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75" r:id="rId2"/>
    <p:sldId id="274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53" userDrawn="1">
          <p15:clr>
            <a:srgbClr val="A4A3A4"/>
          </p15:clr>
        </p15:guide>
        <p15:guide id="3" pos="6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EC9"/>
    <a:srgbClr val="0066FF"/>
    <a:srgbClr val="0C6DFF"/>
    <a:srgbClr val="247CFF"/>
    <a:srgbClr val="D7B7B9"/>
    <a:srgbClr val="B87979"/>
    <a:srgbClr val="D9ABAE"/>
    <a:srgbClr val="C1BCC6"/>
    <a:srgbClr val="CBAAB2"/>
    <a:srgbClr val="AF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144"/>
      </p:cViewPr>
      <p:guideLst>
        <p:guide orient="horz" pos="2160"/>
        <p:guide pos="1753"/>
        <p:guide pos="61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659E88-07BB-4EDA-B1C0-5AFAAF078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F280-D121-49AF-BE4E-73F474CE4F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2FBB-2A0B-4F84-B83A-84CBEC618427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C797-80AA-49FD-B352-3CF0328F33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22BF-4394-42BB-9467-BCDFCA4E11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8E53-6D5E-4730-A998-BBD4D886D2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57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76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0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9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3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0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90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62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4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0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95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2EB7-C066-4496-AFB8-8F7D27F8D4F1}" type="datetimeFigureOut">
              <a:rPr lang="en-ZA" smtClean="0"/>
              <a:t>2020/10/09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60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32C968-746A-4444-A1DC-51A5191A6E3D}"/>
              </a:ext>
            </a:extLst>
          </p:cNvPr>
          <p:cNvSpPr txBox="1"/>
          <p:nvPr/>
        </p:nvSpPr>
        <p:spPr>
          <a:xfrm>
            <a:off x="0" y="2641002"/>
            <a:ext cx="12191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BN-BS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1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E5AFEAC-B761-4B19-8D0C-CC350112FD52}"/>
              </a:ext>
            </a:extLst>
          </p:cNvPr>
          <p:cNvGrpSpPr/>
          <p:nvPr/>
        </p:nvGrpSpPr>
        <p:grpSpPr>
          <a:xfrm>
            <a:off x="-231944" y="-92279"/>
            <a:ext cx="12493004" cy="6630900"/>
            <a:chOff x="-231944" y="-92279"/>
            <a:chExt cx="12493004" cy="66309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6AF8E-D327-420E-9B97-8DC7F311D8DA}"/>
                </a:ext>
              </a:extLst>
            </p:cNvPr>
            <p:cNvSpPr txBox="1"/>
            <p:nvPr/>
          </p:nvSpPr>
          <p:spPr>
            <a:xfrm>
              <a:off x="7522979" y="-92279"/>
              <a:ext cx="581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ZA" dirty="0"/>
                <a:t>BN</a:t>
              </a:r>
            </a:p>
          </p:txBody>
        </p:sp>
        <p:pic>
          <p:nvPicPr>
            <p:cNvPr id="93" name="Picture 92" descr="A picture containing text, map&#10;&#10;Description generated with very high confidence">
              <a:extLst>
                <a:ext uri="{FF2B5EF4-FFF2-40B4-BE49-F238E27FC236}">
                  <a16:creationId xmlns:a16="http://schemas.microsoft.com/office/drawing/2014/main" id="{FD13F308-962A-4E48-82A3-08ED2567D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7" t="32893" r="48412" b="20594"/>
            <a:stretch/>
          </p:blipFill>
          <p:spPr>
            <a:xfrm rot="12000">
              <a:off x="5816546" y="272029"/>
              <a:ext cx="6444514" cy="6266592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46131E-79B0-44BC-8E61-74CF9D306191}"/>
                </a:ext>
              </a:extLst>
            </p:cNvPr>
            <p:cNvCxnSpPr>
              <a:cxnSpLocks/>
            </p:cNvCxnSpPr>
            <p:nvPr/>
          </p:nvCxnSpPr>
          <p:spPr>
            <a:xfrm>
              <a:off x="7770624" y="248982"/>
              <a:ext cx="1882344" cy="587423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A46BE7-524C-4B9B-A877-9A88D3A0EC17}"/>
                </a:ext>
              </a:extLst>
            </p:cNvPr>
            <p:cNvSpPr txBox="1"/>
            <p:nvPr/>
          </p:nvSpPr>
          <p:spPr>
            <a:xfrm>
              <a:off x="9393384" y="6033089"/>
              <a:ext cx="532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/>
                <a:t>BS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35B64-186E-4463-89E4-21A29EB13532}"/>
                </a:ext>
              </a:extLst>
            </p:cNvPr>
            <p:cNvSpPr/>
            <p:nvPr/>
          </p:nvSpPr>
          <p:spPr>
            <a:xfrm>
              <a:off x="7749831" y="250063"/>
              <a:ext cx="51144" cy="513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DB213FD-E614-40FC-9A43-FB616666A535}"/>
                </a:ext>
              </a:extLst>
            </p:cNvPr>
            <p:cNvSpPr/>
            <p:nvPr/>
          </p:nvSpPr>
          <p:spPr>
            <a:xfrm>
              <a:off x="9628663" y="6091364"/>
              <a:ext cx="51144" cy="513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95" name="Picture 6" descr="Image result for north arrow transparent background">
              <a:extLst>
                <a:ext uri="{FF2B5EF4-FFF2-40B4-BE49-F238E27FC236}">
                  <a16:creationId xmlns:a16="http://schemas.microsoft.com/office/drawing/2014/main" id="{59560DBC-C183-4E01-8282-CA3178EE0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624" y1="74532" x2="38624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155" y="233663"/>
              <a:ext cx="944793" cy="133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6513EC-AF91-4070-8796-BD96559456B2}"/>
                </a:ext>
              </a:extLst>
            </p:cNvPr>
            <p:cNvGrpSpPr/>
            <p:nvPr/>
          </p:nvGrpSpPr>
          <p:grpSpPr>
            <a:xfrm>
              <a:off x="-231944" y="11757"/>
              <a:ext cx="6038083" cy="6345443"/>
              <a:chOff x="-231944" y="11757"/>
              <a:chExt cx="6038083" cy="6345443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14643B-62EF-4C98-A9A9-C3C76ED3D6CB}"/>
                  </a:ext>
                </a:extLst>
              </p:cNvPr>
              <p:cNvSpPr txBox="1"/>
              <p:nvPr/>
            </p:nvSpPr>
            <p:spPr>
              <a:xfrm>
                <a:off x="-231944" y="11089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C19BE38-9A1A-4297-B5E8-F4B193822920}"/>
                  </a:ext>
                </a:extLst>
              </p:cNvPr>
              <p:cNvSpPr txBox="1"/>
              <p:nvPr/>
            </p:nvSpPr>
            <p:spPr>
              <a:xfrm>
                <a:off x="-231944" y="171687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947BB9-78F0-4DDF-AA97-C2AA8C1CCAB4}"/>
                  </a:ext>
                </a:extLst>
              </p:cNvPr>
              <p:cNvSpPr txBox="1"/>
              <p:nvPr/>
            </p:nvSpPr>
            <p:spPr>
              <a:xfrm>
                <a:off x="-231944" y="2331715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C3D2172-DD4A-4137-AA4F-327C5C34E711}"/>
                  </a:ext>
                </a:extLst>
              </p:cNvPr>
              <p:cNvSpPr txBox="1"/>
              <p:nvPr/>
            </p:nvSpPr>
            <p:spPr>
              <a:xfrm>
                <a:off x="-231944" y="357257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-500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FDEAC6A-1A9E-493F-A9D7-582656F13F15}"/>
                  </a:ext>
                </a:extLst>
              </p:cNvPr>
              <p:cNvSpPr txBox="1"/>
              <p:nvPr/>
            </p:nvSpPr>
            <p:spPr>
              <a:xfrm>
                <a:off x="-231944" y="2956748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67DA98A-0662-44A4-8197-56FA396D5B4B}"/>
                  </a:ext>
                </a:extLst>
              </p:cNvPr>
              <p:cNvSpPr txBox="1"/>
              <p:nvPr/>
            </p:nvSpPr>
            <p:spPr>
              <a:xfrm>
                <a:off x="-222157" y="4207955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-1000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D105B67-A4A2-4F97-A097-5B1BCD567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557" y="1012385"/>
                <a:ext cx="9638" cy="4568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3819124-9B9A-43B2-896A-2591DA4A3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-1622073" y="3375634"/>
                <a:ext cx="4334771" cy="61707"/>
              </a:xfrm>
              <a:prstGeom prst="rect">
                <a:avLst/>
              </a:prstGeom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AB9BD13-150E-4619-80AB-C3F299DFA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2171" y="1010376"/>
                <a:ext cx="9638" cy="4568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D85EF274-00F3-4AA1-9D59-5BADA7A7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2916216" y="3370741"/>
                <a:ext cx="4334770" cy="61707"/>
              </a:xfrm>
              <a:prstGeom prst="rect">
                <a:avLst/>
              </a:prstGeom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4A4B53-27B3-4410-95DA-968DAFCC9461}"/>
                  </a:ext>
                </a:extLst>
              </p:cNvPr>
              <p:cNvSpPr/>
              <p:nvPr/>
            </p:nvSpPr>
            <p:spPr>
              <a:xfrm>
                <a:off x="194839" y="4451217"/>
                <a:ext cx="5271275" cy="1137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BE29C3-FB65-4B46-AE9F-BF2266B1D4B1}"/>
                  </a:ext>
                </a:extLst>
              </p:cNvPr>
              <p:cNvSpPr txBox="1"/>
              <p:nvPr/>
            </p:nvSpPr>
            <p:spPr>
              <a:xfrm>
                <a:off x="-81004" y="842564"/>
                <a:ext cx="7684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masl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9972D43-F4E7-4FCC-91B9-03388D77D03B}"/>
                  </a:ext>
                </a:extLst>
              </p:cNvPr>
              <p:cNvSpPr/>
              <p:nvPr/>
            </p:nvSpPr>
            <p:spPr>
              <a:xfrm>
                <a:off x="627762" y="2416439"/>
                <a:ext cx="3531292" cy="1161720"/>
              </a:xfrm>
              <a:custGeom>
                <a:avLst/>
                <a:gdLst>
                  <a:gd name="connsiteX0" fmla="*/ 0 w 2543694"/>
                  <a:gd name="connsiteY0" fmla="*/ 386785 h 386785"/>
                  <a:gd name="connsiteX1" fmla="*/ 224443 w 2543694"/>
                  <a:gd name="connsiteY1" fmla="*/ 253781 h 386785"/>
                  <a:gd name="connsiteX2" fmla="*/ 344978 w 2543694"/>
                  <a:gd name="connsiteY2" fmla="*/ 141559 h 386785"/>
                  <a:gd name="connsiteX3" fmla="*/ 419792 w 2543694"/>
                  <a:gd name="connsiteY3" fmla="*/ 83370 h 386785"/>
                  <a:gd name="connsiteX4" fmla="*/ 486294 w 2543694"/>
                  <a:gd name="connsiteY4" fmla="*/ 33494 h 386785"/>
                  <a:gd name="connsiteX5" fmla="*/ 594360 w 2543694"/>
                  <a:gd name="connsiteY5" fmla="*/ 21025 h 386785"/>
                  <a:gd name="connsiteX6" fmla="*/ 739832 w 2543694"/>
                  <a:gd name="connsiteY6" fmla="*/ 70901 h 386785"/>
                  <a:gd name="connsiteX7" fmla="*/ 889461 w 2543694"/>
                  <a:gd name="connsiteY7" fmla="*/ 99996 h 386785"/>
                  <a:gd name="connsiteX8" fmla="*/ 1030778 w 2543694"/>
                  <a:gd name="connsiteY8" fmla="*/ 120778 h 386785"/>
                  <a:gd name="connsiteX9" fmla="*/ 1138843 w 2543694"/>
                  <a:gd name="connsiteY9" fmla="*/ 154028 h 386785"/>
                  <a:gd name="connsiteX10" fmla="*/ 1155469 w 2543694"/>
                  <a:gd name="connsiteY10" fmla="*/ 133247 h 386785"/>
                  <a:gd name="connsiteX11" fmla="*/ 1105592 w 2543694"/>
                  <a:gd name="connsiteY11" fmla="*/ 87527 h 386785"/>
                  <a:gd name="connsiteX12" fmla="*/ 1084810 w 2543694"/>
                  <a:gd name="connsiteY12" fmla="*/ 58432 h 386785"/>
                  <a:gd name="connsiteX13" fmla="*/ 1167938 w 2543694"/>
                  <a:gd name="connsiteY13" fmla="*/ 54276 h 386785"/>
                  <a:gd name="connsiteX14" fmla="*/ 1255221 w 2543694"/>
                  <a:gd name="connsiteY14" fmla="*/ 87527 h 386785"/>
                  <a:gd name="connsiteX15" fmla="*/ 1421476 w 2543694"/>
                  <a:gd name="connsiteY15" fmla="*/ 124934 h 386785"/>
                  <a:gd name="connsiteX16" fmla="*/ 1550323 w 2543694"/>
                  <a:gd name="connsiteY16" fmla="*/ 137403 h 386785"/>
                  <a:gd name="connsiteX17" fmla="*/ 1550323 w 2543694"/>
                  <a:gd name="connsiteY17" fmla="*/ 104152 h 386785"/>
                  <a:gd name="connsiteX18" fmla="*/ 1517072 w 2543694"/>
                  <a:gd name="connsiteY18" fmla="*/ 58432 h 386785"/>
                  <a:gd name="connsiteX19" fmla="*/ 1620981 w 2543694"/>
                  <a:gd name="connsiteY19" fmla="*/ 62588 h 386785"/>
                  <a:gd name="connsiteX20" fmla="*/ 1824643 w 2543694"/>
                  <a:gd name="connsiteY20" fmla="*/ 133247 h 386785"/>
                  <a:gd name="connsiteX21" fmla="*/ 1970116 w 2543694"/>
                  <a:gd name="connsiteY21" fmla="*/ 166498 h 386785"/>
                  <a:gd name="connsiteX22" fmla="*/ 2090650 w 2543694"/>
                  <a:gd name="connsiteY22" fmla="*/ 199748 h 386785"/>
                  <a:gd name="connsiteX23" fmla="*/ 2248592 w 2543694"/>
                  <a:gd name="connsiteY23" fmla="*/ 178967 h 386785"/>
                  <a:gd name="connsiteX24" fmla="*/ 2265218 w 2543694"/>
                  <a:gd name="connsiteY24" fmla="*/ 133247 h 386785"/>
                  <a:gd name="connsiteX25" fmla="*/ 2348345 w 2543694"/>
                  <a:gd name="connsiteY25" fmla="*/ 129090 h 386785"/>
                  <a:gd name="connsiteX26" fmla="*/ 2435629 w 2543694"/>
                  <a:gd name="connsiteY26" fmla="*/ 129090 h 386785"/>
                  <a:gd name="connsiteX27" fmla="*/ 2414847 w 2543694"/>
                  <a:gd name="connsiteY27" fmla="*/ 87527 h 386785"/>
                  <a:gd name="connsiteX28" fmla="*/ 2398221 w 2543694"/>
                  <a:gd name="connsiteY28" fmla="*/ 50119 h 386785"/>
                  <a:gd name="connsiteX29" fmla="*/ 2460567 w 2543694"/>
                  <a:gd name="connsiteY29" fmla="*/ 4399 h 386785"/>
                  <a:gd name="connsiteX30" fmla="*/ 2543694 w 2543694"/>
                  <a:gd name="connsiteY30" fmla="*/ 4399 h 386785"/>
                  <a:gd name="connsiteX0" fmla="*/ 0 w 2546075"/>
                  <a:gd name="connsiteY0" fmla="*/ 427925 h 427925"/>
                  <a:gd name="connsiteX1" fmla="*/ 224443 w 2546075"/>
                  <a:gd name="connsiteY1" fmla="*/ 294921 h 427925"/>
                  <a:gd name="connsiteX2" fmla="*/ 344978 w 2546075"/>
                  <a:gd name="connsiteY2" fmla="*/ 182699 h 427925"/>
                  <a:gd name="connsiteX3" fmla="*/ 419792 w 2546075"/>
                  <a:gd name="connsiteY3" fmla="*/ 124510 h 427925"/>
                  <a:gd name="connsiteX4" fmla="*/ 486294 w 2546075"/>
                  <a:gd name="connsiteY4" fmla="*/ 74634 h 427925"/>
                  <a:gd name="connsiteX5" fmla="*/ 594360 w 2546075"/>
                  <a:gd name="connsiteY5" fmla="*/ 62165 h 427925"/>
                  <a:gd name="connsiteX6" fmla="*/ 739832 w 2546075"/>
                  <a:gd name="connsiteY6" fmla="*/ 112041 h 427925"/>
                  <a:gd name="connsiteX7" fmla="*/ 889461 w 2546075"/>
                  <a:gd name="connsiteY7" fmla="*/ 141136 h 427925"/>
                  <a:gd name="connsiteX8" fmla="*/ 1030778 w 2546075"/>
                  <a:gd name="connsiteY8" fmla="*/ 161918 h 427925"/>
                  <a:gd name="connsiteX9" fmla="*/ 1138843 w 2546075"/>
                  <a:gd name="connsiteY9" fmla="*/ 195168 h 427925"/>
                  <a:gd name="connsiteX10" fmla="*/ 1155469 w 2546075"/>
                  <a:gd name="connsiteY10" fmla="*/ 174387 h 427925"/>
                  <a:gd name="connsiteX11" fmla="*/ 1105592 w 2546075"/>
                  <a:gd name="connsiteY11" fmla="*/ 128667 h 427925"/>
                  <a:gd name="connsiteX12" fmla="*/ 1084810 w 2546075"/>
                  <a:gd name="connsiteY12" fmla="*/ 99572 h 427925"/>
                  <a:gd name="connsiteX13" fmla="*/ 1167938 w 2546075"/>
                  <a:gd name="connsiteY13" fmla="*/ 95416 h 427925"/>
                  <a:gd name="connsiteX14" fmla="*/ 1255221 w 2546075"/>
                  <a:gd name="connsiteY14" fmla="*/ 128667 h 427925"/>
                  <a:gd name="connsiteX15" fmla="*/ 1421476 w 2546075"/>
                  <a:gd name="connsiteY15" fmla="*/ 166074 h 427925"/>
                  <a:gd name="connsiteX16" fmla="*/ 1550323 w 2546075"/>
                  <a:gd name="connsiteY16" fmla="*/ 178543 h 427925"/>
                  <a:gd name="connsiteX17" fmla="*/ 1550323 w 2546075"/>
                  <a:gd name="connsiteY17" fmla="*/ 145292 h 427925"/>
                  <a:gd name="connsiteX18" fmla="*/ 1517072 w 2546075"/>
                  <a:gd name="connsiteY18" fmla="*/ 99572 h 427925"/>
                  <a:gd name="connsiteX19" fmla="*/ 1620981 w 2546075"/>
                  <a:gd name="connsiteY19" fmla="*/ 103728 h 427925"/>
                  <a:gd name="connsiteX20" fmla="*/ 1824643 w 2546075"/>
                  <a:gd name="connsiteY20" fmla="*/ 174387 h 427925"/>
                  <a:gd name="connsiteX21" fmla="*/ 1970116 w 2546075"/>
                  <a:gd name="connsiteY21" fmla="*/ 207638 h 427925"/>
                  <a:gd name="connsiteX22" fmla="*/ 2090650 w 2546075"/>
                  <a:gd name="connsiteY22" fmla="*/ 240888 h 427925"/>
                  <a:gd name="connsiteX23" fmla="*/ 2248592 w 2546075"/>
                  <a:gd name="connsiteY23" fmla="*/ 220107 h 427925"/>
                  <a:gd name="connsiteX24" fmla="*/ 2265218 w 2546075"/>
                  <a:gd name="connsiteY24" fmla="*/ 174387 h 427925"/>
                  <a:gd name="connsiteX25" fmla="*/ 2348345 w 2546075"/>
                  <a:gd name="connsiteY25" fmla="*/ 170230 h 427925"/>
                  <a:gd name="connsiteX26" fmla="*/ 2435629 w 2546075"/>
                  <a:gd name="connsiteY26" fmla="*/ 170230 h 427925"/>
                  <a:gd name="connsiteX27" fmla="*/ 2414847 w 2546075"/>
                  <a:gd name="connsiteY27" fmla="*/ 128667 h 427925"/>
                  <a:gd name="connsiteX28" fmla="*/ 2398221 w 2546075"/>
                  <a:gd name="connsiteY28" fmla="*/ 91259 h 427925"/>
                  <a:gd name="connsiteX29" fmla="*/ 2460567 w 2546075"/>
                  <a:gd name="connsiteY29" fmla="*/ 45539 h 427925"/>
                  <a:gd name="connsiteX30" fmla="*/ 2546075 w 2546075"/>
                  <a:gd name="connsiteY30" fmla="*/ 296 h 427925"/>
                  <a:gd name="connsiteX0" fmla="*/ 0 w 2546075"/>
                  <a:gd name="connsiteY0" fmla="*/ 427865 h 427865"/>
                  <a:gd name="connsiteX1" fmla="*/ 224443 w 2546075"/>
                  <a:gd name="connsiteY1" fmla="*/ 294861 h 427865"/>
                  <a:gd name="connsiteX2" fmla="*/ 344978 w 2546075"/>
                  <a:gd name="connsiteY2" fmla="*/ 182639 h 427865"/>
                  <a:gd name="connsiteX3" fmla="*/ 419792 w 2546075"/>
                  <a:gd name="connsiteY3" fmla="*/ 124450 h 427865"/>
                  <a:gd name="connsiteX4" fmla="*/ 486294 w 2546075"/>
                  <a:gd name="connsiteY4" fmla="*/ 74574 h 427865"/>
                  <a:gd name="connsiteX5" fmla="*/ 594360 w 2546075"/>
                  <a:gd name="connsiteY5" fmla="*/ 62105 h 427865"/>
                  <a:gd name="connsiteX6" fmla="*/ 739832 w 2546075"/>
                  <a:gd name="connsiteY6" fmla="*/ 111981 h 427865"/>
                  <a:gd name="connsiteX7" fmla="*/ 889461 w 2546075"/>
                  <a:gd name="connsiteY7" fmla="*/ 141076 h 427865"/>
                  <a:gd name="connsiteX8" fmla="*/ 1030778 w 2546075"/>
                  <a:gd name="connsiteY8" fmla="*/ 161858 h 427865"/>
                  <a:gd name="connsiteX9" fmla="*/ 1138843 w 2546075"/>
                  <a:gd name="connsiteY9" fmla="*/ 195108 h 427865"/>
                  <a:gd name="connsiteX10" fmla="*/ 1155469 w 2546075"/>
                  <a:gd name="connsiteY10" fmla="*/ 174327 h 427865"/>
                  <a:gd name="connsiteX11" fmla="*/ 1105592 w 2546075"/>
                  <a:gd name="connsiteY11" fmla="*/ 128607 h 427865"/>
                  <a:gd name="connsiteX12" fmla="*/ 1084810 w 2546075"/>
                  <a:gd name="connsiteY12" fmla="*/ 99512 h 427865"/>
                  <a:gd name="connsiteX13" fmla="*/ 1167938 w 2546075"/>
                  <a:gd name="connsiteY13" fmla="*/ 95356 h 427865"/>
                  <a:gd name="connsiteX14" fmla="*/ 1255221 w 2546075"/>
                  <a:gd name="connsiteY14" fmla="*/ 128607 h 427865"/>
                  <a:gd name="connsiteX15" fmla="*/ 1421476 w 2546075"/>
                  <a:gd name="connsiteY15" fmla="*/ 166014 h 427865"/>
                  <a:gd name="connsiteX16" fmla="*/ 1550323 w 2546075"/>
                  <a:gd name="connsiteY16" fmla="*/ 178483 h 427865"/>
                  <a:gd name="connsiteX17" fmla="*/ 1550323 w 2546075"/>
                  <a:gd name="connsiteY17" fmla="*/ 145232 h 427865"/>
                  <a:gd name="connsiteX18" fmla="*/ 1517072 w 2546075"/>
                  <a:gd name="connsiteY18" fmla="*/ 99512 h 427865"/>
                  <a:gd name="connsiteX19" fmla="*/ 1620981 w 2546075"/>
                  <a:gd name="connsiteY19" fmla="*/ 103668 h 427865"/>
                  <a:gd name="connsiteX20" fmla="*/ 1824643 w 2546075"/>
                  <a:gd name="connsiteY20" fmla="*/ 174327 h 427865"/>
                  <a:gd name="connsiteX21" fmla="*/ 1970116 w 2546075"/>
                  <a:gd name="connsiteY21" fmla="*/ 207578 h 427865"/>
                  <a:gd name="connsiteX22" fmla="*/ 2090650 w 2546075"/>
                  <a:gd name="connsiteY22" fmla="*/ 240828 h 427865"/>
                  <a:gd name="connsiteX23" fmla="*/ 2248592 w 2546075"/>
                  <a:gd name="connsiteY23" fmla="*/ 220047 h 427865"/>
                  <a:gd name="connsiteX24" fmla="*/ 2265218 w 2546075"/>
                  <a:gd name="connsiteY24" fmla="*/ 174327 h 427865"/>
                  <a:gd name="connsiteX25" fmla="*/ 2348345 w 2546075"/>
                  <a:gd name="connsiteY25" fmla="*/ 170170 h 427865"/>
                  <a:gd name="connsiteX26" fmla="*/ 2435629 w 2546075"/>
                  <a:gd name="connsiteY26" fmla="*/ 170170 h 427865"/>
                  <a:gd name="connsiteX27" fmla="*/ 2414847 w 2546075"/>
                  <a:gd name="connsiteY27" fmla="*/ 128607 h 427865"/>
                  <a:gd name="connsiteX28" fmla="*/ 2398221 w 2546075"/>
                  <a:gd name="connsiteY28" fmla="*/ 91199 h 427865"/>
                  <a:gd name="connsiteX29" fmla="*/ 2486761 w 2546075"/>
                  <a:gd name="connsiteY29" fmla="*/ 55004 h 427865"/>
                  <a:gd name="connsiteX30" fmla="*/ 2546075 w 2546075"/>
                  <a:gd name="connsiteY30" fmla="*/ 236 h 427865"/>
                  <a:gd name="connsiteX0" fmla="*/ 0 w 2546075"/>
                  <a:gd name="connsiteY0" fmla="*/ 431215 h 431215"/>
                  <a:gd name="connsiteX1" fmla="*/ 224443 w 2546075"/>
                  <a:gd name="connsiteY1" fmla="*/ 298211 h 431215"/>
                  <a:gd name="connsiteX2" fmla="*/ 344978 w 2546075"/>
                  <a:gd name="connsiteY2" fmla="*/ 185989 h 431215"/>
                  <a:gd name="connsiteX3" fmla="*/ 419792 w 2546075"/>
                  <a:gd name="connsiteY3" fmla="*/ 127800 h 431215"/>
                  <a:gd name="connsiteX4" fmla="*/ 486294 w 2546075"/>
                  <a:gd name="connsiteY4" fmla="*/ 77924 h 431215"/>
                  <a:gd name="connsiteX5" fmla="*/ 594360 w 2546075"/>
                  <a:gd name="connsiteY5" fmla="*/ 65455 h 431215"/>
                  <a:gd name="connsiteX6" fmla="*/ 739832 w 2546075"/>
                  <a:gd name="connsiteY6" fmla="*/ 115331 h 431215"/>
                  <a:gd name="connsiteX7" fmla="*/ 889461 w 2546075"/>
                  <a:gd name="connsiteY7" fmla="*/ 144426 h 431215"/>
                  <a:gd name="connsiteX8" fmla="*/ 1030778 w 2546075"/>
                  <a:gd name="connsiteY8" fmla="*/ 165208 h 431215"/>
                  <a:gd name="connsiteX9" fmla="*/ 1138843 w 2546075"/>
                  <a:gd name="connsiteY9" fmla="*/ 198458 h 431215"/>
                  <a:gd name="connsiteX10" fmla="*/ 1155469 w 2546075"/>
                  <a:gd name="connsiteY10" fmla="*/ 177677 h 431215"/>
                  <a:gd name="connsiteX11" fmla="*/ 1105592 w 2546075"/>
                  <a:gd name="connsiteY11" fmla="*/ 131957 h 431215"/>
                  <a:gd name="connsiteX12" fmla="*/ 1084810 w 2546075"/>
                  <a:gd name="connsiteY12" fmla="*/ 102862 h 431215"/>
                  <a:gd name="connsiteX13" fmla="*/ 1167938 w 2546075"/>
                  <a:gd name="connsiteY13" fmla="*/ 98706 h 431215"/>
                  <a:gd name="connsiteX14" fmla="*/ 1255221 w 2546075"/>
                  <a:gd name="connsiteY14" fmla="*/ 131957 h 431215"/>
                  <a:gd name="connsiteX15" fmla="*/ 1421476 w 2546075"/>
                  <a:gd name="connsiteY15" fmla="*/ 169364 h 431215"/>
                  <a:gd name="connsiteX16" fmla="*/ 1550323 w 2546075"/>
                  <a:gd name="connsiteY16" fmla="*/ 181833 h 431215"/>
                  <a:gd name="connsiteX17" fmla="*/ 1550323 w 2546075"/>
                  <a:gd name="connsiteY17" fmla="*/ 148582 h 431215"/>
                  <a:gd name="connsiteX18" fmla="*/ 1517072 w 2546075"/>
                  <a:gd name="connsiteY18" fmla="*/ 102862 h 431215"/>
                  <a:gd name="connsiteX19" fmla="*/ 1620981 w 2546075"/>
                  <a:gd name="connsiteY19" fmla="*/ 107018 h 431215"/>
                  <a:gd name="connsiteX20" fmla="*/ 1824643 w 2546075"/>
                  <a:gd name="connsiteY20" fmla="*/ 177677 h 431215"/>
                  <a:gd name="connsiteX21" fmla="*/ 1970116 w 2546075"/>
                  <a:gd name="connsiteY21" fmla="*/ 210928 h 431215"/>
                  <a:gd name="connsiteX22" fmla="*/ 2090650 w 2546075"/>
                  <a:gd name="connsiteY22" fmla="*/ 244178 h 431215"/>
                  <a:gd name="connsiteX23" fmla="*/ 2248592 w 2546075"/>
                  <a:gd name="connsiteY23" fmla="*/ 223397 h 431215"/>
                  <a:gd name="connsiteX24" fmla="*/ 2265218 w 2546075"/>
                  <a:gd name="connsiteY24" fmla="*/ 177677 h 431215"/>
                  <a:gd name="connsiteX25" fmla="*/ 2348345 w 2546075"/>
                  <a:gd name="connsiteY25" fmla="*/ 173520 h 431215"/>
                  <a:gd name="connsiteX26" fmla="*/ 2435629 w 2546075"/>
                  <a:gd name="connsiteY26" fmla="*/ 173520 h 431215"/>
                  <a:gd name="connsiteX27" fmla="*/ 2414847 w 2546075"/>
                  <a:gd name="connsiteY27" fmla="*/ 131957 h 431215"/>
                  <a:gd name="connsiteX28" fmla="*/ 2398221 w 2546075"/>
                  <a:gd name="connsiteY28" fmla="*/ 94549 h 431215"/>
                  <a:gd name="connsiteX29" fmla="*/ 2443898 w 2546075"/>
                  <a:gd name="connsiteY29" fmla="*/ 10729 h 431215"/>
                  <a:gd name="connsiteX30" fmla="*/ 2546075 w 2546075"/>
                  <a:gd name="connsiteY30" fmla="*/ 3586 h 431215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265218 w 2553219"/>
                  <a:gd name="connsiteY24" fmla="*/ 198478 h 452016"/>
                  <a:gd name="connsiteX25" fmla="*/ 2348345 w 2553219"/>
                  <a:gd name="connsiteY25" fmla="*/ 194321 h 452016"/>
                  <a:gd name="connsiteX26" fmla="*/ 2435629 w 2553219"/>
                  <a:gd name="connsiteY26" fmla="*/ 194321 h 452016"/>
                  <a:gd name="connsiteX27" fmla="*/ 2414847 w 2553219"/>
                  <a:gd name="connsiteY27" fmla="*/ 152758 h 452016"/>
                  <a:gd name="connsiteX28" fmla="*/ 2398221 w 2553219"/>
                  <a:gd name="connsiteY28" fmla="*/ 115350 h 452016"/>
                  <a:gd name="connsiteX29" fmla="*/ 2443898 w 2553219"/>
                  <a:gd name="connsiteY29" fmla="*/ 31530 h 452016"/>
                  <a:gd name="connsiteX30" fmla="*/ 2553219 w 2553219"/>
                  <a:gd name="connsiteY30" fmla="*/ 575 h 452016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348345 w 2553219"/>
                  <a:gd name="connsiteY24" fmla="*/ 194321 h 452016"/>
                  <a:gd name="connsiteX25" fmla="*/ 2435629 w 2553219"/>
                  <a:gd name="connsiteY25" fmla="*/ 194321 h 452016"/>
                  <a:gd name="connsiteX26" fmla="*/ 2414847 w 2553219"/>
                  <a:gd name="connsiteY26" fmla="*/ 152758 h 452016"/>
                  <a:gd name="connsiteX27" fmla="*/ 2398221 w 2553219"/>
                  <a:gd name="connsiteY27" fmla="*/ 115350 h 452016"/>
                  <a:gd name="connsiteX28" fmla="*/ 2443898 w 2553219"/>
                  <a:gd name="connsiteY28" fmla="*/ 31530 h 452016"/>
                  <a:gd name="connsiteX29" fmla="*/ 2553219 w 2553219"/>
                  <a:gd name="connsiteY29" fmla="*/ 575 h 452016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348345 w 2553219"/>
                  <a:gd name="connsiteY24" fmla="*/ 194321 h 452016"/>
                  <a:gd name="connsiteX25" fmla="*/ 2414847 w 2553219"/>
                  <a:gd name="connsiteY25" fmla="*/ 152758 h 452016"/>
                  <a:gd name="connsiteX26" fmla="*/ 2398221 w 2553219"/>
                  <a:gd name="connsiteY26" fmla="*/ 115350 h 452016"/>
                  <a:gd name="connsiteX27" fmla="*/ 2443898 w 2553219"/>
                  <a:gd name="connsiteY27" fmla="*/ 31530 h 452016"/>
                  <a:gd name="connsiteX28" fmla="*/ 2553219 w 2553219"/>
                  <a:gd name="connsiteY28" fmla="*/ 575 h 452016"/>
                  <a:gd name="connsiteX0" fmla="*/ 0 w 2553219"/>
                  <a:gd name="connsiteY0" fmla="*/ 462556 h 462556"/>
                  <a:gd name="connsiteX1" fmla="*/ 224443 w 2553219"/>
                  <a:gd name="connsiteY1" fmla="*/ 329552 h 462556"/>
                  <a:gd name="connsiteX2" fmla="*/ 344978 w 2553219"/>
                  <a:gd name="connsiteY2" fmla="*/ 217330 h 462556"/>
                  <a:gd name="connsiteX3" fmla="*/ 419792 w 2553219"/>
                  <a:gd name="connsiteY3" fmla="*/ 159141 h 462556"/>
                  <a:gd name="connsiteX4" fmla="*/ 486294 w 2553219"/>
                  <a:gd name="connsiteY4" fmla="*/ 109265 h 462556"/>
                  <a:gd name="connsiteX5" fmla="*/ 594360 w 2553219"/>
                  <a:gd name="connsiteY5" fmla="*/ 96796 h 462556"/>
                  <a:gd name="connsiteX6" fmla="*/ 739832 w 2553219"/>
                  <a:gd name="connsiteY6" fmla="*/ 146672 h 462556"/>
                  <a:gd name="connsiteX7" fmla="*/ 889461 w 2553219"/>
                  <a:gd name="connsiteY7" fmla="*/ 175767 h 462556"/>
                  <a:gd name="connsiteX8" fmla="*/ 1030778 w 2553219"/>
                  <a:gd name="connsiteY8" fmla="*/ 196549 h 462556"/>
                  <a:gd name="connsiteX9" fmla="*/ 1138843 w 2553219"/>
                  <a:gd name="connsiteY9" fmla="*/ 229799 h 462556"/>
                  <a:gd name="connsiteX10" fmla="*/ 1155469 w 2553219"/>
                  <a:gd name="connsiteY10" fmla="*/ 209018 h 462556"/>
                  <a:gd name="connsiteX11" fmla="*/ 1105592 w 2553219"/>
                  <a:gd name="connsiteY11" fmla="*/ 163298 h 462556"/>
                  <a:gd name="connsiteX12" fmla="*/ 1084810 w 2553219"/>
                  <a:gd name="connsiteY12" fmla="*/ 134203 h 462556"/>
                  <a:gd name="connsiteX13" fmla="*/ 1167938 w 2553219"/>
                  <a:gd name="connsiteY13" fmla="*/ 130047 h 462556"/>
                  <a:gd name="connsiteX14" fmla="*/ 1255221 w 2553219"/>
                  <a:gd name="connsiteY14" fmla="*/ 163298 h 462556"/>
                  <a:gd name="connsiteX15" fmla="*/ 1421476 w 2553219"/>
                  <a:gd name="connsiteY15" fmla="*/ 200705 h 462556"/>
                  <a:gd name="connsiteX16" fmla="*/ 1550323 w 2553219"/>
                  <a:gd name="connsiteY16" fmla="*/ 213174 h 462556"/>
                  <a:gd name="connsiteX17" fmla="*/ 1550323 w 2553219"/>
                  <a:gd name="connsiteY17" fmla="*/ 179923 h 462556"/>
                  <a:gd name="connsiteX18" fmla="*/ 1517072 w 2553219"/>
                  <a:gd name="connsiteY18" fmla="*/ 134203 h 462556"/>
                  <a:gd name="connsiteX19" fmla="*/ 1620981 w 2553219"/>
                  <a:gd name="connsiteY19" fmla="*/ 138359 h 462556"/>
                  <a:gd name="connsiteX20" fmla="*/ 1824643 w 2553219"/>
                  <a:gd name="connsiteY20" fmla="*/ 209018 h 462556"/>
                  <a:gd name="connsiteX21" fmla="*/ 1970116 w 2553219"/>
                  <a:gd name="connsiteY21" fmla="*/ 242269 h 462556"/>
                  <a:gd name="connsiteX22" fmla="*/ 2090650 w 2553219"/>
                  <a:gd name="connsiteY22" fmla="*/ 275519 h 462556"/>
                  <a:gd name="connsiteX23" fmla="*/ 2248592 w 2553219"/>
                  <a:gd name="connsiteY23" fmla="*/ 254738 h 462556"/>
                  <a:gd name="connsiteX24" fmla="*/ 2348345 w 2553219"/>
                  <a:gd name="connsiteY24" fmla="*/ 204861 h 462556"/>
                  <a:gd name="connsiteX25" fmla="*/ 2414847 w 2553219"/>
                  <a:gd name="connsiteY25" fmla="*/ 163298 h 462556"/>
                  <a:gd name="connsiteX26" fmla="*/ 2398221 w 2553219"/>
                  <a:gd name="connsiteY26" fmla="*/ 125890 h 462556"/>
                  <a:gd name="connsiteX27" fmla="*/ 2412941 w 2553219"/>
                  <a:gd name="connsiteY27" fmla="*/ 8732 h 462556"/>
                  <a:gd name="connsiteX28" fmla="*/ 2553219 w 2553219"/>
                  <a:gd name="connsiteY28" fmla="*/ 11115 h 462556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90650 w 2553219"/>
                  <a:gd name="connsiteY22" fmla="*/ 265481 h 452518"/>
                  <a:gd name="connsiteX23" fmla="*/ 2248592 w 2553219"/>
                  <a:gd name="connsiteY23" fmla="*/ 24470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90650 w 2553219"/>
                  <a:gd name="connsiteY22" fmla="*/ 265481 h 452518"/>
                  <a:gd name="connsiteX23" fmla="*/ 2234305 w 2553219"/>
                  <a:gd name="connsiteY23" fmla="*/ 22565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88269 w 2553219"/>
                  <a:gd name="connsiteY22" fmla="*/ 239287 h 452518"/>
                  <a:gd name="connsiteX23" fmla="*/ 2234305 w 2553219"/>
                  <a:gd name="connsiteY23" fmla="*/ 22565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38931"/>
                  <a:gd name="connsiteY0" fmla="*/ 518284 h 518284"/>
                  <a:gd name="connsiteX1" fmla="*/ 224443 w 2538931"/>
                  <a:gd name="connsiteY1" fmla="*/ 385280 h 518284"/>
                  <a:gd name="connsiteX2" fmla="*/ 344978 w 2538931"/>
                  <a:gd name="connsiteY2" fmla="*/ 273058 h 518284"/>
                  <a:gd name="connsiteX3" fmla="*/ 419792 w 2538931"/>
                  <a:gd name="connsiteY3" fmla="*/ 214869 h 518284"/>
                  <a:gd name="connsiteX4" fmla="*/ 486294 w 2538931"/>
                  <a:gd name="connsiteY4" fmla="*/ 164993 h 518284"/>
                  <a:gd name="connsiteX5" fmla="*/ 594360 w 2538931"/>
                  <a:gd name="connsiteY5" fmla="*/ 152524 h 518284"/>
                  <a:gd name="connsiteX6" fmla="*/ 739832 w 2538931"/>
                  <a:gd name="connsiteY6" fmla="*/ 202400 h 518284"/>
                  <a:gd name="connsiteX7" fmla="*/ 889461 w 2538931"/>
                  <a:gd name="connsiteY7" fmla="*/ 231495 h 518284"/>
                  <a:gd name="connsiteX8" fmla="*/ 1030778 w 2538931"/>
                  <a:gd name="connsiteY8" fmla="*/ 252277 h 518284"/>
                  <a:gd name="connsiteX9" fmla="*/ 1138843 w 2538931"/>
                  <a:gd name="connsiteY9" fmla="*/ 285527 h 518284"/>
                  <a:gd name="connsiteX10" fmla="*/ 1155469 w 2538931"/>
                  <a:gd name="connsiteY10" fmla="*/ 264746 h 518284"/>
                  <a:gd name="connsiteX11" fmla="*/ 1105592 w 2538931"/>
                  <a:gd name="connsiteY11" fmla="*/ 219026 h 518284"/>
                  <a:gd name="connsiteX12" fmla="*/ 1084810 w 2538931"/>
                  <a:gd name="connsiteY12" fmla="*/ 189931 h 518284"/>
                  <a:gd name="connsiteX13" fmla="*/ 1167938 w 2538931"/>
                  <a:gd name="connsiteY13" fmla="*/ 185775 h 518284"/>
                  <a:gd name="connsiteX14" fmla="*/ 1255221 w 2538931"/>
                  <a:gd name="connsiteY14" fmla="*/ 219026 h 518284"/>
                  <a:gd name="connsiteX15" fmla="*/ 1421476 w 2538931"/>
                  <a:gd name="connsiteY15" fmla="*/ 256433 h 518284"/>
                  <a:gd name="connsiteX16" fmla="*/ 1550323 w 2538931"/>
                  <a:gd name="connsiteY16" fmla="*/ 268902 h 518284"/>
                  <a:gd name="connsiteX17" fmla="*/ 1550323 w 2538931"/>
                  <a:gd name="connsiteY17" fmla="*/ 235651 h 518284"/>
                  <a:gd name="connsiteX18" fmla="*/ 1517072 w 2538931"/>
                  <a:gd name="connsiteY18" fmla="*/ 189931 h 518284"/>
                  <a:gd name="connsiteX19" fmla="*/ 1620981 w 2538931"/>
                  <a:gd name="connsiteY19" fmla="*/ 194087 h 518284"/>
                  <a:gd name="connsiteX20" fmla="*/ 1824643 w 2538931"/>
                  <a:gd name="connsiteY20" fmla="*/ 264746 h 518284"/>
                  <a:gd name="connsiteX21" fmla="*/ 1970116 w 2538931"/>
                  <a:gd name="connsiteY21" fmla="*/ 297997 h 518284"/>
                  <a:gd name="connsiteX22" fmla="*/ 2088269 w 2538931"/>
                  <a:gd name="connsiteY22" fmla="*/ 305053 h 518284"/>
                  <a:gd name="connsiteX23" fmla="*/ 2234305 w 2538931"/>
                  <a:gd name="connsiteY23" fmla="*/ 291416 h 518284"/>
                  <a:gd name="connsiteX24" fmla="*/ 2348345 w 2538931"/>
                  <a:gd name="connsiteY24" fmla="*/ 260589 h 518284"/>
                  <a:gd name="connsiteX25" fmla="*/ 2414847 w 2538931"/>
                  <a:gd name="connsiteY25" fmla="*/ 219026 h 518284"/>
                  <a:gd name="connsiteX26" fmla="*/ 2398221 w 2538931"/>
                  <a:gd name="connsiteY26" fmla="*/ 181618 h 518284"/>
                  <a:gd name="connsiteX27" fmla="*/ 2439135 w 2538931"/>
                  <a:gd name="connsiteY27" fmla="*/ 88273 h 518284"/>
                  <a:gd name="connsiteX28" fmla="*/ 2538931 w 2538931"/>
                  <a:gd name="connsiteY28" fmla="*/ 168 h 518284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408178 w 2538931"/>
                  <a:gd name="connsiteY26" fmla="*/ 55112 h 518461"/>
                  <a:gd name="connsiteX27" fmla="*/ 2538931 w 2538931"/>
                  <a:gd name="connsiteY27" fmla="*/ 345 h 518461"/>
                  <a:gd name="connsiteX0" fmla="*/ 0 w 2573856"/>
                  <a:gd name="connsiteY0" fmla="*/ 527967 h 527967"/>
                  <a:gd name="connsiteX1" fmla="*/ 224443 w 2573856"/>
                  <a:gd name="connsiteY1" fmla="*/ 394963 h 527967"/>
                  <a:gd name="connsiteX2" fmla="*/ 344978 w 2573856"/>
                  <a:gd name="connsiteY2" fmla="*/ 282741 h 527967"/>
                  <a:gd name="connsiteX3" fmla="*/ 419792 w 2573856"/>
                  <a:gd name="connsiteY3" fmla="*/ 224552 h 527967"/>
                  <a:gd name="connsiteX4" fmla="*/ 486294 w 2573856"/>
                  <a:gd name="connsiteY4" fmla="*/ 174676 h 527967"/>
                  <a:gd name="connsiteX5" fmla="*/ 594360 w 2573856"/>
                  <a:gd name="connsiteY5" fmla="*/ 162207 h 527967"/>
                  <a:gd name="connsiteX6" fmla="*/ 739832 w 2573856"/>
                  <a:gd name="connsiteY6" fmla="*/ 212083 h 527967"/>
                  <a:gd name="connsiteX7" fmla="*/ 889461 w 2573856"/>
                  <a:gd name="connsiteY7" fmla="*/ 241178 h 527967"/>
                  <a:gd name="connsiteX8" fmla="*/ 1030778 w 2573856"/>
                  <a:gd name="connsiteY8" fmla="*/ 261960 h 527967"/>
                  <a:gd name="connsiteX9" fmla="*/ 1138843 w 2573856"/>
                  <a:gd name="connsiteY9" fmla="*/ 295210 h 527967"/>
                  <a:gd name="connsiteX10" fmla="*/ 1155469 w 2573856"/>
                  <a:gd name="connsiteY10" fmla="*/ 274429 h 527967"/>
                  <a:gd name="connsiteX11" fmla="*/ 1105592 w 2573856"/>
                  <a:gd name="connsiteY11" fmla="*/ 228709 h 527967"/>
                  <a:gd name="connsiteX12" fmla="*/ 1084810 w 2573856"/>
                  <a:gd name="connsiteY12" fmla="*/ 199614 h 527967"/>
                  <a:gd name="connsiteX13" fmla="*/ 1167938 w 2573856"/>
                  <a:gd name="connsiteY13" fmla="*/ 195458 h 527967"/>
                  <a:gd name="connsiteX14" fmla="*/ 1255221 w 2573856"/>
                  <a:gd name="connsiteY14" fmla="*/ 228709 h 527967"/>
                  <a:gd name="connsiteX15" fmla="*/ 1421476 w 2573856"/>
                  <a:gd name="connsiteY15" fmla="*/ 266116 h 527967"/>
                  <a:gd name="connsiteX16" fmla="*/ 1550323 w 2573856"/>
                  <a:gd name="connsiteY16" fmla="*/ 278585 h 527967"/>
                  <a:gd name="connsiteX17" fmla="*/ 1550323 w 2573856"/>
                  <a:gd name="connsiteY17" fmla="*/ 245334 h 527967"/>
                  <a:gd name="connsiteX18" fmla="*/ 1517072 w 2573856"/>
                  <a:gd name="connsiteY18" fmla="*/ 199614 h 527967"/>
                  <a:gd name="connsiteX19" fmla="*/ 1620981 w 2573856"/>
                  <a:gd name="connsiteY19" fmla="*/ 203770 h 527967"/>
                  <a:gd name="connsiteX20" fmla="*/ 1824643 w 2573856"/>
                  <a:gd name="connsiteY20" fmla="*/ 274429 h 527967"/>
                  <a:gd name="connsiteX21" fmla="*/ 1970116 w 2573856"/>
                  <a:gd name="connsiteY21" fmla="*/ 307680 h 527967"/>
                  <a:gd name="connsiteX22" fmla="*/ 2088269 w 2573856"/>
                  <a:gd name="connsiteY22" fmla="*/ 314736 h 527967"/>
                  <a:gd name="connsiteX23" fmla="*/ 2234305 w 2573856"/>
                  <a:gd name="connsiteY23" fmla="*/ 301099 h 527967"/>
                  <a:gd name="connsiteX24" fmla="*/ 2348345 w 2573856"/>
                  <a:gd name="connsiteY24" fmla="*/ 270272 h 527967"/>
                  <a:gd name="connsiteX25" fmla="*/ 2414847 w 2573856"/>
                  <a:gd name="connsiteY25" fmla="*/ 228709 h 527967"/>
                  <a:gd name="connsiteX26" fmla="*/ 2408178 w 2573856"/>
                  <a:gd name="connsiteY26" fmla="*/ 64618 h 527967"/>
                  <a:gd name="connsiteX27" fmla="*/ 2573856 w 2573856"/>
                  <a:gd name="connsiteY27" fmla="*/ 326 h 527967"/>
                  <a:gd name="connsiteX0" fmla="*/ 0 w 2573856"/>
                  <a:gd name="connsiteY0" fmla="*/ 527967 h 527967"/>
                  <a:gd name="connsiteX1" fmla="*/ 224443 w 2573856"/>
                  <a:gd name="connsiteY1" fmla="*/ 394963 h 527967"/>
                  <a:gd name="connsiteX2" fmla="*/ 344978 w 2573856"/>
                  <a:gd name="connsiteY2" fmla="*/ 282741 h 527967"/>
                  <a:gd name="connsiteX3" fmla="*/ 419792 w 2573856"/>
                  <a:gd name="connsiteY3" fmla="*/ 224552 h 527967"/>
                  <a:gd name="connsiteX4" fmla="*/ 486294 w 2573856"/>
                  <a:gd name="connsiteY4" fmla="*/ 174676 h 527967"/>
                  <a:gd name="connsiteX5" fmla="*/ 594360 w 2573856"/>
                  <a:gd name="connsiteY5" fmla="*/ 162207 h 527967"/>
                  <a:gd name="connsiteX6" fmla="*/ 739832 w 2573856"/>
                  <a:gd name="connsiteY6" fmla="*/ 212083 h 527967"/>
                  <a:gd name="connsiteX7" fmla="*/ 889461 w 2573856"/>
                  <a:gd name="connsiteY7" fmla="*/ 241178 h 527967"/>
                  <a:gd name="connsiteX8" fmla="*/ 1030778 w 2573856"/>
                  <a:gd name="connsiteY8" fmla="*/ 261960 h 527967"/>
                  <a:gd name="connsiteX9" fmla="*/ 1138843 w 2573856"/>
                  <a:gd name="connsiteY9" fmla="*/ 295210 h 527967"/>
                  <a:gd name="connsiteX10" fmla="*/ 1155469 w 2573856"/>
                  <a:gd name="connsiteY10" fmla="*/ 274429 h 527967"/>
                  <a:gd name="connsiteX11" fmla="*/ 1105592 w 2573856"/>
                  <a:gd name="connsiteY11" fmla="*/ 228709 h 527967"/>
                  <a:gd name="connsiteX12" fmla="*/ 1084810 w 2573856"/>
                  <a:gd name="connsiteY12" fmla="*/ 199614 h 527967"/>
                  <a:gd name="connsiteX13" fmla="*/ 1167938 w 2573856"/>
                  <a:gd name="connsiteY13" fmla="*/ 195458 h 527967"/>
                  <a:gd name="connsiteX14" fmla="*/ 1255221 w 2573856"/>
                  <a:gd name="connsiteY14" fmla="*/ 228709 h 527967"/>
                  <a:gd name="connsiteX15" fmla="*/ 1421476 w 2573856"/>
                  <a:gd name="connsiteY15" fmla="*/ 266116 h 527967"/>
                  <a:gd name="connsiteX16" fmla="*/ 1550323 w 2573856"/>
                  <a:gd name="connsiteY16" fmla="*/ 278585 h 527967"/>
                  <a:gd name="connsiteX17" fmla="*/ 1550323 w 2573856"/>
                  <a:gd name="connsiteY17" fmla="*/ 245334 h 527967"/>
                  <a:gd name="connsiteX18" fmla="*/ 1517072 w 2573856"/>
                  <a:gd name="connsiteY18" fmla="*/ 199614 h 527967"/>
                  <a:gd name="connsiteX19" fmla="*/ 1620981 w 2573856"/>
                  <a:gd name="connsiteY19" fmla="*/ 203770 h 527967"/>
                  <a:gd name="connsiteX20" fmla="*/ 1824643 w 2573856"/>
                  <a:gd name="connsiteY20" fmla="*/ 274429 h 527967"/>
                  <a:gd name="connsiteX21" fmla="*/ 1970116 w 2573856"/>
                  <a:gd name="connsiteY21" fmla="*/ 307680 h 527967"/>
                  <a:gd name="connsiteX22" fmla="*/ 2088269 w 2573856"/>
                  <a:gd name="connsiteY22" fmla="*/ 314736 h 527967"/>
                  <a:gd name="connsiteX23" fmla="*/ 2234305 w 2573856"/>
                  <a:gd name="connsiteY23" fmla="*/ 301099 h 527967"/>
                  <a:gd name="connsiteX24" fmla="*/ 2434070 w 2573856"/>
                  <a:gd name="connsiteY24" fmla="*/ 286147 h 527967"/>
                  <a:gd name="connsiteX25" fmla="*/ 2414847 w 2573856"/>
                  <a:gd name="connsiteY25" fmla="*/ 228709 h 527967"/>
                  <a:gd name="connsiteX26" fmla="*/ 2408178 w 2573856"/>
                  <a:gd name="connsiteY26" fmla="*/ 64618 h 527967"/>
                  <a:gd name="connsiteX27" fmla="*/ 2573856 w 2573856"/>
                  <a:gd name="connsiteY27" fmla="*/ 326 h 527967"/>
                  <a:gd name="connsiteX0" fmla="*/ 0 w 2573856"/>
                  <a:gd name="connsiteY0" fmla="*/ 527945 h 527945"/>
                  <a:gd name="connsiteX1" fmla="*/ 224443 w 2573856"/>
                  <a:gd name="connsiteY1" fmla="*/ 394941 h 527945"/>
                  <a:gd name="connsiteX2" fmla="*/ 344978 w 2573856"/>
                  <a:gd name="connsiteY2" fmla="*/ 282719 h 527945"/>
                  <a:gd name="connsiteX3" fmla="*/ 419792 w 2573856"/>
                  <a:gd name="connsiteY3" fmla="*/ 224530 h 527945"/>
                  <a:gd name="connsiteX4" fmla="*/ 486294 w 2573856"/>
                  <a:gd name="connsiteY4" fmla="*/ 174654 h 527945"/>
                  <a:gd name="connsiteX5" fmla="*/ 594360 w 2573856"/>
                  <a:gd name="connsiteY5" fmla="*/ 162185 h 527945"/>
                  <a:gd name="connsiteX6" fmla="*/ 739832 w 2573856"/>
                  <a:gd name="connsiteY6" fmla="*/ 212061 h 527945"/>
                  <a:gd name="connsiteX7" fmla="*/ 889461 w 2573856"/>
                  <a:gd name="connsiteY7" fmla="*/ 241156 h 527945"/>
                  <a:gd name="connsiteX8" fmla="*/ 1030778 w 2573856"/>
                  <a:gd name="connsiteY8" fmla="*/ 261938 h 527945"/>
                  <a:gd name="connsiteX9" fmla="*/ 1138843 w 2573856"/>
                  <a:gd name="connsiteY9" fmla="*/ 295188 h 527945"/>
                  <a:gd name="connsiteX10" fmla="*/ 1155469 w 2573856"/>
                  <a:gd name="connsiteY10" fmla="*/ 274407 h 527945"/>
                  <a:gd name="connsiteX11" fmla="*/ 1105592 w 2573856"/>
                  <a:gd name="connsiteY11" fmla="*/ 228687 h 527945"/>
                  <a:gd name="connsiteX12" fmla="*/ 1084810 w 2573856"/>
                  <a:gd name="connsiteY12" fmla="*/ 199592 h 527945"/>
                  <a:gd name="connsiteX13" fmla="*/ 1167938 w 2573856"/>
                  <a:gd name="connsiteY13" fmla="*/ 195436 h 527945"/>
                  <a:gd name="connsiteX14" fmla="*/ 1255221 w 2573856"/>
                  <a:gd name="connsiteY14" fmla="*/ 228687 h 527945"/>
                  <a:gd name="connsiteX15" fmla="*/ 1421476 w 2573856"/>
                  <a:gd name="connsiteY15" fmla="*/ 266094 h 527945"/>
                  <a:gd name="connsiteX16" fmla="*/ 1550323 w 2573856"/>
                  <a:gd name="connsiteY16" fmla="*/ 278563 h 527945"/>
                  <a:gd name="connsiteX17" fmla="*/ 1550323 w 2573856"/>
                  <a:gd name="connsiteY17" fmla="*/ 245312 h 527945"/>
                  <a:gd name="connsiteX18" fmla="*/ 1517072 w 2573856"/>
                  <a:gd name="connsiteY18" fmla="*/ 199592 h 527945"/>
                  <a:gd name="connsiteX19" fmla="*/ 1620981 w 2573856"/>
                  <a:gd name="connsiteY19" fmla="*/ 203748 h 527945"/>
                  <a:gd name="connsiteX20" fmla="*/ 1824643 w 2573856"/>
                  <a:gd name="connsiteY20" fmla="*/ 274407 h 527945"/>
                  <a:gd name="connsiteX21" fmla="*/ 1970116 w 2573856"/>
                  <a:gd name="connsiteY21" fmla="*/ 307658 h 527945"/>
                  <a:gd name="connsiteX22" fmla="*/ 2088269 w 2573856"/>
                  <a:gd name="connsiteY22" fmla="*/ 314714 h 527945"/>
                  <a:gd name="connsiteX23" fmla="*/ 2234305 w 2573856"/>
                  <a:gd name="connsiteY23" fmla="*/ 301077 h 527945"/>
                  <a:gd name="connsiteX24" fmla="*/ 2434070 w 2573856"/>
                  <a:gd name="connsiteY24" fmla="*/ 286125 h 527945"/>
                  <a:gd name="connsiteX25" fmla="*/ 2440247 w 2573856"/>
                  <a:gd name="connsiteY25" fmla="*/ 212812 h 527945"/>
                  <a:gd name="connsiteX26" fmla="*/ 2408178 w 2573856"/>
                  <a:gd name="connsiteY26" fmla="*/ 64596 h 527945"/>
                  <a:gd name="connsiteX27" fmla="*/ 2573856 w 2573856"/>
                  <a:gd name="connsiteY27" fmla="*/ 304 h 527945"/>
                  <a:gd name="connsiteX0" fmla="*/ 0 w 2573856"/>
                  <a:gd name="connsiteY0" fmla="*/ 530416 h 530416"/>
                  <a:gd name="connsiteX1" fmla="*/ 224443 w 2573856"/>
                  <a:gd name="connsiteY1" fmla="*/ 397412 h 530416"/>
                  <a:gd name="connsiteX2" fmla="*/ 344978 w 2573856"/>
                  <a:gd name="connsiteY2" fmla="*/ 285190 h 530416"/>
                  <a:gd name="connsiteX3" fmla="*/ 419792 w 2573856"/>
                  <a:gd name="connsiteY3" fmla="*/ 227001 h 530416"/>
                  <a:gd name="connsiteX4" fmla="*/ 486294 w 2573856"/>
                  <a:gd name="connsiteY4" fmla="*/ 177125 h 530416"/>
                  <a:gd name="connsiteX5" fmla="*/ 594360 w 2573856"/>
                  <a:gd name="connsiteY5" fmla="*/ 164656 h 530416"/>
                  <a:gd name="connsiteX6" fmla="*/ 739832 w 2573856"/>
                  <a:gd name="connsiteY6" fmla="*/ 214532 h 530416"/>
                  <a:gd name="connsiteX7" fmla="*/ 889461 w 2573856"/>
                  <a:gd name="connsiteY7" fmla="*/ 243627 h 530416"/>
                  <a:gd name="connsiteX8" fmla="*/ 1030778 w 2573856"/>
                  <a:gd name="connsiteY8" fmla="*/ 264409 h 530416"/>
                  <a:gd name="connsiteX9" fmla="*/ 1138843 w 2573856"/>
                  <a:gd name="connsiteY9" fmla="*/ 297659 h 530416"/>
                  <a:gd name="connsiteX10" fmla="*/ 1155469 w 2573856"/>
                  <a:gd name="connsiteY10" fmla="*/ 276878 h 530416"/>
                  <a:gd name="connsiteX11" fmla="*/ 1105592 w 2573856"/>
                  <a:gd name="connsiteY11" fmla="*/ 231158 h 530416"/>
                  <a:gd name="connsiteX12" fmla="*/ 1084810 w 2573856"/>
                  <a:gd name="connsiteY12" fmla="*/ 202063 h 530416"/>
                  <a:gd name="connsiteX13" fmla="*/ 1167938 w 2573856"/>
                  <a:gd name="connsiteY13" fmla="*/ 197907 h 530416"/>
                  <a:gd name="connsiteX14" fmla="*/ 1255221 w 2573856"/>
                  <a:gd name="connsiteY14" fmla="*/ 231158 h 530416"/>
                  <a:gd name="connsiteX15" fmla="*/ 1421476 w 2573856"/>
                  <a:gd name="connsiteY15" fmla="*/ 268565 h 530416"/>
                  <a:gd name="connsiteX16" fmla="*/ 1550323 w 2573856"/>
                  <a:gd name="connsiteY16" fmla="*/ 281034 h 530416"/>
                  <a:gd name="connsiteX17" fmla="*/ 1550323 w 2573856"/>
                  <a:gd name="connsiteY17" fmla="*/ 247783 h 530416"/>
                  <a:gd name="connsiteX18" fmla="*/ 1517072 w 2573856"/>
                  <a:gd name="connsiteY18" fmla="*/ 202063 h 530416"/>
                  <a:gd name="connsiteX19" fmla="*/ 1620981 w 2573856"/>
                  <a:gd name="connsiteY19" fmla="*/ 206219 h 530416"/>
                  <a:gd name="connsiteX20" fmla="*/ 1824643 w 2573856"/>
                  <a:gd name="connsiteY20" fmla="*/ 276878 h 530416"/>
                  <a:gd name="connsiteX21" fmla="*/ 1970116 w 2573856"/>
                  <a:gd name="connsiteY21" fmla="*/ 310129 h 530416"/>
                  <a:gd name="connsiteX22" fmla="*/ 2088269 w 2573856"/>
                  <a:gd name="connsiteY22" fmla="*/ 317185 h 530416"/>
                  <a:gd name="connsiteX23" fmla="*/ 2234305 w 2573856"/>
                  <a:gd name="connsiteY23" fmla="*/ 303548 h 530416"/>
                  <a:gd name="connsiteX24" fmla="*/ 2434070 w 2573856"/>
                  <a:gd name="connsiteY24" fmla="*/ 288596 h 530416"/>
                  <a:gd name="connsiteX25" fmla="*/ 2440247 w 2573856"/>
                  <a:gd name="connsiteY25" fmla="*/ 215283 h 530416"/>
                  <a:gd name="connsiteX26" fmla="*/ 2376428 w 2573856"/>
                  <a:gd name="connsiteY26" fmla="*/ 28967 h 530416"/>
                  <a:gd name="connsiteX27" fmla="*/ 2573856 w 2573856"/>
                  <a:gd name="connsiteY27" fmla="*/ 2775 h 530416"/>
                  <a:gd name="connsiteX0" fmla="*/ 0 w 2573856"/>
                  <a:gd name="connsiteY0" fmla="*/ 530416 h 530416"/>
                  <a:gd name="connsiteX1" fmla="*/ 224443 w 2573856"/>
                  <a:gd name="connsiteY1" fmla="*/ 397412 h 530416"/>
                  <a:gd name="connsiteX2" fmla="*/ 344978 w 2573856"/>
                  <a:gd name="connsiteY2" fmla="*/ 285190 h 530416"/>
                  <a:gd name="connsiteX3" fmla="*/ 419792 w 2573856"/>
                  <a:gd name="connsiteY3" fmla="*/ 227001 h 530416"/>
                  <a:gd name="connsiteX4" fmla="*/ 486294 w 2573856"/>
                  <a:gd name="connsiteY4" fmla="*/ 177125 h 530416"/>
                  <a:gd name="connsiteX5" fmla="*/ 594360 w 2573856"/>
                  <a:gd name="connsiteY5" fmla="*/ 164656 h 530416"/>
                  <a:gd name="connsiteX6" fmla="*/ 739832 w 2573856"/>
                  <a:gd name="connsiteY6" fmla="*/ 214532 h 530416"/>
                  <a:gd name="connsiteX7" fmla="*/ 889461 w 2573856"/>
                  <a:gd name="connsiteY7" fmla="*/ 243627 h 530416"/>
                  <a:gd name="connsiteX8" fmla="*/ 1030778 w 2573856"/>
                  <a:gd name="connsiteY8" fmla="*/ 264409 h 530416"/>
                  <a:gd name="connsiteX9" fmla="*/ 1138843 w 2573856"/>
                  <a:gd name="connsiteY9" fmla="*/ 297659 h 530416"/>
                  <a:gd name="connsiteX10" fmla="*/ 1155469 w 2573856"/>
                  <a:gd name="connsiteY10" fmla="*/ 276878 h 530416"/>
                  <a:gd name="connsiteX11" fmla="*/ 1105592 w 2573856"/>
                  <a:gd name="connsiteY11" fmla="*/ 231158 h 530416"/>
                  <a:gd name="connsiteX12" fmla="*/ 1084810 w 2573856"/>
                  <a:gd name="connsiteY12" fmla="*/ 202063 h 530416"/>
                  <a:gd name="connsiteX13" fmla="*/ 1167938 w 2573856"/>
                  <a:gd name="connsiteY13" fmla="*/ 197907 h 530416"/>
                  <a:gd name="connsiteX14" fmla="*/ 1255221 w 2573856"/>
                  <a:gd name="connsiteY14" fmla="*/ 231158 h 530416"/>
                  <a:gd name="connsiteX15" fmla="*/ 1421476 w 2573856"/>
                  <a:gd name="connsiteY15" fmla="*/ 268565 h 530416"/>
                  <a:gd name="connsiteX16" fmla="*/ 1550323 w 2573856"/>
                  <a:gd name="connsiteY16" fmla="*/ 281034 h 530416"/>
                  <a:gd name="connsiteX17" fmla="*/ 1550323 w 2573856"/>
                  <a:gd name="connsiteY17" fmla="*/ 247783 h 530416"/>
                  <a:gd name="connsiteX18" fmla="*/ 1517072 w 2573856"/>
                  <a:gd name="connsiteY18" fmla="*/ 202063 h 530416"/>
                  <a:gd name="connsiteX19" fmla="*/ 1620981 w 2573856"/>
                  <a:gd name="connsiteY19" fmla="*/ 206219 h 530416"/>
                  <a:gd name="connsiteX20" fmla="*/ 1824643 w 2573856"/>
                  <a:gd name="connsiteY20" fmla="*/ 276878 h 530416"/>
                  <a:gd name="connsiteX21" fmla="*/ 1970116 w 2573856"/>
                  <a:gd name="connsiteY21" fmla="*/ 310129 h 530416"/>
                  <a:gd name="connsiteX22" fmla="*/ 2088269 w 2573856"/>
                  <a:gd name="connsiteY22" fmla="*/ 317185 h 530416"/>
                  <a:gd name="connsiteX23" fmla="*/ 2234305 w 2573856"/>
                  <a:gd name="connsiteY23" fmla="*/ 303548 h 530416"/>
                  <a:gd name="connsiteX24" fmla="*/ 2484870 w 2573856"/>
                  <a:gd name="connsiteY24" fmla="*/ 269546 h 530416"/>
                  <a:gd name="connsiteX25" fmla="*/ 2440247 w 2573856"/>
                  <a:gd name="connsiteY25" fmla="*/ 215283 h 530416"/>
                  <a:gd name="connsiteX26" fmla="*/ 2376428 w 2573856"/>
                  <a:gd name="connsiteY26" fmla="*/ 28967 h 530416"/>
                  <a:gd name="connsiteX27" fmla="*/ 2573856 w 2573856"/>
                  <a:gd name="connsiteY27" fmla="*/ 2775 h 530416"/>
                  <a:gd name="connsiteX0" fmla="*/ 0 w 2573856"/>
                  <a:gd name="connsiteY0" fmla="*/ 529663 h 529663"/>
                  <a:gd name="connsiteX1" fmla="*/ 224443 w 2573856"/>
                  <a:gd name="connsiteY1" fmla="*/ 396659 h 529663"/>
                  <a:gd name="connsiteX2" fmla="*/ 344978 w 2573856"/>
                  <a:gd name="connsiteY2" fmla="*/ 284437 h 529663"/>
                  <a:gd name="connsiteX3" fmla="*/ 419792 w 2573856"/>
                  <a:gd name="connsiteY3" fmla="*/ 226248 h 529663"/>
                  <a:gd name="connsiteX4" fmla="*/ 486294 w 2573856"/>
                  <a:gd name="connsiteY4" fmla="*/ 176372 h 529663"/>
                  <a:gd name="connsiteX5" fmla="*/ 594360 w 2573856"/>
                  <a:gd name="connsiteY5" fmla="*/ 163903 h 529663"/>
                  <a:gd name="connsiteX6" fmla="*/ 739832 w 2573856"/>
                  <a:gd name="connsiteY6" fmla="*/ 213779 h 529663"/>
                  <a:gd name="connsiteX7" fmla="*/ 889461 w 2573856"/>
                  <a:gd name="connsiteY7" fmla="*/ 242874 h 529663"/>
                  <a:gd name="connsiteX8" fmla="*/ 1030778 w 2573856"/>
                  <a:gd name="connsiteY8" fmla="*/ 263656 h 529663"/>
                  <a:gd name="connsiteX9" fmla="*/ 1138843 w 2573856"/>
                  <a:gd name="connsiteY9" fmla="*/ 296906 h 529663"/>
                  <a:gd name="connsiteX10" fmla="*/ 1155469 w 2573856"/>
                  <a:gd name="connsiteY10" fmla="*/ 276125 h 529663"/>
                  <a:gd name="connsiteX11" fmla="*/ 1105592 w 2573856"/>
                  <a:gd name="connsiteY11" fmla="*/ 230405 h 529663"/>
                  <a:gd name="connsiteX12" fmla="*/ 1084810 w 2573856"/>
                  <a:gd name="connsiteY12" fmla="*/ 201310 h 529663"/>
                  <a:gd name="connsiteX13" fmla="*/ 1167938 w 2573856"/>
                  <a:gd name="connsiteY13" fmla="*/ 197154 h 529663"/>
                  <a:gd name="connsiteX14" fmla="*/ 1255221 w 2573856"/>
                  <a:gd name="connsiteY14" fmla="*/ 230405 h 529663"/>
                  <a:gd name="connsiteX15" fmla="*/ 1421476 w 2573856"/>
                  <a:gd name="connsiteY15" fmla="*/ 267812 h 529663"/>
                  <a:gd name="connsiteX16" fmla="*/ 1550323 w 2573856"/>
                  <a:gd name="connsiteY16" fmla="*/ 280281 h 529663"/>
                  <a:gd name="connsiteX17" fmla="*/ 1550323 w 2573856"/>
                  <a:gd name="connsiteY17" fmla="*/ 247030 h 529663"/>
                  <a:gd name="connsiteX18" fmla="*/ 1517072 w 2573856"/>
                  <a:gd name="connsiteY18" fmla="*/ 201310 h 529663"/>
                  <a:gd name="connsiteX19" fmla="*/ 1620981 w 2573856"/>
                  <a:gd name="connsiteY19" fmla="*/ 205466 h 529663"/>
                  <a:gd name="connsiteX20" fmla="*/ 1824643 w 2573856"/>
                  <a:gd name="connsiteY20" fmla="*/ 276125 h 529663"/>
                  <a:gd name="connsiteX21" fmla="*/ 1970116 w 2573856"/>
                  <a:gd name="connsiteY21" fmla="*/ 309376 h 529663"/>
                  <a:gd name="connsiteX22" fmla="*/ 2088269 w 2573856"/>
                  <a:gd name="connsiteY22" fmla="*/ 316432 h 529663"/>
                  <a:gd name="connsiteX23" fmla="*/ 2234305 w 2573856"/>
                  <a:gd name="connsiteY23" fmla="*/ 302795 h 529663"/>
                  <a:gd name="connsiteX24" fmla="*/ 2484870 w 2573856"/>
                  <a:gd name="connsiteY24" fmla="*/ 268793 h 529663"/>
                  <a:gd name="connsiteX25" fmla="*/ 2456122 w 2573856"/>
                  <a:gd name="connsiteY25" fmla="*/ 192305 h 529663"/>
                  <a:gd name="connsiteX26" fmla="*/ 2376428 w 2573856"/>
                  <a:gd name="connsiteY26" fmla="*/ 28214 h 529663"/>
                  <a:gd name="connsiteX27" fmla="*/ 2573856 w 2573856"/>
                  <a:gd name="connsiteY27" fmla="*/ 2022 h 529663"/>
                  <a:gd name="connsiteX0" fmla="*/ 0 w 2573856"/>
                  <a:gd name="connsiteY0" fmla="*/ 528560 h 528560"/>
                  <a:gd name="connsiteX1" fmla="*/ 224443 w 2573856"/>
                  <a:gd name="connsiteY1" fmla="*/ 395556 h 528560"/>
                  <a:gd name="connsiteX2" fmla="*/ 344978 w 2573856"/>
                  <a:gd name="connsiteY2" fmla="*/ 283334 h 528560"/>
                  <a:gd name="connsiteX3" fmla="*/ 419792 w 2573856"/>
                  <a:gd name="connsiteY3" fmla="*/ 225145 h 528560"/>
                  <a:gd name="connsiteX4" fmla="*/ 486294 w 2573856"/>
                  <a:gd name="connsiteY4" fmla="*/ 175269 h 528560"/>
                  <a:gd name="connsiteX5" fmla="*/ 594360 w 2573856"/>
                  <a:gd name="connsiteY5" fmla="*/ 162800 h 528560"/>
                  <a:gd name="connsiteX6" fmla="*/ 739832 w 2573856"/>
                  <a:gd name="connsiteY6" fmla="*/ 212676 h 528560"/>
                  <a:gd name="connsiteX7" fmla="*/ 889461 w 2573856"/>
                  <a:gd name="connsiteY7" fmla="*/ 241771 h 528560"/>
                  <a:gd name="connsiteX8" fmla="*/ 1030778 w 2573856"/>
                  <a:gd name="connsiteY8" fmla="*/ 262553 h 528560"/>
                  <a:gd name="connsiteX9" fmla="*/ 1138843 w 2573856"/>
                  <a:gd name="connsiteY9" fmla="*/ 295803 h 528560"/>
                  <a:gd name="connsiteX10" fmla="*/ 1155469 w 2573856"/>
                  <a:gd name="connsiteY10" fmla="*/ 275022 h 528560"/>
                  <a:gd name="connsiteX11" fmla="*/ 1105592 w 2573856"/>
                  <a:gd name="connsiteY11" fmla="*/ 229302 h 528560"/>
                  <a:gd name="connsiteX12" fmla="*/ 1084810 w 2573856"/>
                  <a:gd name="connsiteY12" fmla="*/ 200207 h 528560"/>
                  <a:gd name="connsiteX13" fmla="*/ 1167938 w 2573856"/>
                  <a:gd name="connsiteY13" fmla="*/ 196051 h 528560"/>
                  <a:gd name="connsiteX14" fmla="*/ 1255221 w 2573856"/>
                  <a:gd name="connsiteY14" fmla="*/ 229302 h 528560"/>
                  <a:gd name="connsiteX15" fmla="*/ 1421476 w 2573856"/>
                  <a:gd name="connsiteY15" fmla="*/ 266709 h 528560"/>
                  <a:gd name="connsiteX16" fmla="*/ 1550323 w 2573856"/>
                  <a:gd name="connsiteY16" fmla="*/ 279178 h 528560"/>
                  <a:gd name="connsiteX17" fmla="*/ 1550323 w 2573856"/>
                  <a:gd name="connsiteY17" fmla="*/ 245927 h 528560"/>
                  <a:gd name="connsiteX18" fmla="*/ 1517072 w 2573856"/>
                  <a:gd name="connsiteY18" fmla="*/ 200207 h 528560"/>
                  <a:gd name="connsiteX19" fmla="*/ 1620981 w 2573856"/>
                  <a:gd name="connsiteY19" fmla="*/ 204363 h 528560"/>
                  <a:gd name="connsiteX20" fmla="*/ 1824643 w 2573856"/>
                  <a:gd name="connsiteY20" fmla="*/ 275022 h 528560"/>
                  <a:gd name="connsiteX21" fmla="*/ 1970116 w 2573856"/>
                  <a:gd name="connsiteY21" fmla="*/ 308273 h 528560"/>
                  <a:gd name="connsiteX22" fmla="*/ 2088269 w 2573856"/>
                  <a:gd name="connsiteY22" fmla="*/ 315329 h 528560"/>
                  <a:gd name="connsiteX23" fmla="*/ 2234305 w 2573856"/>
                  <a:gd name="connsiteY23" fmla="*/ 301692 h 528560"/>
                  <a:gd name="connsiteX24" fmla="*/ 2484870 w 2573856"/>
                  <a:gd name="connsiteY24" fmla="*/ 267690 h 528560"/>
                  <a:gd name="connsiteX25" fmla="*/ 2456122 w 2573856"/>
                  <a:gd name="connsiteY25" fmla="*/ 191202 h 528560"/>
                  <a:gd name="connsiteX26" fmla="*/ 2376428 w 2573856"/>
                  <a:gd name="connsiteY26" fmla="*/ 27111 h 528560"/>
                  <a:gd name="connsiteX27" fmla="*/ 2479789 w 2573856"/>
                  <a:gd name="connsiteY27" fmla="*/ 2310 h 528560"/>
                  <a:gd name="connsiteX28" fmla="*/ 2573856 w 2573856"/>
                  <a:gd name="connsiteY28" fmla="*/ 919 h 528560"/>
                  <a:gd name="connsiteX0" fmla="*/ 0 w 2561156"/>
                  <a:gd name="connsiteY0" fmla="*/ 600666 h 600666"/>
                  <a:gd name="connsiteX1" fmla="*/ 224443 w 2561156"/>
                  <a:gd name="connsiteY1" fmla="*/ 467662 h 600666"/>
                  <a:gd name="connsiteX2" fmla="*/ 344978 w 2561156"/>
                  <a:gd name="connsiteY2" fmla="*/ 355440 h 600666"/>
                  <a:gd name="connsiteX3" fmla="*/ 419792 w 2561156"/>
                  <a:gd name="connsiteY3" fmla="*/ 297251 h 600666"/>
                  <a:gd name="connsiteX4" fmla="*/ 486294 w 2561156"/>
                  <a:gd name="connsiteY4" fmla="*/ 247375 h 600666"/>
                  <a:gd name="connsiteX5" fmla="*/ 594360 w 2561156"/>
                  <a:gd name="connsiteY5" fmla="*/ 234906 h 600666"/>
                  <a:gd name="connsiteX6" fmla="*/ 739832 w 2561156"/>
                  <a:gd name="connsiteY6" fmla="*/ 284782 h 600666"/>
                  <a:gd name="connsiteX7" fmla="*/ 889461 w 2561156"/>
                  <a:gd name="connsiteY7" fmla="*/ 313877 h 600666"/>
                  <a:gd name="connsiteX8" fmla="*/ 1030778 w 2561156"/>
                  <a:gd name="connsiteY8" fmla="*/ 334659 h 600666"/>
                  <a:gd name="connsiteX9" fmla="*/ 1138843 w 2561156"/>
                  <a:gd name="connsiteY9" fmla="*/ 367909 h 600666"/>
                  <a:gd name="connsiteX10" fmla="*/ 1155469 w 2561156"/>
                  <a:gd name="connsiteY10" fmla="*/ 347128 h 600666"/>
                  <a:gd name="connsiteX11" fmla="*/ 1105592 w 2561156"/>
                  <a:gd name="connsiteY11" fmla="*/ 301408 h 600666"/>
                  <a:gd name="connsiteX12" fmla="*/ 1084810 w 2561156"/>
                  <a:gd name="connsiteY12" fmla="*/ 272313 h 600666"/>
                  <a:gd name="connsiteX13" fmla="*/ 1167938 w 2561156"/>
                  <a:gd name="connsiteY13" fmla="*/ 268157 h 600666"/>
                  <a:gd name="connsiteX14" fmla="*/ 1255221 w 2561156"/>
                  <a:gd name="connsiteY14" fmla="*/ 301408 h 600666"/>
                  <a:gd name="connsiteX15" fmla="*/ 1421476 w 2561156"/>
                  <a:gd name="connsiteY15" fmla="*/ 338815 h 600666"/>
                  <a:gd name="connsiteX16" fmla="*/ 1550323 w 2561156"/>
                  <a:gd name="connsiteY16" fmla="*/ 351284 h 600666"/>
                  <a:gd name="connsiteX17" fmla="*/ 1550323 w 2561156"/>
                  <a:gd name="connsiteY17" fmla="*/ 318033 h 600666"/>
                  <a:gd name="connsiteX18" fmla="*/ 1517072 w 2561156"/>
                  <a:gd name="connsiteY18" fmla="*/ 272313 h 600666"/>
                  <a:gd name="connsiteX19" fmla="*/ 1620981 w 2561156"/>
                  <a:gd name="connsiteY19" fmla="*/ 276469 h 600666"/>
                  <a:gd name="connsiteX20" fmla="*/ 1824643 w 2561156"/>
                  <a:gd name="connsiteY20" fmla="*/ 347128 h 600666"/>
                  <a:gd name="connsiteX21" fmla="*/ 1970116 w 2561156"/>
                  <a:gd name="connsiteY21" fmla="*/ 380379 h 600666"/>
                  <a:gd name="connsiteX22" fmla="*/ 2088269 w 2561156"/>
                  <a:gd name="connsiteY22" fmla="*/ 387435 h 600666"/>
                  <a:gd name="connsiteX23" fmla="*/ 2234305 w 2561156"/>
                  <a:gd name="connsiteY23" fmla="*/ 373798 h 600666"/>
                  <a:gd name="connsiteX24" fmla="*/ 2484870 w 2561156"/>
                  <a:gd name="connsiteY24" fmla="*/ 339796 h 600666"/>
                  <a:gd name="connsiteX25" fmla="*/ 2456122 w 2561156"/>
                  <a:gd name="connsiteY25" fmla="*/ 263308 h 600666"/>
                  <a:gd name="connsiteX26" fmla="*/ 2376428 w 2561156"/>
                  <a:gd name="connsiteY26" fmla="*/ 99217 h 600666"/>
                  <a:gd name="connsiteX27" fmla="*/ 2479789 w 2561156"/>
                  <a:gd name="connsiteY27" fmla="*/ 74416 h 600666"/>
                  <a:gd name="connsiteX28" fmla="*/ 2561156 w 2561156"/>
                  <a:gd name="connsiteY28" fmla="*/ 0 h 60066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320458 h 657816"/>
                  <a:gd name="connsiteX26" fmla="*/ 2376428 w 2526231"/>
                  <a:gd name="connsiteY26" fmla="*/ 156367 h 657816"/>
                  <a:gd name="connsiteX27" fmla="*/ 2479789 w 2526231"/>
                  <a:gd name="connsiteY27" fmla="*/ 131566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320458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298233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37245 w 2526231"/>
                  <a:gd name="connsiteY24" fmla="*/ 358846 h 657816"/>
                  <a:gd name="connsiteX25" fmla="*/ 2456122 w 2526231"/>
                  <a:gd name="connsiteY25" fmla="*/ 298233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67341 h 667341"/>
                  <a:gd name="connsiteX1" fmla="*/ 224443 w 2526231"/>
                  <a:gd name="connsiteY1" fmla="*/ 534337 h 667341"/>
                  <a:gd name="connsiteX2" fmla="*/ 344978 w 2526231"/>
                  <a:gd name="connsiteY2" fmla="*/ 422115 h 667341"/>
                  <a:gd name="connsiteX3" fmla="*/ 419792 w 2526231"/>
                  <a:gd name="connsiteY3" fmla="*/ 363926 h 667341"/>
                  <a:gd name="connsiteX4" fmla="*/ 486294 w 2526231"/>
                  <a:gd name="connsiteY4" fmla="*/ 314050 h 667341"/>
                  <a:gd name="connsiteX5" fmla="*/ 594360 w 2526231"/>
                  <a:gd name="connsiteY5" fmla="*/ 301581 h 667341"/>
                  <a:gd name="connsiteX6" fmla="*/ 739832 w 2526231"/>
                  <a:gd name="connsiteY6" fmla="*/ 351457 h 667341"/>
                  <a:gd name="connsiteX7" fmla="*/ 889461 w 2526231"/>
                  <a:gd name="connsiteY7" fmla="*/ 380552 h 667341"/>
                  <a:gd name="connsiteX8" fmla="*/ 1030778 w 2526231"/>
                  <a:gd name="connsiteY8" fmla="*/ 401334 h 667341"/>
                  <a:gd name="connsiteX9" fmla="*/ 1138843 w 2526231"/>
                  <a:gd name="connsiteY9" fmla="*/ 434584 h 667341"/>
                  <a:gd name="connsiteX10" fmla="*/ 1155469 w 2526231"/>
                  <a:gd name="connsiteY10" fmla="*/ 413803 h 667341"/>
                  <a:gd name="connsiteX11" fmla="*/ 1105592 w 2526231"/>
                  <a:gd name="connsiteY11" fmla="*/ 368083 h 667341"/>
                  <a:gd name="connsiteX12" fmla="*/ 1084810 w 2526231"/>
                  <a:gd name="connsiteY12" fmla="*/ 338988 h 667341"/>
                  <a:gd name="connsiteX13" fmla="*/ 1167938 w 2526231"/>
                  <a:gd name="connsiteY13" fmla="*/ 334832 h 667341"/>
                  <a:gd name="connsiteX14" fmla="*/ 1255221 w 2526231"/>
                  <a:gd name="connsiteY14" fmla="*/ 368083 h 667341"/>
                  <a:gd name="connsiteX15" fmla="*/ 1421476 w 2526231"/>
                  <a:gd name="connsiteY15" fmla="*/ 405490 h 667341"/>
                  <a:gd name="connsiteX16" fmla="*/ 1550323 w 2526231"/>
                  <a:gd name="connsiteY16" fmla="*/ 417959 h 667341"/>
                  <a:gd name="connsiteX17" fmla="*/ 1550323 w 2526231"/>
                  <a:gd name="connsiteY17" fmla="*/ 384708 h 667341"/>
                  <a:gd name="connsiteX18" fmla="*/ 1517072 w 2526231"/>
                  <a:gd name="connsiteY18" fmla="*/ 338988 h 667341"/>
                  <a:gd name="connsiteX19" fmla="*/ 1620981 w 2526231"/>
                  <a:gd name="connsiteY19" fmla="*/ 343144 h 667341"/>
                  <a:gd name="connsiteX20" fmla="*/ 1824643 w 2526231"/>
                  <a:gd name="connsiteY20" fmla="*/ 413803 h 667341"/>
                  <a:gd name="connsiteX21" fmla="*/ 1970116 w 2526231"/>
                  <a:gd name="connsiteY21" fmla="*/ 447054 h 667341"/>
                  <a:gd name="connsiteX22" fmla="*/ 2088269 w 2526231"/>
                  <a:gd name="connsiteY22" fmla="*/ 454110 h 667341"/>
                  <a:gd name="connsiteX23" fmla="*/ 2234305 w 2526231"/>
                  <a:gd name="connsiteY23" fmla="*/ 440473 h 667341"/>
                  <a:gd name="connsiteX24" fmla="*/ 2437245 w 2526231"/>
                  <a:gd name="connsiteY24" fmla="*/ 368371 h 667341"/>
                  <a:gd name="connsiteX25" fmla="*/ 2456122 w 2526231"/>
                  <a:gd name="connsiteY25" fmla="*/ 307758 h 667341"/>
                  <a:gd name="connsiteX26" fmla="*/ 2376428 w 2526231"/>
                  <a:gd name="connsiteY26" fmla="*/ 165892 h 667341"/>
                  <a:gd name="connsiteX27" fmla="*/ 2470264 w 2526231"/>
                  <a:gd name="connsiteY27" fmla="*/ 125216 h 667341"/>
                  <a:gd name="connsiteX28" fmla="*/ 2526231 w 2526231"/>
                  <a:gd name="connsiteY28" fmla="*/ 0 h 66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526231" h="667341">
                    <a:moveTo>
                      <a:pt x="0" y="667341"/>
                    </a:moveTo>
                    <a:cubicBezTo>
                      <a:pt x="83473" y="621274"/>
                      <a:pt x="166947" y="575208"/>
                      <a:pt x="224443" y="534337"/>
                    </a:cubicBezTo>
                    <a:cubicBezTo>
                      <a:pt x="281939" y="493466"/>
                      <a:pt x="312420" y="450517"/>
                      <a:pt x="344978" y="422115"/>
                    </a:cubicBezTo>
                    <a:cubicBezTo>
                      <a:pt x="377536" y="393713"/>
                      <a:pt x="396239" y="381937"/>
                      <a:pt x="419792" y="363926"/>
                    </a:cubicBezTo>
                    <a:cubicBezTo>
                      <a:pt x="443345" y="345915"/>
                      <a:pt x="457199" y="324441"/>
                      <a:pt x="486294" y="314050"/>
                    </a:cubicBezTo>
                    <a:cubicBezTo>
                      <a:pt x="515389" y="303659"/>
                      <a:pt x="552104" y="295346"/>
                      <a:pt x="594360" y="301581"/>
                    </a:cubicBezTo>
                    <a:cubicBezTo>
                      <a:pt x="636616" y="307815"/>
                      <a:pt x="690649" y="338295"/>
                      <a:pt x="739832" y="351457"/>
                    </a:cubicBezTo>
                    <a:cubicBezTo>
                      <a:pt x="789015" y="364619"/>
                      <a:pt x="840970" y="372239"/>
                      <a:pt x="889461" y="380552"/>
                    </a:cubicBezTo>
                    <a:cubicBezTo>
                      <a:pt x="937952" y="388865"/>
                      <a:pt x="989214" y="392329"/>
                      <a:pt x="1030778" y="401334"/>
                    </a:cubicBezTo>
                    <a:cubicBezTo>
                      <a:pt x="1072342" y="410339"/>
                      <a:pt x="1118061" y="432506"/>
                      <a:pt x="1138843" y="434584"/>
                    </a:cubicBezTo>
                    <a:cubicBezTo>
                      <a:pt x="1159625" y="436662"/>
                      <a:pt x="1161011" y="424886"/>
                      <a:pt x="1155469" y="413803"/>
                    </a:cubicBezTo>
                    <a:cubicBezTo>
                      <a:pt x="1149927" y="402720"/>
                      <a:pt x="1117368" y="380552"/>
                      <a:pt x="1105592" y="368083"/>
                    </a:cubicBezTo>
                    <a:cubicBezTo>
                      <a:pt x="1093816" y="355614"/>
                      <a:pt x="1074419" y="344530"/>
                      <a:pt x="1084810" y="338988"/>
                    </a:cubicBezTo>
                    <a:cubicBezTo>
                      <a:pt x="1095201" y="333446"/>
                      <a:pt x="1139536" y="329983"/>
                      <a:pt x="1167938" y="334832"/>
                    </a:cubicBezTo>
                    <a:cubicBezTo>
                      <a:pt x="1196340" y="339681"/>
                      <a:pt x="1212965" y="356307"/>
                      <a:pt x="1255221" y="368083"/>
                    </a:cubicBezTo>
                    <a:cubicBezTo>
                      <a:pt x="1297477" y="379859"/>
                      <a:pt x="1372292" y="397177"/>
                      <a:pt x="1421476" y="405490"/>
                    </a:cubicBezTo>
                    <a:cubicBezTo>
                      <a:pt x="1470660" y="413803"/>
                      <a:pt x="1528849" y="421423"/>
                      <a:pt x="1550323" y="417959"/>
                    </a:cubicBezTo>
                    <a:cubicBezTo>
                      <a:pt x="1571797" y="414495"/>
                      <a:pt x="1555865" y="397870"/>
                      <a:pt x="1550323" y="384708"/>
                    </a:cubicBezTo>
                    <a:cubicBezTo>
                      <a:pt x="1544781" y="371546"/>
                      <a:pt x="1505296" y="345915"/>
                      <a:pt x="1517072" y="338988"/>
                    </a:cubicBezTo>
                    <a:cubicBezTo>
                      <a:pt x="1528848" y="332061"/>
                      <a:pt x="1569719" y="330675"/>
                      <a:pt x="1620981" y="343144"/>
                    </a:cubicBezTo>
                    <a:cubicBezTo>
                      <a:pt x="1672243" y="355613"/>
                      <a:pt x="1766454" y="396485"/>
                      <a:pt x="1824643" y="413803"/>
                    </a:cubicBezTo>
                    <a:cubicBezTo>
                      <a:pt x="1882832" y="431121"/>
                      <a:pt x="1926178" y="440336"/>
                      <a:pt x="1970116" y="447054"/>
                    </a:cubicBezTo>
                    <a:cubicBezTo>
                      <a:pt x="2014054" y="453772"/>
                      <a:pt x="2044238" y="455207"/>
                      <a:pt x="2088269" y="454110"/>
                    </a:cubicBezTo>
                    <a:cubicBezTo>
                      <a:pt x="2132300" y="453013"/>
                      <a:pt x="2176142" y="454763"/>
                      <a:pt x="2234305" y="440473"/>
                    </a:cubicBezTo>
                    <a:cubicBezTo>
                      <a:pt x="2292468" y="426183"/>
                      <a:pt x="2400276" y="390490"/>
                      <a:pt x="2437245" y="368371"/>
                    </a:cubicBezTo>
                    <a:cubicBezTo>
                      <a:pt x="2474214" y="346252"/>
                      <a:pt x="2466258" y="341504"/>
                      <a:pt x="2456122" y="307758"/>
                    </a:cubicBezTo>
                    <a:cubicBezTo>
                      <a:pt x="2445986" y="274012"/>
                      <a:pt x="2374071" y="196316"/>
                      <a:pt x="2376428" y="165892"/>
                    </a:cubicBezTo>
                    <a:cubicBezTo>
                      <a:pt x="2378785" y="135468"/>
                      <a:pt x="2437359" y="129581"/>
                      <a:pt x="2470264" y="125216"/>
                    </a:cubicBezTo>
                    <a:cubicBezTo>
                      <a:pt x="2503169" y="120851"/>
                      <a:pt x="2510553" y="232"/>
                      <a:pt x="2526231" y="0"/>
                    </a:cubicBezTo>
                  </a:path>
                </a:pathLst>
              </a:custGeom>
              <a:noFill/>
              <a:ln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613332C-6C1D-4604-A477-59F5B2EB3F0B}"/>
                  </a:ext>
                </a:extLst>
              </p:cNvPr>
              <p:cNvSpPr/>
              <p:nvPr/>
            </p:nvSpPr>
            <p:spPr>
              <a:xfrm>
                <a:off x="604522" y="2876624"/>
                <a:ext cx="3734236" cy="984656"/>
              </a:xfrm>
              <a:custGeom>
                <a:avLst/>
                <a:gdLst>
                  <a:gd name="connsiteX0" fmla="*/ 0 w 2780607"/>
                  <a:gd name="connsiteY0" fmla="*/ 494607 h 495143"/>
                  <a:gd name="connsiteX1" fmla="*/ 54033 w 2780607"/>
                  <a:gd name="connsiteY1" fmla="*/ 482138 h 495143"/>
                  <a:gd name="connsiteX2" fmla="*/ 191193 w 2780607"/>
                  <a:gd name="connsiteY2" fmla="*/ 407323 h 495143"/>
                  <a:gd name="connsiteX3" fmla="*/ 311727 w 2780607"/>
                  <a:gd name="connsiteY3" fmla="*/ 332509 h 495143"/>
                  <a:gd name="connsiteX4" fmla="*/ 403167 w 2780607"/>
                  <a:gd name="connsiteY4" fmla="*/ 232756 h 495143"/>
                  <a:gd name="connsiteX5" fmla="*/ 486295 w 2780607"/>
                  <a:gd name="connsiteY5" fmla="*/ 157942 h 495143"/>
                  <a:gd name="connsiteX6" fmla="*/ 577735 w 2780607"/>
                  <a:gd name="connsiteY6" fmla="*/ 108065 h 495143"/>
                  <a:gd name="connsiteX7" fmla="*/ 627611 w 2780607"/>
                  <a:gd name="connsiteY7" fmla="*/ 103909 h 495143"/>
                  <a:gd name="connsiteX8" fmla="*/ 731520 w 2780607"/>
                  <a:gd name="connsiteY8" fmla="*/ 112222 h 495143"/>
                  <a:gd name="connsiteX9" fmla="*/ 1026622 w 2780607"/>
                  <a:gd name="connsiteY9" fmla="*/ 174567 h 495143"/>
                  <a:gd name="connsiteX10" fmla="*/ 1176251 w 2780607"/>
                  <a:gd name="connsiteY10" fmla="*/ 191192 h 495143"/>
                  <a:gd name="connsiteX11" fmla="*/ 1296786 w 2780607"/>
                  <a:gd name="connsiteY11" fmla="*/ 203662 h 495143"/>
                  <a:gd name="connsiteX12" fmla="*/ 1400695 w 2780607"/>
                  <a:gd name="connsiteY12" fmla="*/ 207818 h 495143"/>
                  <a:gd name="connsiteX13" fmla="*/ 1388226 w 2780607"/>
                  <a:gd name="connsiteY13" fmla="*/ 145472 h 495143"/>
                  <a:gd name="connsiteX14" fmla="*/ 1512916 w 2780607"/>
                  <a:gd name="connsiteY14" fmla="*/ 157942 h 495143"/>
                  <a:gd name="connsiteX15" fmla="*/ 1691640 w 2780607"/>
                  <a:gd name="connsiteY15" fmla="*/ 207818 h 495143"/>
                  <a:gd name="connsiteX16" fmla="*/ 1783080 w 2780607"/>
                  <a:gd name="connsiteY16" fmla="*/ 203662 h 495143"/>
                  <a:gd name="connsiteX17" fmla="*/ 1770611 w 2780607"/>
                  <a:gd name="connsiteY17" fmla="*/ 162098 h 495143"/>
                  <a:gd name="connsiteX18" fmla="*/ 1957647 w 2780607"/>
                  <a:gd name="connsiteY18" fmla="*/ 199505 h 495143"/>
                  <a:gd name="connsiteX19" fmla="*/ 2169622 w 2780607"/>
                  <a:gd name="connsiteY19" fmla="*/ 241069 h 495143"/>
                  <a:gd name="connsiteX20" fmla="*/ 2352502 w 2780607"/>
                  <a:gd name="connsiteY20" fmla="*/ 257694 h 495143"/>
                  <a:gd name="connsiteX21" fmla="*/ 2439786 w 2780607"/>
                  <a:gd name="connsiteY21" fmla="*/ 241069 h 495143"/>
                  <a:gd name="connsiteX22" fmla="*/ 2502131 w 2780607"/>
                  <a:gd name="connsiteY22" fmla="*/ 191192 h 495143"/>
                  <a:gd name="connsiteX23" fmla="*/ 2597727 w 2780607"/>
                  <a:gd name="connsiteY23" fmla="*/ 174567 h 495143"/>
                  <a:gd name="connsiteX24" fmla="*/ 2597727 w 2780607"/>
                  <a:gd name="connsiteY24" fmla="*/ 91440 h 495143"/>
                  <a:gd name="connsiteX25" fmla="*/ 2664229 w 2780607"/>
                  <a:gd name="connsiteY25" fmla="*/ 37407 h 495143"/>
                  <a:gd name="connsiteX26" fmla="*/ 2743200 w 2780607"/>
                  <a:gd name="connsiteY26" fmla="*/ 29094 h 495143"/>
                  <a:gd name="connsiteX27" fmla="*/ 2780607 w 2780607"/>
                  <a:gd name="connsiteY27" fmla="*/ 0 h 495143"/>
                  <a:gd name="connsiteX0" fmla="*/ 0 w 2743200"/>
                  <a:gd name="connsiteY0" fmla="*/ 465513 h 466049"/>
                  <a:gd name="connsiteX1" fmla="*/ 54033 w 2743200"/>
                  <a:gd name="connsiteY1" fmla="*/ 453044 h 466049"/>
                  <a:gd name="connsiteX2" fmla="*/ 191193 w 2743200"/>
                  <a:gd name="connsiteY2" fmla="*/ 378229 h 466049"/>
                  <a:gd name="connsiteX3" fmla="*/ 311727 w 2743200"/>
                  <a:gd name="connsiteY3" fmla="*/ 303415 h 466049"/>
                  <a:gd name="connsiteX4" fmla="*/ 403167 w 2743200"/>
                  <a:gd name="connsiteY4" fmla="*/ 203662 h 466049"/>
                  <a:gd name="connsiteX5" fmla="*/ 486295 w 2743200"/>
                  <a:gd name="connsiteY5" fmla="*/ 128848 h 466049"/>
                  <a:gd name="connsiteX6" fmla="*/ 577735 w 2743200"/>
                  <a:gd name="connsiteY6" fmla="*/ 78971 h 466049"/>
                  <a:gd name="connsiteX7" fmla="*/ 627611 w 2743200"/>
                  <a:gd name="connsiteY7" fmla="*/ 74815 h 466049"/>
                  <a:gd name="connsiteX8" fmla="*/ 731520 w 2743200"/>
                  <a:gd name="connsiteY8" fmla="*/ 83128 h 466049"/>
                  <a:gd name="connsiteX9" fmla="*/ 1026622 w 2743200"/>
                  <a:gd name="connsiteY9" fmla="*/ 145473 h 466049"/>
                  <a:gd name="connsiteX10" fmla="*/ 1176251 w 2743200"/>
                  <a:gd name="connsiteY10" fmla="*/ 162098 h 466049"/>
                  <a:gd name="connsiteX11" fmla="*/ 1296786 w 2743200"/>
                  <a:gd name="connsiteY11" fmla="*/ 174568 h 466049"/>
                  <a:gd name="connsiteX12" fmla="*/ 1400695 w 2743200"/>
                  <a:gd name="connsiteY12" fmla="*/ 178724 h 466049"/>
                  <a:gd name="connsiteX13" fmla="*/ 1388226 w 2743200"/>
                  <a:gd name="connsiteY13" fmla="*/ 116378 h 466049"/>
                  <a:gd name="connsiteX14" fmla="*/ 1512916 w 2743200"/>
                  <a:gd name="connsiteY14" fmla="*/ 128848 h 466049"/>
                  <a:gd name="connsiteX15" fmla="*/ 1691640 w 2743200"/>
                  <a:gd name="connsiteY15" fmla="*/ 178724 h 466049"/>
                  <a:gd name="connsiteX16" fmla="*/ 1783080 w 2743200"/>
                  <a:gd name="connsiteY16" fmla="*/ 174568 h 466049"/>
                  <a:gd name="connsiteX17" fmla="*/ 1770611 w 2743200"/>
                  <a:gd name="connsiteY17" fmla="*/ 133004 h 466049"/>
                  <a:gd name="connsiteX18" fmla="*/ 1957647 w 2743200"/>
                  <a:gd name="connsiteY18" fmla="*/ 170411 h 466049"/>
                  <a:gd name="connsiteX19" fmla="*/ 2169622 w 2743200"/>
                  <a:gd name="connsiteY19" fmla="*/ 211975 h 466049"/>
                  <a:gd name="connsiteX20" fmla="*/ 2352502 w 2743200"/>
                  <a:gd name="connsiteY20" fmla="*/ 228600 h 466049"/>
                  <a:gd name="connsiteX21" fmla="*/ 2439786 w 2743200"/>
                  <a:gd name="connsiteY21" fmla="*/ 211975 h 466049"/>
                  <a:gd name="connsiteX22" fmla="*/ 2502131 w 2743200"/>
                  <a:gd name="connsiteY22" fmla="*/ 162098 h 466049"/>
                  <a:gd name="connsiteX23" fmla="*/ 2597727 w 2743200"/>
                  <a:gd name="connsiteY23" fmla="*/ 145473 h 466049"/>
                  <a:gd name="connsiteX24" fmla="*/ 2597727 w 2743200"/>
                  <a:gd name="connsiteY24" fmla="*/ 62346 h 466049"/>
                  <a:gd name="connsiteX25" fmla="*/ 2664229 w 2743200"/>
                  <a:gd name="connsiteY25" fmla="*/ 8313 h 466049"/>
                  <a:gd name="connsiteX26" fmla="*/ 2743200 w 2743200"/>
                  <a:gd name="connsiteY26" fmla="*/ 0 h 466049"/>
                  <a:gd name="connsiteX0" fmla="*/ 0 w 2664229"/>
                  <a:gd name="connsiteY0" fmla="*/ 457200 h 457736"/>
                  <a:gd name="connsiteX1" fmla="*/ 54033 w 2664229"/>
                  <a:gd name="connsiteY1" fmla="*/ 444731 h 457736"/>
                  <a:gd name="connsiteX2" fmla="*/ 191193 w 2664229"/>
                  <a:gd name="connsiteY2" fmla="*/ 369916 h 457736"/>
                  <a:gd name="connsiteX3" fmla="*/ 311727 w 2664229"/>
                  <a:gd name="connsiteY3" fmla="*/ 295102 h 457736"/>
                  <a:gd name="connsiteX4" fmla="*/ 403167 w 2664229"/>
                  <a:gd name="connsiteY4" fmla="*/ 195349 h 457736"/>
                  <a:gd name="connsiteX5" fmla="*/ 486295 w 2664229"/>
                  <a:gd name="connsiteY5" fmla="*/ 120535 h 457736"/>
                  <a:gd name="connsiteX6" fmla="*/ 577735 w 2664229"/>
                  <a:gd name="connsiteY6" fmla="*/ 70658 h 457736"/>
                  <a:gd name="connsiteX7" fmla="*/ 627611 w 2664229"/>
                  <a:gd name="connsiteY7" fmla="*/ 66502 h 457736"/>
                  <a:gd name="connsiteX8" fmla="*/ 731520 w 2664229"/>
                  <a:gd name="connsiteY8" fmla="*/ 74815 h 457736"/>
                  <a:gd name="connsiteX9" fmla="*/ 1026622 w 2664229"/>
                  <a:gd name="connsiteY9" fmla="*/ 137160 h 457736"/>
                  <a:gd name="connsiteX10" fmla="*/ 1176251 w 2664229"/>
                  <a:gd name="connsiteY10" fmla="*/ 153785 h 457736"/>
                  <a:gd name="connsiteX11" fmla="*/ 1296786 w 2664229"/>
                  <a:gd name="connsiteY11" fmla="*/ 166255 h 457736"/>
                  <a:gd name="connsiteX12" fmla="*/ 1400695 w 2664229"/>
                  <a:gd name="connsiteY12" fmla="*/ 170411 h 457736"/>
                  <a:gd name="connsiteX13" fmla="*/ 1388226 w 2664229"/>
                  <a:gd name="connsiteY13" fmla="*/ 108065 h 457736"/>
                  <a:gd name="connsiteX14" fmla="*/ 1512916 w 2664229"/>
                  <a:gd name="connsiteY14" fmla="*/ 120535 h 457736"/>
                  <a:gd name="connsiteX15" fmla="*/ 1691640 w 2664229"/>
                  <a:gd name="connsiteY15" fmla="*/ 170411 h 457736"/>
                  <a:gd name="connsiteX16" fmla="*/ 1783080 w 2664229"/>
                  <a:gd name="connsiteY16" fmla="*/ 166255 h 457736"/>
                  <a:gd name="connsiteX17" fmla="*/ 1770611 w 2664229"/>
                  <a:gd name="connsiteY17" fmla="*/ 124691 h 457736"/>
                  <a:gd name="connsiteX18" fmla="*/ 1957647 w 2664229"/>
                  <a:gd name="connsiteY18" fmla="*/ 162098 h 457736"/>
                  <a:gd name="connsiteX19" fmla="*/ 2169622 w 2664229"/>
                  <a:gd name="connsiteY19" fmla="*/ 203662 h 457736"/>
                  <a:gd name="connsiteX20" fmla="*/ 2352502 w 2664229"/>
                  <a:gd name="connsiteY20" fmla="*/ 220287 h 457736"/>
                  <a:gd name="connsiteX21" fmla="*/ 2439786 w 2664229"/>
                  <a:gd name="connsiteY21" fmla="*/ 203662 h 457736"/>
                  <a:gd name="connsiteX22" fmla="*/ 2502131 w 2664229"/>
                  <a:gd name="connsiteY22" fmla="*/ 153785 h 457736"/>
                  <a:gd name="connsiteX23" fmla="*/ 2597727 w 2664229"/>
                  <a:gd name="connsiteY23" fmla="*/ 137160 h 457736"/>
                  <a:gd name="connsiteX24" fmla="*/ 2597727 w 2664229"/>
                  <a:gd name="connsiteY24" fmla="*/ 54033 h 457736"/>
                  <a:gd name="connsiteX25" fmla="*/ 2664229 w 2664229"/>
                  <a:gd name="connsiteY25" fmla="*/ 0 h 457736"/>
                  <a:gd name="connsiteX0" fmla="*/ 0 w 2602897"/>
                  <a:gd name="connsiteY0" fmla="*/ 403167 h 403703"/>
                  <a:gd name="connsiteX1" fmla="*/ 54033 w 2602897"/>
                  <a:gd name="connsiteY1" fmla="*/ 390698 h 403703"/>
                  <a:gd name="connsiteX2" fmla="*/ 191193 w 2602897"/>
                  <a:gd name="connsiteY2" fmla="*/ 315883 h 403703"/>
                  <a:gd name="connsiteX3" fmla="*/ 311727 w 2602897"/>
                  <a:gd name="connsiteY3" fmla="*/ 241069 h 403703"/>
                  <a:gd name="connsiteX4" fmla="*/ 403167 w 2602897"/>
                  <a:gd name="connsiteY4" fmla="*/ 141316 h 403703"/>
                  <a:gd name="connsiteX5" fmla="*/ 486295 w 2602897"/>
                  <a:gd name="connsiteY5" fmla="*/ 66502 h 403703"/>
                  <a:gd name="connsiteX6" fmla="*/ 577735 w 2602897"/>
                  <a:gd name="connsiteY6" fmla="*/ 16625 h 403703"/>
                  <a:gd name="connsiteX7" fmla="*/ 627611 w 2602897"/>
                  <a:gd name="connsiteY7" fmla="*/ 12469 h 403703"/>
                  <a:gd name="connsiteX8" fmla="*/ 731520 w 2602897"/>
                  <a:gd name="connsiteY8" fmla="*/ 20782 h 403703"/>
                  <a:gd name="connsiteX9" fmla="*/ 1026622 w 2602897"/>
                  <a:gd name="connsiteY9" fmla="*/ 83127 h 403703"/>
                  <a:gd name="connsiteX10" fmla="*/ 1176251 w 2602897"/>
                  <a:gd name="connsiteY10" fmla="*/ 99752 h 403703"/>
                  <a:gd name="connsiteX11" fmla="*/ 1296786 w 2602897"/>
                  <a:gd name="connsiteY11" fmla="*/ 112222 h 403703"/>
                  <a:gd name="connsiteX12" fmla="*/ 1400695 w 2602897"/>
                  <a:gd name="connsiteY12" fmla="*/ 116378 h 403703"/>
                  <a:gd name="connsiteX13" fmla="*/ 1388226 w 2602897"/>
                  <a:gd name="connsiteY13" fmla="*/ 54032 h 403703"/>
                  <a:gd name="connsiteX14" fmla="*/ 1512916 w 2602897"/>
                  <a:gd name="connsiteY14" fmla="*/ 66502 h 403703"/>
                  <a:gd name="connsiteX15" fmla="*/ 1691640 w 2602897"/>
                  <a:gd name="connsiteY15" fmla="*/ 116378 h 403703"/>
                  <a:gd name="connsiteX16" fmla="*/ 1783080 w 2602897"/>
                  <a:gd name="connsiteY16" fmla="*/ 112222 h 403703"/>
                  <a:gd name="connsiteX17" fmla="*/ 1770611 w 2602897"/>
                  <a:gd name="connsiteY17" fmla="*/ 70658 h 403703"/>
                  <a:gd name="connsiteX18" fmla="*/ 1957647 w 2602897"/>
                  <a:gd name="connsiteY18" fmla="*/ 108065 h 403703"/>
                  <a:gd name="connsiteX19" fmla="*/ 2169622 w 2602897"/>
                  <a:gd name="connsiteY19" fmla="*/ 149629 h 403703"/>
                  <a:gd name="connsiteX20" fmla="*/ 2352502 w 2602897"/>
                  <a:gd name="connsiteY20" fmla="*/ 166254 h 403703"/>
                  <a:gd name="connsiteX21" fmla="*/ 2439786 w 2602897"/>
                  <a:gd name="connsiteY21" fmla="*/ 149629 h 403703"/>
                  <a:gd name="connsiteX22" fmla="*/ 2502131 w 2602897"/>
                  <a:gd name="connsiteY22" fmla="*/ 99752 h 403703"/>
                  <a:gd name="connsiteX23" fmla="*/ 2597727 w 2602897"/>
                  <a:gd name="connsiteY23" fmla="*/ 83127 h 403703"/>
                  <a:gd name="connsiteX24" fmla="*/ 2597727 w 2602897"/>
                  <a:gd name="connsiteY24" fmla="*/ 0 h 40370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02131 w 2670752"/>
                  <a:gd name="connsiteY22" fmla="*/ 195002 h 498953"/>
                  <a:gd name="connsiteX23" fmla="*/ 2597727 w 2670752"/>
                  <a:gd name="connsiteY23" fmla="*/ 178377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597727 w 2670752"/>
                  <a:gd name="connsiteY23" fmla="*/ 178377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658341 w 2670752"/>
                  <a:gd name="connsiteY24" fmla="*/ 83117 h 498953"/>
                  <a:gd name="connsiteX25" fmla="*/ 2670752 w 2670752"/>
                  <a:gd name="connsiteY25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591666 w 2670752"/>
                  <a:gd name="connsiteY24" fmla="*/ 25967 h 498953"/>
                  <a:gd name="connsiteX25" fmla="*/ 2670752 w 2670752"/>
                  <a:gd name="connsiteY25" fmla="*/ 0 h 498953"/>
                  <a:gd name="connsiteX0" fmla="*/ 0 w 2648584"/>
                  <a:gd name="connsiteY0" fmla="*/ 587317 h 587853"/>
                  <a:gd name="connsiteX1" fmla="*/ 54033 w 2648584"/>
                  <a:gd name="connsiteY1" fmla="*/ 574848 h 587853"/>
                  <a:gd name="connsiteX2" fmla="*/ 191193 w 2648584"/>
                  <a:gd name="connsiteY2" fmla="*/ 500033 h 587853"/>
                  <a:gd name="connsiteX3" fmla="*/ 311727 w 2648584"/>
                  <a:gd name="connsiteY3" fmla="*/ 425219 h 587853"/>
                  <a:gd name="connsiteX4" fmla="*/ 403167 w 2648584"/>
                  <a:gd name="connsiteY4" fmla="*/ 325466 h 587853"/>
                  <a:gd name="connsiteX5" fmla="*/ 486295 w 2648584"/>
                  <a:gd name="connsiteY5" fmla="*/ 250652 h 587853"/>
                  <a:gd name="connsiteX6" fmla="*/ 577735 w 2648584"/>
                  <a:gd name="connsiteY6" fmla="*/ 200775 h 587853"/>
                  <a:gd name="connsiteX7" fmla="*/ 627611 w 2648584"/>
                  <a:gd name="connsiteY7" fmla="*/ 196619 h 587853"/>
                  <a:gd name="connsiteX8" fmla="*/ 731520 w 2648584"/>
                  <a:gd name="connsiteY8" fmla="*/ 204932 h 587853"/>
                  <a:gd name="connsiteX9" fmla="*/ 1026622 w 2648584"/>
                  <a:gd name="connsiteY9" fmla="*/ 267277 h 587853"/>
                  <a:gd name="connsiteX10" fmla="*/ 1176251 w 2648584"/>
                  <a:gd name="connsiteY10" fmla="*/ 283902 h 587853"/>
                  <a:gd name="connsiteX11" fmla="*/ 1296786 w 2648584"/>
                  <a:gd name="connsiteY11" fmla="*/ 296372 h 587853"/>
                  <a:gd name="connsiteX12" fmla="*/ 1400695 w 2648584"/>
                  <a:gd name="connsiteY12" fmla="*/ 300528 h 587853"/>
                  <a:gd name="connsiteX13" fmla="*/ 1388226 w 2648584"/>
                  <a:gd name="connsiteY13" fmla="*/ 238182 h 587853"/>
                  <a:gd name="connsiteX14" fmla="*/ 1512916 w 2648584"/>
                  <a:gd name="connsiteY14" fmla="*/ 250652 h 587853"/>
                  <a:gd name="connsiteX15" fmla="*/ 1691640 w 2648584"/>
                  <a:gd name="connsiteY15" fmla="*/ 300528 h 587853"/>
                  <a:gd name="connsiteX16" fmla="*/ 1783080 w 2648584"/>
                  <a:gd name="connsiteY16" fmla="*/ 296372 h 587853"/>
                  <a:gd name="connsiteX17" fmla="*/ 1770611 w 2648584"/>
                  <a:gd name="connsiteY17" fmla="*/ 254808 h 587853"/>
                  <a:gd name="connsiteX18" fmla="*/ 1957647 w 2648584"/>
                  <a:gd name="connsiteY18" fmla="*/ 292215 h 587853"/>
                  <a:gd name="connsiteX19" fmla="*/ 2169622 w 2648584"/>
                  <a:gd name="connsiteY19" fmla="*/ 333779 h 587853"/>
                  <a:gd name="connsiteX20" fmla="*/ 2352502 w 2648584"/>
                  <a:gd name="connsiteY20" fmla="*/ 350404 h 587853"/>
                  <a:gd name="connsiteX21" fmla="*/ 2439786 w 2648584"/>
                  <a:gd name="connsiteY21" fmla="*/ 333779 h 587853"/>
                  <a:gd name="connsiteX22" fmla="*/ 2578331 w 2648584"/>
                  <a:gd name="connsiteY22" fmla="*/ 309302 h 587853"/>
                  <a:gd name="connsiteX23" fmla="*/ 2648527 w 2648584"/>
                  <a:gd name="connsiteY23" fmla="*/ 257752 h 587853"/>
                  <a:gd name="connsiteX24" fmla="*/ 2591666 w 2648584"/>
                  <a:gd name="connsiteY24" fmla="*/ 114867 h 587853"/>
                  <a:gd name="connsiteX25" fmla="*/ 2623127 w 2648584"/>
                  <a:gd name="connsiteY25" fmla="*/ 0 h 587853"/>
                  <a:gd name="connsiteX0" fmla="*/ 0 w 2671224"/>
                  <a:gd name="connsiteY0" fmla="*/ 587317 h 587853"/>
                  <a:gd name="connsiteX1" fmla="*/ 54033 w 2671224"/>
                  <a:gd name="connsiteY1" fmla="*/ 574848 h 587853"/>
                  <a:gd name="connsiteX2" fmla="*/ 191193 w 2671224"/>
                  <a:gd name="connsiteY2" fmla="*/ 500033 h 587853"/>
                  <a:gd name="connsiteX3" fmla="*/ 311727 w 2671224"/>
                  <a:gd name="connsiteY3" fmla="*/ 425219 h 587853"/>
                  <a:gd name="connsiteX4" fmla="*/ 403167 w 2671224"/>
                  <a:gd name="connsiteY4" fmla="*/ 325466 h 587853"/>
                  <a:gd name="connsiteX5" fmla="*/ 486295 w 2671224"/>
                  <a:gd name="connsiteY5" fmla="*/ 250652 h 587853"/>
                  <a:gd name="connsiteX6" fmla="*/ 577735 w 2671224"/>
                  <a:gd name="connsiteY6" fmla="*/ 200775 h 587853"/>
                  <a:gd name="connsiteX7" fmla="*/ 627611 w 2671224"/>
                  <a:gd name="connsiteY7" fmla="*/ 196619 h 587853"/>
                  <a:gd name="connsiteX8" fmla="*/ 731520 w 2671224"/>
                  <a:gd name="connsiteY8" fmla="*/ 204932 h 587853"/>
                  <a:gd name="connsiteX9" fmla="*/ 1026622 w 2671224"/>
                  <a:gd name="connsiteY9" fmla="*/ 267277 h 587853"/>
                  <a:gd name="connsiteX10" fmla="*/ 1176251 w 2671224"/>
                  <a:gd name="connsiteY10" fmla="*/ 283902 h 587853"/>
                  <a:gd name="connsiteX11" fmla="*/ 1296786 w 2671224"/>
                  <a:gd name="connsiteY11" fmla="*/ 296372 h 587853"/>
                  <a:gd name="connsiteX12" fmla="*/ 1400695 w 2671224"/>
                  <a:gd name="connsiteY12" fmla="*/ 300528 h 587853"/>
                  <a:gd name="connsiteX13" fmla="*/ 1388226 w 2671224"/>
                  <a:gd name="connsiteY13" fmla="*/ 238182 h 587853"/>
                  <a:gd name="connsiteX14" fmla="*/ 1512916 w 2671224"/>
                  <a:gd name="connsiteY14" fmla="*/ 250652 h 587853"/>
                  <a:gd name="connsiteX15" fmla="*/ 1691640 w 2671224"/>
                  <a:gd name="connsiteY15" fmla="*/ 300528 h 587853"/>
                  <a:gd name="connsiteX16" fmla="*/ 1783080 w 2671224"/>
                  <a:gd name="connsiteY16" fmla="*/ 296372 h 587853"/>
                  <a:gd name="connsiteX17" fmla="*/ 1770611 w 2671224"/>
                  <a:gd name="connsiteY17" fmla="*/ 254808 h 587853"/>
                  <a:gd name="connsiteX18" fmla="*/ 1957647 w 2671224"/>
                  <a:gd name="connsiteY18" fmla="*/ 292215 h 587853"/>
                  <a:gd name="connsiteX19" fmla="*/ 2169622 w 2671224"/>
                  <a:gd name="connsiteY19" fmla="*/ 333779 h 587853"/>
                  <a:gd name="connsiteX20" fmla="*/ 2352502 w 2671224"/>
                  <a:gd name="connsiteY20" fmla="*/ 350404 h 587853"/>
                  <a:gd name="connsiteX21" fmla="*/ 2439786 w 2671224"/>
                  <a:gd name="connsiteY21" fmla="*/ 333779 h 587853"/>
                  <a:gd name="connsiteX22" fmla="*/ 2578331 w 2671224"/>
                  <a:gd name="connsiteY22" fmla="*/ 309302 h 587853"/>
                  <a:gd name="connsiteX23" fmla="*/ 2648527 w 2671224"/>
                  <a:gd name="connsiteY23" fmla="*/ 257752 h 587853"/>
                  <a:gd name="connsiteX24" fmla="*/ 2671041 w 2671224"/>
                  <a:gd name="connsiteY24" fmla="*/ 165667 h 587853"/>
                  <a:gd name="connsiteX25" fmla="*/ 2623127 w 2671224"/>
                  <a:gd name="connsiteY25" fmla="*/ 0 h 587853"/>
                  <a:gd name="connsiteX0" fmla="*/ 0 w 2671414"/>
                  <a:gd name="connsiteY0" fmla="*/ 565092 h 565628"/>
                  <a:gd name="connsiteX1" fmla="*/ 54033 w 2671414"/>
                  <a:gd name="connsiteY1" fmla="*/ 552623 h 565628"/>
                  <a:gd name="connsiteX2" fmla="*/ 191193 w 2671414"/>
                  <a:gd name="connsiteY2" fmla="*/ 477808 h 565628"/>
                  <a:gd name="connsiteX3" fmla="*/ 311727 w 2671414"/>
                  <a:gd name="connsiteY3" fmla="*/ 402994 h 565628"/>
                  <a:gd name="connsiteX4" fmla="*/ 403167 w 2671414"/>
                  <a:gd name="connsiteY4" fmla="*/ 303241 h 565628"/>
                  <a:gd name="connsiteX5" fmla="*/ 486295 w 2671414"/>
                  <a:gd name="connsiteY5" fmla="*/ 228427 h 565628"/>
                  <a:gd name="connsiteX6" fmla="*/ 577735 w 2671414"/>
                  <a:gd name="connsiteY6" fmla="*/ 178550 h 565628"/>
                  <a:gd name="connsiteX7" fmla="*/ 627611 w 2671414"/>
                  <a:gd name="connsiteY7" fmla="*/ 174394 h 565628"/>
                  <a:gd name="connsiteX8" fmla="*/ 731520 w 2671414"/>
                  <a:gd name="connsiteY8" fmla="*/ 182707 h 565628"/>
                  <a:gd name="connsiteX9" fmla="*/ 1026622 w 2671414"/>
                  <a:gd name="connsiteY9" fmla="*/ 245052 h 565628"/>
                  <a:gd name="connsiteX10" fmla="*/ 1176251 w 2671414"/>
                  <a:gd name="connsiteY10" fmla="*/ 261677 h 565628"/>
                  <a:gd name="connsiteX11" fmla="*/ 1296786 w 2671414"/>
                  <a:gd name="connsiteY11" fmla="*/ 274147 h 565628"/>
                  <a:gd name="connsiteX12" fmla="*/ 1400695 w 2671414"/>
                  <a:gd name="connsiteY12" fmla="*/ 278303 h 565628"/>
                  <a:gd name="connsiteX13" fmla="*/ 1388226 w 2671414"/>
                  <a:gd name="connsiteY13" fmla="*/ 215957 h 565628"/>
                  <a:gd name="connsiteX14" fmla="*/ 1512916 w 2671414"/>
                  <a:gd name="connsiteY14" fmla="*/ 228427 h 565628"/>
                  <a:gd name="connsiteX15" fmla="*/ 1691640 w 2671414"/>
                  <a:gd name="connsiteY15" fmla="*/ 278303 h 565628"/>
                  <a:gd name="connsiteX16" fmla="*/ 1783080 w 2671414"/>
                  <a:gd name="connsiteY16" fmla="*/ 274147 h 565628"/>
                  <a:gd name="connsiteX17" fmla="*/ 1770611 w 2671414"/>
                  <a:gd name="connsiteY17" fmla="*/ 232583 h 565628"/>
                  <a:gd name="connsiteX18" fmla="*/ 1957647 w 2671414"/>
                  <a:gd name="connsiteY18" fmla="*/ 269990 h 565628"/>
                  <a:gd name="connsiteX19" fmla="*/ 2169622 w 2671414"/>
                  <a:gd name="connsiteY19" fmla="*/ 311554 h 565628"/>
                  <a:gd name="connsiteX20" fmla="*/ 2352502 w 2671414"/>
                  <a:gd name="connsiteY20" fmla="*/ 328179 h 565628"/>
                  <a:gd name="connsiteX21" fmla="*/ 2439786 w 2671414"/>
                  <a:gd name="connsiteY21" fmla="*/ 311554 h 565628"/>
                  <a:gd name="connsiteX22" fmla="*/ 2578331 w 2671414"/>
                  <a:gd name="connsiteY22" fmla="*/ 287077 h 565628"/>
                  <a:gd name="connsiteX23" fmla="*/ 2648527 w 2671414"/>
                  <a:gd name="connsiteY23" fmla="*/ 235527 h 565628"/>
                  <a:gd name="connsiteX24" fmla="*/ 2671041 w 2671414"/>
                  <a:gd name="connsiteY24" fmla="*/ 143442 h 565628"/>
                  <a:gd name="connsiteX25" fmla="*/ 2651702 w 2671414"/>
                  <a:gd name="connsiteY25" fmla="*/ 0 h 56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71414" h="565628">
                    <a:moveTo>
                      <a:pt x="0" y="565092"/>
                    </a:moveTo>
                    <a:cubicBezTo>
                      <a:pt x="11084" y="566131"/>
                      <a:pt x="22168" y="567170"/>
                      <a:pt x="54033" y="552623"/>
                    </a:cubicBezTo>
                    <a:cubicBezTo>
                      <a:pt x="85898" y="538076"/>
                      <a:pt x="148244" y="502746"/>
                      <a:pt x="191193" y="477808"/>
                    </a:cubicBezTo>
                    <a:cubicBezTo>
                      <a:pt x="234142" y="452870"/>
                      <a:pt x="276398" y="432088"/>
                      <a:pt x="311727" y="402994"/>
                    </a:cubicBezTo>
                    <a:cubicBezTo>
                      <a:pt x="347056" y="373899"/>
                      <a:pt x="374072" y="332335"/>
                      <a:pt x="403167" y="303241"/>
                    </a:cubicBezTo>
                    <a:cubicBezTo>
                      <a:pt x="432262" y="274147"/>
                      <a:pt x="457200" y="249209"/>
                      <a:pt x="486295" y="228427"/>
                    </a:cubicBezTo>
                    <a:cubicBezTo>
                      <a:pt x="515390" y="207645"/>
                      <a:pt x="554182" y="187556"/>
                      <a:pt x="577735" y="178550"/>
                    </a:cubicBezTo>
                    <a:cubicBezTo>
                      <a:pt x="601288" y="169544"/>
                      <a:pt x="601980" y="173701"/>
                      <a:pt x="627611" y="174394"/>
                    </a:cubicBezTo>
                    <a:cubicBezTo>
                      <a:pt x="653242" y="175087"/>
                      <a:pt x="665018" y="170931"/>
                      <a:pt x="731520" y="182707"/>
                    </a:cubicBezTo>
                    <a:cubicBezTo>
                      <a:pt x="798022" y="194483"/>
                      <a:pt x="952500" y="231890"/>
                      <a:pt x="1026622" y="245052"/>
                    </a:cubicBezTo>
                    <a:cubicBezTo>
                      <a:pt x="1100744" y="258214"/>
                      <a:pt x="1176251" y="261677"/>
                      <a:pt x="1176251" y="261677"/>
                    </a:cubicBezTo>
                    <a:cubicBezTo>
                      <a:pt x="1221278" y="266526"/>
                      <a:pt x="1259379" y="271376"/>
                      <a:pt x="1296786" y="274147"/>
                    </a:cubicBezTo>
                    <a:cubicBezTo>
                      <a:pt x="1334193" y="276918"/>
                      <a:pt x="1385455" y="288001"/>
                      <a:pt x="1400695" y="278303"/>
                    </a:cubicBezTo>
                    <a:cubicBezTo>
                      <a:pt x="1415935" y="268605"/>
                      <a:pt x="1369523" y="224270"/>
                      <a:pt x="1388226" y="215957"/>
                    </a:cubicBezTo>
                    <a:cubicBezTo>
                      <a:pt x="1406929" y="207644"/>
                      <a:pt x="1462347" y="218036"/>
                      <a:pt x="1512916" y="228427"/>
                    </a:cubicBezTo>
                    <a:cubicBezTo>
                      <a:pt x="1563485" y="238818"/>
                      <a:pt x="1646613" y="270683"/>
                      <a:pt x="1691640" y="278303"/>
                    </a:cubicBezTo>
                    <a:cubicBezTo>
                      <a:pt x="1736667" y="285923"/>
                      <a:pt x="1769918" y="281767"/>
                      <a:pt x="1783080" y="274147"/>
                    </a:cubicBezTo>
                    <a:cubicBezTo>
                      <a:pt x="1796242" y="266527"/>
                      <a:pt x="1741517" y="233276"/>
                      <a:pt x="1770611" y="232583"/>
                    </a:cubicBezTo>
                    <a:cubicBezTo>
                      <a:pt x="1799705" y="231890"/>
                      <a:pt x="1957647" y="269990"/>
                      <a:pt x="1957647" y="269990"/>
                    </a:cubicBezTo>
                    <a:cubicBezTo>
                      <a:pt x="2024149" y="283152"/>
                      <a:pt x="2103813" y="301856"/>
                      <a:pt x="2169622" y="311554"/>
                    </a:cubicBezTo>
                    <a:cubicBezTo>
                      <a:pt x="2235431" y="321252"/>
                      <a:pt x="2307475" y="328179"/>
                      <a:pt x="2352502" y="328179"/>
                    </a:cubicBezTo>
                    <a:cubicBezTo>
                      <a:pt x="2397529" y="328179"/>
                      <a:pt x="2402148" y="318404"/>
                      <a:pt x="2439786" y="311554"/>
                    </a:cubicBezTo>
                    <a:cubicBezTo>
                      <a:pt x="2477424" y="304704"/>
                      <a:pt x="2543541" y="299748"/>
                      <a:pt x="2578331" y="287077"/>
                    </a:cubicBezTo>
                    <a:cubicBezTo>
                      <a:pt x="2613121" y="274406"/>
                      <a:pt x="2633075" y="259466"/>
                      <a:pt x="2648527" y="235527"/>
                    </a:cubicBezTo>
                    <a:cubicBezTo>
                      <a:pt x="2663979" y="211588"/>
                      <a:pt x="2667337" y="171584"/>
                      <a:pt x="2671041" y="143442"/>
                    </a:cubicBezTo>
                    <a:cubicBezTo>
                      <a:pt x="2674745" y="115300"/>
                      <a:pt x="2649634" y="13853"/>
                      <a:pt x="2651702" y="0"/>
                    </a:cubicBezTo>
                  </a:path>
                </a:pathLst>
              </a:custGeom>
              <a:noFill/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B6BAFE-D774-43AD-9E56-557581695869}"/>
                  </a:ext>
                </a:extLst>
              </p:cNvPr>
              <p:cNvSpPr txBox="1"/>
              <p:nvPr/>
            </p:nvSpPr>
            <p:spPr>
              <a:xfrm rot="19680000">
                <a:off x="625686" y="3345704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B8897F-7D0C-44AB-9A88-8C922FB36E58}"/>
                  </a:ext>
                </a:extLst>
              </p:cNvPr>
              <p:cNvSpPr txBox="1"/>
              <p:nvPr/>
            </p:nvSpPr>
            <p:spPr>
              <a:xfrm>
                <a:off x="3135488" y="2312542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5DAEEF-E7F1-45CC-A3EB-75732679B3C3}"/>
                  </a:ext>
                </a:extLst>
              </p:cNvPr>
              <p:cNvSpPr txBox="1"/>
              <p:nvPr/>
            </p:nvSpPr>
            <p:spPr>
              <a:xfrm rot="20520000">
                <a:off x="1071715" y="2309352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4D7D6B-0F3B-4704-AFDF-6DDA92A70F7E}"/>
                  </a:ext>
                </a:extLst>
              </p:cNvPr>
              <p:cNvSpPr txBox="1"/>
              <p:nvPr/>
            </p:nvSpPr>
            <p:spPr>
              <a:xfrm rot="18840000">
                <a:off x="636996" y="2294071"/>
                <a:ext cx="695978" cy="32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900" dirty="0"/>
                  <a:t>Pp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8DE060-DDEE-401D-A92E-824F64190FCB}"/>
                  </a:ext>
                </a:extLst>
              </p:cNvPr>
              <p:cNvSpPr txBox="1"/>
              <p:nvPr/>
            </p:nvSpPr>
            <p:spPr>
              <a:xfrm rot="19020000">
                <a:off x="492513" y="2279386"/>
                <a:ext cx="558859" cy="40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900" dirty="0"/>
                  <a:t>Pr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CA8311-A503-4FDF-A0F5-E8BABB4B1C5F}"/>
                  </a:ext>
                </a:extLst>
              </p:cNvPr>
              <p:cNvSpPr txBox="1"/>
              <p:nvPr/>
            </p:nvSpPr>
            <p:spPr>
              <a:xfrm rot="20760000">
                <a:off x="4491350" y="2234751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BA4DBF-977B-479E-8E05-764F45E35822}"/>
                  </a:ext>
                </a:extLst>
              </p:cNvPr>
              <p:cNvSpPr txBox="1"/>
              <p:nvPr/>
            </p:nvSpPr>
            <p:spPr>
              <a:xfrm>
                <a:off x="5044906" y="1125907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1500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5599051-E769-4FC1-B193-9C36B0BC7D7B}"/>
                  </a:ext>
                </a:extLst>
              </p:cNvPr>
              <p:cNvSpPr txBox="1"/>
              <p:nvPr/>
            </p:nvSpPr>
            <p:spPr>
              <a:xfrm>
                <a:off x="5044906" y="1743362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1000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BF1751-05E2-41D6-8210-E17D30C2E9DB}"/>
                  </a:ext>
                </a:extLst>
              </p:cNvPr>
              <p:cNvSpPr txBox="1"/>
              <p:nvPr/>
            </p:nvSpPr>
            <p:spPr>
              <a:xfrm>
                <a:off x="5044906" y="297371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4C3A9D-E4E2-467F-8D25-E564B0832CD8}"/>
                  </a:ext>
                </a:extLst>
              </p:cNvPr>
              <p:cNvSpPr txBox="1"/>
              <p:nvPr/>
            </p:nvSpPr>
            <p:spPr>
              <a:xfrm>
                <a:off x="5044906" y="2358205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5937F3-35F5-47AB-93BA-B728FB2C68C3}"/>
                  </a:ext>
                </a:extLst>
              </p:cNvPr>
              <p:cNvSpPr txBox="1"/>
              <p:nvPr/>
            </p:nvSpPr>
            <p:spPr>
              <a:xfrm>
                <a:off x="4953606" y="803687"/>
                <a:ext cx="7684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masl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EFB2CCC-6BB3-427A-B7B6-196061083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8086" y="1372128"/>
                <a:ext cx="950760" cy="2753071"/>
              </a:xfrm>
              <a:prstGeom prst="line">
                <a:avLst/>
              </a:prstGeom>
              <a:ln w="127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80545B6-A3EF-4BBF-A8B3-EBA507135C02}"/>
                  </a:ext>
                </a:extLst>
              </p:cNvPr>
              <p:cNvSpPr/>
              <p:nvPr/>
            </p:nvSpPr>
            <p:spPr>
              <a:xfrm>
                <a:off x="571501" y="2428875"/>
                <a:ext cx="3778436" cy="1454233"/>
              </a:xfrm>
              <a:custGeom>
                <a:avLst/>
                <a:gdLst>
                  <a:gd name="connsiteX0" fmla="*/ 0 w 3776663"/>
                  <a:gd name="connsiteY0" fmla="*/ 1062038 h 1447800"/>
                  <a:gd name="connsiteX1" fmla="*/ 9525 w 3776663"/>
                  <a:gd name="connsiteY1" fmla="*/ 1447800 h 1447800"/>
                  <a:gd name="connsiteX2" fmla="*/ 295275 w 3776663"/>
                  <a:gd name="connsiteY2" fmla="*/ 1290638 h 1447800"/>
                  <a:gd name="connsiteX3" fmla="*/ 509588 w 3776663"/>
                  <a:gd name="connsiteY3" fmla="*/ 1123950 h 1447800"/>
                  <a:gd name="connsiteX4" fmla="*/ 642938 w 3776663"/>
                  <a:gd name="connsiteY4" fmla="*/ 909638 h 1447800"/>
                  <a:gd name="connsiteX5" fmla="*/ 800100 w 3776663"/>
                  <a:gd name="connsiteY5" fmla="*/ 766763 h 1447800"/>
                  <a:gd name="connsiteX6" fmla="*/ 909638 w 3776663"/>
                  <a:gd name="connsiteY6" fmla="*/ 738188 h 1447800"/>
                  <a:gd name="connsiteX7" fmla="*/ 1128713 w 3776663"/>
                  <a:gd name="connsiteY7" fmla="*/ 785813 h 1447800"/>
                  <a:gd name="connsiteX8" fmla="*/ 1323975 w 3776663"/>
                  <a:gd name="connsiteY8" fmla="*/ 842963 h 1447800"/>
                  <a:gd name="connsiteX9" fmla="*/ 1504950 w 3776663"/>
                  <a:gd name="connsiteY9" fmla="*/ 890588 h 1447800"/>
                  <a:gd name="connsiteX10" fmla="*/ 1757363 w 3776663"/>
                  <a:gd name="connsiteY10" fmla="*/ 923925 h 1447800"/>
                  <a:gd name="connsiteX11" fmla="*/ 1795463 w 3776663"/>
                  <a:gd name="connsiteY11" fmla="*/ 938213 h 1447800"/>
                  <a:gd name="connsiteX12" fmla="*/ 1938338 w 3776663"/>
                  <a:gd name="connsiteY12" fmla="*/ 947738 h 1447800"/>
                  <a:gd name="connsiteX13" fmla="*/ 2000250 w 3776663"/>
                  <a:gd name="connsiteY13" fmla="*/ 919163 h 1447800"/>
                  <a:gd name="connsiteX14" fmla="*/ 1976438 w 3776663"/>
                  <a:gd name="connsiteY14" fmla="*/ 838200 h 1447800"/>
                  <a:gd name="connsiteX15" fmla="*/ 2014538 w 3776663"/>
                  <a:gd name="connsiteY15" fmla="*/ 819150 h 1447800"/>
                  <a:gd name="connsiteX16" fmla="*/ 2166938 w 3776663"/>
                  <a:gd name="connsiteY16" fmla="*/ 852488 h 1447800"/>
                  <a:gd name="connsiteX17" fmla="*/ 2362200 w 3776663"/>
                  <a:gd name="connsiteY17" fmla="*/ 928688 h 1447800"/>
                  <a:gd name="connsiteX18" fmla="*/ 2466975 w 3776663"/>
                  <a:gd name="connsiteY18" fmla="*/ 942975 h 1447800"/>
                  <a:gd name="connsiteX19" fmla="*/ 2528888 w 3776663"/>
                  <a:gd name="connsiteY19" fmla="*/ 942975 h 1447800"/>
                  <a:gd name="connsiteX20" fmla="*/ 2500313 w 3776663"/>
                  <a:gd name="connsiteY20" fmla="*/ 842963 h 1447800"/>
                  <a:gd name="connsiteX21" fmla="*/ 2805113 w 3776663"/>
                  <a:gd name="connsiteY21" fmla="*/ 938213 h 1447800"/>
                  <a:gd name="connsiteX22" fmla="*/ 3233738 w 3776663"/>
                  <a:gd name="connsiteY22" fmla="*/ 1028700 h 1447800"/>
                  <a:gd name="connsiteX23" fmla="*/ 3276600 w 3776663"/>
                  <a:gd name="connsiteY23" fmla="*/ 1033463 h 1447800"/>
                  <a:gd name="connsiteX24" fmla="*/ 3595688 w 3776663"/>
                  <a:gd name="connsiteY24" fmla="*/ 962025 h 1447800"/>
                  <a:gd name="connsiteX25" fmla="*/ 3733800 w 3776663"/>
                  <a:gd name="connsiteY25" fmla="*/ 895350 h 1447800"/>
                  <a:gd name="connsiteX26" fmla="*/ 3757613 w 3776663"/>
                  <a:gd name="connsiteY26" fmla="*/ 766763 h 1447800"/>
                  <a:gd name="connsiteX27" fmla="*/ 3776663 w 3776663"/>
                  <a:gd name="connsiteY27" fmla="*/ 709613 h 1447800"/>
                  <a:gd name="connsiteX28" fmla="*/ 3771900 w 3776663"/>
                  <a:gd name="connsiteY28" fmla="*/ 604838 h 1447800"/>
                  <a:gd name="connsiteX29" fmla="*/ 3743325 w 3776663"/>
                  <a:gd name="connsiteY29" fmla="*/ 490538 h 1447800"/>
                  <a:gd name="connsiteX30" fmla="*/ 3581400 w 3776663"/>
                  <a:gd name="connsiteY30" fmla="*/ 0 h 1447800"/>
                  <a:gd name="connsiteX31" fmla="*/ 3195638 w 3776663"/>
                  <a:gd name="connsiteY31" fmla="*/ 452438 h 1447800"/>
                  <a:gd name="connsiteX32" fmla="*/ 2643188 w 3776663"/>
                  <a:gd name="connsiteY32" fmla="*/ 633413 h 1447800"/>
                  <a:gd name="connsiteX33" fmla="*/ 1919288 w 3776663"/>
                  <a:gd name="connsiteY33" fmla="*/ 485775 h 1447800"/>
                  <a:gd name="connsiteX34" fmla="*/ 1181100 w 3776663"/>
                  <a:gd name="connsiteY34" fmla="*/ 466725 h 1447800"/>
                  <a:gd name="connsiteX35" fmla="*/ 671513 w 3776663"/>
                  <a:gd name="connsiteY35" fmla="*/ 409575 h 1447800"/>
                  <a:gd name="connsiteX36" fmla="*/ 271463 w 3776663"/>
                  <a:gd name="connsiteY36" fmla="*/ 800100 h 1447800"/>
                  <a:gd name="connsiteX37" fmla="*/ 19050 w 3776663"/>
                  <a:gd name="connsiteY37" fmla="*/ 1004888 h 1447800"/>
                  <a:gd name="connsiteX38" fmla="*/ 0 w 3776663"/>
                  <a:gd name="connsiteY38" fmla="*/ 1062038 h 1447800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1419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57588 w 3776663"/>
                  <a:gd name="connsiteY24" fmla="*/ 950119 h 1454233"/>
                  <a:gd name="connsiteX25" fmla="*/ 3731419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8436"/>
                  <a:gd name="connsiteY0" fmla="*/ 1062038 h 1454233"/>
                  <a:gd name="connsiteX1" fmla="*/ 9525 w 3778436"/>
                  <a:gd name="connsiteY1" fmla="*/ 1447800 h 1454233"/>
                  <a:gd name="connsiteX2" fmla="*/ 295275 w 3778436"/>
                  <a:gd name="connsiteY2" fmla="*/ 1290638 h 1454233"/>
                  <a:gd name="connsiteX3" fmla="*/ 509588 w 3778436"/>
                  <a:gd name="connsiteY3" fmla="*/ 1123950 h 1454233"/>
                  <a:gd name="connsiteX4" fmla="*/ 642938 w 3778436"/>
                  <a:gd name="connsiteY4" fmla="*/ 909638 h 1454233"/>
                  <a:gd name="connsiteX5" fmla="*/ 800100 w 3778436"/>
                  <a:gd name="connsiteY5" fmla="*/ 766763 h 1454233"/>
                  <a:gd name="connsiteX6" fmla="*/ 909638 w 3778436"/>
                  <a:gd name="connsiteY6" fmla="*/ 738188 h 1454233"/>
                  <a:gd name="connsiteX7" fmla="*/ 1128713 w 3778436"/>
                  <a:gd name="connsiteY7" fmla="*/ 785813 h 1454233"/>
                  <a:gd name="connsiteX8" fmla="*/ 1323975 w 3778436"/>
                  <a:gd name="connsiteY8" fmla="*/ 842963 h 1454233"/>
                  <a:gd name="connsiteX9" fmla="*/ 1504950 w 3778436"/>
                  <a:gd name="connsiteY9" fmla="*/ 890588 h 1454233"/>
                  <a:gd name="connsiteX10" fmla="*/ 1662113 w 3778436"/>
                  <a:gd name="connsiteY10" fmla="*/ 914400 h 1454233"/>
                  <a:gd name="connsiteX11" fmla="*/ 1795463 w 3778436"/>
                  <a:gd name="connsiteY11" fmla="*/ 938213 h 1454233"/>
                  <a:gd name="connsiteX12" fmla="*/ 1938338 w 3778436"/>
                  <a:gd name="connsiteY12" fmla="*/ 947738 h 1454233"/>
                  <a:gd name="connsiteX13" fmla="*/ 2000250 w 3778436"/>
                  <a:gd name="connsiteY13" fmla="*/ 919163 h 1454233"/>
                  <a:gd name="connsiteX14" fmla="*/ 1976438 w 3778436"/>
                  <a:gd name="connsiteY14" fmla="*/ 838200 h 1454233"/>
                  <a:gd name="connsiteX15" fmla="*/ 2014538 w 3778436"/>
                  <a:gd name="connsiteY15" fmla="*/ 819150 h 1454233"/>
                  <a:gd name="connsiteX16" fmla="*/ 2166938 w 3778436"/>
                  <a:gd name="connsiteY16" fmla="*/ 852488 h 1454233"/>
                  <a:gd name="connsiteX17" fmla="*/ 2362200 w 3778436"/>
                  <a:gd name="connsiteY17" fmla="*/ 928688 h 1454233"/>
                  <a:gd name="connsiteX18" fmla="*/ 2466975 w 3778436"/>
                  <a:gd name="connsiteY18" fmla="*/ 942975 h 1454233"/>
                  <a:gd name="connsiteX19" fmla="*/ 2528888 w 3778436"/>
                  <a:gd name="connsiteY19" fmla="*/ 942975 h 1454233"/>
                  <a:gd name="connsiteX20" fmla="*/ 2500313 w 3778436"/>
                  <a:gd name="connsiteY20" fmla="*/ 842963 h 1454233"/>
                  <a:gd name="connsiteX21" fmla="*/ 2807495 w 3778436"/>
                  <a:gd name="connsiteY21" fmla="*/ 966788 h 1454233"/>
                  <a:gd name="connsiteX22" fmla="*/ 3036094 w 3778436"/>
                  <a:gd name="connsiteY22" fmla="*/ 1002506 h 1454233"/>
                  <a:gd name="connsiteX23" fmla="*/ 3276600 w 3778436"/>
                  <a:gd name="connsiteY23" fmla="*/ 1033463 h 1454233"/>
                  <a:gd name="connsiteX24" fmla="*/ 3557588 w 3778436"/>
                  <a:gd name="connsiteY24" fmla="*/ 950119 h 1454233"/>
                  <a:gd name="connsiteX25" fmla="*/ 3731419 w 3778436"/>
                  <a:gd name="connsiteY25" fmla="*/ 895350 h 1454233"/>
                  <a:gd name="connsiteX26" fmla="*/ 3776663 w 3778436"/>
                  <a:gd name="connsiteY26" fmla="*/ 769145 h 1454233"/>
                  <a:gd name="connsiteX27" fmla="*/ 3776663 w 3778436"/>
                  <a:gd name="connsiteY27" fmla="*/ 709613 h 1454233"/>
                  <a:gd name="connsiteX28" fmla="*/ 3771900 w 3778436"/>
                  <a:gd name="connsiteY28" fmla="*/ 604838 h 1454233"/>
                  <a:gd name="connsiteX29" fmla="*/ 3743325 w 3778436"/>
                  <a:gd name="connsiteY29" fmla="*/ 490538 h 1454233"/>
                  <a:gd name="connsiteX30" fmla="*/ 3581400 w 3778436"/>
                  <a:gd name="connsiteY30" fmla="*/ 0 h 1454233"/>
                  <a:gd name="connsiteX31" fmla="*/ 3195638 w 3778436"/>
                  <a:gd name="connsiteY31" fmla="*/ 452438 h 1454233"/>
                  <a:gd name="connsiteX32" fmla="*/ 2643188 w 3778436"/>
                  <a:gd name="connsiteY32" fmla="*/ 633413 h 1454233"/>
                  <a:gd name="connsiteX33" fmla="*/ 1919288 w 3778436"/>
                  <a:gd name="connsiteY33" fmla="*/ 485775 h 1454233"/>
                  <a:gd name="connsiteX34" fmla="*/ 1181100 w 3778436"/>
                  <a:gd name="connsiteY34" fmla="*/ 466725 h 1454233"/>
                  <a:gd name="connsiteX35" fmla="*/ 671513 w 3778436"/>
                  <a:gd name="connsiteY35" fmla="*/ 409575 h 1454233"/>
                  <a:gd name="connsiteX36" fmla="*/ 271463 w 3778436"/>
                  <a:gd name="connsiteY36" fmla="*/ 800100 h 1454233"/>
                  <a:gd name="connsiteX37" fmla="*/ 19050 w 3778436"/>
                  <a:gd name="connsiteY37" fmla="*/ 1004888 h 1454233"/>
                  <a:gd name="connsiteX38" fmla="*/ 0 w 3778436"/>
                  <a:gd name="connsiteY38" fmla="*/ 1062038 h 145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78436" h="1454233">
                    <a:moveTo>
                      <a:pt x="0" y="1062038"/>
                    </a:moveTo>
                    <a:lnTo>
                      <a:pt x="9525" y="1447800"/>
                    </a:lnTo>
                    <a:cubicBezTo>
                      <a:pt x="58738" y="1485900"/>
                      <a:pt x="211931" y="1344613"/>
                      <a:pt x="295275" y="1290638"/>
                    </a:cubicBezTo>
                    <a:cubicBezTo>
                      <a:pt x="378619" y="1236663"/>
                      <a:pt x="465138" y="1195387"/>
                      <a:pt x="509588" y="1123950"/>
                    </a:cubicBezTo>
                    <a:lnTo>
                      <a:pt x="642938" y="909638"/>
                    </a:lnTo>
                    <a:cubicBezTo>
                      <a:pt x="691357" y="850107"/>
                      <a:pt x="763587" y="776288"/>
                      <a:pt x="800100" y="766763"/>
                    </a:cubicBezTo>
                    <a:lnTo>
                      <a:pt x="909638" y="738188"/>
                    </a:lnTo>
                    <a:cubicBezTo>
                      <a:pt x="964407" y="741363"/>
                      <a:pt x="1063626" y="766763"/>
                      <a:pt x="1128713" y="785813"/>
                    </a:cubicBezTo>
                    <a:lnTo>
                      <a:pt x="1323975" y="842963"/>
                    </a:lnTo>
                    <a:cubicBezTo>
                      <a:pt x="1386681" y="860426"/>
                      <a:pt x="1448594" y="878682"/>
                      <a:pt x="1504950" y="890588"/>
                    </a:cubicBezTo>
                    <a:cubicBezTo>
                      <a:pt x="1561306" y="902494"/>
                      <a:pt x="1617663" y="906462"/>
                      <a:pt x="1662113" y="914400"/>
                    </a:cubicBezTo>
                    <a:cubicBezTo>
                      <a:pt x="1706563" y="922338"/>
                      <a:pt x="1749425" y="932657"/>
                      <a:pt x="1795463" y="938213"/>
                    </a:cubicBezTo>
                    <a:cubicBezTo>
                      <a:pt x="1841501" y="943769"/>
                      <a:pt x="1917701" y="957263"/>
                      <a:pt x="1938338" y="947738"/>
                    </a:cubicBezTo>
                    <a:lnTo>
                      <a:pt x="2000250" y="919163"/>
                    </a:lnTo>
                    <a:cubicBezTo>
                      <a:pt x="2020887" y="909638"/>
                      <a:pt x="1974057" y="854869"/>
                      <a:pt x="1976438" y="838200"/>
                    </a:cubicBezTo>
                    <a:lnTo>
                      <a:pt x="2014538" y="819150"/>
                    </a:lnTo>
                    <a:cubicBezTo>
                      <a:pt x="2046288" y="821531"/>
                      <a:pt x="2101851" y="827088"/>
                      <a:pt x="2166938" y="852488"/>
                    </a:cubicBezTo>
                    <a:lnTo>
                      <a:pt x="2362200" y="928688"/>
                    </a:lnTo>
                    <a:cubicBezTo>
                      <a:pt x="2412206" y="943769"/>
                      <a:pt x="2439194" y="940594"/>
                      <a:pt x="2466975" y="942975"/>
                    </a:cubicBezTo>
                    <a:cubicBezTo>
                      <a:pt x="2494756" y="945356"/>
                      <a:pt x="2523332" y="959644"/>
                      <a:pt x="2528888" y="942975"/>
                    </a:cubicBezTo>
                    <a:cubicBezTo>
                      <a:pt x="2534444" y="926306"/>
                      <a:pt x="2454276" y="843757"/>
                      <a:pt x="2500313" y="842963"/>
                    </a:cubicBezTo>
                    <a:cubicBezTo>
                      <a:pt x="2602707" y="884238"/>
                      <a:pt x="2718198" y="940198"/>
                      <a:pt x="2807495" y="966788"/>
                    </a:cubicBezTo>
                    <a:cubicBezTo>
                      <a:pt x="2896792" y="993378"/>
                      <a:pt x="2955925" y="992187"/>
                      <a:pt x="3036094" y="1002506"/>
                    </a:cubicBezTo>
                    <a:cubicBezTo>
                      <a:pt x="3116263" y="1012825"/>
                      <a:pt x="3189684" y="1042194"/>
                      <a:pt x="3276600" y="1033463"/>
                    </a:cubicBezTo>
                    <a:cubicBezTo>
                      <a:pt x="3363516" y="1024732"/>
                      <a:pt x="3481785" y="973138"/>
                      <a:pt x="3557588" y="950119"/>
                    </a:cubicBezTo>
                    <a:cubicBezTo>
                      <a:pt x="3633391" y="927100"/>
                      <a:pt x="3694907" y="925512"/>
                      <a:pt x="3731419" y="895350"/>
                    </a:cubicBezTo>
                    <a:cubicBezTo>
                      <a:pt x="3767931" y="865188"/>
                      <a:pt x="3769122" y="800101"/>
                      <a:pt x="3776663" y="769145"/>
                    </a:cubicBezTo>
                    <a:cubicBezTo>
                      <a:pt x="3784204" y="738189"/>
                      <a:pt x="3764487" y="733962"/>
                      <a:pt x="3776663" y="709613"/>
                    </a:cubicBezTo>
                    <a:lnTo>
                      <a:pt x="3771900" y="604838"/>
                    </a:lnTo>
                    <a:lnTo>
                      <a:pt x="3743325" y="490538"/>
                    </a:lnTo>
                    <a:lnTo>
                      <a:pt x="3581400" y="0"/>
                    </a:lnTo>
                    <a:lnTo>
                      <a:pt x="3195638" y="452438"/>
                    </a:lnTo>
                    <a:lnTo>
                      <a:pt x="2643188" y="633413"/>
                    </a:lnTo>
                    <a:lnTo>
                      <a:pt x="1919288" y="485775"/>
                    </a:lnTo>
                    <a:lnTo>
                      <a:pt x="1181100" y="466725"/>
                    </a:lnTo>
                    <a:lnTo>
                      <a:pt x="671513" y="409575"/>
                    </a:lnTo>
                    <a:lnTo>
                      <a:pt x="271463" y="800100"/>
                    </a:lnTo>
                    <a:lnTo>
                      <a:pt x="19050" y="1004888"/>
                    </a:lnTo>
                    <a:lnTo>
                      <a:pt x="0" y="1062038"/>
                    </a:lnTo>
                    <a:close/>
                  </a:path>
                </a:pathLst>
              </a:custGeom>
              <a:solidFill>
                <a:srgbClr val="D2EAE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198DB7E-23DF-4C35-B9DE-EAB7F713D333}"/>
                  </a:ext>
                </a:extLst>
              </p:cNvPr>
              <p:cNvSpPr/>
              <p:nvPr/>
            </p:nvSpPr>
            <p:spPr>
              <a:xfrm>
                <a:off x="581025" y="1933575"/>
                <a:ext cx="3581400" cy="1671638"/>
              </a:xfrm>
              <a:custGeom>
                <a:avLst/>
                <a:gdLst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1866900 w 3581400"/>
                  <a:gd name="connsiteY59" fmla="*/ 752475 h 1671638"/>
                  <a:gd name="connsiteX60" fmla="*/ 1743075 w 3581400"/>
                  <a:gd name="connsiteY60" fmla="*/ 838200 h 1671638"/>
                  <a:gd name="connsiteX61" fmla="*/ 1466850 w 3581400"/>
                  <a:gd name="connsiteY61" fmla="*/ 738188 h 1671638"/>
                  <a:gd name="connsiteX62" fmla="*/ 1247775 w 3581400"/>
                  <a:gd name="connsiteY62" fmla="*/ 776288 h 1671638"/>
                  <a:gd name="connsiteX63" fmla="*/ 852488 w 3581400"/>
                  <a:gd name="connsiteY63" fmla="*/ 738188 h 1671638"/>
                  <a:gd name="connsiteX64" fmla="*/ 519113 w 3581400"/>
                  <a:gd name="connsiteY64" fmla="*/ 847725 h 1671638"/>
                  <a:gd name="connsiteX65" fmla="*/ 238125 w 3581400"/>
                  <a:gd name="connsiteY65" fmla="*/ 1138238 h 1671638"/>
                  <a:gd name="connsiteX66" fmla="*/ 4763 w 3581400"/>
                  <a:gd name="connsiteY66" fmla="*/ 1300163 h 1671638"/>
                  <a:gd name="connsiteX67" fmla="*/ 0 w 3581400"/>
                  <a:gd name="connsiteY67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033588 w 3581400"/>
                  <a:gd name="connsiteY59" fmla="*/ 735806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7187 w 3581400"/>
                  <a:gd name="connsiteY2" fmla="*/ 1431132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7187 w 3581400"/>
                  <a:gd name="connsiteY2" fmla="*/ 1431132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581400" h="1671638">
                    <a:moveTo>
                      <a:pt x="0" y="1671638"/>
                    </a:moveTo>
                    <a:lnTo>
                      <a:pt x="200025" y="1557338"/>
                    </a:lnTo>
                    <a:cubicBezTo>
                      <a:pt x="259556" y="1517254"/>
                      <a:pt x="315912" y="1466851"/>
                      <a:pt x="357187" y="1431132"/>
                    </a:cubicBezTo>
                    <a:cubicBezTo>
                      <a:pt x="398462" y="1395413"/>
                      <a:pt x="417512" y="1378347"/>
                      <a:pt x="447675" y="1343025"/>
                    </a:cubicBezTo>
                    <a:cubicBezTo>
                      <a:pt x="477838" y="1307703"/>
                      <a:pt x="508794" y="1255714"/>
                      <a:pt x="538163" y="1219201"/>
                    </a:cubicBezTo>
                    <a:cubicBezTo>
                      <a:pt x="567532" y="1182689"/>
                      <a:pt x="596107" y="1152525"/>
                      <a:pt x="623888" y="1123950"/>
                    </a:cubicBezTo>
                    <a:cubicBezTo>
                      <a:pt x="651669" y="1095375"/>
                      <a:pt x="676275" y="1067594"/>
                      <a:pt x="704850" y="1047750"/>
                    </a:cubicBezTo>
                    <a:cubicBezTo>
                      <a:pt x="733425" y="1027906"/>
                      <a:pt x="763588" y="1012825"/>
                      <a:pt x="795338" y="1004888"/>
                    </a:cubicBezTo>
                    <a:cubicBezTo>
                      <a:pt x="827088" y="996951"/>
                      <a:pt x="854869" y="990600"/>
                      <a:pt x="895350" y="1000125"/>
                    </a:cubicBezTo>
                    <a:cubicBezTo>
                      <a:pt x="935831" y="1009650"/>
                      <a:pt x="988219" y="1042194"/>
                      <a:pt x="1038225" y="1062038"/>
                    </a:cubicBezTo>
                    <a:cubicBezTo>
                      <a:pt x="1088231" y="1081882"/>
                      <a:pt x="1139826" y="1103313"/>
                      <a:pt x="1195388" y="1119188"/>
                    </a:cubicBezTo>
                    <a:cubicBezTo>
                      <a:pt x="1250950" y="1135063"/>
                      <a:pt x="1312069" y="1142207"/>
                      <a:pt x="1371600" y="1157288"/>
                    </a:cubicBezTo>
                    <a:cubicBezTo>
                      <a:pt x="1431131" y="1172369"/>
                      <a:pt x="1510506" y="1196975"/>
                      <a:pt x="1552575" y="1209675"/>
                    </a:cubicBezTo>
                    <a:cubicBezTo>
                      <a:pt x="1594644" y="1222375"/>
                      <a:pt x="1604169" y="1229519"/>
                      <a:pt x="1624013" y="1233488"/>
                    </a:cubicBezTo>
                    <a:cubicBezTo>
                      <a:pt x="1643857" y="1237457"/>
                      <a:pt x="1662907" y="1239838"/>
                      <a:pt x="1671638" y="1233488"/>
                    </a:cubicBezTo>
                    <a:cubicBezTo>
                      <a:pt x="1680369" y="1227138"/>
                      <a:pt x="1684338" y="1210469"/>
                      <a:pt x="1676400" y="1195388"/>
                    </a:cubicBezTo>
                    <a:cubicBezTo>
                      <a:pt x="1668463" y="1180307"/>
                      <a:pt x="1640682" y="1157287"/>
                      <a:pt x="1624013" y="1143000"/>
                    </a:cubicBezTo>
                    <a:cubicBezTo>
                      <a:pt x="1607344" y="1128713"/>
                      <a:pt x="1585119" y="1122363"/>
                      <a:pt x="1576388" y="1109663"/>
                    </a:cubicBezTo>
                    <a:cubicBezTo>
                      <a:pt x="1567657" y="1096963"/>
                      <a:pt x="1555750" y="1073944"/>
                      <a:pt x="1571625" y="1066800"/>
                    </a:cubicBezTo>
                    <a:cubicBezTo>
                      <a:pt x="1587500" y="1059656"/>
                      <a:pt x="1641476" y="1061244"/>
                      <a:pt x="1671638" y="1066800"/>
                    </a:cubicBezTo>
                    <a:cubicBezTo>
                      <a:pt x="1701800" y="1072356"/>
                      <a:pt x="1721644" y="1085851"/>
                      <a:pt x="1752600" y="1100138"/>
                    </a:cubicBezTo>
                    <a:cubicBezTo>
                      <a:pt x="1783556" y="1114426"/>
                      <a:pt x="1811338" y="1137444"/>
                      <a:pt x="1857375" y="1152525"/>
                    </a:cubicBezTo>
                    <a:cubicBezTo>
                      <a:pt x="1903413" y="1167606"/>
                      <a:pt x="1985169" y="1180306"/>
                      <a:pt x="2028825" y="1190625"/>
                    </a:cubicBezTo>
                    <a:cubicBezTo>
                      <a:pt x="2072481" y="1200944"/>
                      <a:pt x="2091532" y="1210469"/>
                      <a:pt x="2119313" y="1214438"/>
                    </a:cubicBezTo>
                    <a:cubicBezTo>
                      <a:pt x="2147094" y="1218407"/>
                      <a:pt x="2175669" y="1216026"/>
                      <a:pt x="2195513" y="1214438"/>
                    </a:cubicBezTo>
                    <a:cubicBezTo>
                      <a:pt x="2215357" y="1212851"/>
                      <a:pt x="2235200" y="1216819"/>
                      <a:pt x="2238375" y="1204913"/>
                    </a:cubicBezTo>
                    <a:cubicBezTo>
                      <a:pt x="2241550" y="1193007"/>
                      <a:pt x="2225675" y="1159669"/>
                      <a:pt x="2214563" y="1143000"/>
                    </a:cubicBezTo>
                    <a:cubicBezTo>
                      <a:pt x="2203451" y="1126331"/>
                      <a:pt x="2173287" y="1117600"/>
                      <a:pt x="2171700" y="1104900"/>
                    </a:cubicBezTo>
                    <a:cubicBezTo>
                      <a:pt x="2170113" y="1092200"/>
                      <a:pt x="2181225" y="1069181"/>
                      <a:pt x="2205038" y="1066800"/>
                    </a:cubicBezTo>
                    <a:cubicBezTo>
                      <a:pt x="2228851" y="1064419"/>
                      <a:pt x="2270125" y="1078707"/>
                      <a:pt x="2314575" y="1090613"/>
                    </a:cubicBezTo>
                    <a:cubicBezTo>
                      <a:pt x="2359025" y="1102519"/>
                      <a:pt x="2415382" y="1116013"/>
                      <a:pt x="2471738" y="1138238"/>
                    </a:cubicBezTo>
                    <a:cubicBezTo>
                      <a:pt x="2528094" y="1160463"/>
                      <a:pt x="2595563" y="1201738"/>
                      <a:pt x="2652713" y="1223963"/>
                    </a:cubicBezTo>
                    <a:cubicBezTo>
                      <a:pt x="2709863" y="1246188"/>
                      <a:pt x="2763838" y="1263650"/>
                      <a:pt x="2814638" y="1271588"/>
                    </a:cubicBezTo>
                    <a:cubicBezTo>
                      <a:pt x="2865438" y="1279526"/>
                      <a:pt x="2902744" y="1274763"/>
                      <a:pt x="2957513" y="1271588"/>
                    </a:cubicBezTo>
                    <a:cubicBezTo>
                      <a:pt x="3012282" y="1268413"/>
                      <a:pt x="3086894" y="1262063"/>
                      <a:pt x="3143250" y="1252538"/>
                    </a:cubicBezTo>
                    <a:cubicBezTo>
                      <a:pt x="3199606" y="1243013"/>
                      <a:pt x="3250803" y="1229122"/>
                      <a:pt x="3295650" y="1214438"/>
                    </a:cubicBezTo>
                    <a:cubicBezTo>
                      <a:pt x="3340497" y="1199754"/>
                      <a:pt x="3381376" y="1180307"/>
                      <a:pt x="3412332" y="1164432"/>
                    </a:cubicBezTo>
                    <a:cubicBezTo>
                      <a:pt x="3443288" y="1148557"/>
                      <a:pt x="3467498" y="1130697"/>
                      <a:pt x="3481388" y="1119188"/>
                    </a:cubicBezTo>
                    <a:cubicBezTo>
                      <a:pt x="3495278" y="1107679"/>
                      <a:pt x="3499644" y="1119981"/>
                      <a:pt x="3495675" y="1095375"/>
                    </a:cubicBezTo>
                    <a:cubicBezTo>
                      <a:pt x="3491706" y="1070769"/>
                      <a:pt x="3472656" y="1008063"/>
                      <a:pt x="3457575" y="971550"/>
                    </a:cubicBezTo>
                    <a:cubicBezTo>
                      <a:pt x="3442494" y="935037"/>
                      <a:pt x="3416300" y="898525"/>
                      <a:pt x="3405188" y="876300"/>
                    </a:cubicBezTo>
                    <a:lnTo>
                      <a:pt x="3390900" y="838200"/>
                    </a:lnTo>
                    <a:cubicBezTo>
                      <a:pt x="3386138" y="816769"/>
                      <a:pt x="3364707" y="771525"/>
                      <a:pt x="3376613" y="747713"/>
                    </a:cubicBezTo>
                    <a:cubicBezTo>
                      <a:pt x="3388519" y="723901"/>
                      <a:pt x="3434557" y="708025"/>
                      <a:pt x="3462338" y="695325"/>
                    </a:cubicBezTo>
                    <a:cubicBezTo>
                      <a:pt x="3490119" y="682625"/>
                      <a:pt x="3527425" y="690563"/>
                      <a:pt x="3543300" y="671513"/>
                    </a:cubicBezTo>
                    <a:cubicBezTo>
                      <a:pt x="3559175" y="652463"/>
                      <a:pt x="3551238" y="608806"/>
                      <a:pt x="3557588" y="581025"/>
                    </a:cubicBezTo>
                    <a:lnTo>
                      <a:pt x="3581400" y="504825"/>
                    </a:lnTo>
                    <a:lnTo>
                      <a:pt x="3557588" y="452438"/>
                    </a:lnTo>
                    <a:lnTo>
                      <a:pt x="3514725" y="438150"/>
                    </a:lnTo>
                    <a:lnTo>
                      <a:pt x="3462338" y="428625"/>
                    </a:lnTo>
                    <a:lnTo>
                      <a:pt x="3409950" y="409575"/>
                    </a:lnTo>
                    <a:lnTo>
                      <a:pt x="3395663" y="376238"/>
                    </a:lnTo>
                    <a:lnTo>
                      <a:pt x="3371850" y="347663"/>
                    </a:lnTo>
                    <a:lnTo>
                      <a:pt x="3281363" y="442913"/>
                    </a:lnTo>
                    <a:lnTo>
                      <a:pt x="3171825" y="338138"/>
                    </a:lnTo>
                    <a:lnTo>
                      <a:pt x="2990850" y="0"/>
                    </a:lnTo>
                    <a:lnTo>
                      <a:pt x="2762250" y="76200"/>
                    </a:lnTo>
                    <a:lnTo>
                      <a:pt x="2909888" y="738188"/>
                    </a:lnTo>
                    <a:lnTo>
                      <a:pt x="2352675" y="714375"/>
                    </a:lnTo>
                    <a:lnTo>
                      <a:pt x="2114551" y="666749"/>
                    </a:lnTo>
                    <a:lnTo>
                      <a:pt x="1866900" y="752475"/>
                    </a:lnTo>
                    <a:lnTo>
                      <a:pt x="1743075" y="838200"/>
                    </a:lnTo>
                    <a:lnTo>
                      <a:pt x="1466850" y="738188"/>
                    </a:lnTo>
                    <a:lnTo>
                      <a:pt x="1247775" y="776288"/>
                    </a:lnTo>
                    <a:lnTo>
                      <a:pt x="852488" y="738188"/>
                    </a:lnTo>
                    <a:lnTo>
                      <a:pt x="519113" y="847725"/>
                    </a:lnTo>
                    <a:lnTo>
                      <a:pt x="238125" y="1138238"/>
                    </a:lnTo>
                    <a:lnTo>
                      <a:pt x="4763" y="1300163"/>
                    </a:lnTo>
                    <a:cubicBezTo>
                      <a:pt x="6350" y="1427163"/>
                      <a:pt x="7938" y="1554163"/>
                      <a:pt x="0" y="1671638"/>
                    </a:cubicBezTo>
                    <a:close/>
                  </a:path>
                </a:pathLst>
              </a:custGeom>
              <a:solidFill>
                <a:srgbClr val="A5B1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FB8F625-436C-431D-89D3-9D2B26500C55}"/>
                  </a:ext>
                </a:extLst>
              </p:cNvPr>
              <p:cNvSpPr/>
              <p:nvPr/>
            </p:nvSpPr>
            <p:spPr>
              <a:xfrm>
                <a:off x="576263" y="1731105"/>
                <a:ext cx="3410755" cy="1612170"/>
              </a:xfrm>
              <a:custGeom>
                <a:avLst/>
                <a:gdLst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00050 w 3400425"/>
                  <a:gd name="connsiteY87" fmla="*/ 804862 h 1595437"/>
                  <a:gd name="connsiteX88" fmla="*/ 57150 w 3400425"/>
                  <a:gd name="connsiteY88" fmla="*/ 1166812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57150 w 3400425"/>
                  <a:gd name="connsiteY88" fmla="*/ 1166812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6924 w 3400425"/>
                  <a:gd name="connsiteY25" fmla="*/ 8905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6924 w 3400425"/>
                  <a:gd name="connsiteY25" fmla="*/ 8905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31218 w 3400425"/>
                  <a:gd name="connsiteY24" fmla="*/ 1014412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76550 w 3400425"/>
                  <a:gd name="connsiteY38" fmla="*/ 242887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17060"/>
                  <a:gd name="connsiteY0" fmla="*/ 1352550 h 1595437"/>
                  <a:gd name="connsiteX1" fmla="*/ 4762 w 3417060"/>
                  <a:gd name="connsiteY1" fmla="*/ 1595437 h 1595437"/>
                  <a:gd name="connsiteX2" fmla="*/ 176212 w 3417060"/>
                  <a:gd name="connsiteY2" fmla="*/ 1457325 h 1595437"/>
                  <a:gd name="connsiteX3" fmla="*/ 397668 w 3417060"/>
                  <a:gd name="connsiteY3" fmla="*/ 1278731 h 1595437"/>
                  <a:gd name="connsiteX4" fmla="*/ 535781 w 3417060"/>
                  <a:gd name="connsiteY4" fmla="*/ 1140618 h 1595437"/>
                  <a:gd name="connsiteX5" fmla="*/ 652462 w 3417060"/>
                  <a:gd name="connsiteY5" fmla="*/ 1033463 h 1595437"/>
                  <a:gd name="connsiteX6" fmla="*/ 738187 w 3417060"/>
                  <a:gd name="connsiteY6" fmla="*/ 976312 h 1595437"/>
                  <a:gd name="connsiteX7" fmla="*/ 823912 w 3417060"/>
                  <a:gd name="connsiteY7" fmla="*/ 976312 h 1595437"/>
                  <a:gd name="connsiteX8" fmla="*/ 871537 w 3417060"/>
                  <a:gd name="connsiteY8" fmla="*/ 985837 h 1595437"/>
                  <a:gd name="connsiteX9" fmla="*/ 1052512 w 3417060"/>
                  <a:gd name="connsiteY9" fmla="*/ 1042987 h 1595437"/>
                  <a:gd name="connsiteX10" fmla="*/ 1219200 w 3417060"/>
                  <a:gd name="connsiteY10" fmla="*/ 1071562 h 1595437"/>
                  <a:gd name="connsiteX11" fmla="*/ 1328737 w 3417060"/>
                  <a:gd name="connsiteY11" fmla="*/ 1095375 h 1595437"/>
                  <a:gd name="connsiteX12" fmla="*/ 1385887 w 3417060"/>
                  <a:gd name="connsiteY12" fmla="*/ 1071562 h 1595437"/>
                  <a:gd name="connsiteX13" fmla="*/ 1390650 w 3417060"/>
                  <a:gd name="connsiteY13" fmla="*/ 1019175 h 1595437"/>
                  <a:gd name="connsiteX14" fmla="*/ 1343025 w 3417060"/>
                  <a:gd name="connsiteY14" fmla="*/ 947737 h 1595437"/>
                  <a:gd name="connsiteX15" fmla="*/ 1457325 w 3417060"/>
                  <a:gd name="connsiteY15" fmla="*/ 957262 h 1595437"/>
                  <a:gd name="connsiteX16" fmla="*/ 1647825 w 3417060"/>
                  <a:gd name="connsiteY16" fmla="*/ 1052512 h 1595437"/>
                  <a:gd name="connsiteX17" fmla="*/ 1800225 w 3417060"/>
                  <a:gd name="connsiteY17" fmla="*/ 1095375 h 1595437"/>
                  <a:gd name="connsiteX18" fmla="*/ 1871662 w 3417060"/>
                  <a:gd name="connsiteY18" fmla="*/ 1071562 h 1595437"/>
                  <a:gd name="connsiteX19" fmla="*/ 1881187 w 3417060"/>
                  <a:gd name="connsiteY19" fmla="*/ 1014412 h 1595437"/>
                  <a:gd name="connsiteX20" fmla="*/ 1928812 w 3417060"/>
                  <a:gd name="connsiteY20" fmla="*/ 1004887 h 1595437"/>
                  <a:gd name="connsiteX21" fmla="*/ 2076450 w 3417060"/>
                  <a:gd name="connsiteY21" fmla="*/ 1057275 h 1595437"/>
                  <a:gd name="connsiteX22" fmla="*/ 2181225 w 3417060"/>
                  <a:gd name="connsiteY22" fmla="*/ 1104900 h 1595437"/>
                  <a:gd name="connsiteX23" fmla="*/ 2185987 w 3417060"/>
                  <a:gd name="connsiteY23" fmla="*/ 1062037 h 1595437"/>
                  <a:gd name="connsiteX24" fmla="*/ 2171699 w 3417060"/>
                  <a:gd name="connsiteY24" fmla="*/ 1000124 h 1595437"/>
                  <a:gd name="connsiteX25" fmla="*/ 2112168 w 3417060"/>
                  <a:gd name="connsiteY25" fmla="*/ 897731 h 1595437"/>
                  <a:gd name="connsiteX26" fmla="*/ 2190750 w 3417060"/>
                  <a:gd name="connsiteY26" fmla="*/ 942975 h 1595437"/>
                  <a:gd name="connsiteX27" fmla="*/ 2381250 w 3417060"/>
                  <a:gd name="connsiteY27" fmla="*/ 1052512 h 1595437"/>
                  <a:gd name="connsiteX28" fmla="*/ 2662237 w 3417060"/>
                  <a:gd name="connsiteY28" fmla="*/ 1147762 h 1595437"/>
                  <a:gd name="connsiteX29" fmla="*/ 2843212 w 3417060"/>
                  <a:gd name="connsiteY29" fmla="*/ 1190625 h 1595437"/>
                  <a:gd name="connsiteX30" fmla="*/ 2962275 w 3417060"/>
                  <a:gd name="connsiteY30" fmla="*/ 1157287 h 1595437"/>
                  <a:gd name="connsiteX31" fmla="*/ 3109912 w 3417060"/>
                  <a:gd name="connsiteY31" fmla="*/ 1066800 h 1595437"/>
                  <a:gd name="connsiteX32" fmla="*/ 3148012 w 3417060"/>
                  <a:gd name="connsiteY32" fmla="*/ 1009650 h 1595437"/>
                  <a:gd name="connsiteX33" fmla="*/ 3152775 w 3417060"/>
                  <a:gd name="connsiteY33" fmla="*/ 938212 h 1595437"/>
                  <a:gd name="connsiteX34" fmla="*/ 3128962 w 3417060"/>
                  <a:gd name="connsiteY34" fmla="*/ 828675 h 1595437"/>
                  <a:gd name="connsiteX35" fmla="*/ 3033712 w 3417060"/>
                  <a:gd name="connsiteY35" fmla="*/ 657225 h 1595437"/>
                  <a:gd name="connsiteX36" fmla="*/ 2928937 w 3417060"/>
                  <a:gd name="connsiteY36" fmla="*/ 476250 h 1595437"/>
                  <a:gd name="connsiteX37" fmla="*/ 2867025 w 3417060"/>
                  <a:gd name="connsiteY37" fmla="*/ 371475 h 1595437"/>
                  <a:gd name="connsiteX38" fmla="*/ 2859881 w 3417060"/>
                  <a:gd name="connsiteY38" fmla="*/ 264319 h 1595437"/>
                  <a:gd name="connsiteX39" fmla="*/ 2928937 w 3417060"/>
                  <a:gd name="connsiteY39" fmla="*/ 233362 h 1595437"/>
                  <a:gd name="connsiteX40" fmla="*/ 3024187 w 3417060"/>
                  <a:gd name="connsiteY40" fmla="*/ 295275 h 1595437"/>
                  <a:gd name="connsiteX41" fmla="*/ 3095625 w 3417060"/>
                  <a:gd name="connsiteY41" fmla="*/ 466725 h 1595437"/>
                  <a:gd name="connsiteX42" fmla="*/ 3195637 w 3417060"/>
                  <a:gd name="connsiteY42" fmla="*/ 671512 h 1595437"/>
                  <a:gd name="connsiteX43" fmla="*/ 3243262 w 3417060"/>
                  <a:gd name="connsiteY43" fmla="*/ 742950 h 1595437"/>
                  <a:gd name="connsiteX44" fmla="*/ 3295650 w 3417060"/>
                  <a:gd name="connsiteY44" fmla="*/ 762000 h 1595437"/>
                  <a:gd name="connsiteX45" fmla="*/ 3400425 w 3417060"/>
                  <a:gd name="connsiteY45" fmla="*/ 733425 h 1595437"/>
                  <a:gd name="connsiteX46" fmla="*/ 3400425 w 3417060"/>
                  <a:gd name="connsiteY46" fmla="*/ 647700 h 1595437"/>
                  <a:gd name="connsiteX47" fmla="*/ 3371850 w 3417060"/>
                  <a:gd name="connsiteY47" fmla="*/ 571500 h 1595437"/>
                  <a:gd name="connsiteX48" fmla="*/ 3352800 w 3417060"/>
                  <a:gd name="connsiteY48" fmla="*/ 500062 h 1595437"/>
                  <a:gd name="connsiteX49" fmla="*/ 3319462 w 3417060"/>
                  <a:gd name="connsiteY49" fmla="*/ 547687 h 1595437"/>
                  <a:gd name="connsiteX50" fmla="*/ 3276600 w 3417060"/>
                  <a:gd name="connsiteY50" fmla="*/ 552450 h 1595437"/>
                  <a:gd name="connsiteX51" fmla="*/ 3238500 w 3417060"/>
                  <a:gd name="connsiteY51" fmla="*/ 461962 h 1595437"/>
                  <a:gd name="connsiteX52" fmla="*/ 3186112 w 3417060"/>
                  <a:gd name="connsiteY52" fmla="*/ 461962 h 1595437"/>
                  <a:gd name="connsiteX53" fmla="*/ 3133725 w 3417060"/>
                  <a:gd name="connsiteY53" fmla="*/ 400050 h 1595437"/>
                  <a:gd name="connsiteX54" fmla="*/ 3100387 w 3417060"/>
                  <a:gd name="connsiteY54" fmla="*/ 290512 h 1595437"/>
                  <a:gd name="connsiteX55" fmla="*/ 3071812 w 3417060"/>
                  <a:gd name="connsiteY55" fmla="*/ 252412 h 1595437"/>
                  <a:gd name="connsiteX56" fmla="*/ 3043237 w 3417060"/>
                  <a:gd name="connsiteY56" fmla="*/ 176212 h 1595437"/>
                  <a:gd name="connsiteX57" fmla="*/ 3019425 w 3417060"/>
                  <a:gd name="connsiteY57" fmla="*/ 95250 h 1595437"/>
                  <a:gd name="connsiteX58" fmla="*/ 2990850 w 3417060"/>
                  <a:gd name="connsiteY58" fmla="*/ 66675 h 1595437"/>
                  <a:gd name="connsiteX59" fmla="*/ 2971800 w 3417060"/>
                  <a:gd name="connsiteY59" fmla="*/ 57150 h 1595437"/>
                  <a:gd name="connsiteX60" fmla="*/ 2933700 w 3417060"/>
                  <a:gd name="connsiteY60" fmla="*/ 57150 h 1595437"/>
                  <a:gd name="connsiteX61" fmla="*/ 2900362 w 3417060"/>
                  <a:gd name="connsiteY61" fmla="*/ 138112 h 1595437"/>
                  <a:gd name="connsiteX62" fmla="*/ 2895600 w 3417060"/>
                  <a:gd name="connsiteY62" fmla="*/ 190500 h 1595437"/>
                  <a:gd name="connsiteX63" fmla="*/ 2886075 w 3417060"/>
                  <a:gd name="connsiteY63" fmla="*/ 223837 h 1595437"/>
                  <a:gd name="connsiteX64" fmla="*/ 2867025 w 3417060"/>
                  <a:gd name="connsiteY64" fmla="*/ 219075 h 1595437"/>
                  <a:gd name="connsiteX65" fmla="*/ 2843212 w 3417060"/>
                  <a:gd name="connsiteY65" fmla="*/ 157162 h 1595437"/>
                  <a:gd name="connsiteX66" fmla="*/ 2824162 w 3417060"/>
                  <a:gd name="connsiteY66" fmla="*/ 100012 h 1595437"/>
                  <a:gd name="connsiteX67" fmla="*/ 2790825 w 3417060"/>
                  <a:gd name="connsiteY67" fmla="*/ 61912 h 1595437"/>
                  <a:gd name="connsiteX68" fmla="*/ 2771775 w 3417060"/>
                  <a:gd name="connsiteY68" fmla="*/ 0 h 1595437"/>
                  <a:gd name="connsiteX69" fmla="*/ 2738437 w 3417060"/>
                  <a:gd name="connsiteY69" fmla="*/ 57150 h 1595437"/>
                  <a:gd name="connsiteX70" fmla="*/ 2695575 w 3417060"/>
                  <a:gd name="connsiteY70" fmla="*/ 200025 h 1595437"/>
                  <a:gd name="connsiteX71" fmla="*/ 2676525 w 3417060"/>
                  <a:gd name="connsiteY71" fmla="*/ 266700 h 1595437"/>
                  <a:gd name="connsiteX72" fmla="*/ 2628900 w 3417060"/>
                  <a:gd name="connsiteY72" fmla="*/ 309562 h 1595437"/>
                  <a:gd name="connsiteX73" fmla="*/ 2662237 w 3417060"/>
                  <a:gd name="connsiteY73" fmla="*/ 490537 h 1595437"/>
                  <a:gd name="connsiteX74" fmla="*/ 2762250 w 3417060"/>
                  <a:gd name="connsiteY74" fmla="*/ 800100 h 1595437"/>
                  <a:gd name="connsiteX75" fmla="*/ 2481262 w 3417060"/>
                  <a:gd name="connsiteY75" fmla="*/ 819150 h 1595437"/>
                  <a:gd name="connsiteX76" fmla="*/ 2271712 w 3417060"/>
                  <a:gd name="connsiteY76" fmla="*/ 700087 h 1595437"/>
                  <a:gd name="connsiteX77" fmla="*/ 2019300 w 3417060"/>
                  <a:gd name="connsiteY77" fmla="*/ 690562 h 1595437"/>
                  <a:gd name="connsiteX78" fmla="*/ 1828800 w 3417060"/>
                  <a:gd name="connsiteY78" fmla="*/ 652462 h 1595437"/>
                  <a:gd name="connsiteX79" fmla="*/ 1752600 w 3417060"/>
                  <a:gd name="connsiteY79" fmla="*/ 652462 h 1595437"/>
                  <a:gd name="connsiteX80" fmla="*/ 1728787 w 3417060"/>
                  <a:gd name="connsiteY80" fmla="*/ 638175 h 1595437"/>
                  <a:gd name="connsiteX81" fmla="*/ 1685925 w 3417060"/>
                  <a:gd name="connsiteY81" fmla="*/ 623887 h 1595437"/>
                  <a:gd name="connsiteX82" fmla="*/ 1633537 w 3417060"/>
                  <a:gd name="connsiteY82" fmla="*/ 619125 h 1595437"/>
                  <a:gd name="connsiteX83" fmla="*/ 1462087 w 3417060"/>
                  <a:gd name="connsiteY83" fmla="*/ 657225 h 1595437"/>
                  <a:gd name="connsiteX84" fmla="*/ 971550 w 3417060"/>
                  <a:gd name="connsiteY84" fmla="*/ 728662 h 1595437"/>
                  <a:gd name="connsiteX85" fmla="*/ 447675 w 3417060"/>
                  <a:gd name="connsiteY85" fmla="*/ 866775 h 1595437"/>
                  <a:gd name="connsiteX86" fmla="*/ 119062 w 3417060"/>
                  <a:gd name="connsiteY86" fmla="*/ 1195387 h 1595437"/>
                  <a:gd name="connsiteX87" fmla="*/ 0 w 3417060"/>
                  <a:gd name="connsiteY87" fmla="*/ 1352550 h 1595437"/>
                  <a:gd name="connsiteX0" fmla="*/ 0 w 3410755"/>
                  <a:gd name="connsiteY0" fmla="*/ 1352550 h 1595437"/>
                  <a:gd name="connsiteX1" fmla="*/ 4762 w 3410755"/>
                  <a:gd name="connsiteY1" fmla="*/ 1595437 h 1595437"/>
                  <a:gd name="connsiteX2" fmla="*/ 176212 w 3410755"/>
                  <a:gd name="connsiteY2" fmla="*/ 1457325 h 1595437"/>
                  <a:gd name="connsiteX3" fmla="*/ 397668 w 3410755"/>
                  <a:gd name="connsiteY3" fmla="*/ 1278731 h 1595437"/>
                  <a:gd name="connsiteX4" fmla="*/ 535781 w 3410755"/>
                  <a:gd name="connsiteY4" fmla="*/ 1140618 h 1595437"/>
                  <a:gd name="connsiteX5" fmla="*/ 652462 w 3410755"/>
                  <a:gd name="connsiteY5" fmla="*/ 1033463 h 1595437"/>
                  <a:gd name="connsiteX6" fmla="*/ 738187 w 3410755"/>
                  <a:gd name="connsiteY6" fmla="*/ 976312 h 1595437"/>
                  <a:gd name="connsiteX7" fmla="*/ 823912 w 3410755"/>
                  <a:gd name="connsiteY7" fmla="*/ 976312 h 1595437"/>
                  <a:gd name="connsiteX8" fmla="*/ 871537 w 3410755"/>
                  <a:gd name="connsiteY8" fmla="*/ 985837 h 1595437"/>
                  <a:gd name="connsiteX9" fmla="*/ 1052512 w 3410755"/>
                  <a:gd name="connsiteY9" fmla="*/ 1042987 h 1595437"/>
                  <a:gd name="connsiteX10" fmla="*/ 1219200 w 3410755"/>
                  <a:gd name="connsiteY10" fmla="*/ 1071562 h 1595437"/>
                  <a:gd name="connsiteX11" fmla="*/ 1328737 w 3410755"/>
                  <a:gd name="connsiteY11" fmla="*/ 1095375 h 1595437"/>
                  <a:gd name="connsiteX12" fmla="*/ 1385887 w 3410755"/>
                  <a:gd name="connsiteY12" fmla="*/ 1071562 h 1595437"/>
                  <a:gd name="connsiteX13" fmla="*/ 1390650 w 3410755"/>
                  <a:gd name="connsiteY13" fmla="*/ 1019175 h 1595437"/>
                  <a:gd name="connsiteX14" fmla="*/ 1343025 w 3410755"/>
                  <a:gd name="connsiteY14" fmla="*/ 947737 h 1595437"/>
                  <a:gd name="connsiteX15" fmla="*/ 1457325 w 3410755"/>
                  <a:gd name="connsiteY15" fmla="*/ 957262 h 1595437"/>
                  <a:gd name="connsiteX16" fmla="*/ 1647825 w 3410755"/>
                  <a:gd name="connsiteY16" fmla="*/ 1052512 h 1595437"/>
                  <a:gd name="connsiteX17" fmla="*/ 1800225 w 3410755"/>
                  <a:gd name="connsiteY17" fmla="*/ 1095375 h 1595437"/>
                  <a:gd name="connsiteX18" fmla="*/ 1871662 w 3410755"/>
                  <a:gd name="connsiteY18" fmla="*/ 1071562 h 1595437"/>
                  <a:gd name="connsiteX19" fmla="*/ 1881187 w 3410755"/>
                  <a:gd name="connsiteY19" fmla="*/ 1014412 h 1595437"/>
                  <a:gd name="connsiteX20" fmla="*/ 1928812 w 3410755"/>
                  <a:gd name="connsiteY20" fmla="*/ 1004887 h 1595437"/>
                  <a:gd name="connsiteX21" fmla="*/ 2076450 w 3410755"/>
                  <a:gd name="connsiteY21" fmla="*/ 1057275 h 1595437"/>
                  <a:gd name="connsiteX22" fmla="*/ 2181225 w 3410755"/>
                  <a:gd name="connsiteY22" fmla="*/ 1104900 h 1595437"/>
                  <a:gd name="connsiteX23" fmla="*/ 2185987 w 3410755"/>
                  <a:gd name="connsiteY23" fmla="*/ 1062037 h 1595437"/>
                  <a:gd name="connsiteX24" fmla="*/ 2171699 w 3410755"/>
                  <a:gd name="connsiteY24" fmla="*/ 1000124 h 1595437"/>
                  <a:gd name="connsiteX25" fmla="*/ 2112168 w 3410755"/>
                  <a:gd name="connsiteY25" fmla="*/ 897731 h 1595437"/>
                  <a:gd name="connsiteX26" fmla="*/ 2190750 w 3410755"/>
                  <a:gd name="connsiteY26" fmla="*/ 942975 h 1595437"/>
                  <a:gd name="connsiteX27" fmla="*/ 2381250 w 3410755"/>
                  <a:gd name="connsiteY27" fmla="*/ 1052512 h 1595437"/>
                  <a:gd name="connsiteX28" fmla="*/ 2662237 w 3410755"/>
                  <a:gd name="connsiteY28" fmla="*/ 1147762 h 1595437"/>
                  <a:gd name="connsiteX29" fmla="*/ 2843212 w 3410755"/>
                  <a:gd name="connsiteY29" fmla="*/ 1190625 h 1595437"/>
                  <a:gd name="connsiteX30" fmla="*/ 2962275 w 3410755"/>
                  <a:gd name="connsiteY30" fmla="*/ 1157287 h 1595437"/>
                  <a:gd name="connsiteX31" fmla="*/ 3109912 w 3410755"/>
                  <a:gd name="connsiteY31" fmla="*/ 1066800 h 1595437"/>
                  <a:gd name="connsiteX32" fmla="*/ 3148012 w 3410755"/>
                  <a:gd name="connsiteY32" fmla="*/ 1009650 h 1595437"/>
                  <a:gd name="connsiteX33" fmla="*/ 3152775 w 3410755"/>
                  <a:gd name="connsiteY33" fmla="*/ 938212 h 1595437"/>
                  <a:gd name="connsiteX34" fmla="*/ 3128962 w 3410755"/>
                  <a:gd name="connsiteY34" fmla="*/ 828675 h 1595437"/>
                  <a:gd name="connsiteX35" fmla="*/ 3033712 w 3410755"/>
                  <a:gd name="connsiteY35" fmla="*/ 657225 h 1595437"/>
                  <a:gd name="connsiteX36" fmla="*/ 2928937 w 3410755"/>
                  <a:gd name="connsiteY36" fmla="*/ 476250 h 1595437"/>
                  <a:gd name="connsiteX37" fmla="*/ 2867025 w 3410755"/>
                  <a:gd name="connsiteY37" fmla="*/ 371475 h 1595437"/>
                  <a:gd name="connsiteX38" fmla="*/ 2859881 w 3410755"/>
                  <a:gd name="connsiteY38" fmla="*/ 264319 h 1595437"/>
                  <a:gd name="connsiteX39" fmla="*/ 2928937 w 3410755"/>
                  <a:gd name="connsiteY39" fmla="*/ 233362 h 1595437"/>
                  <a:gd name="connsiteX40" fmla="*/ 3024187 w 3410755"/>
                  <a:gd name="connsiteY40" fmla="*/ 295275 h 1595437"/>
                  <a:gd name="connsiteX41" fmla="*/ 3095625 w 3410755"/>
                  <a:gd name="connsiteY41" fmla="*/ 466725 h 1595437"/>
                  <a:gd name="connsiteX42" fmla="*/ 3195637 w 3410755"/>
                  <a:gd name="connsiteY42" fmla="*/ 671512 h 1595437"/>
                  <a:gd name="connsiteX43" fmla="*/ 3243262 w 3410755"/>
                  <a:gd name="connsiteY43" fmla="*/ 742950 h 1595437"/>
                  <a:gd name="connsiteX44" fmla="*/ 3295650 w 3410755"/>
                  <a:gd name="connsiteY44" fmla="*/ 762000 h 1595437"/>
                  <a:gd name="connsiteX45" fmla="*/ 3400425 w 3410755"/>
                  <a:gd name="connsiteY45" fmla="*/ 733425 h 1595437"/>
                  <a:gd name="connsiteX46" fmla="*/ 3400425 w 3410755"/>
                  <a:gd name="connsiteY46" fmla="*/ 647700 h 1595437"/>
                  <a:gd name="connsiteX47" fmla="*/ 3371850 w 3410755"/>
                  <a:gd name="connsiteY47" fmla="*/ 571500 h 1595437"/>
                  <a:gd name="connsiteX48" fmla="*/ 3352800 w 3410755"/>
                  <a:gd name="connsiteY48" fmla="*/ 500062 h 1595437"/>
                  <a:gd name="connsiteX49" fmla="*/ 3319462 w 3410755"/>
                  <a:gd name="connsiteY49" fmla="*/ 547687 h 1595437"/>
                  <a:gd name="connsiteX50" fmla="*/ 3276600 w 3410755"/>
                  <a:gd name="connsiteY50" fmla="*/ 552450 h 1595437"/>
                  <a:gd name="connsiteX51" fmla="*/ 3238500 w 3410755"/>
                  <a:gd name="connsiteY51" fmla="*/ 461962 h 1595437"/>
                  <a:gd name="connsiteX52" fmla="*/ 3186112 w 3410755"/>
                  <a:gd name="connsiteY52" fmla="*/ 461962 h 1595437"/>
                  <a:gd name="connsiteX53" fmla="*/ 3133725 w 3410755"/>
                  <a:gd name="connsiteY53" fmla="*/ 400050 h 1595437"/>
                  <a:gd name="connsiteX54" fmla="*/ 3100387 w 3410755"/>
                  <a:gd name="connsiteY54" fmla="*/ 290512 h 1595437"/>
                  <a:gd name="connsiteX55" fmla="*/ 3071812 w 3410755"/>
                  <a:gd name="connsiteY55" fmla="*/ 252412 h 1595437"/>
                  <a:gd name="connsiteX56" fmla="*/ 3043237 w 3410755"/>
                  <a:gd name="connsiteY56" fmla="*/ 176212 h 1595437"/>
                  <a:gd name="connsiteX57" fmla="*/ 3019425 w 3410755"/>
                  <a:gd name="connsiteY57" fmla="*/ 95250 h 1595437"/>
                  <a:gd name="connsiteX58" fmla="*/ 2990850 w 3410755"/>
                  <a:gd name="connsiteY58" fmla="*/ 66675 h 1595437"/>
                  <a:gd name="connsiteX59" fmla="*/ 2971800 w 3410755"/>
                  <a:gd name="connsiteY59" fmla="*/ 57150 h 1595437"/>
                  <a:gd name="connsiteX60" fmla="*/ 2933700 w 3410755"/>
                  <a:gd name="connsiteY60" fmla="*/ 57150 h 1595437"/>
                  <a:gd name="connsiteX61" fmla="*/ 2900362 w 3410755"/>
                  <a:gd name="connsiteY61" fmla="*/ 138112 h 1595437"/>
                  <a:gd name="connsiteX62" fmla="*/ 2895600 w 3410755"/>
                  <a:gd name="connsiteY62" fmla="*/ 190500 h 1595437"/>
                  <a:gd name="connsiteX63" fmla="*/ 2886075 w 3410755"/>
                  <a:gd name="connsiteY63" fmla="*/ 223837 h 1595437"/>
                  <a:gd name="connsiteX64" fmla="*/ 2867025 w 3410755"/>
                  <a:gd name="connsiteY64" fmla="*/ 219075 h 1595437"/>
                  <a:gd name="connsiteX65" fmla="*/ 2843212 w 3410755"/>
                  <a:gd name="connsiteY65" fmla="*/ 157162 h 1595437"/>
                  <a:gd name="connsiteX66" fmla="*/ 2824162 w 3410755"/>
                  <a:gd name="connsiteY66" fmla="*/ 100012 h 1595437"/>
                  <a:gd name="connsiteX67" fmla="*/ 2790825 w 3410755"/>
                  <a:gd name="connsiteY67" fmla="*/ 61912 h 1595437"/>
                  <a:gd name="connsiteX68" fmla="*/ 2771775 w 3410755"/>
                  <a:gd name="connsiteY68" fmla="*/ 0 h 1595437"/>
                  <a:gd name="connsiteX69" fmla="*/ 2738437 w 3410755"/>
                  <a:gd name="connsiteY69" fmla="*/ 57150 h 1595437"/>
                  <a:gd name="connsiteX70" fmla="*/ 2695575 w 3410755"/>
                  <a:gd name="connsiteY70" fmla="*/ 200025 h 1595437"/>
                  <a:gd name="connsiteX71" fmla="*/ 2676525 w 3410755"/>
                  <a:gd name="connsiteY71" fmla="*/ 266700 h 1595437"/>
                  <a:gd name="connsiteX72" fmla="*/ 2628900 w 3410755"/>
                  <a:gd name="connsiteY72" fmla="*/ 309562 h 1595437"/>
                  <a:gd name="connsiteX73" fmla="*/ 2662237 w 3410755"/>
                  <a:gd name="connsiteY73" fmla="*/ 490537 h 1595437"/>
                  <a:gd name="connsiteX74" fmla="*/ 2762250 w 3410755"/>
                  <a:gd name="connsiteY74" fmla="*/ 800100 h 1595437"/>
                  <a:gd name="connsiteX75" fmla="*/ 2481262 w 3410755"/>
                  <a:gd name="connsiteY75" fmla="*/ 819150 h 1595437"/>
                  <a:gd name="connsiteX76" fmla="*/ 2271712 w 3410755"/>
                  <a:gd name="connsiteY76" fmla="*/ 700087 h 1595437"/>
                  <a:gd name="connsiteX77" fmla="*/ 2019300 w 3410755"/>
                  <a:gd name="connsiteY77" fmla="*/ 690562 h 1595437"/>
                  <a:gd name="connsiteX78" fmla="*/ 1828800 w 3410755"/>
                  <a:gd name="connsiteY78" fmla="*/ 652462 h 1595437"/>
                  <a:gd name="connsiteX79" fmla="*/ 1752600 w 3410755"/>
                  <a:gd name="connsiteY79" fmla="*/ 652462 h 1595437"/>
                  <a:gd name="connsiteX80" fmla="*/ 1728787 w 3410755"/>
                  <a:gd name="connsiteY80" fmla="*/ 638175 h 1595437"/>
                  <a:gd name="connsiteX81" fmla="*/ 1685925 w 3410755"/>
                  <a:gd name="connsiteY81" fmla="*/ 623887 h 1595437"/>
                  <a:gd name="connsiteX82" fmla="*/ 1633537 w 3410755"/>
                  <a:gd name="connsiteY82" fmla="*/ 619125 h 1595437"/>
                  <a:gd name="connsiteX83" fmla="*/ 1462087 w 3410755"/>
                  <a:gd name="connsiteY83" fmla="*/ 657225 h 1595437"/>
                  <a:gd name="connsiteX84" fmla="*/ 971550 w 3410755"/>
                  <a:gd name="connsiteY84" fmla="*/ 728662 h 1595437"/>
                  <a:gd name="connsiteX85" fmla="*/ 447675 w 3410755"/>
                  <a:gd name="connsiteY85" fmla="*/ 866775 h 1595437"/>
                  <a:gd name="connsiteX86" fmla="*/ 119062 w 3410755"/>
                  <a:gd name="connsiteY86" fmla="*/ 1195387 h 1595437"/>
                  <a:gd name="connsiteX87" fmla="*/ 0 w 3410755"/>
                  <a:gd name="connsiteY87" fmla="*/ 1352550 h 1595437"/>
                  <a:gd name="connsiteX0" fmla="*/ 0 w 3410755"/>
                  <a:gd name="connsiteY0" fmla="*/ 1352550 h 1595437"/>
                  <a:gd name="connsiteX1" fmla="*/ 4762 w 3410755"/>
                  <a:gd name="connsiteY1" fmla="*/ 1595437 h 1595437"/>
                  <a:gd name="connsiteX2" fmla="*/ 176212 w 3410755"/>
                  <a:gd name="connsiteY2" fmla="*/ 1457325 h 1595437"/>
                  <a:gd name="connsiteX3" fmla="*/ 397668 w 3410755"/>
                  <a:gd name="connsiteY3" fmla="*/ 1278731 h 1595437"/>
                  <a:gd name="connsiteX4" fmla="*/ 535781 w 3410755"/>
                  <a:gd name="connsiteY4" fmla="*/ 1140618 h 1595437"/>
                  <a:gd name="connsiteX5" fmla="*/ 652462 w 3410755"/>
                  <a:gd name="connsiteY5" fmla="*/ 1033463 h 1595437"/>
                  <a:gd name="connsiteX6" fmla="*/ 738187 w 3410755"/>
                  <a:gd name="connsiteY6" fmla="*/ 976312 h 1595437"/>
                  <a:gd name="connsiteX7" fmla="*/ 823912 w 3410755"/>
                  <a:gd name="connsiteY7" fmla="*/ 976312 h 1595437"/>
                  <a:gd name="connsiteX8" fmla="*/ 871537 w 3410755"/>
                  <a:gd name="connsiteY8" fmla="*/ 985837 h 1595437"/>
                  <a:gd name="connsiteX9" fmla="*/ 1052512 w 3410755"/>
                  <a:gd name="connsiteY9" fmla="*/ 1042987 h 1595437"/>
                  <a:gd name="connsiteX10" fmla="*/ 1219200 w 3410755"/>
                  <a:gd name="connsiteY10" fmla="*/ 1071562 h 1595437"/>
                  <a:gd name="connsiteX11" fmla="*/ 1328737 w 3410755"/>
                  <a:gd name="connsiteY11" fmla="*/ 1095375 h 1595437"/>
                  <a:gd name="connsiteX12" fmla="*/ 1385887 w 3410755"/>
                  <a:gd name="connsiteY12" fmla="*/ 1071562 h 1595437"/>
                  <a:gd name="connsiteX13" fmla="*/ 1390650 w 3410755"/>
                  <a:gd name="connsiteY13" fmla="*/ 1019175 h 1595437"/>
                  <a:gd name="connsiteX14" fmla="*/ 1343025 w 3410755"/>
                  <a:gd name="connsiteY14" fmla="*/ 947737 h 1595437"/>
                  <a:gd name="connsiteX15" fmla="*/ 1457325 w 3410755"/>
                  <a:gd name="connsiteY15" fmla="*/ 957262 h 1595437"/>
                  <a:gd name="connsiteX16" fmla="*/ 1647825 w 3410755"/>
                  <a:gd name="connsiteY16" fmla="*/ 1052512 h 1595437"/>
                  <a:gd name="connsiteX17" fmla="*/ 1800225 w 3410755"/>
                  <a:gd name="connsiteY17" fmla="*/ 1095375 h 1595437"/>
                  <a:gd name="connsiteX18" fmla="*/ 1871662 w 3410755"/>
                  <a:gd name="connsiteY18" fmla="*/ 1071562 h 1595437"/>
                  <a:gd name="connsiteX19" fmla="*/ 1881187 w 3410755"/>
                  <a:gd name="connsiteY19" fmla="*/ 1014412 h 1595437"/>
                  <a:gd name="connsiteX20" fmla="*/ 1928812 w 3410755"/>
                  <a:gd name="connsiteY20" fmla="*/ 1004887 h 1595437"/>
                  <a:gd name="connsiteX21" fmla="*/ 2076450 w 3410755"/>
                  <a:gd name="connsiteY21" fmla="*/ 1057275 h 1595437"/>
                  <a:gd name="connsiteX22" fmla="*/ 2181225 w 3410755"/>
                  <a:gd name="connsiteY22" fmla="*/ 1104900 h 1595437"/>
                  <a:gd name="connsiteX23" fmla="*/ 2185987 w 3410755"/>
                  <a:gd name="connsiteY23" fmla="*/ 1062037 h 1595437"/>
                  <a:gd name="connsiteX24" fmla="*/ 2171699 w 3410755"/>
                  <a:gd name="connsiteY24" fmla="*/ 1000124 h 1595437"/>
                  <a:gd name="connsiteX25" fmla="*/ 2112168 w 3410755"/>
                  <a:gd name="connsiteY25" fmla="*/ 897731 h 1595437"/>
                  <a:gd name="connsiteX26" fmla="*/ 2190750 w 3410755"/>
                  <a:gd name="connsiteY26" fmla="*/ 942975 h 1595437"/>
                  <a:gd name="connsiteX27" fmla="*/ 2381250 w 3410755"/>
                  <a:gd name="connsiteY27" fmla="*/ 1052512 h 1595437"/>
                  <a:gd name="connsiteX28" fmla="*/ 2662237 w 3410755"/>
                  <a:gd name="connsiteY28" fmla="*/ 1147762 h 1595437"/>
                  <a:gd name="connsiteX29" fmla="*/ 2843212 w 3410755"/>
                  <a:gd name="connsiteY29" fmla="*/ 1190625 h 1595437"/>
                  <a:gd name="connsiteX30" fmla="*/ 2962275 w 3410755"/>
                  <a:gd name="connsiteY30" fmla="*/ 1157287 h 1595437"/>
                  <a:gd name="connsiteX31" fmla="*/ 3109912 w 3410755"/>
                  <a:gd name="connsiteY31" fmla="*/ 1066800 h 1595437"/>
                  <a:gd name="connsiteX32" fmla="*/ 3148012 w 3410755"/>
                  <a:gd name="connsiteY32" fmla="*/ 1009650 h 1595437"/>
                  <a:gd name="connsiteX33" fmla="*/ 3152775 w 3410755"/>
                  <a:gd name="connsiteY33" fmla="*/ 938212 h 1595437"/>
                  <a:gd name="connsiteX34" fmla="*/ 3128962 w 3410755"/>
                  <a:gd name="connsiteY34" fmla="*/ 828675 h 1595437"/>
                  <a:gd name="connsiteX35" fmla="*/ 3033712 w 3410755"/>
                  <a:gd name="connsiteY35" fmla="*/ 657225 h 1595437"/>
                  <a:gd name="connsiteX36" fmla="*/ 2928937 w 3410755"/>
                  <a:gd name="connsiteY36" fmla="*/ 476250 h 1595437"/>
                  <a:gd name="connsiteX37" fmla="*/ 2867025 w 3410755"/>
                  <a:gd name="connsiteY37" fmla="*/ 371475 h 1595437"/>
                  <a:gd name="connsiteX38" fmla="*/ 2859881 w 3410755"/>
                  <a:gd name="connsiteY38" fmla="*/ 264319 h 1595437"/>
                  <a:gd name="connsiteX39" fmla="*/ 2928937 w 3410755"/>
                  <a:gd name="connsiteY39" fmla="*/ 233362 h 1595437"/>
                  <a:gd name="connsiteX40" fmla="*/ 3024187 w 3410755"/>
                  <a:gd name="connsiteY40" fmla="*/ 295275 h 1595437"/>
                  <a:gd name="connsiteX41" fmla="*/ 3095625 w 3410755"/>
                  <a:gd name="connsiteY41" fmla="*/ 466725 h 1595437"/>
                  <a:gd name="connsiteX42" fmla="*/ 3195637 w 3410755"/>
                  <a:gd name="connsiteY42" fmla="*/ 671512 h 1595437"/>
                  <a:gd name="connsiteX43" fmla="*/ 3243262 w 3410755"/>
                  <a:gd name="connsiteY43" fmla="*/ 742950 h 1595437"/>
                  <a:gd name="connsiteX44" fmla="*/ 3295650 w 3410755"/>
                  <a:gd name="connsiteY44" fmla="*/ 762000 h 1595437"/>
                  <a:gd name="connsiteX45" fmla="*/ 3400425 w 3410755"/>
                  <a:gd name="connsiteY45" fmla="*/ 733425 h 1595437"/>
                  <a:gd name="connsiteX46" fmla="*/ 3400425 w 3410755"/>
                  <a:gd name="connsiteY46" fmla="*/ 647700 h 1595437"/>
                  <a:gd name="connsiteX47" fmla="*/ 3371850 w 3410755"/>
                  <a:gd name="connsiteY47" fmla="*/ 571500 h 1595437"/>
                  <a:gd name="connsiteX48" fmla="*/ 3352800 w 3410755"/>
                  <a:gd name="connsiteY48" fmla="*/ 500062 h 1595437"/>
                  <a:gd name="connsiteX49" fmla="*/ 3319462 w 3410755"/>
                  <a:gd name="connsiteY49" fmla="*/ 547687 h 1595437"/>
                  <a:gd name="connsiteX50" fmla="*/ 3276600 w 3410755"/>
                  <a:gd name="connsiteY50" fmla="*/ 552450 h 1595437"/>
                  <a:gd name="connsiteX51" fmla="*/ 3238500 w 3410755"/>
                  <a:gd name="connsiteY51" fmla="*/ 461962 h 1595437"/>
                  <a:gd name="connsiteX52" fmla="*/ 3186112 w 3410755"/>
                  <a:gd name="connsiteY52" fmla="*/ 461962 h 1595437"/>
                  <a:gd name="connsiteX53" fmla="*/ 3133725 w 3410755"/>
                  <a:gd name="connsiteY53" fmla="*/ 400050 h 1595437"/>
                  <a:gd name="connsiteX54" fmla="*/ 3100387 w 3410755"/>
                  <a:gd name="connsiteY54" fmla="*/ 290512 h 1595437"/>
                  <a:gd name="connsiteX55" fmla="*/ 3071812 w 3410755"/>
                  <a:gd name="connsiteY55" fmla="*/ 252412 h 1595437"/>
                  <a:gd name="connsiteX56" fmla="*/ 3043237 w 3410755"/>
                  <a:gd name="connsiteY56" fmla="*/ 176212 h 1595437"/>
                  <a:gd name="connsiteX57" fmla="*/ 3019425 w 3410755"/>
                  <a:gd name="connsiteY57" fmla="*/ 95250 h 1595437"/>
                  <a:gd name="connsiteX58" fmla="*/ 2990850 w 3410755"/>
                  <a:gd name="connsiteY58" fmla="*/ 66675 h 1595437"/>
                  <a:gd name="connsiteX59" fmla="*/ 2971800 w 3410755"/>
                  <a:gd name="connsiteY59" fmla="*/ 57150 h 1595437"/>
                  <a:gd name="connsiteX60" fmla="*/ 2933700 w 3410755"/>
                  <a:gd name="connsiteY60" fmla="*/ 57150 h 1595437"/>
                  <a:gd name="connsiteX61" fmla="*/ 2900362 w 3410755"/>
                  <a:gd name="connsiteY61" fmla="*/ 138112 h 1595437"/>
                  <a:gd name="connsiteX62" fmla="*/ 2895600 w 3410755"/>
                  <a:gd name="connsiteY62" fmla="*/ 190500 h 1595437"/>
                  <a:gd name="connsiteX63" fmla="*/ 2886075 w 3410755"/>
                  <a:gd name="connsiteY63" fmla="*/ 223837 h 1595437"/>
                  <a:gd name="connsiteX64" fmla="*/ 2867025 w 3410755"/>
                  <a:gd name="connsiteY64" fmla="*/ 219075 h 1595437"/>
                  <a:gd name="connsiteX65" fmla="*/ 2843212 w 3410755"/>
                  <a:gd name="connsiteY65" fmla="*/ 157162 h 1595437"/>
                  <a:gd name="connsiteX66" fmla="*/ 2824162 w 3410755"/>
                  <a:gd name="connsiteY66" fmla="*/ 100012 h 1595437"/>
                  <a:gd name="connsiteX67" fmla="*/ 2802732 w 3410755"/>
                  <a:gd name="connsiteY67" fmla="*/ 45243 h 1595437"/>
                  <a:gd name="connsiteX68" fmla="*/ 2771775 w 3410755"/>
                  <a:gd name="connsiteY68" fmla="*/ 0 h 1595437"/>
                  <a:gd name="connsiteX69" fmla="*/ 2738437 w 3410755"/>
                  <a:gd name="connsiteY69" fmla="*/ 57150 h 1595437"/>
                  <a:gd name="connsiteX70" fmla="*/ 2695575 w 3410755"/>
                  <a:gd name="connsiteY70" fmla="*/ 200025 h 1595437"/>
                  <a:gd name="connsiteX71" fmla="*/ 2676525 w 3410755"/>
                  <a:gd name="connsiteY71" fmla="*/ 266700 h 1595437"/>
                  <a:gd name="connsiteX72" fmla="*/ 2628900 w 3410755"/>
                  <a:gd name="connsiteY72" fmla="*/ 309562 h 1595437"/>
                  <a:gd name="connsiteX73" fmla="*/ 2662237 w 3410755"/>
                  <a:gd name="connsiteY73" fmla="*/ 490537 h 1595437"/>
                  <a:gd name="connsiteX74" fmla="*/ 2762250 w 3410755"/>
                  <a:gd name="connsiteY74" fmla="*/ 800100 h 1595437"/>
                  <a:gd name="connsiteX75" fmla="*/ 2481262 w 3410755"/>
                  <a:gd name="connsiteY75" fmla="*/ 819150 h 1595437"/>
                  <a:gd name="connsiteX76" fmla="*/ 2271712 w 3410755"/>
                  <a:gd name="connsiteY76" fmla="*/ 700087 h 1595437"/>
                  <a:gd name="connsiteX77" fmla="*/ 2019300 w 3410755"/>
                  <a:gd name="connsiteY77" fmla="*/ 690562 h 1595437"/>
                  <a:gd name="connsiteX78" fmla="*/ 1828800 w 3410755"/>
                  <a:gd name="connsiteY78" fmla="*/ 652462 h 1595437"/>
                  <a:gd name="connsiteX79" fmla="*/ 1752600 w 3410755"/>
                  <a:gd name="connsiteY79" fmla="*/ 652462 h 1595437"/>
                  <a:gd name="connsiteX80" fmla="*/ 1728787 w 3410755"/>
                  <a:gd name="connsiteY80" fmla="*/ 638175 h 1595437"/>
                  <a:gd name="connsiteX81" fmla="*/ 1685925 w 3410755"/>
                  <a:gd name="connsiteY81" fmla="*/ 623887 h 1595437"/>
                  <a:gd name="connsiteX82" fmla="*/ 1633537 w 3410755"/>
                  <a:gd name="connsiteY82" fmla="*/ 619125 h 1595437"/>
                  <a:gd name="connsiteX83" fmla="*/ 1462087 w 3410755"/>
                  <a:gd name="connsiteY83" fmla="*/ 657225 h 1595437"/>
                  <a:gd name="connsiteX84" fmla="*/ 971550 w 3410755"/>
                  <a:gd name="connsiteY84" fmla="*/ 728662 h 1595437"/>
                  <a:gd name="connsiteX85" fmla="*/ 447675 w 3410755"/>
                  <a:gd name="connsiteY85" fmla="*/ 866775 h 1595437"/>
                  <a:gd name="connsiteX86" fmla="*/ 119062 w 3410755"/>
                  <a:gd name="connsiteY86" fmla="*/ 1195387 h 1595437"/>
                  <a:gd name="connsiteX87" fmla="*/ 0 w 3410755"/>
                  <a:gd name="connsiteY87" fmla="*/ 1352550 h 1595437"/>
                  <a:gd name="connsiteX0" fmla="*/ 0 w 3410755"/>
                  <a:gd name="connsiteY0" fmla="*/ 1369219 h 1612106"/>
                  <a:gd name="connsiteX1" fmla="*/ 4762 w 3410755"/>
                  <a:gd name="connsiteY1" fmla="*/ 1612106 h 1612106"/>
                  <a:gd name="connsiteX2" fmla="*/ 176212 w 3410755"/>
                  <a:gd name="connsiteY2" fmla="*/ 1473994 h 1612106"/>
                  <a:gd name="connsiteX3" fmla="*/ 397668 w 3410755"/>
                  <a:gd name="connsiteY3" fmla="*/ 1295400 h 1612106"/>
                  <a:gd name="connsiteX4" fmla="*/ 535781 w 3410755"/>
                  <a:gd name="connsiteY4" fmla="*/ 1157287 h 1612106"/>
                  <a:gd name="connsiteX5" fmla="*/ 652462 w 3410755"/>
                  <a:gd name="connsiteY5" fmla="*/ 1050132 h 1612106"/>
                  <a:gd name="connsiteX6" fmla="*/ 738187 w 3410755"/>
                  <a:gd name="connsiteY6" fmla="*/ 992981 h 1612106"/>
                  <a:gd name="connsiteX7" fmla="*/ 823912 w 3410755"/>
                  <a:gd name="connsiteY7" fmla="*/ 992981 h 1612106"/>
                  <a:gd name="connsiteX8" fmla="*/ 871537 w 3410755"/>
                  <a:gd name="connsiteY8" fmla="*/ 1002506 h 1612106"/>
                  <a:gd name="connsiteX9" fmla="*/ 1052512 w 3410755"/>
                  <a:gd name="connsiteY9" fmla="*/ 1059656 h 1612106"/>
                  <a:gd name="connsiteX10" fmla="*/ 1219200 w 3410755"/>
                  <a:gd name="connsiteY10" fmla="*/ 1088231 h 1612106"/>
                  <a:gd name="connsiteX11" fmla="*/ 1328737 w 3410755"/>
                  <a:gd name="connsiteY11" fmla="*/ 1112044 h 1612106"/>
                  <a:gd name="connsiteX12" fmla="*/ 1385887 w 3410755"/>
                  <a:gd name="connsiteY12" fmla="*/ 1088231 h 1612106"/>
                  <a:gd name="connsiteX13" fmla="*/ 1390650 w 3410755"/>
                  <a:gd name="connsiteY13" fmla="*/ 1035844 h 1612106"/>
                  <a:gd name="connsiteX14" fmla="*/ 1343025 w 3410755"/>
                  <a:gd name="connsiteY14" fmla="*/ 964406 h 1612106"/>
                  <a:gd name="connsiteX15" fmla="*/ 1457325 w 3410755"/>
                  <a:gd name="connsiteY15" fmla="*/ 973931 h 1612106"/>
                  <a:gd name="connsiteX16" fmla="*/ 1647825 w 3410755"/>
                  <a:gd name="connsiteY16" fmla="*/ 1069181 h 1612106"/>
                  <a:gd name="connsiteX17" fmla="*/ 1800225 w 3410755"/>
                  <a:gd name="connsiteY17" fmla="*/ 1112044 h 1612106"/>
                  <a:gd name="connsiteX18" fmla="*/ 1871662 w 3410755"/>
                  <a:gd name="connsiteY18" fmla="*/ 1088231 h 1612106"/>
                  <a:gd name="connsiteX19" fmla="*/ 1881187 w 3410755"/>
                  <a:gd name="connsiteY19" fmla="*/ 1031081 h 1612106"/>
                  <a:gd name="connsiteX20" fmla="*/ 1928812 w 3410755"/>
                  <a:gd name="connsiteY20" fmla="*/ 1021556 h 1612106"/>
                  <a:gd name="connsiteX21" fmla="*/ 2076450 w 3410755"/>
                  <a:gd name="connsiteY21" fmla="*/ 1073944 h 1612106"/>
                  <a:gd name="connsiteX22" fmla="*/ 2181225 w 3410755"/>
                  <a:gd name="connsiteY22" fmla="*/ 1121569 h 1612106"/>
                  <a:gd name="connsiteX23" fmla="*/ 2185987 w 3410755"/>
                  <a:gd name="connsiteY23" fmla="*/ 1078706 h 1612106"/>
                  <a:gd name="connsiteX24" fmla="*/ 2171699 w 3410755"/>
                  <a:gd name="connsiteY24" fmla="*/ 1016793 h 1612106"/>
                  <a:gd name="connsiteX25" fmla="*/ 2112168 w 3410755"/>
                  <a:gd name="connsiteY25" fmla="*/ 914400 h 1612106"/>
                  <a:gd name="connsiteX26" fmla="*/ 2190750 w 3410755"/>
                  <a:gd name="connsiteY26" fmla="*/ 959644 h 1612106"/>
                  <a:gd name="connsiteX27" fmla="*/ 2381250 w 3410755"/>
                  <a:gd name="connsiteY27" fmla="*/ 1069181 h 1612106"/>
                  <a:gd name="connsiteX28" fmla="*/ 2662237 w 3410755"/>
                  <a:gd name="connsiteY28" fmla="*/ 1164431 h 1612106"/>
                  <a:gd name="connsiteX29" fmla="*/ 2843212 w 3410755"/>
                  <a:gd name="connsiteY29" fmla="*/ 1207294 h 1612106"/>
                  <a:gd name="connsiteX30" fmla="*/ 2962275 w 3410755"/>
                  <a:gd name="connsiteY30" fmla="*/ 1173956 h 1612106"/>
                  <a:gd name="connsiteX31" fmla="*/ 3109912 w 3410755"/>
                  <a:gd name="connsiteY31" fmla="*/ 1083469 h 1612106"/>
                  <a:gd name="connsiteX32" fmla="*/ 3148012 w 3410755"/>
                  <a:gd name="connsiteY32" fmla="*/ 1026319 h 1612106"/>
                  <a:gd name="connsiteX33" fmla="*/ 3152775 w 3410755"/>
                  <a:gd name="connsiteY33" fmla="*/ 954881 h 1612106"/>
                  <a:gd name="connsiteX34" fmla="*/ 3128962 w 3410755"/>
                  <a:gd name="connsiteY34" fmla="*/ 845344 h 1612106"/>
                  <a:gd name="connsiteX35" fmla="*/ 3033712 w 3410755"/>
                  <a:gd name="connsiteY35" fmla="*/ 673894 h 1612106"/>
                  <a:gd name="connsiteX36" fmla="*/ 2928937 w 3410755"/>
                  <a:gd name="connsiteY36" fmla="*/ 492919 h 1612106"/>
                  <a:gd name="connsiteX37" fmla="*/ 2867025 w 3410755"/>
                  <a:gd name="connsiteY37" fmla="*/ 388144 h 1612106"/>
                  <a:gd name="connsiteX38" fmla="*/ 2859881 w 3410755"/>
                  <a:gd name="connsiteY38" fmla="*/ 280988 h 1612106"/>
                  <a:gd name="connsiteX39" fmla="*/ 2928937 w 3410755"/>
                  <a:gd name="connsiteY39" fmla="*/ 250031 h 1612106"/>
                  <a:gd name="connsiteX40" fmla="*/ 3024187 w 3410755"/>
                  <a:gd name="connsiteY40" fmla="*/ 311944 h 1612106"/>
                  <a:gd name="connsiteX41" fmla="*/ 3095625 w 3410755"/>
                  <a:gd name="connsiteY41" fmla="*/ 483394 h 1612106"/>
                  <a:gd name="connsiteX42" fmla="*/ 3195637 w 3410755"/>
                  <a:gd name="connsiteY42" fmla="*/ 688181 h 1612106"/>
                  <a:gd name="connsiteX43" fmla="*/ 3243262 w 3410755"/>
                  <a:gd name="connsiteY43" fmla="*/ 759619 h 1612106"/>
                  <a:gd name="connsiteX44" fmla="*/ 3295650 w 3410755"/>
                  <a:gd name="connsiteY44" fmla="*/ 778669 h 1612106"/>
                  <a:gd name="connsiteX45" fmla="*/ 3400425 w 3410755"/>
                  <a:gd name="connsiteY45" fmla="*/ 750094 h 1612106"/>
                  <a:gd name="connsiteX46" fmla="*/ 3400425 w 3410755"/>
                  <a:gd name="connsiteY46" fmla="*/ 664369 h 1612106"/>
                  <a:gd name="connsiteX47" fmla="*/ 3371850 w 3410755"/>
                  <a:gd name="connsiteY47" fmla="*/ 588169 h 1612106"/>
                  <a:gd name="connsiteX48" fmla="*/ 3352800 w 3410755"/>
                  <a:gd name="connsiteY48" fmla="*/ 516731 h 1612106"/>
                  <a:gd name="connsiteX49" fmla="*/ 3319462 w 3410755"/>
                  <a:gd name="connsiteY49" fmla="*/ 564356 h 1612106"/>
                  <a:gd name="connsiteX50" fmla="*/ 3276600 w 3410755"/>
                  <a:gd name="connsiteY50" fmla="*/ 569119 h 1612106"/>
                  <a:gd name="connsiteX51" fmla="*/ 3238500 w 3410755"/>
                  <a:gd name="connsiteY51" fmla="*/ 478631 h 1612106"/>
                  <a:gd name="connsiteX52" fmla="*/ 3186112 w 3410755"/>
                  <a:gd name="connsiteY52" fmla="*/ 478631 h 1612106"/>
                  <a:gd name="connsiteX53" fmla="*/ 3133725 w 3410755"/>
                  <a:gd name="connsiteY53" fmla="*/ 416719 h 1612106"/>
                  <a:gd name="connsiteX54" fmla="*/ 3100387 w 3410755"/>
                  <a:gd name="connsiteY54" fmla="*/ 307181 h 1612106"/>
                  <a:gd name="connsiteX55" fmla="*/ 3071812 w 3410755"/>
                  <a:gd name="connsiteY55" fmla="*/ 269081 h 1612106"/>
                  <a:gd name="connsiteX56" fmla="*/ 3043237 w 3410755"/>
                  <a:gd name="connsiteY56" fmla="*/ 192881 h 1612106"/>
                  <a:gd name="connsiteX57" fmla="*/ 3019425 w 3410755"/>
                  <a:gd name="connsiteY57" fmla="*/ 111919 h 1612106"/>
                  <a:gd name="connsiteX58" fmla="*/ 2990850 w 3410755"/>
                  <a:gd name="connsiteY58" fmla="*/ 83344 h 1612106"/>
                  <a:gd name="connsiteX59" fmla="*/ 2971800 w 3410755"/>
                  <a:gd name="connsiteY59" fmla="*/ 73819 h 1612106"/>
                  <a:gd name="connsiteX60" fmla="*/ 2933700 w 3410755"/>
                  <a:gd name="connsiteY60" fmla="*/ 73819 h 1612106"/>
                  <a:gd name="connsiteX61" fmla="*/ 2900362 w 3410755"/>
                  <a:gd name="connsiteY61" fmla="*/ 154781 h 1612106"/>
                  <a:gd name="connsiteX62" fmla="*/ 2895600 w 3410755"/>
                  <a:gd name="connsiteY62" fmla="*/ 207169 h 1612106"/>
                  <a:gd name="connsiteX63" fmla="*/ 2886075 w 3410755"/>
                  <a:gd name="connsiteY63" fmla="*/ 240506 h 1612106"/>
                  <a:gd name="connsiteX64" fmla="*/ 2867025 w 3410755"/>
                  <a:gd name="connsiteY64" fmla="*/ 235744 h 1612106"/>
                  <a:gd name="connsiteX65" fmla="*/ 2843212 w 3410755"/>
                  <a:gd name="connsiteY65" fmla="*/ 173831 h 1612106"/>
                  <a:gd name="connsiteX66" fmla="*/ 2824162 w 3410755"/>
                  <a:gd name="connsiteY66" fmla="*/ 116681 h 1612106"/>
                  <a:gd name="connsiteX67" fmla="*/ 2802732 w 3410755"/>
                  <a:gd name="connsiteY67" fmla="*/ 61912 h 1612106"/>
                  <a:gd name="connsiteX68" fmla="*/ 2757487 w 3410755"/>
                  <a:gd name="connsiteY68" fmla="*/ 0 h 1612106"/>
                  <a:gd name="connsiteX69" fmla="*/ 2738437 w 3410755"/>
                  <a:gd name="connsiteY69" fmla="*/ 73819 h 1612106"/>
                  <a:gd name="connsiteX70" fmla="*/ 2695575 w 3410755"/>
                  <a:gd name="connsiteY70" fmla="*/ 216694 h 1612106"/>
                  <a:gd name="connsiteX71" fmla="*/ 2676525 w 3410755"/>
                  <a:gd name="connsiteY71" fmla="*/ 283369 h 1612106"/>
                  <a:gd name="connsiteX72" fmla="*/ 2628900 w 3410755"/>
                  <a:gd name="connsiteY72" fmla="*/ 326231 h 1612106"/>
                  <a:gd name="connsiteX73" fmla="*/ 2662237 w 3410755"/>
                  <a:gd name="connsiteY73" fmla="*/ 507206 h 1612106"/>
                  <a:gd name="connsiteX74" fmla="*/ 2762250 w 3410755"/>
                  <a:gd name="connsiteY74" fmla="*/ 816769 h 1612106"/>
                  <a:gd name="connsiteX75" fmla="*/ 2481262 w 3410755"/>
                  <a:gd name="connsiteY75" fmla="*/ 835819 h 1612106"/>
                  <a:gd name="connsiteX76" fmla="*/ 2271712 w 3410755"/>
                  <a:gd name="connsiteY76" fmla="*/ 716756 h 1612106"/>
                  <a:gd name="connsiteX77" fmla="*/ 2019300 w 3410755"/>
                  <a:gd name="connsiteY77" fmla="*/ 707231 h 1612106"/>
                  <a:gd name="connsiteX78" fmla="*/ 1828800 w 3410755"/>
                  <a:gd name="connsiteY78" fmla="*/ 669131 h 1612106"/>
                  <a:gd name="connsiteX79" fmla="*/ 1752600 w 3410755"/>
                  <a:gd name="connsiteY79" fmla="*/ 669131 h 1612106"/>
                  <a:gd name="connsiteX80" fmla="*/ 1728787 w 3410755"/>
                  <a:gd name="connsiteY80" fmla="*/ 654844 h 1612106"/>
                  <a:gd name="connsiteX81" fmla="*/ 1685925 w 3410755"/>
                  <a:gd name="connsiteY81" fmla="*/ 640556 h 1612106"/>
                  <a:gd name="connsiteX82" fmla="*/ 1633537 w 3410755"/>
                  <a:gd name="connsiteY82" fmla="*/ 635794 h 1612106"/>
                  <a:gd name="connsiteX83" fmla="*/ 1462087 w 3410755"/>
                  <a:gd name="connsiteY83" fmla="*/ 673894 h 1612106"/>
                  <a:gd name="connsiteX84" fmla="*/ 971550 w 3410755"/>
                  <a:gd name="connsiteY84" fmla="*/ 745331 h 1612106"/>
                  <a:gd name="connsiteX85" fmla="*/ 447675 w 3410755"/>
                  <a:gd name="connsiteY85" fmla="*/ 883444 h 1612106"/>
                  <a:gd name="connsiteX86" fmla="*/ 119062 w 3410755"/>
                  <a:gd name="connsiteY86" fmla="*/ 1212056 h 1612106"/>
                  <a:gd name="connsiteX87" fmla="*/ 0 w 3410755"/>
                  <a:gd name="connsiteY87" fmla="*/ 1369219 h 1612106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14675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40869 w 3410755"/>
                  <a:gd name="connsiteY53" fmla="*/ 412021 h 1612170"/>
                  <a:gd name="connsiteX54" fmla="*/ 3114675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3410755" h="1612170">
                    <a:moveTo>
                      <a:pt x="0" y="1369283"/>
                    </a:moveTo>
                    <a:cubicBezTo>
                      <a:pt x="1587" y="1450245"/>
                      <a:pt x="3175" y="1531208"/>
                      <a:pt x="4762" y="1612170"/>
                    </a:cubicBezTo>
                    <a:lnTo>
                      <a:pt x="176212" y="1474058"/>
                    </a:lnTo>
                    <a:cubicBezTo>
                      <a:pt x="241696" y="1421274"/>
                      <a:pt x="355599" y="1342295"/>
                      <a:pt x="397668" y="1295464"/>
                    </a:cubicBezTo>
                    <a:cubicBezTo>
                      <a:pt x="439737" y="1248633"/>
                      <a:pt x="493315" y="1198229"/>
                      <a:pt x="535781" y="1157351"/>
                    </a:cubicBezTo>
                    <a:cubicBezTo>
                      <a:pt x="578247" y="1116473"/>
                      <a:pt x="623887" y="1069246"/>
                      <a:pt x="652462" y="1050196"/>
                    </a:cubicBezTo>
                    <a:lnTo>
                      <a:pt x="738187" y="993045"/>
                    </a:lnTo>
                    <a:cubicBezTo>
                      <a:pt x="766762" y="983520"/>
                      <a:pt x="808037" y="989870"/>
                      <a:pt x="823912" y="993045"/>
                    </a:cubicBezTo>
                    <a:lnTo>
                      <a:pt x="871537" y="1002570"/>
                    </a:lnTo>
                    <a:cubicBezTo>
                      <a:pt x="909637" y="1013682"/>
                      <a:pt x="996949" y="1050195"/>
                      <a:pt x="1052512" y="1059720"/>
                    </a:cubicBezTo>
                    <a:lnTo>
                      <a:pt x="1219200" y="1088295"/>
                    </a:lnTo>
                    <a:cubicBezTo>
                      <a:pt x="1265238" y="1097026"/>
                      <a:pt x="1309687" y="1120046"/>
                      <a:pt x="1328737" y="1112108"/>
                    </a:cubicBezTo>
                    <a:lnTo>
                      <a:pt x="1385887" y="1088295"/>
                    </a:lnTo>
                    <a:cubicBezTo>
                      <a:pt x="1396206" y="1075595"/>
                      <a:pt x="1406525" y="1059721"/>
                      <a:pt x="1390650" y="1035908"/>
                    </a:cubicBezTo>
                    <a:lnTo>
                      <a:pt x="1343025" y="964470"/>
                    </a:lnTo>
                    <a:cubicBezTo>
                      <a:pt x="1354137" y="954151"/>
                      <a:pt x="1406525" y="956533"/>
                      <a:pt x="1457325" y="973995"/>
                    </a:cubicBezTo>
                    <a:cubicBezTo>
                      <a:pt x="1508125" y="991457"/>
                      <a:pt x="1597025" y="1054957"/>
                      <a:pt x="1647825" y="1069245"/>
                    </a:cubicBezTo>
                    <a:cubicBezTo>
                      <a:pt x="1698625" y="1083533"/>
                      <a:pt x="1762919" y="1108933"/>
                      <a:pt x="1800225" y="1112108"/>
                    </a:cubicBezTo>
                    <a:cubicBezTo>
                      <a:pt x="1837531" y="1115283"/>
                      <a:pt x="1868487" y="1107345"/>
                      <a:pt x="1871662" y="1088295"/>
                    </a:cubicBezTo>
                    <a:lnTo>
                      <a:pt x="1881187" y="1031145"/>
                    </a:lnTo>
                    <a:cubicBezTo>
                      <a:pt x="1890712" y="1020033"/>
                      <a:pt x="1879599" y="1004157"/>
                      <a:pt x="1928812" y="1021620"/>
                    </a:cubicBezTo>
                    <a:lnTo>
                      <a:pt x="2076450" y="1074008"/>
                    </a:lnTo>
                    <a:cubicBezTo>
                      <a:pt x="2118519" y="1090677"/>
                      <a:pt x="2179638" y="1135921"/>
                      <a:pt x="2181225" y="1121633"/>
                    </a:cubicBezTo>
                    <a:cubicBezTo>
                      <a:pt x="2182812" y="1107345"/>
                      <a:pt x="2187575" y="1096233"/>
                      <a:pt x="2185987" y="1078770"/>
                    </a:cubicBezTo>
                    <a:cubicBezTo>
                      <a:pt x="2184399" y="1061307"/>
                      <a:pt x="2184002" y="1044241"/>
                      <a:pt x="2171699" y="1016857"/>
                    </a:cubicBezTo>
                    <a:cubicBezTo>
                      <a:pt x="2159396" y="989473"/>
                      <a:pt x="2108993" y="923989"/>
                      <a:pt x="2112168" y="914464"/>
                    </a:cubicBezTo>
                    <a:cubicBezTo>
                      <a:pt x="2115343" y="904939"/>
                      <a:pt x="2165350" y="929545"/>
                      <a:pt x="2190750" y="959708"/>
                    </a:cubicBezTo>
                    <a:lnTo>
                      <a:pt x="2381250" y="1069245"/>
                    </a:lnTo>
                    <a:cubicBezTo>
                      <a:pt x="2444750" y="1105757"/>
                      <a:pt x="2585243" y="1141476"/>
                      <a:pt x="2662237" y="1164495"/>
                    </a:cubicBezTo>
                    <a:cubicBezTo>
                      <a:pt x="2739231" y="1187514"/>
                      <a:pt x="2803524" y="1218471"/>
                      <a:pt x="2843212" y="1207358"/>
                    </a:cubicBezTo>
                    <a:lnTo>
                      <a:pt x="2962275" y="1174020"/>
                    </a:lnTo>
                    <a:cubicBezTo>
                      <a:pt x="3006725" y="1153383"/>
                      <a:pt x="3097212" y="1102583"/>
                      <a:pt x="3109912" y="1083533"/>
                    </a:cubicBezTo>
                    <a:lnTo>
                      <a:pt x="3148012" y="1026383"/>
                    </a:lnTo>
                    <a:cubicBezTo>
                      <a:pt x="3155156" y="1004952"/>
                      <a:pt x="3160713" y="991457"/>
                      <a:pt x="3152775" y="954945"/>
                    </a:cubicBezTo>
                    <a:lnTo>
                      <a:pt x="3128962" y="845408"/>
                    </a:lnTo>
                    <a:cubicBezTo>
                      <a:pt x="3109118" y="798577"/>
                      <a:pt x="3068637" y="734283"/>
                      <a:pt x="3033712" y="673958"/>
                    </a:cubicBezTo>
                    <a:lnTo>
                      <a:pt x="2928937" y="492983"/>
                    </a:lnTo>
                    <a:cubicBezTo>
                      <a:pt x="2901156" y="445358"/>
                      <a:pt x="2878534" y="423530"/>
                      <a:pt x="2867025" y="388208"/>
                    </a:cubicBezTo>
                    <a:cubicBezTo>
                      <a:pt x="2855516" y="352886"/>
                      <a:pt x="2836862" y="291371"/>
                      <a:pt x="2859881" y="281052"/>
                    </a:cubicBezTo>
                    <a:cubicBezTo>
                      <a:pt x="2882900" y="270733"/>
                      <a:pt x="2901553" y="244936"/>
                      <a:pt x="2928937" y="250095"/>
                    </a:cubicBezTo>
                    <a:cubicBezTo>
                      <a:pt x="2956321" y="255254"/>
                      <a:pt x="3000374" y="254858"/>
                      <a:pt x="3024187" y="312008"/>
                    </a:cubicBezTo>
                    <a:lnTo>
                      <a:pt x="3095625" y="483458"/>
                    </a:lnTo>
                    <a:lnTo>
                      <a:pt x="3195637" y="688245"/>
                    </a:lnTo>
                    <a:cubicBezTo>
                      <a:pt x="3220243" y="734282"/>
                      <a:pt x="3226593" y="744602"/>
                      <a:pt x="3243262" y="759683"/>
                    </a:cubicBezTo>
                    <a:cubicBezTo>
                      <a:pt x="3259931" y="774764"/>
                      <a:pt x="3260725" y="788258"/>
                      <a:pt x="3295650" y="778733"/>
                    </a:cubicBezTo>
                    <a:lnTo>
                      <a:pt x="3400425" y="750158"/>
                    </a:lnTo>
                    <a:cubicBezTo>
                      <a:pt x="3417887" y="731108"/>
                      <a:pt x="3409950" y="689833"/>
                      <a:pt x="3400425" y="664433"/>
                    </a:cubicBezTo>
                    <a:lnTo>
                      <a:pt x="3371850" y="588233"/>
                    </a:lnTo>
                    <a:lnTo>
                      <a:pt x="3352800" y="516795"/>
                    </a:lnTo>
                    <a:lnTo>
                      <a:pt x="3319462" y="564420"/>
                    </a:lnTo>
                    <a:lnTo>
                      <a:pt x="3276600" y="569183"/>
                    </a:lnTo>
                    <a:lnTo>
                      <a:pt x="3238500" y="478695"/>
                    </a:lnTo>
                    <a:lnTo>
                      <a:pt x="3186112" y="478695"/>
                    </a:lnTo>
                    <a:lnTo>
                      <a:pt x="3140869" y="412021"/>
                    </a:lnTo>
                    <a:lnTo>
                      <a:pt x="3114675" y="307245"/>
                    </a:lnTo>
                    <a:lnTo>
                      <a:pt x="3078956" y="266764"/>
                    </a:lnTo>
                    <a:lnTo>
                      <a:pt x="3043237" y="192945"/>
                    </a:lnTo>
                    <a:lnTo>
                      <a:pt x="3019425" y="111983"/>
                    </a:lnTo>
                    <a:lnTo>
                      <a:pt x="2990850" y="83408"/>
                    </a:lnTo>
                    <a:lnTo>
                      <a:pt x="2978944" y="64358"/>
                    </a:lnTo>
                    <a:lnTo>
                      <a:pt x="2933700" y="73883"/>
                    </a:lnTo>
                    <a:lnTo>
                      <a:pt x="2900362" y="154845"/>
                    </a:lnTo>
                    <a:lnTo>
                      <a:pt x="2895600" y="207233"/>
                    </a:lnTo>
                    <a:cubicBezTo>
                      <a:pt x="2893219" y="221521"/>
                      <a:pt x="2890837" y="235808"/>
                      <a:pt x="2886075" y="240570"/>
                    </a:cubicBezTo>
                    <a:cubicBezTo>
                      <a:pt x="2881313" y="245332"/>
                      <a:pt x="2874169" y="246920"/>
                      <a:pt x="2867025" y="235808"/>
                    </a:cubicBezTo>
                    <a:lnTo>
                      <a:pt x="2843212" y="173895"/>
                    </a:lnTo>
                    <a:lnTo>
                      <a:pt x="2824162" y="116745"/>
                    </a:lnTo>
                    <a:cubicBezTo>
                      <a:pt x="2817415" y="98092"/>
                      <a:pt x="2813844" y="81423"/>
                      <a:pt x="2802732" y="61976"/>
                    </a:cubicBezTo>
                    <a:cubicBezTo>
                      <a:pt x="2791620" y="42529"/>
                      <a:pt x="2768203" y="-1921"/>
                      <a:pt x="2757487" y="64"/>
                    </a:cubicBezTo>
                    <a:cubicBezTo>
                      <a:pt x="2746771" y="2049"/>
                      <a:pt x="2752724" y="26258"/>
                      <a:pt x="2738437" y="73883"/>
                    </a:cubicBezTo>
                    <a:lnTo>
                      <a:pt x="2695575" y="216758"/>
                    </a:lnTo>
                    <a:lnTo>
                      <a:pt x="2676525" y="283433"/>
                    </a:lnTo>
                    <a:lnTo>
                      <a:pt x="2628900" y="326295"/>
                    </a:lnTo>
                    <a:lnTo>
                      <a:pt x="2662237" y="507270"/>
                    </a:lnTo>
                    <a:lnTo>
                      <a:pt x="2762250" y="816833"/>
                    </a:lnTo>
                    <a:lnTo>
                      <a:pt x="2481262" y="835883"/>
                    </a:lnTo>
                    <a:lnTo>
                      <a:pt x="2271712" y="716820"/>
                    </a:lnTo>
                    <a:lnTo>
                      <a:pt x="2019300" y="707295"/>
                    </a:lnTo>
                    <a:lnTo>
                      <a:pt x="1828800" y="669195"/>
                    </a:lnTo>
                    <a:lnTo>
                      <a:pt x="1752600" y="669195"/>
                    </a:lnTo>
                    <a:lnTo>
                      <a:pt x="1728787" y="654908"/>
                    </a:lnTo>
                    <a:lnTo>
                      <a:pt x="1685925" y="640620"/>
                    </a:lnTo>
                    <a:lnTo>
                      <a:pt x="1633537" y="635858"/>
                    </a:lnTo>
                    <a:lnTo>
                      <a:pt x="1462087" y="673958"/>
                    </a:lnTo>
                    <a:cubicBezTo>
                      <a:pt x="1298575" y="697770"/>
                      <a:pt x="1140619" y="710470"/>
                      <a:pt x="971550" y="745395"/>
                    </a:cubicBezTo>
                    <a:cubicBezTo>
                      <a:pt x="802481" y="780320"/>
                      <a:pt x="622300" y="837470"/>
                      <a:pt x="447675" y="883508"/>
                    </a:cubicBezTo>
                    <a:lnTo>
                      <a:pt x="119062" y="1212120"/>
                    </a:lnTo>
                    <a:lnTo>
                      <a:pt x="0" y="1369283"/>
                    </a:lnTo>
                    <a:close/>
                  </a:path>
                </a:pathLst>
              </a:custGeom>
              <a:solidFill>
                <a:srgbClr val="B9D9B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D6AB191-5D09-4EA5-941C-B13DA449D155}"/>
                  </a:ext>
                </a:extLst>
              </p:cNvPr>
              <p:cNvSpPr/>
              <p:nvPr/>
            </p:nvSpPr>
            <p:spPr>
              <a:xfrm>
                <a:off x="576263" y="2362200"/>
                <a:ext cx="1897807" cy="800100"/>
              </a:xfrm>
              <a:custGeom>
                <a:avLst/>
                <a:gdLst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181100 w 1885950"/>
                  <a:gd name="connsiteY35" fmla="*/ 109538 h 800100"/>
                  <a:gd name="connsiteX36" fmla="*/ 495300 w 1885950"/>
                  <a:gd name="connsiteY36" fmla="*/ 195263 h 800100"/>
                  <a:gd name="connsiteX37" fmla="*/ 161925 w 1885950"/>
                  <a:gd name="connsiteY37" fmla="*/ 485775 h 800100"/>
                  <a:gd name="connsiteX38" fmla="*/ 0 w 1885950"/>
                  <a:gd name="connsiteY38" fmla="*/ 652463 h 800100"/>
                  <a:gd name="connsiteX39" fmla="*/ 0 w 1885950"/>
                  <a:gd name="connsiteY39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495300 w 1885950"/>
                  <a:gd name="connsiteY36" fmla="*/ 195263 h 800100"/>
                  <a:gd name="connsiteX37" fmla="*/ 161925 w 1885950"/>
                  <a:gd name="connsiteY37" fmla="*/ 485775 h 800100"/>
                  <a:gd name="connsiteX38" fmla="*/ 0 w 1885950"/>
                  <a:gd name="connsiteY38" fmla="*/ 652463 h 800100"/>
                  <a:gd name="connsiteX39" fmla="*/ 0 w 1885950"/>
                  <a:gd name="connsiteY39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33437 w 1885950"/>
                  <a:gd name="connsiteY36" fmla="*/ 133350 h 800100"/>
                  <a:gd name="connsiteX37" fmla="*/ 495300 w 1885950"/>
                  <a:gd name="connsiteY37" fmla="*/ 195263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495300 w 1885950"/>
                  <a:gd name="connsiteY37" fmla="*/ 195263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94282"/>
                  <a:gd name="connsiteY0" fmla="*/ 800100 h 800100"/>
                  <a:gd name="connsiteX1" fmla="*/ 247650 w 1894282"/>
                  <a:gd name="connsiteY1" fmla="*/ 619125 h 800100"/>
                  <a:gd name="connsiteX2" fmla="*/ 400049 w 1894282"/>
                  <a:gd name="connsiteY2" fmla="*/ 473868 h 800100"/>
                  <a:gd name="connsiteX3" fmla="*/ 514350 w 1894282"/>
                  <a:gd name="connsiteY3" fmla="*/ 366713 h 800100"/>
                  <a:gd name="connsiteX4" fmla="*/ 595312 w 1894282"/>
                  <a:gd name="connsiteY4" fmla="*/ 285750 h 800100"/>
                  <a:gd name="connsiteX5" fmla="*/ 671512 w 1894282"/>
                  <a:gd name="connsiteY5" fmla="*/ 233363 h 800100"/>
                  <a:gd name="connsiteX6" fmla="*/ 757237 w 1894282"/>
                  <a:gd name="connsiteY6" fmla="*/ 219075 h 800100"/>
                  <a:gd name="connsiteX7" fmla="*/ 842962 w 1894282"/>
                  <a:gd name="connsiteY7" fmla="*/ 233363 h 800100"/>
                  <a:gd name="connsiteX8" fmla="*/ 928687 w 1894282"/>
                  <a:gd name="connsiteY8" fmla="*/ 266700 h 800100"/>
                  <a:gd name="connsiteX9" fmla="*/ 1038225 w 1894282"/>
                  <a:gd name="connsiteY9" fmla="*/ 300038 h 800100"/>
                  <a:gd name="connsiteX10" fmla="*/ 1095375 w 1894282"/>
                  <a:gd name="connsiteY10" fmla="*/ 314325 h 800100"/>
                  <a:gd name="connsiteX11" fmla="*/ 1162050 w 1894282"/>
                  <a:gd name="connsiteY11" fmla="*/ 323850 h 800100"/>
                  <a:gd name="connsiteX12" fmla="*/ 1200150 w 1894282"/>
                  <a:gd name="connsiteY12" fmla="*/ 309563 h 800100"/>
                  <a:gd name="connsiteX13" fmla="*/ 1181100 w 1894282"/>
                  <a:gd name="connsiteY13" fmla="*/ 271463 h 800100"/>
                  <a:gd name="connsiteX14" fmla="*/ 1176337 w 1894282"/>
                  <a:gd name="connsiteY14" fmla="*/ 223838 h 800100"/>
                  <a:gd name="connsiteX15" fmla="*/ 1166812 w 1894282"/>
                  <a:gd name="connsiteY15" fmla="*/ 195263 h 800100"/>
                  <a:gd name="connsiteX16" fmla="*/ 1214437 w 1894282"/>
                  <a:gd name="connsiteY16" fmla="*/ 185738 h 800100"/>
                  <a:gd name="connsiteX17" fmla="*/ 1319212 w 1894282"/>
                  <a:gd name="connsiteY17" fmla="*/ 247650 h 800100"/>
                  <a:gd name="connsiteX18" fmla="*/ 1466850 w 1894282"/>
                  <a:gd name="connsiteY18" fmla="*/ 271463 h 800100"/>
                  <a:gd name="connsiteX19" fmla="*/ 1538287 w 1894282"/>
                  <a:gd name="connsiteY19" fmla="*/ 290513 h 800100"/>
                  <a:gd name="connsiteX20" fmla="*/ 1643062 w 1894282"/>
                  <a:gd name="connsiteY20" fmla="*/ 352425 h 800100"/>
                  <a:gd name="connsiteX21" fmla="*/ 1704975 w 1894282"/>
                  <a:gd name="connsiteY21" fmla="*/ 357188 h 800100"/>
                  <a:gd name="connsiteX22" fmla="*/ 1704975 w 1894282"/>
                  <a:gd name="connsiteY22" fmla="*/ 357188 h 800100"/>
                  <a:gd name="connsiteX23" fmla="*/ 1666875 w 1894282"/>
                  <a:gd name="connsiteY23" fmla="*/ 300038 h 800100"/>
                  <a:gd name="connsiteX24" fmla="*/ 1676400 w 1894282"/>
                  <a:gd name="connsiteY24" fmla="*/ 252413 h 800100"/>
                  <a:gd name="connsiteX25" fmla="*/ 1757362 w 1894282"/>
                  <a:gd name="connsiteY25" fmla="*/ 266700 h 800100"/>
                  <a:gd name="connsiteX26" fmla="*/ 1866900 w 1894282"/>
                  <a:gd name="connsiteY26" fmla="*/ 261938 h 800100"/>
                  <a:gd name="connsiteX27" fmla="*/ 1885950 w 1894282"/>
                  <a:gd name="connsiteY27" fmla="*/ 200025 h 800100"/>
                  <a:gd name="connsiteX28" fmla="*/ 1804987 w 1894282"/>
                  <a:gd name="connsiteY28" fmla="*/ 161925 h 800100"/>
                  <a:gd name="connsiteX29" fmla="*/ 1752600 w 1894282"/>
                  <a:gd name="connsiteY29" fmla="*/ 123825 h 800100"/>
                  <a:gd name="connsiteX30" fmla="*/ 1681162 w 1894282"/>
                  <a:gd name="connsiteY30" fmla="*/ 85725 h 800100"/>
                  <a:gd name="connsiteX31" fmla="*/ 1633537 w 1894282"/>
                  <a:gd name="connsiteY31" fmla="*/ 47625 h 800100"/>
                  <a:gd name="connsiteX32" fmla="*/ 1624012 w 1894282"/>
                  <a:gd name="connsiteY32" fmla="*/ 0 h 800100"/>
                  <a:gd name="connsiteX33" fmla="*/ 1576387 w 1894282"/>
                  <a:gd name="connsiteY33" fmla="*/ 4763 h 800100"/>
                  <a:gd name="connsiteX34" fmla="*/ 1524000 w 1894282"/>
                  <a:gd name="connsiteY34" fmla="*/ 33338 h 800100"/>
                  <a:gd name="connsiteX35" fmla="*/ 1290637 w 1894282"/>
                  <a:gd name="connsiteY35" fmla="*/ 66676 h 800100"/>
                  <a:gd name="connsiteX36" fmla="*/ 823912 w 1894282"/>
                  <a:gd name="connsiteY36" fmla="*/ 52388 h 800100"/>
                  <a:gd name="connsiteX37" fmla="*/ 528637 w 1894282"/>
                  <a:gd name="connsiteY37" fmla="*/ 66675 h 800100"/>
                  <a:gd name="connsiteX38" fmla="*/ 161925 w 1894282"/>
                  <a:gd name="connsiteY38" fmla="*/ 485775 h 800100"/>
                  <a:gd name="connsiteX39" fmla="*/ 0 w 1894282"/>
                  <a:gd name="connsiteY39" fmla="*/ 652463 h 800100"/>
                  <a:gd name="connsiteX40" fmla="*/ 0 w 1894282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897807" h="800100">
                    <a:moveTo>
                      <a:pt x="0" y="800100"/>
                    </a:moveTo>
                    <a:cubicBezTo>
                      <a:pt x="41275" y="794544"/>
                      <a:pt x="180975" y="673497"/>
                      <a:pt x="247650" y="619125"/>
                    </a:cubicBezTo>
                    <a:cubicBezTo>
                      <a:pt x="314325" y="564753"/>
                      <a:pt x="361949" y="509586"/>
                      <a:pt x="400049" y="473868"/>
                    </a:cubicBezTo>
                    <a:cubicBezTo>
                      <a:pt x="438149" y="438150"/>
                      <a:pt x="481806" y="398066"/>
                      <a:pt x="514350" y="366713"/>
                    </a:cubicBezTo>
                    <a:cubicBezTo>
                      <a:pt x="546894" y="335360"/>
                      <a:pt x="569912" y="303212"/>
                      <a:pt x="595312" y="285750"/>
                    </a:cubicBezTo>
                    <a:lnTo>
                      <a:pt x="671512" y="233363"/>
                    </a:lnTo>
                    <a:cubicBezTo>
                      <a:pt x="698499" y="222251"/>
                      <a:pt x="728662" y="214312"/>
                      <a:pt x="757237" y="219075"/>
                    </a:cubicBezTo>
                    <a:lnTo>
                      <a:pt x="842962" y="233363"/>
                    </a:lnTo>
                    <a:cubicBezTo>
                      <a:pt x="871537" y="241301"/>
                      <a:pt x="892174" y="255587"/>
                      <a:pt x="928687" y="266700"/>
                    </a:cubicBezTo>
                    <a:lnTo>
                      <a:pt x="1038225" y="300038"/>
                    </a:lnTo>
                    <a:cubicBezTo>
                      <a:pt x="1066006" y="307976"/>
                      <a:pt x="1073150" y="311150"/>
                      <a:pt x="1095375" y="314325"/>
                    </a:cubicBezTo>
                    <a:cubicBezTo>
                      <a:pt x="1117600" y="317500"/>
                      <a:pt x="1144588" y="324644"/>
                      <a:pt x="1162050" y="323850"/>
                    </a:cubicBezTo>
                    <a:cubicBezTo>
                      <a:pt x="1179512" y="323056"/>
                      <a:pt x="1206500" y="322263"/>
                      <a:pt x="1200150" y="309563"/>
                    </a:cubicBezTo>
                    <a:lnTo>
                      <a:pt x="1181100" y="271463"/>
                    </a:lnTo>
                    <a:cubicBezTo>
                      <a:pt x="1177131" y="257176"/>
                      <a:pt x="1178718" y="236538"/>
                      <a:pt x="1176337" y="223838"/>
                    </a:cubicBezTo>
                    <a:cubicBezTo>
                      <a:pt x="1173956" y="211138"/>
                      <a:pt x="1150937" y="198438"/>
                      <a:pt x="1166812" y="195263"/>
                    </a:cubicBezTo>
                    <a:lnTo>
                      <a:pt x="1214437" y="185738"/>
                    </a:lnTo>
                    <a:cubicBezTo>
                      <a:pt x="1239837" y="194469"/>
                      <a:pt x="1269999" y="239712"/>
                      <a:pt x="1319212" y="247650"/>
                    </a:cubicBezTo>
                    <a:lnTo>
                      <a:pt x="1466850" y="271463"/>
                    </a:lnTo>
                    <a:cubicBezTo>
                      <a:pt x="1503362" y="278607"/>
                      <a:pt x="1503362" y="269876"/>
                      <a:pt x="1538287" y="290513"/>
                    </a:cubicBezTo>
                    <a:lnTo>
                      <a:pt x="1643062" y="352425"/>
                    </a:lnTo>
                    <a:cubicBezTo>
                      <a:pt x="1677987" y="373062"/>
                      <a:pt x="1694656" y="356394"/>
                      <a:pt x="1704975" y="357188"/>
                    </a:cubicBezTo>
                    <a:lnTo>
                      <a:pt x="1704975" y="357188"/>
                    </a:lnTo>
                    <a:cubicBezTo>
                      <a:pt x="1698625" y="347663"/>
                      <a:pt x="1663700" y="315913"/>
                      <a:pt x="1666875" y="300038"/>
                    </a:cubicBezTo>
                    <a:lnTo>
                      <a:pt x="1676400" y="252413"/>
                    </a:lnTo>
                    <a:cubicBezTo>
                      <a:pt x="1691481" y="246857"/>
                      <a:pt x="1720849" y="268287"/>
                      <a:pt x="1757362" y="266700"/>
                    </a:cubicBezTo>
                    <a:lnTo>
                      <a:pt x="1866900" y="261938"/>
                    </a:lnTo>
                    <a:cubicBezTo>
                      <a:pt x="1888331" y="250826"/>
                      <a:pt x="1912938" y="212725"/>
                      <a:pt x="1885950" y="200025"/>
                    </a:cubicBezTo>
                    <a:lnTo>
                      <a:pt x="1804987" y="161925"/>
                    </a:lnTo>
                    <a:cubicBezTo>
                      <a:pt x="1782762" y="149225"/>
                      <a:pt x="1776413" y="136525"/>
                      <a:pt x="1752600" y="123825"/>
                    </a:cubicBezTo>
                    <a:lnTo>
                      <a:pt x="1681162" y="85725"/>
                    </a:lnTo>
                    <a:cubicBezTo>
                      <a:pt x="1657349" y="73025"/>
                      <a:pt x="1643062" y="61912"/>
                      <a:pt x="1633537" y="47625"/>
                    </a:cubicBezTo>
                    <a:lnTo>
                      <a:pt x="1624012" y="0"/>
                    </a:lnTo>
                    <a:lnTo>
                      <a:pt x="1576387" y="4763"/>
                    </a:lnTo>
                    <a:lnTo>
                      <a:pt x="1524000" y="33338"/>
                    </a:lnTo>
                    <a:lnTo>
                      <a:pt x="1290637" y="66676"/>
                    </a:lnTo>
                    <a:lnTo>
                      <a:pt x="823912" y="52388"/>
                    </a:lnTo>
                    <a:lnTo>
                      <a:pt x="528637" y="66675"/>
                    </a:lnTo>
                    <a:lnTo>
                      <a:pt x="161925" y="485775"/>
                    </a:lnTo>
                    <a:lnTo>
                      <a:pt x="0" y="652463"/>
                    </a:lnTo>
                    <a:lnTo>
                      <a:pt x="0" y="800100"/>
                    </a:ln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90D9C71-674E-47CC-9CCD-48275D678E73}"/>
                  </a:ext>
                </a:extLst>
              </p:cNvPr>
              <p:cNvSpPr/>
              <p:nvPr/>
            </p:nvSpPr>
            <p:spPr>
              <a:xfrm>
                <a:off x="571500" y="2371725"/>
                <a:ext cx="1655823" cy="690563"/>
              </a:xfrm>
              <a:custGeom>
                <a:avLst/>
                <a:gdLst>
                  <a:gd name="connsiteX0" fmla="*/ 9525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9525 w 1652588"/>
                  <a:gd name="connsiteY47" fmla="*/ 690563 h 690563"/>
                  <a:gd name="connsiteX0" fmla="*/ 9525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9525 w 1652588"/>
                  <a:gd name="connsiteY47" fmla="*/ 690563 h 691346"/>
                  <a:gd name="connsiteX0" fmla="*/ 7144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7144 w 1652588"/>
                  <a:gd name="connsiteY47" fmla="*/ 690563 h 691346"/>
                  <a:gd name="connsiteX0" fmla="*/ 7144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7144 w 1652588"/>
                  <a:gd name="connsiteY47" fmla="*/ 690563 h 691346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09713 w 1655823"/>
                  <a:gd name="connsiteY28" fmla="*/ 14288 h 690563"/>
                  <a:gd name="connsiteX29" fmla="*/ 1462088 w 1655823"/>
                  <a:gd name="connsiteY29" fmla="*/ 28575 h 690563"/>
                  <a:gd name="connsiteX30" fmla="*/ 1376363 w 1655823"/>
                  <a:gd name="connsiteY30" fmla="*/ 28575 h 690563"/>
                  <a:gd name="connsiteX31" fmla="*/ 1185863 w 1655823"/>
                  <a:gd name="connsiteY31" fmla="*/ 9525 h 690563"/>
                  <a:gd name="connsiteX32" fmla="*/ 1133475 w 1655823"/>
                  <a:gd name="connsiteY32" fmla="*/ 9525 h 690563"/>
                  <a:gd name="connsiteX33" fmla="*/ 1090613 w 1655823"/>
                  <a:gd name="connsiteY33" fmla="*/ 9525 h 690563"/>
                  <a:gd name="connsiteX34" fmla="*/ 1004888 w 1655823"/>
                  <a:gd name="connsiteY34" fmla="*/ 0 h 690563"/>
                  <a:gd name="connsiteX35" fmla="*/ 957263 w 1655823"/>
                  <a:gd name="connsiteY35" fmla="*/ 42863 h 690563"/>
                  <a:gd name="connsiteX36" fmla="*/ 909638 w 1655823"/>
                  <a:gd name="connsiteY36" fmla="*/ 14288 h 690563"/>
                  <a:gd name="connsiteX37" fmla="*/ 852488 w 1655823"/>
                  <a:gd name="connsiteY37" fmla="*/ 9525 h 690563"/>
                  <a:gd name="connsiteX38" fmla="*/ 814388 w 1655823"/>
                  <a:gd name="connsiteY38" fmla="*/ 14288 h 690563"/>
                  <a:gd name="connsiteX39" fmla="*/ 766763 w 1655823"/>
                  <a:gd name="connsiteY39" fmla="*/ 14288 h 690563"/>
                  <a:gd name="connsiteX40" fmla="*/ 714375 w 1655823"/>
                  <a:gd name="connsiteY40" fmla="*/ 19050 h 690563"/>
                  <a:gd name="connsiteX41" fmla="*/ 623888 w 1655823"/>
                  <a:gd name="connsiteY41" fmla="*/ 19050 h 690563"/>
                  <a:gd name="connsiteX42" fmla="*/ 509588 w 1655823"/>
                  <a:gd name="connsiteY42" fmla="*/ 14288 h 690563"/>
                  <a:gd name="connsiteX43" fmla="*/ 414338 w 1655823"/>
                  <a:gd name="connsiteY43" fmla="*/ 42863 h 690563"/>
                  <a:gd name="connsiteX44" fmla="*/ 176213 w 1655823"/>
                  <a:gd name="connsiteY44" fmla="*/ 304800 h 690563"/>
                  <a:gd name="connsiteX45" fmla="*/ 0 w 1655823"/>
                  <a:gd name="connsiteY45" fmla="*/ 509588 h 690563"/>
                  <a:gd name="connsiteX46" fmla="*/ 7144 w 1655823"/>
                  <a:gd name="connsiteY46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6363 w 1655823"/>
                  <a:gd name="connsiteY29" fmla="*/ 28575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623888 w 1655823"/>
                  <a:gd name="connsiteY40" fmla="*/ 19050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6363 w 1655823"/>
                  <a:gd name="connsiteY29" fmla="*/ 28575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590550 w 1655823"/>
                  <a:gd name="connsiteY40" fmla="*/ 2381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8744 w 1655823"/>
                  <a:gd name="connsiteY29" fmla="*/ 19050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590550 w 1655823"/>
                  <a:gd name="connsiteY40" fmla="*/ 2381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28700 w 1655823"/>
                  <a:gd name="connsiteY15" fmla="*/ 66675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62038 w 1655823"/>
                  <a:gd name="connsiteY15" fmla="*/ 61913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38225 w 1655823"/>
                  <a:gd name="connsiteY14" fmla="*/ 102395 h 690563"/>
                  <a:gd name="connsiteX15" fmla="*/ 1062038 w 1655823"/>
                  <a:gd name="connsiteY15" fmla="*/ 61913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55823" h="690563">
                    <a:moveTo>
                      <a:pt x="7144" y="690563"/>
                    </a:moveTo>
                    <a:cubicBezTo>
                      <a:pt x="94059" y="631031"/>
                      <a:pt x="134541" y="606425"/>
                      <a:pt x="180975" y="571500"/>
                    </a:cubicBezTo>
                    <a:cubicBezTo>
                      <a:pt x="227409" y="536575"/>
                      <a:pt x="260350" y="514351"/>
                      <a:pt x="285750" y="481013"/>
                    </a:cubicBezTo>
                    <a:lnTo>
                      <a:pt x="361950" y="381000"/>
                    </a:lnTo>
                    <a:cubicBezTo>
                      <a:pt x="390525" y="346869"/>
                      <a:pt x="430212" y="303212"/>
                      <a:pt x="457200" y="276225"/>
                    </a:cubicBezTo>
                    <a:lnTo>
                      <a:pt x="538163" y="195263"/>
                    </a:lnTo>
                    <a:cubicBezTo>
                      <a:pt x="558007" y="173832"/>
                      <a:pt x="569913" y="165101"/>
                      <a:pt x="576263" y="147638"/>
                    </a:cubicBezTo>
                    <a:lnTo>
                      <a:pt x="595313" y="95250"/>
                    </a:lnTo>
                    <a:cubicBezTo>
                      <a:pt x="608807" y="83344"/>
                      <a:pt x="620712" y="68262"/>
                      <a:pt x="657225" y="76200"/>
                    </a:cubicBezTo>
                    <a:cubicBezTo>
                      <a:pt x="693738" y="84138"/>
                      <a:pt x="726282" y="86519"/>
                      <a:pt x="766763" y="100013"/>
                    </a:cubicBezTo>
                    <a:cubicBezTo>
                      <a:pt x="807244" y="113507"/>
                      <a:pt x="882651" y="146051"/>
                      <a:pt x="900113" y="157163"/>
                    </a:cubicBezTo>
                    <a:lnTo>
                      <a:pt x="952500" y="190500"/>
                    </a:lnTo>
                    <a:cubicBezTo>
                      <a:pt x="975519" y="196850"/>
                      <a:pt x="1022350" y="201613"/>
                      <a:pt x="1038225" y="195263"/>
                    </a:cubicBezTo>
                    <a:cubicBezTo>
                      <a:pt x="1054100" y="188913"/>
                      <a:pt x="1047750" y="167878"/>
                      <a:pt x="1047750" y="152400"/>
                    </a:cubicBezTo>
                    <a:cubicBezTo>
                      <a:pt x="1047750" y="136922"/>
                      <a:pt x="1035844" y="117476"/>
                      <a:pt x="1038225" y="102395"/>
                    </a:cubicBezTo>
                    <a:cubicBezTo>
                      <a:pt x="1040606" y="87314"/>
                      <a:pt x="1050926" y="69454"/>
                      <a:pt x="1062038" y="61913"/>
                    </a:cubicBezTo>
                    <a:cubicBezTo>
                      <a:pt x="1073151" y="54372"/>
                      <a:pt x="1078706" y="53975"/>
                      <a:pt x="1104900" y="57150"/>
                    </a:cubicBezTo>
                    <a:cubicBezTo>
                      <a:pt x="1131094" y="60325"/>
                      <a:pt x="1192212" y="61913"/>
                      <a:pt x="1219200" y="80963"/>
                    </a:cubicBezTo>
                    <a:lnTo>
                      <a:pt x="1300163" y="138113"/>
                    </a:lnTo>
                    <a:cubicBezTo>
                      <a:pt x="1327150" y="153194"/>
                      <a:pt x="1362075" y="168275"/>
                      <a:pt x="1381125" y="171450"/>
                    </a:cubicBezTo>
                    <a:lnTo>
                      <a:pt x="1438275" y="180975"/>
                    </a:lnTo>
                    <a:cubicBezTo>
                      <a:pt x="1459706" y="185737"/>
                      <a:pt x="1498601" y="215900"/>
                      <a:pt x="1509713" y="200025"/>
                    </a:cubicBezTo>
                    <a:lnTo>
                      <a:pt x="1552575" y="133350"/>
                    </a:lnTo>
                    <a:lnTo>
                      <a:pt x="1604963" y="142875"/>
                    </a:lnTo>
                    <a:cubicBezTo>
                      <a:pt x="1621632" y="142875"/>
                      <a:pt x="1668463" y="150812"/>
                      <a:pt x="1652588" y="133350"/>
                    </a:cubicBezTo>
                    <a:lnTo>
                      <a:pt x="1604963" y="80963"/>
                    </a:lnTo>
                    <a:cubicBezTo>
                      <a:pt x="1581151" y="61119"/>
                      <a:pt x="1533525" y="23019"/>
                      <a:pt x="1509713" y="14288"/>
                    </a:cubicBezTo>
                    <a:lnTo>
                      <a:pt x="1462088" y="28575"/>
                    </a:lnTo>
                    <a:lnTo>
                      <a:pt x="1378744" y="19050"/>
                    </a:lnTo>
                    <a:lnTo>
                      <a:pt x="1185863" y="9525"/>
                    </a:lnTo>
                    <a:lnTo>
                      <a:pt x="1133475" y="9525"/>
                    </a:lnTo>
                    <a:lnTo>
                      <a:pt x="1090613" y="9525"/>
                    </a:lnTo>
                    <a:lnTo>
                      <a:pt x="1004888" y="0"/>
                    </a:lnTo>
                    <a:lnTo>
                      <a:pt x="957263" y="42863"/>
                    </a:lnTo>
                    <a:lnTo>
                      <a:pt x="909638" y="14288"/>
                    </a:lnTo>
                    <a:lnTo>
                      <a:pt x="852488" y="9525"/>
                    </a:lnTo>
                    <a:lnTo>
                      <a:pt x="814388" y="14288"/>
                    </a:lnTo>
                    <a:lnTo>
                      <a:pt x="766763" y="14288"/>
                    </a:lnTo>
                    <a:lnTo>
                      <a:pt x="714375" y="19050"/>
                    </a:lnTo>
                    <a:lnTo>
                      <a:pt x="590550" y="2381"/>
                    </a:lnTo>
                    <a:lnTo>
                      <a:pt x="509588" y="14288"/>
                    </a:lnTo>
                    <a:lnTo>
                      <a:pt x="414338" y="42863"/>
                    </a:lnTo>
                    <a:lnTo>
                      <a:pt x="176213" y="304800"/>
                    </a:lnTo>
                    <a:lnTo>
                      <a:pt x="0" y="509588"/>
                    </a:lnTo>
                    <a:lnTo>
                      <a:pt x="7144" y="690563"/>
                    </a:lnTo>
                    <a:close/>
                  </a:path>
                </a:pathLst>
              </a:custGeom>
              <a:solidFill>
                <a:srgbClr val="A9B4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6D3DB68-ECF6-4940-AB75-74047DCDCFB4}"/>
                  </a:ext>
                </a:extLst>
              </p:cNvPr>
              <p:cNvSpPr/>
              <p:nvPr/>
            </p:nvSpPr>
            <p:spPr>
              <a:xfrm>
                <a:off x="576263" y="2381251"/>
                <a:ext cx="500062" cy="523664"/>
              </a:xfrm>
              <a:custGeom>
                <a:avLst/>
                <a:gdLst>
                  <a:gd name="connsiteX0" fmla="*/ 0 w 504825"/>
                  <a:gd name="connsiteY0" fmla="*/ 538163 h 538163"/>
                  <a:gd name="connsiteX1" fmla="*/ 152400 w 504825"/>
                  <a:gd name="connsiteY1" fmla="*/ 423863 h 538163"/>
                  <a:gd name="connsiteX2" fmla="*/ 252412 w 504825"/>
                  <a:gd name="connsiteY2" fmla="*/ 342900 h 538163"/>
                  <a:gd name="connsiteX3" fmla="*/ 347662 w 504825"/>
                  <a:gd name="connsiteY3" fmla="*/ 219075 h 538163"/>
                  <a:gd name="connsiteX4" fmla="*/ 461962 w 504825"/>
                  <a:gd name="connsiteY4" fmla="*/ 42863 h 538163"/>
                  <a:gd name="connsiteX5" fmla="*/ 504825 w 504825"/>
                  <a:gd name="connsiteY5" fmla="*/ 0 h 538163"/>
                  <a:gd name="connsiteX6" fmla="*/ 433387 w 504825"/>
                  <a:gd name="connsiteY6" fmla="*/ 19050 h 538163"/>
                  <a:gd name="connsiteX7" fmla="*/ 295275 w 504825"/>
                  <a:gd name="connsiteY7" fmla="*/ 19050 h 538163"/>
                  <a:gd name="connsiteX8" fmla="*/ 95250 w 504825"/>
                  <a:gd name="connsiteY8" fmla="*/ 223838 h 538163"/>
                  <a:gd name="connsiteX9" fmla="*/ 9525 w 504825"/>
                  <a:gd name="connsiteY9" fmla="*/ 347663 h 538163"/>
                  <a:gd name="connsiteX10" fmla="*/ 0 w 504825"/>
                  <a:gd name="connsiteY10" fmla="*/ 538163 h 538163"/>
                  <a:gd name="connsiteX0" fmla="*/ 9525 w 514350"/>
                  <a:gd name="connsiteY0" fmla="*/ 538163 h 538163"/>
                  <a:gd name="connsiteX1" fmla="*/ 161925 w 514350"/>
                  <a:gd name="connsiteY1" fmla="*/ 423863 h 538163"/>
                  <a:gd name="connsiteX2" fmla="*/ 261937 w 514350"/>
                  <a:gd name="connsiteY2" fmla="*/ 342900 h 538163"/>
                  <a:gd name="connsiteX3" fmla="*/ 357187 w 514350"/>
                  <a:gd name="connsiteY3" fmla="*/ 219075 h 538163"/>
                  <a:gd name="connsiteX4" fmla="*/ 471487 w 514350"/>
                  <a:gd name="connsiteY4" fmla="*/ 42863 h 538163"/>
                  <a:gd name="connsiteX5" fmla="*/ 514350 w 514350"/>
                  <a:gd name="connsiteY5" fmla="*/ 0 h 538163"/>
                  <a:gd name="connsiteX6" fmla="*/ 442912 w 514350"/>
                  <a:gd name="connsiteY6" fmla="*/ 19050 h 538163"/>
                  <a:gd name="connsiteX7" fmla="*/ 304800 w 514350"/>
                  <a:gd name="connsiteY7" fmla="*/ 19050 h 538163"/>
                  <a:gd name="connsiteX8" fmla="*/ 104775 w 514350"/>
                  <a:gd name="connsiteY8" fmla="*/ 223838 h 538163"/>
                  <a:gd name="connsiteX9" fmla="*/ 0 w 514350"/>
                  <a:gd name="connsiteY9" fmla="*/ 314326 h 538163"/>
                  <a:gd name="connsiteX10" fmla="*/ 9525 w 514350"/>
                  <a:gd name="connsiteY10" fmla="*/ 538163 h 538163"/>
                  <a:gd name="connsiteX0" fmla="*/ 2381 w 514350"/>
                  <a:gd name="connsiteY0" fmla="*/ 540545 h 540545"/>
                  <a:gd name="connsiteX1" fmla="*/ 161925 w 514350"/>
                  <a:gd name="connsiteY1" fmla="*/ 423863 h 540545"/>
                  <a:gd name="connsiteX2" fmla="*/ 261937 w 514350"/>
                  <a:gd name="connsiteY2" fmla="*/ 342900 h 540545"/>
                  <a:gd name="connsiteX3" fmla="*/ 357187 w 514350"/>
                  <a:gd name="connsiteY3" fmla="*/ 219075 h 540545"/>
                  <a:gd name="connsiteX4" fmla="*/ 471487 w 514350"/>
                  <a:gd name="connsiteY4" fmla="*/ 42863 h 540545"/>
                  <a:gd name="connsiteX5" fmla="*/ 514350 w 514350"/>
                  <a:gd name="connsiteY5" fmla="*/ 0 h 540545"/>
                  <a:gd name="connsiteX6" fmla="*/ 442912 w 514350"/>
                  <a:gd name="connsiteY6" fmla="*/ 19050 h 540545"/>
                  <a:gd name="connsiteX7" fmla="*/ 304800 w 514350"/>
                  <a:gd name="connsiteY7" fmla="*/ 19050 h 540545"/>
                  <a:gd name="connsiteX8" fmla="*/ 104775 w 514350"/>
                  <a:gd name="connsiteY8" fmla="*/ 223838 h 540545"/>
                  <a:gd name="connsiteX9" fmla="*/ 0 w 514350"/>
                  <a:gd name="connsiteY9" fmla="*/ 314326 h 540545"/>
                  <a:gd name="connsiteX10" fmla="*/ 2381 w 514350"/>
                  <a:gd name="connsiteY10" fmla="*/ 540545 h 540545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00062"/>
                  <a:gd name="connsiteY0" fmla="*/ 521495 h 523664"/>
                  <a:gd name="connsiteX1" fmla="*/ 161925 w 500062"/>
                  <a:gd name="connsiteY1" fmla="*/ 404813 h 523664"/>
                  <a:gd name="connsiteX2" fmla="*/ 261937 w 500062"/>
                  <a:gd name="connsiteY2" fmla="*/ 323850 h 523664"/>
                  <a:gd name="connsiteX3" fmla="*/ 357187 w 500062"/>
                  <a:gd name="connsiteY3" fmla="*/ 200025 h 523664"/>
                  <a:gd name="connsiteX4" fmla="*/ 471487 w 500062"/>
                  <a:gd name="connsiteY4" fmla="*/ 23813 h 523664"/>
                  <a:gd name="connsiteX5" fmla="*/ 500062 w 500062"/>
                  <a:gd name="connsiteY5" fmla="*/ 2381 h 523664"/>
                  <a:gd name="connsiteX6" fmla="*/ 442912 w 500062"/>
                  <a:gd name="connsiteY6" fmla="*/ 0 h 523664"/>
                  <a:gd name="connsiteX7" fmla="*/ 304800 w 500062"/>
                  <a:gd name="connsiteY7" fmla="*/ 0 h 523664"/>
                  <a:gd name="connsiteX8" fmla="*/ 104775 w 500062"/>
                  <a:gd name="connsiteY8" fmla="*/ 204788 h 523664"/>
                  <a:gd name="connsiteX9" fmla="*/ 0 w 500062"/>
                  <a:gd name="connsiteY9" fmla="*/ 295276 h 523664"/>
                  <a:gd name="connsiteX10" fmla="*/ 2381 w 500062"/>
                  <a:gd name="connsiteY10" fmla="*/ 521495 h 523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0062" h="523664">
                    <a:moveTo>
                      <a:pt x="2381" y="521495"/>
                    </a:moveTo>
                    <a:cubicBezTo>
                      <a:pt x="29368" y="539751"/>
                      <a:pt x="118666" y="437754"/>
                      <a:pt x="161925" y="404813"/>
                    </a:cubicBezTo>
                    <a:cubicBezTo>
                      <a:pt x="205184" y="371872"/>
                      <a:pt x="230187" y="365125"/>
                      <a:pt x="261937" y="323850"/>
                    </a:cubicBezTo>
                    <a:cubicBezTo>
                      <a:pt x="293687" y="282575"/>
                      <a:pt x="322262" y="250031"/>
                      <a:pt x="357187" y="200025"/>
                    </a:cubicBezTo>
                    <a:cubicBezTo>
                      <a:pt x="392112" y="150019"/>
                      <a:pt x="447675" y="56754"/>
                      <a:pt x="471487" y="23813"/>
                    </a:cubicBezTo>
                    <a:cubicBezTo>
                      <a:pt x="495299" y="-9128"/>
                      <a:pt x="490537" y="9525"/>
                      <a:pt x="500062" y="2381"/>
                    </a:cubicBezTo>
                    <a:lnTo>
                      <a:pt x="442912" y="0"/>
                    </a:lnTo>
                    <a:lnTo>
                      <a:pt x="304800" y="0"/>
                    </a:lnTo>
                    <a:lnTo>
                      <a:pt x="104775" y="204788"/>
                    </a:lnTo>
                    <a:lnTo>
                      <a:pt x="0" y="295276"/>
                    </a:lnTo>
                    <a:cubicBezTo>
                      <a:pt x="794" y="370682"/>
                      <a:pt x="1190" y="408385"/>
                      <a:pt x="2381" y="521495"/>
                    </a:cubicBezTo>
                    <a:close/>
                  </a:path>
                </a:pathLst>
              </a:custGeom>
              <a:solidFill>
                <a:srgbClr val="D1B8A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BA5833D-C305-44BF-8D90-EB35E1D8742D}"/>
                  </a:ext>
                </a:extLst>
              </p:cNvPr>
              <p:cNvSpPr/>
              <p:nvPr/>
            </p:nvSpPr>
            <p:spPr>
              <a:xfrm>
                <a:off x="576263" y="2376488"/>
                <a:ext cx="338137" cy="364330"/>
              </a:xfrm>
              <a:custGeom>
                <a:avLst/>
                <a:gdLst>
                  <a:gd name="connsiteX0" fmla="*/ 9525 w 338137"/>
                  <a:gd name="connsiteY0" fmla="*/ 366712 h 366712"/>
                  <a:gd name="connsiteX1" fmla="*/ 0 w 338137"/>
                  <a:gd name="connsiteY1" fmla="*/ 0 h 366712"/>
                  <a:gd name="connsiteX2" fmla="*/ 238125 w 338137"/>
                  <a:gd name="connsiteY2" fmla="*/ 9525 h 366712"/>
                  <a:gd name="connsiteX3" fmla="*/ 338137 w 338137"/>
                  <a:gd name="connsiteY3" fmla="*/ 9525 h 366712"/>
                  <a:gd name="connsiteX4" fmla="*/ 280987 w 338137"/>
                  <a:gd name="connsiteY4" fmla="*/ 109537 h 366712"/>
                  <a:gd name="connsiteX5" fmla="*/ 228600 w 338137"/>
                  <a:gd name="connsiteY5" fmla="*/ 180975 h 366712"/>
                  <a:gd name="connsiteX6" fmla="*/ 152400 w 338137"/>
                  <a:gd name="connsiteY6" fmla="*/ 266700 h 366712"/>
                  <a:gd name="connsiteX7" fmla="*/ 9525 w 338137"/>
                  <a:gd name="connsiteY7" fmla="*/ 366712 h 366712"/>
                  <a:gd name="connsiteX0" fmla="*/ 7144 w 338137"/>
                  <a:gd name="connsiteY0" fmla="*/ 364330 h 364330"/>
                  <a:gd name="connsiteX1" fmla="*/ 0 w 338137"/>
                  <a:gd name="connsiteY1" fmla="*/ 0 h 364330"/>
                  <a:gd name="connsiteX2" fmla="*/ 238125 w 338137"/>
                  <a:gd name="connsiteY2" fmla="*/ 9525 h 364330"/>
                  <a:gd name="connsiteX3" fmla="*/ 338137 w 338137"/>
                  <a:gd name="connsiteY3" fmla="*/ 9525 h 364330"/>
                  <a:gd name="connsiteX4" fmla="*/ 280987 w 338137"/>
                  <a:gd name="connsiteY4" fmla="*/ 109537 h 364330"/>
                  <a:gd name="connsiteX5" fmla="*/ 228600 w 338137"/>
                  <a:gd name="connsiteY5" fmla="*/ 180975 h 364330"/>
                  <a:gd name="connsiteX6" fmla="*/ 152400 w 338137"/>
                  <a:gd name="connsiteY6" fmla="*/ 266700 h 364330"/>
                  <a:gd name="connsiteX7" fmla="*/ 7144 w 338137"/>
                  <a:gd name="connsiteY7" fmla="*/ 364330 h 36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137" h="364330">
                    <a:moveTo>
                      <a:pt x="7144" y="364330"/>
                    </a:moveTo>
                    <a:lnTo>
                      <a:pt x="0" y="0"/>
                    </a:lnTo>
                    <a:lnTo>
                      <a:pt x="238125" y="9525"/>
                    </a:lnTo>
                    <a:lnTo>
                      <a:pt x="338137" y="9525"/>
                    </a:lnTo>
                    <a:lnTo>
                      <a:pt x="280987" y="109537"/>
                    </a:lnTo>
                    <a:lnTo>
                      <a:pt x="228600" y="180975"/>
                    </a:lnTo>
                    <a:lnTo>
                      <a:pt x="152400" y="266700"/>
                    </a:lnTo>
                    <a:lnTo>
                      <a:pt x="7144" y="364330"/>
                    </a:lnTo>
                    <a:close/>
                  </a:path>
                </a:pathLst>
              </a:custGeom>
              <a:solidFill>
                <a:srgbClr val="B1765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3014C05-280A-467C-B791-2741DE9D4446}"/>
                  </a:ext>
                </a:extLst>
              </p:cNvPr>
              <p:cNvSpPr/>
              <p:nvPr/>
            </p:nvSpPr>
            <p:spPr>
              <a:xfrm>
                <a:off x="2393315" y="2052638"/>
                <a:ext cx="983108" cy="581805"/>
              </a:xfrm>
              <a:custGeom>
                <a:avLst/>
                <a:gdLst>
                  <a:gd name="connsiteX0" fmla="*/ 0 w 976312"/>
                  <a:gd name="connsiteY0" fmla="*/ 338137 h 581025"/>
                  <a:gd name="connsiteX1" fmla="*/ 138112 w 976312"/>
                  <a:gd name="connsiteY1" fmla="*/ 342900 h 581025"/>
                  <a:gd name="connsiteX2" fmla="*/ 230981 w 976312"/>
                  <a:gd name="connsiteY2" fmla="*/ 345281 h 581025"/>
                  <a:gd name="connsiteX3" fmla="*/ 328612 w 976312"/>
                  <a:gd name="connsiteY3" fmla="*/ 350043 h 581025"/>
                  <a:gd name="connsiteX4" fmla="*/ 409575 w 976312"/>
                  <a:gd name="connsiteY4" fmla="*/ 338137 h 581025"/>
                  <a:gd name="connsiteX5" fmla="*/ 442912 w 976312"/>
                  <a:gd name="connsiteY5" fmla="*/ 326231 h 581025"/>
                  <a:gd name="connsiteX6" fmla="*/ 514350 w 976312"/>
                  <a:gd name="connsiteY6" fmla="*/ 304800 h 581025"/>
                  <a:gd name="connsiteX7" fmla="*/ 676275 w 976312"/>
                  <a:gd name="connsiteY7" fmla="*/ 319087 h 581025"/>
                  <a:gd name="connsiteX8" fmla="*/ 695325 w 976312"/>
                  <a:gd name="connsiteY8" fmla="*/ 219075 h 581025"/>
                  <a:gd name="connsiteX9" fmla="*/ 731044 w 976312"/>
                  <a:gd name="connsiteY9" fmla="*/ 159543 h 581025"/>
                  <a:gd name="connsiteX10" fmla="*/ 757237 w 976312"/>
                  <a:gd name="connsiteY10" fmla="*/ 78581 h 581025"/>
                  <a:gd name="connsiteX11" fmla="*/ 771525 w 976312"/>
                  <a:gd name="connsiteY11" fmla="*/ 26193 h 581025"/>
                  <a:gd name="connsiteX12" fmla="*/ 795337 w 976312"/>
                  <a:gd name="connsiteY12" fmla="*/ 0 h 581025"/>
                  <a:gd name="connsiteX13" fmla="*/ 814387 w 976312"/>
                  <a:gd name="connsiteY13" fmla="*/ 9525 h 581025"/>
                  <a:gd name="connsiteX14" fmla="*/ 942975 w 976312"/>
                  <a:gd name="connsiteY14" fmla="*/ 285750 h 581025"/>
                  <a:gd name="connsiteX15" fmla="*/ 976312 w 976312"/>
                  <a:gd name="connsiteY15" fmla="*/ 485775 h 581025"/>
                  <a:gd name="connsiteX16" fmla="*/ 947737 w 976312"/>
                  <a:gd name="connsiteY16" fmla="*/ 545306 h 581025"/>
                  <a:gd name="connsiteX17" fmla="*/ 728662 w 976312"/>
                  <a:gd name="connsiteY17" fmla="*/ 581025 h 581025"/>
                  <a:gd name="connsiteX18" fmla="*/ 695325 w 976312"/>
                  <a:gd name="connsiteY18" fmla="*/ 571500 h 581025"/>
                  <a:gd name="connsiteX19" fmla="*/ 523875 w 976312"/>
                  <a:gd name="connsiteY19" fmla="*/ 511968 h 581025"/>
                  <a:gd name="connsiteX20" fmla="*/ 319087 w 976312"/>
                  <a:gd name="connsiteY20" fmla="*/ 471487 h 581025"/>
                  <a:gd name="connsiteX21" fmla="*/ 302419 w 976312"/>
                  <a:gd name="connsiteY21" fmla="*/ 459581 h 581025"/>
                  <a:gd name="connsiteX22" fmla="*/ 92869 w 976312"/>
                  <a:gd name="connsiteY22" fmla="*/ 407193 h 581025"/>
                  <a:gd name="connsiteX23" fmla="*/ 16669 w 976312"/>
                  <a:gd name="connsiteY23" fmla="*/ 390525 h 581025"/>
                  <a:gd name="connsiteX24" fmla="*/ 0 w 976312"/>
                  <a:gd name="connsiteY24" fmla="*/ 338137 h 581025"/>
                  <a:gd name="connsiteX0" fmla="*/ 0 w 976312"/>
                  <a:gd name="connsiteY0" fmla="*/ 338137 h 581025"/>
                  <a:gd name="connsiteX1" fmla="*/ 138112 w 976312"/>
                  <a:gd name="connsiteY1" fmla="*/ 342900 h 581025"/>
                  <a:gd name="connsiteX2" fmla="*/ 230981 w 976312"/>
                  <a:gd name="connsiteY2" fmla="*/ 345281 h 581025"/>
                  <a:gd name="connsiteX3" fmla="*/ 328612 w 976312"/>
                  <a:gd name="connsiteY3" fmla="*/ 350043 h 581025"/>
                  <a:gd name="connsiteX4" fmla="*/ 409575 w 976312"/>
                  <a:gd name="connsiteY4" fmla="*/ 338137 h 581025"/>
                  <a:gd name="connsiteX5" fmla="*/ 442912 w 976312"/>
                  <a:gd name="connsiteY5" fmla="*/ 326231 h 581025"/>
                  <a:gd name="connsiteX6" fmla="*/ 514350 w 976312"/>
                  <a:gd name="connsiteY6" fmla="*/ 304800 h 581025"/>
                  <a:gd name="connsiteX7" fmla="*/ 676275 w 976312"/>
                  <a:gd name="connsiteY7" fmla="*/ 319087 h 581025"/>
                  <a:gd name="connsiteX8" fmla="*/ 695325 w 976312"/>
                  <a:gd name="connsiteY8" fmla="*/ 219075 h 581025"/>
                  <a:gd name="connsiteX9" fmla="*/ 731044 w 976312"/>
                  <a:gd name="connsiteY9" fmla="*/ 159543 h 581025"/>
                  <a:gd name="connsiteX10" fmla="*/ 757237 w 976312"/>
                  <a:gd name="connsiteY10" fmla="*/ 78581 h 581025"/>
                  <a:gd name="connsiteX11" fmla="*/ 771525 w 976312"/>
                  <a:gd name="connsiteY11" fmla="*/ 26193 h 581025"/>
                  <a:gd name="connsiteX12" fmla="*/ 795337 w 976312"/>
                  <a:gd name="connsiteY12" fmla="*/ 0 h 581025"/>
                  <a:gd name="connsiteX13" fmla="*/ 814387 w 976312"/>
                  <a:gd name="connsiteY13" fmla="*/ 9525 h 581025"/>
                  <a:gd name="connsiteX14" fmla="*/ 942975 w 976312"/>
                  <a:gd name="connsiteY14" fmla="*/ 285750 h 581025"/>
                  <a:gd name="connsiteX15" fmla="*/ 976312 w 976312"/>
                  <a:gd name="connsiteY15" fmla="*/ 485775 h 581025"/>
                  <a:gd name="connsiteX16" fmla="*/ 947737 w 976312"/>
                  <a:gd name="connsiteY16" fmla="*/ 545306 h 581025"/>
                  <a:gd name="connsiteX17" fmla="*/ 728662 w 976312"/>
                  <a:gd name="connsiteY17" fmla="*/ 581025 h 581025"/>
                  <a:gd name="connsiteX18" fmla="*/ 695325 w 976312"/>
                  <a:gd name="connsiteY18" fmla="*/ 571500 h 581025"/>
                  <a:gd name="connsiteX19" fmla="*/ 523875 w 976312"/>
                  <a:gd name="connsiteY19" fmla="*/ 511968 h 581025"/>
                  <a:gd name="connsiteX20" fmla="*/ 319087 w 976312"/>
                  <a:gd name="connsiteY20" fmla="*/ 471487 h 581025"/>
                  <a:gd name="connsiteX21" fmla="*/ 92869 w 976312"/>
                  <a:gd name="connsiteY21" fmla="*/ 407193 h 581025"/>
                  <a:gd name="connsiteX22" fmla="*/ 16669 w 976312"/>
                  <a:gd name="connsiteY22" fmla="*/ 390525 h 581025"/>
                  <a:gd name="connsiteX23" fmla="*/ 0 w 976312"/>
                  <a:gd name="connsiteY23" fmla="*/ 338137 h 581025"/>
                  <a:gd name="connsiteX0" fmla="*/ 8256 w 984568"/>
                  <a:gd name="connsiteY0" fmla="*/ 338137 h 581025"/>
                  <a:gd name="connsiteX1" fmla="*/ 146368 w 984568"/>
                  <a:gd name="connsiteY1" fmla="*/ 342900 h 581025"/>
                  <a:gd name="connsiteX2" fmla="*/ 239237 w 984568"/>
                  <a:gd name="connsiteY2" fmla="*/ 345281 h 581025"/>
                  <a:gd name="connsiteX3" fmla="*/ 336868 w 984568"/>
                  <a:gd name="connsiteY3" fmla="*/ 350043 h 581025"/>
                  <a:gd name="connsiteX4" fmla="*/ 417831 w 984568"/>
                  <a:gd name="connsiteY4" fmla="*/ 338137 h 581025"/>
                  <a:gd name="connsiteX5" fmla="*/ 451168 w 984568"/>
                  <a:gd name="connsiteY5" fmla="*/ 326231 h 581025"/>
                  <a:gd name="connsiteX6" fmla="*/ 522606 w 984568"/>
                  <a:gd name="connsiteY6" fmla="*/ 304800 h 581025"/>
                  <a:gd name="connsiteX7" fmla="*/ 684531 w 984568"/>
                  <a:gd name="connsiteY7" fmla="*/ 319087 h 581025"/>
                  <a:gd name="connsiteX8" fmla="*/ 703581 w 984568"/>
                  <a:gd name="connsiteY8" fmla="*/ 219075 h 581025"/>
                  <a:gd name="connsiteX9" fmla="*/ 739300 w 984568"/>
                  <a:gd name="connsiteY9" fmla="*/ 159543 h 581025"/>
                  <a:gd name="connsiteX10" fmla="*/ 765493 w 984568"/>
                  <a:gd name="connsiteY10" fmla="*/ 78581 h 581025"/>
                  <a:gd name="connsiteX11" fmla="*/ 779781 w 984568"/>
                  <a:gd name="connsiteY11" fmla="*/ 26193 h 581025"/>
                  <a:gd name="connsiteX12" fmla="*/ 803593 w 984568"/>
                  <a:gd name="connsiteY12" fmla="*/ 0 h 581025"/>
                  <a:gd name="connsiteX13" fmla="*/ 822643 w 984568"/>
                  <a:gd name="connsiteY13" fmla="*/ 9525 h 581025"/>
                  <a:gd name="connsiteX14" fmla="*/ 951231 w 984568"/>
                  <a:gd name="connsiteY14" fmla="*/ 285750 h 581025"/>
                  <a:gd name="connsiteX15" fmla="*/ 984568 w 984568"/>
                  <a:gd name="connsiteY15" fmla="*/ 485775 h 581025"/>
                  <a:gd name="connsiteX16" fmla="*/ 955993 w 984568"/>
                  <a:gd name="connsiteY16" fmla="*/ 545306 h 581025"/>
                  <a:gd name="connsiteX17" fmla="*/ 736918 w 984568"/>
                  <a:gd name="connsiteY17" fmla="*/ 581025 h 581025"/>
                  <a:gd name="connsiteX18" fmla="*/ 703581 w 984568"/>
                  <a:gd name="connsiteY18" fmla="*/ 571500 h 581025"/>
                  <a:gd name="connsiteX19" fmla="*/ 532131 w 984568"/>
                  <a:gd name="connsiteY19" fmla="*/ 511968 h 581025"/>
                  <a:gd name="connsiteX20" fmla="*/ 327343 w 984568"/>
                  <a:gd name="connsiteY20" fmla="*/ 471487 h 581025"/>
                  <a:gd name="connsiteX21" fmla="*/ 101125 w 984568"/>
                  <a:gd name="connsiteY21" fmla="*/ 407193 h 581025"/>
                  <a:gd name="connsiteX22" fmla="*/ 24925 w 984568"/>
                  <a:gd name="connsiteY22" fmla="*/ 390525 h 581025"/>
                  <a:gd name="connsiteX23" fmla="*/ 8256 w 984568"/>
                  <a:gd name="connsiteY23" fmla="*/ 338137 h 581025"/>
                  <a:gd name="connsiteX0" fmla="*/ 3791 w 980103"/>
                  <a:gd name="connsiteY0" fmla="*/ 338137 h 581025"/>
                  <a:gd name="connsiteX1" fmla="*/ 141903 w 980103"/>
                  <a:gd name="connsiteY1" fmla="*/ 342900 h 581025"/>
                  <a:gd name="connsiteX2" fmla="*/ 234772 w 980103"/>
                  <a:gd name="connsiteY2" fmla="*/ 345281 h 581025"/>
                  <a:gd name="connsiteX3" fmla="*/ 332403 w 980103"/>
                  <a:gd name="connsiteY3" fmla="*/ 350043 h 581025"/>
                  <a:gd name="connsiteX4" fmla="*/ 413366 w 980103"/>
                  <a:gd name="connsiteY4" fmla="*/ 338137 h 581025"/>
                  <a:gd name="connsiteX5" fmla="*/ 446703 w 980103"/>
                  <a:gd name="connsiteY5" fmla="*/ 326231 h 581025"/>
                  <a:gd name="connsiteX6" fmla="*/ 518141 w 980103"/>
                  <a:gd name="connsiteY6" fmla="*/ 304800 h 581025"/>
                  <a:gd name="connsiteX7" fmla="*/ 680066 w 980103"/>
                  <a:gd name="connsiteY7" fmla="*/ 319087 h 581025"/>
                  <a:gd name="connsiteX8" fmla="*/ 699116 w 980103"/>
                  <a:gd name="connsiteY8" fmla="*/ 219075 h 581025"/>
                  <a:gd name="connsiteX9" fmla="*/ 734835 w 980103"/>
                  <a:gd name="connsiteY9" fmla="*/ 159543 h 581025"/>
                  <a:gd name="connsiteX10" fmla="*/ 761028 w 980103"/>
                  <a:gd name="connsiteY10" fmla="*/ 78581 h 581025"/>
                  <a:gd name="connsiteX11" fmla="*/ 775316 w 980103"/>
                  <a:gd name="connsiteY11" fmla="*/ 26193 h 581025"/>
                  <a:gd name="connsiteX12" fmla="*/ 799128 w 980103"/>
                  <a:gd name="connsiteY12" fmla="*/ 0 h 581025"/>
                  <a:gd name="connsiteX13" fmla="*/ 818178 w 980103"/>
                  <a:gd name="connsiteY13" fmla="*/ 9525 h 581025"/>
                  <a:gd name="connsiteX14" fmla="*/ 946766 w 980103"/>
                  <a:gd name="connsiteY14" fmla="*/ 285750 h 581025"/>
                  <a:gd name="connsiteX15" fmla="*/ 980103 w 980103"/>
                  <a:gd name="connsiteY15" fmla="*/ 485775 h 581025"/>
                  <a:gd name="connsiteX16" fmla="*/ 951528 w 980103"/>
                  <a:gd name="connsiteY16" fmla="*/ 545306 h 581025"/>
                  <a:gd name="connsiteX17" fmla="*/ 732453 w 980103"/>
                  <a:gd name="connsiteY17" fmla="*/ 581025 h 581025"/>
                  <a:gd name="connsiteX18" fmla="*/ 699116 w 980103"/>
                  <a:gd name="connsiteY18" fmla="*/ 571500 h 581025"/>
                  <a:gd name="connsiteX19" fmla="*/ 527666 w 980103"/>
                  <a:gd name="connsiteY19" fmla="*/ 511968 h 581025"/>
                  <a:gd name="connsiteX20" fmla="*/ 322878 w 980103"/>
                  <a:gd name="connsiteY20" fmla="*/ 471487 h 581025"/>
                  <a:gd name="connsiteX21" fmla="*/ 96660 w 980103"/>
                  <a:gd name="connsiteY21" fmla="*/ 407193 h 581025"/>
                  <a:gd name="connsiteX22" fmla="*/ 65703 w 980103"/>
                  <a:gd name="connsiteY22" fmla="*/ 388144 h 581025"/>
                  <a:gd name="connsiteX23" fmla="*/ 3791 w 980103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528480 w 980917"/>
                  <a:gd name="connsiteY18" fmla="*/ 511968 h 581025"/>
                  <a:gd name="connsiteX19" fmla="*/ 323692 w 980917"/>
                  <a:gd name="connsiteY19" fmla="*/ 471487 h 581025"/>
                  <a:gd name="connsiteX20" fmla="*/ 190343 w 980917"/>
                  <a:gd name="connsiteY20" fmla="*/ 433387 h 581025"/>
                  <a:gd name="connsiteX21" fmla="*/ 66517 w 980917"/>
                  <a:gd name="connsiteY21" fmla="*/ 388144 h 581025"/>
                  <a:gd name="connsiteX22" fmla="*/ 4605 w 980917"/>
                  <a:gd name="connsiteY22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528480 w 980917"/>
                  <a:gd name="connsiteY18" fmla="*/ 511968 h 581025"/>
                  <a:gd name="connsiteX19" fmla="*/ 323692 w 980917"/>
                  <a:gd name="connsiteY19" fmla="*/ 471487 h 581025"/>
                  <a:gd name="connsiteX20" fmla="*/ 190343 w 980917"/>
                  <a:gd name="connsiteY20" fmla="*/ 433387 h 581025"/>
                  <a:gd name="connsiteX21" fmla="*/ 66517 w 980917"/>
                  <a:gd name="connsiteY21" fmla="*/ 388144 h 581025"/>
                  <a:gd name="connsiteX22" fmla="*/ 4605 w 980917"/>
                  <a:gd name="connsiteY22" fmla="*/ 338137 h 581025"/>
                  <a:gd name="connsiteX0" fmla="*/ 4605 w 980917"/>
                  <a:gd name="connsiteY0" fmla="*/ 338137 h 581805"/>
                  <a:gd name="connsiteX1" fmla="*/ 142717 w 980917"/>
                  <a:gd name="connsiteY1" fmla="*/ 342900 h 581805"/>
                  <a:gd name="connsiteX2" fmla="*/ 235586 w 980917"/>
                  <a:gd name="connsiteY2" fmla="*/ 345281 h 581805"/>
                  <a:gd name="connsiteX3" fmla="*/ 333217 w 980917"/>
                  <a:gd name="connsiteY3" fmla="*/ 350043 h 581805"/>
                  <a:gd name="connsiteX4" fmla="*/ 414180 w 980917"/>
                  <a:gd name="connsiteY4" fmla="*/ 338137 h 581805"/>
                  <a:gd name="connsiteX5" fmla="*/ 447517 w 980917"/>
                  <a:gd name="connsiteY5" fmla="*/ 326231 h 581805"/>
                  <a:gd name="connsiteX6" fmla="*/ 518955 w 980917"/>
                  <a:gd name="connsiteY6" fmla="*/ 304800 h 581805"/>
                  <a:gd name="connsiteX7" fmla="*/ 680880 w 980917"/>
                  <a:gd name="connsiteY7" fmla="*/ 319087 h 581805"/>
                  <a:gd name="connsiteX8" fmla="*/ 699930 w 980917"/>
                  <a:gd name="connsiteY8" fmla="*/ 219075 h 581805"/>
                  <a:gd name="connsiteX9" fmla="*/ 735649 w 980917"/>
                  <a:gd name="connsiteY9" fmla="*/ 159543 h 581805"/>
                  <a:gd name="connsiteX10" fmla="*/ 761842 w 980917"/>
                  <a:gd name="connsiteY10" fmla="*/ 78581 h 581805"/>
                  <a:gd name="connsiteX11" fmla="*/ 776130 w 980917"/>
                  <a:gd name="connsiteY11" fmla="*/ 26193 h 581805"/>
                  <a:gd name="connsiteX12" fmla="*/ 799942 w 980917"/>
                  <a:gd name="connsiteY12" fmla="*/ 0 h 581805"/>
                  <a:gd name="connsiteX13" fmla="*/ 818992 w 980917"/>
                  <a:gd name="connsiteY13" fmla="*/ 9525 h 581805"/>
                  <a:gd name="connsiteX14" fmla="*/ 947580 w 980917"/>
                  <a:gd name="connsiteY14" fmla="*/ 285750 h 581805"/>
                  <a:gd name="connsiteX15" fmla="*/ 980917 w 980917"/>
                  <a:gd name="connsiteY15" fmla="*/ 485775 h 581805"/>
                  <a:gd name="connsiteX16" fmla="*/ 952342 w 980917"/>
                  <a:gd name="connsiteY16" fmla="*/ 545306 h 581805"/>
                  <a:gd name="connsiteX17" fmla="*/ 733267 w 980917"/>
                  <a:gd name="connsiteY17" fmla="*/ 581025 h 581805"/>
                  <a:gd name="connsiteX18" fmla="*/ 528480 w 980917"/>
                  <a:gd name="connsiteY18" fmla="*/ 511968 h 581805"/>
                  <a:gd name="connsiteX19" fmla="*/ 323692 w 980917"/>
                  <a:gd name="connsiteY19" fmla="*/ 471487 h 581805"/>
                  <a:gd name="connsiteX20" fmla="*/ 190343 w 980917"/>
                  <a:gd name="connsiteY20" fmla="*/ 433387 h 581805"/>
                  <a:gd name="connsiteX21" fmla="*/ 66517 w 980917"/>
                  <a:gd name="connsiteY21" fmla="*/ 388144 h 581805"/>
                  <a:gd name="connsiteX22" fmla="*/ 4605 w 980917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83108" h="581805">
                    <a:moveTo>
                      <a:pt x="4605" y="338137"/>
                    </a:moveTo>
                    <a:lnTo>
                      <a:pt x="142717" y="342900"/>
                    </a:lnTo>
                    <a:lnTo>
                      <a:pt x="235586" y="345281"/>
                    </a:lnTo>
                    <a:lnTo>
                      <a:pt x="333217" y="350043"/>
                    </a:lnTo>
                    <a:lnTo>
                      <a:pt x="414180" y="338137"/>
                    </a:lnTo>
                    <a:lnTo>
                      <a:pt x="447517" y="326231"/>
                    </a:lnTo>
                    <a:lnTo>
                      <a:pt x="518955" y="304800"/>
                    </a:lnTo>
                    <a:lnTo>
                      <a:pt x="680880" y="319087"/>
                    </a:lnTo>
                    <a:lnTo>
                      <a:pt x="699930" y="219075"/>
                    </a:lnTo>
                    <a:lnTo>
                      <a:pt x="735649" y="159543"/>
                    </a:lnTo>
                    <a:lnTo>
                      <a:pt x="761842" y="78581"/>
                    </a:lnTo>
                    <a:lnTo>
                      <a:pt x="776130" y="26193"/>
                    </a:lnTo>
                    <a:lnTo>
                      <a:pt x="799942" y="0"/>
                    </a:lnTo>
                    <a:lnTo>
                      <a:pt x="818992" y="9525"/>
                    </a:lnTo>
                    <a:cubicBezTo>
                      <a:pt x="843598" y="57150"/>
                      <a:pt x="920593" y="206375"/>
                      <a:pt x="947580" y="285750"/>
                    </a:cubicBezTo>
                    <a:cubicBezTo>
                      <a:pt x="974567" y="365125"/>
                      <a:pt x="980123" y="442516"/>
                      <a:pt x="980917" y="485775"/>
                    </a:cubicBezTo>
                    <a:cubicBezTo>
                      <a:pt x="981711" y="529034"/>
                      <a:pt x="993617" y="529431"/>
                      <a:pt x="952342" y="545306"/>
                    </a:cubicBezTo>
                    <a:cubicBezTo>
                      <a:pt x="911067" y="561181"/>
                      <a:pt x="803911" y="586581"/>
                      <a:pt x="733267" y="581025"/>
                    </a:cubicBezTo>
                    <a:cubicBezTo>
                      <a:pt x="662623" y="575469"/>
                      <a:pt x="596743" y="530224"/>
                      <a:pt x="528480" y="511968"/>
                    </a:cubicBezTo>
                    <a:cubicBezTo>
                      <a:pt x="460218" y="493712"/>
                      <a:pt x="380048" y="484584"/>
                      <a:pt x="323692" y="471487"/>
                    </a:cubicBezTo>
                    <a:cubicBezTo>
                      <a:pt x="267336" y="458390"/>
                      <a:pt x="233206" y="447278"/>
                      <a:pt x="190343" y="433387"/>
                    </a:cubicBezTo>
                    <a:cubicBezTo>
                      <a:pt x="147480" y="419496"/>
                      <a:pt x="97473" y="404019"/>
                      <a:pt x="66517" y="388144"/>
                    </a:cubicBezTo>
                    <a:cubicBezTo>
                      <a:pt x="35561" y="372269"/>
                      <a:pt x="-15635" y="346074"/>
                      <a:pt x="4605" y="338137"/>
                    </a:cubicBez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D00604-688B-4E5F-8A8F-10E6684E6A3A}"/>
                  </a:ext>
                </a:extLst>
              </p:cNvPr>
              <p:cNvSpPr/>
              <p:nvPr/>
            </p:nvSpPr>
            <p:spPr>
              <a:xfrm>
                <a:off x="2918546" y="2277148"/>
                <a:ext cx="291034" cy="189167"/>
              </a:xfrm>
              <a:custGeom>
                <a:avLst/>
                <a:gdLst>
                  <a:gd name="connsiteX0" fmla="*/ 0 w 292485"/>
                  <a:gd name="connsiteY0" fmla="*/ 70813 h 184728"/>
                  <a:gd name="connsiteX1" fmla="*/ 76970 w 292485"/>
                  <a:gd name="connsiteY1" fmla="*/ 61576 h 184728"/>
                  <a:gd name="connsiteX2" fmla="*/ 135467 w 292485"/>
                  <a:gd name="connsiteY2" fmla="*/ 24631 h 184728"/>
                  <a:gd name="connsiteX3" fmla="*/ 166254 w 292485"/>
                  <a:gd name="connsiteY3" fmla="*/ 0 h 184728"/>
                  <a:gd name="connsiteX4" fmla="*/ 218594 w 292485"/>
                  <a:gd name="connsiteY4" fmla="*/ 40025 h 184728"/>
                  <a:gd name="connsiteX5" fmla="*/ 286327 w 292485"/>
                  <a:gd name="connsiteY5" fmla="*/ 113916 h 184728"/>
                  <a:gd name="connsiteX6" fmla="*/ 292485 w 292485"/>
                  <a:gd name="connsiteY6" fmla="*/ 138546 h 184728"/>
                  <a:gd name="connsiteX7" fmla="*/ 277091 w 292485"/>
                  <a:gd name="connsiteY7" fmla="*/ 181649 h 184728"/>
                  <a:gd name="connsiteX8" fmla="*/ 215515 w 292485"/>
                  <a:gd name="connsiteY8" fmla="*/ 184728 h 184728"/>
                  <a:gd name="connsiteX9" fmla="*/ 160097 w 292485"/>
                  <a:gd name="connsiteY9" fmla="*/ 157019 h 184728"/>
                  <a:gd name="connsiteX10" fmla="*/ 89285 w 292485"/>
                  <a:gd name="connsiteY10" fmla="*/ 138546 h 184728"/>
                  <a:gd name="connsiteX11" fmla="*/ 58497 w 292485"/>
                  <a:gd name="connsiteY11" fmla="*/ 120073 h 184728"/>
                  <a:gd name="connsiteX12" fmla="*/ 0 w 292485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7667"/>
                  <a:gd name="connsiteX1" fmla="*/ 77115 w 292630"/>
                  <a:gd name="connsiteY1" fmla="*/ 61576 h 187667"/>
                  <a:gd name="connsiteX2" fmla="*/ 135612 w 292630"/>
                  <a:gd name="connsiteY2" fmla="*/ 24631 h 187667"/>
                  <a:gd name="connsiteX3" fmla="*/ 166399 w 292630"/>
                  <a:gd name="connsiteY3" fmla="*/ 0 h 187667"/>
                  <a:gd name="connsiteX4" fmla="*/ 218739 w 292630"/>
                  <a:gd name="connsiteY4" fmla="*/ 40025 h 187667"/>
                  <a:gd name="connsiteX5" fmla="*/ 286472 w 292630"/>
                  <a:gd name="connsiteY5" fmla="*/ 113916 h 187667"/>
                  <a:gd name="connsiteX6" fmla="*/ 292630 w 292630"/>
                  <a:gd name="connsiteY6" fmla="*/ 138546 h 187667"/>
                  <a:gd name="connsiteX7" fmla="*/ 277236 w 292630"/>
                  <a:gd name="connsiteY7" fmla="*/ 181649 h 187667"/>
                  <a:gd name="connsiteX8" fmla="*/ 215660 w 292630"/>
                  <a:gd name="connsiteY8" fmla="*/ 184728 h 187667"/>
                  <a:gd name="connsiteX9" fmla="*/ 160242 w 292630"/>
                  <a:gd name="connsiteY9" fmla="*/ 157019 h 187667"/>
                  <a:gd name="connsiteX10" fmla="*/ 89430 w 292630"/>
                  <a:gd name="connsiteY10" fmla="*/ 138546 h 187667"/>
                  <a:gd name="connsiteX11" fmla="*/ 58642 w 292630"/>
                  <a:gd name="connsiteY11" fmla="*/ 120073 h 187667"/>
                  <a:gd name="connsiteX12" fmla="*/ 145 w 292630"/>
                  <a:gd name="connsiteY12" fmla="*/ 70813 h 187667"/>
                  <a:gd name="connsiteX0" fmla="*/ 145 w 292630"/>
                  <a:gd name="connsiteY0" fmla="*/ 70813 h 187667"/>
                  <a:gd name="connsiteX1" fmla="*/ 77115 w 292630"/>
                  <a:gd name="connsiteY1" fmla="*/ 61576 h 187667"/>
                  <a:gd name="connsiteX2" fmla="*/ 135612 w 292630"/>
                  <a:gd name="connsiteY2" fmla="*/ 24631 h 187667"/>
                  <a:gd name="connsiteX3" fmla="*/ 166399 w 292630"/>
                  <a:gd name="connsiteY3" fmla="*/ 0 h 187667"/>
                  <a:gd name="connsiteX4" fmla="*/ 218739 w 292630"/>
                  <a:gd name="connsiteY4" fmla="*/ 40025 h 187667"/>
                  <a:gd name="connsiteX5" fmla="*/ 286472 w 292630"/>
                  <a:gd name="connsiteY5" fmla="*/ 113916 h 187667"/>
                  <a:gd name="connsiteX6" fmla="*/ 292630 w 292630"/>
                  <a:gd name="connsiteY6" fmla="*/ 138546 h 187667"/>
                  <a:gd name="connsiteX7" fmla="*/ 277236 w 292630"/>
                  <a:gd name="connsiteY7" fmla="*/ 181649 h 187667"/>
                  <a:gd name="connsiteX8" fmla="*/ 215660 w 292630"/>
                  <a:gd name="connsiteY8" fmla="*/ 184728 h 187667"/>
                  <a:gd name="connsiteX9" fmla="*/ 160242 w 292630"/>
                  <a:gd name="connsiteY9" fmla="*/ 157019 h 187667"/>
                  <a:gd name="connsiteX10" fmla="*/ 89430 w 292630"/>
                  <a:gd name="connsiteY10" fmla="*/ 138546 h 187667"/>
                  <a:gd name="connsiteX11" fmla="*/ 58642 w 292630"/>
                  <a:gd name="connsiteY11" fmla="*/ 120073 h 187667"/>
                  <a:gd name="connsiteX12" fmla="*/ 145 w 292630"/>
                  <a:gd name="connsiteY12" fmla="*/ 70813 h 187667"/>
                  <a:gd name="connsiteX0" fmla="*/ 145 w 294762"/>
                  <a:gd name="connsiteY0" fmla="*/ 70813 h 187667"/>
                  <a:gd name="connsiteX1" fmla="*/ 77115 w 294762"/>
                  <a:gd name="connsiteY1" fmla="*/ 61576 h 187667"/>
                  <a:gd name="connsiteX2" fmla="*/ 135612 w 294762"/>
                  <a:gd name="connsiteY2" fmla="*/ 24631 h 187667"/>
                  <a:gd name="connsiteX3" fmla="*/ 166399 w 294762"/>
                  <a:gd name="connsiteY3" fmla="*/ 0 h 187667"/>
                  <a:gd name="connsiteX4" fmla="*/ 218739 w 294762"/>
                  <a:gd name="connsiteY4" fmla="*/ 40025 h 187667"/>
                  <a:gd name="connsiteX5" fmla="*/ 286472 w 294762"/>
                  <a:gd name="connsiteY5" fmla="*/ 113916 h 187667"/>
                  <a:gd name="connsiteX6" fmla="*/ 292630 w 294762"/>
                  <a:gd name="connsiteY6" fmla="*/ 138546 h 187667"/>
                  <a:gd name="connsiteX7" fmla="*/ 277236 w 294762"/>
                  <a:gd name="connsiteY7" fmla="*/ 181649 h 187667"/>
                  <a:gd name="connsiteX8" fmla="*/ 215660 w 294762"/>
                  <a:gd name="connsiteY8" fmla="*/ 184728 h 187667"/>
                  <a:gd name="connsiteX9" fmla="*/ 160242 w 294762"/>
                  <a:gd name="connsiteY9" fmla="*/ 157019 h 187667"/>
                  <a:gd name="connsiteX10" fmla="*/ 89430 w 294762"/>
                  <a:gd name="connsiteY10" fmla="*/ 138546 h 187667"/>
                  <a:gd name="connsiteX11" fmla="*/ 58642 w 294762"/>
                  <a:gd name="connsiteY11" fmla="*/ 120073 h 187667"/>
                  <a:gd name="connsiteX12" fmla="*/ 145 w 294762"/>
                  <a:gd name="connsiteY12" fmla="*/ 70813 h 187667"/>
                  <a:gd name="connsiteX0" fmla="*/ 145 w 294762"/>
                  <a:gd name="connsiteY0" fmla="*/ 70813 h 187667"/>
                  <a:gd name="connsiteX1" fmla="*/ 77115 w 294762"/>
                  <a:gd name="connsiteY1" fmla="*/ 61576 h 187667"/>
                  <a:gd name="connsiteX2" fmla="*/ 135612 w 294762"/>
                  <a:gd name="connsiteY2" fmla="*/ 24631 h 187667"/>
                  <a:gd name="connsiteX3" fmla="*/ 166399 w 294762"/>
                  <a:gd name="connsiteY3" fmla="*/ 0 h 187667"/>
                  <a:gd name="connsiteX4" fmla="*/ 218739 w 294762"/>
                  <a:gd name="connsiteY4" fmla="*/ 40025 h 187667"/>
                  <a:gd name="connsiteX5" fmla="*/ 286472 w 294762"/>
                  <a:gd name="connsiteY5" fmla="*/ 113916 h 187667"/>
                  <a:gd name="connsiteX6" fmla="*/ 292630 w 294762"/>
                  <a:gd name="connsiteY6" fmla="*/ 138546 h 187667"/>
                  <a:gd name="connsiteX7" fmla="*/ 277236 w 294762"/>
                  <a:gd name="connsiteY7" fmla="*/ 181649 h 187667"/>
                  <a:gd name="connsiteX8" fmla="*/ 215660 w 294762"/>
                  <a:gd name="connsiteY8" fmla="*/ 184728 h 187667"/>
                  <a:gd name="connsiteX9" fmla="*/ 160242 w 294762"/>
                  <a:gd name="connsiteY9" fmla="*/ 157019 h 187667"/>
                  <a:gd name="connsiteX10" fmla="*/ 89430 w 294762"/>
                  <a:gd name="connsiteY10" fmla="*/ 138546 h 187667"/>
                  <a:gd name="connsiteX11" fmla="*/ 58642 w 294762"/>
                  <a:gd name="connsiteY11" fmla="*/ 120073 h 187667"/>
                  <a:gd name="connsiteX12" fmla="*/ 145 w 294762"/>
                  <a:gd name="connsiteY12" fmla="*/ 70813 h 187667"/>
                  <a:gd name="connsiteX0" fmla="*/ 145 w 291034"/>
                  <a:gd name="connsiteY0" fmla="*/ 70813 h 189167"/>
                  <a:gd name="connsiteX1" fmla="*/ 77115 w 291034"/>
                  <a:gd name="connsiteY1" fmla="*/ 61576 h 189167"/>
                  <a:gd name="connsiteX2" fmla="*/ 135612 w 291034"/>
                  <a:gd name="connsiteY2" fmla="*/ 24631 h 189167"/>
                  <a:gd name="connsiteX3" fmla="*/ 166399 w 291034"/>
                  <a:gd name="connsiteY3" fmla="*/ 0 h 189167"/>
                  <a:gd name="connsiteX4" fmla="*/ 218739 w 291034"/>
                  <a:gd name="connsiteY4" fmla="*/ 40025 h 189167"/>
                  <a:gd name="connsiteX5" fmla="*/ 286472 w 291034"/>
                  <a:gd name="connsiteY5" fmla="*/ 113916 h 189167"/>
                  <a:gd name="connsiteX6" fmla="*/ 277236 w 291034"/>
                  <a:gd name="connsiteY6" fmla="*/ 181649 h 189167"/>
                  <a:gd name="connsiteX7" fmla="*/ 215660 w 291034"/>
                  <a:gd name="connsiteY7" fmla="*/ 184728 h 189167"/>
                  <a:gd name="connsiteX8" fmla="*/ 160242 w 291034"/>
                  <a:gd name="connsiteY8" fmla="*/ 157019 h 189167"/>
                  <a:gd name="connsiteX9" fmla="*/ 89430 w 291034"/>
                  <a:gd name="connsiteY9" fmla="*/ 138546 h 189167"/>
                  <a:gd name="connsiteX10" fmla="*/ 58642 w 291034"/>
                  <a:gd name="connsiteY10" fmla="*/ 120073 h 189167"/>
                  <a:gd name="connsiteX11" fmla="*/ 145 w 291034"/>
                  <a:gd name="connsiteY11" fmla="*/ 70813 h 1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034" h="189167">
                    <a:moveTo>
                      <a:pt x="145" y="70813"/>
                    </a:moveTo>
                    <a:lnTo>
                      <a:pt x="77115" y="61576"/>
                    </a:lnTo>
                    <a:lnTo>
                      <a:pt x="135612" y="24631"/>
                    </a:lnTo>
                    <a:lnTo>
                      <a:pt x="166399" y="0"/>
                    </a:lnTo>
                    <a:lnTo>
                      <a:pt x="218739" y="40025"/>
                    </a:lnTo>
                    <a:cubicBezTo>
                      <a:pt x="238751" y="59011"/>
                      <a:pt x="276723" y="90312"/>
                      <a:pt x="286472" y="113916"/>
                    </a:cubicBezTo>
                    <a:cubicBezTo>
                      <a:pt x="296221" y="137520"/>
                      <a:pt x="289038" y="169847"/>
                      <a:pt x="277236" y="181649"/>
                    </a:cubicBezTo>
                    <a:cubicBezTo>
                      <a:pt x="265434" y="193451"/>
                      <a:pt x="235159" y="188833"/>
                      <a:pt x="215660" y="184728"/>
                    </a:cubicBezTo>
                    <a:cubicBezTo>
                      <a:pt x="196161" y="180623"/>
                      <a:pt x="181280" y="164716"/>
                      <a:pt x="160242" y="157019"/>
                    </a:cubicBezTo>
                    <a:cubicBezTo>
                      <a:pt x="139204" y="149322"/>
                      <a:pt x="106363" y="144704"/>
                      <a:pt x="89430" y="138546"/>
                    </a:cubicBezTo>
                    <a:cubicBezTo>
                      <a:pt x="72497" y="132388"/>
                      <a:pt x="73523" y="131362"/>
                      <a:pt x="58642" y="120073"/>
                    </a:cubicBezTo>
                    <a:cubicBezTo>
                      <a:pt x="43761" y="108784"/>
                      <a:pt x="-2934" y="80562"/>
                      <a:pt x="145" y="70813"/>
                    </a:cubicBezTo>
                    <a:close/>
                  </a:path>
                </a:pathLst>
              </a:custGeom>
              <a:solidFill>
                <a:srgbClr val="A9B4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F680632-867B-4769-AE3A-1C8AFFA0EE26}"/>
                  </a:ext>
                </a:extLst>
              </p:cNvPr>
              <p:cNvSpPr/>
              <p:nvPr/>
            </p:nvSpPr>
            <p:spPr>
              <a:xfrm>
                <a:off x="4348162" y="2325322"/>
                <a:ext cx="702469" cy="1522778"/>
              </a:xfrm>
              <a:custGeom>
                <a:avLst/>
                <a:gdLst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2469"/>
                  <a:gd name="connsiteY0" fmla="*/ 4762 h 1500187"/>
                  <a:gd name="connsiteX1" fmla="*/ 581025 w 702469"/>
                  <a:gd name="connsiteY1" fmla="*/ 16668 h 1500187"/>
                  <a:gd name="connsiteX2" fmla="*/ 664368 w 702469"/>
                  <a:gd name="connsiteY2" fmla="*/ 2381 h 1500187"/>
                  <a:gd name="connsiteX3" fmla="*/ 702469 w 702469"/>
                  <a:gd name="connsiteY3" fmla="*/ 0 h 1500187"/>
                  <a:gd name="connsiteX4" fmla="*/ 700087 w 702469"/>
                  <a:gd name="connsiteY4" fmla="*/ 314325 h 1500187"/>
                  <a:gd name="connsiteX5" fmla="*/ 542925 w 702469"/>
                  <a:gd name="connsiteY5" fmla="*/ 311943 h 1500187"/>
                  <a:gd name="connsiteX6" fmla="*/ 445293 w 702469"/>
                  <a:gd name="connsiteY6" fmla="*/ 350043 h 1500187"/>
                  <a:gd name="connsiteX7" fmla="*/ 364331 w 702469"/>
                  <a:gd name="connsiteY7" fmla="*/ 366712 h 1500187"/>
                  <a:gd name="connsiteX8" fmla="*/ 335756 w 702469"/>
                  <a:gd name="connsiteY8" fmla="*/ 426243 h 1500187"/>
                  <a:gd name="connsiteX9" fmla="*/ 328612 w 702469"/>
                  <a:gd name="connsiteY9" fmla="*/ 502443 h 1500187"/>
                  <a:gd name="connsiteX10" fmla="*/ 335756 w 702469"/>
                  <a:gd name="connsiteY10" fmla="*/ 581025 h 1500187"/>
                  <a:gd name="connsiteX11" fmla="*/ 347662 w 702469"/>
                  <a:gd name="connsiteY11" fmla="*/ 821531 h 1500187"/>
                  <a:gd name="connsiteX12" fmla="*/ 357187 w 702469"/>
                  <a:gd name="connsiteY12" fmla="*/ 995362 h 1500187"/>
                  <a:gd name="connsiteX13" fmla="*/ 340518 w 702469"/>
                  <a:gd name="connsiteY13" fmla="*/ 1143000 h 1500187"/>
                  <a:gd name="connsiteX14" fmla="*/ 340518 w 702469"/>
                  <a:gd name="connsiteY14" fmla="*/ 1276350 h 1500187"/>
                  <a:gd name="connsiteX15" fmla="*/ 321468 w 702469"/>
                  <a:gd name="connsiteY15" fmla="*/ 1362075 h 1500187"/>
                  <a:gd name="connsiteX16" fmla="*/ 297656 w 702469"/>
                  <a:gd name="connsiteY16" fmla="*/ 1500187 h 1500187"/>
                  <a:gd name="connsiteX17" fmla="*/ 78581 w 702469"/>
                  <a:gd name="connsiteY17" fmla="*/ 857250 h 1500187"/>
                  <a:gd name="connsiteX18" fmla="*/ 0 w 702469"/>
                  <a:gd name="connsiteY18" fmla="*/ 450056 h 1500187"/>
                  <a:gd name="connsiteX19" fmla="*/ 11906 w 702469"/>
                  <a:gd name="connsiteY19" fmla="*/ 178593 h 1500187"/>
                  <a:gd name="connsiteX20" fmla="*/ 114300 w 702469"/>
                  <a:gd name="connsiteY20" fmla="*/ 47625 h 1500187"/>
                  <a:gd name="connsiteX21" fmla="*/ 230981 w 702469"/>
                  <a:gd name="connsiteY21" fmla="*/ 14287 h 1500187"/>
                  <a:gd name="connsiteX22" fmla="*/ 481012 w 702469"/>
                  <a:gd name="connsiteY22" fmla="*/ 4762 h 1500187"/>
                  <a:gd name="connsiteX0" fmla="*/ 481012 w 702469"/>
                  <a:gd name="connsiteY0" fmla="*/ 27869 h 1523294"/>
                  <a:gd name="connsiteX1" fmla="*/ 581025 w 702469"/>
                  <a:gd name="connsiteY1" fmla="*/ 39775 h 1523294"/>
                  <a:gd name="connsiteX2" fmla="*/ 664368 w 702469"/>
                  <a:gd name="connsiteY2" fmla="*/ 25488 h 1523294"/>
                  <a:gd name="connsiteX3" fmla="*/ 702469 w 702469"/>
                  <a:gd name="connsiteY3" fmla="*/ 23107 h 1523294"/>
                  <a:gd name="connsiteX4" fmla="*/ 700087 w 702469"/>
                  <a:gd name="connsiteY4" fmla="*/ 337432 h 1523294"/>
                  <a:gd name="connsiteX5" fmla="*/ 542925 w 702469"/>
                  <a:gd name="connsiteY5" fmla="*/ 335050 h 1523294"/>
                  <a:gd name="connsiteX6" fmla="*/ 445293 w 702469"/>
                  <a:gd name="connsiteY6" fmla="*/ 373150 h 1523294"/>
                  <a:gd name="connsiteX7" fmla="*/ 364331 w 702469"/>
                  <a:gd name="connsiteY7" fmla="*/ 389819 h 1523294"/>
                  <a:gd name="connsiteX8" fmla="*/ 335756 w 702469"/>
                  <a:gd name="connsiteY8" fmla="*/ 449350 h 1523294"/>
                  <a:gd name="connsiteX9" fmla="*/ 328612 w 702469"/>
                  <a:gd name="connsiteY9" fmla="*/ 525550 h 1523294"/>
                  <a:gd name="connsiteX10" fmla="*/ 335756 w 702469"/>
                  <a:gd name="connsiteY10" fmla="*/ 604132 h 1523294"/>
                  <a:gd name="connsiteX11" fmla="*/ 347662 w 702469"/>
                  <a:gd name="connsiteY11" fmla="*/ 844638 h 1523294"/>
                  <a:gd name="connsiteX12" fmla="*/ 357187 w 702469"/>
                  <a:gd name="connsiteY12" fmla="*/ 1018469 h 1523294"/>
                  <a:gd name="connsiteX13" fmla="*/ 340518 w 702469"/>
                  <a:gd name="connsiteY13" fmla="*/ 1166107 h 1523294"/>
                  <a:gd name="connsiteX14" fmla="*/ 340518 w 702469"/>
                  <a:gd name="connsiteY14" fmla="*/ 1299457 h 1523294"/>
                  <a:gd name="connsiteX15" fmla="*/ 321468 w 702469"/>
                  <a:gd name="connsiteY15" fmla="*/ 1385182 h 1523294"/>
                  <a:gd name="connsiteX16" fmla="*/ 297656 w 702469"/>
                  <a:gd name="connsiteY16" fmla="*/ 1523294 h 1523294"/>
                  <a:gd name="connsiteX17" fmla="*/ 78581 w 702469"/>
                  <a:gd name="connsiteY17" fmla="*/ 880357 h 1523294"/>
                  <a:gd name="connsiteX18" fmla="*/ 0 w 702469"/>
                  <a:gd name="connsiteY18" fmla="*/ 473163 h 1523294"/>
                  <a:gd name="connsiteX19" fmla="*/ 11906 w 702469"/>
                  <a:gd name="connsiteY19" fmla="*/ 201700 h 1523294"/>
                  <a:gd name="connsiteX20" fmla="*/ 114300 w 702469"/>
                  <a:gd name="connsiteY20" fmla="*/ 70732 h 1523294"/>
                  <a:gd name="connsiteX21" fmla="*/ 230981 w 702469"/>
                  <a:gd name="connsiteY21" fmla="*/ 37394 h 1523294"/>
                  <a:gd name="connsiteX22" fmla="*/ 481012 w 702469"/>
                  <a:gd name="connsiteY22" fmla="*/ 27869 h 1523294"/>
                  <a:gd name="connsiteX0" fmla="*/ 481012 w 702469"/>
                  <a:gd name="connsiteY0" fmla="*/ 27869 h 1523294"/>
                  <a:gd name="connsiteX1" fmla="*/ 581025 w 702469"/>
                  <a:gd name="connsiteY1" fmla="*/ 39775 h 1523294"/>
                  <a:gd name="connsiteX2" fmla="*/ 664368 w 702469"/>
                  <a:gd name="connsiteY2" fmla="*/ 25488 h 1523294"/>
                  <a:gd name="connsiteX3" fmla="*/ 702469 w 702469"/>
                  <a:gd name="connsiteY3" fmla="*/ 23107 h 1523294"/>
                  <a:gd name="connsiteX4" fmla="*/ 700087 w 702469"/>
                  <a:gd name="connsiteY4" fmla="*/ 337432 h 1523294"/>
                  <a:gd name="connsiteX5" fmla="*/ 542925 w 702469"/>
                  <a:gd name="connsiteY5" fmla="*/ 335050 h 1523294"/>
                  <a:gd name="connsiteX6" fmla="*/ 445293 w 702469"/>
                  <a:gd name="connsiteY6" fmla="*/ 373150 h 1523294"/>
                  <a:gd name="connsiteX7" fmla="*/ 364331 w 702469"/>
                  <a:gd name="connsiteY7" fmla="*/ 389819 h 1523294"/>
                  <a:gd name="connsiteX8" fmla="*/ 335756 w 702469"/>
                  <a:gd name="connsiteY8" fmla="*/ 449350 h 1523294"/>
                  <a:gd name="connsiteX9" fmla="*/ 328612 w 702469"/>
                  <a:gd name="connsiteY9" fmla="*/ 525550 h 1523294"/>
                  <a:gd name="connsiteX10" fmla="*/ 335756 w 702469"/>
                  <a:gd name="connsiteY10" fmla="*/ 604132 h 1523294"/>
                  <a:gd name="connsiteX11" fmla="*/ 347662 w 702469"/>
                  <a:gd name="connsiteY11" fmla="*/ 844638 h 1523294"/>
                  <a:gd name="connsiteX12" fmla="*/ 357187 w 702469"/>
                  <a:gd name="connsiteY12" fmla="*/ 1018469 h 1523294"/>
                  <a:gd name="connsiteX13" fmla="*/ 340518 w 702469"/>
                  <a:gd name="connsiteY13" fmla="*/ 1166107 h 1523294"/>
                  <a:gd name="connsiteX14" fmla="*/ 340518 w 702469"/>
                  <a:gd name="connsiteY14" fmla="*/ 1299457 h 1523294"/>
                  <a:gd name="connsiteX15" fmla="*/ 321468 w 702469"/>
                  <a:gd name="connsiteY15" fmla="*/ 1385182 h 1523294"/>
                  <a:gd name="connsiteX16" fmla="*/ 297656 w 702469"/>
                  <a:gd name="connsiteY16" fmla="*/ 1523294 h 1523294"/>
                  <a:gd name="connsiteX17" fmla="*/ 78581 w 702469"/>
                  <a:gd name="connsiteY17" fmla="*/ 880357 h 1523294"/>
                  <a:gd name="connsiteX18" fmla="*/ 0 w 702469"/>
                  <a:gd name="connsiteY18" fmla="*/ 473163 h 1523294"/>
                  <a:gd name="connsiteX19" fmla="*/ 11906 w 702469"/>
                  <a:gd name="connsiteY19" fmla="*/ 201700 h 1523294"/>
                  <a:gd name="connsiteX20" fmla="*/ 114300 w 702469"/>
                  <a:gd name="connsiteY20" fmla="*/ 70732 h 1523294"/>
                  <a:gd name="connsiteX21" fmla="*/ 230981 w 702469"/>
                  <a:gd name="connsiteY21" fmla="*/ 37394 h 1523294"/>
                  <a:gd name="connsiteX22" fmla="*/ 481012 w 702469"/>
                  <a:gd name="connsiteY22" fmla="*/ 27869 h 1523294"/>
                  <a:gd name="connsiteX0" fmla="*/ 481012 w 702469"/>
                  <a:gd name="connsiteY0" fmla="*/ 27353 h 1522778"/>
                  <a:gd name="connsiteX1" fmla="*/ 583407 w 702469"/>
                  <a:gd name="connsiteY1" fmla="*/ 24971 h 1522778"/>
                  <a:gd name="connsiteX2" fmla="*/ 664368 w 702469"/>
                  <a:gd name="connsiteY2" fmla="*/ 24972 h 1522778"/>
                  <a:gd name="connsiteX3" fmla="*/ 702469 w 702469"/>
                  <a:gd name="connsiteY3" fmla="*/ 22591 h 1522778"/>
                  <a:gd name="connsiteX4" fmla="*/ 700087 w 702469"/>
                  <a:gd name="connsiteY4" fmla="*/ 336916 h 1522778"/>
                  <a:gd name="connsiteX5" fmla="*/ 542925 w 702469"/>
                  <a:gd name="connsiteY5" fmla="*/ 334534 h 1522778"/>
                  <a:gd name="connsiteX6" fmla="*/ 445293 w 702469"/>
                  <a:gd name="connsiteY6" fmla="*/ 372634 h 1522778"/>
                  <a:gd name="connsiteX7" fmla="*/ 364331 w 702469"/>
                  <a:gd name="connsiteY7" fmla="*/ 389303 h 1522778"/>
                  <a:gd name="connsiteX8" fmla="*/ 335756 w 702469"/>
                  <a:gd name="connsiteY8" fmla="*/ 448834 h 1522778"/>
                  <a:gd name="connsiteX9" fmla="*/ 328612 w 702469"/>
                  <a:gd name="connsiteY9" fmla="*/ 525034 h 1522778"/>
                  <a:gd name="connsiteX10" fmla="*/ 335756 w 702469"/>
                  <a:gd name="connsiteY10" fmla="*/ 603616 h 1522778"/>
                  <a:gd name="connsiteX11" fmla="*/ 347662 w 702469"/>
                  <a:gd name="connsiteY11" fmla="*/ 844122 h 1522778"/>
                  <a:gd name="connsiteX12" fmla="*/ 357187 w 702469"/>
                  <a:gd name="connsiteY12" fmla="*/ 1017953 h 1522778"/>
                  <a:gd name="connsiteX13" fmla="*/ 340518 w 702469"/>
                  <a:gd name="connsiteY13" fmla="*/ 1165591 h 1522778"/>
                  <a:gd name="connsiteX14" fmla="*/ 340518 w 702469"/>
                  <a:gd name="connsiteY14" fmla="*/ 1298941 h 1522778"/>
                  <a:gd name="connsiteX15" fmla="*/ 321468 w 702469"/>
                  <a:gd name="connsiteY15" fmla="*/ 1384666 h 1522778"/>
                  <a:gd name="connsiteX16" fmla="*/ 297656 w 702469"/>
                  <a:gd name="connsiteY16" fmla="*/ 1522778 h 1522778"/>
                  <a:gd name="connsiteX17" fmla="*/ 78581 w 702469"/>
                  <a:gd name="connsiteY17" fmla="*/ 879841 h 1522778"/>
                  <a:gd name="connsiteX18" fmla="*/ 0 w 702469"/>
                  <a:gd name="connsiteY18" fmla="*/ 472647 h 1522778"/>
                  <a:gd name="connsiteX19" fmla="*/ 11906 w 702469"/>
                  <a:gd name="connsiteY19" fmla="*/ 201184 h 1522778"/>
                  <a:gd name="connsiteX20" fmla="*/ 114300 w 702469"/>
                  <a:gd name="connsiteY20" fmla="*/ 70216 h 1522778"/>
                  <a:gd name="connsiteX21" fmla="*/ 230981 w 702469"/>
                  <a:gd name="connsiteY21" fmla="*/ 36878 h 1522778"/>
                  <a:gd name="connsiteX22" fmla="*/ 481012 w 702469"/>
                  <a:gd name="connsiteY22" fmla="*/ 27353 h 15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02469" h="1522778">
                    <a:moveTo>
                      <a:pt x="481012" y="27353"/>
                    </a:moveTo>
                    <a:cubicBezTo>
                      <a:pt x="539353" y="27750"/>
                      <a:pt x="552848" y="25368"/>
                      <a:pt x="583407" y="24971"/>
                    </a:cubicBezTo>
                    <a:cubicBezTo>
                      <a:pt x="613966" y="24574"/>
                      <a:pt x="644524" y="25369"/>
                      <a:pt x="664368" y="24972"/>
                    </a:cubicBezTo>
                    <a:cubicBezTo>
                      <a:pt x="684212" y="24575"/>
                      <a:pt x="696516" y="-29400"/>
                      <a:pt x="702469" y="22591"/>
                    </a:cubicBezTo>
                    <a:lnTo>
                      <a:pt x="700087" y="336916"/>
                    </a:lnTo>
                    <a:cubicBezTo>
                      <a:pt x="621506" y="335725"/>
                      <a:pt x="585391" y="328581"/>
                      <a:pt x="542925" y="334534"/>
                    </a:cubicBezTo>
                    <a:cubicBezTo>
                      <a:pt x="500459" y="340487"/>
                      <a:pt x="475059" y="363506"/>
                      <a:pt x="445293" y="372634"/>
                    </a:cubicBezTo>
                    <a:cubicBezTo>
                      <a:pt x="415527" y="381762"/>
                      <a:pt x="382587" y="376603"/>
                      <a:pt x="364331" y="389303"/>
                    </a:cubicBezTo>
                    <a:cubicBezTo>
                      <a:pt x="346075" y="402003"/>
                      <a:pt x="341709" y="426212"/>
                      <a:pt x="335756" y="448834"/>
                    </a:cubicBezTo>
                    <a:cubicBezTo>
                      <a:pt x="329803" y="471456"/>
                      <a:pt x="328612" y="499237"/>
                      <a:pt x="328612" y="525034"/>
                    </a:cubicBezTo>
                    <a:cubicBezTo>
                      <a:pt x="328612" y="550831"/>
                      <a:pt x="332581" y="550435"/>
                      <a:pt x="335756" y="603616"/>
                    </a:cubicBezTo>
                    <a:cubicBezTo>
                      <a:pt x="338931" y="656797"/>
                      <a:pt x="344090" y="775066"/>
                      <a:pt x="347662" y="844122"/>
                    </a:cubicBezTo>
                    <a:cubicBezTo>
                      <a:pt x="351234" y="913178"/>
                      <a:pt x="358378" y="964375"/>
                      <a:pt x="357187" y="1017953"/>
                    </a:cubicBezTo>
                    <a:cubicBezTo>
                      <a:pt x="355996" y="1071531"/>
                      <a:pt x="343296" y="1118760"/>
                      <a:pt x="340518" y="1165591"/>
                    </a:cubicBezTo>
                    <a:cubicBezTo>
                      <a:pt x="337740" y="1212422"/>
                      <a:pt x="343693" y="1262429"/>
                      <a:pt x="340518" y="1298941"/>
                    </a:cubicBezTo>
                    <a:cubicBezTo>
                      <a:pt x="337343" y="1335453"/>
                      <a:pt x="329405" y="1338629"/>
                      <a:pt x="321468" y="1384666"/>
                    </a:cubicBezTo>
                    <a:lnTo>
                      <a:pt x="297656" y="1522778"/>
                    </a:lnTo>
                    <a:lnTo>
                      <a:pt x="78581" y="879841"/>
                    </a:lnTo>
                    <a:lnTo>
                      <a:pt x="0" y="472647"/>
                    </a:lnTo>
                    <a:lnTo>
                      <a:pt x="11906" y="201184"/>
                    </a:lnTo>
                    <a:lnTo>
                      <a:pt x="114300" y="70216"/>
                    </a:lnTo>
                    <a:lnTo>
                      <a:pt x="230981" y="36878"/>
                    </a:lnTo>
                    <a:lnTo>
                      <a:pt x="481012" y="27353"/>
                    </a:lnTo>
                    <a:close/>
                  </a:path>
                </a:pathLst>
              </a:custGeom>
              <a:solidFill>
                <a:srgbClr val="D2EAE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71B4F16-F39B-4685-ACB6-AE97C87DDB98}"/>
                  </a:ext>
                </a:extLst>
              </p:cNvPr>
              <p:cNvSpPr/>
              <p:nvPr/>
            </p:nvSpPr>
            <p:spPr>
              <a:xfrm>
                <a:off x="4205288" y="2152886"/>
                <a:ext cx="638175" cy="1147528"/>
              </a:xfrm>
              <a:custGeom>
                <a:avLst/>
                <a:gdLst>
                  <a:gd name="connsiteX0" fmla="*/ 0 w 638175"/>
                  <a:gd name="connsiteY0" fmla="*/ 421481 h 1064419"/>
                  <a:gd name="connsiteX1" fmla="*/ 85725 w 638175"/>
                  <a:gd name="connsiteY1" fmla="*/ 666750 h 1064419"/>
                  <a:gd name="connsiteX2" fmla="*/ 154781 w 638175"/>
                  <a:gd name="connsiteY2" fmla="*/ 869156 h 1064419"/>
                  <a:gd name="connsiteX3" fmla="*/ 207168 w 638175"/>
                  <a:gd name="connsiteY3" fmla="*/ 1012031 h 1064419"/>
                  <a:gd name="connsiteX4" fmla="*/ 228600 w 638175"/>
                  <a:gd name="connsiteY4" fmla="*/ 1064419 h 1064419"/>
                  <a:gd name="connsiteX5" fmla="*/ 221456 w 638175"/>
                  <a:gd name="connsiteY5" fmla="*/ 945356 h 1064419"/>
                  <a:gd name="connsiteX6" fmla="*/ 190500 w 638175"/>
                  <a:gd name="connsiteY6" fmla="*/ 728662 h 1064419"/>
                  <a:gd name="connsiteX7" fmla="*/ 173831 w 638175"/>
                  <a:gd name="connsiteY7" fmla="*/ 554831 h 1064419"/>
                  <a:gd name="connsiteX8" fmla="*/ 192881 w 638175"/>
                  <a:gd name="connsiteY8" fmla="*/ 438150 h 1064419"/>
                  <a:gd name="connsiteX9" fmla="*/ 245268 w 638175"/>
                  <a:gd name="connsiteY9" fmla="*/ 338137 h 1064419"/>
                  <a:gd name="connsiteX10" fmla="*/ 300037 w 638175"/>
                  <a:gd name="connsiteY10" fmla="*/ 252412 h 1064419"/>
                  <a:gd name="connsiteX11" fmla="*/ 354806 w 638175"/>
                  <a:gd name="connsiteY11" fmla="*/ 216694 h 1064419"/>
                  <a:gd name="connsiteX12" fmla="*/ 416718 w 638175"/>
                  <a:gd name="connsiteY12" fmla="*/ 200025 h 1064419"/>
                  <a:gd name="connsiteX13" fmla="*/ 507206 w 638175"/>
                  <a:gd name="connsiteY13" fmla="*/ 197644 h 1064419"/>
                  <a:gd name="connsiteX14" fmla="*/ 571500 w 638175"/>
                  <a:gd name="connsiteY14" fmla="*/ 197644 h 1064419"/>
                  <a:gd name="connsiteX15" fmla="*/ 638175 w 638175"/>
                  <a:gd name="connsiteY15" fmla="*/ 180975 h 1064419"/>
                  <a:gd name="connsiteX16" fmla="*/ 445293 w 638175"/>
                  <a:gd name="connsiteY16" fmla="*/ 185737 h 1064419"/>
                  <a:gd name="connsiteX17" fmla="*/ 340518 w 638175"/>
                  <a:gd name="connsiteY17" fmla="*/ 176212 h 1064419"/>
                  <a:gd name="connsiteX18" fmla="*/ 259556 w 638175"/>
                  <a:gd name="connsiteY18" fmla="*/ 138112 h 1064419"/>
                  <a:gd name="connsiteX19" fmla="*/ 216693 w 638175"/>
                  <a:gd name="connsiteY19" fmla="*/ 121444 h 1064419"/>
                  <a:gd name="connsiteX20" fmla="*/ 190500 w 638175"/>
                  <a:gd name="connsiteY20" fmla="*/ 83344 h 1064419"/>
                  <a:gd name="connsiteX21" fmla="*/ 171450 w 638175"/>
                  <a:gd name="connsiteY21" fmla="*/ 38100 h 1064419"/>
                  <a:gd name="connsiteX22" fmla="*/ 119062 w 638175"/>
                  <a:gd name="connsiteY22" fmla="*/ 0 h 1064419"/>
                  <a:gd name="connsiteX23" fmla="*/ 7143 w 638175"/>
                  <a:gd name="connsiteY23" fmla="*/ 328612 h 1064419"/>
                  <a:gd name="connsiteX24" fmla="*/ 0 w 638175"/>
                  <a:gd name="connsiteY24" fmla="*/ 421481 h 1064419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8175" h="1147528">
                    <a:moveTo>
                      <a:pt x="0" y="437915"/>
                    </a:moveTo>
                    <a:lnTo>
                      <a:pt x="85725" y="683184"/>
                    </a:lnTo>
                    <a:lnTo>
                      <a:pt x="154781" y="885590"/>
                    </a:lnTo>
                    <a:lnTo>
                      <a:pt x="207168" y="1028465"/>
                    </a:lnTo>
                    <a:lnTo>
                      <a:pt x="245269" y="1147528"/>
                    </a:lnTo>
                    <a:cubicBezTo>
                      <a:pt x="247650" y="1136416"/>
                      <a:pt x="230584" y="1028862"/>
                      <a:pt x="221456" y="961790"/>
                    </a:cubicBezTo>
                    <a:cubicBezTo>
                      <a:pt x="212328" y="894718"/>
                      <a:pt x="196056" y="803040"/>
                      <a:pt x="190500" y="745096"/>
                    </a:cubicBezTo>
                    <a:lnTo>
                      <a:pt x="173831" y="571265"/>
                    </a:lnTo>
                    <a:cubicBezTo>
                      <a:pt x="174228" y="522846"/>
                      <a:pt x="175419" y="487922"/>
                      <a:pt x="192881" y="454584"/>
                    </a:cubicBezTo>
                    <a:lnTo>
                      <a:pt x="245268" y="354571"/>
                    </a:lnTo>
                    <a:cubicBezTo>
                      <a:pt x="263127" y="323615"/>
                      <a:pt x="281781" y="280752"/>
                      <a:pt x="300037" y="268846"/>
                    </a:cubicBezTo>
                    <a:lnTo>
                      <a:pt x="354806" y="233128"/>
                    </a:lnTo>
                    <a:cubicBezTo>
                      <a:pt x="374253" y="224397"/>
                      <a:pt x="386555" y="217253"/>
                      <a:pt x="416718" y="216459"/>
                    </a:cubicBezTo>
                    <a:lnTo>
                      <a:pt x="507206" y="214078"/>
                    </a:lnTo>
                    <a:cubicBezTo>
                      <a:pt x="533003" y="213681"/>
                      <a:pt x="549275" y="219634"/>
                      <a:pt x="571500" y="214078"/>
                    </a:cubicBezTo>
                    <a:lnTo>
                      <a:pt x="638175" y="197409"/>
                    </a:lnTo>
                    <a:lnTo>
                      <a:pt x="445293" y="202171"/>
                    </a:lnTo>
                    <a:cubicBezTo>
                      <a:pt x="395684" y="201377"/>
                      <a:pt x="371474" y="200583"/>
                      <a:pt x="340518" y="192646"/>
                    </a:cubicBezTo>
                    <a:cubicBezTo>
                      <a:pt x="309562" y="184709"/>
                      <a:pt x="280194" y="163674"/>
                      <a:pt x="259556" y="154546"/>
                    </a:cubicBezTo>
                    <a:cubicBezTo>
                      <a:pt x="238919" y="145418"/>
                      <a:pt x="228202" y="147006"/>
                      <a:pt x="216693" y="137878"/>
                    </a:cubicBezTo>
                    <a:cubicBezTo>
                      <a:pt x="205184" y="128750"/>
                      <a:pt x="198040" y="113669"/>
                      <a:pt x="190500" y="99778"/>
                    </a:cubicBezTo>
                    <a:cubicBezTo>
                      <a:pt x="182960" y="85887"/>
                      <a:pt x="183356" y="68425"/>
                      <a:pt x="171450" y="54534"/>
                    </a:cubicBezTo>
                    <a:cubicBezTo>
                      <a:pt x="159544" y="40643"/>
                      <a:pt x="146446" y="-31985"/>
                      <a:pt x="119062" y="16434"/>
                    </a:cubicBezTo>
                    <a:lnTo>
                      <a:pt x="7143" y="345046"/>
                    </a:lnTo>
                    <a:lnTo>
                      <a:pt x="0" y="437915"/>
                    </a:lnTo>
                    <a:close/>
                  </a:path>
                </a:pathLst>
              </a:custGeom>
              <a:solidFill>
                <a:srgbClr val="A5B1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4BE189-BDAB-496B-BB32-1048CBF1DF94}"/>
                  </a:ext>
                </a:extLst>
              </p:cNvPr>
              <p:cNvSpPr/>
              <p:nvPr/>
            </p:nvSpPr>
            <p:spPr>
              <a:xfrm>
                <a:off x="4164806" y="2031206"/>
                <a:ext cx="185738" cy="595313"/>
              </a:xfrm>
              <a:custGeom>
                <a:avLst/>
                <a:gdLst>
                  <a:gd name="connsiteX0" fmla="*/ 85725 w 185738"/>
                  <a:gd name="connsiteY0" fmla="*/ 85725 h 595313"/>
                  <a:gd name="connsiteX1" fmla="*/ 104775 w 185738"/>
                  <a:gd name="connsiteY1" fmla="*/ 26194 h 595313"/>
                  <a:gd name="connsiteX2" fmla="*/ 126207 w 185738"/>
                  <a:gd name="connsiteY2" fmla="*/ 0 h 595313"/>
                  <a:gd name="connsiteX3" fmla="*/ 147638 w 185738"/>
                  <a:gd name="connsiteY3" fmla="*/ 47625 h 595313"/>
                  <a:gd name="connsiteX4" fmla="*/ 166688 w 185738"/>
                  <a:gd name="connsiteY4" fmla="*/ 107157 h 595313"/>
                  <a:gd name="connsiteX5" fmla="*/ 180975 w 185738"/>
                  <a:gd name="connsiteY5" fmla="*/ 145257 h 595313"/>
                  <a:gd name="connsiteX6" fmla="*/ 185738 w 185738"/>
                  <a:gd name="connsiteY6" fmla="*/ 154782 h 595313"/>
                  <a:gd name="connsiteX7" fmla="*/ 147638 w 185738"/>
                  <a:gd name="connsiteY7" fmla="*/ 261938 h 595313"/>
                  <a:gd name="connsiteX8" fmla="*/ 116682 w 185738"/>
                  <a:gd name="connsiteY8" fmla="*/ 373857 h 595313"/>
                  <a:gd name="connsiteX9" fmla="*/ 80963 w 185738"/>
                  <a:gd name="connsiteY9" fmla="*/ 478632 h 595313"/>
                  <a:gd name="connsiteX10" fmla="*/ 52388 w 185738"/>
                  <a:gd name="connsiteY10" fmla="*/ 595313 h 595313"/>
                  <a:gd name="connsiteX11" fmla="*/ 0 w 185738"/>
                  <a:gd name="connsiteY11" fmla="*/ 409575 h 595313"/>
                  <a:gd name="connsiteX12" fmla="*/ 19050 w 185738"/>
                  <a:gd name="connsiteY12" fmla="*/ 340519 h 595313"/>
                  <a:gd name="connsiteX13" fmla="*/ 54769 w 185738"/>
                  <a:gd name="connsiteY13" fmla="*/ 276225 h 595313"/>
                  <a:gd name="connsiteX14" fmla="*/ 85725 w 185738"/>
                  <a:gd name="connsiteY14" fmla="*/ 85725 h 595313"/>
                  <a:gd name="connsiteX0" fmla="*/ 85725 w 185738"/>
                  <a:gd name="connsiteY0" fmla="*/ 85725 h 595313"/>
                  <a:gd name="connsiteX1" fmla="*/ 104775 w 185738"/>
                  <a:gd name="connsiteY1" fmla="*/ 26194 h 595313"/>
                  <a:gd name="connsiteX2" fmla="*/ 126207 w 185738"/>
                  <a:gd name="connsiteY2" fmla="*/ 0 h 595313"/>
                  <a:gd name="connsiteX3" fmla="*/ 147638 w 185738"/>
                  <a:gd name="connsiteY3" fmla="*/ 47625 h 595313"/>
                  <a:gd name="connsiteX4" fmla="*/ 166688 w 185738"/>
                  <a:gd name="connsiteY4" fmla="*/ 107157 h 595313"/>
                  <a:gd name="connsiteX5" fmla="*/ 180975 w 185738"/>
                  <a:gd name="connsiteY5" fmla="*/ 145257 h 595313"/>
                  <a:gd name="connsiteX6" fmla="*/ 185738 w 185738"/>
                  <a:gd name="connsiteY6" fmla="*/ 154782 h 595313"/>
                  <a:gd name="connsiteX7" fmla="*/ 147638 w 185738"/>
                  <a:gd name="connsiteY7" fmla="*/ 261938 h 595313"/>
                  <a:gd name="connsiteX8" fmla="*/ 116682 w 185738"/>
                  <a:gd name="connsiteY8" fmla="*/ 373857 h 595313"/>
                  <a:gd name="connsiteX9" fmla="*/ 80963 w 185738"/>
                  <a:gd name="connsiteY9" fmla="*/ 478632 h 595313"/>
                  <a:gd name="connsiteX10" fmla="*/ 52388 w 185738"/>
                  <a:gd name="connsiteY10" fmla="*/ 595313 h 595313"/>
                  <a:gd name="connsiteX11" fmla="*/ 0 w 185738"/>
                  <a:gd name="connsiteY11" fmla="*/ 409575 h 595313"/>
                  <a:gd name="connsiteX12" fmla="*/ 28575 w 185738"/>
                  <a:gd name="connsiteY12" fmla="*/ 345281 h 595313"/>
                  <a:gd name="connsiteX13" fmla="*/ 54769 w 185738"/>
                  <a:gd name="connsiteY13" fmla="*/ 276225 h 595313"/>
                  <a:gd name="connsiteX14" fmla="*/ 85725 w 185738"/>
                  <a:gd name="connsiteY14" fmla="*/ 85725 h 5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5738" h="595313">
                    <a:moveTo>
                      <a:pt x="85725" y="85725"/>
                    </a:moveTo>
                    <a:lnTo>
                      <a:pt x="104775" y="26194"/>
                    </a:lnTo>
                    <a:lnTo>
                      <a:pt x="126207" y="0"/>
                    </a:lnTo>
                    <a:lnTo>
                      <a:pt x="147638" y="47625"/>
                    </a:lnTo>
                    <a:lnTo>
                      <a:pt x="166688" y="107157"/>
                    </a:lnTo>
                    <a:lnTo>
                      <a:pt x="180975" y="145257"/>
                    </a:lnTo>
                    <a:lnTo>
                      <a:pt x="185738" y="154782"/>
                    </a:lnTo>
                    <a:lnTo>
                      <a:pt x="147638" y="261938"/>
                    </a:lnTo>
                    <a:lnTo>
                      <a:pt x="116682" y="373857"/>
                    </a:lnTo>
                    <a:lnTo>
                      <a:pt x="80963" y="478632"/>
                    </a:lnTo>
                    <a:lnTo>
                      <a:pt x="52388" y="595313"/>
                    </a:lnTo>
                    <a:lnTo>
                      <a:pt x="0" y="409575"/>
                    </a:lnTo>
                    <a:lnTo>
                      <a:pt x="28575" y="345281"/>
                    </a:lnTo>
                    <a:lnTo>
                      <a:pt x="54769" y="276225"/>
                    </a:lnTo>
                    <a:lnTo>
                      <a:pt x="85725" y="85725"/>
                    </a:lnTo>
                    <a:close/>
                  </a:path>
                </a:pathLst>
              </a:custGeom>
              <a:solidFill>
                <a:srgbClr val="B9D9B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6B3351-5C7A-4AD0-8525-7E234EBE734E}"/>
                  </a:ext>
                </a:extLst>
              </p:cNvPr>
              <p:cNvSpPr/>
              <p:nvPr/>
            </p:nvSpPr>
            <p:spPr>
              <a:xfrm>
                <a:off x="4138613" y="2107406"/>
                <a:ext cx="109537" cy="342900"/>
              </a:xfrm>
              <a:custGeom>
                <a:avLst/>
                <a:gdLst>
                  <a:gd name="connsiteX0" fmla="*/ 0 w 109537"/>
                  <a:gd name="connsiteY0" fmla="*/ 269082 h 342900"/>
                  <a:gd name="connsiteX1" fmla="*/ 54768 w 109537"/>
                  <a:gd name="connsiteY1" fmla="*/ 226219 h 342900"/>
                  <a:gd name="connsiteX2" fmla="*/ 88106 w 109537"/>
                  <a:gd name="connsiteY2" fmla="*/ 133350 h 342900"/>
                  <a:gd name="connsiteX3" fmla="*/ 102393 w 109537"/>
                  <a:gd name="connsiteY3" fmla="*/ 45244 h 342900"/>
                  <a:gd name="connsiteX4" fmla="*/ 107156 w 109537"/>
                  <a:gd name="connsiteY4" fmla="*/ 0 h 342900"/>
                  <a:gd name="connsiteX5" fmla="*/ 109537 w 109537"/>
                  <a:gd name="connsiteY5" fmla="*/ 95250 h 342900"/>
                  <a:gd name="connsiteX6" fmla="*/ 95250 w 109537"/>
                  <a:gd name="connsiteY6" fmla="*/ 171450 h 342900"/>
                  <a:gd name="connsiteX7" fmla="*/ 69056 w 109537"/>
                  <a:gd name="connsiteY7" fmla="*/ 254794 h 342900"/>
                  <a:gd name="connsiteX8" fmla="*/ 54768 w 109537"/>
                  <a:gd name="connsiteY8" fmla="*/ 297657 h 342900"/>
                  <a:gd name="connsiteX9" fmla="*/ 28575 w 109537"/>
                  <a:gd name="connsiteY9" fmla="*/ 342900 h 342900"/>
                  <a:gd name="connsiteX10" fmla="*/ 0 w 109537"/>
                  <a:gd name="connsiteY10" fmla="*/ 26908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37" h="342900">
                    <a:moveTo>
                      <a:pt x="0" y="269082"/>
                    </a:moveTo>
                    <a:lnTo>
                      <a:pt x="54768" y="226219"/>
                    </a:lnTo>
                    <a:lnTo>
                      <a:pt x="88106" y="133350"/>
                    </a:lnTo>
                    <a:lnTo>
                      <a:pt x="102393" y="45244"/>
                    </a:lnTo>
                    <a:lnTo>
                      <a:pt x="107156" y="0"/>
                    </a:lnTo>
                    <a:cubicBezTo>
                      <a:pt x="107950" y="31750"/>
                      <a:pt x="108743" y="63500"/>
                      <a:pt x="109537" y="95250"/>
                    </a:cubicBezTo>
                    <a:lnTo>
                      <a:pt x="95250" y="171450"/>
                    </a:lnTo>
                    <a:lnTo>
                      <a:pt x="69056" y="254794"/>
                    </a:lnTo>
                    <a:lnTo>
                      <a:pt x="54768" y="297657"/>
                    </a:lnTo>
                    <a:lnTo>
                      <a:pt x="28575" y="342900"/>
                    </a:lnTo>
                    <a:lnTo>
                      <a:pt x="0" y="269082"/>
                    </a:ln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40339B-6E71-4F4C-AE04-2F1C83A9BD5C}"/>
                  </a:ext>
                </a:extLst>
              </p:cNvPr>
              <p:cNvSpPr/>
              <p:nvPr/>
            </p:nvSpPr>
            <p:spPr>
              <a:xfrm>
                <a:off x="3768715" y="2130932"/>
                <a:ext cx="110681" cy="220032"/>
              </a:xfrm>
              <a:custGeom>
                <a:avLst/>
                <a:gdLst>
                  <a:gd name="connsiteX0" fmla="*/ 0 w 109537"/>
                  <a:gd name="connsiteY0" fmla="*/ 0 h 147638"/>
                  <a:gd name="connsiteX1" fmla="*/ 35719 w 109537"/>
                  <a:gd name="connsiteY1" fmla="*/ 83344 h 147638"/>
                  <a:gd name="connsiteX2" fmla="*/ 71437 w 109537"/>
                  <a:gd name="connsiteY2" fmla="*/ 147638 h 147638"/>
                  <a:gd name="connsiteX3" fmla="*/ 109537 w 109537"/>
                  <a:gd name="connsiteY3" fmla="*/ 135731 h 147638"/>
                  <a:gd name="connsiteX4" fmla="*/ 85725 w 109537"/>
                  <a:gd name="connsiteY4" fmla="*/ 95250 h 147638"/>
                  <a:gd name="connsiteX5" fmla="*/ 64294 w 109537"/>
                  <a:gd name="connsiteY5" fmla="*/ 45244 h 147638"/>
                  <a:gd name="connsiteX6" fmla="*/ 0 w 109537"/>
                  <a:gd name="connsiteY6" fmla="*/ 0 h 147638"/>
                  <a:gd name="connsiteX0" fmla="*/ 0 w 109537"/>
                  <a:gd name="connsiteY0" fmla="*/ 57149 h 204787"/>
                  <a:gd name="connsiteX1" fmla="*/ 35719 w 109537"/>
                  <a:gd name="connsiteY1" fmla="*/ 140493 h 204787"/>
                  <a:gd name="connsiteX2" fmla="*/ 71437 w 109537"/>
                  <a:gd name="connsiteY2" fmla="*/ 204787 h 204787"/>
                  <a:gd name="connsiteX3" fmla="*/ 109537 w 109537"/>
                  <a:gd name="connsiteY3" fmla="*/ 192880 h 204787"/>
                  <a:gd name="connsiteX4" fmla="*/ 85725 w 109537"/>
                  <a:gd name="connsiteY4" fmla="*/ 152399 h 204787"/>
                  <a:gd name="connsiteX5" fmla="*/ 21432 w 109537"/>
                  <a:gd name="connsiteY5" fmla="*/ 0 h 204787"/>
                  <a:gd name="connsiteX6" fmla="*/ 0 w 109537"/>
                  <a:gd name="connsiteY6" fmla="*/ 57149 h 204787"/>
                  <a:gd name="connsiteX0" fmla="*/ 364 w 109901"/>
                  <a:gd name="connsiteY0" fmla="*/ 60223 h 207861"/>
                  <a:gd name="connsiteX1" fmla="*/ 36083 w 109901"/>
                  <a:gd name="connsiteY1" fmla="*/ 143567 h 207861"/>
                  <a:gd name="connsiteX2" fmla="*/ 71801 w 109901"/>
                  <a:gd name="connsiteY2" fmla="*/ 207861 h 207861"/>
                  <a:gd name="connsiteX3" fmla="*/ 109901 w 109901"/>
                  <a:gd name="connsiteY3" fmla="*/ 195954 h 207861"/>
                  <a:gd name="connsiteX4" fmla="*/ 86089 w 109901"/>
                  <a:gd name="connsiteY4" fmla="*/ 155473 h 207861"/>
                  <a:gd name="connsiteX5" fmla="*/ 21796 w 109901"/>
                  <a:gd name="connsiteY5" fmla="*/ 3074 h 207861"/>
                  <a:gd name="connsiteX6" fmla="*/ 364 w 109901"/>
                  <a:gd name="connsiteY6" fmla="*/ 60223 h 207861"/>
                  <a:gd name="connsiteX0" fmla="*/ 804 w 110341"/>
                  <a:gd name="connsiteY0" fmla="*/ 69343 h 216981"/>
                  <a:gd name="connsiteX1" fmla="*/ 36523 w 110341"/>
                  <a:gd name="connsiteY1" fmla="*/ 152687 h 216981"/>
                  <a:gd name="connsiteX2" fmla="*/ 72241 w 110341"/>
                  <a:gd name="connsiteY2" fmla="*/ 216981 h 216981"/>
                  <a:gd name="connsiteX3" fmla="*/ 110341 w 110341"/>
                  <a:gd name="connsiteY3" fmla="*/ 205074 h 216981"/>
                  <a:gd name="connsiteX4" fmla="*/ 86529 w 110341"/>
                  <a:gd name="connsiteY4" fmla="*/ 164593 h 216981"/>
                  <a:gd name="connsiteX5" fmla="*/ 15093 w 110341"/>
                  <a:gd name="connsiteY5" fmla="*/ 2669 h 216981"/>
                  <a:gd name="connsiteX6" fmla="*/ 804 w 110341"/>
                  <a:gd name="connsiteY6" fmla="*/ 69343 h 216981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681" h="220032">
                    <a:moveTo>
                      <a:pt x="804" y="69343"/>
                    </a:moveTo>
                    <a:lnTo>
                      <a:pt x="36523" y="152687"/>
                    </a:lnTo>
                    <a:cubicBezTo>
                      <a:pt x="48429" y="180468"/>
                      <a:pt x="59938" y="208250"/>
                      <a:pt x="72241" y="216981"/>
                    </a:cubicBezTo>
                    <a:cubicBezTo>
                      <a:pt x="84544" y="225712"/>
                      <a:pt x="107960" y="213805"/>
                      <a:pt x="110341" y="205074"/>
                    </a:cubicBezTo>
                    <a:cubicBezTo>
                      <a:pt x="112722" y="196343"/>
                      <a:pt x="102404" y="198327"/>
                      <a:pt x="86529" y="164593"/>
                    </a:cubicBezTo>
                    <a:cubicBezTo>
                      <a:pt x="71845" y="132446"/>
                      <a:pt x="29381" y="18544"/>
                      <a:pt x="15093" y="2669"/>
                    </a:cubicBezTo>
                    <a:cubicBezTo>
                      <a:pt x="806" y="-13206"/>
                      <a:pt x="-1577" y="45928"/>
                      <a:pt x="804" y="69343"/>
                    </a:cubicBez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635D5D-51FB-4CE8-BC2F-E91770E764DC}"/>
                  </a:ext>
                </a:extLst>
              </p:cNvPr>
              <p:cNvSpPr txBox="1"/>
              <p:nvPr/>
            </p:nvSpPr>
            <p:spPr>
              <a:xfrm>
                <a:off x="954653" y="3819767"/>
                <a:ext cx="34599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Undifferentiated Cape Supergroup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840C461-642E-4D9C-AED4-98E4525E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96" y="4324774"/>
                <a:ext cx="4496487" cy="9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073DF39-7333-4583-B186-EB31655E50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" r="65362" b="-22854"/>
              <a:stretch/>
            </p:blipFill>
            <p:spPr>
              <a:xfrm>
                <a:off x="575276" y="4326505"/>
                <a:ext cx="4549691" cy="126375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199A2B1-E372-4281-80F4-BEC1FBDB3D8A}"/>
                  </a:ext>
                </a:extLst>
              </p:cNvPr>
              <p:cNvSpPr txBox="1"/>
              <p:nvPr/>
            </p:nvSpPr>
            <p:spPr>
              <a:xfrm>
                <a:off x="204532" y="437501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5BC6CE-D0CD-4D91-984D-3128023D877C}"/>
                  </a:ext>
                </a:extLst>
              </p:cNvPr>
              <p:cNvSpPr txBox="1"/>
              <p:nvPr/>
            </p:nvSpPr>
            <p:spPr>
              <a:xfrm>
                <a:off x="2830477" y="437501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381C42-158E-4675-B380-4970740B9E64}"/>
                  </a:ext>
                </a:extLst>
              </p:cNvPr>
              <p:cNvSpPr txBox="1"/>
              <p:nvPr/>
            </p:nvSpPr>
            <p:spPr>
              <a:xfrm>
                <a:off x="4554453" y="4375016"/>
                <a:ext cx="7684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Km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24EE24-4C4A-4AD6-9266-5482E6C3A57E}"/>
                  </a:ext>
                </a:extLst>
              </p:cNvPr>
              <p:cNvSpPr txBox="1"/>
              <p:nvPr/>
            </p:nvSpPr>
            <p:spPr>
              <a:xfrm>
                <a:off x="1489635" y="437501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7.5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FA1B7A-F6FA-4F77-8F34-66C50A398139}"/>
                  </a:ext>
                </a:extLst>
              </p:cNvPr>
              <p:cNvSpPr txBox="1"/>
              <p:nvPr/>
            </p:nvSpPr>
            <p:spPr>
              <a:xfrm>
                <a:off x="4091623" y="437501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22.5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01C6429-9E82-4297-B186-C71EB26DAFC8}"/>
                  </a:ext>
                </a:extLst>
              </p:cNvPr>
              <p:cNvSpPr txBox="1"/>
              <p:nvPr/>
            </p:nvSpPr>
            <p:spPr>
              <a:xfrm>
                <a:off x="293438" y="542823"/>
                <a:ext cx="610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/>
                </a:lvl1pPr>
              </a:lstStyle>
              <a:p>
                <a:r>
                  <a:rPr lang="en-ZA" dirty="0"/>
                  <a:t>BN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3E557C6-3D83-4D21-943E-DBA895A8EF7C}"/>
                  </a:ext>
                </a:extLst>
              </p:cNvPr>
              <p:cNvSpPr txBox="1"/>
              <p:nvPr/>
            </p:nvSpPr>
            <p:spPr>
              <a:xfrm>
                <a:off x="4796983" y="542823"/>
                <a:ext cx="524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BS</a:t>
                </a: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C7459C1-D89C-4952-88AA-09A7AC4B3E45}"/>
                  </a:ext>
                </a:extLst>
              </p:cNvPr>
              <p:cNvSpPr/>
              <p:nvPr/>
            </p:nvSpPr>
            <p:spPr>
              <a:xfrm>
                <a:off x="1453947" y="2380211"/>
                <a:ext cx="116335" cy="77339"/>
              </a:xfrm>
              <a:custGeom>
                <a:avLst/>
                <a:gdLst>
                  <a:gd name="connsiteX0" fmla="*/ 0 w 88106"/>
                  <a:gd name="connsiteY0" fmla="*/ 2381 h 76200"/>
                  <a:gd name="connsiteX1" fmla="*/ 26194 w 88106"/>
                  <a:gd name="connsiteY1" fmla="*/ 76200 h 76200"/>
                  <a:gd name="connsiteX2" fmla="*/ 85725 w 88106"/>
                  <a:gd name="connsiteY2" fmla="*/ 50006 h 76200"/>
                  <a:gd name="connsiteX3" fmla="*/ 88106 w 88106"/>
                  <a:gd name="connsiteY3" fmla="*/ 7144 h 76200"/>
                  <a:gd name="connsiteX4" fmla="*/ 61912 w 88106"/>
                  <a:gd name="connsiteY4" fmla="*/ 0 h 76200"/>
                  <a:gd name="connsiteX5" fmla="*/ 0 w 88106"/>
                  <a:gd name="connsiteY5" fmla="*/ 2381 h 76200"/>
                  <a:gd name="connsiteX0" fmla="*/ 0 w 88106"/>
                  <a:gd name="connsiteY0" fmla="*/ 2381 h 50006"/>
                  <a:gd name="connsiteX1" fmla="*/ 30956 w 88106"/>
                  <a:gd name="connsiteY1" fmla="*/ 50006 h 50006"/>
                  <a:gd name="connsiteX2" fmla="*/ 85725 w 88106"/>
                  <a:gd name="connsiteY2" fmla="*/ 50006 h 50006"/>
                  <a:gd name="connsiteX3" fmla="*/ 88106 w 88106"/>
                  <a:gd name="connsiteY3" fmla="*/ 7144 h 50006"/>
                  <a:gd name="connsiteX4" fmla="*/ 61912 w 88106"/>
                  <a:gd name="connsiteY4" fmla="*/ 0 h 50006"/>
                  <a:gd name="connsiteX5" fmla="*/ 0 w 88106"/>
                  <a:gd name="connsiteY5" fmla="*/ 2381 h 50006"/>
                  <a:gd name="connsiteX0" fmla="*/ 0 w 88106"/>
                  <a:gd name="connsiteY0" fmla="*/ 2381 h 50006"/>
                  <a:gd name="connsiteX1" fmla="*/ 30956 w 88106"/>
                  <a:gd name="connsiteY1" fmla="*/ 50006 h 50006"/>
                  <a:gd name="connsiteX2" fmla="*/ 66675 w 88106"/>
                  <a:gd name="connsiteY2" fmla="*/ 38100 h 50006"/>
                  <a:gd name="connsiteX3" fmla="*/ 88106 w 88106"/>
                  <a:gd name="connsiteY3" fmla="*/ 7144 h 50006"/>
                  <a:gd name="connsiteX4" fmla="*/ 61912 w 88106"/>
                  <a:gd name="connsiteY4" fmla="*/ 0 h 50006"/>
                  <a:gd name="connsiteX5" fmla="*/ 0 w 88106"/>
                  <a:gd name="connsiteY5" fmla="*/ 2381 h 50006"/>
                  <a:gd name="connsiteX0" fmla="*/ 0 w 69056"/>
                  <a:gd name="connsiteY0" fmla="*/ 0 h 52388"/>
                  <a:gd name="connsiteX1" fmla="*/ 11906 w 69056"/>
                  <a:gd name="connsiteY1" fmla="*/ 52388 h 52388"/>
                  <a:gd name="connsiteX2" fmla="*/ 47625 w 69056"/>
                  <a:gd name="connsiteY2" fmla="*/ 40482 h 52388"/>
                  <a:gd name="connsiteX3" fmla="*/ 69056 w 69056"/>
                  <a:gd name="connsiteY3" fmla="*/ 9526 h 52388"/>
                  <a:gd name="connsiteX4" fmla="*/ 42862 w 69056"/>
                  <a:gd name="connsiteY4" fmla="*/ 2382 h 52388"/>
                  <a:gd name="connsiteX5" fmla="*/ 0 w 69056"/>
                  <a:gd name="connsiteY5" fmla="*/ 0 h 52388"/>
                  <a:gd name="connsiteX0" fmla="*/ 0 w 69056"/>
                  <a:gd name="connsiteY0" fmla="*/ 16668 h 50006"/>
                  <a:gd name="connsiteX1" fmla="*/ 11906 w 69056"/>
                  <a:gd name="connsiteY1" fmla="*/ 50006 h 50006"/>
                  <a:gd name="connsiteX2" fmla="*/ 47625 w 69056"/>
                  <a:gd name="connsiteY2" fmla="*/ 38100 h 50006"/>
                  <a:gd name="connsiteX3" fmla="*/ 69056 w 69056"/>
                  <a:gd name="connsiteY3" fmla="*/ 7144 h 50006"/>
                  <a:gd name="connsiteX4" fmla="*/ 42862 w 69056"/>
                  <a:gd name="connsiteY4" fmla="*/ 0 h 50006"/>
                  <a:gd name="connsiteX5" fmla="*/ 0 w 69056"/>
                  <a:gd name="connsiteY5" fmla="*/ 16668 h 50006"/>
                  <a:gd name="connsiteX0" fmla="*/ 0 w 61913"/>
                  <a:gd name="connsiteY0" fmla="*/ 11906 h 50006"/>
                  <a:gd name="connsiteX1" fmla="*/ 4763 w 61913"/>
                  <a:gd name="connsiteY1" fmla="*/ 50006 h 50006"/>
                  <a:gd name="connsiteX2" fmla="*/ 40482 w 61913"/>
                  <a:gd name="connsiteY2" fmla="*/ 38100 h 50006"/>
                  <a:gd name="connsiteX3" fmla="*/ 61913 w 61913"/>
                  <a:gd name="connsiteY3" fmla="*/ 7144 h 50006"/>
                  <a:gd name="connsiteX4" fmla="*/ 35719 w 61913"/>
                  <a:gd name="connsiteY4" fmla="*/ 0 h 50006"/>
                  <a:gd name="connsiteX5" fmla="*/ 0 w 61913"/>
                  <a:gd name="connsiteY5" fmla="*/ 11906 h 50006"/>
                  <a:gd name="connsiteX0" fmla="*/ 0 w 61913"/>
                  <a:gd name="connsiteY0" fmla="*/ 11906 h 50006"/>
                  <a:gd name="connsiteX1" fmla="*/ 4763 w 61913"/>
                  <a:gd name="connsiteY1" fmla="*/ 50006 h 50006"/>
                  <a:gd name="connsiteX2" fmla="*/ 40482 w 61913"/>
                  <a:gd name="connsiteY2" fmla="*/ 38100 h 50006"/>
                  <a:gd name="connsiteX3" fmla="*/ 61913 w 61913"/>
                  <a:gd name="connsiteY3" fmla="*/ 7144 h 50006"/>
                  <a:gd name="connsiteX4" fmla="*/ 35719 w 61913"/>
                  <a:gd name="connsiteY4" fmla="*/ 0 h 50006"/>
                  <a:gd name="connsiteX5" fmla="*/ 0 w 61913"/>
                  <a:gd name="connsiteY5" fmla="*/ 11906 h 50006"/>
                  <a:gd name="connsiteX0" fmla="*/ 2559 w 64472"/>
                  <a:gd name="connsiteY0" fmla="*/ 11906 h 51142"/>
                  <a:gd name="connsiteX1" fmla="*/ 7322 w 64472"/>
                  <a:gd name="connsiteY1" fmla="*/ 50006 h 51142"/>
                  <a:gd name="connsiteX2" fmla="*/ 43041 w 64472"/>
                  <a:gd name="connsiteY2" fmla="*/ 38100 h 51142"/>
                  <a:gd name="connsiteX3" fmla="*/ 64472 w 64472"/>
                  <a:gd name="connsiteY3" fmla="*/ 7144 h 51142"/>
                  <a:gd name="connsiteX4" fmla="*/ 38278 w 64472"/>
                  <a:gd name="connsiteY4" fmla="*/ 0 h 51142"/>
                  <a:gd name="connsiteX5" fmla="*/ 2559 w 64472"/>
                  <a:gd name="connsiteY5" fmla="*/ 11906 h 51142"/>
                  <a:gd name="connsiteX0" fmla="*/ 2559 w 64472"/>
                  <a:gd name="connsiteY0" fmla="*/ 11906 h 51453"/>
                  <a:gd name="connsiteX1" fmla="*/ 7322 w 64472"/>
                  <a:gd name="connsiteY1" fmla="*/ 50006 h 51453"/>
                  <a:gd name="connsiteX2" fmla="*/ 43041 w 64472"/>
                  <a:gd name="connsiteY2" fmla="*/ 38100 h 51453"/>
                  <a:gd name="connsiteX3" fmla="*/ 64472 w 64472"/>
                  <a:gd name="connsiteY3" fmla="*/ 7144 h 51453"/>
                  <a:gd name="connsiteX4" fmla="*/ 38278 w 64472"/>
                  <a:gd name="connsiteY4" fmla="*/ 0 h 51453"/>
                  <a:gd name="connsiteX5" fmla="*/ 2559 w 64472"/>
                  <a:gd name="connsiteY5" fmla="*/ 11906 h 51453"/>
                  <a:gd name="connsiteX0" fmla="*/ 2559 w 65823"/>
                  <a:gd name="connsiteY0" fmla="*/ 12715 h 52262"/>
                  <a:gd name="connsiteX1" fmla="*/ 7322 w 65823"/>
                  <a:gd name="connsiteY1" fmla="*/ 50815 h 52262"/>
                  <a:gd name="connsiteX2" fmla="*/ 43041 w 65823"/>
                  <a:gd name="connsiteY2" fmla="*/ 38909 h 52262"/>
                  <a:gd name="connsiteX3" fmla="*/ 64472 w 65823"/>
                  <a:gd name="connsiteY3" fmla="*/ 7953 h 52262"/>
                  <a:gd name="connsiteX4" fmla="*/ 38278 w 65823"/>
                  <a:gd name="connsiteY4" fmla="*/ 809 h 52262"/>
                  <a:gd name="connsiteX5" fmla="*/ 2559 w 65823"/>
                  <a:gd name="connsiteY5" fmla="*/ 12715 h 52262"/>
                  <a:gd name="connsiteX0" fmla="*/ 2280 w 66859"/>
                  <a:gd name="connsiteY0" fmla="*/ 4306 h 52840"/>
                  <a:gd name="connsiteX1" fmla="*/ 8358 w 66859"/>
                  <a:gd name="connsiteY1" fmla="*/ 50815 h 52840"/>
                  <a:gd name="connsiteX2" fmla="*/ 44077 w 66859"/>
                  <a:gd name="connsiteY2" fmla="*/ 38909 h 52840"/>
                  <a:gd name="connsiteX3" fmla="*/ 65508 w 66859"/>
                  <a:gd name="connsiteY3" fmla="*/ 7953 h 52840"/>
                  <a:gd name="connsiteX4" fmla="*/ 39314 w 66859"/>
                  <a:gd name="connsiteY4" fmla="*/ 809 h 52840"/>
                  <a:gd name="connsiteX5" fmla="*/ 2280 w 66859"/>
                  <a:gd name="connsiteY5" fmla="*/ 4306 h 52840"/>
                  <a:gd name="connsiteX0" fmla="*/ 721 w 65300"/>
                  <a:gd name="connsiteY0" fmla="*/ 4306 h 85033"/>
                  <a:gd name="connsiteX1" fmla="*/ 26521 w 65300"/>
                  <a:gd name="connsiteY1" fmla="*/ 84450 h 85033"/>
                  <a:gd name="connsiteX2" fmla="*/ 42518 w 65300"/>
                  <a:gd name="connsiteY2" fmla="*/ 38909 h 85033"/>
                  <a:gd name="connsiteX3" fmla="*/ 63949 w 65300"/>
                  <a:gd name="connsiteY3" fmla="*/ 7953 h 85033"/>
                  <a:gd name="connsiteX4" fmla="*/ 37755 w 65300"/>
                  <a:gd name="connsiteY4" fmla="*/ 809 h 85033"/>
                  <a:gd name="connsiteX5" fmla="*/ 721 w 65300"/>
                  <a:gd name="connsiteY5" fmla="*/ 4306 h 85033"/>
                  <a:gd name="connsiteX0" fmla="*/ 760 w 64388"/>
                  <a:gd name="connsiteY0" fmla="*/ 3737 h 84668"/>
                  <a:gd name="connsiteX1" fmla="*/ 26560 w 64388"/>
                  <a:gd name="connsiteY1" fmla="*/ 83881 h 84668"/>
                  <a:gd name="connsiteX2" fmla="*/ 51761 w 64388"/>
                  <a:gd name="connsiteY2" fmla="*/ 42544 h 84668"/>
                  <a:gd name="connsiteX3" fmla="*/ 63988 w 64388"/>
                  <a:gd name="connsiteY3" fmla="*/ 7384 h 84668"/>
                  <a:gd name="connsiteX4" fmla="*/ 37794 w 64388"/>
                  <a:gd name="connsiteY4" fmla="*/ 240 h 84668"/>
                  <a:gd name="connsiteX5" fmla="*/ 760 w 64388"/>
                  <a:gd name="connsiteY5" fmla="*/ 3737 h 84668"/>
                  <a:gd name="connsiteX0" fmla="*/ 636 w 64234"/>
                  <a:gd name="connsiteY0" fmla="*/ 3737 h 68276"/>
                  <a:gd name="connsiteX1" fmla="*/ 31695 w 64234"/>
                  <a:gd name="connsiteY1" fmla="*/ 67064 h 68276"/>
                  <a:gd name="connsiteX2" fmla="*/ 51637 w 64234"/>
                  <a:gd name="connsiteY2" fmla="*/ 42544 h 68276"/>
                  <a:gd name="connsiteX3" fmla="*/ 63864 w 64234"/>
                  <a:gd name="connsiteY3" fmla="*/ 7384 h 68276"/>
                  <a:gd name="connsiteX4" fmla="*/ 37670 w 64234"/>
                  <a:gd name="connsiteY4" fmla="*/ 240 h 68276"/>
                  <a:gd name="connsiteX5" fmla="*/ 636 w 64234"/>
                  <a:gd name="connsiteY5" fmla="*/ 3737 h 6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34" h="68276">
                    <a:moveTo>
                      <a:pt x="636" y="3737"/>
                    </a:moveTo>
                    <a:cubicBezTo>
                      <a:pt x="-4523" y="12071"/>
                      <a:pt x="23195" y="60596"/>
                      <a:pt x="31695" y="67064"/>
                    </a:cubicBezTo>
                    <a:cubicBezTo>
                      <a:pt x="40195" y="73532"/>
                      <a:pt x="46276" y="52491"/>
                      <a:pt x="51637" y="42544"/>
                    </a:cubicBezTo>
                    <a:cubicBezTo>
                      <a:pt x="56999" y="32597"/>
                      <a:pt x="66192" y="14435"/>
                      <a:pt x="63864" y="7384"/>
                    </a:cubicBezTo>
                    <a:cubicBezTo>
                      <a:pt x="61536" y="333"/>
                      <a:pt x="47989" y="-554"/>
                      <a:pt x="37670" y="240"/>
                    </a:cubicBezTo>
                    <a:lnTo>
                      <a:pt x="636" y="3737"/>
                    </a:lnTo>
                    <a:close/>
                  </a:path>
                </a:pathLst>
              </a:custGeom>
              <a:solidFill>
                <a:srgbClr val="D1B8A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708B5A-093B-40A8-84E9-DB6634E077B6}"/>
                  </a:ext>
                </a:extLst>
              </p:cNvPr>
              <p:cNvSpPr txBox="1"/>
              <p:nvPr/>
            </p:nvSpPr>
            <p:spPr>
              <a:xfrm>
                <a:off x="3646266" y="1020312"/>
                <a:ext cx="322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975EB1B-4145-4B81-B5B6-782BDB8E53D3}"/>
                  </a:ext>
                </a:extLst>
              </p:cNvPr>
              <p:cNvCxnSpPr/>
              <p:nvPr/>
            </p:nvCxnSpPr>
            <p:spPr>
              <a:xfrm>
                <a:off x="3876497" y="1337694"/>
                <a:ext cx="97680" cy="293615"/>
              </a:xfrm>
              <a:prstGeom prst="straightConnector1">
                <a:avLst/>
              </a:prstGeom>
              <a:ln w="15875">
                <a:solidFill>
                  <a:srgbClr val="70A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CF3DA38-9221-4975-92AD-2F7CD8F378BB}"/>
                  </a:ext>
                </a:extLst>
              </p:cNvPr>
              <p:cNvCxnSpPr/>
              <p:nvPr/>
            </p:nvCxnSpPr>
            <p:spPr>
              <a:xfrm>
                <a:off x="3718504" y="1381037"/>
                <a:ext cx="97680" cy="293615"/>
              </a:xfrm>
              <a:prstGeom prst="straightConnector1">
                <a:avLst/>
              </a:prstGeom>
              <a:ln w="15875">
                <a:solidFill>
                  <a:srgbClr val="70A9FF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C662C43-7CB5-43E7-8B16-E5EAAD03C53B}"/>
                  </a:ext>
                </a:extLst>
              </p:cNvPr>
              <p:cNvSpPr txBox="1"/>
              <p:nvPr/>
            </p:nvSpPr>
            <p:spPr>
              <a:xfrm rot="18720000">
                <a:off x="530957" y="2333207"/>
                <a:ext cx="395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Pr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BC7F84-B6F0-4F76-9853-FE0D90FBDF74}"/>
                  </a:ext>
                </a:extLst>
              </p:cNvPr>
              <p:cNvSpPr txBox="1"/>
              <p:nvPr/>
            </p:nvSpPr>
            <p:spPr>
              <a:xfrm rot="21360000">
                <a:off x="3261994" y="2561146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Dws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E2EB2F-1394-473F-885A-37004C4B8FDD}"/>
                  </a:ext>
                </a:extLst>
              </p:cNvPr>
              <p:cNvSpPr txBox="1"/>
              <p:nvPr/>
            </p:nvSpPr>
            <p:spPr>
              <a:xfrm rot="19140000">
                <a:off x="562413" y="2902080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Dws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3DD319-22A4-4A02-A2B1-EEF7D1619468}"/>
                  </a:ext>
                </a:extLst>
              </p:cNvPr>
              <p:cNvSpPr txBox="1"/>
              <p:nvPr/>
            </p:nvSpPr>
            <p:spPr>
              <a:xfrm rot="19380000">
                <a:off x="640036" y="3112845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B178E6-33FE-4BDB-89AF-CDB9F21E69F6}"/>
                  </a:ext>
                </a:extLst>
              </p:cNvPr>
              <p:cNvSpPr txBox="1"/>
              <p:nvPr/>
            </p:nvSpPr>
            <p:spPr>
              <a:xfrm rot="19080000">
                <a:off x="564835" y="2475875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0312CF-6760-4EF7-BA44-1E53DCFAD36C}"/>
                  </a:ext>
                </a:extLst>
              </p:cNvPr>
              <p:cNvSpPr txBox="1"/>
              <p:nvPr/>
            </p:nvSpPr>
            <p:spPr>
              <a:xfrm rot="21480000">
                <a:off x="3674726" y="3172110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2A78EC-C35C-4780-AC1E-10E1C68240B8}"/>
                  </a:ext>
                </a:extLst>
              </p:cNvPr>
              <p:cNvSpPr txBox="1"/>
              <p:nvPr/>
            </p:nvSpPr>
            <p:spPr>
              <a:xfrm>
                <a:off x="3473184" y="2881266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1AF8770-E4F7-4C35-91F4-3BF3EBEA563B}"/>
                  </a:ext>
                </a:extLst>
              </p:cNvPr>
              <p:cNvSpPr txBox="1"/>
              <p:nvPr/>
            </p:nvSpPr>
            <p:spPr>
              <a:xfrm rot="17460000">
                <a:off x="4303376" y="2438685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445DE0-8F46-4F6F-B2DA-77324DD33B9D}"/>
                  </a:ext>
                </a:extLst>
              </p:cNvPr>
              <p:cNvSpPr txBox="1"/>
              <p:nvPr/>
            </p:nvSpPr>
            <p:spPr>
              <a:xfrm rot="17700000">
                <a:off x="4120884" y="2262141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11F69C4-5BCA-4F86-8096-245F0EB118FD}"/>
                  </a:ext>
                </a:extLst>
              </p:cNvPr>
              <p:cNvSpPr txBox="1"/>
              <p:nvPr/>
            </p:nvSpPr>
            <p:spPr>
              <a:xfrm rot="19080000">
                <a:off x="548164" y="2659231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641F0D-C6B7-44D6-BE66-E7D15262ABA9}"/>
                  </a:ext>
                </a:extLst>
              </p:cNvPr>
              <p:cNvSpPr txBox="1"/>
              <p:nvPr/>
            </p:nvSpPr>
            <p:spPr>
              <a:xfrm rot="19080000">
                <a:off x="624365" y="3399808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32C2362-E0E6-4E79-8CD2-310A9D653B23}"/>
                  </a:ext>
                </a:extLst>
              </p:cNvPr>
              <p:cNvSpPr txBox="1"/>
              <p:nvPr/>
            </p:nvSpPr>
            <p:spPr>
              <a:xfrm rot="18780000">
                <a:off x="886855" y="2545549"/>
                <a:ext cx="35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Dk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6FD0C3A-F1F6-4CD4-8465-F6E548FA21B9}"/>
                  </a:ext>
                </a:extLst>
              </p:cNvPr>
              <p:cNvSpPr txBox="1"/>
              <p:nvPr/>
            </p:nvSpPr>
            <p:spPr>
              <a:xfrm rot="21540000">
                <a:off x="2709718" y="2336041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Dk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13C595-AB47-4CCD-B2E1-C96A76AEF599}"/>
                  </a:ext>
                </a:extLst>
              </p:cNvPr>
              <p:cNvSpPr txBox="1"/>
              <p:nvPr/>
            </p:nvSpPr>
            <p:spPr>
              <a:xfrm rot="21540000">
                <a:off x="1820484" y="2327652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A6F9CAF-244C-4E77-844C-3DFC90F7A9D9}"/>
                  </a:ext>
                </a:extLst>
              </p:cNvPr>
              <p:cNvSpPr txBox="1"/>
              <p:nvPr/>
            </p:nvSpPr>
            <p:spPr>
              <a:xfrm rot="1380000">
                <a:off x="2929230" y="2295494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8ABD62D-E064-4856-A9C9-D92CFB95D0F0}"/>
                  </a:ext>
                </a:extLst>
              </p:cNvPr>
              <p:cNvCxnSpPr/>
              <p:nvPr/>
            </p:nvCxnSpPr>
            <p:spPr>
              <a:xfrm>
                <a:off x="540090" y="3087631"/>
                <a:ext cx="4547186" cy="0"/>
              </a:xfrm>
              <a:prstGeom prst="line">
                <a:avLst/>
              </a:prstGeom>
              <a:ln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559348-B171-415D-9AB2-620F853558DB}"/>
                  </a:ext>
                </a:extLst>
              </p:cNvPr>
              <p:cNvSpPr txBox="1"/>
              <p:nvPr/>
            </p:nvSpPr>
            <p:spPr>
              <a:xfrm>
                <a:off x="5044906" y="359162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-500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309B3D5-6F82-4D4A-B966-EB6391F56612}"/>
                  </a:ext>
                </a:extLst>
              </p:cNvPr>
              <p:cNvSpPr txBox="1"/>
              <p:nvPr/>
            </p:nvSpPr>
            <p:spPr>
              <a:xfrm>
                <a:off x="5044906" y="4207955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-1000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6CE68B-73FF-438E-BBB5-1C581EBB7FA3}"/>
                  </a:ext>
                </a:extLst>
              </p:cNvPr>
              <p:cNvCxnSpPr/>
              <p:nvPr/>
            </p:nvCxnSpPr>
            <p:spPr>
              <a:xfrm>
                <a:off x="5050580" y="4333871"/>
                <a:ext cx="4550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DD9CA86-B663-4EF2-BE80-8A3EB20D6879}"/>
                  </a:ext>
                </a:extLst>
              </p:cNvPr>
              <p:cNvSpPr txBox="1"/>
              <p:nvPr/>
            </p:nvSpPr>
            <p:spPr>
              <a:xfrm>
                <a:off x="702770" y="11757"/>
                <a:ext cx="4406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/>
                  <a:t>Schematic Geologic Cross Section BN-BS Beervlei Dam</a:t>
                </a:r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44E4CE14-06BD-4B12-9FAF-E248DEE31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437" y="4844200"/>
                <a:ext cx="5024775" cy="1513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600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78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181</cp:revision>
  <cp:lastPrinted>2017-09-01T07:11:06Z</cp:lastPrinted>
  <dcterms:created xsi:type="dcterms:W3CDTF">2017-05-29T08:03:04Z</dcterms:created>
  <dcterms:modified xsi:type="dcterms:W3CDTF">2020-10-09T13:26:46Z</dcterms:modified>
</cp:coreProperties>
</file>