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  <p:sldId id="258" r:id="rId4"/>
  </p:sldIdLst>
  <p:sldSz cx="9144000" cy="6858000" type="screen4x3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EAED"/>
    <a:srgbClr val="BBC5BE"/>
    <a:srgbClr val="BBD8B3"/>
    <a:srgbClr val="97D6CA"/>
    <a:srgbClr val="A6AFA4"/>
    <a:srgbClr val="CEB8A3"/>
    <a:srgbClr val="B27C62"/>
    <a:srgbClr val="77CFF7"/>
    <a:srgbClr val="B9DBB5"/>
    <a:srgbClr val="97D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5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6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576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106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349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062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687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191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2020/11/04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224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2020/11/04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654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2020/11/04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569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792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2020/11/04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443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F93ED-A0C2-47E6-A318-DBE38C226AB5}" type="datetimeFigureOut">
              <a:rPr lang="en-ZA" smtClean="0"/>
              <a:t>2020/11/04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605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1CCFB9-A52D-4FC2-A443-3EA2BF199FC4}"/>
              </a:ext>
            </a:extLst>
          </p:cNvPr>
          <p:cNvSpPr txBox="1"/>
          <p:nvPr/>
        </p:nvSpPr>
        <p:spPr>
          <a:xfrm>
            <a:off x="-17427" y="2641002"/>
            <a:ext cx="91797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X-section </a:t>
            </a:r>
            <a:r>
              <a:rPr lang="en-ZA" sz="1800" b="1" dirty="0"/>
              <a:t>ABN-ABS</a:t>
            </a:r>
            <a:endParaRPr kumimoji="0" lang="en-Z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600" b="1" dirty="0">
                <a:solidFill>
                  <a:prstClr val="black"/>
                </a:solidFill>
                <a:latin typeface="Calibri"/>
              </a:rPr>
              <a:t>See </a:t>
            </a:r>
            <a:r>
              <a:rPr lang="en-ZA" sz="1600" b="1" i="1" dirty="0">
                <a:solidFill>
                  <a:prstClr val="black"/>
                </a:solidFill>
                <a:latin typeface="Calibri"/>
              </a:rPr>
              <a:t>Cross section locations.kmz </a:t>
            </a:r>
            <a:r>
              <a:rPr lang="en-ZA" sz="1600" b="1" dirty="0">
                <a:solidFill>
                  <a:prstClr val="black"/>
                </a:solidFill>
                <a:latin typeface="Calibri"/>
              </a:rPr>
              <a:t>&amp; </a:t>
            </a:r>
            <a:r>
              <a:rPr lang="en-ZA" sz="1600" b="1" i="1" dirty="0">
                <a:solidFill>
                  <a:prstClr val="black"/>
                </a:solidFill>
                <a:latin typeface="Calibri"/>
              </a:rPr>
              <a:t>Cross section labels.kmz </a:t>
            </a:r>
            <a:r>
              <a:rPr lang="en-ZA" sz="1600" b="1" dirty="0">
                <a:solidFill>
                  <a:prstClr val="black"/>
                </a:solidFill>
                <a:latin typeface="Calibri"/>
              </a:rPr>
              <a:t>for location in Google Earth</a:t>
            </a:r>
            <a:endParaRPr kumimoji="0" lang="en-ZA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31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FB1F875-EDF4-4EC0-94FC-5BCFF02B5CDF}"/>
              </a:ext>
            </a:extLst>
          </p:cNvPr>
          <p:cNvGrpSpPr/>
          <p:nvPr/>
        </p:nvGrpSpPr>
        <p:grpSpPr>
          <a:xfrm>
            <a:off x="200274" y="0"/>
            <a:ext cx="8743452" cy="6858000"/>
            <a:chOff x="200274" y="0"/>
            <a:chExt cx="8743452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78A8E35-C0CE-4F37-852D-F8D97633D6B5}"/>
                </a:ext>
              </a:extLst>
            </p:cNvPr>
            <p:cNvGrpSpPr/>
            <p:nvPr/>
          </p:nvGrpSpPr>
          <p:grpSpPr>
            <a:xfrm>
              <a:off x="200274" y="0"/>
              <a:ext cx="8743452" cy="6858000"/>
              <a:chOff x="200274" y="0"/>
              <a:chExt cx="8743452" cy="68580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52E3DB6-9440-4FC2-8BB4-B9BC837848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0274" y="0"/>
                <a:ext cx="8743452" cy="6858000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58F0FA-AAA1-4043-B5BE-374462DB1859}"/>
                  </a:ext>
                </a:extLst>
              </p:cNvPr>
              <p:cNvSpPr txBox="1"/>
              <p:nvPr/>
            </p:nvSpPr>
            <p:spPr>
              <a:xfrm>
                <a:off x="2851266" y="0"/>
                <a:ext cx="972589" cy="374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/>
                </a:lvl1pPr>
              </a:lstStyle>
              <a:p>
                <a:r>
                  <a:rPr lang="en-ZA" dirty="0"/>
                  <a:t>ABN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E98844-B0B8-4332-8EDC-2B0284EDEBBC}"/>
                  </a:ext>
                </a:extLst>
              </p:cNvPr>
              <p:cNvSpPr txBox="1"/>
              <p:nvPr/>
            </p:nvSpPr>
            <p:spPr>
              <a:xfrm>
                <a:off x="4433454" y="6162501"/>
                <a:ext cx="972589" cy="374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b="1" dirty="0"/>
                  <a:t>ABS</a:t>
                </a: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72D6E26-6B6F-43C7-BBA7-3FA162C9F5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768" y="123460"/>
                <a:ext cx="676323" cy="7009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FB72CDD3-9021-41B4-9105-4505CF78B1DA}"/>
                </a:ext>
              </a:extLst>
            </p:cNvPr>
            <p:cNvSpPr/>
            <p:nvPr/>
          </p:nvSpPr>
          <p:spPr>
            <a:xfrm>
              <a:off x="5406043" y="4619625"/>
              <a:ext cx="169956" cy="147638"/>
            </a:xfrm>
            <a:prstGeom prst="triangle">
              <a:avLst>
                <a:gd name="adj" fmla="val 50001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134921-F810-48E4-BEE7-A88B04AC79DC}"/>
                </a:ext>
              </a:extLst>
            </p:cNvPr>
            <p:cNvSpPr txBox="1"/>
            <p:nvPr/>
          </p:nvSpPr>
          <p:spPr>
            <a:xfrm rot="21540000">
              <a:off x="4797465" y="4734349"/>
              <a:ext cx="1413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>
                  <a:solidFill>
                    <a:schemeClr val="bg1"/>
                  </a:solidFill>
                </a:rPr>
                <a:t>Aasvo</a:t>
              </a:r>
              <a:r>
                <a:rPr lang="en-ZA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ëlberg</a:t>
              </a:r>
              <a:endParaRPr lang="en-ZA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38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4D492-5586-4718-A96B-5E9284C4F8AC}"/>
              </a:ext>
            </a:extLst>
          </p:cNvPr>
          <p:cNvGrpSpPr/>
          <p:nvPr/>
        </p:nvGrpSpPr>
        <p:grpSpPr>
          <a:xfrm>
            <a:off x="-344812" y="542583"/>
            <a:ext cx="10020257" cy="6142867"/>
            <a:chOff x="-344812" y="542583"/>
            <a:chExt cx="10020257" cy="6142867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47DB34C1-849C-4127-82C3-E57EDE7C0D13}"/>
                </a:ext>
              </a:extLst>
            </p:cNvPr>
            <p:cNvSpPr/>
            <p:nvPr/>
          </p:nvSpPr>
          <p:spPr>
            <a:xfrm>
              <a:off x="-210447" y="542583"/>
              <a:ext cx="9697347" cy="6142867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D8E1067-09DF-4C95-9021-8C80AB9B53B1}"/>
                </a:ext>
              </a:extLst>
            </p:cNvPr>
            <p:cNvSpPr/>
            <p:nvPr/>
          </p:nvSpPr>
          <p:spPr>
            <a:xfrm>
              <a:off x="315310" y="3841292"/>
              <a:ext cx="8817224" cy="2293166"/>
            </a:xfrm>
            <a:custGeom>
              <a:avLst/>
              <a:gdLst>
                <a:gd name="connsiteX0" fmla="*/ 0 w 8817224"/>
                <a:gd name="connsiteY0" fmla="*/ 1636747 h 2293166"/>
                <a:gd name="connsiteX1" fmla="*/ 5733 w 8817224"/>
                <a:gd name="connsiteY1" fmla="*/ 2293166 h 2293166"/>
                <a:gd name="connsiteX2" fmla="*/ 8817224 w 8817224"/>
                <a:gd name="connsiteY2" fmla="*/ 2293166 h 2293166"/>
                <a:gd name="connsiteX3" fmla="*/ 8811491 w 8817224"/>
                <a:gd name="connsiteY3" fmla="*/ 429969 h 2293166"/>
                <a:gd name="connsiteX4" fmla="*/ 8653836 w 8817224"/>
                <a:gd name="connsiteY4" fmla="*/ 450034 h 2293166"/>
                <a:gd name="connsiteX5" fmla="*/ 8590774 w 8817224"/>
                <a:gd name="connsiteY5" fmla="*/ 450034 h 2293166"/>
                <a:gd name="connsiteX6" fmla="*/ 8499047 w 8817224"/>
                <a:gd name="connsiteY6" fmla="*/ 409904 h 2293166"/>
                <a:gd name="connsiteX7" fmla="*/ 8421653 w 8817224"/>
                <a:gd name="connsiteY7" fmla="*/ 343975 h 2293166"/>
                <a:gd name="connsiteX8" fmla="*/ 8381523 w 8817224"/>
                <a:gd name="connsiteY8" fmla="*/ 298112 h 2293166"/>
                <a:gd name="connsiteX9" fmla="*/ 8335659 w 8817224"/>
                <a:gd name="connsiteY9" fmla="*/ 323910 h 2293166"/>
                <a:gd name="connsiteX10" fmla="*/ 8298395 w 8817224"/>
                <a:gd name="connsiteY10" fmla="*/ 364040 h 2293166"/>
                <a:gd name="connsiteX11" fmla="*/ 8209535 w 8817224"/>
                <a:gd name="connsiteY11" fmla="*/ 381239 h 2293166"/>
                <a:gd name="connsiteX12" fmla="*/ 8186603 w 8817224"/>
                <a:gd name="connsiteY12" fmla="*/ 392705 h 2293166"/>
                <a:gd name="connsiteX13" fmla="*/ 8114942 w 8817224"/>
                <a:gd name="connsiteY13" fmla="*/ 392705 h 2293166"/>
                <a:gd name="connsiteX14" fmla="*/ 8014616 w 8817224"/>
                <a:gd name="connsiteY14" fmla="*/ 409904 h 2293166"/>
                <a:gd name="connsiteX15" fmla="*/ 7914290 w 8817224"/>
                <a:gd name="connsiteY15" fmla="*/ 424236 h 2293166"/>
                <a:gd name="connsiteX16" fmla="*/ 6286142 w 8817224"/>
                <a:gd name="connsiteY16" fmla="*/ 88860 h 2293166"/>
                <a:gd name="connsiteX17" fmla="*/ 6013829 w 8817224"/>
                <a:gd name="connsiteY17" fmla="*/ 280913 h 2293166"/>
                <a:gd name="connsiteX18" fmla="*/ 5735782 w 8817224"/>
                <a:gd name="connsiteY18" fmla="*/ 214984 h 2293166"/>
                <a:gd name="connsiteX19" fmla="*/ 5546596 w 8817224"/>
                <a:gd name="connsiteY19" fmla="*/ 0 h 2293166"/>
                <a:gd name="connsiteX20" fmla="*/ 4838581 w 8817224"/>
                <a:gd name="connsiteY20" fmla="*/ 31531 h 2293166"/>
                <a:gd name="connsiteX21" fmla="*/ 4027373 w 8817224"/>
                <a:gd name="connsiteY21" fmla="*/ 891469 h 2293166"/>
                <a:gd name="connsiteX22" fmla="*/ 2012254 w 8817224"/>
                <a:gd name="connsiteY22" fmla="*/ 928732 h 2293166"/>
                <a:gd name="connsiteX23" fmla="*/ 0 w 8817224"/>
                <a:gd name="connsiteY23" fmla="*/ 1636747 h 229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817224" h="2293166">
                  <a:moveTo>
                    <a:pt x="0" y="1636747"/>
                  </a:moveTo>
                  <a:lnTo>
                    <a:pt x="5733" y="2293166"/>
                  </a:lnTo>
                  <a:lnTo>
                    <a:pt x="8817224" y="2293166"/>
                  </a:lnTo>
                  <a:lnTo>
                    <a:pt x="8811491" y="429969"/>
                  </a:lnTo>
                  <a:lnTo>
                    <a:pt x="8653836" y="450034"/>
                  </a:lnTo>
                  <a:lnTo>
                    <a:pt x="8590774" y="450034"/>
                  </a:lnTo>
                  <a:lnTo>
                    <a:pt x="8499047" y="409904"/>
                  </a:lnTo>
                  <a:lnTo>
                    <a:pt x="8421653" y="343975"/>
                  </a:lnTo>
                  <a:lnTo>
                    <a:pt x="8381523" y="298112"/>
                  </a:lnTo>
                  <a:lnTo>
                    <a:pt x="8335659" y="323910"/>
                  </a:lnTo>
                  <a:lnTo>
                    <a:pt x="8298395" y="364040"/>
                  </a:lnTo>
                  <a:lnTo>
                    <a:pt x="8209535" y="381239"/>
                  </a:lnTo>
                  <a:lnTo>
                    <a:pt x="8186603" y="392705"/>
                  </a:lnTo>
                  <a:lnTo>
                    <a:pt x="8114942" y="392705"/>
                  </a:lnTo>
                  <a:lnTo>
                    <a:pt x="8014616" y="409904"/>
                  </a:lnTo>
                  <a:lnTo>
                    <a:pt x="7914290" y="424236"/>
                  </a:lnTo>
                  <a:lnTo>
                    <a:pt x="6286142" y="88860"/>
                  </a:lnTo>
                  <a:lnTo>
                    <a:pt x="6013829" y="280913"/>
                  </a:lnTo>
                  <a:lnTo>
                    <a:pt x="5735782" y="214984"/>
                  </a:lnTo>
                  <a:lnTo>
                    <a:pt x="5546596" y="0"/>
                  </a:lnTo>
                  <a:lnTo>
                    <a:pt x="4838581" y="31531"/>
                  </a:lnTo>
                  <a:lnTo>
                    <a:pt x="4027373" y="891469"/>
                  </a:lnTo>
                  <a:lnTo>
                    <a:pt x="2012254" y="928732"/>
                  </a:lnTo>
                  <a:lnTo>
                    <a:pt x="0" y="1636747"/>
                  </a:lnTo>
                  <a:close/>
                </a:path>
              </a:pathLst>
            </a:custGeom>
            <a:solidFill>
              <a:srgbClr val="CDEAE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F0BBA1C-FFDA-41FA-A1CD-06EFADF78407}"/>
                </a:ext>
              </a:extLst>
            </p:cNvPr>
            <p:cNvSpPr txBox="1"/>
            <p:nvPr/>
          </p:nvSpPr>
          <p:spPr>
            <a:xfrm>
              <a:off x="6409113" y="1763684"/>
              <a:ext cx="14879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Aasvo</a:t>
              </a:r>
              <a:r>
                <a:rPr lang="en-ZA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ëlberg Syncline</a:t>
              </a:r>
              <a:endParaRPr lang="en-ZA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3B40946-C9E9-4A9D-B175-EE549D1368B3}"/>
                </a:ext>
              </a:extLst>
            </p:cNvPr>
            <p:cNvSpPr txBox="1"/>
            <p:nvPr/>
          </p:nvSpPr>
          <p:spPr>
            <a:xfrm>
              <a:off x="4114799" y="1763684"/>
              <a:ext cx="23303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Boesmanspoortberg Anticlinorium</a:t>
              </a: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14400E9-36B5-483A-9461-17874EF715A3}"/>
                </a:ext>
              </a:extLst>
            </p:cNvPr>
            <p:cNvSpPr/>
            <p:nvPr/>
          </p:nvSpPr>
          <p:spPr>
            <a:xfrm>
              <a:off x="314215" y="3429479"/>
              <a:ext cx="8069370" cy="2689578"/>
            </a:xfrm>
            <a:custGeom>
              <a:avLst/>
              <a:gdLst>
                <a:gd name="connsiteX0" fmla="*/ 56488 w 8084849"/>
                <a:gd name="connsiteY0" fmla="*/ 1733477 h 2683182"/>
                <a:gd name="connsiteX1" fmla="*/ 0 w 8084849"/>
                <a:gd name="connsiteY1" fmla="*/ 1842922 h 2683182"/>
                <a:gd name="connsiteX2" fmla="*/ 0 w 8084849"/>
                <a:gd name="connsiteY2" fmla="*/ 2082996 h 2683182"/>
                <a:gd name="connsiteX3" fmla="*/ 183586 w 8084849"/>
                <a:gd name="connsiteY3" fmla="*/ 2068874 h 2683182"/>
                <a:gd name="connsiteX4" fmla="*/ 293031 w 8084849"/>
                <a:gd name="connsiteY4" fmla="*/ 2058283 h 2683182"/>
                <a:gd name="connsiteX5" fmla="*/ 480148 w 8084849"/>
                <a:gd name="connsiteY5" fmla="*/ 2160667 h 2683182"/>
                <a:gd name="connsiteX6" fmla="*/ 727283 w 8084849"/>
                <a:gd name="connsiteY6" fmla="*/ 2308948 h 2683182"/>
                <a:gd name="connsiteX7" fmla="*/ 935583 w 8084849"/>
                <a:gd name="connsiteY7" fmla="*/ 2485473 h 2683182"/>
                <a:gd name="connsiteX8" fmla="*/ 1221553 w 8084849"/>
                <a:gd name="connsiteY8" fmla="*/ 2601980 h 2683182"/>
                <a:gd name="connsiteX9" fmla="*/ 1440444 w 8084849"/>
                <a:gd name="connsiteY9" fmla="*/ 2683182 h 2683182"/>
                <a:gd name="connsiteX10" fmla="*/ 1797025 w 8084849"/>
                <a:gd name="connsiteY10" fmla="*/ 2669060 h 2683182"/>
                <a:gd name="connsiteX11" fmla="*/ 2001794 w 8084849"/>
                <a:gd name="connsiteY11" fmla="*/ 2573736 h 2683182"/>
                <a:gd name="connsiteX12" fmla="*/ 2037099 w 8084849"/>
                <a:gd name="connsiteY12" fmla="*/ 2563144 h 2683182"/>
                <a:gd name="connsiteX13" fmla="*/ 2167728 w 8084849"/>
                <a:gd name="connsiteY13" fmla="*/ 2467821 h 2683182"/>
                <a:gd name="connsiteX14" fmla="*/ 2259521 w 8084849"/>
                <a:gd name="connsiteY14" fmla="*/ 2291296 h 2683182"/>
                <a:gd name="connsiteX15" fmla="*/ 2464290 w 8084849"/>
                <a:gd name="connsiteY15" fmla="*/ 2210094 h 2683182"/>
                <a:gd name="connsiteX16" fmla="*/ 2496065 w 8084849"/>
                <a:gd name="connsiteY16" fmla="*/ 2210094 h 2683182"/>
                <a:gd name="connsiteX17" fmla="*/ 2852645 w 8084849"/>
                <a:gd name="connsiteY17" fmla="*/ 2308948 h 2683182"/>
                <a:gd name="connsiteX18" fmla="*/ 2891481 w 8084849"/>
                <a:gd name="connsiteY18" fmla="*/ 2308948 h 2683182"/>
                <a:gd name="connsiteX19" fmla="*/ 3039762 w 8084849"/>
                <a:gd name="connsiteY19" fmla="*/ 2245399 h 2683182"/>
                <a:gd name="connsiteX20" fmla="*/ 3043292 w 8084849"/>
                <a:gd name="connsiteY20" fmla="*/ 2132423 h 2683182"/>
                <a:gd name="connsiteX21" fmla="*/ 3364568 w 8084849"/>
                <a:gd name="connsiteY21" fmla="*/ 2333662 h 2683182"/>
                <a:gd name="connsiteX22" fmla="*/ 3728210 w 8084849"/>
                <a:gd name="connsiteY22" fmla="*/ 2414863 h 2683182"/>
                <a:gd name="connsiteX23" fmla="*/ 3763515 w 8084849"/>
                <a:gd name="connsiteY23" fmla="*/ 2414863 h 2683182"/>
                <a:gd name="connsiteX24" fmla="*/ 4017711 w 8084849"/>
                <a:gd name="connsiteY24" fmla="*/ 2432516 h 2683182"/>
                <a:gd name="connsiteX25" fmla="*/ 4045955 w 8084849"/>
                <a:gd name="connsiteY25" fmla="*/ 2421924 h 2683182"/>
                <a:gd name="connsiteX26" fmla="*/ 4060077 w 8084849"/>
                <a:gd name="connsiteY26" fmla="*/ 2418394 h 2683182"/>
                <a:gd name="connsiteX27" fmla="*/ 4070668 w 8084849"/>
                <a:gd name="connsiteY27" fmla="*/ 2411333 h 2683182"/>
                <a:gd name="connsiteX28" fmla="*/ 4296621 w 8084849"/>
                <a:gd name="connsiteY28" fmla="*/ 2411333 h 2683182"/>
                <a:gd name="connsiteX29" fmla="*/ 4554347 w 8084849"/>
                <a:gd name="connsiteY29" fmla="*/ 2273643 h 2683182"/>
                <a:gd name="connsiteX30" fmla="*/ 4808543 w 8084849"/>
                <a:gd name="connsiteY30" fmla="*/ 2192442 h 2683182"/>
                <a:gd name="connsiteX31" fmla="*/ 5013312 w 8084849"/>
                <a:gd name="connsiteY31" fmla="*/ 2160667 h 2683182"/>
                <a:gd name="connsiteX32" fmla="*/ 5207490 w 8084849"/>
                <a:gd name="connsiteY32" fmla="*/ 1962959 h 2683182"/>
                <a:gd name="connsiteX33" fmla="*/ 5221612 w 8084849"/>
                <a:gd name="connsiteY33" fmla="*/ 1931185 h 2683182"/>
                <a:gd name="connsiteX34" fmla="*/ 5228673 w 8084849"/>
                <a:gd name="connsiteY34" fmla="*/ 1920593 h 2683182"/>
                <a:gd name="connsiteX35" fmla="*/ 5309875 w 8084849"/>
                <a:gd name="connsiteY35" fmla="*/ 1715824 h 2683182"/>
                <a:gd name="connsiteX36" fmla="*/ 5309875 w 8084849"/>
                <a:gd name="connsiteY36" fmla="*/ 1662866 h 2683182"/>
                <a:gd name="connsiteX37" fmla="*/ 5306344 w 8084849"/>
                <a:gd name="connsiteY37" fmla="*/ 1433384 h 2683182"/>
                <a:gd name="connsiteX38" fmla="*/ 5196899 w 8084849"/>
                <a:gd name="connsiteY38" fmla="*/ 1189779 h 2683182"/>
                <a:gd name="connsiteX39" fmla="*/ 5196899 w 8084849"/>
                <a:gd name="connsiteY39" fmla="*/ 1158005 h 2683182"/>
                <a:gd name="connsiteX40" fmla="*/ 5076861 w 8084849"/>
                <a:gd name="connsiteY40" fmla="*/ 794363 h 2683182"/>
                <a:gd name="connsiteX41" fmla="*/ 5002721 w 8084849"/>
                <a:gd name="connsiteY41" fmla="*/ 624899 h 2683182"/>
                <a:gd name="connsiteX42" fmla="*/ 4917989 w 8084849"/>
                <a:gd name="connsiteY42" fmla="*/ 476618 h 2683182"/>
                <a:gd name="connsiteX43" fmla="*/ 5041556 w 8084849"/>
                <a:gd name="connsiteY43" fmla="*/ 511923 h 2683182"/>
                <a:gd name="connsiteX44" fmla="*/ 5211021 w 8084849"/>
                <a:gd name="connsiteY44" fmla="*/ 656673 h 2683182"/>
                <a:gd name="connsiteX45" fmla="*/ 5281631 w 8084849"/>
                <a:gd name="connsiteY45" fmla="*/ 755527 h 2683182"/>
                <a:gd name="connsiteX46" fmla="*/ 5348710 w 8084849"/>
                <a:gd name="connsiteY46" fmla="*/ 709631 h 2683182"/>
                <a:gd name="connsiteX47" fmla="*/ 5295753 w 8084849"/>
                <a:gd name="connsiteY47" fmla="*/ 582533 h 2683182"/>
                <a:gd name="connsiteX48" fmla="*/ 5316936 w 8084849"/>
                <a:gd name="connsiteY48" fmla="*/ 533106 h 2683182"/>
                <a:gd name="connsiteX49" fmla="*/ 5412259 w 8084849"/>
                <a:gd name="connsiteY49" fmla="*/ 639021 h 2683182"/>
                <a:gd name="connsiteX50" fmla="*/ 5525235 w 8084849"/>
                <a:gd name="connsiteY50" fmla="*/ 670795 h 2683182"/>
                <a:gd name="connsiteX51" fmla="*/ 5557010 w 8084849"/>
                <a:gd name="connsiteY51" fmla="*/ 451904 h 2683182"/>
                <a:gd name="connsiteX52" fmla="*/ 5652333 w 8084849"/>
                <a:gd name="connsiteY52" fmla="*/ 596655 h 2683182"/>
                <a:gd name="connsiteX53" fmla="*/ 5804145 w 8084849"/>
                <a:gd name="connsiteY53" fmla="*/ 797894 h 2683182"/>
                <a:gd name="connsiteX54" fmla="*/ 5885346 w 8084849"/>
                <a:gd name="connsiteY54" fmla="*/ 833199 h 2683182"/>
                <a:gd name="connsiteX55" fmla="*/ 5895938 w 8084849"/>
                <a:gd name="connsiteY55" fmla="*/ 804955 h 2683182"/>
                <a:gd name="connsiteX56" fmla="*/ 5892407 w 8084849"/>
                <a:gd name="connsiteY56" fmla="*/ 706100 h 2683182"/>
                <a:gd name="connsiteX57" fmla="*/ 5945365 w 8084849"/>
                <a:gd name="connsiteY57" fmla="*/ 787302 h 2683182"/>
                <a:gd name="connsiteX58" fmla="*/ 6083054 w 8084849"/>
                <a:gd name="connsiteY58" fmla="*/ 872034 h 2683182"/>
                <a:gd name="connsiteX59" fmla="*/ 6132482 w 8084849"/>
                <a:gd name="connsiteY59" fmla="*/ 857912 h 2683182"/>
                <a:gd name="connsiteX60" fmla="*/ 6199561 w 8084849"/>
                <a:gd name="connsiteY60" fmla="*/ 794363 h 2683182"/>
                <a:gd name="connsiteX61" fmla="*/ 6181909 w 8084849"/>
                <a:gd name="connsiteY61" fmla="*/ 663734 h 2683182"/>
                <a:gd name="connsiteX62" fmla="*/ 6203092 w 8084849"/>
                <a:gd name="connsiteY62" fmla="*/ 614307 h 2683182"/>
                <a:gd name="connsiteX63" fmla="*/ 6340781 w 8084849"/>
                <a:gd name="connsiteY63" fmla="*/ 706100 h 2683182"/>
                <a:gd name="connsiteX64" fmla="*/ 6361964 w 8084849"/>
                <a:gd name="connsiteY64" fmla="*/ 734344 h 2683182"/>
                <a:gd name="connsiteX65" fmla="*/ 6591447 w 8084849"/>
                <a:gd name="connsiteY65" fmla="*/ 896748 h 2683182"/>
                <a:gd name="connsiteX66" fmla="*/ 6605569 w 8084849"/>
                <a:gd name="connsiteY66" fmla="*/ 924992 h 2683182"/>
                <a:gd name="connsiteX67" fmla="*/ 6813868 w 8084849"/>
                <a:gd name="connsiteY67" fmla="*/ 1172127 h 2683182"/>
                <a:gd name="connsiteX68" fmla="*/ 6986863 w 8084849"/>
                <a:gd name="connsiteY68" fmla="*/ 1309816 h 2683182"/>
                <a:gd name="connsiteX69" fmla="*/ 7015107 w 8084849"/>
                <a:gd name="connsiteY69" fmla="*/ 1334530 h 2683182"/>
                <a:gd name="connsiteX70" fmla="*/ 7301078 w 8084849"/>
                <a:gd name="connsiteY70" fmla="*/ 1475750 h 2683182"/>
                <a:gd name="connsiteX71" fmla="*/ 7548213 w 8084849"/>
                <a:gd name="connsiteY71" fmla="*/ 1514585 h 2683182"/>
                <a:gd name="connsiteX72" fmla="*/ 7551743 w 8084849"/>
                <a:gd name="connsiteY72" fmla="*/ 1408670 h 2683182"/>
                <a:gd name="connsiteX73" fmla="*/ 7576457 w 8084849"/>
                <a:gd name="connsiteY73" fmla="*/ 1309816 h 2683182"/>
                <a:gd name="connsiteX74" fmla="*/ 7604701 w 8084849"/>
                <a:gd name="connsiteY74" fmla="*/ 1239206 h 2683182"/>
                <a:gd name="connsiteX75" fmla="*/ 7654128 w 8084849"/>
                <a:gd name="connsiteY75" fmla="*/ 1267450 h 2683182"/>
                <a:gd name="connsiteX76" fmla="*/ 7880080 w 8084849"/>
                <a:gd name="connsiteY76" fmla="*/ 1394548 h 2683182"/>
                <a:gd name="connsiteX77" fmla="*/ 7957751 w 8084849"/>
                <a:gd name="connsiteY77" fmla="*/ 1341591 h 2683182"/>
                <a:gd name="connsiteX78" fmla="*/ 7897732 w 8084849"/>
                <a:gd name="connsiteY78" fmla="*/ 1203901 h 2683182"/>
                <a:gd name="connsiteX79" fmla="*/ 7873019 w 8084849"/>
                <a:gd name="connsiteY79" fmla="*/ 1087395 h 2683182"/>
                <a:gd name="connsiteX80" fmla="*/ 8084849 w 8084849"/>
                <a:gd name="connsiteY80" fmla="*/ 1207432 h 2683182"/>
                <a:gd name="connsiteX81" fmla="*/ 8081319 w 8084849"/>
                <a:gd name="connsiteY81" fmla="*/ 1087395 h 2683182"/>
                <a:gd name="connsiteX82" fmla="*/ 8067197 w 8084849"/>
                <a:gd name="connsiteY82" fmla="*/ 1041498 h 2683182"/>
                <a:gd name="connsiteX83" fmla="*/ 8060136 w 8084849"/>
                <a:gd name="connsiteY83" fmla="*/ 1023846 h 2683182"/>
                <a:gd name="connsiteX84" fmla="*/ 8060136 w 8084849"/>
                <a:gd name="connsiteY84" fmla="*/ 1016785 h 2683182"/>
                <a:gd name="connsiteX85" fmla="*/ 7957751 w 8084849"/>
                <a:gd name="connsiteY85" fmla="*/ 822607 h 2683182"/>
                <a:gd name="connsiteX86" fmla="*/ 7827122 w 8084849"/>
                <a:gd name="connsiteY86" fmla="*/ 794363 h 2683182"/>
                <a:gd name="connsiteX87" fmla="*/ 7721207 w 8084849"/>
                <a:gd name="connsiteY87" fmla="*/ 744936 h 2683182"/>
                <a:gd name="connsiteX88" fmla="*/ 7615292 w 8084849"/>
                <a:gd name="connsiteY88" fmla="*/ 670795 h 2683182"/>
                <a:gd name="connsiteX89" fmla="*/ 7498786 w 8084849"/>
                <a:gd name="connsiteY89" fmla="*/ 600185 h 2683182"/>
                <a:gd name="connsiteX90" fmla="*/ 7431706 w 8084849"/>
                <a:gd name="connsiteY90" fmla="*/ 473087 h 2683182"/>
                <a:gd name="connsiteX91" fmla="*/ 7382279 w 8084849"/>
                <a:gd name="connsiteY91" fmla="*/ 338928 h 2683182"/>
                <a:gd name="connsiteX92" fmla="*/ 7332852 w 8084849"/>
                <a:gd name="connsiteY92" fmla="*/ 148281 h 2683182"/>
                <a:gd name="connsiteX93" fmla="*/ 7279895 w 8084849"/>
                <a:gd name="connsiteY93" fmla="*/ 0 h 2683182"/>
                <a:gd name="connsiteX94" fmla="*/ 6827990 w 8084849"/>
                <a:gd name="connsiteY94" fmla="*/ 434252 h 2683182"/>
                <a:gd name="connsiteX95" fmla="*/ 6326659 w 8084849"/>
                <a:gd name="connsiteY95" fmla="*/ 250666 h 2683182"/>
                <a:gd name="connsiteX96" fmla="*/ 6291354 w 8084849"/>
                <a:gd name="connsiteY96" fmla="*/ 356581 h 2683182"/>
                <a:gd name="connsiteX97" fmla="*/ 6185439 w 8084849"/>
                <a:gd name="connsiteY97" fmla="*/ 522514 h 2683182"/>
                <a:gd name="connsiteX98" fmla="*/ 6044219 w 8084849"/>
                <a:gd name="connsiteY98" fmla="*/ 600185 h 2683182"/>
                <a:gd name="connsiteX99" fmla="*/ 5934773 w 8084849"/>
                <a:gd name="connsiteY99" fmla="*/ 653143 h 2683182"/>
                <a:gd name="connsiteX100" fmla="*/ 5878285 w 8084849"/>
                <a:gd name="connsiteY100" fmla="*/ 614307 h 2683182"/>
                <a:gd name="connsiteX101" fmla="*/ 5832389 w 8084849"/>
                <a:gd name="connsiteY101" fmla="*/ 575472 h 2683182"/>
                <a:gd name="connsiteX102" fmla="*/ 5790023 w 8084849"/>
                <a:gd name="connsiteY102" fmla="*/ 586063 h 2683182"/>
                <a:gd name="connsiteX103" fmla="*/ 5730004 w 8084849"/>
                <a:gd name="connsiteY103" fmla="*/ 515453 h 2683182"/>
                <a:gd name="connsiteX104" fmla="*/ 5726474 w 8084849"/>
                <a:gd name="connsiteY104" fmla="*/ 480148 h 2683182"/>
                <a:gd name="connsiteX105" fmla="*/ 5694699 w 8084849"/>
                <a:gd name="connsiteY105" fmla="*/ 476618 h 2683182"/>
                <a:gd name="connsiteX106" fmla="*/ 5652333 w 8084849"/>
                <a:gd name="connsiteY106" fmla="*/ 490740 h 2683182"/>
                <a:gd name="connsiteX107" fmla="*/ 5602906 w 8084849"/>
                <a:gd name="connsiteY107" fmla="*/ 451904 h 2683182"/>
                <a:gd name="connsiteX108" fmla="*/ 5546418 w 8084849"/>
                <a:gd name="connsiteY108" fmla="*/ 268318 h 2683182"/>
                <a:gd name="connsiteX109" fmla="*/ 5493461 w 8084849"/>
                <a:gd name="connsiteY109" fmla="*/ 105915 h 2683182"/>
                <a:gd name="connsiteX110" fmla="*/ 5454625 w 8084849"/>
                <a:gd name="connsiteY110" fmla="*/ 7061 h 2683182"/>
                <a:gd name="connsiteX111" fmla="*/ 5359302 w 8084849"/>
                <a:gd name="connsiteY111" fmla="*/ 321276 h 2683182"/>
                <a:gd name="connsiteX112" fmla="*/ 5320466 w 8084849"/>
                <a:gd name="connsiteY112" fmla="*/ 310684 h 2683182"/>
                <a:gd name="connsiteX113" fmla="*/ 5211021 w 8084849"/>
                <a:gd name="connsiteY113" fmla="*/ 77671 h 2683182"/>
                <a:gd name="connsiteX114" fmla="*/ 5189838 w 8084849"/>
                <a:gd name="connsiteY114" fmla="*/ 77671 h 2683182"/>
                <a:gd name="connsiteX115" fmla="*/ 5161593 w 8084849"/>
                <a:gd name="connsiteY115" fmla="*/ 112976 h 2683182"/>
                <a:gd name="connsiteX116" fmla="*/ 5119227 w 8084849"/>
                <a:gd name="connsiteY116" fmla="*/ 165934 h 2683182"/>
                <a:gd name="connsiteX117" fmla="*/ 5083922 w 8084849"/>
                <a:gd name="connsiteY117" fmla="*/ 127098 h 2683182"/>
                <a:gd name="connsiteX118" fmla="*/ 4875623 w 8084849"/>
                <a:gd name="connsiteY118" fmla="*/ 180056 h 2683182"/>
                <a:gd name="connsiteX119" fmla="*/ 4737933 w 8084849"/>
                <a:gd name="connsiteY119" fmla="*/ 547228 h 2683182"/>
                <a:gd name="connsiteX120" fmla="*/ 3262183 w 8084849"/>
                <a:gd name="connsiteY120" fmla="*/ 1737007 h 2683182"/>
                <a:gd name="connsiteX121" fmla="*/ 28244 w 8084849"/>
                <a:gd name="connsiteY121" fmla="*/ 1387487 h 2683182"/>
                <a:gd name="connsiteX122" fmla="*/ 56488 w 8084849"/>
                <a:gd name="connsiteY122" fmla="*/ 1733477 h 2683182"/>
                <a:gd name="connsiteX0" fmla="*/ 56488 w 8084849"/>
                <a:gd name="connsiteY0" fmla="*/ 1733477 h 2683182"/>
                <a:gd name="connsiteX1" fmla="*/ 0 w 8084849"/>
                <a:gd name="connsiteY1" fmla="*/ 1842922 h 2683182"/>
                <a:gd name="connsiteX2" fmla="*/ 7061 w 8084849"/>
                <a:gd name="connsiteY2" fmla="*/ 2107709 h 2683182"/>
                <a:gd name="connsiteX3" fmla="*/ 183586 w 8084849"/>
                <a:gd name="connsiteY3" fmla="*/ 2068874 h 2683182"/>
                <a:gd name="connsiteX4" fmla="*/ 293031 w 8084849"/>
                <a:gd name="connsiteY4" fmla="*/ 2058283 h 2683182"/>
                <a:gd name="connsiteX5" fmla="*/ 480148 w 8084849"/>
                <a:gd name="connsiteY5" fmla="*/ 2160667 h 2683182"/>
                <a:gd name="connsiteX6" fmla="*/ 727283 w 8084849"/>
                <a:gd name="connsiteY6" fmla="*/ 2308948 h 2683182"/>
                <a:gd name="connsiteX7" fmla="*/ 935583 w 8084849"/>
                <a:gd name="connsiteY7" fmla="*/ 2485473 h 2683182"/>
                <a:gd name="connsiteX8" fmla="*/ 1221553 w 8084849"/>
                <a:gd name="connsiteY8" fmla="*/ 2601980 h 2683182"/>
                <a:gd name="connsiteX9" fmla="*/ 1440444 w 8084849"/>
                <a:gd name="connsiteY9" fmla="*/ 2683182 h 2683182"/>
                <a:gd name="connsiteX10" fmla="*/ 1797025 w 8084849"/>
                <a:gd name="connsiteY10" fmla="*/ 2669060 h 2683182"/>
                <a:gd name="connsiteX11" fmla="*/ 2001794 w 8084849"/>
                <a:gd name="connsiteY11" fmla="*/ 2573736 h 2683182"/>
                <a:gd name="connsiteX12" fmla="*/ 2037099 w 8084849"/>
                <a:gd name="connsiteY12" fmla="*/ 2563144 h 2683182"/>
                <a:gd name="connsiteX13" fmla="*/ 2167728 w 8084849"/>
                <a:gd name="connsiteY13" fmla="*/ 2467821 h 2683182"/>
                <a:gd name="connsiteX14" fmla="*/ 2259521 w 8084849"/>
                <a:gd name="connsiteY14" fmla="*/ 2291296 h 2683182"/>
                <a:gd name="connsiteX15" fmla="*/ 2464290 w 8084849"/>
                <a:gd name="connsiteY15" fmla="*/ 2210094 h 2683182"/>
                <a:gd name="connsiteX16" fmla="*/ 2496065 w 8084849"/>
                <a:gd name="connsiteY16" fmla="*/ 2210094 h 2683182"/>
                <a:gd name="connsiteX17" fmla="*/ 2852645 w 8084849"/>
                <a:gd name="connsiteY17" fmla="*/ 2308948 h 2683182"/>
                <a:gd name="connsiteX18" fmla="*/ 2891481 w 8084849"/>
                <a:gd name="connsiteY18" fmla="*/ 2308948 h 2683182"/>
                <a:gd name="connsiteX19" fmla="*/ 3039762 w 8084849"/>
                <a:gd name="connsiteY19" fmla="*/ 2245399 h 2683182"/>
                <a:gd name="connsiteX20" fmla="*/ 3043292 w 8084849"/>
                <a:gd name="connsiteY20" fmla="*/ 2132423 h 2683182"/>
                <a:gd name="connsiteX21" fmla="*/ 3364568 w 8084849"/>
                <a:gd name="connsiteY21" fmla="*/ 2333662 h 2683182"/>
                <a:gd name="connsiteX22" fmla="*/ 3728210 w 8084849"/>
                <a:gd name="connsiteY22" fmla="*/ 2414863 h 2683182"/>
                <a:gd name="connsiteX23" fmla="*/ 3763515 w 8084849"/>
                <a:gd name="connsiteY23" fmla="*/ 2414863 h 2683182"/>
                <a:gd name="connsiteX24" fmla="*/ 4017711 w 8084849"/>
                <a:gd name="connsiteY24" fmla="*/ 2432516 h 2683182"/>
                <a:gd name="connsiteX25" fmla="*/ 4045955 w 8084849"/>
                <a:gd name="connsiteY25" fmla="*/ 2421924 h 2683182"/>
                <a:gd name="connsiteX26" fmla="*/ 4060077 w 8084849"/>
                <a:gd name="connsiteY26" fmla="*/ 2418394 h 2683182"/>
                <a:gd name="connsiteX27" fmla="*/ 4070668 w 8084849"/>
                <a:gd name="connsiteY27" fmla="*/ 2411333 h 2683182"/>
                <a:gd name="connsiteX28" fmla="*/ 4296621 w 8084849"/>
                <a:gd name="connsiteY28" fmla="*/ 2411333 h 2683182"/>
                <a:gd name="connsiteX29" fmla="*/ 4554347 w 8084849"/>
                <a:gd name="connsiteY29" fmla="*/ 2273643 h 2683182"/>
                <a:gd name="connsiteX30" fmla="*/ 4808543 w 8084849"/>
                <a:gd name="connsiteY30" fmla="*/ 2192442 h 2683182"/>
                <a:gd name="connsiteX31" fmla="*/ 5013312 w 8084849"/>
                <a:gd name="connsiteY31" fmla="*/ 2160667 h 2683182"/>
                <a:gd name="connsiteX32" fmla="*/ 5207490 w 8084849"/>
                <a:gd name="connsiteY32" fmla="*/ 1962959 h 2683182"/>
                <a:gd name="connsiteX33" fmla="*/ 5221612 w 8084849"/>
                <a:gd name="connsiteY33" fmla="*/ 1931185 h 2683182"/>
                <a:gd name="connsiteX34" fmla="*/ 5228673 w 8084849"/>
                <a:gd name="connsiteY34" fmla="*/ 1920593 h 2683182"/>
                <a:gd name="connsiteX35" fmla="*/ 5309875 w 8084849"/>
                <a:gd name="connsiteY35" fmla="*/ 1715824 h 2683182"/>
                <a:gd name="connsiteX36" fmla="*/ 5309875 w 8084849"/>
                <a:gd name="connsiteY36" fmla="*/ 1662866 h 2683182"/>
                <a:gd name="connsiteX37" fmla="*/ 5306344 w 8084849"/>
                <a:gd name="connsiteY37" fmla="*/ 1433384 h 2683182"/>
                <a:gd name="connsiteX38" fmla="*/ 5196899 w 8084849"/>
                <a:gd name="connsiteY38" fmla="*/ 1189779 h 2683182"/>
                <a:gd name="connsiteX39" fmla="*/ 5196899 w 8084849"/>
                <a:gd name="connsiteY39" fmla="*/ 1158005 h 2683182"/>
                <a:gd name="connsiteX40" fmla="*/ 5076861 w 8084849"/>
                <a:gd name="connsiteY40" fmla="*/ 794363 h 2683182"/>
                <a:gd name="connsiteX41" fmla="*/ 5002721 w 8084849"/>
                <a:gd name="connsiteY41" fmla="*/ 624899 h 2683182"/>
                <a:gd name="connsiteX42" fmla="*/ 4917989 w 8084849"/>
                <a:gd name="connsiteY42" fmla="*/ 476618 h 2683182"/>
                <a:gd name="connsiteX43" fmla="*/ 5041556 w 8084849"/>
                <a:gd name="connsiteY43" fmla="*/ 511923 h 2683182"/>
                <a:gd name="connsiteX44" fmla="*/ 5211021 w 8084849"/>
                <a:gd name="connsiteY44" fmla="*/ 656673 h 2683182"/>
                <a:gd name="connsiteX45" fmla="*/ 5281631 w 8084849"/>
                <a:gd name="connsiteY45" fmla="*/ 755527 h 2683182"/>
                <a:gd name="connsiteX46" fmla="*/ 5348710 w 8084849"/>
                <a:gd name="connsiteY46" fmla="*/ 709631 h 2683182"/>
                <a:gd name="connsiteX47" fmla="*/ 5295753 w 8084849"/>
                <a:gd name="connsiteY47" fmla="*/ 582533 h 2683182"/>
                <a:gd name="connsiteX48" fmla="*/ 5316936 w 8084849"/>
                <a:gd name="connsiteY48" fmla="*/ 533106 h 2683182"/>
                <a:gd name="connsiteX49" fmla="*/ 5412259 w 8084849"/>
                <a:gd name="connsiteY49" fmla="*/ 639021 h 2683182"/>
                <a:gd name="connsiteX50" fmla="*/ 5525235 w 8084849"/>
                <a:gd name="connsiteY50" fmla="*/ 670795 h 2683182"/>
                <a:gd name="connsiteX51" fmla="*/ 5557010 w 8084849"/>
                <a:gd name="connsiteY51" fmla="*/ 451904 h 2683182"/>
                <a:gd name="connsiteX52" fmla="*/ 5652333 w 8084849"/>
                <a:gd name="connsiteY52" fmla="*/ 596655 h 2683182"/>
                <a:gd name="connsiteX53" fmla="*/ 5804145 w 8084849"/>
                <a:gd name="connsiteY53" fmla="*/ 797894 h 2683182"/>
                <a:gd name="connsiteX54" fmla="*/ 5885346 w 8084849"/>
                <a:gd name="connsiteY54" fmla="*/ 833199 h 2683182"/>
                <a:gd name="connsiteX55" fmla="*/ 5895938 w 8084849"/>
                <a:gd name="connsiteY55" fmla="*/ 804955 h 2683182"/>
                <a:gd name="connsiteX56" fmla="*/ 5892407 w 8084849"/>
                <a:gd name="connsiteY56" fmla="*/ 706100 h 2683182"/>
                <a:gd name="connsiteX57" fmla="*/ 5945365 w 8084849"/>
                <a:gd name="connsiteY57" fmla="*/ 787302 h 2683182"/>
                <a:gd name="connsiteX58" fmla="*/ 6083054 w 8084849"/>
                <a:gd name="connsiteY58" fmla="*/ 872034 h 2683182"/>
                <a:gd name="connsiteX59" fmla="*/ 6132482 w 8084849"/>
                <a:gd name="connsiteY59" fmla="*/ 857912 h 2683182"/>
                <a:gd name="connsiteX60" fmla="*/ 6199561 w 8084849"/>
                <a:gd name="connsiteY60" fmla="*/ 794363 h 2683182"/>
                <a:gd name="connsiteX61" fmla="*/ 6181909 w 8084849"/>
                <a:gd name="connsiteY61" fmla="*/ 663734 h 2683182"/>
                <a:gd name="connsiteX62" fmla="*/ 6203092 w 8084849"/>
                <a:gd name="connsiteY62" fmla="*/ 614307 h 2683182"/>
                <a:gd name="connsiteX63" fmla="*/ 6340781 w 8084849"/>
                <a:gd name="connsiteY63" fmla="*/ 706100 h 2683182"/>
                <a:gd name="connsiteX64" fmla="*/ 6361964 w 8084849"/>
                <a:gd name="connsiteY64" fmla="*/ 734344 h 2683182"/>
                <a:gd name="connsiteX65" fmla="*/ 6591447 w 8084849"/>
                <a:gd name="connsiteY65" fmla="*/ 896748 h 2683182"/>
                <a:gd name="connsiteX66" fmla="*/ 6605569 w 8084849"/>
                <a:gd name="connsiteY66" fmla="*/ 924992 h 2683182"/>
                <a:gd name="connsiteX67" fmla="*/ 6813868 w 8084849"/>
                <a:gd name="connsiteY67" fmla="*/ 1172127 h 2683182"/>
                <a:gd name="connsiteX68" fmla="*/ 6986863 w 8084849"/>
                <a:gd name="connsiteY68" fmla="*/ 1309816 h 2683182"/>
                <a:gd name="connsiteX69" fmla="*/ 7015107 w 8084849"/>
                <a:gd name="connsiteY69" fmla="*/ 1334530 h 2683182"/>
                <a:gd name="connsiteX70" fmla="*/ 7301078 w 8084849"/>
                <a:gd name="connsiteY70" fmla="*/ 1475750 h 2683182"/>
                <a:gd name="connsiteX71" fmla="*/ 7548213 w 8084849"/>
                <a:gd name="connsiteY71" fmla="*/ 1514585 h 2683182"/>
                <a:gd name="connsiteX72" fmla="*/ 7551743 w 8084849"/>
                <a:gd name="connsiteY72" fmla="*/ 1408670 h 2683182"/>
                <a:gd name="connsiteX73" fmla="*/ 7576457 w 8084849"/>
                <a:gd name="connsiteY73" fmla="*/ 1309816 h 2683182"/>
                <a:gd name="connsiteX74" fmla="*/ 7604701 w 8084849"/>
                <a:gd name="connsiteY74" fmla="*/ 1239206 h 2683182"/>
                <a:gd name="connsiteX75" fmla="*/ 7654128 w 8084849"/>
                <a:gd name="connsiteY75" fmla="*/ 1267450 h 2683182"/>
                <a:gd name="connsiteX76" fmla="*/ 7880080 w 8084849"/>
                <a:gd name="connsiteY76" fmla="*/ 1394548 h 2683182"/>
                <a:gd name="connsiteX77" fmla="*/ 7957751 w 8084849"/>
                <a:gd name="connsiteY77" fmla="*/ 1341591 h 2683182"/>
                <a:gd name="connsiteX78" fmla="*/ 7897732 w 8084849"/>
                <a:gd name="connsiteY78" fmla="*/ 1203901 h 2683182"/>
                <a:gd name="connsiteX79" fmla="*/ 7873019 w 8084849"/>
                <a:gd name="connsiteY79" fmla="*/ 1087395 h 2683182"/>
                <a:gd name="connsiteX80" fmla="*/ 8084849 w 8084849"/>
                <a:gd name="connsiteY80" fmla="*/ 1207432 h 2683182"/>
                <a:gd name="connsiteX81" fmla="*/ 8081319 w 8084849"/>
                <a:gd name="connsiteY81" fmla="*/ 1087395 h 2683182"/>
                <a:gd name="connsiteX82" fmla="*/ 8067197 w 8084849"/>
                <a:gd name="connsiteY82" fmla="*/ 1041498 h 2683182"/>
                <a:gd name="connsiteX83" fmla="*/ 8060136 w 8084849"/>
                <a:gd name="connsiteY83" fmla="*/ 1023846 h 2683182"/>
                <a:gd name="connsiteX84" fmla="*/ 8060136 w 8084849"/>
                <a:gd name="connsiteY84" fmla="*/ 1016785 h 2683182"/>
                <a:gd name="connsiteX85" fmla="*/ 7957751 w 8084849"/>
                <a:gd name="connsiteY85" fmla="*/ 822607 h 2683182"/>
                <a:gd name="connsiteX86" fmla="*/ 7827122 w 8084849"/>
                <a:gd name="connsiteY86" fmla="*/ 794363 h 2683182"/>
                <a:gd name="connsiteX87" fmla="*/ 7721207 w 8084849"/>
                <a:gd name="connsiteY87" fmla="*/ 744936 h 2683182"/>
                <a:gd name="connsiteX88" fmla="*/ 7615292 w 8084849"/>
                <a:gd name="connsiteY88" fmla="*/ 670795 h 2683182"/>
                <a:gd name="connsiteX89" fmla="*/ 7498786 w 8084849"/>
                <a:gd name="connsiteY89" fmla="*/ 600185 h 2683182"/>
                <a:gd name="connsiteX90" fmla="*/ 7431706 w 8084849"/>
                <a:gd name="connsiteY90" fmla="*/ 473087 h 2683182"/>
                <a:gd name="connsiteX91" fmla="*/ 7382279 w 8084849"/>
                <a:gd name="connsiteY91" fmla="*/ 338928 h 2683182"/>
                <a:gd name="connsiteX92" fmla="*/ 7332852 w 8084849"/>
                <a:gd name="connsiteY92" fmla="*/ 148281 h 2683182"/>
                <a:gd name="connsiteX93" fmla="*/ 7279895 w 8084849"/>
                <a:gd name="connsiteY93" fmla="*/ 0 h 2683182"/>
                <a:gd name="connsiteX94" fmla="*/ 6827990 w 8084849"/>
                <a:gd name="connsiteY94" fmla="*/ 434252 h 2683182"/>
                <a:gd name="connsiteX95" fmla="*/ 6326659 w 8084849"/>
                <a:gd name="connsiteY95" fmla="*/ 250666 h 2683182"/>
                <a:gd name="connsiteX96" fmla="*/ 6291354 w 8084849"/>
                <a:gd name="connsiteY96" fmla="*/ 356581 h 2683182"/>
                <a:gd name="connsiteX97" fmla="*/ 6185439 w 8084849"/>
                <a:gd name="connsiteY97" fmla="*/ 522514 h 2683182"/>
                <a:gd name="connsiteX98" fmla="*/ 6044219 w 8084849"/>
                <a:gd name="connsiteY98" fmla="*/ 600185 h 2683182"/>
                <a:gd name="connsiteX99" fmla="*/ 5934773 w 8084849"/>
                <a:gd name="connsiteY99" fmla="*/ 653143 h 2683182"/>
                <a:gd name="connsiteX100" fmla="*/ 5878285 w 8084849"/>
                <a:gd name="connsiteY100" fmla="*/ 614307 h 2683182"/>
                <a:gd name="connsiteX101" fmla="*/ 5832389 w 8084849"/>
                <a:gd name="connsiteY101" fmla="*/ 575472 h 2683182"/>
                <a:gd name="connsiteX102" fmla="*/ 5790023 w 8084849"/>
                <a:gd name="connsiteY102" fmla="*/ 586063 h 2683182"/>
                <a:gd name="connsiteX103" fmla="*/ 5730004 w 8084849"/>
                <a:gd name="connsiteY103" fmla="*/ 515453 h 2683182"/>
                <a:gd name="connsiteX104" fmla="*/ 5726474 w 8084849"/>
                <a:gd name="connsiteY104" fmla="*/ 480148 h 2683182"/>
                <a:gd name="connsiteX105" fmla="*/ 5694699 w 8084849"/>
                <a:gd name="connsiteY105" fmla="*/ 476618 h 2683182"/>
                <a:gd name="connsiteX106" fmla="*/ 5652333 w 8084849"/>
                <a:gd name="connsiteY106" fmla="*/ 490740 h 2683182"/>
                <a:gd name="connsiteX107" fmla="*/ 5602906 w 8084849"/>
                <a:gd name="connsiteY107" fmla="*/ 451904 h 2683182"/>
                <a:gd name="connsiteX108" fmla="*/ 5546418 w 8084849"/>
                <a:gd name="connsiteY108" fmla="*/ 268318 h 2683182"/>
                <a:gd name="connsiteX109" fmla="*/ 5493461 w 8084849"/>
                <a:gd name="connsiteY109" fmla="*/ 105915 h 2683182"/>
                <a:gd name="connsiteX110" fmla="*/ 5454625 w 8084849"/>
                <a:gd name="connsiteY110" fmla="*/ 7061 h 2683182"/>
                <a:gd name="connsiteX111" fmla="*/ 5359302 w 8084849"/>
                <a:gd name="connsiteY111" fmla="*/ 321276 h 2683182"/>
                <a:gd name="connsiteX112" fmla="*/ 5320466 w 8084849"/>
                <a:gd name="connsiteY112" fmla="*/ 310684 h 2683182"/>
                <a:gd name="connsiteX113" fmla="*/ 5211021 w 8084849"/>
                <a:gd name="connsiteY113" fmla="*/ 77671 h 2683182"/>
                <a:gd name="connsiteX114" fmla="*/ 5189838 w 8084849"/>
                <a:gd name="connsiteY114" fmla="*/ 77671 h 2683182"/>
                <a:gd name="connsiteX115" fmla="*/ 5161593 w 8084849"/>
                <a:gd name="connsiteY115" fmla="*/ 112976 h 2683182"/>
                <a:gd name="connsiteX116" fmla="*/ 5119227 w 8084849"/>
                <a:gd name="connsiteY116" fmla="*/ 165934 h 2683182"/>
                <a:gd name="connsiteX117" fmla="*/ 5083922 w 8084849"/>
                <a:gd name="connsiteY117" fmla="*/ 127098 h 2683182"/>
                <a:gd name="connsiteX118" fmla="*/ 4875623 w 8084849"/>
                <a:gd name="connsiteY118" fmla="*/ 180056 h 2683182"/>
                <a:gd name="connsiteX119" fmla="*/ 4737933 w 8084849"/>
                <a:gd name="connsiteY119" fmla="*/ 547228 h 2683182"/>
                <a:gd name="connsiteX120" fmla="*/ 3262183 w 8084849"/>
                <a:gd name="connsiteY120" fmla="*/ 1737007 h 2683182"/>
                <a:gd name="connsiteX121" fmla="*/ 28244 w 8084849"/>
                <a:gd name="connsiteY121" fmla="*/ 1387487 h 2683182"/>
                <a:gd name="connsiteX122" fmla="*/ 56488 w 8084849"/>
                <a:gd name="connsiteY122" fmla="*/ 1733477 h 2683182"/>
                <a:gd name="connsiteX0" fmla="*/ 56488 w 8084849"/>
                <a:gd name="connsiteY0" fmla="*/ 1733477 h 2683182"/>
                <a:gd name="connsiteX1" fmla="*/ 0 w 8084849"/>
                <a:gd name="connsiteY1" fmla="*/ 1842922 h 2683182"/>
                <a:gd name="connsiteX2" fmla="*/ 7061 w 8084849"/>
                <a:gd name="connsiteY2" fmla="*/ 2107709 h 2683182"/>
                <a:gd name="connsiteX3" fmla="*/ 183586 w 8084849"/>
                <a:gd name="connsiteY3" fmla="*/ 2068874 h 2683182"/>
                <a:gd name="connsiteX4" fmla="*/ 293031 w 8084849"/>
                <a:gd name="connsiteY4" fmla="*/ 2058283 h 2683182"/>
                <a:gd name="connsiteX5" fmla="*/ 480148 w 8084849"/>
                <a:gd name="connsiteY5" fmla="*/ 2160667 h 2683182"/>
                <a:gd name="connsiteX6" fmla="*/ 727283 w 8084849"/>
                <a:gd name="connsiteY6" fmla="*/ 2308948 h 2683182"/>
                <a:gd name="connsiteX7" fmla="*/ 935583 w 8084849"/>
                <a:gd name="connsiteY7" fmla="*/ 2485473 h 2683182"/>
                <a:gd name="connsiteX8" fmla="*/ 1221553 w 8084849"/>
                <a:gd name="connsiteY8" fmla="*/ 2601980 h 2683182"/>
                <a:gd name="connsiteX9" fmla="*/ 1440444 w 8084849"/>
                <a:gd name="connsiteY9" fmla="*/ 2683182 h 2683182"/>
                <a:gd name="connsiteX10" fmla="*/ 1797025 w 8084849"/>
                <a:gd name="connsiteY10" fmla="*/ 2669060 h 2683182"/>
                <a:gd name="connsiteX11" fmla="*/ 2001794 w 8084849"/>
                <a:gd name="connsiteY11" fmla="*/ 2573736 h 2683182"/>
                <a:gd name="connsiteX12" fmla="*/ 2037099 w 8084849"/>
                <a:gd name="connsiteY12" fmla="*/ 2563144 h 2683182"/>
                <a:gd name="connsiteX13" fmla="*/ 2167728 w 8084849"/>
                <a:gd name="connsiteY13" fmla="*/ 2467821 h 2683182"/>
                <a:gd name="connsiteX14" fmla="*/ 2259521 w 8084849"/>
                <a:gd name="connsiteY14" fmla="*/ 2291296 h 2683182"/>
                <a:gd name="connsiteX15" fmla="*/ 2464290 w 8084849"/>
                <a:gd name="connsiteY15" fmla="*/ 2210094 h 2683182"/>
                <a:gd name="connsiteX16" fmla="*/ 2496065 w 8084849"/>
                <a:gd name="connsiteY16" fmla="*/ 2210094 h 2683182"/>
                <a:gd name="connsiteX17" fmla="*/ 2852645 w 8084849"/>
                <a:gd name="connsiteY17" fmla="*/ 2308948 h 2683182"/>
                <a:gd name="connsiteX18" fmla="*/ 2891481 w 8084849"/>
                <a:gd name="connsiteY18" fmla="*/ 2308948 h 2683182"/>
                <a:gd name="connsiteX19" fmla="*/ 3039762 w 8084849"/>
                <a:gd name="connsiteY19" fmla="*/ 2245399 h 2683182"/>
                <a:gd name="connsiteX20" fmla="*/ 3043292 w 8084849"/>
                <a:gd name="connsiteY20" fmla="*/ 2132423 h 2683182"/>
                <a:gd name="connsiteX21" fmla="*/ 3364568 w 8084849"/>
                <a:gd name="connsiteY21" fmla="*/ 2333662 h 2683182"/>
                <a:gd name="connsiteX22" fmla="*/ 3728210 w 8084849"/>
                <a:gd name="connsiteY22" fmla="*/ 2414863 h 2683182"/>
                <a:gd name="connsiteX23" fmla="*/ 3763515 w 8084849"/>
                <a:gd name="connsiteY23" fmla="*/ 2414863 h 2683182"/>
                <a:gd name="connsiteX24" fmla="*/ 4017711 w 8084849"/>
                <a:gd name="connsiteY24" fmla="*/ 2432516 h 2683182"/>
                <a:gd name="connsiteX25" fmla="*/ 4045955 w 8084849"/>
                <a:gd name="connsiteY25" fmla="*/ 2421924 h 2683182"/>
                <a:gd name="connsiteX26" fmla="*/ 4060077 w 8084849"/>
                <a:gd name="connsiteY26" fmla="*/ 2418394 h 2683182"/>
                <a:gd name="connsiteX27" fmla="*/ 4070668 w 8084849"/>
                <a:gd name="connsiteY27" fmla="*/ 2411333 h 2683182"/>
                <a:gd name="connsiteX28" fmla="*/ 4296621 w 8084849"/>
                <a:gd name="connsiteY28" fmla="*/ 2411333 h 2683182"/>
                <a:gd name="connsiteX29" fmla="*/ 4554347 w 8084849"/>
                <a:gd name="connsiteY29" fmla="*/ 2273643 h 2683182"/>
                <a:gd name="connsiteX30" fmla="*/ 4808543 w 8084849"/>
                <a:gd name="connsiteY30" fmla="*/ 2192442 h 2683182"/>
                <a:gd name="connsiteX31" fmla="*/ 5013312 w 8084849"/>
                <a:gd name="connsiteY31" fmla="*/ 2160667 h 2683182"/>
                <a:gd name="connsiteX32" fmla="*/ 5207490 w 8084849"/>
                <a:gd name="connsiteY32" fmla="*/ 1962959 h 2683182"/>
                <a:gd name="connsiteX33" fmla="*/ 5221612 w 8084849"/>
                <a:gd name="connsiteY33" fmla="*/ 1931185 h 2683182"/>
                <a:gd name="connsiteX34" fmla="*/ 5228673 w 8084849"/>
                <a:gd name="connsiteY34" fmla="*/ 1920593 h 2683182"/>
                <a:gd name="connsiteX35" fmla="*/ 5309875 w 8084849"/>
                <a:gd name="connsiteY35" fmla="*/ 1715824 h 2683182"/>
                <a:gd name="connsiteX36" fmla="*/ 5309875 w 8084849"/>
                <a:gd name="connsiteY36" fmla="*/ 1662866 h 2683182"/>
                <a:gd name="connsiteX37" fmla="*/ 5306344 w 8084849"/>
                <a:gd name="connsiteY37" fmla="*/ 1433384 h 2683182"/>
                <a:gd name="connsiteX38" fmla="*/ 5196899 w 8084849"/>
                <a:gd name="connsiteY38" fmla="*/ 1189779 h 2683182"/>
                <a:gd name="connsiteX39" fmla="*/ 5196899 w 8084849"/>
                <a:gd name="connsiteY39" fmla="*/ 1158005 h 2683182"/>
                <a:gd name="connsiteX40" fmla="*/ 5076861 w 8084849"/>
                <a:gd name="connsiteY40" fmla="*/ 794363 h 2683182"/>
                <a:gd name="connsiteX41" fmla="*/ 5002721 w 8084849"/>
                <a:gd name="connsiteY41" fmla="*/ 624899 h 2683182"/>
                <a:gd name="connsiteX42" fmla="*/ 4917989 w 8084849"/>
                <a:gd name="connsiteY42" fmla="*/ 476618 h 2683182"/>
                <a:gd name="connsiteX43" fmla="*/ 5041556 w 8084849"/>
                <a:gd name="connsiteY43" fmla="*/ 511923 h 2683182"/>
                <a:gd name="connsiteX44" fmla="*/ 5211021 w 8084849"/>
                <a:gd name="connsiteY44" fmla="*/ 656673 h 2683182"/>
                <a:gd name="connsiteX45" fmla="*/ 5281631 w 8084849"/>
                <a:gd name="connsiteY45" fmla="*/ 755527 h 2683182"/>
                <a:gd name="connsiteX46" fmla="*/ 5348710 w 8084849"/>
                <a:gd name="connsiteY46" fmla="*/ 709631 h 2683182"/>
                <a:gd name="connsiteX47" fmla="*/ 5295753 w 8084849"/>
                <a:gd name="connsiteY47" fmla="*/ 582533 h 2683182"/>
                <a:gd name="connsiteX48" fmla="*/ 5316936 w 8084849"/>
                <a:gd name="connsiteY48" fmla="*/ 533106 h 2683182"/>
                <a:gd name="connsiteX49" fmla="*/ 5412259 w 8084849"/>
                <a:gd name="connsiteY49" fmla="*/ 639021 h 2683182"/>
                <a:gd name="connsiteX50" fmla="*/ 5525235 w 8084849"/>
                <a:gd name="connsiteY50" fmla="*/ 670795 h 2683182"/>
                <a:gd name="connsiteX51" fmla="*/ 5557010 w 8084849"/>
                <a:gd name="connsiteY51" fmla="*/ 451904 h 2683182"/>
                <a:gd name="connsiteX52" fmla="*/ 5652333 w 8084849"/>
                <a:gd name="connsiteY52" fmla="*/ 596655 h 2683182"/>
                <a:gd name="connsiteX53" fmla="*/ 5804145 w 8084849"/>
                <a:gd name="connsiteY53" fmla="*/ 797894 h 2683182"/>
                <a:gd name="connsiteX54" fmla="*/ 5885346 w 8084849"/>
                <a:gd name="connsiteY54" fmla="*/ 833199 h 2683182"/>
                <a:gd name="connsiteX55" fmla="*/ 5895938 w 8084849"/>
                <a:gd name="connsiteY55" fmla="*/ 804955 h 2683182"/>
                <a:gd name="connsiteX56" fmla="*/ 5892407 w 8084849"/>
                <a:gd name="connsiteY56" fmla="*/ 706100 h 2683182"/>
                <a:gd name="connsiteX57" fmla="*/ 5945365 w 8084849"/>
                <a:gd name="connsiteY57" fmla="*/ 787302 h 2683182"/>
                <a:gd name="connsiteX58" fmla="*/ 6083054 w 8084849"/>
                <a:gd name="connsiteY58" fmla="*/ 872034 h 2683182"/>
                <a:gd name="connsiteX59" fmla="*/ 6132482 w 8084849"/>
                <a:gd name="connsiteY59" fmla="*/ 857912 h 2683182"/>
                <a:gd name="connsiteX60" fmla="*/ 6199561 w 8084849"/>
                <a:gd name="connsiteY60" fmla="*/ 794363 h 2683182"/>
                <a:gd name="connsiteX61" fmla="*/ 6181909 w 8084849"/>
                <a:gd name="connsiteY61" fmla="*/ 663734 h 2683182"/>
                <a:gd name="connsiteX62" fmla="*/ 6203092 w 8084849"/>
                <a:gd name="connsiteY62" fmla="*/ 614307 h 2683182"/>
                <a:gd name="connsiteX63" fmla="*/ 6340781 w 8084849"/>
                <a:gd name="connsiteY63" fmla="*/ 706100 h 2683182"/>
                <a:gd name="connsiteX64" fmla="*/ 6361964 w 8084849"/>
                <a:gd name="connsiteY64" fmla="*/ 734344 h 2683182"/>
                <a:gd name="connsiteX65" fmla="*/ 6591447 w 8084849"/>
                <a:gd name="connsiteY65" fmla="*/ 896748 h 2683182"/>
                <a:gd name="connsiteX66" fmla="*/ 6605569 w 8084849"/>
                <a:gd name="connsiteY66" fmla="*/ 924992 h 2683182"/>
                <a:gd name="connsiteX67" fmla="*/ 6813868 w 8084849"/>
                <a:gd name="connsiteY67" fmla="*/ 1172127 h 2683182"/>
                <a:gd name="connsiteX68" fmla="*/ 6986863 w 8084849"/>
                <a:gd name="connsiteY68" fmla="*/ 1309816 h 2683182"/>
                <a:gd name="connsiteX69" fmla="*/ 7015107 w 8084849"/>
                <a:gd name="connsiteY69" fmla="*/ 1334530 h 2683182"/>
                <a:gd name="connsiteX70" fmla="*/ 7301078 w 8084849"/>
                <a:gd name="connsiteY70" fmla="*/ 1475750 h 2683182"/>
                <a:gd name="connsiteX71" fmla="*/ 7548213 w 8084849"/>
                <a:gd name="connsiteY71" fmla="*/ 1514585 h 2683182"/>
                <a:gd name="connsiteX72" fmla="*/ 7551743 w 8084849"/>
                <a:gd name="connsiteY72" fmla="*/ 1408670 h 2683182"/>
                <a:gd name="connsiteX73" fmla="*/ 7576457 w 8084849"/>
                <a:gd name="connsiteY73" fmla="*/ 1309816 h 2683182"/>
                <a:gd name="connsiteX74" fmla="*/ 7604701 w 8084849"/>
                <a:gd name="connsiteY74" fmla="*/ 1239206 h 2683182"/>
                <a:gd name="connsiteX75" fmla="*/ 7654128 w 8084849"/>
                <a:gd name="connsiteY75" fmla="*/ 1267450 h 2683182"/>
                <a:gd name="connsiteX76" fmla="*/ 7880080 w 8084849"/>
                <a:gd name="connsiteY76" fmla="*/ 1394548 h 2683182"/>
                <a:gd name="connsiteX77" fmla="*/ 7957751 w 8084849"/>
                <a:gd name="connsiteY77" fmla="*/ 1341591 h 2683182"/>
                <a:gd name="connsiteX78" fmla="*/ 7897732 w 8084849"/>
                <a:gd name="connsiteY78" fmla="*/ 1203901 h 2683182"/>
                <a:gd name="connsiteX79" fmla="*/ 7873019 w 8084849"/>
                <a:gd name="connsiteY79" fmla="*/ 1087395 h 2683182"/>
                <a:gd name="connsiteX80" fmla="*/ 8084849 w 8084849"/>
                <a:gd name="connsiteY80" fmla="*/ 1207432 h 2683182"/>
                <a:gd name="connsiteX81" fmla="*/ 8081319 w 8084849"/>
                <a:gd name="connsiteY81" fmla="*/ 1087395 h 2683182"/>
                <a:gd name="connsiteX82" fmla="*/ 8067197 w 8084849"/>
                <a:gd name="connsiteY82" fmla="*/ 1041498 h 2683182"/>
                <a:gd name="connsiteX83" fmla="*/ 8060136 w 8084849"/>
                <a:gd name="connsiteY83" fmla="*/ 1023846 h 2683182"/>
                <a:gd name="connsiteX84" fmla="*/ 8060136 w 8084849"/>
                <a:gd name="connsiteY84" fmla="*/ 1016785 h 2683182"/>
                <a:gd name="connsiteX85" fmla="*/ 7957751 w 8084849"/>
                <a:gd name="connsiteY85" fmla="*/ 822607 h 2683182"/>
                <a:gd name="connsiteX86" fmla="*/ 7827122 w 8084849"/>
                <a:gd name="connsiteY86" fmla="*/ 794363 h 2683182"/>
                <a:gd name="connsiteX87" fmla="*/ 7721207 w 8084849"/>
                <a:gd name="connsiteY87" fmla="*/ 744936 h 2683182"/>
                <a:gd name="connsiteX88" fmla="*/ 7615292 w 8084849"/>
                <a:gd name="connsiteY88" fmla="*/ 670795 h 2683182"/>
                <a:gd name="connsiteX89" fmla="*/ 7498786 w 8084849"/>
                <a:gd name="connsiteY89" fmla="*/ 600185 h 2683182"/>
                <a:gd name="connsiteX90" fmla="*/ 7431706 w 8084849"/>
                <a:gd name="connsiteY90" fmla="*/ 473087 h 2683182"/>
                <a:gd name="connsiteX91" fmla="*/ 7382279 w 8084849"/>
                <a:gd name="connsiteY91" fmla="*/ 338928 h 2683182"/>
                <a:gd name="connsiteX92" fmla="*/ 7332852 w 8084849"/>
                <a:gd name="connsiteY92" fmla="*/ 148281 h 2683182"/>
                <a:gd name="connsiteX93" fmla="*/ 7279895 w 8084849"/>
                <a:gd name="connsiteY93" fmla="*/ 0 h 2683182"/>
                <a:gd name="connsiteX94" fmla="*/ 6827990 w 8084849"/>
                <a:gd name="connsiteY94" fmla="*/ 434252 h 2683182"/>
                <a:gd name="connsiteX95" fmla="*/ 6326659 w 8084849"/>
                <a:gd name="connsiteY95" fmla="*/ 250666 h 2683182"/>
                <a:gd name="connsiteX96" fmla="*/ 6291354 w 8084849"/>
                <a:gd name="connsiteY96" fmla="*/ 356581 h 2683182"/>
                <a:gd name="connsiteX97" fmla="*/ 6185439 w 8084849"/>
                <a:gd name="connsiteY97" fmla="*/ 522514 h 2683182"/>
                <a:gd name="connsiteX98" fmla="*/ 6044219 w 8084849"/>
                <a:gd name="connsiteY98" fmla="*/ 600185 h 2683182"/>
                <a:gd name="connsiteX99" fmla="*/ 5934773 w 8084849"/>
                <a:gd name="connsiteY99" fmla="*/ 653143 h 2683182"/>
                <a:gd name="connsiteX100" fmla="*/ 5878285 w 8084849"/>
                <a:gd name="connsiteY100" fmla="*/ 614307 h 2683182"/>
                <a:gd name="connsiteX101" fmla="*/ 5832389 w 8084849"/>
                <a:gd name="connsiteY101" fmla="*/ 575472 h 2683182"/>
                <a:gd name="connsiteX102" fmla="*/ 5790023 w 8084849"/>
                <a:gd name="connsiteY102" fmla="*/ 586063 h 2683182"/>
                <a:gd name="connsiteX103" fmla="*/ 5730004 w 8084849"/>
                <a:gd name="connsiteY103" fmla="*/ 515453 h 2683182"/>
                <a:gd name="connsiteX104" fmla="*/ 5726474 w 8084849"/>
                <a:gd name="connsiteY104" fmla="*/ 480148 h 2683182"/>
                <a:gd name="connsiteX105" fmla="*/ 5694699 w 8084849"/>
                <a:gd name="connsiteY105" fmla="*/ 476618 h 2683182"/>
                <a:gd name="connsiteX106" fmla="*/ 5652333 w 8084849"/>
                <a:gd name="connsiteY106" fmla="*/ 490740 h 2683182"/>
                <a:gd name="connsiteX107" fmla="*/ 5602906 w 8084849"/>
                <a:gd name="connsiteY107" fmla="*/ 451904 h 2683182"/>
                <a:gd name="connsiteX108" fmla="*/ 5546418 w 8084849"/>
                <a:gd name="connsiteY108" fmla="*/ 268318 h 2683182"/>
                <a:gd name="connsiteX109" fmla="*/ 5493461 w 8084849"/>
                <a:gd name="connsiteY109" fmla="*/ 105915 h 2683182"/>
                <a:gd name="connsiteX110" fmla="*/ 5454625 w 8084849"/>
                <a:gd name="connsiteY110" fmla="*/ 7061 h 2683182"/>
                <a:gd name="connsiteX111" fmla="*/ 5359302 w 8084849"/>
                <a:gd name="connsiteY111" fmla="*/ 321276 h 2683182"/>
                <a:gd name="connsiteX112" fmla="*/ 5320466 w 8084849"/>
                <a:gd name="connsiteY112" fmla="*/ 310684 h 2683182"/>
                <a:gd name="connsiteX113" fmla="*/ 5211021 w 8084849"/>
                <a:gd name="connsiteY113" fmla="*/ 77671 h 2683182"/>
                <a:gd name="connsiteX114" fmla="*/ 5189838 w 8084849"/>
                <a:gd name="connsiteY114" fmla="*/ 77671 h 2683182"/>
                <a:gd name="connsiteX115" fmla="*/ 5161593 w 8084849"/>
                <a:gd name="connsiteY115" fmla="*/ 112976 h 2683182"/>
                <a:gd name="connsiteX116" fmla="*/ 5119227 w 8084849"/>
                <a:gd name="connsiteY116" fmla="*/ 165934 h 2683182"/>
                <a:gd name="connsiteX117" fmla="*/ 5083922 w 8084849"/>
                <a:gd name="connsiteY117" fmla="*/ 127098 h 2683182"/>
                <a:gd name="connsiteX118" fmla="*/ 4875623 w 8084849"/>
                <a:gd name="connsiteY118" fmla="*/ 180056 h 2683182"/>
                <a:gd name="connsiteX119" fmla="*/ 4737933 w 8084849"/>
                <a:gd name="connsiteY119" fmla="*/ 547228 h 2683182"/>
                <a:gd name="connsiteX120" fmla="*/ 3262183 w 8084849"/>
                <a:gd name="connsiteY120" fmla="*/ 1737007 h 2683182"/>
                <a:gd name="connsiteX121" fmla="*/ 28244 w 8084849"/>
                <a:gd name="connsiteY121" fmla="*/ 1387487 h 2683182"/>
                <a:gd name="connsiteX122" fmla="*/ 56488 w 8084849"/>
                <a:gd name="connsiteY122" fmla="*/ 1733477 h 2683182"/>
                <a:gd name="connsiteX0" fmla="*/ 56488 w 8084849"/>
                <a:gd name="connsiteY0" fmla="*/ 1733477 h 2683182"/>
                <a:gd name="connsiteX1" fmla="*/ 0 w 8084849"/>
                <a:gd name="connsiteY1" fmla="*/ 1842922 h 2683182"/>
                <a:gd name="connsiteX2" fmla="*/ 7061 w 8084849"/>
                <a:gd name="connsiteY2" fmla="*/ 2107709 h 2683182"/>
                <a:gd name="connsiteX3" fmla="*/ 183586 w 8084849"/>
                <a:gd name="connsiteY3" fmla="*/ 2068874 h 2683182"/>
                <a:gd name="connsiteX4" fmla="*/ 293031 w 8084849"/>
                <a:gd name="connsiteY4" fmla="*/ 2058283 h 2683182"/>
                <a:gd name="connsiteX5" fmla="*/ 480148 w 8084849"/>
                <a:gd name="connsiteY5" fmla="*/ 2160667 h 2683182"/>
                <a:gd name="connsiteX6" fmla="*/ 727283 w 8084849"/>
                <a:gd name="connsiteY6" fmla="*/ 2308948 h 2683182"/>
                <a:gd name="connsiteX7" fmla="*/ 935583 w 8084849"/>
                <a:gd name="connsiteY7" fmla="*/ 2485473 h 2683182"/>
                <a:gd name="connsiteX8" fmla="*/ 1221553 w 8084849"/>
                <a:gd name="connsiteY8" fmla="*/ 2601980 h 2683182"/>
                <a:gd name="connsiteX9" fmla="*/ 1440444 w 8084849"/>
                <a:gd name="connsiteY9" fmla="*/ 2683182 h 2683182"/>
                <a:gd name="connsiteX10" fmla="*/ 1797025 w 8084849"/>
                <a:gd name="connsiteY10" fmla="*/ 2669060 h 2683182"/>
                <a:gd name="connsiteX11" fmla="*/ 2001794 w 8084849"/>
                <a:gd name="connsiteY11" fmla="*/ 2573736 h 2683182"/>
                <a:gd name="connsiteX12" fmla="*/ 2037099 w 8084849"/>
                <a:gd name="connsiteY12" fmla="*/ 2563144 h 2683182"/>
                <a:gd name="connsiteX13" fmla="*/ 2167728 w 8084849"/>
                <a:gd name="connsiteY13" fmla="*/ 2467821 h 2683182"/>
                <a:gd name="connsiteX14" fmla="*/ 2259521 w 8084849"/>
                <a:gd name="connsiteY14" fmla="*/ 2291296 h 2683182"/>
                <a:gd name="connsiteX15" fmla="*/ 2464290 w 8084849"/>
                <a:gd name="connsiteY15" fmla="*/ 2210094 h 2683182"/>
                <a:gd name="connsiteX16" fmla="*/ 2496065 w 8084849"/>
                <a:gd name="connsiteY16" fmla="*/ 2210094 h 2683182"/>
                <a:gd name="connsiteX17" fmla="*/ 2852645 w 8084849"/>
                <a:gd name="connsiteY17" fmla="*/ 2308948 h 2683182"/>
                <a:gd name="connsiteX18" fmla="*/ 2891481 w 8084849"/>
                <a:gd name="connsiteY18" fmla="*/ 2308948 h 2683182"/>
                <a:gd name="connsiteX19" fmla="*/ 3039762 w 8084849"/>
                <a:gd name="connsiteY19" fmla="*/ 2245399 h 2683182"/>
                <a:gd name="connsiteX20" fmla="*/ 3043292 w 8084849"/>
                <a:gd name="connsiteY20" fmla="*/ 2132423 h 2683182"/>
                <a:gd name="connsiteX21" fmla="*/ 3364568 w 8084849"/>
                <a:gd name="connsiteY21" fmla="*/ 2333662 h 2683182"/>
                <a:gd name="connsiteX22" fmla="*/ 3728210 w 8084849"/>
                <a:gd name="connsiteY22" fmla="*/ 2414863 h 2683182"/>
                <a:gd name="connsiteX23" fmla="*/ 3763515 w 8084849"/>
                <a:gd name="connsiteY23" fmla="*/ 2414863 h 2683182"/>
                <a:gd name="connsiteX24" fmla="*/ 4017711 w 8084849"/>
                <a:gd name="connsiteY24" fmla="*/ 2432516 h 2683182"/>
                <a:gd name="connsiteX25" fmla="*/ 4045955 w 8084849"/>
                <a:gd name="connsiteY25" fmla="*/ 2421924 h 2683182"/>
                <a:gd name="connsiteX26" fmla="*/ 4060077 w 8084849"/>
                <a:gd name="connsiteY26" fmla="*/ 2418394 h 2683182"/>
                <a:gd name="connsiteX27" fmla="*/ 4070668 w 8084849"/>
                <a:gd name="connsiteY27" fmla="*/ 2411333 h 2683182"/>
                <a:gd name="connsiteX28" fmla="*/ 4296621 w 8084849"/>
                <a:gd name="connsiteY28" fmla="*/ 2411333 h 2683182"/>
                <a:gd name="connsiteX29" fmla="*/ 4554347 w 8084849"/>
                <a:gd name="connsiteY29" fmla="*/ 2273643 h 2683182"/>
                <a:gd name="connsiteX30" fmla="*/ 4808543 w 8084849"/>
                <a:gd name="connsiteY30" fmla="*/ 2192442 h 2683182"/>
                <a:gd name="connsiteX31" fmla="*/ 5013312 w 8084849"/>
                <a:gd name="connsiteY31" fmla="*/ 2160667 h 2683182"/>
                <a:gd name="connsiteX32" fmla="*/ 5207490 w 8084849"/>
                <a:gd name="connsiteY32" fmla="*/ 1962959 h 2683182"/>
                <a:gd name="connsiteX33" fmla="*/ 5221612 w 8084849"/>
                <a:gd name="connsiteY33" fmla="*/ 1931185 h 2683182"/>
                <a:gd name="connsiteX34" fmla="*/ 5228673 w 8084849"/>
                <a:gd name="connsiteY34" fmla="*/ 1920593 h 2683182"/>
                <a:gd name="connsiteX35" fmla="*/ 5309875 w 8084849"/>
                <a:gd name="connsiteY35" fmla="*/ 1715824 h 2683182"/>
                <a:gd name="connsiteX36" fmla="*/ 5309875 w 8084849"/>
                <a:gd name="connsiteY36" fmla="*/ 1662866 h 2683182"/>
                <a:gd name="connsiteX37" fmla="*/ 5306344 w 8084849"/>
                <a:gd name="connsiteY37" fmla="*/ 1433384 h 2683182"/>
                <a:gd name="connsiteX38" fmla="*/ 5196899 w 8084849"/>
                <a:gd name="connsiteY38" fmla="*/ 1189779 h 2683182"/>
                <a:gd name="connsiteX39" fmla="*/ 5196899 w 8084849"/>
                <a:gd name="connsiteY39" fmla="*/ 1158005 h 2683182"/>
                <a:gd name="connsiteX40" fmla="*/ 5076861 w 8084849"/>
                <a:gd name="connsiteY40" fmla="*/ 794363 h 2683182"/>
                <a:gd name="connsiteX41" fmla="*/ 5002721 w 8084849"/>
                <a:gd name="connsiteY41" fmla="*/ 624899 h 2683182"/>
                <a:gd name="connsiteX42" fmla="*/ 4917989 w 8084849"/>
                <a:gd name="connsiteY42" fmla="*/ 476618 h 2683182"/>
                <a:gd name="connsiteX43" fmla="*/ 5041556 w 8084849"/>
                <a:gd name="connsiteY43" fmla="*/ 511923 h 2683182"/>
                <a:gd name="connsiteX44" fmla="*/ 5211021 w 8084849"/>
                <a:gd name="connsiteY44" fmla="*/ 656673 h 2683182"/>
                <a:gd name="connsiteX45" fmla="*/ 5281631 w 8084849"/>
                <a:gd name="connsiteY45" fmla="*/ 755527 h 2683182"/>
                <a:gd name="connsiteX46" fmla="*/ 5348710 w 8084849"/>
                <a:gd name="connsiteY46" fmla="*/ 709631 h 2683182"/>
                <a:gd name="connsiteX47" fmla="*/ 5295753 w 8084849"/>
                <a:gd name="connsiteY47" fmla="*/ 582533 h 2683182"/>
                <a:gd name="connsiteX48" fmla="*/ 5316936 w 8084849"/>
                <a:gd name="connsiteY48" fmla="*/ 533106 h 2683182"/>
                <a:gd name="connsiteX49" fmla="*/ 5412259 w 8084849"/>
                <a:gd name="connsiteY49" fmla="*/ 639021 h 2683182"/>
                <a:gd name="connsiteX50" fmla="*/ 5525235 w 8084849"/>
                <a:gd name="connsiteY50" fmla="*/ 670795 h 2683182"/>
                <a:gd name="connsiteX51" fmla="*/ 5557010 w 8084849"/>
                <a:gd name="connsiteY51" fmla="*/ 451904 h 2683182"/>
                <a:gd name="connsiteX52" fmla="*/ 5652333 w 8084849"/>
                <a:gd name="connsiteY52" fmla="*/ 596655 h 2683182"/>
                <a:gd name="connsiteX53" fmla="*/ 5804145 w 8084849"/>
                <a:gd name="connsiteY53" fmla="*/ 797894 h 2683182"/>
                <a:gd name="connsiteX54" fmla="*/ 5885346 w 8084849"/>
                <a:gd name="connsiteY54" fmla="*/ 833199 h 2683182"/>
                <a:gd name="connsiteX55" fmla="*/ 5895938 w 8084849"/>
                <a:gd name="connsiteY55" fmla="*/ 804955 h 2683182"/>
                <a:gd name="connsiteX56" fmla="*/ 5892407 w 8084849"/>
                <a:gd name="connsiteY56" fmla="*/ 706100 h 2683182"/>
                <a:gd name="connsiteX57" fmla="*/ 5945365 w 8084849"/>
                <a:gd name="connsiteY57" fmla="*/ 787302 h 2683182"/>
                <a:gd name="connsiteX58" fmla="*/ 6083054 w 8084849"/>
                <a:gd name="connsiteY58" fmla="*/ 872034 h 2683182"/>
                <a:gd name="connsiteX59" fmla="*/ 6132482 w 8084849"/>
                <a:gd name="connsiteY59" fmla="*/ 857912 h 2683182"/>
                <a:gd name="connsiteX60" fmla="*/ 6199561 w 8084849"/>
                <a:gd name="connsiteY60" fmla="*/ 794363 h 2683182"/>
                <a:gd name="connsiteX61" fmla="*/ 6181909 w 8084849"/>
                <a:gd name="connsiteY61" fmla="*/ 663734 h 2683182"/>
                <a:gd name="connsiteX62" fmla="*/ 6203092 w 8084849"/>
                <a:gd name="connsiteY62" fmla="*/ 614307 h 2683182"/>
                <a:gd name="connsiteX63" fmla="*/ 6340781 w 8084849"/>
                <a:gd name="connsiteY63" fmla="*/ 706100 h 2683182"/>
                <a:gd name="connsiteX64" fmla="*/ 6361964 w 8084849"/>
                <a:gd name="connsiteY64" fmla="*/ 734344 h 2683182"/>
                <a:gd name="connsiteX65" fmla="*/ 6591447 w 8084849"/>
                <a:gd name="connsiteY65" fmla="*/ 896748 h 2683182"/>
                <a:gd name="connsiteX66" fmla="*/ 6605569 w 8084849"/>
                <a:gd name="connsiteY66" fmla="*/ 924992 h 2683182"/>
                <a:gd name="connsiteX67" fmla="*/ 6813868 w 8084849"/>
                <a:gd name="connsiteY67" fmla="*/ 1172127 h 2683182"/>
                <a:gd name="connsiteX68" fmla="*/ 6986863 w 8084849"/>
                <a:gd name="connsiteY68" fmla="*/ 1309816 h 2683182"/>
                <a:gd name="connsiteX69" fmla="*/ 7015107 w 8084849"/>
                <a:gd name="connsiteY69" fmla="*/ 1334530 h 2683182"/>
                <a:gd name="connsiteX70" fmla="*/ 7301078 w 8084849"/>
                <a:gd name="connsiteY70" fmla="*/ 1475750 h 2683182"/>
                <a:gd name="connsiteX71" fmla="*/ 7548213 w 8084849"/>
                <a:gd name="connsiteY71" fmla="*/ 1514585 h 2683182"/>
                <a:gd name="connsiteX72" fmla="*/ 7551743 w 8084849"/>
                <a:gd name="connsiteY72" fmla="*/ 1408670 h 2683182"/>
                <a:gd name="connsiteX73" fmla="*/ 7576457 w 8084849"/>
                <a:gd name="connsiteY73" fmla="*/ 1309816 h 2683182"/>
                <a:gd name="connsiteX74" fmla="*/ 7604701 w 8084849"/>
                <a:gd name="connsiteY74" fmla="*/ 1239206 h 2683182"/>
                <a:gd name="connsiteX75" fmla="*/ 7654128 w 8084849"/>
                <a:gd name="connsiteY75" fmla="*/ 1267450 h 2683182"/>
                <a:gd name="connsiteX76" fmla="*/ 7880080 w 8084849"/>
                <a:gd name="connsiteY76" fmla="*/ 1394548 h 2683182"/>
                <a:gd name="connsiteX77" fmla="*/ 7957751 w 8084849"/>
                <a:gd name="connsiteY77" fmla="*/ 1341591 h 2683182"/>
                <a:gd name="connsiteX78" fmla="*/ 7897732 w 8084849"/>
                <a:gd name="connsiteY78" fmla="*/ 1203901 h 2683182"/>
                <a:gd name="connsiteX79" fmla="*/ 7873019 w 8084849"/>
                <a:gd name="connsiteY79" fmla="*/ 1087395 h 2683182"/>
                <a:gd name="connsiteX80" fmla="*/ 8084849 w 8084849"/>
                <a:gd name="connsiteY80" fmla="*/ 1207432 h 2683182"/>
                <a:gd name="connsiteX81" fmla="*/ 8081319 w 8084849"/>
                <a:gd name="connsiteY81" fmla="*/ 1087395 h 2683182"/>
                <a:gd name="connsiteX82" fmla="*/ 8067197 w 8084849"/>
                <a:gd name="connsiteY82" fmla="*/ 1041498 h 2683182"/>
                <a:gd name="connsiteX83" fmla="*/ 8060136 w 8084849"/>
                <a:gd name="connsiteY83" fmla="*/ 1023846 h 2683182"/>
                <a:gd name="connsiteX84" fmla="*/ 8060136 w 8084849"/>
                <a:gd name="connsiteY84" fmla="*/ 1016785 h 2683182"/>
                <a:gd name="connsiteX85" fmla="*/ 7957751 w 8084849"/>
                <a:gd name="connsiteY85" fmla="*/ 822607 h 2683182"/>
                <a:gd name="connsiteX86" fmla="*/ 7827122 w 8084849"/>
                <a:gd name="connsiteY86" fmla="*/ 794363 h 2683182"/>
                <a:gd name="connsiteX87" fmla="*/ 7721207 w 8084849"/>
                <a:gd name="connsiteY87" fmla="*/ 744936 h 2683182"/>
                <a:gd name="connsiteX88" fmla="*/ 7615292 w 8084849"/>
                <a:gd name="connsiteY88" fmla="*/ 670795 h 2683182"/>
                <a:gd name="connsiteX89" fmla="*/ 7498786 w 8084849"/>
                <a:gd name="connsiteY89" fmla="*/ 600185 h 2683182"/>
                <a:gd name="connsiteX90" fmla="*/ 7431706 w 8084849"/>
                <a:gd name="connsiteY90" fmla="*/ 473087 h 2683182"/>
                <a:gd name="connsiteX91" fmla="*/ 7382279 w 8084849"/>
                <a:gd name="connsiteY91" fmla="*/ 338928 h 2683182"/>
                <a:gd name="connsiteX92" fmla="*/ 7332852 w 8084849"/>
                <a:gd name="connsiteY92" fmla="*/ 148281 h 2683182"/>
                <a:gd name="connsiteX93" fmla="*/ 7279895 w 8084849"/>
                <a:gd name="connsiteY93" fmla="*/ 0 h 2683182"/>
                <a:gd name="connsiteX94" fmla="*/ 6827990 w 8084849"/>
                <a:gd name="connsiteY94" fmla="*/ 434252 h 2683182"/>
                <a:gd name="connsiteX95" fmla="*/ 6326659 w 8084849"/>
                <a:gd name="connsiteY95" fmla="*/ 250666 h 2683182"/>
                <a:gd name="connsiteX96" fmla="*/ 6291354 w 8084849"/>
                <a:gd name="connsiteY96" fmla="*/ 356581 h 2683182"/>
                <a:gd name="connsiteX97" fmla="*/ 6185439 w 8084849"/>
                <a:gd name="connsiteY97" fmla="*/ 522514 h 2683182"/>
                <a:gd name="connsiteX98" fmla="*/ 6044219 w 8084849"/>
                <a:gd name="connsiteY98" fmla="*/ 600185 h 2683182"/>
                <a:gd name="connsiteX99" fmla="*/ 5934773 w 8084849"/>
                <a:gd name="connsiteY99" fmla="*/ 653143 h 2683182"/>
                <a:gd name="connsiteX100" fmla="*/ 5878285 w 8084849"/>
                <a:gd name="connsiteY100" fmla="*/ 614307 h 2683182"/>
                <a:gd name="connsiteX101" fmla="*/ 5832389 w 8084849"/>
                <a:gd name="connsiteY101" fmla="*/ 575472 h 2683182"/>
                <a:gd name="connsiteX102" fmla="*/ 5790023 w 8084849"/>
                <a:gd name="connsiteY102" fmla="*/ 586063 h 2683182"/>
                <a:gd name="connsiteX103" fmla="*/ 5730004 w 8084849"/>
                <a:gd name="connsiteY103" fmla="*/ 515453 h 2683182"/>
                <a:gd name="connsiteX104" fmla="*/ 5726474 w 8084849"/>
                <a:gd name="connsiteY104" fmla="*/ 480148 h 2683182"/>
                <a:gd name="connsiteX105" fmla="*/ 5694699 w 8084849"/>
                <a:gd name="connsiteY105" fmla="*/ 476618 h 2683182"/>
                <a:gd name="connsiteX106" fmla="*/ 5652333 w 8084849"/>
                <a:gd name="connsiteY106" fmla="*/ 490740 h 2683182"/>
                <a:gd name="connsiteX107" fmla="*/ 5602906 w 8084849"/>
                <a:gd name="connsiteY107" fmla="*/ 451904 h 2683182"/>
                <a:gd name="connsiteX108" fmla="*/ 5546418 w 8084849"/>
                <a:gd name="connsiteY108" fmla="*/ 268318 h 2683182"/>
                <a:gd name="connsiteX109" fmla="*/ 5493461 w 8084849"/>
                <a:gd name="connsiteY109" fmla="*/ 105915 h 2683182"/>
                <a:gd name="connsiteX110" fmla="*/ 5454625 w 8084849"/>
                <a:gd name="connsiteY110" fmla="*/ 7061 h 2683182"/>
                <a:gd name="connsiteX111" fmla="*/ 5359302 w 8084849"/>
                <a:gd name="connsiteY111" fmla="*/ 321276 h 2683182"/>
                <a:gd name="connsiteX112" fmla="*/ 5320466 w 8084849"/>
                <a:gd name="connsiteY112" fmla="*/ 310684 h 2683182"/>
                <a:gd name="connsiteX113" fmla="*/ 5211021 w 8084849"/>
                <a:gd name="connsiteY113" fmla="*/ 77671 h 2683182"/>
                <a:gd name="connsiteX114" fmla="*/ 5189838 w 8084849"/>
                <a:gd name="connsiteY114" fmla="*/ 77671 h 2683182"/>
                <a:gd name="connsiteX115" fmla="*/ 5161593 w 8084849"/>
                <a:gd name="connsiteY115" fmla="*/ 112976 h 2683182"/>
                <a:gd name="connsiteX116" fmla="*/ 5119227 w 8084849"/>
                <a:gd name="connsiteY116" fmla="*/ 165934 h 2683182"/>
                <a:gd name="connsiteX117" fmla="*/ 5083922 w 8084849"/>
                <a:gd name="connsiteY117" fmla="*/ 127098 h 2683182"/>
                <a:gd name="connsiteX118" fmla="*/ 4875623 w 8084849"/>
                <a:gd name="connsiteY118" fmla="*/ 180056 h 2683182"/>
                <a:gd name="connsiteX119" fmla="*/ 4737933 w 8084849"/>
                <a:gd name="connsiteY119" fmla="*/ 547228 h 2683182"/>
                <a:gd name="connsiteX120" fmla="*/ 3262183 w 8084849"/>
                <a:gd name="connsiteY120" fmla="*/ 1737007 h 2683182"/>
                <a:gd name="connsiteX121" fmla="*/ 28244 w 8084849"/>
                <a:gd name="connsiteY121" fmla="*/ 1387487 h 2683182"/>
                <a:gd name="connsiteX122" fmla="*/ 56488 w 8084849"/>
                <a:gd name="connsiteY122" fmla="*/ 1733477 h 2683182"/>
                <a:gd name="connsiteX0" fmla="*/ 56488 w 8084849"/>
                <a:gd name="connsiteY0" fmla="*/ 1733477 h 2683182"/>
                <a:gd name="connsiteX1" fmla="*/ 0 w 8084849"/>
                <a:gd name="connsiteY1" fmla="*/ 1842922 h 2683182"/>
                <a:gd name="connsiteX2" fmla="*/ 7061 w 8084849"/>
                <a:gd name="connsiteY2" fmla="*/ 2107709 h 2683182"/>
                <a:gd name="connsiteX3" fmla="*/ 17653 w 8084849"/>
                <a:gd name="connsiteY3" fmla="*/ 2093588 h 2683182"/>
                <a:gd name="connsiteX4" fmla="*/ 293031 w 8084849"/>
                <a:gd name="connsiteY4" fmla="*/ 2058283 h 2683182"/>
                <a:gd name="connsiteX5" fmla="*/ 480148 w 8084849"/>
                <a:gd name="connsiteY5" fmla="*/ 2160667 h 2683182"/>
                <a:gd name="connsiteX6" fmla="*/ 727283 w 8084849"/>
                <a:gd name="connsiteY6" fmla="*/ 2308948 h 2683182"/>
                <a:gd name="connsiteX7" fmla="*/ 935583 w 8084849"/>
                <a:gd name="connsiteY7" fmla="*/ 2485473 h 2683182"/>
                <a:gd name="connsiteX8" fmla="*/ 1221553 w 8084849"/>
                <a:gd name="connsiteY8" fmla="*/ 2601980 h 2683182"/>
                <a:gd name="connsiteX9" fmla="*/ 1440444 w 8084849"/>
                <a:gd name="connsiteY9" fmla="*/ 2683182 h 2683182"/>
                <a:gd name="connsiteX10" fmla="*/ 1797025 w 8084849"/>
                <a:gd name="connsiteY10" fmla="*/ 2669060 h 2683182"/>
                <a:gd name="connsiteX11" fmla="*/ 2001794 w 8084849"/>
                <a:gd name="connsiteY11" fmla="*/ 2573736 h 2683182"/>
                <a:gd name="connsiteX12" fmla="*/ 2037099 w 8084849"/>
                <a:gd name="connsiteY12" fmla="*/ 2563144 h 2683182"/>
                <a:gd name="connsiteX13" fmla="*/ 2167728 w 8084849"/>
                <a:gd name="connsiteY13" fmla="*/ 2467821 h 2683182"/>
                <a:gd name="connsiteX14" fmla="*/ 2259521 w 8084849"/>
                <a:gd name="connsiteY14" fmla="*/ 2291296 h 2683182"/>
                <a:gd name="connsiteX15" fmla="*/ 2464290 w 8084849"/>
                <a:gd name="connsiteY15" fmla="*/ 2210094 h 2683182"/>
                <a:gd name="connsiteX16" fmla="*/ 2496065 w 8084849"/>
                <a:gd name="connsiteY16" fmla="*/ 2210094 h 2683182"/>
                <a:gd name="connsiteX17" fmla="*/ 2852645 w 8084849"/>
                <a:gd name="connsiteY17" fmla="*/ 2308948 h 2683182"/>
                <a:gd name="connsiteX18" fmla="*/ 2891481 w 8084849"/>
                <a:gd name="connsiteY18" fmla="*/ 2308948 h 2683182"/>
                <a:gd name="connsiteX19" fmla="*/ 3039762 w 8084849"/>
                <a:gd name="connsiteY19" fmla="*/ 2245399 h 2683182"/>
                <a:gd name="connsiteX20" fmla="*/ 3043292 w 8084849"/>
                <a:gd name="connsiteY20" fmla="*/ 2132423 h 2683182"/>
                <a:gd name="connsiteX21" fmla="*/ 3364568 w 8084849"/>
                <a:gd name="connsiteY21" fmla="*/ 2333662 h 2683182"/>
                <a:gd name="connsiteX22" fmla="*/ 3728210 w 8084849"/>
                <a:gd name="connsiteY22" fmla="*/ 2414863 h 2683182"/>
                <a:gd name="connsiteX23" fmla="*/ 3763515 w 8084849"/>
                <a:gd name="connsiteY23" fmla="*/ 2414863 h 2683182"/>
                <a:gd name="connsiteX24" fmla="*/ 4017711 w 8084849"/>
                <a:gd name="connsiteY24" fmla="*/ 2432516 h 2683182"/>
                <a:gd name="connsiteX25" fmla="*/ 4045955 w 8084849"/>
                <a:gd name="connsiteY25" fmla="*/ 2421924 h 2683182"/>
                <a:gd name="connsiteX26" fmla="*/ 4060077 w 8084849"/>
                <a:gd name="connsiteY26" fmla="*/ 2418394 h 2683182"/>
                <a:gd name="connsiteX27" fmla="*/ 4070668 w 8084849"/>
                <a:gd name="connsiteY27" fmla="*/ 2411333 h 2683182"/>
                <a:gd name="connsiteX28" fmla="*/ 4296621 w 8084849"/>
                <a:gd name="connsiteY28" fmla="*/ 2411333 h 2683182"/>
                <a:gd name="connsiteX29" fmla="*/ 4554347 w 8084849"/>
                <a:gd name="connsiteY29" fmla="*/ 2273643 h 2683182"/>
                <a:gd name="connsiteX30" fmla="*/ 4808543 w 8084849"/>
                <a:gd name="connsiteY30" fmla="*/ 2192442 h 2683182"/>
                <a:gd name="connsiteX31" fmla="*/ 5013312 w 8084849"/>
                <a:gd name="connsiteY31" fmla="*/ 2160667 h 2683182"/>
                <a:gd name="connsiteX32" fmla="*/ 5207490 w 8084849"/>
                <a:gd name="connsiteY32" fmla="*/ 1962959 h 2683182"/>
                <a:gd name="connsiteX33" fmla="*/ 5221612 w 8084849"/>
                <a:gd name="connsiteY33" fmla="*/ 1931185 h 2683182"/>
                <a:gd name="connsiteX34" fmla="*/ 5228673 w 8084849"/>
                <a:gd name="connsiteY34" fmla="*/ 1920593 h 2683182"/>
                <a:gd name="connsiteX35" fmla="*/ 5309875 w 8084849"/>
                <a:gd name="connsiteY35" fmla="*/ 1715824 h 2683182"/>
                <a:gd name="connsiteX36" fmla="*/ 5309875 w 8084849"/>
                <a:gd name="connsiteY36" fmla="*/ 1662866 h 2683182"/>
                <a:gd name="connsiteX37" fmla="*/ 5306344 w 8084849"/>
                <a:gd name="connsiteY37" fmla="*/ 1433384 h 2683182"/>
                <a:gd name="connsiteX38" fmla="*/ 5196899 w 8084849"/>
                <a:gd name="connsiteY38" fmla="*/ 1189779 h 2683182"/>
                <a:gd name="connsiteX39" fmla="*/ 5196899 w 8084849"/>
                <a:gd name="connsiteY39" fmla="*/ 1158005 h 2683182"/>
                <a:gd name="connsiteX40" fmla="*/ 5076861 w 8084849"/>
                <a:gd name="connsiteY40" fmla="*/ 794363 h 2683182"/>
                <a:gd name="connsiteX41" fmla="*/ 5002721 w 8084849"/>
                <a:gd name="connsiteY41" fmla="*/ 624899 h 2683182"/>
                <a:gd name="connsiteX42" fmla="*/ 4917989 w 8084849"/>
                <a:gd name="connsiteY42" fmla="*/ 476618 h 2683182"/>
                <a:gd name="connsiteX43" fmla="*/ 5041556 w 8084849"/>
                <a:gd name="connsiteY43" fmla="*/ 511923 h 2683182"/>
                <a:gd name="connsiteX44" fmla="*/ 5211021 w 8084849"/>
                <a:gd name="connsiteY44" fmla="*/ 656673 h 2683182"/>
                <a:gd name="connsiteX45" fmla="*/ 5281631 w 8084849"/>
                <a:gd name="connsiteY45" fmla="*/ 755527 h 2683182"/>
                <a:gd name="connsiteX46" fmla="*/ 5348710 w 8084849"/>
                <a:gd name="connsiteY46" fmla="*/ 709631 h 2683182"/>
                <a:gd name="connsiteX47" fmla="*/ 5295753 w 8084849"/>
                <a:gd name="connsiteY47" fmla="*/ 582533 h 2683182"/>
                <a:gd name="connsiteX48" fmla="*/ 5316936 w 8084849"/>
                <a:gd name="connsiteY48" fmla="*/ 533106 h 2683182"/>
                <a:gd name="connsiteX49" fmla="*/ 5412259 w 8084849"/>
                <a:gd name="connsiteY49" fmla="*/ 639021 h 2683182"/>
                <a:gd name="connsiteX50" fmla="*/ 5525235 w 8084849"/>
                <a:gd name="connsiteY50" fmla="*/ 670795 h 2683182"/>
                <a:gd name="connsiteX51" fmla="*/ 5557010 w 8084849"/>
                <a:gd name="connsiteY51" fmla="*/ 451904 h 2683182"/>
                <a:gd name="connsiteX52" fmla="*/ 5652333 w 8084849"/>
                <a:gd name="connsiteY52" fmla="*/ 596655 h 2683182"/>
                <a:gd name="connsiteX53" fmla="*/ 5804145 w 8084849"/>
                <a:gd name="connsiteY53" fmla="*/ 797894 h 2683182"/>
                <a:gd name="connsiteX54" fmla="*/ 5885346 w 8084849"/>
                <a:gd name="connsiteY54" fmla="*/ 833199 h 2683182"/>
                <a:gd name="connsiteX55" fmla="*/ 5895938 w 8084849"/>
                <a:gd name="connsiteY55" fmla="*/ 804955 h 2683182"/>
                <a:gd name="connsiteX56" fmla="*/ 5892407 w 8084849"/>
                <a:gd name="connsiteY56" fmla="*/ 706100 h 2683182"/>
                <a:gd name="connsiteX57" fmla="*/ 5945365 w 8084849"/>
                <a:gd name="connsiteY57" fmla="*/ 787302 h 2683182"/>
                <a:gd name="connsiteX58" fmla="*/ 6083054 w 8084849"/>
                <a:gd name="connsiteY58" fmla="*/ 872034 h 2683182"/>
                <a:gd name="connsiteX59" fmla="*/ 6132482 w 8084849"/>
                <a:gd name="connsiteY59" fmla="*/ 857912 h 2683182"/>
                <a:gd name="connsiteX60" fmla="*/ 6199561 w 8084849"/>
                <a:gd name="connsiteY60" fmla="*/ 794363 h 2683182"/>
                <a:gd name="connsiteX61" fmla="*/ 6181909 w 8084849"/>
                <a:gd name="connsiteY61" fmla="*/ 663734 h 2683182"/>
                <a:gd name="connsiteX62" fmla="*/ 6203092 w 8084849"/>
                <a:gd name="connsiteY62" fmla="*/ 614307 h 2683182"/>
                <a:gd name="connsiteX63" fmla="*/ 6340781 w 8084849"/>
                <a:gd name="connsiteY63" fmla="*/ 706100 h 2683182"/>
                <a:gd name="connsiteX64" fmla="*/ 6361964 w 8084849"/>
                <a:gd name="connsiteY64" fmla="*/ 734344 h 2683182"/>
                <a:gd name="connsiteX65" fmla="*/ 6591447 w 8084849"/>
                <a:gd name="connsiteY65" fmla="*/ 896748 h 2683182"/>
                <a:gd name="connsiteX66" fmla="*/ 6605569 w 8084849"/>
                <a:gd name="connsiteY66" fmla="*/ 924992 h 2683182"/>
                <a:gd name="connsiteX67" fmla="*/ 6813868 w 8084849"/>
                <a:gd name="connsiteY67" fmla="*/ 1172127 h 2683182"/>
                <a:gd name="connsiteX68" fmla="*/ 6986863 w 8084849"/>
                <a:gd name="connsiteY68" fmla="*/ 1309816 h 2683182"/>
                <a:gd name="connsiteX69" fmla="*/ 7015107 w 8084849"/>
                <a:gd name="connsiteY69" fmla="*/ 1334530 h 2683182"/>
                <a:gd name="connsiteX70" fmla="*/ 7301078 w 8084849"/>
                <a:gd name="connsiteY70" fmla="*/ 1475750 h 2683182"/>
                <a:gd name="connsiteX71" fmla="*/ 7548213 w 8084849"/>
                <a:gd name="connsiteY71" fmla="*/ 1514585 h 2683182"/>
                <a:gd name="connsiteX72" fmla="*/ 7551743 w 8084849"/>
                <a:gd name="connsiteY72" fmla="*/ 1408670 h 2683182"/>
                <a:gd name="connsiteX73" fmla="*/ 7576457 w 8084849"/>
                <a:gd name="connsiteY73" fmla="*/ 1309816 h 2683182"/>
                <a:gd name="connsiteX74" fmla="*/ 7604701 w 8084849"/>
                <a:gd name="connsiteY74" fmla="*/ 1239206 h 2683182"/>
                <a:gd name="connsiteX75" fmla="*/ 7654128 w 8084849"/>
                <a:gd name="connsiteY75" fmla="*/ 1267450 h 2683182"/>
                <a:gd name="connsiteX76" fmla="*/ 7880080 w 8084849"/>
                <a:gd name="connsiteY76" fmla="*/ 1394548 h 2683182"/>
                <a:gd name="connsiteX77" fmla="*/ 7957751 w 8084849"/>
                <a:gd name="connsiteY77" fmla="*/ 1341591 h 2683182"/>
                <a:gd name="connsiteX78" fmla="*/ 7897732 w 8084849"/>
                <a:gd name="connsiteY78" fmla="*/ 1203901 h 2683182"/>
                <a:gd name="connsiteX79" fmla="*/ 7873019 w 8084849"/>
                <a:gd name="connsiteY79" fmla="*/ 1087395 h 2683182"/>
                <a:gd name="connsiteX80" fmla="*/ 8084849 w 8084849"/>
                <a:gd name="connsiteY80" fmla="*/ 1207432 h 2683182"/>
                <a:gd name="connsiteX81" fmla="*/ 8081319 w 8084849"/>
                <a:gd name="connsiteY81" fmla="*/ 1087395 h 2683182"/>
                <a:gd name="connsiteX82" fmla="*/ 8067197 w 8084849"/>
                <a:gd name="connsiteY82" fmla="*/ 1041498 h 2683182"/>
                <a:gd name="connsiteX83" fmla="*/ 8060136 w 8084849"/>
                <a:gd name="connsiteY83" fmla="*/ 1023846 h 2683182"/>
                <a:gd name="connsiteX84" fmla="*/ 8060136 w 8084849"/>
                <a:gd name="connsiteY84" fmla="*/ 1016785 h 2683182"/>
                <a:gd name="connsiteX85" fmla="*/ 7957751 w 8084849"/>
                <a:gd name="connsiteY85" fmla="*/ 822607 h 2683182"/>
                <a:gd name="connsiteX86" fmla="*/ 7827122 w 8084849"/>
                <a:gd name="connsiteY86" fmla="*/ 794363 h 2683182"/>
                <a:gd name="connsiteX87" fmla="*/ 7721207 w 8084849"/>
                <a:gd name="connsiteY87" fmla="*/ 744936 h 2683182"/>
                <a:gd name="connsiteX88" fmla="*/ 7615292 w 8084849"/>
                <a:gd name="connsiteY88" fmla="*/ 670795 h 2683182"/>
                <a:gd name="connsiteX89" fmla="*/ 7498786 w 8084849"/>
                <a:gd name="connsiteY89" fmla="*/ 600185 h 2683182"/>
                <a:gd name="connsiteX90" fmla="*/ 7431706 w 8084849"/>
                <a:gd name="connsiteY90" fmla="*/ 473087 h 2683182"/>
                <a:gd name="connsiteX91" fmla="*/ 7382279 w 8084849"/>
                <a:gd name="connsiteY91" fmla="*/ 338928 h 2683182"/>
                <a:gd name="connsiteX92" fmla="*/ 7332852 w 8084849"/>
                <a:gd name="connsiteY92" fmla="*/ 148281 h 2683182"/>
                <a:gd name="connsiteX93" fmla="*/ 7279895 w 8084849"/>
                <a:gd name="connsiteY93" fmla="*/ 0 h 2683182"/>
                <a:gd name="connsiteX94" fmla="*/ 6827990 w 8084849"/>
                <a:gd name="connsiteY94" fmla="*/ 434252 h 2683182"/>
                <a:gd name="connsiteX95" fmla="*/ 6326659 w 8084849"/>
                <a:gd name="connsiteY95" fmla="*/ 250666 h 2683182"/>
                <a:gd name="connsiteX96" fmla="*/ 6291354 w 8084849"/>
                <a:gd name="connsiteY96" fmla="*/ 356581 h 2683182"/>
                <a:gd name="connsiteX97" fmla="*/ 6185439 w 8084849"/>
                <a:gd name="connsiteY97" fmla="*/ 522514 h 2683182"/>
                <a:gd name="connsiteX98" fmla="*/ 6044219 w 8084849"/>
                <a:gd name="connsiteY98" fmla="*/ 600185 h 2683182"/>
                <a:gd name="connsiteX99" fmla="*/ 5934773 w 8084849"/>
                <a:gd name="connsiteY99" fmla="*/ 653143 h 2683182"/>
                <a:gd name="connsiteX100" fmla="*/ 5878285 w 8084849"/>
                <a:gd name="connsiteY100" fmla="*/ 614307 h 2683182"/>
                <a:gd name="connsiteX101" fmla="*/ 5832389 w 8084849"/>
                <a:gd name="connsiteY101" fmla="*/ 575472 h 2683182"/>
                <a:gd name="connsiteX102" fmla="*/ 5790023 w 8084849"/>
                <a:gd name="connsiteY102" fmla="*/ 586063 h 2683182"/>
                <a:gd name="connsiteX103" fmla="*/ 5730004 w 8084849"/>
                <a:gd name="connsiteY103" fmla="*/ 515453 h 2683182"/>
                <a:gd name="connsiteX104" fmla="*/ 5726474 w 8084849"/>
                <a:gd name="connsiteY104" fmla="*/ 480148 h 2683182"/>
                <a:gd name="connsiteX105" fmla="*/ 5694699 w 8084849"/>
                <a:gd name="connsiteY105" fmla="*/ 476618 h 2683182"/>
                <a:gd name="connsiteX106" fmla="*/ 5652333 w 8084849"/>
                <a:gd name="connsiteY106" fmla="*/ 490740 h 2683182"/>
                <a:gd name="connsiteX107" fmla="*/ 5602906 w 8084849"/>
                <a:gd name="connsiteY107" fmla="*/ 451904 h 2683182"/>
                <a:gd name="connsiteX108" fmla="*/ 5546418 w 8084849"/>
                <a:gd name="connsiteY108" fmla="*/ 268318 h 2683182"/>
                <a:gd name="connsiteX109" fmla="*/ 5493461 w 8084849"/>
                <a:gd name="connsiteY109" fmla="*/ 105915 h 2683182"/>
                <a:gd name="connsiteX110" fmla="*/ 5454625 w 8084849"/>
                <a:gd name="connsiteY110" fmla="*/ 7061 h 2683182"/>
                <a:gd name="connsiteX111" fmla="*/ 5359302 w 8084849"/>
                <a:gd name="connsiteY111" fmla="*/ 321276 h 2683182"/>
                <a:gd name="connsiteX112" fmla="*/ 5320466 w 8084849"/>
                <a:gd name="connsiteY112" fmla="*/ 310684 h 2683182"/>
                <a:gd name="connsiteX113" fmla="*/ 5211021 w 8084849"/>
                <a:gd name="connsiteY113" fmla="*/ 77671 h 2683182"/>
                <a:gd name="connsiteX114" fmla="*/ 5189838 w 8084849"/>
                <a:gd name="connsiteY114" fmla="*/ 77671 h 2683182"/>
                <a:gd name="connsiteX115" fmla="*/ 5161593 w 8084849"/>
                <a:gd name="connsiteY115" fmla="*/ 112976 h 2683182"/>
                <a:gd name="connsiteX116" fmla="*/ 5119227 w 8084849"/>
                <a:gd name="connsiteY116" fmla="*/ 165934 h 2683182"/>
                <a:gd name="connsiteX117" fmla="*/ 5083922 w 8084849"/>
                <a:gd name="connsiteY117" fmla="*/ 127098 h 2683182"/>
                <a:gd name="connsiteX118" fmla="*/ 4875623 w 8084849"/>
                <a:gd name="connsiteY118" fmla="*/ 180056 h 2683182"/>
                <a:gd name="connsiteX119" fmla="*/ 4737933 w 8084849"/>
                <a:gd name="connsiteY119" fmla="*/ 547228 h 2683182"/>
                <a:gd name="connsiteX120" fmla="*/ 3262183 w 8084849"/>
                <a:gd name="connsiteY120" fmla="*/ 1737007 h 2683182"/>
                <a:gd name="connsiteX121" fmla="*/ 28244 w 8084849"/>
                <a:gd name="connsiteY121" fmla="*/ 1387487 h 2683182"/>
                <a:gd name="connsiteX122" fmla="*/ 56488 w 8084849"/>
                <a:gd name="connsiteY122" fmla="*/ 1733477 h 2683182"/>
                <a:gd name="connsiteX0" fmla="*/ 56488 w 8084849"/>
                <a:gd name="connsiteY0" fmla="*/ 1733477 h 2683182"/>
                <a:gd name="connsiteX1" fmla="*/ 0 w 8084849"/>
                <a:gd name="connsiteY1" fmla="*/ 1842922 h 2683182"/>
                <a:gd name="connsiteX2" fmla="*/ 7061 w 8084849"/>
                <a:gd name="connsiteY2" fmla="*/ 2107709 h 2683182"/>
                <a:gd name="connsiteX3" fmla="*/ 14122 w 8084849"/>
                <a:gd name="connsiteY3" fmla="*/ 2097119 h 2683182"/>
                <a:gd name="connsiteX4" fmla="*/ 293031 w 8084849"/>
                <a:gd name="connsiteY4" fmla="*/ 2058283 h 2683182"/>
                <a:gd name="connsiteX5" fmla="*/ 480148 w 8084849"/>
                <a:gd name="connsiteY5" fmla="*/ 2160667 h 2683182"/>
                <a:gd name="connsiteX6" fmla="*/ 727283 w 8084849"/>
                <a:gd name="connsiteY6" fmla="*/ 2308948 h 2683182"/>
                <a:gd name="connsiteX7" fmla="*/ 935583 w 8084849"/>
                <a:gd name="connsiteY7" fmla="*/ 2485473 h 2683182"/>
                <a:gd name="connsiteX8" fmla="*/ 1221553 w 8084849"/>
                <a:gd name="connsiteY8" fmla="*/ 2601980 h 2683182"/>
                <a:gd name="connsiteX9" fmla="*/ 1440444 w 8084849"/>
                <a:gd name="connsiteY9" fmla="*/ 2683182 h 2683182"/>
                <a:gd name="connsiteX10" fmla="*/ 1797025 w 8084849"/>
                <a:gd name="connsiteY10" fmla="*/ 2669060 h 2683182"/>
                <a:gd name="connsiteX11" fmla="*/ 2001794 w 8084849"/>
                <a:gd name="connsiteY11" fmla="*/ 2573736 h 2683182"/>
                <a:gd name="connsiteX12" fmla="*/ 2037099 w 8084849"/>
                <a:gd name="connsiteY12" fmla="*/ 2563144 h 2683182"/>
                <a:gd name="connsiteX13" fmla="*/ 2167728 w 8084849"/>
                <a:gd name="connsiteY13" fmla="*/ 2467821 h 2683182"/>
                <a:gd name="connsiteX14" fmla="*/ 2259521 w 8084849"/>
                <a:gd name="connsiteY14" fmla="*/ 2291296 h 2683182"/>
                <a:gd name="connsiteX15" fmla="*/ 2464290 w 8084849"/>
                <a:gd name="connsiteY15" fmla="*/ 2210094 h 2683182"/>
                <a:gd name="connsiteX16" fmla="*/ 2496065 w 8084849"/>
                <a:gd name="connsiteY16" fmla="*/ 2210094 h 2683182"/>
                <a:gd name="connsiteX17" fmla="*/ 2852645 w 8084849"/>
                <a:gd name="connsiteY17" fmla="*/ 2308948 h 2683182"/>
                <a:gd name="connsiteX18" fmla="*/ 2891481 w 8084849"/>
                <a:gd name="connsiteY18" fmla="*/ 2308948 h 2683182"/>
                <a:gd name="connsiteX19" fmla="*/ 3039762 w 8084849"/>
                <a:gd name="connsiteY19" fmla="*/ 2245399 h 2683182"/>
                <a:gd name="connsiteX20" fmla="*/ 3043292 w 8084849"/>
                <a:gd name="connsiteY20" fmla="*/ 2132423 h 2683182"/>
                <a:gd name="connsiteX21" fmla="*/ 3364568 w 8084849"/>
                <a:gd name="connsiteY21" fmla="*/ 2333662 h 2683182"/>
                <a:gd name="connsiteX22" fmla="*/ 3728210 w 8084849"/>
                <a:gd name="connsiteY22" fmla="*/ 2414863 h 2683182"/>
                <a:gd name="connsiteX23" fmla="*/ 3763515 w 8084849"/>
                <a:gd name="connsiteY23" fmla="*/ 2414863 h 2683182"/>
                <a:gd name="connsiteX24" fmla="*/ 4017711 w 8084849"/>
                <a:gd name="connsiteY24" fmla="*/ 2432516 h 2683182"/>
                <a:gd name="connsiteX25" fmla="*/ 4045955 w 8084849"/>
                <a:gd name="connsiteY25" fmla="*/ 2421924 h 2683182"/>
                <a:gd name="connsiteX26" fmla="*/ 4060077 w 8084849"/>
                <a:gd name="connsiteY26" fmla="*/ 2418394 h 2683182"/>
                <a:gd name="connsiteX27" fmla="*/ 4070668 w 8084849"/>
                <a:gd name="connsiteY27" fmla="*/ 2411333 h 2683182"/>
                <a:gd name="connsiteX28" fmla="*/ 4296621 w 8084849"/>
                <a:gd name="connsiteY28" fmla="*/ 2411333 h 2683182"/>
                <a:gd name="connsiteX29" fmla="*/ 4554347 w 8084849"/>
                <a:gd name="connsiteY29" fmla="*/ 2273643 h 2683182"/>
                <a:gd name="connsiteX30" fmla="*/ 4808543 w 8084849"/>
                <a:gd name="connsiteY30" fmla="*/ 2192442 h 2683182"/>
                <a:gd name="connsiteX31" fmla="*/ 5013312 w 8084849"/>
                <a:gd name="connsiteY31" fmla="*/ 2160667 h 2683182"/>
                <a:gd name="connsiteX32" fmla="*/ 5207490 w 8084849"/>
                <a:gd name="connsiteY32" fmla="*/ 1962959 h 2683182"/>
                <a:gd name="connsiteX33" fmla="*/ 5221612 w 8084849"/>
                <a:gd name="connsiteY33" fmla="*/ 1931185 h 2683182"/>
                <a:gd name="connsiteX34" fmla="*/ 5228673 w 8084849"/>
                <a:gd name="connsiteY34" fmla="*/ 1920593 h 2683182"/>
                <a:gd name="connsiteX35" fmla="*/ 5309875 w 8084849"/>
                <a:gd name="connsiteY35" fmla="*/ 1715824 h 2683182"/>
                <a:gd name="connsiteX36" fmla="*/ 5309875 w 8084849"/>
                <a:gd name="connsiteY36" fmla="*/ 1662866 h 2683182"/>
                <a:gd name="connsiteX37" fmla="*/ 5306344 w 8084849"/>
                <a:gd name="connsiteY37" fmla="*/ 1433384 h 2683182"/>
                <a:gd name="connsiteX38" fmla="*/ 5196899 w 8084849"/>
                <a:gd name="connsiteY38" fmla="*/ 1189779 h 2683182"/>
                <a:gd name="connsiteX39" fmla="*/ 5196899 w 8084849"/>
                <a:gd name="connsiteY39" fmla="*/ 1158005 h 2683182"/>
                <a:gd name="connsiteX40" fmla="*/ 5076861 w 8084849"/>
                <a:gd name="connsiteY40" fmla="*/ 794363 h 2683182"/>
                <a:gd name="connsiteX41" fmla="*/ 5002721 w 8084849"/>
                <a:gd name="connsiteY41" fmla="*/ 624899 h 2683182"/>
                <a:gd name="connsiteX42" fmla="*/ 4917989 w 8084849"/>
                <a:gd name="connsiteY42" fmla="*/ 476618 h 2683182"/>
                <a:gd name="connsiteX43" fmla="*/ 5041556 w 8084849"/>
                <a:gd name="connsiteY43" fmla="*/ 511923 h 2683182"/>
                <a:gd name="connsiteX44" fmla="*/ 5211021 w 8084849"/>
                <a:gd name="connsiteY44" fmla="*/ 656673 h 2683182"/>
                <a:gd name="connsiteX45" fmla="*/ 5281631 w 8084849"/>
                <a:gd name="connsiteY45" fmla="*/ 755527 h 2683182"/>
                <a:gd name="connsiteX46" fmla="*/ 5348710 w 8084849"/>
                <a:gd name="connsiteY46" fmla="*/ 709631 h 2683182"/>
                <a:gd name="connsiteX47" fmla="*/ 5295753 w 8084849"/>
                <a:gd name="connsiteY47" fmla="*/ 582533 h 2683182"/>
                <a:gd name="connsiteX48" fmla="*/ 5316936 w 8084849"/>
                <a:gd name="connsiteY48" fmla="*/ 533106 h 2683182"/>
                <a:gd name="connsiteX49" fmla="*/ 5412259 w 8084849"/>
                <a:gd name="connsiteY49" fmla="*/ 639021 h 2683182"/>
                <a:gd name="connsiteX50" fmla="*/ 5525235 w 8084849"/>
                <a:gd name="connsiteY50" fmla="*/ 670795 h 2683182"/>
                <a:gd name="connsiteX51" fmla="*/ 5557010 w 8084849"/>
                <a:gd name="connsiteY51" fmla="*/ 451904 h 2683182"/>
                <a:gd name="connsiteX52" fmla="*/ 5652333 w 8084849"/>
                <a:gd name="connsiteY52" fmla="*/ 596655 h 2683182"/>
                <a:gd name="connsiteX53" fmla="*/ 5804145 w 8084849"/>
                <a:gd name="connsiteY53" fmla="*/ 797894 h 2683182"/>
                <a:gd name="connsiteX54" fmla="*/ 5885346 w 8084849"/>
                <a:gd name="connsiteY54" fmla="*/ 833199 h 2683182"/>
                <a:gd name="connsiteX55" fmla="*/ 5895938 w 8084849"/>
                <a:gd name="connsiteY55" fmla="*/ 804955 h 2683182"/>
                <a:gd name="connsiteX56" fmla="*/ 5892407 w 8084849"/>
                <a:gd name="connsiteY56" fmla="*/ 706100 h 2683182"/>
                <a:gd name="connsiteX57" fmla="*/ 5945365 w 8084849"/>
                <a:gd name="connsiteY57" fmla="*/ 787302 h 2683182"/>
                <a:gd name="connsiteX58" fmla="*/ 6083054 w 8084849"/>
                <a:gd name="connsiteY58" fmla="*/ 872034 h 2683182"/>
                <a:gd name="connsiteX59" fmla="*/ 6132482 w 8084849"/>
                <a:gd name="connsiteY59" fmla="*/ 857912 h 2683182"/>
                <a:gd name="connsiteX60" fmla="*/ 6199561 w 8084849"/>
                <a:gd name="connsiteY60" fmla="*/ 794363 h 2683182"/>
                <a:gd name="connsiteX61" fmla="*/ 6181909 w 8084849"/>
                <a:gd name="connsiteY61" fmla="*/ 663734 h 2683182"/>
                <a:gd name="connsiteX62" fmla="*/ 6203092 w 8084849"/>
                <a:gd name="connsiteY62" fmla="*/ 614307 h 2683182"/>
                <a:gd name="connsiteX63" fmla="*/ 6340781 w 8084849"/>
                <a:gd name="connsiteY63" fmla="*/ 706100 h 2683182"/>
                <a:gd name="connsiteX64" fmla="*/ 6361964 w 8084849"/>
                <a:gd name="connsiteY64" fmla="*/ 734344 h 2683182"/>
                <a:gd name="connsiteX65" fmla="*/ 6591447 w 8084849"/>
                <a:gd name="connsiteY65" fmla="*/ 896748 h 2683182"/>
                <a:gd name="connsiteX66" fmla="*/ 6605569 w 8084849"/>
                <a:gd name="connsiteY66" fmla="*/ 924992 h 2683182"/>
                <a:gd name="connsiteX67" fmla="*/ 6813868 w 8084849"/>
                <a:gd name="connsiteY67" fmla="*/ 1172127 h 2683182"/>
                <a:gd name="connsiteX68" fmla="*/ 6986863 w 8084849"/>
                <a:gd name="connsiteY68" fmla="*/ 1309816 h 2683182"/>
                <a:gd name="connsiteX69" fmla="*/ 7015107 w 8084849"/>
                <a:gd name="connsiteY69" fmla="*/ 1334530 h 2683182"/>
                <a:gd name="connsiteX70" fmla="*/ 7301078 w 8084849"/>
                <a:gd name="connsiteY70" fmla="*/ 1475750 h 2683182"/>
                <a:gd name="connsiteX71" fmla="*/ 7548213 w 8084849"/>
                <a:gd name="connsiteY71" fmla="*/ 1514585 h 2683182"/>
                <a:gd name="connsiteX72" fmla="*/ 7551743 w 8084849"/>
                <a:gd name="connsiteY72" fmla="*/ 1408670 h 2683182"/>
                <a:gd name="connsiteX73" fmla="*/ 7576457 w 8084849"/>
                <a:gd name="connsiteY73" fmla="*/ 1309816 h 2683182"/>
                <a:gd name="connsiteX74" fmla="*/ 7604701 w 8084849"/>
                <a:gd name="connsiteY74" fmla="*/ 1239206 h 2683182"/>
                <a:gd name="connsiteX75" fmla="*/ 7654128 w 8084849"/>
                <a:gd name="connsiteY75" fmla="*/ 1267450 h 2683182"/>
                <a:gd name="connsiteX76" fmla="*/ 7880080 w 8084849"/>
                <a:gd name="connsiteY76" fmla="*/ 1394548 h 2683182"/>
                <a:gd name="connsiteX77" fmla="*/ 7957751 w 8084849"/>
                <a:gd name="connsiteY77" fmla="*/ 1341591 h 2683182"/>
                <a:gd name="connsiteX78" fmla="*/ 7897732 w 8084849"/>
                <a:gd name="connsiteY78" fmla="*/ 1203901 h 2683182"/>
                <a:gd name="connsiteX79" fmla="*/ 7873019 w 8084849"/>
                <a:gd name="connsiteY79" fmla="*/ 1087395 h 2683182"/>
                <a:gd name="connsiteX80" fmla="*/ 8084849 w 8084849"/>
                <a:gd name="connsiteY80" fmla="*/ 1207432 h 2683182"/>
                <a:gd name="connsiteX81" fmla="*/ 8081319 w 8084849"/>
                <a:gd name="connsiteY81" fmla="*/ 1087395 h 2683182"/>
                <a:gd name="connsiteX82" fmla="*/ 8067197 w 8084849"/>
                <a:gd name="connsiteY82" fmla="*/ 1041498 h 2683182"/>
                <a:gd name="connsiteX83" fmla="*/ 8060136 w 8084849"/>
                <a:gd name="connsiteY83" fmla="*/ 1023846 h 2683182"/>
                <a:gd name="connsiteX84" fmla="*/ 8060136 w 8084849"/>
                <a:gd name="connsiteY84" fmla="*/ 1016785 h 2683182"/>
                <a:gd name="connsiteX85" fmla="*/ 7957751 w 8084849"/>
                <a:gd name="connsiteY85" fmla="*/ 822607 h 2683182"/>
                <a:gd name="connsiteX86" fmla="*/ 7827122 w 8084849"/>
                <a:gd name="connsiteY86" fmla="*/ 794363 h 2683182"/>
                <a:gd name="connsiteX87" fmla="*/ 7721207 w 8084849"/>
                <a:gd name="connsiteY87" fmla="*/ 744936 h 2683182"/>
                <a:gd name="connsiteX88" fmla="*/ 7615292 w 8084849"/>
                <a:gd name="connsiteY88" fmla="*/ 670795 h 2683182"/>
                <a:gd name="connsiteX89" fmla="*/ 7498786 w 8084849"/>
                <a:gd name="connsiteY89" fmla="*/ 600185 h 2683182"/>
                <a:gd name="connsiteX90" fmla="*/ 7431706 w 8084849"/>
                <a:gd name="connsiteY90" fmla="*/ 473087 h 2683182"/>
                <a:gd name="connsiteX91" fmla="*/ 7382279 w 8084849"/>
                <a:gd name="connsiteY91" fmla="*/ 338928 h 2683182"/>
                <a:gd name="connsiteX92" fmla="*/ 7332852 w 8084849"/>
                <a:gd name="connsiteY92" fmla="*/ 148281 h 2683182"/>
                <a:gd name="connsiteX93" fmla="*/ 7279895 w 8084849"/>
                <a:gd name="connsiteY93" fmla="*/ 0 h 2683182"/>
                <a:gd name="connsiteX94" fmla="*/ 6827990 w 8084849"/>
                <a:gd name="connsiteY94" fmla="*/ 434252 h 2683182"/>
                <a:gd name="connsiteX95" fmla="*/ 6326659 w 8084849"/>
                <a:gd name="connsiteY95" fmla="*/ 250666 h 2683182"/>
                <a:gd name="connsiteX96" fmla="*/ 6291354 w 8084849"/>
                <a:gd name="connsiteY96" fmla="*/ 356581 h 2683182"/>
                <a:gd name="connsiteX97" fmla="*/ 6185439 w 8084849"/>
                <a:gd name="connsiteY97" fmla="*/ 522514 h 2683182"/>
                <a:gd name="connsiteX98" fmla="*/ 6044219 w 8084849"/>
                <a:gd name="connsiteY98" fmla="*/ 600185 h 2683182"/>
                <a:gd name="connsiteX99" fmla="*/ 5934773 w 8084849"/>
                <a:gd name="connsiteY99" fmla="*/ 653143 h 2683182"/>
                <a:gd name="connsiteX100" fmla="*/ 5878285 w 8084849"/>
                <a:gd name="connsiteY100" fmla="*/ 614307 h 2683182"/>
                <a:gd name="connsiteX101" fmla="*/ 5832389 w 8084849"/>
                <a:gd name="connsiteY101" fmla="*/ 575472 h 2683182"/>
                <a:gd name="connsiteX102" fmla="*/ 5790023 w 8084849"/>
                <a:gd name="connsiteY102" fmla="*/ 586063 h 2683182"/>
                <a:gd name="connsiteX103" fmla="*/ 5730004 w 8084849"/>
                <a:gd name="connsiteY103" fmla="*/ 515453 h 2683182"/>
                <a:gd name="connsiteX104" fmla="*/ 5726474 w 8084849"/>
                <a:gd name="connsiteY104" fmla="*/ 480148 h 2683182"/>
                <a:gd name="connsiteX105" fmla="*/ 5694699 w 8084849"/>
                <a:gd name="connsiteY105" fmla="*/ 476618 h 2683182"/>
                <a:gd name="connsiteX106" fmla="*/ 5652333 w 8084849"/>
                <a:gd name="connsiteY106" fmla="*/ 490740 h 2683182"/>
                <a:gd name="connsiteX107" fmla="*/ 5602906 w 8084849"/>
                <a:gd name="connsiteY107" fmla="*/ 451904 h 2683182"/>
                <a:gd name="connsiteX108" fmla="*/ 5546418 w 8084849"/>
                <a:gd name="connsiteY108" fmla="*/ 268318 h 2683182"/>
                <a:gd name="connsiteX109" fmla="*/ 5493461 w 8084849"/>
                <a:gd name="connsiteY109" fmla="*/ 105915 h 2683182"/>
                <a:gd name="connsiteX110" fmla="*/ 5454625 w 8084849"/>
                <a:gd name="connsiteY110" fmla="*/ 7061 h 2683182"/>
                <a:gd name="connsiteX111" fmla="*/ 5359302 w 8084849"/>
                <a:gd name="connsiteY111" fmla="*/ 321276 h 2683182"/>
                <a:gd name="connsiteX112" fmla="*/ 5320466 w 8084849"/>
                <a:gd name="connsiteY112" fmla="*/ 310684 h 2683182"/>
                <a:gd name="connsiteX113" fmla="*/ 5211021 w 8084849"/>
                <a:gd name="connsiteY113" fmla="*/ 77671 h 2683182"/>
                <a:gd name="connsiteX114" fmla="*/ 5189838 w 8084849"/>
                <a:gd name="connsiteY114" fmla="*/ 77671 h 2683182"/>
                <a:gd name="connsiteX115" fmla="*/ 5161593 w 8084849"/>
                <a:gd name="connsiteY115" fmla="*/ 112976 h 2683182"/>
                <a:gd name="connsiteX116" fmla="*/ 5119227 w 8084849"/>
                <a:gd name="connsiteY116" fmla="*/ 165934 h 2683182"/>
                <a:gd name="connsiteX117" fmla="*/ 5083922 w 8084849"/>
                <a:gd name="connsiteY117" fmla="*/ 127098 h 2683182"/>
                <a:gd name="connsiteX118" fmla="*/ 4875623 w 8084849"/>
                <a:gd name="connsiteY118" fmla="*/ 180056 h 2683182"/>
                <a:gd name="connsiteX119" fmla="*/ 4737933 w 8084849"/>
                <a:gd name="connsiteY119" fmla="*/ 547228 h 2683182"/>
                <a:gd name="connsiteX120" fmla="*/ 3262183 w 8084849"/>
                <a:gd name="connsiteY120" fmla="*/ 1737007 h 2683182"/>
                <a:gd name="connsiteX121" fmla="*/ 28244 w 8084849"/>
                <a:gd name="connsiteY121" fmla="*/ 1387487 h 2683182"/>
                <a:gd name="connsiteX122" fmla="*/ 56488 w 8084849"/>
                <a:gd name="connsiteY122" fmla="*/ 1733477 h 2683182"/>
                <a:gd name="connsiteX0" fmla="*/ 56488 w 8084849"/>
                <a:gd name="connsiteY0" fmla="*/ 1733477 h 2683182"/>
                <a:gd name="connsiteX1" fmla="*/ 0 w 8084849"/>
                <a:gd name="connsiteY1" fmla="*/ 1842922 h 2683182"/>
                <a:gd name="connsiteX2" fmla="*/ 7061 w 8084849"/>
                <a:gd name="connsiteY2" fmla="*/ 2107709 h 2683182"/>
                <a:gd name="connsiteX3" fmla="*/ 14122 w 8084849"/>
                <a:gd name="connsiteY3" fmla="*/ 2097119 h 2683182"/>
                <a:gd name="connsiteX4" fmla="*/ 293031 w 8084849"/>
                <a:gd name="connsiteY4" fmla="*/ 2058283 h 2683182"/>
                <a:gd name="connsiteX5" fmla="*/ 480148 w 8084849"/>
                <a:gd name="connsiteY5" fmla="*/ 2160667 h 2683182"/>
                <a:gd name="connsiteX6" fmla="*/ 727283 w 8084849"/>
                <a:gd name="connsiteY6" fmla="*/ 2308948 h 2683182"/>
                <a:gd name="connsiteX7" fmla="*/ 935583 w 8084849"/>
                <a:gd name="connsiteY7" fmla="*/ 2485473 h 2683182"/>
                <a:gd name="connsiteX8" fmla="*/ 1221553 w 8084849"/>
                <a:gd name="connsiteY8" fmla="*/ 2601980 h 2683182"/>
                <a:gd name="connsiteX9" fmla="*/ 1440444 w 8084849"/>
                <a:gd name="connsiteY9" fmla="*/ 2683182 h 2683182"/>
                <a:gd name="connsiteX10" fmla="*/ 1797025 w 8084849"/>
                <a:gd name="connsiteY10" fmla="*/ 2669060 h 2683182"/>
                <a:gd name="connsiteX11" fmla="*/ 2001794 w 8084849"/>
                <a:gd name="connsiteY11" fmla="*/ 2573736 h 2683182"/>
                <a:gd name="connsiteX12" fmla="*/ 2037099 w 8084849"/>
                <a:gd name="connsiteY12" fmla="*/ 2563144 h 2683182"/>
                <a:gd name="connsiteX13" fmla="*/ 2167728 w 8084849"/>
                <a:gd name="connsiteY13" fmla="*/ 2467821 h 2683182"/>
                <a:gd name="connsiteX14" fmla="*/ 2259521 w 8084849"/>
                <a:gd name="connsiteY14" fmla="*/ 2291296 h 2683182"/>
                <a:gd name="connsiteX15" fmla="*/ 2464290 w 8084849"/>
                <a:gd name="connsiteY15" fmla="*/ 2210094 h 2683182"/>
                <a:gd name="connsiteX16" fmla="*/ 2496065 w 8084849"/>
                <a:gd name="connsiteY16" fmla="*/ 2210094 h 2683182"/>
                <a:gd name="connsiteX17" fmla="*/ 2852645 w 8084849"/>
                <a:gd name="connsiteY17" fmla="*/ 2308948 h 2683182"/>
                <a:gd name="connsiteX18" fmla="*/ 2891481 w 8084849"/>
                <a:gd name="connsiteY18" fmla="*/ 2308948 h 2683182"/>
                <a:gd name="connsiteX19" fmla="*/ 3039762 w 8084849"/>
                <a:gd name="connsiteY19" fmla="*/ 2245399 h 2683182"/>
                <a:gd name="connsiteX20" fmla="*/ 3043292 w 8084849"/>
                <a:gd name="connsiteY20" fmla="*/ 2132423 h 2683182"/>
                <a:gd name="connsiteX21" fmla="*/ 3364568 w 8084849"/>
                <a:gd name="connsiteY21" fmla="*/ 2333662 h 2683182"/>
                <a:gd name="connsiteX22" fmla="*/ 3728210 w 8084849"/>
                <a:gd name="connsiteY22" fmla="*/ 2414863 h 2683182"/>
                <a:gd name="connsiteX23" fmla="*/ 3763515 w 8084849"/>
                <a:gd name="connsiteY23" fmla="*/ 2414863 h 2683182"/>
                <a:gd name="connsiteX24" fmla="*/ 4017711 w 8084849"/>
                <a:gd name="connsiteY24" fmla="*/ 2432516 h 2683182"/>
                <a:gd name="connsiteX25" fmla="*/ 4045955 w 8084849"/>
                <a:gd name="connsiteY25" fmla="*/ 2421924 h 2683182"/>
                <a:gd name="connsiteX26" fmla="*/ 4060077 w 8084849"/>
                <a:gd name="connsiteY26" fmla="*/ 2418394 h 2683182"/>
                <a:gd name="connsiteX27" fmla="*/ 4070668 w 8084849"/>
                <a:gd name="connsiteY27" fmla="*/ 2411333 h 2683182"/>
                <a:gd name="connsiteX28" fmla="*/ 4296621 w 8084849"/>
                <a:gd name="connsiteY28" fmla="*/ 2411333 h 2683182"/>
                <a:gd name="connsiteX29" fmla="*/ 4554347 w 8084849"/>
                <a:gd name="connsiteY29" fmla="*/ 2273643 h 2683182"/>
                <a:gd name="connsiteX30" fmla="*/ 4808543 w 8084849"/>
                <a:gd name="connsiteY30" fmla="*/ 2192442 h 2683182"/>
                <a:gd name="connsiteX31" fmla="*/ 5013312 w 8084849"/>
                <a:gd name="connsiteY31" fmla="*/ 2160667 h 2683182"/>
                <a:gd name="connsiteX32" fmla="*/ 5207490 w 8084849"/>
                <a:gd name="connsiteY32" fmla="*/ 1962959 h 2683182"/>
                <a:gd name="connsiteX33" fmla="*/ 5221612 w 8084849"/>
                <a:gd name="connsiteY33" fmla="*/ 1931185 h 2683182"/>
                <a:gd name="connsiteX34" fmla="*/ 5228673 w 8084849"/>
                <a:gd name="connsiteY34" fmla="*/ 1920593 h 2683182"/>
                <a:gd name="connsiteX35" fmla="*/ 5309875 w 8084849"/>
                <a:gd name="connsiteY35" fmla="*/ 1715824 h 2683182"/>
                <a:gd name="connsiteX36" fmla="*/ 5309875 w 8084849"/>
                <a:gd name="connsiteY36" fmla="*/ 1662866 h 2683182"/>
                <a:gd name="connsiteX37" fmla="*/ 5306344 w 8084849"/>
                <a:gd name="connsiteY37" fmla="*/ 1433384 h 2683182"/>
                <a:gd name="connsiteX38" fmla="*/ 5196899 w 8084849"/>
                <a:gd name="connsiteY38" fmla="*/ 1189779 h 2683182"/>
                <a:gd name="connsiteX39" fmla="*/ 5196899 w 8084849"/>
                <a:gd name="connsiteY39" fmla="*/ 1158005 h 2683182"/>
                <a:gd name="connsiteX40" fmla="*/ 5076861 w 8084849"/>
                <a:gd name="connsiteY40" fmla="*/ 794363 h 2683182"/>
                <a:gd name="connsiteX41" fmla="*/ 5002721 w 8084849"/>
                <a:gd name="connsiteY41" fmla="*/ 624899 h 2683182"/>
                <a:gd name="connsiteX42" fmla="*/ 4917989 w 8084849"/>
                <a:gd name="connsiteY42" fmla="*/ 476618 h 2683182"/>
                <a:gd name="connsiteX43" fmla="*/ 5041556 w 8084849"/>
                <a:gd name="connsiteY43" fmla="*/ 511923 h 2683182"/>
                <a:gd name="connsiteX44" fmla="*/ 5211021 w 8084849"/>
                <a:gd name="connsiteY44" fmla="*/ 656673 h 2683182"/>
                <a:gd name="connsiteX45" fmla="*/ 5281631 w 8084849"/>
                <a:gd name="connsiteY45" fmla="*/ 755527 h 2683182"/>
                <a:gd name="connsiteX46" fmla="*/ 5348710 w 8084849"/>
                <a:gd name="connsiteY46" fmla="*/ 709631 h 2683182"/>
                <a:gd name="connsiteX47" fmla="*/ 5295753 w 8084849"/>
                <a:gd name="connsiteY47" fmla="*/ 582533 h 2683182"/>
                <a:gd name="connsiteX48" fmla="*/ 5316936 w 8084849"/>
                <a:gd name="connsiteY48" fmla="*/ 533106 h 2683182"/>
                <a:gd name="connsiteX49" fmla="*/ 5412259 w 8084849"/>
                <a:gd name="connsiteY49" fmla="*/ 639021 h 2683182"/>
                <a:gd name="connsiteX50" fmla="*/ 5525235 w 8084849"/>
                <a:gd name="connsiteY50" fmla="*/ 670795 h 2683182"/>
                <a:gd name="connsiteX51" fmla="*/ 5557010 w 8084849"/>
                <a:gd name="connsiteY51" fmla="*/ 451904 h 2683182"/>
                <a:gd name="connsiteX52" fmla="*/ 5652333 w 8084849"/>
                <a:gd name="connsiteY52" fmla="*/ 596655 h 2683182"/>
                <a:gd name="connsiteX53" fmla="*/ 5804145 w 8084849"/>
                <a:gd name="connsiteY53" fmla="*/ 797894 h 2683182"/>
                <a:gd name="connsiteX54" fmla="*/ 5885346 w 8084849"/>
                <a:gd name="connsiteY54" fmla="*/ 833199 h 2683182"/>
                <a:gd name="connsiteX55" fmla="*/ 5895938 w 8084849"/>
                <a:gd name="connsiteY55" fmla="*/ 804955 h 2683182"/>
                <a:gd name="connsiteX56" fmla="*/ 5892407 w 8084849"/>
                <a:gd name="connsiteY56" fmla="*/ 706100 h 2683182"/>
                <a:gd name="connsiteX57" fmla="*/ 5945365 w 8084849"/>
                <a:gd name="connsiteY57" fmla="*/ 787302 h 2683182"/>
                <a:gd name="connsiteX58" fmla="*/ 6083054 w 8084849"/>
                <a:gd name="connsiteY58" fmla="*/ 872034 h 2683182"/>
                <a:gd name="connsiteX59" fmla="*/ 6132482 w 8084849"/>
                <a:gd name="connsiteY59" fmla="*/ 857912 h 2683182"/>
                <a:gd name="connsiteX60" fmla="*/ 6199561 w 8084849"/>
                <a:gd name="connsiteY60" fmla="*/ 794363 h 2683182"/>
                <a:gd name="connsiteX61" fmla="*/ 6181909 w 8084849"/>
                <a:gd name="connsiteY61" fmla="*/ 663734 h 2683182"/>
                <a:gd name="connsiteX62" fmla="*/ 6203092 w 8084849"/>
                <a:gd name="connsiteY62" fmla="*/ 614307 h 2683182"/>
                <a:gd name="connsiteX63" fmla="*/ 6340781 w 8084849"/>
                <a:gd name="connsiteY63" fmla="*/ 706100 h 2683182"/>
                <a:gd name="connsiteX64" fmla="*/ 6361964 w 8084849"/>
                <a:gd name="connsiteY64" fmla="*/ 734344 h 2683182"/>
                <a:gd name="connsiteX65" fmla="*/ 6591447 w 8084849"/>
                <a:gd name="connsiteY65" fmla="*/ 896748 h 2683182"/>
                <a:gd name="connsiteX66" fmla="*/ 6605569 w 8084849"/>
                <a:gd name="connsiteY66" fmla="*/ 924992 h 2683182"/>
                <a:gd name="connsiteX67" fmla="*/ 6813868 w 8084849"/>
                <a:gd name="connsiteY67" fmla="*/ 1172127 h 2683182"/>
                <a:gd name="connsiteX68" fmla="*/ 6986863 w 8084849"/>
                <a:gd name="connsiteY68" fmla="*/ 1309816 h 2683182"/>
                <a:gd name="connsiteX69" fmla="*/ 7015107 w 8084849"/>
                <a:gd name="connsiteY69" fmla="*/ 1334530 h 2683182"/>
                <a:gd name="connsiteX70" fmla="*/ 7301078 w 8084849"/>
                <a:gd name="connsiteY70" fmla="*/ 1475750 h 2683182"/>
                <a:gd name="connsiteX71" fmla="*/ 7548213 w 8084849"/>
                <a:gd name="connsiteY71" fmla="*/ 1514585 h 2683182"/>
                <a:gd name="connsiteX72" fmla="*/ 7551743 w 8084849"/>
                <a:gd name="connsiteY72" fmla="*/ 1408670 h 2683182"/>
                <a:gd name="connsiteX73" fmla="*/ 7576457 w 8084849"/>
                <a:gd name="connsiteY73" fmla="*/ 1309816 h 2683182"/>
                <a:gd name="connsiteX74" fmla="*/ 7604701 w 8084849"/>
                <a:gd name="connsiteY74" fmla="*/ 1239206 h 2683182"/>
                <a:gd name="connsiteX75" fmla="*/ 7654128 w 8084849"/>
                <a:gd name="connsiteY75" fmla="*/ 1267450 h 2683182"/>
                <a:gd name="connsiteX76" fmla="*/ 7880080 w 8084849"/>
                <a:gd name="connsiteY76" fmla="*/ 1394548 h 2683182"/>
                <a:gd name="connsiteX77" fmla="*/ 7957751 w 8084849"/>
                <a:gd name="connsiteY77" fmla="*/ 1341591 h 2683182"/>
                <a:gd name="connsiteX78" fmla="*/ 7897732 w 8084849"/>
                <a:gd name="connsiteY78" fmla="*/ 1203901 h 2683182"/>
                <a:gd name="connsiteX79" fmla="*/ 7873019 w 8084849"/>
                <a:gd name="connsiteY79" fmla="*/ 1087395 h 2683182"/>
                <a:gd name="connsiteX80" fmla="*/ 8084849 w 8084849"/>
                <a:gd name="connsiteY80" fmla="*/ 1207432 h 2683182"/>
                <a:gd name="connsiteX81" fmla="*/ 8081319 w 8084849"/>
                <a:gd name="connsiteY81" fmla="*/ 1087395 h 2683182"/>
                <a:gd name="connsiteX82" fmla="*/ 8067197 w 8084849"/>
                <a:gd name="connsiteY82" fmla="*/ 1041498 h 2683182"/>
                <a:gd name="connsiteX83" fmla="*/ 8060136 w 8084849"/>
                <a:gd name="connsiteY83" fmla="*/ 1023846 h 2683182"/>
                <a:gd name="connsiteX84" fmla="*/ 8060136 w 8084849"/>
                <a:gd name="connsiteY84" fmla="*/ 1016785 h 2683182"/>
                <a:gd name="connsiteX85" fmla="*/ 7957751 w 8084849"/>
                <a:gd name="connsiteY85" fmla="*/ 822607 h 2683182"/>
                <a:gd name="connsiteX86" fmla="*/ 7827122 w 8084849"/>
                <a:gd name="connsiteY86" fmla="*/ 794363 h 2683182"/>
                <a:gd name="connsiteX87" fmla="*/ 7721207 w 8084849"/>
                <a:gd name="connsiteY87" fmla="*/ 744936 h 2683182"/>
                <a:gd name="connsiteX88" fmla="*/ 7615292 w 8084849"/>
                <a:gd name="connsiteY88" fmla="*/ 670795 h 2683182"/>
                <a:gd name="connsiteX89" fmla="*/ 7498786 w 8084849"/>
                <a:gd name="connsiteY89" fmla="*/ 600185 h 2683182"/>
                <a:gd name="connsiteX90" fmla="*/ 7431706 w 8084849"/>
                <a:gd name="connsiteY90" fmla="*/ 473087 h 2683182"/>
                <a:gd name="connsiteX91" fmla="*/ 7382279 w 8084849"/>
                <a:gd name="connsiteY91" fmla="*/ 338928 h 2683182"/>
                <a:gd name="connsiteX92" fmla="*/ 7332852 w 8084849"/>
                <a:gd name="connsiteY92" fmla="*/ 148281 h 2683182"/>
                <a:gd name="connsiteX93" fmla="*/ 7279895 w 8084849"/>
                <a:gd name="connsiteY93" fmla="*/ 0 h 2683182"/>
                <a:gd name="connsiteX94" fmla="*/ 6827990 w 8084849"/>
                <a:gd name="connsiteY94" fmla="*/ 434252 h 2683182"/>
                <a:gd name="connsiteX95" fmla="*/ 6326659 w 8084849"/>
                <a:gd name="connsiteY95" fmla="*/ 250666 h 2683182"/>
                <a:gd name="connsiteX96" fmla="*/ 6291354 w 8084849"/>
                <a:gd name="connsiteY96" fmla="*/ 356581 h 2683182"/>
                <a:gd name="connsiteX97" fmla="*/ 6185439 w 8084849"/>
                <a:gd name="connsiteY97" fmla="*/ 522514 h 2683182"/>
                <a:gd name="connsiteX98" fmla="*/ 6044219 w 8084849"/>
                <a:gd name="connsiteY98" fmla="*/ 600185 h 2683182"/>
                <a:gd name="connsiteX99" fmla="*/ 5934773 w 8084849"/>
                <a:gd name="connsiteY99" fmla="*/ 653143 h 2683182"/>
                <a:gd name="connsiteX100" fmla="*/ 5878285 w 8084849"/>
                <a:gd name="connsiteY100" fmla="*/ 614307 h 2683182"/>
                <a:gd name="connsiteX101" fmla="*/ 5832389 w 8084849"/>
                <a:gd name="connsiteY101" fmla="*/ 575472 h 2683182"/>
                <a:gd name="connsiteX102" fmla="*/ 5790023 w 8084849"/>
                <a:gd name="connsiteY102" fmla="*/ 586063 h 2683182"/>
                <a:gd name="connsiteX103" fmla="*/ 5730004 w 8084849"/>
                <a:gd name="connsiteY103" fmla="*/ 515453 h 2683182"/>
                <a:gd name="connsiteX104" fmla="*/ 5726474 w 8084849"/>
                <a:gd name="connsiteY104" fmla="*/ 480148 h 2683182"/>
                <a:gd name="connsiteX105" fmla="*/ 5694699 w 8084849"/>
                <a:gd name="connsiteY105" fmla="*/ 476618 h 2683182"/>
                <a:gd name="connsiteX106" fmla="*/ 5652333 w 8084849"/>
                <a:gd name="connsiteY106" fmla="*/ 490740 h 2683182"/>
                <a:gd name="connsiteX107" fmla="*/ 5602906 w 8084849"/>
                <a:gd name="connsiteY107" fmla="*/ 451904 h 2683182"/>
                <a:gd name="connsiteX108" fmla="*/ 5546418 w 8084849"/>
                <a:gd name="connsiteY108" fmla="*/ 268318 h 2683182"/>
                <a:gd name="connsiteX109" fmla="*/ 5493461 w 8084849"/>
                <a:gd name="connsiteY109" fmla="*/ 105915 h 2683182"/>
                <a:gd name="connsiteX110" fmla="*/ 5454625 w 8084849"/>
                <a:gd name="connsiteY110" fmla="*/ 7061 h 2683182"/>
                <a:gd name="connsiteX111" fmla="*/ 5359302 w 8084849"/>
                <a:gd name="connsiteY111" fmla="*/ 321276 h 2683182"/>
                <a:gd name="connsiteX112" fmla="*/ 5320466 w 8084849"/>
                <a:gd name="connsiteY112" fmla="*/ 310684 h 2683182"/>
                <a:gd name="connsiteX113" fmla="*/ 5211021 w 8084849"/>
                <a:gd name="connsiteY113" fmla="*/ 77671 h 2683182"/>
                <a:gd name="connsiteX114" fmla="*/ 5189838 w 8084849"/>
                <a:gd name="connsiteY114" fmla="*/ 77671 h 2683182"/>
                <a:gd name="connsiteX115" fmla="*/ 5161593 w 8084849"/>
                <a:gd name="connsiteY115" fmla="*/ 112976 h 2683182"/>
                <a:gd name="connsiteX116" fmla="*/ 5119227 w 8084849"/>
                <a:gd name="connsiteY116" fmla="*/ 165934 h 2683182"/>
                <a:gd name="connsiteX117" fmla="*/ 5083922 w 8084849"/>
                <a:gd name="connsiteY117" fmla="*/ 127098 h 2683182"/>
                <a:gd name="connsiteX118" fmla="*/ 4875623 w 8084849"/>
                <a:gd name="connsiteY118" fmla="*/ 180056 h 2683182"/>
                <a:gd name="connsiteX119" fmla="*/ 4737933 w 8084849"/>
                <a:gd name="connsiteY119" fmla="*/ 547228 h 2683182"/>
                <a:gd name="connsiteX120" fmla="*/ 3262183 w 8084849"/>
                <a:gd name="connsiteY120" fmla="*/ 1737007 h 2683182"/>
                <a:gd name="connsiteX121" fmla="*/ 28244 w 8084849"/>
                <a:gd name="connsiteY121" fmla="*/ 1387487 h 2683182"/>
                <a:gd name="connsiteX122" fmla="*/ 56488 w 8084849"/>
                <a:gd name="connsiteY122" fmla="*/ 1733477 h 2683182"/>
                <a:gd name="connsiteX0" fmla="*/ 56488 w 8084849"/>
                <a:gd name="connsiteY0" fmla="*/ 1733477 h 2683182"/>
                <a:gd name="connsiteX1" fmla="*/ 0 w 8084849"/>
                <a:gd name="connsiteY1" fmla="*/ 1842922 h 2683182"/>
                <a:gd name="connsiteX2" fmla="*/ 7061 w 8084849"/>
                <a:gd name="connsiteY2" fmla="*/ 2107709 h 2683182"/>
                <a:gd name="connsiteX3" fmla="*/ 14122 w 8084849"/>
                <a:gd name="connsiteY3" fmla="*/ 2097119 h 2683182"/>
                <a:gd name="connsiteX4" fmla="*/ 293031 w 8084849"/>
                <a:gd name="connsiteY4" fmla="*/ 2058283 h 2683182"/>
                <a:gd name="connsiteX5" fmla="*/ 480148 w 8084849"/>
                <a:gd name="connsiteY5" fmla="*/ 2160667 h 2683182"/>
                <a:gd name="connsiteX6" fmla="*/ 727283 w 8084849"/>
                <a:gd name="connsiteY6" fmla="*/ 2308948 h 2683182"/>
                <a:gd name="connsiteX7" fmla="*/ 935583 w 8084849"/>
                <a:gd name="connsiteY7" fmla="*/ 2485473 h 2683182"/>
                <a:gd name="connsiteX8" fmla="*/ 1221553 w 8084849"/>
                <a:gd name="connsiteY8" fmla="*/ 2601980 h 2683182"/>
                <a:gd name="connsiteX9" fmla="*/ 1440444 w 8084849"/>
                <a:gd name="connsiteY9" fmla="*/ 2683182 h 2683182"/>
                <a:gd name="connsiteX10" fmla="*/ 1797025 w 8084849"/>
                <a:gd name="connsiteY10" fmla="*/ 2669060 h 2683182"/>
                <a:gd name="connsiteX11" fmla="*/ 2001794 w 8084849"/>
                <a:gd name="connsiteY11" fmla="*/ 2573736 h 2683182"/>
                <a:gd name="connsiteX12" fmla="*/ 2037099 w 8084849"/>
                <a:gd name="connsiteY12" fmla="*/ 2563144 h 2683182"/>
                <a:gd name="connsiteX13" fmla="*/ 2167728 w 8084849"/>
                <a:gd name="connsiteY13" fmla="*/ 2467821 h 2683182"/>
                <a:gd name="connsiteX14" fmla="*/ 2259521 w 8084849"/>
                <a:gd name="connsiteY14" fmla="*/ 2291296 h 2683182"/>
                <a:gd name="connsiteX15" fmla="*/ 2464290 w 8084849"/>
                <a:gd name="connsiteY15" fmla="*/ 2210094 h 2683182"/>
                <a:gd name="connsiteX16" fmla="*/ 2496065 w 8084849"/>
                <a:gd name="connsiteY16" fmla="*/ 2210094 h 2683182"/>
                <a:gd name="connsiteX17" fmla="*/ 2852645 w 8084849"/>
                <a:gd name="connsiteY17" fmla="*/ 2308948 h 2683182"/>
                <a:gd name="connsiteX18" fmla="*/ 2891481 w 8084849"/>
                <a:gd name="connsiteY18" fmla="*/ 2308948 h 2683182"/>
                <a:gd name="connsiteX19" fmla="*/ 3039762 w 8084849"/>
                <a:gd name="connsiteY19" fmla="*/ 2245399 h 2683182"/>
                <a:gd name="connsiteX20" fmla="*/ 3043292 w 8084849"/>
                <a:gd name="connsiteY20" fmla="*/ 2132423 h 2683182"/>
                <a:gd name="connsiteX21" fmla="*/ 3364568 w 8084849"/>
                <a:gd name="connsiteY21" fmla="*/ 2333662 h 2683182"/>
                <a:gd name="connsiteX22" fmla="*/ 3728210 w 8084849"/>
                <a:gd name="connsiteY22" fmla="*/ 2414863 h 2683182"/>
                <a:gd name="connsiteX23" fmla="*/ 3763515 w 8084849"/>
                <a:gd name="connsiteY23" fmla="*/ 2414863 h 2683182"/>
                <a:gd name="connsiteX24" fmla="*/ 4017711 w 8084849"/>
                <a:gd name="connsiteY24" fmla="*/ 2432516 h 2683182"/>
                <a:gd name="connsiteX25" fmla="*/ 4045955 w 8084849"/>
                <a:gd name="connsiteY25" fmla="*/ 2421924 h 2683182"/>
                <a:gd name="connsiteX26" fmla="*/ 4060077 w 8084849"/>
                <a:gd name="connsiteY26" fmla="*/ 2418394 h 2683182"/>
                <a:gd name="connsiteX27" fmla="*/ 4070668 w 8084849"/>
                <a:gd name="connsiteY27" fmla="*/ 2411333 h 2683182"/>
                <a:gd name="connsiteX28" fmla="*/ 4296621 w 8084849"/>
                <a:gd name="connsiteY28" fmla="*/ 2411333 h 2683182"/>
                <a:gd name="connsiteX29" fmla="*/ 4554347 w 8084849"/>
                <a:gd name="connsiteY29" fmla="*/ 2273643 h 2683182"/>
                <a:gd name="connsiteX30" fmla="*/ 4808543 w 8084849"/>
                <a:gd name="connsiteY30" fmla="*/ 2192442 h 2683182"/>
                <a:gd name="connsiteX31" fmla="*/ 5013312 w 8084849"/>
                <a:gd name="connsiteY31" fmla="*/ 2160667 h 2683182"/>
                <a:gd name="connsiteX32" fmla="*/ 5207490 w 8084849"/>
                <a:gd name="connsiteY32" fmla="*/ 1962959 h 2683182"/>
                <a:gd name="connsiteX33" fmla="*/ 5221612 w 8084849"/>
                <a:gd name="connsiteY33" fmla="*/ 1931185 h 2683182"/>
                <a:gd name="connsiteX34" fmla="*/ 5228673 w 8084849"/>
                <a:gd name="connsiteY34" fmla="*/ 1920593 h 2683182"/>
                <a:gd name="connsiteX35" fmla="*/ 5309875 w 8084849"/>
                <a:gd name="connsiteY35" fmla="*/ 1715824 h 2683182"/>
                <a:gd name="connsiteX36" fmla="*/ 5309875 w 8084849"/>
                <a:gd name="connsiteY36" fmla="*/ 1662866 h 2683182"/>
                <a:gd name="connsiteX37" fmla="*/ 5306344 w 8084849"/>
                <a:gd name="connsiteY37" fmla="*/ 1433384 h 2683182"/>
                <a:gd name="connsiteX38" fmla="*/ 5196899 w 8084849"/>
                <a:gd name="connsiteY38" fmla="*/ 1189779 h 2683182"/>
                <a:gd name="connsiteX39" fmla="*/ 5196899 w 8084849"/>
                <a:gd name="connsiteY39" fmla="*/ 1158005 h 2683182"/>
                <a:gd name="connsiteX40" fmla="*/ 5076861 w 8084849"/>
                <a:gd name="connsiteY40" fmla="*/ 794363 h 2683182"/>
                <a:gd name="connsiteX41" fmla="*/ 5002721 w 8084849"/>
                <a:gd name="connsiteY41" fmla="*/ 624899 h 2683182"/>
                <a:gd name="connsiteX42" fmla="*/ 4917989 w 8084849"/>
                <a:gd name="connsiteY42" fmla="*/ 476618 h 2683182"/>
                <a:gd name="connsiteX43" fmla="*/ 5041556 w 8084849"/>
                <a:gd name="connsiteY43" fmla="*/ 511923 h 2683182"/>
                <a:gd name="connsiteX44" fmla="*/ 5211021 w 8084849"/>
                <a:gd name="connsiteY44" fmla="*/ 656673 h 2683182"/>
                <a:gd name="connsiteX45" fmla="*/ 5281631 w 8084849"/>
                <a:gd name="connsiteY45" fmla="*/ 755527 h 2683182"/>
                <a:gd name="connsiteX46" fmla="*/ 5348710 w 8084849"/>
                <a:gd name="connsiteY46" fmla="*/ 709631 h 2683182"/>
                <a:gd name="connsiteX47" fmla="*/ 5295753 w 8084849"/>
                <a:gd name="connsiteY47" fmla="*/ 582533 h 2683182"/>
                <a:gd name="connsiteX48" fmla="*/ 5316936 w 8084849"/>
                <a:gd name="connsiteY48" fmla="*/ 533106 h 2683182"/>
                <a:gd name="connsiteX49" fmla="*/ 5412259 w 8084849"/>
                <a:gd name="connsiteY49" fmla="*/ 639021 h 2683182"/>
                <a:gd name="connsiteX50" fmla="*/ 5525235 w 8084849"/>
                <a:gd name="connsiteY50" fmla="*/ 670795 h 2683182"/>
                <a:gd name="connsiteX51" fmla="*/ 5557010 w 8084849"/>
                <a:gd name="connsiteY51" fmla="*/ 451904 h 2683182"/>
                <a:gd name="connsiteX52" fmla="*/ 5652333 w 8084849"/>
                <a:gd name="connsiteY52" fmla="*/ 596655 h 2683182"/>
                <a:gd name="connsiteX53" fmla="*/ 5804145 w 8084849"/>
                <a:gd name="connsiteY53" fmla="*/ 797894 h 2683182"/>
                <a:gd name="connsiteX54" fmla="*/ 5885346 w 8084849"/>
                <a:gd name="connsiteY54" fmla="*/ 833199 h 2683182"/>
                <a:gd name="connsiteX55" fmla="*/ 5895938 w 8084849"/>
                <a:gd name="connsiteY55" fmla="*/ 804955 h 2683182"/>
                <a:gd name="connsiteX56" fmla="*/ 5892407 w 8084849"/>
                <a:gd name="connsiteY56" fmla="*/ 706100 h 2683182"/>
                <a:gd name="connsiteX57" fmla="*/ 5945365 w 8084849"/>
                <a:gd name="connsiteY57" fmla="*/ 787302 h 2683182"/>
                <a:gd name="connsiteX58" fmla="*/ 6083054 w 8084849"/>
                <a:gd name="connsiteY58" fmla="*/ 872034 h 2683182"/>
                <a:gd name="connsiteX59" fmla="*/ 6132482 w 8084849"/>
                <a:gd name="connsiteY59" fmla="*/ 857912 h 2683182"/>
                <a:gd name="connsiteX60" fmla="*/ 6199561 w 8084849"/>
                <a:gd name="connsiteY60" fmla="*/ 794363 h 2683182"/>
                <a:gd name="connsiteX61" fmla="*/ 6181909 w 8084849"/>
                <a:gd name="connsiteY61" fmla="*/ 663734 h 2683182"/>
                <a:gd name="connsiteX62" fmla="*/ 6203092 w 8084849"/>
                <a:gd name="connsiteY62" fmla="*/ 614307 h 2683182"/>
                <a:gd name="connsiteX63" fmla="*/ 6340781 w 8084849"/>
                <a:gd name="connsiteY63" fmla="*/ 706100 h 2683182"/>
                <a:gd name="connsiteX64" fmla="*/ 6361964 w 8084849"/>
                <a:gd name="connsiteY64" fmla="*/ 734344 h 2683182"/>
                <a:gd name="connsiteX65" fmla="*/ 6591447 w 8084849"/>
                <a:gd name="connsiteY65" fmla="*/ 896748 h 2683182"/>
                <a:gd name="connsiteX66" fmla="*/ 6605569 w 8084849"/>
                <a:gd name="connsiteY66" fmla="*/ 924992 h 2683182"/>
                <a:gd name="connsiteX67" fmla="*/ 6813868 w 8084849"/>
                <a:gd name="connsiteY67" fmla="*/ 1172127 h 2683182"/>
                <a:gd name="connsiteX68" fmla="*/ 6986863 w 8084849"/>
                <a:gd name="connsiteY68" fmla="*/ 1309816 h 2683182"/>
                <a:gd name="connsiteX69" fmla="*/ 7015107 w 8084849"/>
                <a:gd name="connsiteY69" fmla="*/ 1334530 h 2683182"/>
                <a:gd name="connsiteX70" fmla="*/ 7301078 w 8084849"/>
                <a:gd name="connsiteY70" fmla="*/ 1475750 h 2683182"/>
                <a:gd name="connsiteX71" fmla="*/ 7548213 w 8084849"/>
                <a:gd name="connsiteY71" fmla="*/ 1514585 h 2683182"/>
                <a:gd name="connsiteX72" fmla="*/ 7551743 w 8084849"/>
                <a:gd name="connsiteY72" fmla="*/ 1408670 h 2683182"/>
                <a:gd name="connsiteX73" fmla="*/ 7576457 w 8084849"/>
                <a:gd name="connsiteY73" fmla="*/ 1309816 h 2683182"/>
                <a:gd name="connsiteX74" fmla="*/ 7604701 w 8084849"/>
                <a:gd name="connsiteY74" fmla="*/ 1239206 h 2683182"/>
                <a:gd name="connsiteX75" fmla="*/ 7654128 w 8084849"/>
                <a:gd name="connsiteY75" fmla="*/ 1267450 h 2683182"/>
                <a:gd name="connsiteX76" fmla="*/ 7880080 w 8084849"/>
                <a:gd name="connsiteY76" fmla="*/ 1394548 h 2683182"/>
                <a:gd name="connsiteX77" fmla="*/ 7957751 w 8084849"/>
                <a:gd name="connsiteY77" fmla="*/ 1341591 h 2683182"/>
                <a:gd name="connsiteX78" fmla="*/ 7897732 w 8084849"/>
                <a:gd name="connsiteY78" fmla="*/ 1203901 h 2683182"/>
                <a:gd name="connsiteX79" fmla="*/ 7873019 w 8084849"/>
                <a:gd name="connsiteY79" fmla="*/ 1087395 h 2683182"/>
                <a:gd name="connsiteX80" fmla="*/ 8084849 w 8084849"/>
                <a:gd name="connsiteY80" fmla="*/ 1207432 h 2683182"/>
                <a:gd name="connsiteX81" fmla="*/ 8081319 w 8084849"/>
                <a:gd name="connsiteY81" fmla="*/ 1087395 h 2683182"/>
                <a:gd name="connsiteX82" fmla="*/ 8067197 w 8084849"/>
                <a:gd name="connsiteY82" fmla="*/ 1041498 h 2683182"/>
                <a:gd name="connsiteX83" fmla="*/ 8060136 w 8084849"/>
                <a:gd name="connsiteY83" fmla="*/ 1023846 h 2683182"/>
                <a:gd name="connsiteX84" fmla="*/ 8060136 w 8084849"/>
                <a:gd name="connsiteY84" fmla="*/ 1016785 h 2683182"/>
                <a:gd name="connsiteX85" fmla="*/ 7957751 w 8084849"/>
                <a:gd name="connsiteY85" fmla="*/ 822607 h 2683182"/>
                <a:gd name="connsiteX86" fmla="*/ 7827122 w 8084849"/>
                <a:gd name="connsiteY86" fmla="*/ 794363 h 2683182"/>
                <a:gd name="connsiteX87" fmla="*/ 7721207 w 8084849"/>
                <a:gd name="connsiteY87" fmla="*/ 744936 h 2683182"/>
                <a:gd name="connsiteX88" fmla="*/ 7615292 w 8084849"/>
                <a:gd name="connsiteY88" fmla="*/ 670795 h 2683182"/>
                <a:gd name="connsiteX89" fmla="*/ 7498786 w 8084849"/>
                <a:gd name="connsiteY89" fmla="*/ 600185 h 2683182"/>
                <a:gd name="connsiteX90" fmla="*/ 7431706 w 8084849"/>
                <a:gd name="connsiteY90" fmla="*/ 473087 h 2683182"/>
                <a:gd name="connsiteX91" fmla="*/ 7382279 w 8084849"/>
                <a:gd name="connsiteY91" fmla="*/ 338928 h 2683182"/>
                <a:gd name="connsiteX92" fmla="*/ 7332852 w 8084849"/>
                <a:gd name="connsiteY92" fmla="*/ 148281 h 2683182"/>
                <a:gd name="connsiteX93" fmla="*/ 7279895 w 8084849"/>
                <a:gd name="connsiteY93" fmla="*/ 0 h 2683182"/>
                <a:gd name="connsiteX94" fmla="*/ 6827990 w 8084849"/>
                <a:gd name="connsiteY94" fmla="*/ 434252 h 2683182"/>
                <a:gd name="connsiteX95" fmla="*/ 6326659 w 8084849"/>
                <a:gd name="connsiteY95" fmla="*/ 250666 h 2683182"/>
                <a:gd name="connsiteX96" fmla="*/ 6291354 w 8084849"/>
                <a:gd name="connsiteY96" fmla="*/ 356581 h 2683182"/>
                <a:gd name="connsiteX97" fmla="*/ 6185439 w 8084849"/>
                <a:gd name="connsiteY97" fmla="*/ 522514 h 2683182"/>
                <a:gd name="connsiteX98" fmla="*/ 6044219 w 8084849"/>
                <a:gd name="connsiteY98" fmla="*/ 600185 h 2683182"/>
                <a:gd name="connsiteX99" fmla="*/ 5934773 w 8084849"/>
                <a:gd name="connsiteY99" fmla="*/ 653143 h 2683182"/>
                <a:gd name="connsiteX100" fmla="*/ 5878285 w 8084849"/>
                <a:gd name="connsiteY100" fmla="*/ 614307 h 2683182"/>
                <a:gd name="connsiteX101" fmla="*/ 5832389 w 8084849"/>
                <a:gd name="connsiteY101" fmla="*/ 575472 h 2683182"/>
                <a:gd name="connsiteX102" fmla="*/ 5790023 w 8084849"/>
                <a:gd name="connsiteY102" fmla="*/ 586063 h 2683182"/>
                <a:gd name="connsiteX103" fmla="*/ 5730004 w 8084849"/>
                <a:gd name="connsiteY103" fmla="*/ 515453 h 2683182"/>
                <a:gd name="connsiteX104" fmla="*/ 5726474 w 8084849"/>
                <a:gd name="connsiteY104" fmla="*/ 480148 h 2683182"/>
                <a:gd name="connsiteX105" fmla="*/ 5694699 w 8084849"/>
                <a:gd name="connsiteY105" fmla="*/ 476618 h 2683182"/>
                <a:gd name="connsiteX106" fmla="*/ 5652333 w 8084849"/>
                <a:gd name="connsiteY106" fmla="*/ 490740 h 2683182"/>
                <a:gd name="connsiteX107" fmla="*/ 5602906 w 8084849"/>
                <a:gd name="connsiteY107" fmla="*/ 451904 h 2683182"/>
                <a:gd name="connsiteX108" fmla="*/ 5546418 w 8084849"/>
                <a:gd name="connsiteY108" fmla="*/ 268318 h 2683182"/>
                <a:gd name="connsiteX109" fmla="*/ 5493461 w 8084849"/>
                <a:gd name="connsiteY109" fmla="*/ 105915 h 2683182"/>
                <a:gd name="connsiteX110" fmla="*/ 5454625 w 8084849"/>
                <a:gd name="connsiteY110" fmla="*/ 7061 h 2683182"/>
                <a:gd name="connsiteX111" fmla="*/ 5359302 w 8084849"/>
                <a:gd name="connsiteY111" fmla="*/ 321276 h 2683182"/>
                <a:gd name="connsiteX112" fmla="*/ 5320466 w 8084849"/>
                <a:gd name="connsiteY112" fmla="*/ 310684 h 2683182"/>
                <a:gd name="connsiteX113" fmla="*/ 5211021 w 8084849"/>
                <a:gd name="connsiteY113" fmla="*/ 77671 h 2683182"/>
                <a:gd name="connsiteX114" fmla="*/ 5189838 w 8084849"/>
                <a:gd name="connsiteY114" fmla="*/ 77671 h 2683182"/>
                <a:gd name="connsiteX115" fmla="*/ 5161593 w 8084849"/>
                <a:gd name="connsiteY115" fmla="*/ 112976 h 2683182"/>
                <a:gd name="connsiteX116" fmla="*/ 5119227 w 8084849"/>
                <a:gd name="connsiteY116" fmla="*/ 165934 h 2683182"/>
                <a:gd name="connsiteX117" fmla="*/ 5083922 w 8084849"/>
                <a:gd name="connsiteY117" fmla="*/ 127098 h 2683182"/>
                <a:gd name="connsiteX118" fmla="*/ 4875623 w 8084849"/>
                <a:gd name="connsiteY118" fmla="*/ 180056 h 2683182"/>
                <a:gd name="connsiteX119" fmla="*/ 4737933 w 8084849"/>
                <a:gd name="connsiteY119" fmla="*/ 547228 h 2683182"/>
                <a:gd name="connsiteX120" fmla="*/ 3262183 w 8084849"/>
                <a:gd name="connsiteY120" fmla="*/ 1737007 h 2683182"/>
                <a:gd name="connsiteX121" fmla="*/ 28244 w 8084849"/>
                <a:gd name="connsiteY121" fmla="*/ 1387487 h 2683182"/>
                <a:gd name="connsiteX122" fmla="*/ 56488 w 8084849"/>
                <a:gd name="connsiteY122" fmla="*/ 1733477 h 2683182"/>
                <a:gd name="connsiteX0" fmla="*/ 56488 w 8084849"/>
                <a:gd name="connsiteY0" fmla="*/ 1733477 h 2683182"/>
                <a:gd name="connsiteX1" fmla="*/ 0 w 8084849"/>
                <a:gd name="connsiteY1" fmla="*/ 1842922 h 2683182"/>
                <a:gd name="connsiteX2" fmla="*/ 7061 w 8084849"/>
                <a:gd name="connsiteY2" fmla="*/ 2107709 h 2683182"/>
                <a:gd name="connsiteX3" fmla="*/ 14122 w 8084849"/>
                <a:gd name="connsiteY3" fmla="*/ 2097119 h 2683182"/>
                <a:gd name="connsiteX4" fmla="*/ 293031 w 8084849"/>
                <a:gd name="connsiteY4" fmla="*/ 2058283 h 2683182"/>
                <a:gd name="connsiteX5" fmla="*/ 480148 w 8084849"/>
                <a:gd name="connsiteY5" fmla="*/ 2160667 h 2683182"/>
                <a:gd name="connsiteX6" fmla="*/ 727283 w 8084849"/>
                <a:gd name="connsiteY6" fmla="*/ 2308948 h 2683182"/>
                <a:gd name="connsiteX7" fmla="*/ 935583 w 8084849"/>
                <a:gd name="connsiteY7" fmla="*/ 2485473 h 2683182"/>
                <a:gd name="connsiteX8" fmla="*/ 1221553 w 8084849"/>
                <a:gd name="connsiteY8" fmla="*/ 2601980 h 2683182"/>
                <a:gd name="connsiteX9" fmla="*/ 1440444 w 8084849"/>
                <a:gd name="connsiteY9" fmla="*/ 2683182 h 2683182"/>
                <a:gd name="connsiteX10" fmla="*/ 1797025 w 8084849"/>
                <a:gd name="connsiteY10" fmla="*/ 2669060 h 2683182"/>
                <a:gd name="connsiteX11" fmla="*/ 2001794 w 8084849"/>
                <a:gd name="connsiteY11" fmla="*/ 2573736 h 2683182"/>
                <a:gd name="connsiteX12" fmla="*/ 2037099 w 8084849"/>
                <a:gd name="connsiteY12" fmla="*/ 2563144 h 2683182"/>
                <a:gd name="connsiteX13" fmla="*/ 2167728 w 8084849"/>
                <a:gd name="connsiteY13" fmla="*/ 2467821 h 2683182"/>
                <a:gd name="connsiteX14" fmla="*/ 2259521 w 8084849"/>
                <a:gd name="connsiteY14" fmla="*/ 2291296 h 2683182"/>
                <a:gd name="connsiteX15" fmla="*/ 2464290 w 8084849"/>
                <a:gd name="connsiteY15" fmla="*/ 2210094 h 2683182"/>
                <a:gd name="connsiteX16" fmla="*/ 2496065 w 8084849"/>
                <a:gd name="connsiteY16" fmla="*/ 2210094 h 2683182"/>
                <a:gd name="connsiteX17" fmla="*/ 2852645 w 8084849"/>
                <a:gd name="connsiteY17" fmla="*/ 2308948 h 2683182"/>
                <a:gd name="connsiteX18" fmla="*/ 2891481 w 8084849"/>
                <a:gd name="connsiteY18" fmla="*/ 2308948 h 2683182"/>
                <a:gd name="connsiteX19" fmla="*/ 3039762 w 8084849"/>
                <a:gd name="connsiteY19" fmla="*/ 2245399 h 2683182"/>
                <a:gd name="connsiteX20" fmla="*/ 3043292 w 8084849"/>
                <a:gd name="connsiteY20" fmla="*/ 2132423 h 2683182"/>
                <a:gd name="connsiteX21" fmla="*/ 3364568 w 8084849"/>
                <a:gd name="connsiteY21" fmla="*/ 2333662 h 2683182"/>
                <a:gd name="connsiteX22" fmla="*/ 3728210 w 8084849"/>
                <a:gd name="connsiteY22" fmla="*/ 2414863 h 2683182"/>
                <a:gd name="connsiteX23" fmla="*/ 3763515 w 8084849"/>
                <a:gd name="connsiteY23" fmla="*/ 2414863 h 2683182"/>
                <a:gd name="connsiteX24" fmla="*/ 4017711 w 8084849"/>
                <a:gd name="connsiteY24" fmla="*/ 2432516 h 2683182"/>
                <a:gd name="connsiteX25" fmla="*/ 4045955 w 8084849"/>
                <a:gd name="connsiteY25" fmla="*/ 2421924 h 2683182"/>
                <a:gd name="connsiteX26" fmla="*/ 4060077 w 8084849"/>
                <a:gd name="connsiteY26" fmla="*/ 2418394 h 2683182"/>
                <a:gd name="connsiteX27" fmla="*/ 4070668 w 8084849"/>
                <a:gd name="connsiteY27" fmla="*/ 2411333 h 2683182"/>
                <a:gd name="connsiteX28" fmla="*/ 4296621 w 8084849"/>
                <a:gd name="connsiteY28" fmla="*/ 2411333 h 2683182"/>
                <a:gd name="connsiteX29" fmla="*/ 4554347 w 8084849"/>
                <a:gd name="connsiteY29" fmla="*/ 2273643 h 2683182"/>
                <a:gd name="connsiteX30" fmla="*/ 4808543 w 8084849"/>
                <a:gd name="connsiteY30" fmla="*/ 2192442 h 2683182"/>
                <a:gd name="connsiteX31" fmla="*/ 5013312 w 8084849"/>
                <a:gd name="connsiteY31" fmla="*/ 2160667 h 2683182"/>
                <a:gd name="connsiteX32" fmla="*/ 5207490 w 8084849"/>
                <a:gd name="connsiteY32" fmla="*/ 1962959 h 2683182"/>
                <a:gd name="connsiteX33" fmla="*/ 5221612 w 8084849"/>
                <a:gd name="connsiteY33" fmla="*/ 1931185 h 2683182"/>
                <a:gd name="connsiteX34" fmla="*/ 5228673 w 8084849"/>
                <a:gd name="connsiteY34" fmla="*/ 1920593 h 2683182"/>
                <a:gd name="connsiteX35" fmla="*/ 5309875 w 8084849"/>
                <a:gd name="connsiteY35" fmla="*/ 1715824 h 2683182"/>
                <a:gd name="connsiteX36" fmla="*/ 5309875 w 8084849"/>
                <a:gd name="connsiteY36" fmla="*/ 1662866 h 2683182"/>
                <a:gd name="connsiteX37" fmla="*/ 5306344 w 8084849"/>
                <a:gd name="connsiteY37" fmla="*/ 1433384 h 2683182"/>
                <a:gd name="connsiteX38" fmla="*/ 5196899 w 8084849"/>
                <a:gd name="connsiteY38" fmla="*/ 1189779 h 2683182"/>
                <a:gd name="connsiteX39" fmla="*/ 5196899 w 8084849"/>
                <a:gd name="connsiteY39" fmla="*/ 1158005 h 2683182"/>
                <a:gd name="connsiteX40" fmla="*/ 5076861 w 8084849"/>
                <a:gd name="connsiteY40" fmla="*/ 794363 h 2683182"/>
                <a:gd name="connsiteX41" fmla="*/ 5002721 w 8084849"/>
                <a:gd name="connsiteY41" fmla="*/ 624899 h 2683182"/>
                <a:gd name="connsiteX42" fmla="*/ 4917989 w 8084849"/>
                <a:gd name="connsiteY42" fmla="*/ 476618 h 2683182"/>
                <a:gd name="connsiteX43" fmla="*/ 5041556 w 8084849"/>
                <a:gd name="connsiteY43" fmla="*/ 511923 h 2683182"/>
                <a:gd name="connsiteX44" fmla="*/ 5211021 w 8084849"/>
                <a:gd name="connsiteY44" fmla="*/ 656673 h 2683182"/>
                <a:gd name="connsiteX45" fmla="*/ 5281631 w 8084849"/>
                <a:gd name="connsiteY45" fmla="*/ 755527 h 2683182"/>
                <a:gd name="connsiteX46" fmla="*/ 5348710 w 8084849"/>
                <a:gd name="connsiteY46" fmla="*/ 709631 h 2683182"/>
                <a:gd name="connsiteX47" fmla="*/ 5295753 w 8084849"/>
                <a:gd name="connsiteY47" fmla="*/ 582533 h 2683182"/>
                <a:gd name="connsiteX48" fmla="*/ 5316936 w 8084849"/>
                <a:gd name="connsiteY48" fmla="*/ 533106 h 2683182"/>
                <a:gd name="connsiteX49" fmla="*/ 5412259 w 8084849"/>
                <a:gd name="connsiteY49" fmla="*/ 639021 h 2683182"/>
                <a:gd name="connsiteX50" fmla="*/ 5525235 w 8084849"/>
                <a:gd name="connsiteY50" fmla="*/ 670795 h 2683182"/>
                <a:gd name="connsiteX51" fmla="*/ 5557010 w 8084849"/>
                <a:gd name="connsiteY51" fmla="*/ 451904 h 2683182"/>
                <a:gd name="connsiteX52" fmla="*/ 5652333 w 8084849"/>
                <a:gd name="connsiteY52" fmla="*/ 596655 h 2683182"/>
                <a:gd name="connsiteX53" fmla="*/ 5804145 w 8084849"/>
                <a:gd name="connsiteY53" fmla="*/ 797894 h 2683182"/>
                <a:gd name="connsiteX54" fmla="*/ 5885346 w 8084849"/>
                <a:gd name="connsiteY54" fmla="*/ 833199 h 2683182"/>
                <a:gd name="connsiteX55" fmla="*/ 5895938 w 8084849"/>
                <a:gd name="connsiteY55" fmla="*/ 804955 h 2683182"/>
                <a:gd name="connsiteX56" fmla="*/ 5892407 w 8084849"/>
                <a:gd name="connsiteY56" fmla="*/ 706100 h 2683182"/>
                <a:gd name="connsiteX57" fmla="*/ 5945365 w 8084849"/>
                <a:gd name="connsiteY57" fmla="*/ 787302 h 2683182"/>
                <a:gd name="connsiteX58" fmla="*/ 6083054 w 8084849"/>
                <a:gd name="connsiteY58" fmla="*/ 872034 h 2683182"/>
                <a:gd name="connsiteX59" fmla="*/ 6132482 w 8084849"/>
                <a:gd name="connsiteY59" fmla="*/ 857912 h 2683182"/>
                <a:gd name="connsiteX60" fmla="*/ 6199561 w 8084849"/>
                <a:gd name="connsiteY60" fmla="*/ 794363 h 2683182"/>
                <a:gd name="connsiteX61" fmla="*/ 6181909 w 8084849"/>
                <a:gd name="connsiteY61" fmla="*/ 663734 h 2683182"/>
                <a:gd name="connsiteX62" fmla="*/ 6203092 w 8084849"/>
                <a:gd name="connsiteY62" fmla="*/ 614307 h 2683182"/>
                <a:gd name="connsiteX63" fmla="*/ 6340781 w 8084849"/>
                <a:gd name="connsiteY63" fmla="*/ 706100 h 2683182"/>
                <a:gd name="connsiteX64" fmla="*/ 6361964 w 8084849"/>
                <a:gd name="connsiteY64" fmla="*/ 734344 h 2683182"/>
                <a:gd name="connsiteX65" fmla="*/ 6591447 w 8084849"/>
                <a:gd name="connsiteY65" fmla="*/ 896748 h 2683182"/>
                <a:gd name="connsiteX66" fmla="*/ 6605569 w 8084849"/>
                <a:gd name="connsiteY66" fmla="*/ 924992 h 2683182"/>
                <a:gd name="connsiteX67" fmla="*/ 6813868 w 8084849"/>
                <a:gd name="connsiteY67" fmla="*/ 1172127 h 2683182"/>
                <a:gd name="connsiteX68" fmla="*/ 6986863 w 8084849"/>
                <a:gd name="connsiteY68" fmla="*/ 1309816 h 2683182"/>
                <a:gd name="connsiteX69" fmla="*/ 7015107 w 8084849"/>
                <a:gd name="connsiteY69" fmla="*/ 1334530 h 2683182"/>
                <a:gd name="connsiteX70" fmla="*/ 7301078 w 8084849"/>
                <a:gd name="connsiteY70" fmla="*/ 1475750 h 2683182"/>
                <a:gd name="connsiteX71" fmla="*/ 7548213 w 8084849"/>
                <a:gd name="connsiteY71" fmla="*/ 1514585 h 2683182"/>
                <a:gd name="connsiteX72" fmla="*/ 7551743 w 8084849"/>
                <a:gd name="connsiteY72" fmla="*/ 1408670 h 2683182"/>
                <a:gd name="connsiteX73" fmla="*/ 7576457 w 8084849"/>
                <a:gd name="connsiteY73" fmla="*/ 1309816 h 2683182"/>
                <a:gd name="connsiteX74" fmla="*/ 7604701 w 8084849"/>
                <a:gd name="connsiteY74" fmla="*/ 1239206 h 2683182"/>
                <a:gd name="connsiteX75" fmla="*/ 7654128 w 8084849"/>
                <a:gd name="connsiteY75" fmla="*/ 1267450 h 2683182"/>
                <a:gd name="connsiteX76" fmla="*/ 7880080 w 8084849"/>
                <a:gd name="connsiteY76" fmla="*/ 1394548 h 2683182"/>
                <a:gd name="connsiteX77" fmla="*/ 7957751 w 8084849"/>
                <a:gd name="connsiteY77" fmla="*/ 1341591 h 2683182"/>
                <a:gd name="connsiteX78" fmla="*/ 7897732 w 8084849"/>
                <a:gd name="connsiteY78" fmla="*/ 1203901 h 2683182"/>
                <a:gd name="connsiteX79" fmla="*/ 7873019 w 8084849"/>
                <a:gd name="connsiteY79" fmla="*/ 1087395 h 2683182"/>
                <a:gd name="connsiteX80" fmla="*/ 8084849 w 8084849"/>
                <a:gd name="connsiteY80" fmla="*/ 1207432 h 2683182"/>
                <a:gd name="connsiteX81" fmla="*/ 8081319 w 8084849"/>
                <a:gd name="connsiteY81" fmla="*/ 1087395 h 2683182"/>
                <a:gd name="connsiteX82" fmla="*/ 8067197 w 8084849"/>
                <a:gd name="connsiteY82" fmla="*/ 1041498 h 2683182"/>
                <a:gd name="connsiteX83" fmla="*/ 8060136 w 8084849"/>
                <a:gd name="connsiteY83" fmla="*/ 1023846 h 2683182"/>
                <a:gd name="connsiteX84" fmla="*/ 8060136 w 8084849"/>
                <a:gd name="connsiteY84" fmla="*/ 1016785 h 2683182"/>
                <a:gd name="connsiteX85" fmla="*/ 7957751 w 8084849"/>
                <a:gd name="connsiteY85" fmla="*/ 822607 h 2683182"/>
                <a:gd name="connsiteX86" fmla="*/ 7827122 w 8084849"/>
                <a:gd name="connsiteY86" fmla="*/ 794363 h 2683182"/>
                <a:gd name="connsiteX87" fmla="*/ 7721207 w 8084849"/>
                <a:gd name="connsiteY87" fmla="*/ 744936 h 2683182"/>
                <a:gd name="connsiteX88" fmla="*/ 7615292 w 8084849"/>
                <a:gd name="connsiteY88" fmla="*/ 670795 h 2683182"/>
                <a:gd name="connsiteX89" fmla="*/ 7498786 w 8084849"/>
                <a:gd name="connsiteY89" fmla="*/ 600185 h 2683182"/>
                <a:gd name="connsiteX90" fmla="*/ 7431706 w 8084849"/>
                <a:gd name="connsiteY90" fmla="*/ 473087 h 2683182"/>
                <a:gd name="connsiteX91" fmla="*/ 7382279 w 8084849"/>
                <a:gd name="connsiteY91" fmla="*/ 338928 h 2683182"/>
                <a:gd name="connsiteX92" fmla="*/ 7332852 w 8084849"/>
                <a:gd name="connsiteY92" fmla="*/ 148281 h 2683182"/>
                <a:gd name="connsiteX93" fmla="*/ 7279895 w 8084849"/>
                <a:gd name="connsiteY93" fmla="*/ 0 h 2683182"/>
                <a:gd name="connsiteX94" fmla="*/ 6827990 w 8084849"/>
                <a:gd name="connsiteY94" fmla="*/ 434252 h 2683182"/>
                <a:gd name="connsiteX95" fmla="*/ 6326659 w 8084849"/>
                <a:gd name="connsiteY95" fmla="*/ 250666 h 2683182"/>
                <a:gd name="connsiteX96" fmla="*/ 6291354 w 8084849"/>
                <a:gd name="connsiteY96" fmla="*/ 356581 h 2683182"/>
                <a:gd name="connsiteX97" fmla="*/ 6185439 w 8084849"/>
                <a:gd name="connsiteY97" fmla="*/ 522514 h 2683182"/>
                <a:gd name="connsiteX98" fmla="*/ 6044219 w 8084849"/>
                <a:gd name="connsiteY98" fmla="*/ 600185 h 2683182"/>
                <a:gd name="connsiteX99" fmla="*/ 5934773 w 8084849"/>
                <a:gd name="connsiteY99" fmla="*/ 653143 h 2683182"/>
                <a:gd name="connsiteX100" fmla="*/ 5878285 w 8084849"/>
                <a:gd name="connsiteY100" fmla="*/ 614307 h 2683182"/>
                <a:gd name="connsiteX101" fmla="*/ 5832389 w 8084849"/>
                <a:gd name="connsiteY101" fmla="*/ 575472 h 2683182"/>
                <a:gd name="connsiteX102" fmla="*/ 5790023 w 8084849"/>
                <a:gd name="connsiteY102" fmla="*/ 586063 h 2683182"/>
                <a:gd name="connsiteX103" fmla="*/ 5730004 w 8084849"/>
                <a:gd name="connsiteY103" fmla="*/ 515453 h 2683182"/>
                <a:gd name="connsiteX104" fmla="*/ 5726474 w 8084849"/>
                <a:gd name="connsiteY104" fmla="*/ 480148 h 2683182"/>
                <a:gd name="connsiteX105" fmla="*/ 5694699 w 8084849"/>
                <a:gd name="connsiteY105" fmla="*/ 476618 h 2683182"/>
                <a:gd name="connsiteX106" fmla="*/ 5652333 w 8084849"/>
                <a:gd name="connsiteY106" fmla="*/ 490740 h 2683182"/>
                <a:gd name="connsiteX107" fmla="*/ 5602906 w 8084849"/>
                <a:gd name="connsiteY107" fmla="*/ 451904 h 2683182"/>
                <a:gd name="connsiteX108" fmla="*/ 5546418 w 8084849"/>
                <a:gd name="connsiteY108" fmla="*/ 268318 h 2683182"/>
                <a:gd name="connsiteX109" fmla="*/ 5493461 w 8084849"/>
                <a:gd name="connsiteY109" fmla="*/ 105915 h 2683182"/>
                <a:gd name="connsiteX110" fmla="*/ 5454625 w 8084849"/>
                <a:gd name="connsiteY110" fmla="*/ 7061 h 2683182"/>
                <a:gd name="connsiteX111" fmla="*/ 5359302 w 8084849"/>
                <a:gd name="connsiteY111" fmla="*/ 321276 h 2683182"/>
                <a:gd name="connsiteX112" fmla="*/ 5320466 w 8084849"/>
                <a:gd name="connsiteY112" fmla="*/ 310684 h 2683182"/>
                <a:gd name="connsiteX113" fmla="*/ 5211021 w 8084849"/>
                <a:gd name="connsiteY113" fmla="*/ 77671 h 2683182"/>
                <a:gd name="connsiteX114" fmla="*/ 5189838 w 8084849"/>
                <a:gd name="connsiteY114" fmla="*/ 77671 h 2683182"/>
                <a:gd name="connsiteX115" fmla="*/ 5161593 w 8084849"/>
                <a:gd name="connsiteY115" fmla="*/ 112976 h 2683182"/>
                <a:gd name="connsiteX116" fmla="*/ 5119227 w 8084849"/>
                <a:gd name="connsiteY116" fmla="*/ 165934 h 2683182"/>
                <a:gd name="connsiteX117" fmla="*/ 5083922 w 8084849"/>
                <a:gd name="connsiteY117" fmla="*/ 127098 h 2683182"/>
                <a:gd name="connsiteX118" fmla="*/ 4875623 w 8084849"/>
                <a:gd name="connsiteY118" fmla="*/ 180056 h 2683182"/>
                <a:gd name="connsiteX119" fmla="*/ 4737933 w 8084849"/>
                <a:gd name="connsiteY119" fmla="*/ 547228 h 2683182"/>
                <a:gd name="connsiteX120" fmla="*/ 3262183 w 8084849"/>
                <a:gd name="connsiteY120" fmla="*/ 1737007 h 2683182"/>
                <a:gd name="connsiteX121" fmla="*/ 28244 w 8084849"/>
                <a:gd name="connsiteY121" fmla="*/ 1387487 h 2683182"/>
                <a:gd name="connsiteX122" fmla="*/ 56488 w 8084849"/>
                <a:gd name="connsiteY122" fmla="*/ 1733477 h 2683182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01794 w 8084849"/>
                <a:gd name="connsiteY11" fmla="*/ 2573736 h 2683475"/>
                <a:gd name="connsiteX12" fmla="*/ 2037099 w 8084849"/>
                <a:gd name="connsiteY12" fmla="*/ 2563144 h 2683475"/>
                <a:gd name="connsiteX13" fmla="*/ 2167728 w 8084849"/>
                <a:gd name="connsiteY13" fmla="*/ 2467821 h 2683475"/>
                <a:gd name="connsiteX14" fmla="*/ 2259521 w 8084849"/>
                <a:gd name="connsiteY14" fmla="*/ 2291296 h 2683475"/>
                <a:gd name="connsiteX15" fmla="*/ 2464290 w 8084849"/>
                <a:gd name="connsiteY15" fmla="*/ 2210094 h 2683475"/>
                <a:gd name="connsiteX16" fmla="*/ 2496065 w 8084849"/>
                <a:gd name="connsiteY16" fmla="*/ 2210094 h 2683475"/>
                <a:gd name="connsiteX17" fmla="*/ 2852645 w 8084849"/>
                <a:gd name="connsiteY17" fmla="*/ 2308948 h 2683475"/>
                <a:gd name="connsiteX18" fmla="*/ 2891481 w 8084849"/>
                <a:gd name="connsiteY18" fmla="*/ 2308948 h 2683475"/>
                <a:gd name="connsiteX19" fmla="*/ 3039762 w 8084849"/>
                <a:gd name="connsiteY19" fmla="*/ 2245399 h 2683475"/>
                <a:gd name="connsiteX20" fmla="*/ 3043292 w 8084849"/>
                <a:gd name="connsiteY20" fmla="*/ 2132423 h 2683475"/>
                <a:gd name="connsiteX21" fmla="*/ 3364568 w 8084849"/>
                <a:gd name="connsiteY21" fmla="*/ 2333662 h 2683475"/>
                <a:gd name="connsiteX22" fmla="*/ 3728210 w 8084849"/>
                <a:gd name="connsiteY22" fmla="*/ 2414863 h 2683475"/>
                <a:gd name="connsiteX23" fmla="*/ 3763515 w 8084849"/>
                <a:gd name="connsiteY23" fmla="*/ 2414863 h 2683475"/>
                <a:gd name="connsiteX24" fmla="*/ 4017711 w 8084849"/>
                <a:gd name="connsiteY24" fmla="*/ 2432516 h 2683475"/>
                <a:gd name="connsiteX25" fmla="*/ 4045955 w 8084849"/>
                <a:gd name="connsiteY25" fmla="*/ 2421924 h 2683475"/>
                <a:gd name="connsiteX26" fmla="*/ 4060077 w 8084849"/>
                <a:gd name="connsiteY26" fmla="*/ 2418394 h 2683475"/>
                <a:gd name="connsiteX27" fmla="*/ 4070668 w 8084849"/>
                <a:gd name="connsiteY27" fmla="*/ 2411333 h 2683475"/>
                <a:gd name="connsiteX28" fmla="*/ 4296621 w 8084849"/>
                <a:gd name="connsiteY28" fmla="*/ 2411333 h 2683475"/>
                <a:gd name="connsiteX29" fmla="*/ 4554347 w 8084849"/>
                <a:gd name="connsiteY29" fmla="*/ 2273643 h 2683475"/>
                <a:gd name="connsiteX30" fmla="*/ 4808543 w 8084849"/>
                <a:gd name="connsiteY30" fmla="*/ 2192442 h 2683475"/>
                <a:gd name="connsiteX31" fmla="*/ 5013312 w 8084849"/>
                <a:gd name="connsiteY31" fmla="*/ 2160667 h 2683475"/>
                <a:gd name="connsiteX32" fmla="*/ 5207490 w 8084849"/>
                <a:gd name="connsiteY32" fmla="*/ 1962959 h 2683475"/>
                <a:gd name="connsiteX33" fmla="*/ 5221612 w 8084849"/>
                <a:gd name="connsiteY33" fmla="*/ 1931185 h 2683475"/>
                <a:gd name="connsiteX34" fmla="*/ 5228673 w 8084849"/>
                <a:gd name="connsiteY34" fmla="*/ 1920593 h 2683475"/>
                <a:gd name="connsiteX35" fmla="*/ 5309875 w 8084849"/>
                <a:gd name="connsiteY35" fmla="*/ 1715824 h 2683475"/>
                <a:gd name="connsiteX36" fmla="*/ 5309875 w 8084849"/>
                <a:gd name="connsiteY36" fmla="*/ 1662866 h 2683475"/>
                <a:gd name="connsiteX37" fmla="*/ 5306344 w 8084849"/>
                <a:gd name="connsiteY37" fmla="*/ 1433384 h 2683475"/>
                <a:gd name="connsiteX38" fmla="*/ 5196899 w 8084849"/>
                <a:gd name="connsiteY38" fmla="*/ 1189779 h 2683475"/>
                <a:gd name="connsiteX39" fmla="*/ 5196899 w 8084849"/>
                <a:gd name="connsiteY39" fmla="*/ 1158005 h 2683475"/>
                <a:gd name="connsiteX40" fmla="*/ 5076861 w 8084849"/>
                <a:gd name="connsiteY40" fmla="*/ 794363 h 2683475"/>
                <a:gd name="connsiteX41" fmla="*/ 5002721 w 8084849"/>
                <a:gd name="connsiteY41" fmla="*/ 624899 h 2683475"/>
                <a:gd name="connsiteX42" fmla="*/ 4917989 w 8084849"/>
                <a:gd name="connsiteY42" fmla="*/ 476618 h 2683475"/>
                <a:gd name="connsiteX43" fmla="*/ 5041556 w 8084849"/>
                <a:gd name="connsiteY43" fmla="*/ 511923 h 2683475"/>
                <a:gd name="connsiteX44" fmla="*/ 5211021 w 8084849"/>
                <a:gd name="connsiteY44" fmla="*/ 656673 h 2683475"/>
                <a:gd name="connsiteX45" fmla="*/ 5281631 w 8084849"/>
                <a:gd name="connsiteY45" fmla="*/ 755527 h 2683475"/>
                <a:gd name="connsiteX46" fmla="*/ 5348710 w 8084849"/>
                <a:gd name="connsiteY46" fmla="*/ 709631 h 2683475"/>
                <a:gd name="connsiteX47" fmla="*/ 5295753 w 8084849"/>
                <a:gd name="connsiteY47" fmla="*/ 582533 h 2683475"/>
                <a:gd name="connsiteX48" fmla="*/ 5316936 w 8084849"/>
                <a:gd name="connsiteY48" fmla="*/ 533106 h 2683475"/>
                <a:gd name="connsiteX49" fmla="*/ 5412259 w 8084849"/>
                <a:gd name="connsiteY49" fmla="*/ 639021 h 2683475"/>
                <a:gd name="connsiteX50" fmla="*/ 5525235 w 8084849"/>
                <a:gd name="connsiteY50" fmla="*/ 670795 h 2683475"/>
                <a:gd name="connsiteX51" fmla="*/ 5557010 w 8084849"/>
                <a:gd name="connsiteY51" fmla="*/ 451904 h 2683475"/>
                <a:gd name="connsiteX52" fmla="*/ 5652333 w 8084849"/>
                <a:gd name="connsiteY52" fmla="*/ 596655 h 2683475"/>
                <a:gd name="connsiteX53" fmla="*/ 5804145 w 8084849"/>
                <a:gd name="connsiteY53" fmla="*/ 797894 h 2683475"/>
                <a:gd name="connsiteX54" fmla="*/ 5885346 w 8084849"/>
                <a:gd name="connsiteY54" fmla="*/ 833199 h 2683475"/>
                <a:gd name="connsiteX55" fmla="*/ 5895938 w 8084849"/>
                <a:gd name="connsiteY55" fmla="*/ 804955 h 2683475"/>
                <a:gd name="connsiteX56" fmla="*/ 5892407 w 8084849"/>
                <a:gd name="connsiteY56" fmla="*/ 706100 h 2683475"/>
                <a:gd name="connsiteX57" fmla="*/ 5945365 w 8084849"/>
                <a:gd name="connsiteY57" fmla="*/ 787302 h 2683475"/>
                <a:gd name="connsiteX58" fmla="*/ 6083054 w 8084849"/>
                <a:gd name="connsiteY58" fmla="*/ 872034 h 2683475"/>
                <a:gd name="connsiteX59" fmla="*/ 6132482 w 8084849"/>
                <a:gd name="connsiteY59" fmla="*/ 857912 h 2683475"/>
                <a:gd name="connsiteX60" fmla="*/ 6199561 w 8084849"/>
                <a:gd name="connsiteY60" fmla="*/ 794363 h 2683475"/>
                <a:gd name="connsiteX61" fmla="*/ 6181909 w 8084849"/>
                <a:gd name="connsiteY61" fmla="*/ 663734 h 2683475"/>
                <a:gd name="connsiteX62" fmla="*/ 6203092 w 8084849"/>
                <a:gd name="connsiteY62" fmla="*/ 614307 h 2683475"/>
                <a:gd name="connsiteX63" fmla="*/ 6340781 w 8084849"/>
                <a:gd name="connsiteY63" fmla="*/ 706100 h 2683475"/>
                <a:gd name="connsiteX64" fmla="*/ 6361964 w 8084849"/>
                <a:gd name="connsiteY64" fmla="*/ 734344 h 2683475"/>
                <a:gd name="connsiteX65" fmla="*/ 6591447 w 8084849"/>
                <a:gd name="connsiteY65" fmla="*/ 896748 h 2683475"/>
                <a:gd name="connsiteX66" fmla="*/ 6605569 w 8084849"/>
                <a:gd name="connsiteY66" fmla="*/ 924992 h 2683475"/>
                <a:gd name="connsiteX67" fmla="*/ 6813868 w 8084849"/>
                <a:gd name="connsiteY67" fmla="*/ 1172127 h 2683475"/>
                <a:gd name="connsiteX68" fmla="*/ 6986863 w 8084849"/>
                <a:gd name="connsiteY68" fmla="*/ 1309816 h 2683475"/>
                <a:gd name="connsiteX69" fmla="*/ 7015107 w 8084849"/>
                <a:gd name="connsiteY69" fmla="*/ 1334530 h 2683475"/>
                <a:gd name="connsiteX70" fmla="*/ 7301078 w 8084849"/>
                <a:gd name="connsiteY70" fmla="*/ 1475750 h 2683475"/>
                <a:gd name="connsiteX71" fmla="*/ 7548213 w 8084849"/>
                <a:gd name="connsiteY71" fmla="*/ 1514585 h 2683475"/>
                <a:gd name="connsiteX72" fmla="*/ 7551743 w 8084849"/>
                <a:gd name="connsiteY72" fmla="*/ 1408670 h 2683475"/>
                <a:gd name="connsiteX73" fmla="*/ 7576457 w 8084849"/>
                <a:gd name="connsiteY73" fmla="*/ 1309816 h 2683475"/>
                <a:gd name="connsiteX74" fmla="*/ 7604701 w 8084849"/>
                <a:gd name="connsiteY74" fmla="*/ 1239206 h 2683475"/>
                <a:gd name="connsiteX75" fmla="*/ 7654128 w 8084849"/>
                <a:gd name="connsiteY75" fmla="*/ 1267450 h 2683475"/>
                <a:gd name="connsiteX76" fmla="*/ 7880080 w 8084849"/>
                <a:gd name="connsiteY76" fmla="*/ 1394548 h 2683475"/>
                <a:gd name="connsiteX77" fmla="*/ 7957751 w 8084849"/>
                <a:gd name="connsiteY77" fmla="*/ 1341591 h 2683475"/>
                <a:gd name="connsiteX78" fmla="*/ 7897732 w 8084849"/>
                <a:gd name="connsiteY78" fmla="*/ 1203901 h 2683475"/>
                <a:gd name="connsiteX79" fmla="*/ 7873019 w 8084849"/>
                <a:gd name="connsiteY79" fmla="*/ 1087395 h 2683475"/>
                <a:gd name="connsiteX80" fmla="*/ 8084849 w 8084849"/>
                <a:gd name="connsiteY80" fmla="*/ 1207432 h 2683475"/>
                <a:gd name="connsiteX81" fmla="*/ 8081319 w 8084849"/>
                <a:gd name="connsiteY81" fmla="*/ 1087395 h 2683475"/>
                <a:gd name="connsiteX82" fmla="*/ 8067197 w 8084849"/>
                <a:gd name="connsiteY82" fmla="*/ 1041498 h 2683475"/>
                <a:gd name="connsiteX83" fmla="*/ 8060136 w 8084849"/>
                <a:gd name="connsiteY83" fmla="*/ 1023846 h 2683475"/>
                <a:gd name="connsiteX84" fmla="*/ 8060136 w 8084849"/>
                <a:gd name="connsiteY84" fmla="*/ 1016785 h 2683475"/>
                <a:gd name="connsiteX85" fmla="*/ 7957751 w 8084849"/>
                <a:gd name="connsiteY85" fmla="*/ 822607 h 2683475"/>
                <a:gd name="connsiteX86" fmla="*/ 7827122 w 8084849"/>
                <a:gd name="connsiteY86" fmla="*/ 794363 h 2683475"/>
                <a:gd name="connsiteX87" fmla="*/ 7721207 w 8084849"/>
                <a:gd name="connsiteY87" fmla="*/ 744936 h 2683475"/>
                <a:gd name="connsiteX88" fmla="*/ 7615292 w 8084849"/>
                <a:gd name="connsiteY88" fmla="*/ 670795 h 2683475"/>
                <a:gd name="connsiteX89" fmla="*/ 7498786 w 8084849"/>
                <a:gd name="connsiteY89" fmla="*/ 600185 h 2683475"/>
                <a:gd name="connsiteX90" fmla="*/ 7431706 w 8084849"/>
                <a:gd name="connsiteY90" fmla="*/ 473087 h 2683475"/>
                <a:gd name="connsiteX91" fmla="*/ 7382279 w 8084849"/>
                <a:gd name="connsiteY91" fmla="*/ 338928 h 2683475"/>
                <a:gd name="connsiteX92" fmla="*/ 7332852 w 8084849"/>
                <a:gd name="connsiteY92" fmla="*/ 148281 h 2683475"/>
                <a:gd name="connsiteX93" fmla="*/ 7279895 w 8084849"/>
                <a:gd name="connsiteY93" fmla="*/ 0 h 2683475"/>
                <a:gd name="connsiteX94" fmla="*/ 6827990 w 8084849"/>
                <a:gd name="connsiteY94" fmla="*/ 434252 h 2683475"/>
                <a:gd name="connsiteX95" fmla="*/ 6326659 w 8084849"/>
                <a:gd name="connsiteY95" fmla="*/ 250666 h 2683475"/>
                <a:gd name="connsiteX96" fmla="*/ 6291354 w 8084849"/>
                <a:gd name="connsiteY96" fmla="*/ 356581 h 2683475"/>
                <a:gd name="connsiteX97" fmla="*/ 6185439 w 8084849"/>
                <a:gd name="connsiteY97" fmla="*/ 522514 h 2683475"/>
                <a:gd name="connsiteX98" fmla="*/ 6044219 w 8084849"/>
                <a:gd name="connsiteY98" fmla="*/ 600185 h 2683475"/>
                <a:gd name="connsiteX99" fmla="*/ 5934773 w 8084849"/>
                <a:gd name="connsiteY99" fmla="*/ 653143 h 2683475"/>
                <a:gd name="connsiteX100" fmla="*/ 5878285 w 8084849"/>
                <a:gd name="connsiteY100" fmla="*/ 614307 h 2683475"/>
                <a:gd name="connsiteX101" fmla="*/ 5832389 w 8084849"/>
                <a:gd name="connsiteY101" fmla="*/ 575472 h 2683475"/>
                <a:gd name="connsiteX102" fmla="*/ 5790023 w 8084849"/>
                <a:gd name="connsiteY102" fmla="*/ 586063 h 2683475"/>
                <a:gd name="connsiteX103" fmla="*/ 5730004 w 8084849"/>
                <a:gd name="connsiteY103" fmla="*/ 515453 h 2683475"/>
                <a:gd name="connsiteX104" fmla="*/ 5726474 w 8084849"/>
                <a:gd name="connsiteY104" fmla="*/ 480148 h 2683475"/>
                <a:gd name="connsiteX105" fmla="*/ 5694699 w 8084849"/>
                <a:gd name="connsiteY105" fmla="*/ 476618 h 2683475"/>
                <a:gd name="connsiteX106" fmla="*/ 5652333 w 8084849"/>
                <a:gd name="connsiteY106" fmla="*/ 490740 h 2683475"/>
                <a:gd name="connsiteX107" fmla="*/ 5602906 w 8084849"/>
                <a:gd name="connsiteY107" fmla="*/ 451904 h 2683475"/>
                <a:gd name="connsiteX108" fmla="*/ 5546418 w 8084849"/>
                <a:gd name="connsiteY108" fmla="*/ 268318 h 2683475"/>
                <a:gd name="connsiteX109" fmla="*/ 5493461 w 8084849"/>
                <a:gd name="connsiteY109" fmla="*/ 105915 h 2683475"/>
                <a:gd name="connsiteX110" fmla="*/ 5454625 w 8084849"/>
                <a:gd name="connsiteY110" fmla="*/ 7061 h 2683475"/>
                <a:gd name="connsiteX111" fmla="*/ 5359302 w 8084849"/>
                <a:gd name="connsiteY111" fmla="*/ 321276 h 2683475"/>
                <a:gd name="connsiteX112" fmla="*/ 5320466 w 8084849"/>
                <a:gd name="connsiteY112" fmla="*/ 310684 h 2683475"/>
                <a:gd name="connsiteX113" fmla="*/ 5211021 w 8084849"/>
                <a:gd name="connsiteY113" fmla="*/ 77671 h 2683475"/>
                <a:gd name="connsiteX114" fmla="*/ 5189838 w 8084849"/>
                <a:gd name="connsiteY114" fmla="*/ 77671 h 2683475"/>
                <a:gd name="connsiteX115" fmla="*/ 5161593 w 8084849"/>
                <a:gd name="connsiteY115" fmla="*/ 112976 h 2683475"/>
                <a:gd name="connsiteX116" fmla="*/ 5119227 w 8084849"/>
                <a:gd name="connsiteY116" fmla="*/ 165934 h 2683475"/>
                <a:gd name="connsiteX117" fmla="*/ 5083922 w 8084849"/>
                <a:gd name="connsiteY117" fmla="*/ 127098 h 2683475"/>
                <a:gd name="connsiteX118" fmla="*/ 4875623 w 8084849"/>
                <a:gd name="connsiteY118" fmla="*/ 180056 h 2683475"/>
                <a:gd name="connsiteX119" fmla="*/ 4737933 w 8084849"/>
                <a:gd name="connsiteY119" fmla="*/ 547228 h 2683475"/>
                <a:gd name="connsiteX120" fmla="*/ 3262183 w 8084849"/>
                <a:gd name="connsiteY120" fmla="*/ 1737007 h 2683475"/>
                <a:gd name="connsiteX121" fmla="*/ 28244 w 8084849"/>
                <a:gd name="connsiteY121" fmla="*/ 1387487 h 2683475"/>
                <a:gd name="connsiteX122" fmla="*/ 56488 w 8084849"/>
                <a:gd name="connsiteY122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01794 w 8084849"/>
                <a:gd name="connsiteY11" fmla="*/ 2573736 h 2683475"/>
                <a:gd name="connsiteX12" fmla="*/ 2037099 w 8084849"/>
                <a:gd name="connsiteY12" fmla="*/ 2563144 h 2683475"/>
                <a:gd name="connsiteX13" fmla="*/ 2167728 w 8084849"/>
                <a:gd name="connsiteY13" fmla="*/ 2467821 h 2683475"/>
                <a:gd name="connsiteX14" fmla="*/ 2259521 w 8084849"/>
                <a:gd name="connsiteY14" fmla="*/ 2291296 h 2683475"/>
                <a:gd name="connsiteX15" fmla="*/ 2464290 w 8084849"/>
                <a:gd name="connsiteY15" fmla="*/ 2210094 h 2683475"/>
                <a:gd name="connsiteX16" fmla="*/ 2496065 w 8084849"/>
                <a:gd name="connsiteY16" fmla="*/ 2210094 h 2683475"/>
                <a:gd name="connsiteX17" fmla="*/ 2852645 w 8084849"/>
                <a:gd name="connsiteY17" fmla="*/ 2308948 h 2683475"/>
                <a:gd name="connsiteX18" fmla="*/ 2891481 w 8084849"/>
                <a:gd name="connsiteY18" fmla="*/ 2308948 h 2683475"/>
                <a:gd name="connsiteX19" fmla="*/ 3039762 w 8084849"/>
                <a:gd name="connsiteY19" fmla="*/ 2245399 h 2683475"/>
                <a:gd name="connsiteX20" fmla="*/ 3043292 w 8084849"/>
                <a:gd name="connsiteY20" fmla="*/ 2132423 h 2683475"/>
                <a:gd name="connsiteX21" fmla="*/ 3364568 w 8084849"/>
                <a:gd name="connsiteY21" fmla="*/ 2333662 h 2683475"/>
                <a:gd name="connsiteX22" fmla="*/ 3728210 w 8084849"/>
                <a:gd name="connsiteY22" fmla="*/ 2414863 h 2683475"/>
                <a:gd name="connsiteX23" fmla="*/ 3763515 w 8084849"/>
                <a:gd name="connsiteY23" fmla="*/ 2414863 h 2683475"/>
                <a:gd name="connsiteX24" fmla="*/ 4017711 w 8084849"/>
                <a:gd name="connsiteY24" fmla="*/ 2432516 h 2683475"/>
                <a:gd name="connsiteX25" fmla="*/ 4045955 w 8084849"/>
                <a:gd name="connsiteY25" fmla="*/ 2421924 h 2683475"/>
                <a:gd name="connsiteX26" fmla="*/ 4060077 w 8084849"/>
                <a:gd name="connsiteY26" fmla="*/ 2418394 h 2683475"/>
                <a:gd name="connsiteX27" fmla="*/ 4070668 w 8084849"/>
                <a:gd name="connsiteY27" fmla="*/ 2411333 h 2683475"/>
                <a:gd name="connsiteX28" fmla="*/ 4296621 w 8084849"/>
                <a:gd name="connsiteY28" fmla="*/ 2411333 h 2683475"/>
                <a:gd name="connsiteX29" fmla="*/ 4554347 w 8084849"/>
                <a:gd name="connsiteY29" fmla="*/ 2273643 h 2683475"/>
                <a:gd name="connsiteX30" fmla="*/ 4808543 w 8084849"/>
                <a:gd name="connsiteY30" fmla="*/ 2192442 h 2683475"/>
                <a:gd name="connsiteX31" fmla="*/ 5013312 w 8084849"/>
                <a:gd name="connsiteY31" fmla="*/ 2160667 h 2683475"/>
                <a:gd name="connsiteX32" fmla="*/ 5207490 w 8084849"/>
                <a:gd name="connsiteY32" fmla="*/ 1962959 h 2683475"/>
                <a:gd name="connsiteX33" fmla="*/ 5221612 w 8084849"/>
                <a:gd name="connsiteY33" fmla="*/ 1931185 h 2683475"/>
                <a:gd name="connsiteX34" fmla="*/ 5228673 w 8084849"/>
                <a:gd name="connsiteY34" fmla="*/ 1920593 h 2683475"/>
                <a:gd name="connsiteX35" fmla="*/ 5309875 w 8084849"/>
                <a:gd name="connsiteY35" fmla="*/ 1715824 h 2683475"/>
                <a:gd name="connsiteX36" fmla="*/ 5309875 w 8084849"/>
                <a:gd name="connsiteY36" fmla="*/ 1662866 h 2683475"/>
                <a:gd name="connsiteX37" fmla="*/ 5306344 w 8084849"/>
                <a:gd name="connsiteY37" fmla="*/ 1433384 h 2683475"/>
                <a:gd name="connsiteX38" fmla="*/ 5196899 w 8084849"/>
                <a:gd name="connsiteY38" fmla="*/ 1189779 h 2683475"/>
                <a:gd name="connsiteX39" fmla="*/ 5196899 w 8084849"/>
                <a:gd name="connsiteY39" fmla="*/ 1158005 h 2683475"/>
                <a:gd name="connsiteX40" fmla="*/ 5076861 w 8084849"/>
                <a:gd name="connsiteY40" fmla="*/ 794363 h 2683475"/>
                <a:gd name="connsiteX41" fmla="*/ 5002721 w 8084849"/>
                <a:gd name="connsiteY41" fmla="*/ 624899 h 2683475"/>
                <a:gd name="connsiteX42" fmla="*/ 4917989 w 8084849"/>
                <a:gd name="connsiteY42" fmla="*/ 476618 h 2683475"/>
                <a:gd name="connsiteX43" fmla="*/ 5041556 w 8084849"/>
                <a:gd name="connsiteY43" fmla="*/ 511923 h 2683475"/>
                <a:gd name="connsiteX44" fmla="*/ 5211021 w 8084849"/>
                <a:gd name="connsiteY44" fmla="*/ 656673 h 2683475"/>
                <a:gd name="connsiteX45" fmla="*/ 5281631 w 8084849"/>
                <a:gd name="connsiteY45" fmla="*/ 755527 h 2683475"/>
                <a:gd name="connsiteX46" fmla="*/ 5348710 w 8084849"/>
                <a:gd name="connsiteY46" fmla="*/ 709631 h 2683475"/>
                <a:gd name="connsiteX47" fmla="*/ 5295753 w 8084849"/>
                <a:gd name="connsiteY47" fmla="*/ 582533 h 2683475"/>
                <a:gd name="connsiteX48" fmla="*/ 5316936 w 8084849"/>
                <a:gd name="connsiteY48" fmla="*/ 533106 h 2683475"/>
                <a:gd name="connsiteX49" fmla="*/ 5412259 w 8084849"/>
                <a:gd name="connsiteY49" fmla="*/ 639021 h 2683475"/>
                <a:gd name="connsiteX50" fmla="*/ 5525235 w 8084849"/>
                <a:gd name="connsiteY50" fmla="*/ 670795 h 2683475"/>
                <a:gd name="connsiteX51" fmla="*/ 5557010 w 8084849"/>
                <a:gd name="connsiteY51" fmla="*/ 451904 h 2683475"/>
                <a:gd name="connsiteX52" fmla="*/ 5652333 w 8084849"/>
                <a:gd name="connsiteY52" fmla="*/ 596655 h 2683475"/>
                <a:gd name="connsiteX53" fmla="*/ 5804145 w 8084849"/>
                <a:gd name="connsiteY53" fmla="*/ 797894 h 2683475"/>
                <a:gd name="connsiteX54" fmla="*/ 5885346 w 8084849"/>
                <a:gd name="connsiteY54" fmla="*/ 833199 h 2683475"/>
                <a:gd name="connsiteX55" fmla="*/ 5895938 w 8084849"/>
                <a:gd name="connsiteY55" fmla="*/ 804955 h 2683475"/>
                <a:gd name="connsiteX56" fmla="*/ 5892407 w 8084849"/>
                <a:gd name="connsiteY56" fmla="*/ 706100 h 2683475"/>
                <a:gd name="connsiteX57" fmla="*/ 5945365 w 8084849"/>
                <a:gd name="connsiteY57" fmla="*/ 787302 h 2683475"/>
                <a:gd name="connsiteX58" fmla="*/ 6083054 w 8084849"/>
                <a:gd name="connsiteY58" fmla="*/ 872034 h 2683475"/>
                <a:gd name="connsiteX59" fmla="*/ 6132482 w 8084849"/>
                <a:gd name="connsiteY59" fmla="*/ 857912 h 2683475"/>
                <a:gd name="connsiteX60" fmla="*/ 6199561 w 8084849"/>
                <a:gd name="connsiteY60" fmla="*/ 794363 h 2683475"/>
                <a:gd name="connsiteX61" fmla="*/ 6181909 w 8084849"/>
                <a:gd name="connsiteY61" fmla="*/ 663734 h 2683475"/>
                <a:gd name="connsiteX62" fmla="*/ 6203092 w 8084849"/>
                <a:gd name="connsiteY62" fmla="*/ 614307 h 2683475"/>
                <a:gd name="connsiteX63" fmla="*/ 6340781 w 8084849"/>
                <a:gd name="connsiteY63" fmla="*/ 706100 h 2683475"/>
                <a:gd name="connsiteX64" fmla="*/ 6361964 w 8084849"/>
                <a:gd name="connsiteY64" fmla="*/ 734344 h 2683475"/>
                <a:gd name="connsiteX65" fmla="*/ 6591447 w 8084849"/>
                <a:gd name="connsiteY65" fmla="*/ 896748 h 2683475"/>
                <a:gd name="connsiteX66" fmla="*/ 6605569 w 8084849"/>
                <a:gd name="connsiteY66" fmla="*/ 924992 h 2683475"/>
                <a:gd name="connsiteX67" fmla="*/ 6813868 w 8084849"/>
                <a:gd name="connsiteY67" fmla="*/ 1172127 h 2683475"/>
                <a:gd name="connsiteX68" fmla="*/ 6986863 w 8084849"/>
                <a:gd name="connsiteY68" fmla="*/ 1309816 h 2683475"/>
                <a:gd name="connsiteX69" fmla="*/ 7015107 w 8084849"/>
                <a:gd name="connsiteY69" fmla="*/ 1334530 h 2683475"/>
                <a:gd name="connsiteX70" fmla="*/ 7301078 w 8084849"/>
                <a:gd name="connsiteY70" fmla="*/ 1475750 h 2683475"/>
                <a:gd name="connsiteX71" fmla="*/ 7548213 w 8084849"/>
                <a:gd name="connsiteY71" fmla="*/ 1514585 h 2683475"/>
                <a:gd name="connsiteX72" fmla="*/ 7551743 w 8084849"/>
                <a:gd name="connsiteY72" fmla="*/ 1408670 h 2683475"/>
                <a:gd name="connsiteX73" fmla="*/ 7576457 w 8084849"/>
                <a:gd name="connsiteY73" fmla="*/ 1309816 h 2683475"/>
                <a:gd name="connsiteX74" fmla="*/ 7604701 w 8084849"/>
                <a:gd name="connsiteY74" fmla="*/ 1239206 h 2683475"/>
                <a:gd name="connsiteX75" fmla="*/ 7654128 w 8084849"/>
                <a:gd name="connsiteY75" fmla="*/ 1267450 h 2683475"/>
                <a:gd name="connsiteX76" fmla="*/ 7880080 w 8084849"/>
                <a:gd name="connsiteY76" fmla="*/ 1394548 h 2683475"/>
                <a:gd name="connsiteX77" fmla="*/ 7957751 w 8084849"/>
                <a:gd name="connsiteY77" fmla="*/ 1341591 h 2683475"/>
                <a:gd name="connsiteX78" fmla="*/ 7897732 w 8084849"/>
                <a:gd name="connsiteY78" fmla="*/ 1203901 h 2683475"/>
                <a:gd name="connsiteX79" fmla="*/ 7873019 w 8084849"/>
                <a:gd name="connsiteY79" fmla="*/ 1087395 h 2683475"/>
                <a:gd name="connsiteX80" fmla="*/ 8084849 w 8084849"/>
                <a:gd name="connsiteY80" fmla="*/ 1207432 h 2683475"/>
                <a:gd name="connsiteX81" fmla="*/ 8081319 w 8084849"/>
                <a:gd name="connsiteY81" fmla="*/ 1087395 h 2683475"/>
                <a:gd name="connsiteX82" fmla="*/ 8067197 w 8084849"/>
                <a:gd name="connsiteY82" fmla="*/ 1041498 h 2683475"/>
                <a:gd name="connsiteX83" fmla="*/ 8060136 w 8084849"/>
                <a:gd name="connsiteY83" fmla="*/ 1023846 h 2683475"/>
                <a:gd name="connsiteX84" fmla="*/ 8060136 w 8084849"/>
                <a:gd name="connsiteY84" fmla="*/ 1016785 h 2683475"/>
                <a:gd name="connsiteX85" fmla="*/ 7957751 w 8084849"/>
                <a:gd name="connsiteY85" fmla="*/ 822607 h 2683475"/>
                <a:gd name="connsiteX86" fmla="*/ 7827122 w 8084849"/>
                <a:gd name="connsiteY86" fmla="*/ 794363 h 2683475"/>
                <a:gd name="connsiteX87" fmla="*/ 7721207 w 8084849"/>
                <a:gd name="connsiteY87" fmla="*/ 744936 h 2683475"/>
                <a:gd name="connsiteX88" fmla="*/ 7615292 w 8084849"/>
                <a:gd name="connsiteY88" fmla="*/ 670795 h 2683475"/>
                <a:gd name="connsiteX89" fmla="*/ 7498786 w 8084849"/>
                <a:gd name="connsiteY89" fmla="*/ 600185 h 2683475"/>
                <a:gd name="connsiteX90" fmla="*/ 7431706 w 8084849"/>
                <a:gd name="connsiteY90" fmla="*/ 473087 h 2683475"/>
                <a:gd name="connsiteX91" fmla="*/ 7382279 w 8084849"/>
                <a:gd name="connsiteY91" fmla="*/ 338928 h 2683475"/>
                <a:gd name="connsiteX92" fmla="*/ 7332852 w 8084849"/>
                <a:gd name="connsiteY92" fmla="*/ 148281 h 2683475"/>
                <a:gd name="connsiteX93" fmla="*/ 7279895 w 8084849"/>
                <a:gd name="connsiteY93" fmla="*/ 0 h 2683475"/>
                <a:gd name="connsiteX94" fmla="*/ 6827990 w 8084849"/>
                <a:gd name="connsiteY94" fmla="*/ 434252 h 2683475"/>
                <a:gd name="connsiteX95" fmla="*/ 6326659 w 8084849"/>
                <a:gd name="connsiteY95" fmla="*/ 250666 h 2683475"/>
                <a:gd name="connsiteX96" fmla="*/ 6291354 w 8084849"/>
                <a:gd name="connsiteY96" fmla="*/ 356581 h 2683475"/>
                <a:gd name="connsiteX97" fmla="*/ 6185439 w 8084849"/>
                <a:gd name="connsiteY97" fmla="*/ 522514 h 2683475"/>
                <a:gd name="connsiteX98" fmla="*/ 6044219 w 8084849"/>
                <a:gd name="connsiteY98" fmla="*/ 600185 h 2683475"/>
                <a:gd name="connsiteX99" fmla="*/ 5934773 w 8084849"/>
                <a:gd name="connsiteY99" fmla="*/ 653143 h 2683475"/>
                <a:gd name="connsiteX100" fmla="*/ 5878285 w 8084849"/>
                <a:gd name="connsiteY100" fmla="*/ 614307 h 2683475"/>
                <a:gd name="connsiteX101" fmla="*/ 5832389 w 8084849"/>
                <a:gd name="connsiteY101" fmla="*/ 575472 h 2683475"/>
                <a:gd name="connsiteX102" fmla="*/ 5790023 w 8084849"/>
                <a:gd name="connsiteY102" fmla="*/ 586063 h 2683475"/>
                <a:gd name="connsiteX103" fmla="*/ 5730004 w 8084849"/>
                <a:gd name="connsiteY103" fmla="*/ 515453 h 2683475"/>
                <a:gd name="connsiteX104" fmla="*/ 5726474 w 8084849"/>
                <a:gd name="connsiteY104" fmla="*/ 480148 h 2683475"/>
                <a:gd name="connsiteX105" fmla="*/ 5694699 w 8084849"/>
                <a:gd name="connsiteY105" fmla="*/ 476618 h 2683475"/>
                <a:gd name="connsiteX106" fmla="*/ 5652333 w 8084849"/>
                <a:gd name="connsiteY106" fmla="*/ 490740 h 2683475"/>
                <a:gd name="connsiteX107" fmla="*/ 5602906 w 8084849"/>
                <a:gd name="connsiteY107" fmla="*/ 451904 h 2683475"/>
                <a:gd name="connsiteX108" fmla="*/ 5546418 w 8084849"/>
                <a:gd name="connsiteY108" fmla="*/ 268318 h 2683475"/>
                <a:gd name="connsiteX109" fmla="*/ 5493461 w 8084849"/>
                <a:gd name="connsiteY109" fmla="*/ 105915 h 2683475"/>
                <a:gd name="connsiteX110" fmla="*/ 5454625 w 8084849"/>
                <a:gd name="connsiteY110" fmla="*/ 7061 h 2683475"/>
                <a:gd name="connsiteX111" fmla="*/ 5359302 w 8084849"/>
                <a:gd name="connsiteY111" fmla="*/ 321276 h 2683475"/>
                <a:gd name="connsiteX112" fmla="*/ 5320466 w 8084849"/>
                <a:gd name="connsiteY112" fmla="*/ 310684 h 2683475"/>
                <a:gd name="connsiteX113" fmla="*/ 5211021 w 8084849"/>
                <a:gd name="connsiteY113" fmla="*/ 77671 h 2683475"/>
                <a:gd name="connsiteX114" fmla="*/ 5189838 w 8084849"/>
                <a:gd name="connsiteY114" fmla="*/ 77671 h 2683475"/>
                <a:gd name="connsiteX115" fmla="*/ 5161593 w 8084849"/>
                <a:gd name="connsiteY115" fmla="*/ 112976 h 2683475"/>
                <a:gd name="connsiteX116" fmla="*/ 5119227 w 8084849"/>
                <a:gd name="connsiteY116" fmla="*/ 165934 h 2683475"/>
                <a:gd name="connsiteX117" fmla="*/ 5083922 w 8084849"/>
                <a:gd name="connsiteY117" fmla="*/ 127098 h 2683475"/>
                <a:gd name="connsiteX118" fmla="*/ 4875623 w 8084849"/>
                <a:gd name="connsiteY118" fmla="*/ 180056 h 2683475"/>
                <a:gd name="connsiteX119" fmla="*/ 4737933 w 8084849"/>
                <a:gd name="connsiteY119" fmla="*/ 547228 h 2683475"/>
                <a:gd name="connsiteX120" fmla="*/ 3262183 w 8084849"/>
                <a:gd name="connsiteY120" fmla="*/ 1737007 h 2683475"/>
                <a:gd name="connsiteX121" fmla="*/ 28244 w 8084849"/>
                <a:gd name="connsiteY121" fmla="*/ 1387487 h 2683475"/>
                <a:gd name="connsiteX122" fmla="*/ 56488 w 8084849"/>
                <a:gd name="connsiteY122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496065 w 8084849"/>
                <a:gd name="connsiteY15" fmla="*/ 2210094 h 2683475"/>
                <a:gd name="connsiteX16" fmla="*/ 2852645 w 8084849"/>
                <a:gd name="connsiteY16" fmla="*/ 2308948 h 2683475"/>
                <a:gd name="connsiteX17" fmla="*/ 2891481 w 8084849"/>
                <a:gd name="connsiteY17" fmla="*/ 2308948 h 2683475"/>
                <a:gd name="connsiteX18" fmla="*/ 3039762 w 8084849"/>
                <a:gd name="connsiteY18" fmla="*/ 2245399 h 2683475"/>
                <a:gd name="connsiteX19" fmla="*/ 3043292 w 8084849"/>
                <a:gd name="connsiteY19" fmla="*/ 2132423 h 2683475"/>
                <a:gd name="connsiteX20" fmla="*/ 3364568 w 8084849"/>
                <a:gd name="connsiteY20" fmla="*/ 2333662 h 2683475"/>
                <a:gd name="connsiteX21" fmla="*/ 3728210 w 8084849"/>
                <a:gd name="connsiteY21" fmla="*/ 2414863 h 2683475"/>
                <a:gd name="connsiteX22" fmla="*/ 3763515 w 8084849"/>
                <a:gd name="connsiteY22" fmla="*/ 2414863 h 2683475"/>
                <a:gd name="connsiteX23" fmla="*/ 4017711 w 8084849"/>
                <a:gd name="connsiteY23" fmla="*/ 2432516 h 2683475"/>
                <a:gd name="connsiteX24" fmla="*/ 4045955 w 8084849"/>
                <a:gd name="connsiteY24" fmla="*/ 2421924 h 2683475"/>
                <a:gd name="connsiteX25" fmla="*/ 4060077 w 8084849"/>
                <a:gd name="connsiteY25" fmla="*/ 2418394 h 2683475"/>
                <a:gd name="connsiteX26" fmla="*/ 4070668 w 8084849"/>
                <a:gd name="connsiteY26" fmla="*/ 2411333 h 2683475"/>
                <a:gd name="connsiteX27" fmla="*/ 4296621 w 8084849"/>
                <a:gd name="connsiteY27" fmla="*/ 2411333 h 2683475"/>
                <a:gd name="connsiteX28" fmla="*/ 4554347 w 8084849"/>
                <a:gd name="connsiteY28" fmla="*/ 2273643 h 2683475"/>
                <a:gd name="connsiteX29" fmla="*/ 4808543 w 8084849"/>
                <a:gd name="connsiteY29" fmla="*/ 2192442 h 2683475"/>
                <a:gd name="connsiteX30" fmla="*/ 5013312 w 8084849"/>
                <a:gd name="connsiteY30" fmla="*/ 2160667 h 2683475"/>
                <a:gd name="connsiteX31" fmla="*/ 5207490 w 8084849"/>
                <a:gd name="connsiteY31" fmla="*/ 1962959 h 2683475"/>
                <a:gd name="connsiteX32" fmla="*/ 5221612 w 8084849"/>
                <a:gd name="connsiteY32" fmla="*/ 1931185 h 2683475"/>
                <a:gd name="connsiteX33" fmla="*/ 5228673 w 8084849"/>
                <a:gd name="connsiteY33" fmla="*/ 1920593 h 2683475"/>
                <a:gd name="connsiteX34" fmla="*/ 5309875 w 8084849"/>
                <a:gd name="connsiteY34" fmla="*/ 1715824 h 2683475"/>
                <a:gd name="connsiteX35" fmla="*/ 5309875 w 8084849"/>
                <a:gd name="connsiteY35" fmla="*/ 1662866 h 2683475"/>
                <a:gd name="connsiteX36" fmla="*/ 5306344 w 8084849"/>
                <a:gd name="connsiteY36" fmla="*/ 1433384 h 2683475"/>
                <a:gd name="connsiteX37" fmla="*/ 5196899 w 8084849"/>
                <a:gd name="connsiteY37" fmla="*/ 1189779 h 2683475"/>
                <a:gd name="connsiteX38" fmla="*/ 5196899 w 8084849"/>
                <a:gd name="connsiteY38" fmla="*/ 1158005 h 2683475"/>
                <a:gd name="connsiteX39" fmla="*/ 5076861 w 8084849"/>
                <a:gd name="connsiteY39" fmla="*/ 794363 h 2683475"/>
                <a:gd name="connsiteX40" fmla="*/ 5002721 w 8084849"/>
                <a:gd name="connsiteY40" fmla="*/ 624899 h 2683475"/>
                <a:gd name="connsiteX41" fmla="*/ 4917989 w 8084849"/>
                <a:gd name="connsiteY41" fmla="*/ 476618 h 2683475"/>
                <a:gd name="connsiteX42" fmla="*/ 5041556 w 8084849"/>
                <a:gd name="connsiteY42" fmla="*/ 511923 h 2683475"/>
                <a:gd name="connsiteX43" fmla="*/ 5211021 w 8084849"/>
                <a:gd name="connsiteY43" fmla="*/ 656673 h 2683475"/>
                <a:gd name="connsiteX44" fmla="*/ 5281631 w 8084849"/>
                <a:gd name="connsiteY44" fmla="*/ 755527 h 2683475"/>
                <a:gd name="connsiteX45" fmla="*/ 5348710 w 8084849"/>
                <a:gd name="connsiteY45" fmla="*/ 709631 h 2683475"/>
                <a:gd name="connsiteX46" fmla="*/ 5295753 w 8084849"/>
                <a:gd name="connsiteY46" fmla="*/ 582533 h 2683475"/>
                <a:gd name="connsiteX47" fmla="*/ 5316936 w 8084849"/>
                <a:gd name="connsiteY47" fmla="*/ 533106 h 2683475"/>
                <a:gd name="connsiteX48" fmla="*/ 5412259 w 8084849"/>
                <a:gd name="connsiteY48" fmla="*/ 639021 h 2683475"/>
                <a:gd name="connsiteX49" fmla="*/ 5525235 w 8084849"/>
                <a:gd name="connsiteY49" fmla="*/ 670795 h 2683475"/>
                <a:gd name="connsiteX50" fmla="*/ 5557010 w 8084849"/>
                <a:gd name="connsiteY50" fmla="*/ 451904 h 2683475"/>
                <a:gd name="connsiteX51" fmla="*/ 5652333 w 8084849"/>
                <a:gd name="connsiteY51" fmla="*/ 596655 h 2683475"/>
                <a:gd name="connsiteX52" fmla="*/ 5804145 w 8084849"/>
                <a:gd name="connsiteY52" fmla="*/ 797894 h 2683475"/>
                <a:gd name="connsiteX53" fmla="*/ 5885346 w 8084849"/>
                <a:gd name="connsiteY53" fmla="*/ 833199 h 2683475"/>
                <a:gd name="connsiteX54" fmla="*/ 5895938 w 8084849"/>
                <a:gd name="connsiteY54" fmla="*/ 804955 h 2683475"/>
                <a:gd name="connsiteX55" fmla="*/ 5892407 w 8084849"/>
                <a:gd name="connsiteY55" fmla="*/ 706100 h 2683475"/>
                <a:gd name="connsiteX56" fmla="*/ 5945365 w 8084849"/>
                <a:gd name="connsiteY56" fmla="*/ 787302 h 2683475"/>
                <a:gd name="connsiteX57" fmla="*/ 6083054 w 8084849"/>
                <a:gd name="connsiteY57" fmla="*/ 872034 h 2683475"/>
                <a:gd name="connsiteX58" fmla="*/ 6132482 w 8084849"/>
                <a:gd name="connsiteY58" fmla="*/ 857912 h 2683475"/>
                <a:gd name="connsiteX59" fmla="*/ 6199561 w 8084849"/>
                <a:gd name="connsiteY59" fmla="*/ 794363 h 2683475"/>
                <a:gd name="connsiteX60" fmla="*/ 6181909 w 8084849"/>
                <a:gd name="connsiteY60" fmla="*/ 663734 h 2683475"/>
                <a:gd name="connsiteX61" fmla="*/ 6203092 w 8084849"/>
                <a:gd name="connsiteY61" fmla="*/ 614307 h 2683475"/>
                <a:gd name="connsiteX62" fmla="*/ 6340781 w 8084849"/>
                <a:gd name="connsiteY62" fmla="*/ 706100 h 2683475"/>
                <a:gd name="connsiteX63" fmla="*/ 6361964 w 8084849"/>
                <a:gd name="connsiteY63" fmla="*/ 734344 h 2683475"/>
                <a:gd name="connsiteX64" fmla="*/ 6591447 w 8084849"/>
                <a:gd name="connsiteY64" fmla="*/ 896748 h 2683475"/>
                <a:gd name="connsiteX65" fmla="*/ 6605569 w 8084849"/>
                <a:gd name="connsiteY65" fmla="*/ 924992 h 2683475"/>
                <a:gd name="connsiteX66" fmla="*/ 6813868 w 8084849"/>
                <a:gd name="connsiteY66" fmla="*/ 1172127 h 2683475"/>
                <a:gd name="connsiteX67" fmla="*/ 6986863 w 8084849"/>
                <a:gd name="connsiteY67" fmla="*/ 1309816 h 2683475"/>
                <a:gd name="connsiteX68" fmla="*/ 7015107 w 8084849"/>
                <a:gd name="connsiteY68" fmla="*/ 1334530 h 2683475"/>
                <a:gd name="connsiteX69" fmla="*/ 7301078 w 8084849"/>
                <a:gd name="connsiteY69" fmla="*/ 1475750 h 2683475"/>
                <a:gd name="connsiteX70" fmla="*/ 7548213 w 8084849"/>
                <a:gd name="connsiteY70" fmla="*/ 1514585 h 2683475"/>
                <a:gd name="connsiteX71" fmla="*/ 7551743 w 8084849"/>
                <a:gd name="connsiteY71" fmla="*/ 1408670 h 2683475"/>
                <a:gd name="connsiteX72" fmla="*/ 7576457 w 8084849"/>
                <a:gd name="connsiteY72" fmla="*/ 1309816 h 2683475"/>
                <a:gd name="connsiteX73" fmla="*/ 7604701 w 8084849"/>
                <a:gd name="connsiteY73" fmla="*/ 1239206 h 2683475"/>
                <a:gd name="connsiteX74" fmla="*/ 7654128 w 8084849"/>
                <a:gd name="connsiteY74" fmla="*/ 1267450 h 2683475"/>
                <a:gd name="connsiteX75" fmla="*/ 7880080 w 8084849"/>
                <a:gd name="connsiteY75" fmla="*/ 1394548 h 2683475"/>
                <a:gd name="connsiteX76" fmla="*/ 7957751 w 8084849"/>
                <a:gd name="connsiteY76" fmla="*/ 1341591 h 2683475"/>
                <a:gd name="connsiteX77" fmla="*/ 7897732 w 8084849"/>
                <a:gd name="connsiteY77" fmla="*/ 1203901 h 2683475"/>
                <a:gd name="connsiteX78" fmla="*/ 7873019 w 8084849"/>
                <a:gd name="connsiteY78" fmla="*/ 1087395 h 2683475"/>
                <a:gd name="connsiteX79" fmla="*/ 8084849 w 8084849"/>
                <a:gd name="connsiteY79" fmla="*/ 1207432 h 2683475"/>
                <a:gd name="connsiteX80" fmla="*/ 8081319 w 8084849"/>
                <a:gd name="connsiteY80" fmla="*/ 1087395 h 2683475"/>
                <a:gd name="connsiteX81" fmla="*/ 8067197 w 8084849"/>
                <a:gd name="connsiteY81" fmla="*/ 1041498 h 2683475"/>
                <a:gd name="connsiteX82" fmla="*/ 8060136 w 8084849"/>
                <a:gd name="connsiteY82" fmla="*/ 1023846 h 2683475"/>
                <a:gd name="connsiteX83" fmla="*/ 8060136 w 8084849"/>
                <a:gd name="connsiteY83" fmla="*/ 1016785 h 2683475"/>
                <a:gd name="connsiteX84" fmla="*/ 7957751 w 8084849"/>
                <a:gd name="connsiteY84" fmla="*/ 822607 h 2683475"/>
                <a:gd name="connsiteX85" fmla="*/ 7827122 w 8084849"/>
                <a:gd name="connsiteY85" fmla="*/ 794363 h 2683475"/>
                <a:gd name="connsiteX86" fmla="*/ 7721207 w 8084849"/>
                <a:gd name="connsiteY86" fmla="*/ 744936 h 2683475"/>
                <a:gd name="connsiteX87" fmla="*/ 7615292 w 8084849"/>
                <a:gd name="connsiteY87" fmla="*/ 670795 h 2683475"/>
                <a:gd name="connsiteX88" fmla="*/ 7498786 w 8084849"/>
                <a:gd name="connsiteY88" fmla="*/ 600185 h 2683475"/>
                <a:gd name="connsiteX89" fmla="*/ 7431706 w 8084849"/>
                <a:gd name="connsiteY89" fmla="*/ 473087 h 2683475"/>
                <a:gd name="connsiteX90" fmla="*/ 7382279 w 8084849"/>
                <a:gd name="connsiteY90" fmla="*/ 338928 h 2683475"/>
                <a:gd name="connsiteX91" fmla="*/ 7332852 w 8084849"/>
                <a:gd name="connsiteY91" fmla="*/ 148281 h 2683475"/>
                <a:gd name="connsiteX92" fmla="*/ 7279895 w 8084849"/>
                <a:gd name="connsiteY92" fmla="*/ 0 h 2683475"/>
                <a:gd name="connsiteX93" fmla="*/ 6827990 w 8084849"/>
                <a:gd name="connsiteY93" fmla="*/ 434252 h 2683475"/>
                <a:gd name="connsiteX94" fmla="*/ 6326659 w 8084849"/>
                <a:gd name="connsiteY94" fmla="*/ 250666 h 2683475"/>
                <a:gd name="connsiteX95" fmla="*/ 6291354 w 8084849"/>
                <a:gd name="connsiteY95" fmla="*/ 356581 h 2683475"/>
                <a:gd name="connsiteX96" fmla="*/ 6185439 w 8084849"/>
                <a:gd name="connsiteY96" fmla="*/ 522514 h 2683475"/>
                <a:gd name="connsiteX97" fmla="*/ 6044219 w 8084849"/>
                <a:gd name="connsiteY97" fmla="*/ 600185 h 2683475"/>
                <a:gd name="connsiteX98" fmla="*/ 5934773 w 8084849"/>
                <a:gd name="connsiteY98" fmla="*/ 653143 h 2683475"/>
                <a:gd name="connsiteX99" fmla="*/ 5878285 w 8084849"/>
                <a:gd name="connsiteY99" fmla="*/ 614307 h 2683475"/>
                <a:gd name="connsiteX100" fmla="*/ 5832389 w 8084849"/>
                <a:gd name="connsiteY100" fmla="*/ 575472 h 2683475"/>
                <a:gd name="connsiteX101" fmla="*/ 5790023 w 8084849"/>
                <a:gd name="connsiteY101" fmla="*/ 586063 h 2683475"/>
                <a:gd name="connsiteX102" fmla="*/ 5730004 w 8084849"/>
                <a:gd name="connsiteY102" fmla="*/ 515453 h 2683475"/>
                <a:gd name="connsiteX103" fmla="*/ 5726474 w 8084849"/>
                <a:gd name="connsiteY103" fmla="*/ 480148 h 2683475"/>
                <a:gd name="connsiteX104" fmla="*/ 5694699 w 8084849"/>
                <a:gd name="connsiteY104" fmla="*/ 476618 h 2683475"/>
                <a:gd name="connsiteX105" fmla="*/ 5652333 w 8084849"/>
                <a:gd name="connsiteY105" fmla="*/ 490740 h 2683475"/>
                <a:gd name="connsiteX106" fmla="*/ 5602906 w 8084849"/>
                <a:gd name="connsiteY106" fmla="*/ 451904 h 2683475"/>
                <a:gd name="connsiteX107" fmla="*/ 5546418 w 8084849"/>
                <a:gd name="connsiteY107" fmla="*/ 268318 h 2683475"/>
                <a:gd name="connsiteX108" fmla="*/ 5493461 w 8084849"/>
                <a:gd name="connsiteY108" fmla="*/ 105915 h 2683475"/>
                <a:gd name="connsiteX109" fmla="*/ 5454625 w 8084849"/>
                <a:gd name="connsiteY109" fmla="*/ 7061 h 2683475"/>
                <a:gd name="connsiteX110" fmla="*/ 5359302 w 8084849"/>
                <a:gd name="connsiteY110" fmla="*/ 321276 h 2683475"/>
                <a:gd name="connsiteX111" fmla="*/ 5320466 w 8084849"/>
                <a:gd name="connsiteY111" fmla="*/ 310684 h 2683475"/>
                <a:gd name="connsiteX112" fmla="*/ 5211021 w 8084849"/>
                <a:gd name="connsiteY112" fmla="*/ 77671 h 2683475"/>
                <a:gd name="connsiteX113" fmla="*/ 5189838 w 8084849"/>
                <a:gd name="connsiteY113" fmla="*/ 77671 h 2683475"/>
                <a:gd name="connsiteX114" fmla="*/ 5161593 w 8084849"/>
                <a:gd name="connsiteY114" fmla="*/ 112976 h 2683475"/>
                <a:gd name="connsiteX115" fmla="*/ 5119227 w 8084849"/>
                <a:gd name="connsiteY115" fmla="*/ 165934 h 2683475"/>
                <a:gd name="connsiteX116" fmla="*/ 5083922 w 8084849"/>
                <a:gd name="connsiteY116" fmla="*/ 127098 h 2683475"/>
                <a:gd name="connsiteX117" fmla="*/ 4875623 w 8084849"/>
                <a:gd name="connsiteY117" fmla="*/ 180056 h 2683475"/>
                <a:gd name="connsiteX118" fmla="*/ 4737933 w 8084849"/>
                <a:gd name="connsiteY118" fmla="*/ 547228 h 2683475"/>
                <a:gd name="connsiteX119" fmla="*/ 3262183 w 8084849"/>
                <a:gd name="connsiteY119" fmla="*/ 1737007 h 2683475"/>
                <a:gd name="connsiteX120" fmla="*/ 28244 w 8084849"/>
                <a:gd name="connsiteY120" fmla="*/ 1387487 h 2683475"/>
                <a:gd name="connsiteX121" fmla="*/ 56488 w 8084849"/>
                <a:gd name="connsiteY121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496065 w 8084849"/>
                <a:gd name="connsiteY15" fmla="*/ 2210094 h 2683475"/>
                <a:gd name="connsiteX16" fmla="*/ 2852645 w 8084849"/>
                <a:gd name="connsiteY16" fmla="*/ 2308948 h 2683475"/>
                <a:gd name="connsiteX17" fmla="*/ 2891481 w 8084849"/>
                <a:gd name="connsiteY17" fmla="*/ 2308948 h 2683475"/>
                <a:gd name="connsiteX18" fmla="*/ 3039762 w 8084849"/>
                <a:gd name="connsiteY18" fmla="*/ 2245399 h 2683475"/>
                <a:gd name="connsiteX19" fmla="*/ 3043292 w 8084849"/>
                <a:gd name="connsiteY19" fmla="*/ 2132423 h 2683475"/>
                <a:gd name="connsiteX20" fmla="*/ 3364568 w 8084849"/>
                <a:gd name="connsiteY20" fmla="*/ 2333662 h 2683475"/>
                <a:gd name="connsiteX21" fmla="*/ 3728210 w 8084849"/>
                <a:gd name="connsiteY21" fmla="*/ 2414863 h 2683475"/>
                <a:gd name="connsiteX22" fmla="*/ 3763515 w 8084849"/>
                <a:gd name="connsiteY22" fmla="*/ 2414863 h 2683475"/>
                <a:gd name="connsiteX23" fmla="*/ 4017711 w 8084849"/>
                <a:gd name="connsiteY23" fmla="*/ 2432516 h 2683475"/>
                <a:gd name="connsiteX24" fmla="*/ 4045955 w 8084849"/>
                <a:gd name="connsiteY24" fmla="*/ 2421924 h 2683475"/>
                <a:gd name="connsiteX25" fmla="*/ 4060077 w 8084849"/>
                <a:gd name="connsiteY25" fmla="*/ 2418394 h 2683475"/>
                <a:gd name="connsiteX26" fmla="*/ 4070668 w 8084849"/>
                <a:gd name="connsiteY26" fmla="*/ 2411333 h 2683475"/>
                <a:gd name="connsiteX27" fmla="*/ 4296621 w 8084849"/>
                <a:gd name="connsiteY27" fmla="*/ 2411333 h 2683475"/>
                <a:gd name="connsiteX28" fmla="*/ 4554347 w 8084849"/>
                <a:gd name="connsiteY28" fmla="*/ 2273643 h 2683475"/>
                <a:gd name="connsiteX29" fmla="*/ 4808543 w 8084849"/>
                <a:gd name="connsiteY29" fmla="*/ 2192442 h 2683475"/>
                <a:gd name="connsiteX30" fmla="*/ 5013312 w 8084849"/>
                <a:gd name="connsiteY30" fmla="*/ 2160667 h 2683475"/>
                <a:gd name="connsiteX31" fmla="*/ 5207490 w 8084849"/>
                <a:gd name="connsiteY31" fmla="*/ 1962959 h 2683475"/>
                <a:gd name="connsiteX32" fmla="*/ 5221612 w 8084849"/>
                <a:gd name="connsiteY32" fmla="*/ 1931185 h 2683475"/>
                <a:gd name="connsiteX33" fmla="*/ 5228673 w 8084849"/>
                <a:gd name="connsiteY33" fmla="*/ 1920593 h 2683475"/>
                <a:gd name="connsiteX34" fmla="*/ 5309875 w 8084849"/>
                <a:gd name="connsiteY34" fmla="*/ 1715824 h 2683475"/>
                <a:gd name="connsiteX35" fmla="*/ 5309875 w 8084849"/>
                <a:gd name="connsiteY35" fmla="*/ 1662866 h 2683475"/>
                <a:gd name="connsiteX36" fmla="*/ 5306344 w 8084849"/>
                <a:gd name="connsiteY36" fmla="*/ 1433384 h 2683475"/>
                <a:gd name="connsiteX37" fmla="*/ 5196899 w 8084849"/>
                <a:gd name="connsiteY37" fmla="*/ 1189779 h 2683475"/>
                <a:gd name="connsiteX38" fmla="*/ 5196899 w 8084849"/>
                <a:gd name="connsiteY38" fmla="*/ 1158005 h 2683475"/>
                <a:gd name="connsiteX39" fmla="*/ 5076861 w 8084849"/>
                <a:gd name="connsiteY39" fmla="*/ 794363 h 2683475"/>
                <a:gd name="connsiteX40" fmla="*/ 5002721 w 8084849"/>
                <a:gd name="connsiteY40" fmla="*/ 624899 h 2683475"/>
                <a:gd name="connsiteX41" fmla="*/ 4917989 w 8084849"/>
                <a:gd name="connsiteY41" fmla="*/ 476618 h 2683475"/>
                <a:gd name="connsiteX42" fmla="*/ 5041556 w 8084849"/>
                <a:gd name="connsiteY42" fmla="*/ 511923 h 2683475"/>
                <a:gd name="connsiteX43" fmla="*/ 5211021 w 8084849"/>
                <a:gd name="connsiteY43" fmla="*/ 656673 h 2683475"/>
                <a:gd name="connsiteX44" fmla="*/ 5281631 w 8084849"/>
                <a:gd name="connsiteY44" fmla="*/ 755527 h 2683475"/>
                <a:gd name="connsiteX45" fmla="*/ 5348710 w 8084849"/>
                <a:gd name="connsiteY45" fmla="*/ 709631 h 2683475"/>
                <a:gd name="connsiteX46" fmla="*/ 5295753 w 8084849"/>
                <a:gd name="connsiteY46" fmla="*/ 582533 h 2683475"/>
                <a:gd name="connsiteX47" fmla="*/ 5316936 w 8084849"/>
                <a:gd name="connsiteY47" fmla="*/ 533106 h 2683475"/>
                <a:gd name="connsiteX48" fmla="*/ 5412259 w 8084849"/>
                <a:gd name="connsiteY48" fmla="*/ 639021 h 2683475"/>
                <a:gd name="connsiteX49" fmla="*/ 5525235 w 8084849"/>
                <a:gd name="connsiteY49" fmla="*/ 670795 h 2683475"/>
                <a:gd name="connsiteX50" fmla="*/ 5557010 w 8084849"/>
                <a:gd name="connsiteY50" fmla="*/ 451904 h 2683475"/>
                <a:gd name="connsiteX51" fmla="*/ 5652333 w 8084849"/>
                <a:gd name="connsiteY51" fmla="*/ 596655 h 2683475"/>
                <a:gd name="connsiteX52" fmla="*/ 5804145 w 8084849"/>
                <a:gd name="connsiteY52" fmla="*/ 797894 h 2683475"/>
                <a:gd name="connsiteX53" fmla="*/ 5885346 w 8084849"/>
                <a:gd name="connsiteY53" fmla="*/ 833199 h 2683475"/>
                <a:gd name="connsiteX54" fmla="*/ 5895938 w 8084849"/>
                <a:gd name="connsiteY54" fmla="*/ 804955 h 2683475"/>
                <a:gd name="connsiteX55" fmla="*/ 5892407 w 8084849"/>
                <a:gd name="connsiteY55" fmla="*/ 706100 h 2683475"/>
                <a:gd name="connsiteX56" fmla="*/ 5945365 w 8084849"/>
                <a:gd name="connsiteY56" fmla="*/ 787302 h 2683475"/>
                <a:gd name="connsiteX57" fmla="*/ 6083054 w 8084849"/>
                <a:gd name="connsiteY57" fmla="*/ 872034 h 2683475"/>
                <a:gd name="connsiteX58" fmla="*/ 6132482 w 8084849"/>
                <a:gd name="connsiteY58" fmla="*/ 857912 h 2683475"/>
                <a:gd name="connsiteX59" fmla="*/ 6199561 w 8084849"/>
                <a:gd name="connsiteY59" fmla="*/ 794363 h 2683475"/>
                <a:gd name="connsiteX60" fmla="*/ 6181909 w 8084849"/>
                <a:gd name="connsiteY60" fmla="*/ 663734 h 2683475"/>
                <a:gd name="connsiteX61" fmla="*/ 6203092 w 8084849"/>
                <a:gd name="connsiteY61" fmla="*/ 614307 h 2683475"/>
                <a:gd name="connsiteX62" fmla="*/ 6340781 w 8084849"/>
                <a:gd name="connsiteY62" fmla="*/ 706100 h 2683475"/>
                <a:gd name="connsiteX63" fmla="*/ 6361964 w 8084849"/>
                <a:gd name="connsiteY63" fmla="*/ 734344 h 2683475"/>
                <a:gd name="connsiteX64" fmla="*/ 6591447 w 8084849"/>
                <a:gd name="connsiteY64" fmla="*/ 896748 h 2683475"/>
                <a:gd name="connsiteX65" fmla="*/ 6605569 w 8084849"/>
                <a:gd name="connsiteY65" fmla="*/ 924992 h 2683475"/>
                <a:gd name="connsiteX66" fmla="*/ 6813868 w 8084849"/>
                <a:gd name="connsiteY66" fmla="*/ 1172127 h 2683475"/>
                <a:gd name="connsiteX67" fmla="*/ 6986863 w 8084849"/>
                <a:gd name="connsiteY67" fmla="*/ 1309816 h 2683475"/>
                <a:gd name="connsiteX68" fmla="*/ 7015107 w 8084849"/>
                <a:gd name="connsiteY68" fmla="*/ 1334530 h 2683475"/>
                <a:gd name="connsiteX69" fmla="*/ 7301078 w 8084849"/>
                <a:gd name="connsiteY69" fmla="*/ 1475750 h 2683475"/>
                <a:gd name="connsiteX70" fmla="*/ 7548213 w 8084849"/>
                <a:gd name="connsiteY70" fmla="*/ 1514585 h 2683475"/>
                <a:gd name="connsiteX71" fmla="*/ 7551743 w 8084849"/>
                <a:gd name="connsiteY71" fmla="*/ 1408670 h 2683475"/>
                <a:gd name="connsiteX72" fmla="*/ 7576457 w 8084849"/>
                <a:gd name="connsiteY72" fmla="*/ 1309816 h 2683475"/>
                <a:gd name="connsiteX73" fmla="*/ 7604701 w 8084849"/>
                <a:gd name="connsiteY73" fmla="*/ 1239206 h 2683475"/>
                <a:gd name="connsiteX74" fmla="*/ 7654128 w 8084849"/>
                <a:gd name="connsiteY74" fmla="*/ 1267450 h 2683475"/>
                <a:gd name="connsiteX75" fmla="*/ 7880080 w 8084849"/>
                <a:gd name="connsiteY75" fmla="*/ 1394548 h 2683475"/>
                <a:gd name="connsiteX76" fmla="*/ 7957751 w 8084849"/>
                <a:gd name="connsiteY76" fmla="*/ 1341591 h 2683475"/>
                <a:gd name="connsiteX77" fmla="*/ 7897732 w 8084849"/>
                <a:gd name="connsiteY77" fmla="*/ 1203901 h 2683475"/>
                <a:gd name="connsiteX78" fmla="*/ 7873019 w 8084849"/>
                <a:gd name="connsiteY78" fmla="*/ 1087395 h 2683475"/>
                <a:gd name="connsiteX79" fmla="*/ 8084849 w 8084849"/>
                <a:gd name="connsiteY79" fmla="*/ 1207432 h 2683475"/>
                <a:gd name="connsiteX80" fmla="*/ 8081319 w 8084849"/>
                <a:gd name="connsiteY80" fmla="*/ 1087395 h 2683475"/>
                <a:gd name="connsiteX81" fmla="*/ 8067197 w 8084849"/>
                <a:gd name="connsiteY81" fmla="*/ 1041498 h 2683475"/>
                <a:gd name="connsiteX82" fmla="*/ 8060136 w 8084849"/>
                <a:gd name="connsiteY82" fmla="*/ 1023846 h 2683475"/>
                <a:gd name="connsiteX83" fmla="*/ 8060136 w 8084849"/>
                <a:gd name="connsiteY83" fmla="*/ 1016785 h 2683475"/>
                <a:gd name="connsiteX84" fmla="*/ 7957751 w 8084849"/>
                <a:gd name="connsiteY84" fmla="*/ 822607 h 2683475"/>
                <a:gd name="connsiteX85" fmla="*/ 7827122 w 8084849"/>
                <a:gd name="connsiteY85" fmla="*/ 794363 h 2683475"/>
                <a:gd name="connsiteX86" fmla="*/ 7721207 w 8084849"/>
                <a:gd name="connsiteY86" fmla="*/ 744936 h 2683475"/>
                <a:gd name="connsiteX87" fmla="*/ 7615292 w 8084849"/>
                <a:gd name="connsiteY87" fmla="*/ 670795 h 2683475"/>
                <a:gd name="connsiteX88" fmla="*/ 7498786 w 8084849"/>
                <a:gd name="connsiteY88" fmla="*/ 600185 h 2683475"/>
                <a:gd name="connsiteX89" fmla="*/ 7431706 w 8084849"/>
                <a:gd name="connsiteY89" fmla="*/ 473087 h 2683475"/>
                <a:gd name="connsiteX90" fmla="*/ 7382279 w 8084849"/>
                <a:gd name="connsiteY90" fmla="*/ 338928 h 2683475"/>
                <a:gd name="connsiteX91" fmla="*/ 7332852 w 8084849"/>
                <a:gd name="connsiteY91" fmla="*/ 148281 h 2683475"/>
                <a:gd name="connsiteX92" fmla="*/ 7279895 w 8084849"/>
                <a:gd name="connsiteY92" fmla="*/ 0 h 2683475"/>
                <a:gd name="connsiteX93" fmla="*/ 6827990 w 8084849"/>
                <a:gd name="connsiteY93" fmla="*/ 434252 h 2683475"/>
                <a:gd name="connsiteX94" fmla="*/ 6326659 w 8084849"/>
                <a:gd name="connsiteY94" fmla="*/ 250666 h 2683475"/>
                <a:gd name="connsiteX95" fmla="*/ 6291354 w 8084849"/>
                <a:gd name="connsiteY95" fmla="*/ 356581 h 2683475"/>
                <a:gd name="connsiteX96" fmla="*/ 6185439 w 8084849"/>
                <a:gd name="connsiteY96" fmla="*/ 522514 h 2683475"/>
                <a:gd name="connsiteX97" fmla="*/ 6044219 w 8084849"/>
                <a:gd name="connsiteY97" fmla="*/ 600185 h 2683475"/>
                <a:gd name="connsiteX98" fmla="*/ 5934773 w 8084849"/>
                <a:gd name="connsiteY98" fmla="*/ 653143 h 2683475"/>
                <a:gd name="connsiteX99" fmla="*/ 5878285 w 8084849"/>
                <a:gd name="connsiteY99" fmla="*/ 614307 h 2683475"/>
                <a:gd name="connsiteX100" fmla="*/ 5832389 w 8084849"/>
                <a:gd name="connsiteY100" fmla="*/ 575472 h 2683475"/>
                <a:gd name="connsiteX101" fmla="*/ 5790023 w 8084849"/>
                <a:gd name="connsiteY101" fmla="*/ 586063 h 2683475"/>
                <a:gd name="connsiteX102" fmla="*/ 5730004 w 8084849"/>
                <a:gd name="connsiteY102" fmla="*/ 515453 h 2683475"/>
                <a:gd name="connsiteX103" fmla="*/ 5726474 w 8084849"/>
                <a:gd name="connsiteY103" fmla="*/ 480148 h 2683475"/>
                <a:gd name="connsiteX104" fmla="*/ 5694699 w 8084849"/>
                <a:gd name="connsiteY104" fmla="*/ 476618 h 2683475"/>
                <a:gd name="connsiteX105" fmla="*/ 5652333 w 8084849"/>
                <a:gd name="connsiteY105" fmla="*/ 490740 h 2683475"/>
                <a:gd name="connsiteX106" fmla="*/ 5602906 w 8084849"/>
                <a:gd name="connsiteY106" fmla="*/ 451904 h 2683475"/>
                <a:gd name="connsiteX107" fmla="*/ 5546418 w 8084849"/>
                <a:gd name="connsiteY107" fmla="*/ 268318 h 2683475"/>
                <a:gd name="connsiteX108" fmla="*/ 5493461 w 8084849"/>
                <a:gd name="connsiteY108" fmla="*/ 105915 h 2683475"/>
                <a:gd name="connsiteX109" fmla="*/ 5454625 w 8084849"/>
                <a:gd name="connsiteY109" fmla="*/ 7061 h 2683475"/>
                <a:gd name="connsiteX110" fmla="*/ 5359302 w 8084849"/>
                <a:gd name="connsiteY110" fmla="*/ 321276 h 2683475"/>
                <a:gd name="connsiteX111" fmla="*/ 5320466 w 8084849"/>
                <a:gd name="connsiteY111" fmla="*/ 310684 h 2683475"/>
                <a:gd name="connsiteX112" fmla="*/ 5211021 w 8084849"/>
                <a:gd name="connsiteY112" fmla="*/ 77671 h 2683475"/>
                <a:gd name="connsiteX113" fmla="*/ 5189838 w 8084849"/>
                <a:gd name="connsiteY113" fmla="*/ 77671 h 2683475"/>
                <a:gd name="connsiteX114" fmla="*/ 5161593 w 8084849"/>
                <a:gd name="connsiteY114" fmla="*/ 112976 h 2683475"/>
                <a:gd name="connsiteX115" fmla="*/ 5119227 w 8084849"/>
                <a:gd name="connsiteY115" fmla="*/ 165934 h 2683475"/>
                <a:gd name="connsiteX116" fmla="*/ 5083922 w 8084849"/>
                <a:gd name="connsiteY116" fmla="*/ 127098 h 2683475"/>
                <a:gd name="connsiteX117" fmla="*/ 4875623 w 8084849"/>
                <a:gd name="connsiteY117" fmla="*/ 180056 h 2683475"/>
                <a:gd name="connsiteX118" fmla="*/ 4737933 w 8084849"/>
                <a:gd name="connsiteY118" fmla="*/ 547228 h 2683475"/>
                <a:gd name="connsiteX119" fmla="*/ 3262183 w 8084849"/>
                <a:gd name="connsiteY119" fmla="*/ 1737007 h 2683475"/>
                <a:gd name="connsiteX120" fmla="*/ 28244 w 8084849"/>
                <a:gd name="connsiteY120" fmla="*/ 1387487 h 2683475"/>
                <a:gd name="connsiteX121" fmla="*/ 56488 w 8084849"/>
                <a:gd name="connsiteY121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496065 w 8084849"/>
                <a:gd name="connsiteY15" fmla="*/ 2210094 h 2683475"/>
                <a:gd name="connsiteX16" fmla="*/ 2852645 w 8084849"/>
                <a:gd name="connsiteY16" fmla="*/ 2308948 h 2683475"/>
                <a:gd name="connsiteX17" fmla="*/ 2891481 w 8084849"/>
                <a:gd name="connsiteY17" fmla="*/ 2308948 h 2683475"/>
                <a:gd name="connsiteX18" fmla="*/ 3039762 w 8084849"/>
                <a:gd name="connsiteY18" fmla="*/ 2245399 h 2683475"/>
                <a:gd name="connsiteX19" fmla="*/ 3043292 w 8084849"/>
                <a:gd name="connsiteY19" fmla="*/ 2132423 h 2683475"/>
                <a:gd name="connsiteX20" fmla="*/ 3364568 w 8084849"/>
                <a:gd name="connsiteY20" fmla="*/ 2333662 h 2683475"/>
                <a:gd name="connsiteX21" fmla="*/ 3728210 w 8084849"/>
                <a:gd name="connsiteY21" fmla="*/ 2414863 h 2683475"/>
                <a:gd name="connsiteX22" fmla="*/ 3763515 w 8084849"/>
                <a:gd name="connsiteY22" fmla="*/ 2414863 h 2683475"/>
                <a:gd name="connsiteX23" fmla="*/ 4017711 w 8084849"/>
                <a:gd name="connsiteY23" fmla="*/ 2432516 h 2683475"/>
                <a:gd name="connsiteX24" fmla="*/ 4045955 w 8084849"/>
                <a:gd name="connsiteY24" fmla="*/ 2421924 h 2683475"/>
                <a:gd name="connsiteX25" fmla="*/ 4060077 w 8084849"/>
                <a:gd name="connsiteY25" fmla="*/ 2418394 h 2683475"/>
                <a:gd name="connsiteX26" fmla="*/ 4070668 w 8084849"/>
                <a:gd name="connsiteY26" fmla="*/ 2411333 h 2683475"/>
                <a:gd name="connsiteX27" fmla="*/ 4296621 w 8084849"/>
                <a:gd name="connsiteY27" fmla="*/ 2411333 h 2683475"/>
                <a:gd name="connsiteX28" fmla="*/ 4554347 w 8084849"/>
                <a:gd name="connsiteY28" fmla="*/ 2273643 h 2683475"/>
                <a:gd name="connsiteX29" fmla="*/ 4808543 w 8084849"/>
                <a:gd name="connsiteY29" fmla="*/ 2192442 h 2683475"/>
                <a:gd name="connsiteX30" fmla="*/ 5013312 w 8084849"/>
                <a:gd name="connsiteY30" fmla="*/ 2160667 h 2683475"/>
                <a:gd name="connsiteX31" fmla="*/ 5207490 w 8084849"/>
                <a:gd name="connsiteY31" fmla="*/ 1962959 h 2683475"/>
                <a:gd name="connsiteX32" fmla="*/ 5221612 w 8084849"/>
                <a:gd name="connsiteY32" fmla="*/ 1931185 h 2683475"/>
                <a:gd name="connsiteX33" fmla="*/ 5228673 w 8084849"/>
                <a:gd name="connsiteY33" fmla="*/ 1920593 h 2683475"/>
                <a:gd name="connsiteX34" fmla="*/ 5309875 w 8084849"/>
                <a:gd name="connsiteY34" fmla="*/ 1715824 h 2683475"/>
                <a:gd name="connsiteX35" fmla="*/ 5309875 w 8084849"/>
                <a:gd name="connsiteY35" fmla="*/ 1662866 h 2683475"/>
                <a:gd name="connsiteX36" fmla="*/ 5306344 w 8084849"/>
                <a:gd name="connsiteY36" fmla="*/ 1433384 h 2683475"/>
                <a:gd name="connsiteX37" fmla="*/ 5196899 w 8084849"/>
                <a:gd name="connsiteY37" fmla="*/ 1189779 h 2683475"/>
                <a:gd name="connsiteX38" fmla="*/ 5196899 w 8084849"/>
                <a:gd name="connsiteY38" fmla="*/ 1158005 h 2683475"/>
                <a:gd name="connsiteX39" fmla="*/ 5076861 w 8084849"/>
                <a:gd name="connsiteY39" fmla="*/ 794363 h 2683475"/>
                <a:gd name="connsiteX40" fmla="*/ 5002721 w 8084849"/>
                <a:gd name="connsiteY40" fmla="*/ 624899 h 2683475"/>
                <a:gd name="connsiteX41" fmla="*/ 4917989 w 8084849"/>
                <a:gd name="connsiteY41" fmla="*/ 476618 h 2683475"/>
                <a:gd name="connsiteX42" fmla="*/ 5041556 w 8084849"/>
                <a:gd name="connsiteY42" fmla="*/ 511923 h 2683475"/>
                <a:gd name="connsiteX43" fmla="*/ 5211021 w 8084849"/>
                <a:gd name="connsiteY43" fmla="*/ 656673 h 2683475"/>
                <a:gd name="connsiteX44" fmla="*/ 5281631 w 8084849"/>
                <a:gd name="connsiteY44" fmla="*/ 755527 h 2683475"/>
                <a:gd name="connsiteX45" fmla="*/ 5348710 w 8084849"/>
                <a:gd name="connsiteY45" fmla="*/ 709631 h 2683475"/>
                <a:gd name="connsiteX46" fmla="*/ 5295753 w 8084849"/>
                <a:gd name="connsiteY46" fmla="*/ 582533 h 2683475"/>
                <a:gd name="connsiteX47" fmla="*/ 5316936 w 8084849"/>
                <a:gd name="connsiteY47" fmla="*/ 533106 h 2683475"/>
                <a:gd name="connsiteX48" fmla="*/ 5412259 w 8084849"/>
                <a:gd name="connsiteY48" fmla="*/ 639021 h 2683475"/>
                <a:gd name="connsiteX49" fmla="*/ 5525235 w 8084849"/>
                <a:gd name="connsiteY49" fmla="*/ 670795 h 2683475"/>
                <a:gd name="connsiteX50" fmla="*/ 5557010 w 8084849"/>
                <a:gd name="connsiteY50" fmla="*/ 451904 h 2683475"/>
                <a:gd name="connsiteX51" fmla="*/ 5652333 w 8084849"/>
                <a:gd name="connsiteY51" fmla="*/ 596655 h 2683475"/>
                <a:gd name="connsiteX52" fmla="*/ 5804145 w 8084849"/>
                <a:gd name="connsiteY52" fmla="*/ 797894 h 2683475"/>
                <a:gd name="connsiteX53" fmla="*/ 5885346 w 8084849"/>
                <a:gd name="connsiteY53" fmla="*/ 833199 h 2683475"/>
                <a:gd name="connsiteX54" fmla="*/ 5895938 w 8084849"/>
                <a:gd name="connsiteY54" fmla="*/ 804955 h 2683475"/>
                <a:gd name="connsiteX55" fmla="*/ 5892407 w 8084849"/>
                <a:gd name="connsiteY55" fmla="*/ 706100 h 2683475"/>
                <a:gd name="connsiteX56" fmla="*/ 5945365 w 8084849"/>
                <a:gd name="connsiteY56" fmla="*/ 787302 h 2683475"/>
                <a:gd name="connsiteX57" fmla="*/ 6083054 w 8084849"/>
                <a:gd name="connsiteY57" fmla="*/ 872034 h 2683475"/>
                <a:gd name="connsiteX58" fmla="*/ 6132482 w 8084849"/>
                <a:gd name="connsiteY58" fmla="*/ 857912 h 2683475"/>
                <a:gd name="connsiteX59" fmla="*/ 6199561 w 8084849"/>
                <a:gd name="connsiteY59" fmla="*/ 794363 h 2683475"/>
                <a:gd name="connsiteX60" fmla="*/ 6181909 w 8084849"/>
                <a:gd name="connsiteY60" fmla="*/ 663734 h 2683475"/>
                <a:gd name="connsiteX61" fmla="*/ 6203092 w 8084849"/>
                <a:gd name="connsiteY61" fmla="*/ 614307 h 2683475"/>
                <a:gd name="connsiteX62" fmla="*/ 6340781 w 8084849"/>
                <a:gd name="connsiteY62" fmla="*/ 706100 h 2683475"/>
                <a:gd name="connsiteX63" fmla="*/ 6361964 w 8084849"/>
                <a:gd name="connsiteY63" fmla="*/ 734344 h 2683475"/>
                <a:gd name="connsiteX64" fmla="*/ 6591447 w 8084849"/>
                <a:gd name="connsiteY64" fmla="*/ 896748 h 2683475"/>
                <a:gd name="connsiteX65" fmla="*/ 6605569 w 8084849"/>
                <a:gd name="connsiteY65" fmla="*/ 924992 h 2683475"/>
                <a:gd name="connsiteX66" fmla="*/ 6813868 w 8084849"/>
                <a:gd name="connsiteY66" fmla="*/ 1172127 h 2683475"/>
                <a:gd name="connsiteX67" fmla="*/ 6986863 w 8084849"/>
                <a:gd name="connsiteY67" fmla="*/ 1309816 h 2683475"/>
                <a:gd name="connsiteX68" fmla="*/ 7015107 w 8084849"/>
                <a:gd name="connsiteY68" fmla="*/ 1334530 h 2683475"/>
                <a:gd name="connsiteX69" fmla="*/ 7301078 w 8084849"/>
                <a:gd name="connsiteY69" fmla="*/ 1475750 h 2683475"/>
                <a:gd name="connsiteX70" fmla="*/ 7548213 w 8084849"/>
                <a:gd name="connsiteY70" fmla="*/ 1514585 h 2683475"/>
                <a:gd name="connsiteX71" fmla="*/ 7551743 w 8084849"/>
                <a:gd name="connsiteY71" fmla="*/ 1408670 h 2683475"/>
                <a:gd name="connsiteX72" fmla="*/ 7576457 w 8084849"/>
                <a:gd name="connsiteY72" fmla="*/ 1309816 h 2683475"/>
                <a:gd name="connsiteX73" fmla="*/ 7604701 w 8084849"/>
                <a:gd name="connsiteY73" fmla="*/ 1239206 h 2683475"/>
                <a:gd name="connsiteX74" fmla="*/ 7654128 w 8084849"/>
                <a:gd name="connsiteY74" fmla="*/ 1267450 h 2683475"/>
                <a:gd name="connsiteX75" fmla="*/ 7880080 w 8084849"/>
                <a:gd name="connsiteY75" fmla="*/ 1394548 h 2683475"/>
                <a:gd name="connsiteX76" fmla="*/ 7957751 w 8084849"/>
                <a:gd name="connsiteY76" fmla="*/ 1341591 h 2683475"/>
                <a:gd name="connsiteX77" fmla="*/ 7897732 w 8084849"/>
                <a:gd name="connsiteY77" fmla="*/ 1203901 h 2683475"/>
                <a:gd name="connsiteX78" fmla="*/ 7873019 w 8084849"/>
                <a:gd name="connsiteY78" fmla="*/ 1087395 h 2683475"/>
                <a:gd name="connsiteX79" fmla="*/ 8084849 w 8084849"/>
                <a:gd name="connsiteY79" fmla="*/ 1207432 h 2683475"/>
                <a:gd name="connsiteX80" fmla="*/ 8081319 w 8084849"/>
                <a:gd name="connsiteY80" fmla="*/ 1087395 h 2683475"/>
                <a:gd name="connsiteX81" fmla="*/ 8067197 w 8084849"/>
                <a:gd name="connsiteY81" fmla="*/ 1041498 h 2683475"/>
                <a:gd name="connsiteX82" fmla="*/ 8060136 w 8084849"/>
                <a:gd name="connsiteY82" fmla="*/ 1023846 h 2683475"/>
                <a:gd name="connsiteX83" fmla="*/ 8060136 w 8084849"/>
                <a:gd name="connsiteY83" fmla="*/ 1016785 h 2683475"/>
                <a:gd name="connsiteX84" fmla="*/ 7957751 w 8084849"/>
                <a:gd name="connsiteY84" fmla="*/ 822607 h 2683475"/>
                <a:gd name="connsiteX85" fmla="*/ 7827122 w 8084849"/>
                <a:gd name="connsiteY85" fmla="*/ 794363 h 2683475"/>
                <a:gd name="connsiteX86" fmla="*/ 7721207 w 8084849"/>
                <a:gd name="connsiteY86" fmla="*/ 744936 h 2683475"/>
                <a:gd name="connsiteX87" fmla="*/ 7615292 w 8084849"/>
                <a:gd name="connsiteY87" fmla="*/ 670795 h 2683475"/>
                <a:gd name="connsiteX88" fmla="*/ 7498786 w 8084849"/>
                <a:gd name="connsiteY88" fmla="*/ 600185 h 2683475"/>
                <a:gd name="connsiteX89" fmla="*/ 7431706 w 8084849"/>
                <a:gd name="connsiteY89" fmla="*/ 473087 h 2683475"/>
                <a:gd name="connsiteX90" fmla="*/ 7382279 w 8084849"/>
                <a:gd name="connsiteY90" fmla="*/ 338928 h 2683475"/>
                <a:gd name="connsiteX91" fmla="*/ 7332852 w 8084849"/>
                <a:gd name="connsiteY91" fmla="*/ 148281 h 2683475"/>
                <a:gd name="connsiteX92" fmla="*/ 7279895 w 8084849"/>
                <a:gd name="connsiteY92" fmla="*/ 0 h 2683475"/>
                <a:gd name="connsiteX93" fmla="*/ 6827990 w 8084849"/>
                <a:gd name="connsiteY93" fmla="*/ 434252 h 2683475"/>
                <a:gd name="connsiteX94" fmla="*/ 6326659 w 8084849"/>
                <a:gd name="connsiteY94" fmla="*/ 250666 h 2683475"/>
                <a:gd name="connsiteX95" fmla="*/ 6291354 w 8084849"/>
                <a:gd name="connsiteY95" fmla="*/ 356581 h 2683475"/>
                <a:gd name="connsiteX96" fmla="*/ 6185439 w 8084849"/>
                <a:gd name="connsiteY96" fmla="*/ 522514 h 2683475"/>
                <a:gd name="connsiteX97" fmla="*/ 6044219 w 8084849"/>
                <a:gd name="connsiteY97" fmla="*/ 600185 h 2683475"/>
                <a:gd name="connsiteX98" fmla="*/ 5934773 w 8084849"/>
                <a:gd name="connsiteY98" fmla="*/ 653143 h 2683475"/>
                <a:gd name="connsiteX99" fmla="*/ 5878285 w 8084849"/>
                <a:gd name="connsiteY99" fmla="*/ 614307 h 2683475"/>
                <a:gd name="connsiteX100" fmla="*/ 5832389 w 8084849"/>
                <a:gd name="connsiteY100" fmla="*/ 575472 h 2683475"/>
                <a:gd name="connsiteX101" fmla="*/ 5790023 w 8084849"/>
                <a:gd name="connsiteY101" fmla="*/ 586063 h 2683475"/>
                <a:gd name="connsiteX102" fmla="*/ 5730004 w 8084849"/>
                <a:gd name="connsiteY102" fmla="*/ 515453 h 2683475"/>
                <a:gd name="connsiteX103" fmla="*/ 5726474 w 8084849"/>
                <a:gd name="connsiteY103" fmla="*/ 480148 h 2683475"/>
                <a:gd name="connsiteX104" fmla="*/ 5694699 w 8084849"/>
                <a:gd name="connsiteY104" fmla="*/ 476618 h 2683475"/>
                <a:gd name="connsiteX105" fmla="*/ 5652333 w 8084849"/>
                <a:gd name="connsiteY105" fmla="*/ 490740 h 2683475"/>
                <a:gd name="connsiteX106" fmla="*/ 5602906 w 8084849"/>
                <a:gd name="connsiteY106" fmla="*/ 451904 h 2683475"/>
                <a:gd name="connsiteX107" fmla="*/ 5546418 w 8084849"/>
                <a:gd name="connsiteY107" fmla="*/ 268318 h 2683475"/>
                <a:gd name="connsiteX108" fmla="*/ 5493461 w 8084849"/>
                <a:gd name="connsiteY108" fmla="*/ 105915 h 2683475"/>
                <a:gd name="connsiteX109" fmla="*/ 5454625 w 8084849"/>
                <a:gd name="connsiteY109" fmla="*/ 7061 h 2683475"/>
                <a:gd name="connsiteX110" fmla="*/ 5359302 w 8084849"/>
                <a:gd name="connsiteY110" fmla="*/ 321276 h 2683475"/>
                <a:gd name="connsiteX111" fmla="*/ 5320466 w 8084849"/>
                <a:gd name="connsiteY111" fmla="*/ 310684 h 2683475"/>
                <a:gd name="connsiteX112" fmla="*/ 5211021 w 8084849"/>
                <a:gd name="connsiteY112" fmla="*/ 77671 h 2683475"/>
                <a:gd name="connsiteX113" fmla="*/ 5189838 w 8084849"/>
                <a:gd name="connsiteY113" fmla="*/ 77671 h 2683475"/>
                <a:gd name="connsiteX114" fmla="*/ 5161593 w 8084849"/>
                <a:gd name="connsiteY114" fmla="*/ 112976 h 2683475"/>
                <a:gd name="connsiteX115" fmla="*/ 5119227 w 8084849"/>
                <a:gd name="connsiteY115" fmla="*/ 165934 h 2683475"/>
                <a:gd name="connsiteX116" fmla="*/ 5083922 w 8084849"/>
                <a:gd name="connsiteY116" fmla="*/ 127098 h 2683475"/>
                <a:gd name="connsiteX117" fmla="*/ 4875623 w 8084849"/>
                <a:gd name="connsiteY117" fmla="*/ 180056 h 2683475"/>
                <a:gd name="connsiteX118" fmla="*/ 4737933 w 8084849"/>
                <a:gd name="connsiteY118" fmla="*/ 547228 h 2683475"/>
                <a:gd name="connsiteX119" fmla="*/ 3262183 w 8084849"/>
                <a:gd name="connsiteY119" fmla="*/ 1737007 h 2683475"/>
                <a:gd name="connsiteX120" fmla="*/ 28244 w 8084849"/>
                <a:gd name="connsiteY120" fmla="*/ 1387487 h 2683475"/>
                <a:gd name="connsiteX121" fmla="*/ 56488 w 8084849"/>
                <a:gd name="connsiteY121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496065 w 8084849"/>
                <a:gd name="connsiteY15" fmla="*/ 2210094 h 2683475"/>
                <a:gd name="connsiteX16" fmla="*/ 2852645 w 8084849"/>
                <a:gd name="connsiteY16" fmla="*/ 2308948 h 2683475"/>
                <a:gd name="connsiteX17" fmla="*/ 2891481 w 8084849"/>
                <a:gd name="connsiteY17" fmla="*/ 2308948 h 2683475"/>
                <a:gd name="connsiteX18" fmla="*/ 3039762 w 8084849"/>
                <a:gd name="connsiteY18" fmla="*/ 2245399 h 2683475"/>
                <a:gd name="connsiteX19" fmla="*/ 3043292 w 8084849"/>
                <a:gd name="connsiteY19" fmla="*/ 2132423 h 2683475"/>
                <a:gd name="connsiteX20" fmla="*/ 3364568 w 8084849"/>
                <a:gd name="connsiteY20" fmla="*/ 2333662 h 2683475"/>
                <a:gd name="connsiteX21" fmla="*/ 3728210 w 8084849"/>
                <a:gd name="connsiteY21" fmla="*/ 2414863 h 2683475"/>
                <a:gd name="connsiteX22" fmla="*/ 3763515 w 8084849"/>
                <a:gd name="connsiteY22" fmla="*/ 2414863 h 2683475"/>
                <a:gd name="connsiteX23" fmla="*/ 4017711 w 8084849"/>
                <a:gd name="connsiteY23" fmla="*/ 2432516 h 2683475"/>
                <a:gd name="connsiteX24" fmla="*/ 4045955 w 8084849"/>
                <a:gd name="connsiteY24" fmla="*/ 2421924 h 2683475"/>
                <a:gd name="connsiteX25" fmla="*/ 4060077 w 8084849"/>
                <a:gd name="connsiteY25" fmla="*/ 2418394 h 2683475"/>
                <a:gd name="connsiteX26" fmla="*/ 4070668 w 8084849"/>
                <a:gd name="connsiteY26" fmla="*/ 2411333 h 2683475"/>
                <a:gd name="connsiteX27" fmla="*/ 4296621 w 8084849"/>
                <a:gd name="connsiteY27" fmla="*/ 2411333 h 2683475"/>
                <a:gd name="connsiteX28" fmla="*/ 4554347 w 8084849"/>
                <a:gd name="connsiteY28" fmla="*/ 2273643 h 2683475"/>
                <a:gd name="connsiteX29" fmla="*/ 4808543 w 8084849"/>
                <a:gd name="connsiteY29" fmla="*/ 2192442 h 2683475"/>
                <a:gd name="connsiteX30" fmla="*/ 5013312 w 8084849"/>
                <a:gd name="connsiteY30" fmla="*/ 2160667 h 2683475"/>
                <a:gd name="connsiteX31" fmla="*/ 5207490 w 8084849"/>
                <a:gd name="connsiteY31" fmla="*/ 1962959 h 2683475"/>
                <a:gd name="connsiteX32" fmla="*/ 5221612 w 8084849"/>
                <a:gd name="connsiteY32" fmla="*/ 1931185 h 2683475"/>
                <a:gd name="connsiteX33" fmla="*/ 5228673 w 8084849"/>
                <a:gd name="connsiteY33" fmla="*/ 1920593 h 2683475"/>
                <a:gd name="connsiteX34" fmla="*/ 5309875 w 8084849"/>
                <a:gd name="connsiteY34" fmla="*/ 1715824 h 2683475"/>
                <a:gd name="connsiteX35" fmla="*/ 5309875 w 8084849"/>
                <a:gd name="connsiteY35" fmla="*/ 1662866 h 2683475"/>
                <a:gd name="connsiteX36" fmla="*/ 5306344 w 8084849"/>
                <a:gd name="connsiteY36" fmla="*/ 1433384 h 2683475"/>
                <a:gd name="connsiteX37" fmla="*/ 5196899 w 8084849"/>
                <a:gd name="connsiteY37" fmla="*/ 1189779 h 2683475"/>
                <a:gd name="connsiteX38" fmla="*/ 5196899 w 8084849"/>
                <a:gd name="connsiteY38" fmla="*/ 1158005 h 2683475"/>
                <a:gd name="connsiteX39" fmla="*/ 5076861 w 8084849"/>
                <a:gd name="connsiteY39" fmla="*/ 794363 h 2683475"/>
                <a:gd name="connsiteX40" fmla="*/ 5002721 w 8084849"/>
                <a:gd name="connsiteY40" fmla="*/ 624899 h 2683475"/>
                <a:gd name="connsiteX41" fmla="*/ 4917989 w 8084849"/>
                <a:gd name="connsiteY41" fmla="*/ 476618 h 2683475"/>
                <a:gd name="connsiteX42" fmla="*/ 5041556 w 8084849"/>
                <a:gd name="connsiteY42" fmla="*/ 511923 h 2683475"/>
                <a:gd name="connsiteX43" fmla="*/ 5211021 w 8084849"/>
                <a:gd name="connsiteY43" fmla="*/ 656673 h 2683475"/>
                <a:gd name="connsiteX44" fmla="*/ 5281631 w 8084849"/>
                <a:gd name="connsiteY44" fmla="*/ 755527 h 2683475"/>
                <a:gd name="connsiteX45" fmla="*/ 5348710 w 8084849"/>
                <a:gd name="connsiteY45" fmla="*/ 709631 h 2683475"/>
                <a:gd name="connsiteX46" fmla="*/ 5295753 w 8084849"/>
                <a:gd name="connsiteY46" fmla="*/ 582533 h 2683475"/>
                <a:gd name="connsiteX47" fmla="*/ 5316936 w 8084849"/>
                <a:gd name="connsiteY47" fmla="*/ 533106 h 2683475"/>
                <a:gd name="connsiteX48" fmla="*/ 5412259 w 8084849"/>
                <a:gd name="connsiteY48" fmla="*/ 639021 h 2683475"/>
                <a:gd name="connsiteX49" fmla="*/ 5525235 w 8084849"/>
                <a:gd name="connsiteY49" fmla="*/ 670795 h 2683475"/>
                <a:gd name="connsiteX50" fmla="*/ 5557010 w 8084849"/>
                <a:gd name="connsiteY50" fmla="*/ 451904 h 2683475"/>
                <a:gd name="connsiteX51" fmla="*/ 5652333 w 8084849"/>
                <a:gd name="connsiteY51" fmla="*/ 596655 h 2683475"/>
                <a:gd name="connsiteX52" fmla="*/ 5804145 w 8084849"/>
                <a:gd name="connsiteY52" fmla="*/ 797894 h 2683475"/>
                <a:gd name="connsiteX53" fmla="*/ 5885346 w 8084849"/>
                <a:gd name="connsiteY53" fmla="*/ 833199 h 2683475"/>
                <a:gd name="connsiteX54" fmla="*/ 5895938 w 8084849"/>
                <a:gd name="connsiteY54" fmla="*/ 804955 h 2683475"/>
                <a:gd name="connsiteX55" fmla="*/ 5892407 w 8084849"/>
                <a:gd name="connsiteY55" fmla="*/ 706100 h 2683475"/>
                <a:gd name="connsiteX56" fmla="*/ 5945365 w 8084849"/>
                <a:gd name="connsiteY56" fmla="*/ 787302 h 2683475"/>
                <a:gd name="connsiteX57" fmla="*/ 6083054 w 8084849"/>
                <a:gd name="connsiteY57" fmla="*/ 872034 h 2683475"/>
                <a:gd name="connsiteX58" fmla="*/ 6132482 w 8084849"/>
                <a:gd name="connsiteY58" fmla="*/ 857912 h 2683475"/>
                <a:gd name="connsiteX59" fmla="*/ 6199561 w 8084849"/>
                <a:gd name="connsiteY59" fmla="*/ 794363 h 2683475"/>
                <a:gd name="connsiteX60" fmla="*/ 6181909 w 8084849"/>
                <a:gd name="connsiteY60" fmla="*/ 663734 h 2683475"/>
                <a:gd name="connsiteX61" fmla="*/ 6203092 w 8084849"/>
                <a:gd name="connsiteY61" fmla="*/ 614307 h 2683475"/>
                <a:gd name="connsiteX62" fmla="*/ 6340781 w 8084849"/>
                <a:gd name="connsiteY62" fmla="*/ 706100 h 2683475"/>
                <a:gd name="connsiteX63" fmla="*/ 6361964 w 8084849"/>
                <a:gd name="connsiteY63" fmla="*/ 734344 h 2683475"/>
                <a:gd name="connsiteX64" fmla="*/ 6591447 w 8084849"/>
                <a:gd name="connsiteY64" fmla="*/ 896748 h 2683475"/>
                <a:gd name="connsiteX65" fmla="*/ 6605569 w 8084849"/>
                <a:gd name="connsiteY65" fmla="*/ 924992 h 2683475"/>
                <a:gd name="connsiteX66" fmla="*/ 6813868 w 8084849"/>
                <a:gd name="connsiteY66" fmla="*/ 1172127 h 2683475"/>
                <a:gd name="connsiteX67" fmla="*/ 6986863 w 8084849"/>
                <a:gd name="connsiteY67" fmla="*/ 1309816 h 2683475"/>
                <a:gd name="connsiteX68" fmla="*/ 7015107 w 8084849"/>
                <a:gd name="connsiteY68" fmla="*/ 1334530 h 2683475"/>
                <a:gd name="connsiteX69" fmla="*/ 7301078 w 8084849"/>
                <a:gd name="connsiteY69" fmla="*/ 1475750 h 2683475"/>
                <a:gd name="connsiteX70" fmla="*/ 7548213 w 8084849"/>
                <a:gd name="connsiteY70" fmla="*/ 1514585 h 2683475"/>
                <a:gd name="connsiteX71" fmla="*/ 7551743 w 8084849"/>
                <a:gd name="connsiteY71" fmla="*/ 1408670 h 2683475"/>
                <a:gd name="connsiteX72" fmla="*/ 7576457 w 8084849"/>
                <a:gd name="connsiteY72" fmla="*/ 1309816 h 2683475"/>
                <a:gd name="connsiteX73" fmla="*/ 7604701 w 8084849"/>
                <a:gd name="connsiteY73" fmla="*/ 1239206 h 2683475"/>
                <a:gd name="connsiteX74" fmla="*/ 7654128 w 8084849"/>
                <a:gd name="connsiteY74" fmla="*/ 1267450 h 2683475"/>
                <a:gd name="connsiteX75" fmla="*/ 7880080 w 8084849"/>
                <a:gd name="connsiteY75" fmla="*/ 1394548 h 2683475"/>
                <a:gd name="connsiteX76" fmla="*/ 7957751 w 8084849"/>
                <a:gd name="connsiteY76" fmla="*/ 1341591 h 2683475"/>
                <a:gd name="connsiteX77" fmla="*/ 7897732 w 8084849"/>
                <a:gd name="connsiteY77" fmla="*/ 1203901 h 2683475"/>
                <a:gd name="connsiteX78" fmla="*/ 7873019 w 8084849"/>
                <a:gd name="connsiteY78" fmla="*/ 1087395 h 2683475"/>
                <a:gd name="connsiteX79" fmla="*/ 8084849 w 8084849"/>
                <a:gd name="connsiteY79" fmla="*/ 1207432 h 2683475"/>
                <a:gd name="connsiteX80" fmla="*/ 8081319 w 8084849"/>
                <a:gd name="connsiteY80" fmla="*/ 1087395 h 2683475"/>
                <a:gd name="connsiteX81" fmla="*/ 8067197 w 8084849"/>
                <a:gd name="connsiteY81" fmla="*/ 1041498 h 2683475"/>
                <a:gd name="connsiteX82" fmla="*/ 8060136 w 8084849"/>
                <a:gd name="connsiteY82" fmla="*/ 1023846 h 2683475"/>
                <a:gd name="connsiteX83" fmla="*/ 8060136 w 8084849"/>
                <a:gd name="connsiteY83" fmla="*/ 1016785 h 2683475"/>
                <a:gd name="connsiteX84" fmla="*/ 7957751 w 8084849"/>
                <a:gd name="connsiteY84" fmla="*/ 822607 h 2683475"/>
                <a:gd name="connsiteX85" fmla="*/ 7827122 w 8084849"/>
                <a:gd name="connsiteY85" fmla="*/ 794363 h 2683475"/>
                <a:gd name="connsiteX86" fmla="*/ 7721207 w 8084849"/>
                <a:gd name="connsiteY86" fmla="*/ 744936 h 2683475"/>
                <a:gd name="connsiteX87" fmla="*/ 7615292 w 8084849"/>
                <a:gd name="connsiteY87" fmla="*/ 670795 h 2683475"/>
                <a:gd name="connsiteX88" fmla="*/ 7498786 w 8084849"/>
                <a:gd name="connsiteY88" fmla="*/ 600185 h 2683475"/>
                <a:gd name="connsiteX89" fmla="*/ 7431706 w 8084849"/>
                <a:gd name="connsiteY89" fmla="*/ 473087 h 2683475"/>
                <a:gd name="connsiteX90" fmla="*/ 7382279 w 8084849"/>
                <a:gd name="connsiteY90" fmla="*/ 338928 h 2683475"/>
                <a:gd name="connsiteX91" fmla="*/ 7332852 w 8084849"/>
                <a:gd name="connsiteY91" fmla="*/ 148281 h 2683475"/>
                <a:gd name="connsiteX92" fmla="*/ 7279895 w 8084849"/>
                <a:gd name="connsiteY92" fmla="*/ 0 h 2683475"/>
                <a:gd name="connsiteX93" fmla="*/ 6827990 w 8084849"/>
                <a:gd name="connsiteY93" fmla="*/ 434252 h 2683475"/>
                <a:gd name="connsiteX94" fmla="*/ 6326659 w 8084849"/>
                <a:gd name="connsiteY94" fmla="*/ 250666 h 2683475"/>
                <a:gd name="connsiteX95" fmla="*/ 6291354 w 8084849"/>
                <a:gd name="connsiteY95" fmla="*/ 356581 h 2683475"/>
                <a:gd name="connsiteX96" fmla="*/ 6185439 w 8084849"/>
                <a:gd name="connsiteY96" fmla="*/ 522514 h 2683475"/>
                <a:gd name="connsiteX97" fmla="*/ 6044219 w 8084849"/>
                <a:gd name="connsiteY97" fmla="*/ 600185 h 2683475"/>
                <a:gd name="connsiteX98" fmla="*/ 5934773 w 8084849"/>
                <a:gd name="connsiteY98" fmla="*/ 653143 h 2683475"/>
                <a:gd name="connsiteX99" fmla="*/ 5878285 w 8084849"/>
                <a:gd name="connsiteY99" fmla="*/ 614307 h 2683475"/>
                <a:gd name="connsiteX100" fmla="*/ 5832389 w 8084849"/>
                <a:gd name="connsiteY100" fmla="*/ 575472 h 2683475"/>
                <a:gd name="connsiteX101" fmla="*/ 5790023 w 8084849"/>
                <a:gd name="connsiteY101" fmla="*/ 586063 h 2683475"/>
                <a:gd name="connsiteX102" fmla="*/ 5730004 w 8084849"/>
                <a:gd name="connsiteY102" fmla="*/ 515453 h 2683475"/>
                <a:gd name="connsiteX103" fmla="*/ 5726474 w 8084849"/>
                <a:gd name="connsiteY103" fmla="*/ 480148 h 2683475"/>
                <a:gd name="connsiteX104" fmla="*/ 5694699 w 8084849"/>
                <a:gd name="connsiteY104" fmla="*/ 476618 h 2683475"/>
                <a:gd name="connsiteX105" fmla="*/ 5652333 w 8084849"/>
                <a:gd name="connsiteY105" fmla="*/ 490740 h 2683475"/>
                <a:gd name="connsiteX106" fmla="*/ 5602906 w 8084849"/>
                <a:gd name="connsiteY106" fmla="*/ 451904 h 2683475"/>
                <a:gd name="connsiteX107" fmla="*/ 5546418 w 8084849"/>
                <a:gd name="connsiteY107" fmla="*/ 268318 h 2683475"/>
                <a:gd name="connsiteX108" fmla="*/ 5493461 w 8084849"/>
                <a:gd name="connsiteY108" fmla="*/ 105915 h 2683475"/>
                <a:gd name="connsiteX109" fmla="*/ 5454625 w 8084849"/>
                <a:gd name="connsiteY109" fmla="*/ 7061 h 2683475"/>
                <a:gd name="connsiteX110" fmla="*/ 5359302 w 8084849"/>
                <a:gd name="connsiteY110" fmla="*/ 321276 h 2683475"/>
                <a:gd name="connsiteX111" fmla="*/ 5320466 w 8084849"/>
                <a:gd name="connsiteY111" fmla="*/ 310684 h 2683475"/>
                <a:gd name="connsiteX112" fmla="*/ 5211021 w 8084849"/>
                <a:gd name="connsiteY112" fmla="*/ 77671 h 2683475"/>
                <a:gd name="connsiteX113" fmla="*/ 5189838 w 8084849"/>
                <a:gd name="connsiteY113" fmla="*/ 77671 h 2683475"/>
                <a:gd name="connsiteX114" fmla="*/ 5161593 w 8084849"/>
                <a:gd name="connsiteY114" fmla="*/ 112976 h 2683475"/>
                <a:gd name="connsiteX115" fmla="*/ 5119227 w 8084849"/>
                <a:gd name="connsiteY115" fmla="*/ 165934 h 2683475"/>
                <a:gd name="connsiteX116" fmla="*/ 5083922 w 8084849"/>
                <a:gd name="connsiteY116" fmla="*/ 127098 h 2683475"/>
                <a:gd name="connsiteX117" fmla="*/ 4875623 w 8084849"/>
                <a:gd name="connsiteY117" fmla="*/ 180056 h 2683475"/>
                <a:gd name="connsiteX118" fmla="*/ 4737933 w 8084849"/>
                <a:gd name="connsiteY118" fmla="*/ 547228 h 2683475"/>
                <a:gd name="connsiteX119" fmla="*/ 3262183 w 8084849"/>
                <a:gd name="connsiteY119" fmla="*/ 1737007 h 2683475"/>
                <a:gd name="connsiteX120" fmla="*/ 28244 w 8084849"/>
                <a:gd name="connsiteY120" fmla="*/ 1387487 h 2683475"/>
                <a:gd name="connsiteX121" fmla="*/ 56488 w 8084849"/>
                <a:gd name="connsiteY121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298356 w 8084849"/>
                <a:gd name="connsiteY15" fmla="*/ 2192442 h 2683475"/>
                <a:gd name="connsiteX16" fmla="*/ 2852645 w 8084849"/>
                <a:gd name="connsiteY16" fmla="*/ 2308948 h 2683475"/>
                <a:gd name="connsiteX17" fmla="*/ 2891481 w 8084849"/>
                <a:gd name="connsiteY17" fmla="*/ 2308948 h 2683475"/>
                <a:gd name="connsiteX18" fmla="*/ 3039762 w 8084849"/>
                <a:gd name="connsiteY18" fmla="*/ 2245399 h 2683475"/>
                <a:gd name="connsiteX19" fmla="*/ 3043292 w 8084849"/>
                <a:gd name="connsiteY19" fmla="*/ 2132423 h 2683475"/>
                <a:gd name="connsiteX20" fmla="*/ 3364568 w 8084849"/>
                <a:gd name="connsiteY20" fmla="*/ 2333662 h 2683475"/>
                <a:gd name="connsiteX21" fmla="*/ 3728210 w 8084849"/>
                <a:gd name="connsiteY21" fmla="*/ 2414863 h 2683475"/>
                <a:gd name="connsiteX22" fmla="*/ 3763515 w 8084849"/>
                <a:gd name="connsiteY22" fmla="*/ 2414863 h 2683475"/>
                <a:gd name="connsiteX23" fmla="*/ 4017711 w 8084849"/>
                <a:gd name="connsiteY23" fmla="*/ 2432516 h 2683475"/>
                <a:gd name="connsiteX24" fmla="*/ 4045955 w 8084849"/>
                <a:gd name="connsiteY24" fmla="*/ 2421924 h 2683475"/>
                <a:gd name="connsiteX25" fmla="*/ 4060077 w 8084849"/>
                <a:gd name="connsiteY25" fmla="*/ 2418394 h 2683475"/>
                <a:gd name="connsiteX26" fmla="*/ 4070668 w 8084849"/>
                <a:gd name="connsiteY26" fmla="*/ 2411333 h 2683475"/>
                <a:gd name="connsiteX27" fmla="*/ 4296621 w 8084849"/>
                <a:gd name="connsiteY27" fmla="*/ 2411333 h 2683475"/>
                <a:gd name="connsiteX28" fmla="*/ 4554347 w 8084849"/>
                <a:gd name="connsiteY28" fmla="*/ 2273643 h 2683475"/>
                <a:gd name="connsiteX29" fmla="*/ 4808543 w 8084849"/>
                <a:gd name="connsiteY29" fmla="*/ 2192442 h 2683475"/>
                <a:gd name="connsiteX30" fmla="*/ 5013312 w 8084849"/>
                <a:gd name="connsiteY30" fmla="*/ 2160667 h 2683475"/>
                <a:gd name="connsiteX31" fmla="*/ 5207490 w 8084849"/>
                <a:gd name="connsiteY31" fmla="*/ 1962959 h 2683475"/>
                <a:gd name="connsiteX32" fmla="*/ 5221612 w 8084849"/>
                <a:gd name="connsiteY32" fmla="*/ 1931185 h 2683475"/>
                <a:gd name="connsiteX33" fmla="*/ 5228673 w 8084849"/>
                <a:gd name="connsiteY33" fmla="*/ 1920593 h 2683475"/>
                <a:gd name="connsiteX34" fmla="*/ 5309875 w 8084849"/>
                <a:gd name="connsiteY34" fmla="*/ 1715824 h 2683475"/>
                <a:gd name="connsiteX35" fmla="*/ 5309875 w 8084849"/>
                <a:gd name="connsiteY35" fmla="*/ 1662866 h 2683475"/>
                <a:gd name="connsiteX36" fmla="*/ 5306344 w 8084849"/>
                <a:gd name="connsiteY36" fmla="*/ 1433384 h 2683475"/>
                <a:gd name="connsiteX37" fmla="*/ 5196899 w 8084849"/>
                <a:gd name="connsiteY37" fmla="*/ 1189779 h 2683475"/>
                <a:gd name="connsiteX38" fmla="*/ 5196899 w 8084849"/>
                <a:gd name="connsiteY38" fmla="*/ 1158005 h 2683475"/>
                <a:gd name="connsiteX39" fmla="*/ 5076861 w 8084849"/>
                <a:gd name="connsiteY39" fmla="*/ 794363 h 2683475"/>
                <a:gd name="connsiteX40" fmla="*/ 5002721 w 8084849"/>
                <a:gd name="connsiteY40" fmla="*/ 624899 h 2683475"/>
                <a:gd name="connsiteX41" fmla="*/ 4917989 w 8084849"/>
                <a:gd name="connsiteY41" fmla="*/ 476618 h 2683475"/>
                <a:gd name="connsiteX42" fmla="*/ 5041556 w 8084849"/>
                <a:gd name="connsiteY42" fmla="*/ 511923 h 2683475"/>
                <a:gd name="connsiteX43" fmla="*/ 5211021 w 8084849"/>
                <a:gd name="connsiteY43" fmla="*/ 656673 h 2683475"/>
                <a:gd name="connsiteX44" fmla="*/ 5281631 w 8084849"/>
                <a:gd name="connsiteY44" fmla="*/ 755527 h 2683475"/>
                <a:gd name="connsiteX45" fmla="*/ 5348710 w 8084849"/>
                <a:gd name="connsiteY45" fmla="*/ 709631 h 2683475"/>
                <a:gd name="connsiteX46" fmla="*/ 5295753 w 8084849"/>
                <a:gd name="connsiteY46" fmla="*/ 582533 h 2683475"/>
                <a:gd name="connsiteX47" fmla="*/ 5316936 w 8084849"/>
                <a:gd name="connsiteY47" fmla="*/ 533106 h 2683475"/>
                <a:gd name="connsiteX48" fmla="*/ 5412259 w 8084849"/>
                <a:gd name="connsiteY48" fmla="*/ 639021 h 2683475"/>
                <a:gd name="connsiteX49" fmla="*/ 5525235 w 8084849"/>
                <a:gd name="connsiteY49" fmla="*/ 670795 h 2683475"/>
                <a:gd name="connsiteX50" fmla="*/ 5557010 w 8084849"/>
                <a:gd name="connsiteY50" fmla="*/ 451904 h 2683475"/>
                <a:gd name="connsiteX51" fmla="*/ 5652333 w 8084849"/>
                <a:gd name="connsiteY51" fmla="*/ 596655 h 2683475"/>
                <a:gd name="connsiteX52" fmla="*/ 5804145 w 8084849"/>
                <a:gd name="connsiteY52" fmla="*/ 797894 h 2683475"/>
                <a:gd name="connsiteX53" fmla="*/ 5885346 w 8084849"/>
                <a:gd name="connsiteY53" fmla="*/ 833199 h 2683475"/>
                <a:gd name="connsiteX54" fmla="*/ 5895938 w 8084849"/>
                <a:gd name="connsiteY54" fmla="*/ 804955 h 2683475"/>
                <a:gd name="connsiteX55" fmla="*/ 5892407 w 8084849"/>
                <a:gd name="connsiteY55" fmla="*/ 706100 h 2683475"/>
                <a:gd name="connsiteX56" fmla="*/ 5945365 w 8084849"/>
                <a:gd name="connsiteY56" fmla="*/ 787302 h 2683475"/>
                <a:gd name="connsiteX57" fmla="*/ 6083054 w 8084849"/>
                <a:gd name="connsiteY57" fmla="*/ 872034 h 2683475"/>
                <a:gd name="connsiteX58" fmla="*/ 6132482 w 8084849"/>
                <a:gd name="connsiteY58" fmla="*/ 857912 h 2683475"/>
                <a:gd name="connsiteX59" fmla="*/ 6199561 w 8084849"/>
                <a:gd name="connsiteY59" fmla="*/ 794363 h 2683475"/>
                <a:gd name="connsiteX60" fmla="*/ 6181909 w 8084849"/>
                <a:gd name="connsiteY60" fmla="*/ 663734 h 2683475"/>
                <a:gd name="connsiteX61" fmla="*/ 6203092 w 8084849"/>
                <a:gd name="connsiteY61" fmla="*/ 614307 h 2683475"/>
                <a:gd name="connsiteX62" fmla="*/ 6340781 w 8084849"/>
                <a:gd name="connsiteY62" fmla="*/ 706100 h 2683475"/>
                <a:gd name="connsiteX63" fmla="*/ 6361964 w 8084849"/>
                <a:gd name="connsiteY63" fmla="*/ 734344 h 2683475"/>
                <a:gd name="connsiteX64" fmla="*/ 6591447 w 8084849"/>
                <a:gd name="connsiteY64" fmla="*/ 896748 h 2683475"/>
                <a:gd name="connsiteX65" fmla="*/ 6605569 w 8084849"/>
                <a:gd name="connsiteY65" fmla="*/ 924992 h 2683475"/>
                <a:gd name="connsiteX66" fmla="*/ 6813868 w 8084849"/>
                <a:gd name="connsiteY66" fmla="*/ 1172127 h 2683475"/>
                <a:gd name="connsiteX67" fmla="*/ 6986863 w 8084849"/>
                <a:gd name="connsiteY67" fmla="*/ 1309816 h 2683475"/>
                <a:gd name="connsiteX68" fmla="*/ 7015107 w 8084849"/>
                <a:gd name="connsiteY68" fmla="*/ 1334530 h 2683475"/>
                <a:gd name="connsiteX69" fmla="*/ 7301078 w 8084849"/>
                <a:gd name="connsiteY69" fmla="*/ 1475750 h 2683475"/>
                <a:gd name="connsiteX70" fmla="*/ 7548213 w 8084849"/>
                <a:gd name="connsiteY70" fmla="*/ 1514585 h 2683475"/>
                <a:gd name="connsiteX71" fmla="*/ 7551743 w 8084849"/>
                <a:gd name="connsiteY71" fmla="*/ 1408670 h 2683475"/>
                <a:gd name="connsiteX72" fmla="*/ 7576457 w 8084849"/>
                <a:gd name="connsiteY72" fmla="*/ 1309816 h 2683475"/>
                <a:gd name="connsiteX73" fmla="*/ 7604701 w 8084849"/>
                <a:gd name="connsiteY73" fmla="*/ 1239206 h 2683475"/>
                <a:gd name="connsiteX74" fmla="*/ 7654128 w 8084849"/>
                <a:gd name="connsiteY74" fmla="*/ 1267450 h 2683475"/>
                <a:gd name="connsiteX75" fmla="*/ 7880080 w 8084849"/>
                <a:gd name="connsiteY75" fmla="*/ 1394548 h 2683475"/>
                <a:gd name="connsiteX76" fmla="*/ 7957751 w 8084849"/>
                <a:gd name="connsiteY76" fmla="*/ 1341591 h 2683475"/>
                <a:gd name="connsiteX77" fmla="*/ 7897732 w 8084849"/>
                <a:gd name="connsiteY77" fmla="*/ 1203901 h 2683475"/>
                <a:gd name="connsiteX78" fmla="*/ 7873019 w 8084849"/>
                <a:gd name="connsiteY78" fmla="*/ 1087395 h 2683475"/>
                <a:gd name="connsiteX79" fmla="*/ 8084849 w 8084849"/>
                <a:gd name="connsiteY79" fmla="*/ 1207432 h 2683475"/>
                <a:gd name="connsiteX80" fmla="*/ 8081319 w 8084849"/>
                <a:gd name="connsiteY80" fmla="*/ 1087395 h 2683475"/>
                <a:gd name="connsiteX81" fmla="*/ 8067197 w 8084849"/>
                <a:gd name="connsiteY81" fmla="*/ 1041498 h 2683475"/>
                <a:gd name="connsiteX82" fmla="*/ 8060136 w 8084849"/>
                <a:gd name="connsiteY82" fmla="*/ 1023846 h 2683475"/>
                <a:gd name="connsiteX83" fmla="*/ 8060136 w 8084849"/>
                <a:gd name="connsiteY83" fmla="*/ 1016785 h 2683475"/>
                <a:gd name="connsiteX84" fmla="*/ 7957751 w 8084849"/>
                <a:gd name="connsiteY84" fmla="*/ 822607 h 2683475"/>
                <a:gd name="connsiteX85" fmla="*/ 7827122 w 8084849"/>
                <a:gd name="connsiteY85" fmla="*/ 794363 h 2683475"/>
                <a:gd name="connsiteX86" fmla="*/ 7721207 w 8084849"/>
                <a:gd name="connsiteY86" fmla="*/ 744936 h 2683475"/>
                <a:gd name="connsiteX87" fmla="*/ 7615292 w 8084849"/>
                <a:gd name="connsiteY87" fmla="*/ 670795 h 2683475"/>
                <a:gd name="connsiteX88" fmla="*/ 7498786 w 8084849"/>
                <a:gd name="connsiteY88" fmla="*/ 600185 h 2683475"/>
                <a:gd name="connsiteX89" fmla="*/ 7431706 w 8084849"/>
                <a:gd name="connsiteY89" fmla="*/ 473087 h 2683475"/>
                <a:gd name="connsiteX90" fmla="*/ 7382279 w 8084849"/>
                <a:gd name="connsiteY90" fmla="*/ 338928 h 2683475"/>
                <a:gd name="connsiteX91" fmla="*/ 7332852 w 8084849"/>
                <a:gd name="connsiteY91" fmla="*/ 148281 h 2683475"/>
                <a:gd name="connsiteX92" fmla="*/ 7279895 w 8084849"/>
                <a:gd name="connsiteY92" fmla="*/ 0 h 2683475"/>
                <a:gd name="connsiteX93" fmla="*/ 6827990 w 8084849"/>
                <a:gd name="connsiteY93" fmla="*/ 434252 h 2683475"/>
                <a:gd name="connsiteX94" fmla="*/ 6326659 w 8084849"/>
                <a:gd name="connsiteY94" fmla="*/ 250666 h 2683475"/>
                <a:gd name="connsiteX95" fmla="*/ 6291354 w 8084849"/>
                <a:gd name="connsiteY95" fmla="*/ 356581 h 2683475"/>
                <a:gd name="connsiteX96" fmla="*/ 6185439 w 8084849"/>
                <a:gd name="connsiteY96" fmla="*/ 522514 h 2683475"/>
                <a:gd name="connsiteX97" fmla="*/ 6044219 w 8084849"/>
                <a:gd name="connsiteY97" fmla="*/ 600185 h 2683475"/>
                <a:gd name="connsiteX98" fmla="*/ 5934773 w 8084849"/>
                <a:gd name="connsiteY98" fmla="*/ 653143 h 2683475"/>
                <a:gd name="connsiteX99" fmla="*/ 5878285 w 8084849"/>
                <a:gd name="connsiteY99" fmla="*/ 614307 h 2683475"/>
                <a:gd name="connsiteX100" fmla="*/ 5832389 w 8084849"/>
                <a:gd name="connsiteY100" fmla="*/ 575472 h 2683475"/>
                <a:gd name="connsiteX101" fmla="*/ 5790023 w 8084849"/>
                <a:gd name="connsiteY101" fmla="*/ 586063 h 2683475"/>
                <a:gd name="connsiteX102" fmla="*/ 5730004 w 8084849"/>
                <a:gd name="connsiteY102" fmla="*/ 515453 h 2683475"/>
                <a:gd name="connsiteX103" fmla="*/ 5726474 w 8084849"/>
                <a:gd name="connsiteY103" fmla="*/ 480148 h 2683475"/>
                <a:gd name="connsiteX104" fmla="*/ 5694699 w 8084849"/>
                <a:gd name="connsiteY104" fmla="*/ 476618 h 2683475"/>
                <a:gd name="connsiteX105" fmla="*/ 5652333 w 8084849"/>
                <a:gd name="connsiteY105" fmla="*/ 490740 h 2683475"/>
                <a:gd name="connsiteX106" fmla="*/ 5602906 w 8084849"/>
                <a:gd name="connsiteY106" fmla="*/ 451904 h 2683475"/>
                <a:gd name="connsiteX107" fmla="*/ 5546418 w 8084849"/>
                <a:gd name="connsiteY107" fmla="*/ 268318 h 2683475"/>
                <a:gd name="connsiteX108" fmla="*/ 5493461 w 8084849"/>
                <a:gd name="connsiteY108" fmla="*/ 105915 h 2683475"/>
                <a:gd name="connsiteX109" fmla="*/ 5454625 w 8084849"/>
                <a:gd name="connsiteY109" fmla="*/ 7061 h 2683475"/>
                <a:gd name="connsiteX110" fmla="*/ 5359302 w 8084849"/>
                <a:gd name="connsiteY110" fmla="*/ 321276 h 2683475"/>
                <a:gd name="connsiteX111" fmla="*/ 5320466 w 8084849"/>
                <a:gd name="connsiteY111" fmla="*/ 310684 h 2683475"/>
                <a:gd name="connsiteX112" fmla="*/ 5211021 w 8084849"/>
                <a:gd name="connsiteY112" fmla="*/ 77671 h 2683475"/>
                <a:gd name="connsiteX113" fmla="*/ 5189838 w 8084849"/>
                <a:gd name="connsiteY113" fmla="*/ 77671 h 2683475"/>
                <a:gd name="connsiteX114" fmla="*/ 5161593 w 8084849"/>
                <a:gd name="connsiteY114" fmla="*/ 112976 h 2683475"/>
                <a:gd name="connsiteX115" fmla="*/ 5119227 w 8084849"/>
                <a:gd name="connsiteY115" fmla="*/ 165934 h 2683475"/>
                <a:gd name="connsiteX116" fmla="*/ 5083922 w 8084849"/>
                <a:gd name="connsiteY116" fmla="*/ 127098 h 2683475"/>
                <a:gd name="connsiteX117" fmla="*/ 4875623 w 8084849"/>
                <a:gd name="connsiteY117" fmla="*/ 180056 h 2683475"/>
                <a:gd name="connsiteX118" fmla="*/ 4737933 w 8084849"/>
                <a:gd name="connsiteY118" fmla="*/ 547228 h 2683475"/>
                <a:gd name="connsiteX119" fmla="*/ 3262183 w 8084849"/>
                <a:gd name="connsiteY119" fmla="*/ 1737007 h 2683475"/>
                <a:gd name="connsiteX120" fmla="*/ 28244 w 8084849"/>
                <a:gd name="connsiteY120" fmla="*/ 1387487 h 2683475"/>
                <a:gd name="connsiteX121" fmla="*/ 56488 w 8084849"/>
                <a:gd name="connsiteY121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852645 w 8084849"/>
                <a:gd name="connsiteY15" fmla="*/ 2308948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728210 w 8084849"/>
                <a:gd name="connsiteY20" fmla="*/ 2414863 h 2683475"/>
                <a:gd name="connsiteX21" fmla="*/ 3763515 w 8084849"/>
                <a:gd name="connsiteY21" fmla="*/ 2414863 h 2683475"/>
                <a:gd name="connsiteX22" fmla="*/ 4017711 w 8084849"/>
                <a:gd name="connsiteY22" fmla="*/ 2432516 h 2683475"/>
                <a:gd name="connsiteX23" fmla="*/ 4045955 w 8084849"/>
                <a:gd name="connsiteY23" fmla="*/ 2421924 h 2683475"/>
                <a:gd name="connsiteX24" fmla="*/ 4060077 w 8084849"/>
                <a:gd name="connsiteY24" fmla="*/ 2418394 h 2683475"/>
                <a:gd name="connsiteX25" fmla="*/ 4070668 w 8084849"/>
                <a:gd name="connsiteY25" fmla="*/ 2411333 h 2683475"/>
                <a:gd name="connsiteX26" fmla="*/ 4296621 w 8084849"/>
                <a:gd name="connsiteY26" fmla="*/ 2411333 h 2683475"/>
                <a:gd name="connsiteX27" fmla="*/ 4554347 w 8084849"/>
                <a:gd name="connsiteY27" fmla="*/ 2273643 h 2683475"/>
                <a:gd name="connsiteX28" fmla="*/ 4808543 w 8084849"/>
                <a:gd name="connsiteY28" fmla="*/ 2192442 h 2683475"/>
                <a:gd name="connsiteX29" fmla="*/ 5013312 w 8084849"/>
                <a:gd name="connsiteY29" fmla="*/ 2160667 h 2683475"/>
                <a:gd name="connsiteX30" fmla="*/ 5207490 w 8084849"/>
                <a:gd name="connsiteY30" fmla="*/ 1962959 h 2683475"/>
                <a:gd name="connsiteX31" fmla="*/ 5221612 w 8084849"/>
                <a:gd name="connsiteY31" fmla="*/ 1931185 h 2683475"/>
                <a:gd name="connsiteX32" fmla="*/ 5228673 w 8084849"/>
                <a:gd name="connsiteY32" fmla="*/ 1920593 h 2683475"/>
                <a:gd name="connsiteX33" fmla="*/ 5309875 w 8084849"/>
                <a:gd name="connsiteY33" fmla="*/ 1715824 h 2683475"/>
                <a:gd name="connsiteX34" fmla="*/ 5309875 w 8084849"/>
                <a:gd name="connsiteY34" fmla="*/ 1662866 h 2683475"/>
                <a:gd name="connsiteX35" fmla="*/ 5306344 w 8084849"/>
                <a:gd name="connsiteY35" fmla="*/ 1433384 h 2683475"/>
                <a:gd name="connsiteX36" fmla="*/ 5196899 w 8084849"/>
                <a:gd name="connsiteY36" fmla="*/ 1189779 h 2683475"/>
                <a:gd name="connsiteX37" fmla="*/ 5196899 w 8084849"/>
                <a:gd name="connsiteY37" fmla="*/ 1158005 h 2683475"/>
                <a:gd name="connsiteX38" fmla="*/ 5076861 w 8084849"/>
                <a:gd name="connsiteY38" fmla="*/ 794363 h 2683475"/>
                <a:gd name="connsiteX39" fmla="*/ 5002721 w 8084849"/>
                <a:gd name="connsiteY39" fmla="*/ 624899 h 2683475"/>
                <a:gd name="connsiteX40" fmla="*/ 4917989 w 8084849"/>
                <a:gd name="connsiteY40" fmla="*/ 476618 h 2683475"/>
                <a:gd name="connsiteX41" fmla="*/ 5041556 w 8084849"/>
                <a:gd name="connsiteY41" fmla="*/ 511923 h 2683475"/>
                <a:gd name="connsiteX42" fmla="*/ 5211021 w 8084849"/>
                <a:gd name="connsiteY42" fmla="*/ 656673 h 2683475"/>
                <a:gd name="connsiteX43" fmla="*/ 5281631 w 8084849"/>
                <a:gd name="connsiteY43" fmla="*/ 755527 h 2683475"/>
                <a:gd name="connsiteX44" fmla="*/ 5348710 w 8084849"/>
                <a:gd name="connsiteY44" fmla="*/ 709631 h 2683475"/>
                <a:gd name="connsiteX45" fmla="*/ 5295753 w 8084849"/>
                <a:gd name="connsiteY45" fmla="*/ 582533 h 2683475"/>
                <a:gd name="connsiteX46" fmla="*/ 5316936 w 8084849"/>
                <a:gd name="connsiteY46" fmla="*/ 533106 h 2683475"/>
                <a:gd name="connsiteX47" fmla="*/ 5412259 w 8084849"/>
                <a:gd name="connsiteY47" fmla="*/ 639021 h 2683475"/>
                <a:gd name="connsiteX48" fmla="*/ 5525235 w 8084849"/>
                <a:gd name="connsiteY48" fmla="*/ 670795 h 2683475"/>
                <a:gd name="connsiteX49" fmla="*/ 5557010 w 8084849"/>
                <a:gd name="connsiteY49" fmla="*/ 451904 h 2683475"/>
                <a:gd name="connsiteX50" fmla="*/ 5652333 w 8084849"/>
                <a:gd name="connsiteY50" fmla="*/ 596655 h 2683475"/>
                <a:gd name="connsiteX51" fmla="*/ 5804145 w 8084849"/>
                <a:gd name="connsiteY51" fmla="*/ 797894 h 2683475"/>
                <a:gd name="connsiteX52" fmla="*/ 5885346 w 8084849"/>
                <a:gd name="connsiteY52" fmla="*/ 833199 h 2683475"/>
                <a:gd name="connsiteX53" fmla="*/ 5895938 w 8084849"/>
                <a:gd name="connsiteY53" fmla="*/ 804955 h 2683475"/>
                <a:gd name="connsiteX54" fmla="*/ 5892407 w 8084849"/>
                <a:gd name="connsiteY54" fmla="*/ 706100 h 2683475"/>
                <a:gd name="connsiteX55" fmla="*/ 5945365 w 8084849"/>
                <a:gd name="connsiteY55" fmla="*/ 787302 h 2683475"/>
                <a:gd name="connsiteX56" fmla="*/ 6083054 w 8084849"/>
                <a:gd name="connsiteY56" fmla="*/ 872034 h 2683475"/>
                <a:gd name="connsiteX57" fmla="*/ 6132482 w 8084849"/>
                <a:gd name="connsiteY57" fmla="*/ 857912 h 2683475"/>
                <a:gd name="connsiteX58" fmla="*/ 6199561 w 8084849"/>
                <a:gd name="connsiteY58" fmla="*/ 794363 h 2683475"/>
                <a:gd name="connsiteX59" fmla="*/ 6181909 w 8084849"/>
                <a:gd name="connsiteY59" fmla="*/ 663734 h 2683475"/>
                <a:gd name="connsiteX60" fmla="*/ 6203092 w 8084849"/>
                <a:gd name="connsiteY60" fmla="*/ 614307 h 2683475"/>
                <a:gd name="connsiteX61" fmla="*/ 6340781 w 8084849"/>
                <a:gd name="connsiteY61" fmla="*/ 706100 h 2683475"/>
                <a:gd name="connsiteX62" fmla="*/ 6361964 w 8084849"/>
                <a:gd name="connsiteY62" fmla="*/ 734344 h 2683475"/>
                <a:gd name="connsiteX63" fmla="*/ 6591447 w 8084849"/>
                <a:gd name="connsiteY63" fmla="*/ 896748 h 2683475"/>
                <a:gd name="connsiteX64" fmla="*/ 6605569 w 8084849"/>
                <a:gd name="connsiteY64" fmla="*/ 924992 h 2683475"/>
                <a:gd name="connsiteX65" fmla="*/ 6813868 w 8084849"/>
                <a:gd name="connsiteY65" fmla="*/ 1172127 h 2683475"/>
                <a:gd name="connsiteX66" fmla="*/ 6986863 w 8084849"/>
                <a:gd name="connsiteY66" fmla="*/ 1309816 h 2683475"/>
                <a:gd name="connsiteX67" fmla="*/ 7015107 w 8084849"/>
                <a:gd name="connsiteY67" fmla="*/ 1334530 h 2683475"/>
                <a:gd name="connsiteX68" fmla="*/ 7301078 w 8084849"/>
                <a:gd name="connsiteY68" fmla="*/ 1475750 h 2683475"/>
                <a:gd name="connsiteX69" fmla="*/ 7548213 w 8084849"/>
                <a:gd name="connsiteY69" fmla="*/ 1514585 h 2683475"/>
                <a:gd name="connsiteX70" fmla="*/ 7551743 w 8084849"/>
                <a:gd name="connsiteY70" fmla="*/ 1408670 h 2683475"/>
                <a:gd name="connsiteX71" fmla="*/ 7576457 w 8084849"/>
                <a:gd name="connsiteY71" fmla="*/ 1309816 h 2683475"/>
                <a:gd name="connsiteX72" fmla="*/ 7604701 w 8084849"/>
                <a:gd name="connsiteY72" fmla="*/ 1239206 h 2683475"/>
                <a:gd name="connsiteX73" fmla="*/ 7654128 w 8084849"/>
                <a:gd name="connsiteY73" fmla="*/ 1267450 h 2683475"/>
                <a:gd name="connsiteX74" fmla="*/ 7880080 w 8084849"/>
                <a:gd name="connsiteY74" fmla="*/ 1394548 h 2683475"/>
                <a:gd name="connsiteX75" fmla="*/ 7957751 w 8084849"/>
                <a:gd name="connsiteY75" fmla="*/ 1341591 h 2683475"/>
                <a:gd name="connsiteX76" fmla="*/ 7897732 w 8084849"/>
                <a:gd name="connsiteY76" fmla="*/ 1203901 h 2683475"/>
                <a:gd name="connsiteX77" fmla="*/ 7873019 w 8084849"/>
                <a:gd name="connsiteY77" fmla="*/ 1087395 h 2683475"/>
                <a:gd name="connsiteX78" fmla="*/ 8084849 w 8084849"/>
                <a:gd name="connsiteY78" fmla="*/ 1207432 h 2683475"/>
                <a:gd name="connsiteX79" fmla="*/ 8081319 w 8084849"/>
                <a:gd name="connsiteY79" fmla="*/ 1087395 h 2683475"/>
                <a:gd name="connsiteX80" fmla="*/ 8067197 w 8084849"/>
                <a:gd name="connsiteY80" fmla="*/ 1041498 h 2683475"/>
                <a:gd name="connsiteX81" fmla="*/ 8060136 w 8084849"/>
                <a:gd name="connsiteY81" fmla="*/ 1023846 h 2683475"/>
                <a:gd name="connsiteX82" fmla="*/ 8060136 w 8084849"/>
                <a:gd name="connsiteY82" fmla="*/ 1016785 h 2683475"/>
                <a:gd name="connsiteX83" fmla="*/ 7957751 w 8084849"/>
                <a:gd name="connsiteY83" fmla="*/ 822607 h 2683475"/>
                <a:gd name="connsiteX84" fmla="*/ 7827122 w 8084849"/>
                <a:gd name="connsiteY84" fmla="*/ 794363 h 2683475"/>
                <a:gd name="connsiteX85" fmla="*/ 7721207 w 8084849"/>
                <a:gd name="connsiteY85" fmla="*/ 744936 h 2683475"/>
                <a:gd name="connsiteX86" fmla="*/ 7615292 w 8084849"/>
                <a:gd name="connsiteY86" fmla="*/ 670795 h 2683475"/>
                <a:gd name="connsiteX87" fmla="*/ 7498786 w 8084849"/>
                <a:gd name="connsiteY87" fmla="*/ 600185 h 2683475"/>
                <a:gd name="connsiteX88" fmla="*/ 7431706 w 8084849"/>
                <a:gd name="connsiteY88" fmla="*/ 473087 h 2683475"/>
                <a:gd name="connsiteX89" fmla="*/ 7382279 w 8084849"/>
                <a:gd name="connsiteY89" fmla="*/ 338928 h 2683475"/>
                <a:gd name="connsiteX90" fmla="*/ 7332852 w 8084849"/>
                <a:gd name="connsiteY90" fmla="*/ 148281 h 2683475"/>
                <a:gd name="connsiteX91" fmla="*/ 7279895 w 8084849"/>
                <a:gd name="connsiteY91" fmla="*/ 0 h 2683475"/>
                <a:gd name="connsiteX92" fmla="*/ 6827990 w 8084849"/>
                <a:gd name="connsiteY92" fmla="*/ 434252 h 2683475"/>
                <a:gd name="connsiteX93" fmla="*/ 6326659 w 8084849"/>
                <a:gd name="connsiteY93" fmla="*/ 250666 h 2683475"/>
                <a:gd name="connsiteX94" fmla="*/ 6291354 w 8084849"/>
                <a:gd name="connsiteY94" fmla="*/ 356581 h 2683475"/>
                <a:gd name="connsiteX95" fmla="*/ 6185439 w 8084849"/>
                <a:gd name="connsiteY95" fmla="*/ 522514 h 2683475"/>
                <a:gd name="connsiteX96" fmla="*/ 6044219 w 8084849"/>
                <a:gd name="connsiteY96" fmla="*/ 600185 h 2683475"/>
                <a:gd name="connsiteX97" fmla="*/ 5934773 w 8084849"/>
                <a:gd name="connsiteY97" fmla="*/ 653143 h 2683475"/>
                <a:gd name="connsiteX98" fmla="*/ 5878285 w 8084849"/>
                <a:gd name="connsiteY98" fmla="*/ 614307 h 2683475"/>
                <a:gd name="connsiteX99" fmla="*/ 5832389 w 8084849"/>
                <a:gd name="connsiteY99" fmla="*/ 575472 h 2683475"/>
                <a:gd name="connsiteX100" fmla="*/ 5790023 w 8084849"/>
                <a:gd name="connsiteY100" fmla="*/ 586063 h 2683475"/>
                <a:gd name="connsiteX101" fmla="*/ 5730004 w 8084849"/>
                <a:gd name="connsiteY101" fmla="*/ 515453 h 2683475"/>
                <a:gd name="connsiteX102" fmla="*/ 5726474 w 8084849"/>
                <a:gd name="connsiteY102" fmla="*/ 480148 h 2683475"/>
                <a:gd name="connsiteX103" fmla="*/ 5694699 w 8084849"/>
                <a:gd name="connsiteY103" fmla="*/ 476618 h 2683475"/>
                <a:gd name="connsiteX104" fmla="*/ 5652333 w 8084849"/>
                <a:gd name="connsiteY104" fmla="*/ 490740 h 2683475"/>
                <a:gd name="connsiteX105" fmla="*/ 5602906 w 8084849"/>
                <a:gd name="connsiteY105" fmla="*/ 451904 h 2683475"/>
                <a:gd name="connsiteX106" fmla="*/ 5546418 w 8084849"/>
                <a:gd name="connsiteY106" fmla="*/ 268318 h 2683475"/>
                <a:gd name="connsiteX107" fmla="*/ 5493461 w 8084849"/>
                <a:gd name="connsiteY107" fmla="*/ 105915 h 2683475"/>
                <a:gd name="connsiteX108" fmla="*/ 5454625 w 8084849"/>
                <a:gd name="connsiteY108" fmla="*/ 7061 h 2683475"/>
                <a:gd name="connsiteX109" fmla="*/ 5359302 w 8084849"/>
                <a:gd name="connsiteY109" fmla="*/ 321276 h 2683475"/>
                <a:gd name="connsiteX110" fmla="*/ 5320466 w 8084849"/>
                <a:gd name="connsiteY110" fmla="*/ 310684 h 2683475"/>
                <a:gd name="connsiteX111" fmla="*/ 5211021 w 8084849"/>
                <a:gd name="connsiteY111" fmla="*/ 77671 h 2683475"/>
                <a:gd name="connsiteX112" fmla="*/ 5189838 w 8084849"/>
                <a:gd name="connsiteY112" fmla="*/ 77671 h 2683475"/>
                <a:gd name="connsiteX113" fmla="*/ 5161593 w 8084849"/>
                <a:gd name="connsiteY113" fmla="*/ 112976 h 2683475"/>
                <a:gd name="connsiteX114" fmla="*/ 5119227 w 8084849"/>
                <a:gd name="connsiteY114" fmla="*/ 165934 h 2683475"/>
                <a:gd name="connsiteX115" fmla="*/ 5083922 w 8084849"/>
                <a:gd name="connsiteY115" fmla="*/ 127098 h 2683475"/>
                <a:gd name="connsiteX116" fmla="*/ 4875623 w 8084849"/>
                <a:gd name="connsiteY116" fmla="*/ 180056 h 2683475"/>
                <a:gd name="connsiteX117" fmla="*/ 4737933 w 8084849"/>
                <a:gd name="connsiteY117" fmla="*/ 547228 h 2683475"/>
                <a:gd name="connsiteX118" fmla="*/ 3262183 w 8084849"/>
                <a:gd name="connsiteY118" fmla="*/ 1737007 h 2683475"/>
                <a:gd name="connsiteX119" fmla="*/ 28244 w 8084849"/>
                <a:gd name="connsiteY119" fmla="*/ 1387487 h 2683475"/>
                <a:gd name="connsiteX120" fmla="*/ 56488 w 8084849"/>
                <a:gd name="connsiteY120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852645 w 8084849"/>
                <a:gd name="connsiteY15" fmla="*/ 2308948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728210 w 8084849"/>
                <a:gd name="connsiteY20" fmla="*/ 2414863 h 2683475"/>
                <a:gd name="connsiteX21" fmla="*/ 3763515 w 8084849"/>
                <a:gd name="connsiteY21" fmla="*/ 2414863 h 2683475"/>
                <a:gd name="connsiteX22" fmla="*/ 4017711 w 8084849"/>
                <a:gd name="connsiteY22" fmla="*/ 2432516 h 2683475"/>
                <a:gd name="connsiteX23" fmla="*/ 4045955 w 8084849"/>
                <a:gd name="connsiteY23" fmla="*/ 2421924 h 2683475"/>
                <a:gd name="connsiteX24" fmla="*/ 4060077 w 8084849"/>
                <a:gd name="connsiteY24" fmla="*/ 2418394 h 2683475"/>
                <a:gd name="connsiteX25" fmla="*/ 4070668 w 8084849"/>
                <a:gd name="connsiteY25" fmla="*/ 2411333 h 2683475"/>
                <a:gd name="connsiteX26" fmla="*/ 4296621 w 8084849"/>
                <a:gd name="connsiteY26" fmla="*/ 2411333 h 2683475"/>
                <a:gd name="connsiteX27" fmla="*/ 4554347 w 8084849"/>
                <a:gd name="connsiteY27" fmla="*/ 2273643 h 2683475"/>
                <a:gd name="connsiteX28" fmla="*/ 4808543 w 8084849"/>
                <a:gd name="connsiteY28" fmla="*/ 2192442 h 2683475"/>
                <a:gd name="connsiteX29" fmla="*/ 5013312 w 8084849"/>
                <a:gd name="connsiteY29" fmla="*/ 2160667 h 2683475"/>
                <a:gd name="connsiteX30" fmla="*/ 5207490 w 8084849"/>
                <a:gd name="connsiteY30" fmla="*/ 1962959 h 2683475"/>
                <a:gd name="connsiteX31" fmla="*/ 5221612 w 8084849"/>
                <a:gd name="connsiteY31" fmla="*/ 1931185 h 2683475"/>
                <a:gd name="connsiteX32" fmla="*/ 5228673 w 8084849"/>
                <a:gd name="connsiteY32" fmla="*/ 1920593 h 2683475"/>
                <a:gd name="connsiteX33" fmla="*/ 5309875 w 8084849"/>
                <a:gd name="connsiteY33" fmla="*/ 1715824 h 2683475"/>
                <a:gd name="connsiteX34" fmla="*/ 5309875 w 8084849"/>
                <a:gd name="connsiteY34" fmla="*/ 1662866 h 2683475"/>
                <a:gd name="connsiteX35" fmla="*/ 5306344 w 8084849"/>
                <a:gd name="connsiteY35" fmla="*/ 1433384 h 2683475"/>
                <a:gd name="connsiteX36" fmla="*/ 5196899 w 8084849"/>
                <a:gd name="connsiteY36" fmla="*/ 1189779 h 2683475"/>
                <a:gd name="connsiteX37" fmla="*/ 5196899 w 8084849"/>
                <a:gd name="connsiteY37" fmla="*/ 1158005 h 2683475"/>
                <a:gd name="connsiteX38" fmla="*/ 5076861 w 8084849"/>
                <a:gd name="connsiteY38" fmla="*/ 794363 h 2683475"/>
                <a:gd name="connsiteX39" fmla="*/ 5002721 w 8084849"/>
                <a:gd name="connsiteY39" fmla="*/ 624899 h 2683475"/>
                <a:gd name="connsiteX40" fmla="*/ 4917989 w 8084849"/>
                <a:gd name="connsiteY40" fmla="*/ 476618 h 2683475"/>
                <a:gd name="connsiteX41" fmla="*/ 5041556 w 8084849"/>
                <a:gd name="connsiteY41" fmla="*/ 511923 h 2683475"/>
                <a:gd name="connsiteX42" fmla="*/ 5211021 w 8084849"/>
                <a:gd name="connsiteY42" fmla="*/ 656673 h 2683475"/>
                <a:gd name="connsiteX43" fmla="*/ 5281631 w 8084849"/>
                <a:gd name="connsiteY43" fmla="*/ 755527 h 2683475"/>
                <a:gd name="connsiteX44" fmla="*/ 5348710 w 8084849"/>
                <a:gd name="connsiteY44" fmla="*/ 709631 h 2683475"/>
                <a:gd name="connsiteX45" fmla="*/ 5295753 w 8084849"/>
                <a:gd name="connsiteY45" fmla="*/ 582533 h 2683475"/>
                <a:gd name="connsiteX46" fmla="*/ 5316936 w 8084849"/>
                <a:gd name="connsiteY46" fmla="*/ 533106 h 2683475"/>
                <a:gd name="connsiteX47" fmla="*/ 5412259 w 8084849"/>
                <a:gd name="connsiteY47" fmla="*/ 639021 h 2683475"/>
                <a:gd name="connsiteX48" fmla="*/ 5525235 w 8084849"/>
                <a:gd name="connsiteY48" fmla="*/ 670795 h 2683475"/>
                <a:gd name="connsiteX49" fmla="*/ 5557010 w 8084849"/>
                <a:gd name="connsiteY49" fmla="*/ 451904 h 2683475"/>
                <a:gd name="connsiteX50" fmla="*/ 5652333 w 8084849"/>
                <a:gd name="connsiteY50" fmla="*/ 596655 h 2683475"/>
                <a:gd name="connsiteX51" fmla="*/ 5804145 w 8084849"/>
                <a:gd name="connsiteY51" fmla="*/ 797894 h 2683475"/>
                <a:gd name="connsiteX52" fmla="*/ 5885346 w 8084849"/>
                <a:gd name="connsiteY52" fmla="*/ 833199 h 2683475"/>
                <a:gd name="connsiteX53" fmla="*/ 5895938 w 8084849"/>
                <a:gd name="connsiteY53" fmla="*/ 804955 h 2683475"/>
                <a:gd name="connsiteX54" fmla="*/ 5892407 w 8084849"/>
                <a:gd name="connsiteY54" fmla="*/ 706100 h 2683475"/>
                <a:gd name="connsiteX55" fmla="*/ 5945365 w 8084849"/>
                <a:gd name="connsiteY55" fmla="*/ 787302 h 2683475"/>
                <a:gd name="connsiteX56" fmla="*/ 6083054 w 8084849"/>
                <a:gd name="connsiteY56" fmla="*/ 872034 h 2683475"/>
                <a:gd name="connsiteX57" fmla="*/ 6132482 w 8084849"/>
                <a:gd name="connsiteY57" fmla="*/ 857912 h 2683475"/>
                <a:gd name="connsiteX58" fmla="*/ 6199561 w 8084849"/>
                <a:gd name="connsiteY58" fmla="*/ 794363 h 2683475"/>
                <a:gd name="connsiteX59" fmla="*/ 6181909 w 8084849"/>
                <a:gd name="connsiteY59" fmla="*/ 663734 h 2683475"/>
                <a:gd name="connsiteX60" fmla="*/ 6203092 w 8084849"/>
                <a:gd name="connsiteY60" fmla="*/ 614307 h 2683475"/>
                <a:gd name="connsiteX61" fmla="*/ 6340781 w 8084849"/>
                <a:gd name="connsiteY61" fmla="*/ 706100 h 2683475"/>
                <a:gd name="connsiteX62" fmla="*/ 6361964 w 8084849"/>
                <a:gd name="connsiteY62" fmla="*/ 734344 h 2683475"/>
                <a:gd name="connsiteX63" fmla="*/ 6591447 w 8084849"/>
                <a:gd name="connsiteY63" fmla="*/ 896748 h 2683475"/>
                <a:gd name="connsiteX64" fmla="*/ 6605569 w 8084849"/>
                <a:gd name="connsiteY64" fmla="*/ 924992 h 2683475"/>
                <a:gd name="connsiteX65" fmla="*/ 6813868 w 8084849"/>
                <a:gd name="connsiteY65" fmla="*/ 1172127 h 2683475"/>
                <a:gd name="connsiteX66" fmla="*/ 6986863 w 8084849"/>
                <a:gd name="connsiteY66" fmla="*/ 1309816 h 2683475"/>
                <a:gd name="connsiteX67" fmla="*/ 7015107 w 8084849"/>
                <a:gd name="connsiteY67" fmla="*/ 1334530 h 2683475"/>
                <a:gd name="connsiteX68" fmla="*/ 7301078 w 8084849"/>
                <a:gd name="connsiteY68" fmla="*/ 1475750 h 2683475"/>
                <a:gd name="connsiteX69" fmla="*/ 7548213 w 8084849"/>
                <a:gd name="connsiteY69" fmla="*/ 1514585 h 2683475"/>
                <a:gd name="connsiteX70" fmla="*/ 7551743 w 8084849"/>
                <a:gd name="connsiteY70" fmla="*/ 1408670 h 2683475"/>
                <a:gd name="connsiteX71" fmla="*/ 7576457 w 8084849"/>
                <a:gd name="connsiteY71" fmla="*/ 1309816 h 2683475"/>
                <a:gd name="connsiteX72" fmla="*/ 7604701 w 8084849"/>
                <a:gd name="connsiteY72" fmla="*/ 1239206 h 2683475"/>
                <a:gd name="connsiteX73" fmla="*/ 7654128 w 8084849"/>
                <a:gd name="connsiteY73" fmla="*/ 1267450 h 2683475"/>
                <a:gd name="connsiteX74" fmla="*/ 7880080 w 8084849"/>
                <a:gd name="connsiteY74" fmla="*/ 1394548 h 2683475"/>
                <a:gd name="connsiteX75" fmla="*/ 7957751 w 8084849"/>
                <a:gd name="connsiteY75" fmla="*/ 1341591 h 2683475"/>
                <a:gd name="connsiteX76" fmla="*/ 7897732 w 8084849"/>
                <a:gd name="connsiteY76" fmla="*/ 1203901 h 2683475"/>
                <a:gd name="connsiteX77" fmla="*/ 7873019 w 8084849"/>
                <a:gd name="connsiteY77" fmla="*/ 1087395 h 2683475"/>
                <a:gd name="connsiteX78" fmla="*/ 8084849 w 8084849"/>
                <a:gd name="connsiteY78" fmla="*/ 1207432 h 2683475"/>
                <a:gd name="connsiteX79" fmla="*/ 8081319 w 8084849"/>
                <a:gd name="connsiteY79" fmla="*/ 1087395 h 2683475"/>
                <a:gd name="connsiteX80" fmla="*/ 8067197 w 8084849"/>
                <a:gd name="connsiteY80" fmla="*/ 1041498 h 2683475"/>
                <a:gd name="connsiteX81" fmla="*/ 8060136 w 8084849"/>
                <a:gd name="connsiteY81" fmla="*/ 1023846 h 2683475"/>
                <a:gd name="connsiteX82" fmla="*/ 8060136 w 8084849"/>
                <a:gd name="connsiteY82" fmla="*/ 1016785 h 2683475"/>
                <a:gd name="connsiteX83" fmla="*/ 7957751 w 8084849"/>
                <a:gd name="connsiteY83" fmla="*/ 822607 h 2683475"/>
                <a:gd name="connsiteX84" fmla="*/ 7827122 w 8084849"/>
                <a:gd name="connsiteY84" fmla="*/ 794363 h 2683475"/>
                <a:gd name="connsiteX85" fmla="*/ 7721207 w 8084849"/>
                <a:gd name="connsiteY85" fmla="*/ 744936 h 2683475"/>
                <a:gd name="connsiteX86" fmla="*/ 7615292 w 8084849"/>
                <a:gd name="connsiteY86" fmla="*/ 670795 h 2683475"/>
                <a:gd name="connsiteX87" fmla="*/ 7498786 w 8084849"/>
                <a:gd name="connsiteY87" fmla="*/ 600185 h 2683475"/>
                <a:gd name="connsiteX88" fmla="*/ 7431706 w 8084849"/>
                <a:gd name="connsiteY88" fmla="*/ 473087 h 2683475"/>
                <a:gd name="connsiteX89" fmla="*/ 7382279 w 8084849"/>
                <a:gd name="connsiteY89" fmla="*/ 338928 h 2683475"/>
                <a:gd name="connsiteX90" fmla="*/ 7332852 w 8084849"/>
                <a:gd name="connsiteY90" fmla="*/ 148281 h 2683475"/>
                <a:gd name="connsiteX91" fmla="*/ 7279895 w 8084849"/>
                <a:gd name="connsiteY91" fmla="*/ 0 h 2683475"/>
                <a:gd name="connsiteX92" fmla="*/ 6827990 w 8084849"/>
                <a:gd name="connsiteY92" fmla="*/ 434252 h 2683475"/>
                <a:gd name="connsiteX93" fmla="*/ 6326659 w 8084849"/>
                <a:gd name="connsiteY93" fmla="*/ 250666 h 2683475"/>
                <a:gd name="connsiteX94" fmla="*/ 6291354 w 8084849"/>
                <a:gd name="connsiteY94" fmla="*/ 356581 h 2683475"/>
                <a:gd name="connsiteX95" fmla="*/ 6185439 w 8084849"/>
                <a:gd name="connsiteY95" fmla="*/ 522514 h 2683475"/>
                <a:gd name="connsiteX96" fmla="*/ 6044219 w 8084849"/>
                <a:gd name="connsiteY96" fmla="*/ 600185 h 2683475"/>
                <a:gd name="connsiteX97" fmla="*/ 5934773 w 8084849"/>
                <a:gd name="connsiteY97" fmla="*/ 653143 h 2683475"/>
                <a:gd name="connsiteX98" fmla="*/ 5878285 w 8084849"/>
                <a:gd name="connsiteY98" fmla="*/ 614307 h 2683475"/>
                <a:gd name="connsiteX99" fmla="*/ 5832389 w 8084849"/>
                <a:gd name="connsiteY99" fmla="*/ 575472 h 2683475"/>
                <a:gd name="connsiteX100" fmla="*/ 5790023 w 8084849"/>
                <a:gd name="connsiteY100" fmla="*/ 586063 h 2683475"/>
                <a:gd name="connsiteX101" fmla="*/ 5730004 w 8084849"/>
                <a:gd name="connsiteY101" fmla="*/ 515453 h 2683475"/>
                <a:gd name="connsiteX102" fmla="*/ 5726474 w 8084849"/>
                <a:gd name="connsiteY102" fmla="*/ 480148 h 2683475"/>
                <a:gd name="connsiteX103" fmla="*/ 5694699 w 8084849"/>
                <a:gd name="connsiteY103" fmla="*/ 476618 h 2683475"/>
                <a:gd name="connsiteX104" fmla="*/ 5652333 w 8084849"/>
                <a:gd name="connsiteY104" fmla="*/ 490740 h 2683475"/>
                <a:gd name="connsiteX105" fmla="*/ 5602906 w 8084849"/>
                <a:gd name="connsiteY105" fmla="*/ 451904 h 2683475"/>
                <a:gd name="connsiteX106" fmla="*/ 5546418 w 8084849"/>
                <a:gd name="connsiteY106" fmla="*/ 268318 h 2683475"/>
                <a:gd name="connsiteX107" fmla="*/ 5493461 w 8084849"/>
                <a:gd name="connsiteY107" fmla="*/ 105915 h 2683475"/>
                <a:gd name="connsiteX108" fmla="*/ 5454625 w 8084849"/>
                <a:gd name="connsiteY108" fmla="*/ 7061 h 2683475"/>
                <a:gd name="connsiteX109" fmla="*/ 5359302 w 8084849"/>
                <a:gd name="connsiteY109" fmla="*/ 321276 h 2683475"/>
                <a:gd name="connsiteX110" fmla="*/ 5320466 w 8084849"/>
                <a:gd name="connsiteY110" fmla="*/ 310684 h 2683475"/>
                <a:gd name="connsiteX111" fmla="*/ 5211021 w 8084849"/>
                <a:gd name="connsiteY111" fmla="*/ 77671 h 2683475"/>
                <a:gd name="connsiteX112" fmla="*/ 5189838 w 8084849"/>
                <a:gd name="connsiteY112" fmla="*/ 77671 h 2683475"/>
                <a:gd name="connsiteX113" fmla="*/ 5161593 w 8084849"/>
                <a:gd name="connsiteY113" fmla="*/ 112976 h 2683475"/>
                <a:gd name="connsiteX114" fmla="*/ 5119227 w 8084849"/>
                <a:gd name="connsiteY114" fmla="*/ 165934 h 2683475"/>
                <a:gd name="connsiteX115" fmla="*/ 5083922 w 8084849"/>
                <a:gd name="connsiteY115" fmla="*/ 127098 h 2683475"/>
                <a:gd name="connsiteX116" fmla="*/ 4875623 w 8084849"/>
                <a:gd name="connsiteY116" fmla="*/ 180056 h 2683475"/>
                <a:gd name="connsiteX117" fmla="*/ 4737933 w 8084849"/>
                <a:gd name="connsiteY117" fmla="*/ 547228 h 2683475"/>
                <a:gd name="connsiteX118" fmla="*/ 3262183 w 8084849"/>
                <a:gd name="connsiteY118" fmla="*/ 1737007 h 2683475"/>
                <a:gd name="connsiteX119" fmla="*/ 28244 w 8084849"/>
                <a:gd name="connsiteY119" fmla="*/ 1387487 h 2683475"/>
                <a:gd name="connsiteX120" fmla="*/ 56488 w 8084849"/>
                <a:gd name="connsiteY120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728210 w 8084849"/>
                <a:gd name="connsiteY20" fmla="*/ 2414863 h 2683475"/>
                <a:gd name="connsiteX21" fmla="*/ 3763515 w 8084849"/>
                <a:gd name="connsiteY21" fmla="*/ 2414863 h 2683475"/>
                <a:gd name="connsiteX22" fmla="*/ 4017711 w 8084849"/>
                <a:gd name="connsiteY22" fmla="*/ 2432516 h 2683475"/>
                <a:gd name="connsiteX23" fmla="*/ 4045955 w 8084849"/>
                <a:gd name="connsiteY23" fmla="*/ 2421924 h 2683475"/>
                <a:gd name="connsiteX24" fmla="*/ 4060077 w 8084849"/>
                <a:gd name="connsiteY24" fmla="*/ 2418394 h 2683475"/>
                <a:gd name="connsiteX25" fmla="*/ 4070668 w 8084849"/>
                <a:gd name="connsiteY25" fmla="*/ 2411333 h 2683475"/>
                <a:gd name="connsiteX26" fmla="*/ 4296621 w 8084849"/>
                <a:gd name="connsiteY26" fmla="*/ 2411333 h 2683475"/>
                <a:gd name="connsiteX27" fmla="*/ 4554347 w 8084849"/>
                <a:gd name="connsiteY27" fmla="*/ 2273643 h 2683475"/>
                <a:gd name="connsiteX28" fmla="*/ 4808543 w 8084849"/>
                <a:gd name="connsiteY28" fmla="*/ 2192442 h 2683475"/>
                <a:gd name="connsiteX29" fmla="*/ 5013312 w 8084849"/>
                <a:gd name="connsiteY29" fmla="*/ 2160667 h 2683475"/>
                <a:gd name="connsiteX30" fmla="*/ 5207490 w 8084849"/>
                <a:gd name="connsiteY30" fmla="*/ 1962959 h 2683475"/>
                <a:gd name="connsiteX31" fmla="*/ 5221612 w 8084849"/>
                <a:gd name="connsiteY31" fmla="*/ 1931185 h 2683475"/>
                <a:gd name="connsiteX32" fmla="*/ 5228673 w 8084849"/>
                <a:gd name="connsiteY32" fmla="*/ 1920593 h 2683475"/>
                <a:gd name="connsiteX33" fmla="*/ 5309875 w 8084849"/>
                <a:gd name="connsiteY33" fmla="*/ 1715824 h 2683475"/>
                <a:gd name="connsiteX34" fmla="*/ 5309875 w 8084849"/>
                <a:gd name="connsiteY34" fmla="*/ 1662866 h 2683475"/>
                <a:gd name="connsiteX35" fmla="*/ 5306344 w 8084849"/>
                <a:gd name="connsiteY35" fmla="*/ 1433384 h 2683475"/>
                <a:gd name="connsiteX36" fmla="*/ 5196899 w 8084849"/>
                <a:gd name="connsiteY36" fmla="*/ 1189779 h 2683475"/>
                <a:gd name="connsiteX37" fmla="*/ 5196899 w 8084849"/>
                <a:gd name="connsiteY37" fmla="*/ 1158005 h 2683475"/>
                <a:gd name="connsiteX38" fmla="*/ 5076861 w 8084849"/>
                <a:gd name="connsiteY38" fmla="*/ 794363 h 2683475"/>
                <a:gd name="connsiteX39" fmla="*/ 5002721 w 8084849"/>
                <a:gd name="connsiteY39" fmla="*/ 624899 h 2683475"/>
                <a:gd name="connsiteX40" fmla="*/ 4917989 w 8084849"/>
                <a:gd name="connsiteY40" fmla="*/ 476618 h 2683475"/>
                <a:gd name="connsiteX41" fmla="*/ 5041556 w 8084849"/>
                <a:gd name="connsiteY41" fmla="*/ 511923 h 2683475"/>
                <a:gd name="connsiteX42" fmla="*/ 5211021 w 8084849"/>
                <a:gd name="connsiteY42" fmla="*/ 656673 h 2683475"/>
                <a:gd name="connsiteX43" fmla="*/ 5281631 w 8084849"/>
                <a:gd name="connsiteY43" fmla="*/ 755527 h 2683475"/>
                <a:gd name="connsiteX44" fmla="*/ 5348710 w 8084849"/>
                <a:gd name="connsiteY44" fmla="*/ 709631 h 2683475"/>
                <a:gd name="connsiteX45" fmla="*/ 5295753 w 8084849"/>
                <a:gd name="connsiteY45" fmla="*/ 582533 h 2683475"/>
                <a:gd name="connsiteX46" fmla="*/ 5316936 w 8084849"/>
                <a:gd name="connsiteY46" fmla="*/ 533106 h 2683475"/>
                <a:gd name="connsiteX47" fmla="*/ 5412259 w 8084849"/>
                <a:gd name="connsiteY47" fmla="*/ 639021 h 2683475"/>
                <a:gd name="connsiteX48" fmla="*/ 5525235 w 8084849"/>
                <a:gd name="connsiteY48" fmla="*/ 670795 h 2683475"/>
                <a:gd name="connsiteX49" fmla="*/ 5557010 w 8084849"/>
                <a:gd name="connsiteY49" fmla="*/ 451904 h 2683475"/>
                <a:gd name="connsiteX50" fmla="*/ 5652333 w 8084849"/>
                <a:gd name="connsiteY50" fmla="*/ 596655 h 2683475"/>
                <a:gd name="connsiteX51" fmla="*/ 5804145 w 8084849"/>
                <a:gd name="connsiteY51" fmla="*/ 797894 h 2683475"/>
                <a:gd name="connsiteX52" fmla="*/ 5885346 w 8084849"/>
                <a:gd name="connsiteY52" fmla="*/ 833199 h 2683475"/>
                <a:gd name="connsiteX53" fmla="*/ 5895938 w 8084849"/>
                <a:gd name="connsiteY53" fmla="*/ 804955 h 2683475"/>
                <a:gd name="connsiteX54" fmla="*/ 5892407 w 8084849"/>
                <a:gd name="connsiteY54" fmla="*/ 706100 h 2683475"/>
                <a:gd name="connsiteX55" fmla="*/ 5945365 w 8084849"/>
                <a:gd name="connsiteY55" fmla="*/ 787302 h 2683475"/>
                <a:gd name="connsiteX56" fmla="*/ 6083054 w 8084849"/>
                <a:gd name="connsiteY56" fmla="*/ 872034 h 2683475"/>
                <a:gd name="connsiteX57" fmla="*/ 6132482 w 8084849"/>
                <a:gd name="connsiteY57" fmla="*/ 857912 h 2683475"/>
                <a:gd name="connsiteX58" fmla="*/ 6199561 w 8084849"/>
                <a:gd name="connsiteY58" fmla="*/ 794363 h 2683475"/>
                <a:gd name="connsiteX59" fmla="*/ 6181909 w 8084849"/>
                <a:gd name="connsiteY59" fmla="*/ 663734 h 2683475"/>
                <a:gd name="connsiteX60" fmla="*/ 6203092 w 8084849"/>
                <a:gd name="connsiteY60" fmla="*/ 614307 h 2683475"/>
                <a:gd name="connsiteX61" fmla="*/ 6340781 w 8084849"/>
                <a:gd name="connsiteY61" fmla="*/ 706100 h 2683475"/>
                <a:gd name="connsiteX62" fmla="*/ 6361964 w 8084849"/>
                <a:gd name="connsiteY62" fmla="*/ 734344 h 2683475"/>
                <a:gd name="connsiteX63" fmla="*/ 6591447 w 8084849"/>
                <a:gd name="connsiteY63" fmla="*/ 896748 h 2683475"/>
                <a:gd name="connsiteX64" fmla="*/ 6605569 w 8084849"/>
                <a:gd name="connsiteY64" fmla="*/ 924992 h 2683475"/>
                <a:gd name="connsiteX65" fmla="*/ 6813868 w 8084849"/>
                <a:gd name="connsiteY65" fmla="*/ 1172127 h 2683475"/>
                <a:gd name="connsiteX66" fmla="*/ 6986863 w 8084849"/>
                <a:gd name="connsiteY66" fmla="*/ 1309816 h 2683475"/>
                <a:gd name="connsiteX67" fmla="*/ 7015107 w 8084849"/>
                <a:gd name="connsiteY67" fmla="*/ 1334530 h 2683475"/>
                <a:gd name="connsiteX68" fmla="*/ 7301078 w 8084849"/>
                <a:gd name="connsiteY68" fmla="*/ 1475750 h 2683475"/>
                <a:gd name="connsiteX69" fmla="*/ 7548213 w 8084849"/>
                <a:gd name="connsiteY69" fmla="*/ 1514585 h 2683475"/>
                <a:gd name="connsiteX70" fmla="*/ 7551743 w 8084849"/>
                <a:gd name="connsiteY70" fmla="*/ 1408670 h 2683475"/>
                <a:gd name="connsiteX71" fmla="*/ 7576457 w 8084849"/>
                <a:gd name="connsiteY71" fmla="*/ 1309816 h 2683475"/>
                <a:gd name="connsiteX72" fmla="*/ 7604701 w 8084849"/>
                <a:gd name="connsiteY72" fmla="*/ 1239206 h 2683475"/>
                <a:gd name="connsiteX73" fmla="*/ 7654128 w 8084849"/>
                <a:gd name="connsiteY73" fmla="*/ 1267450 h 2683475"/>
                <a:gd name="connsiteX74" fmla="*/ 7880080 w 8084849"/>
                <a:gd name="connsiteY74" fmla="*/ 1394548 h 2683475"/>
                <a:gd name="connsiteX75" fmla="*/ 7957751 w 8084849"/>
                <a:gd name="connsiteY75" fmla="*/ 1341591 h 2683475"/>
                <a:gd name="connsiteX76" fmla="*/ 7897732 w 8084849"/>
                <a:gd name="connsiteY76" fmla="*/ 1203901 h 2683475"/>
                <a:gd name="connsiteX77" fmla="*/ 7873019 w 8084849"/>
                <a:gd name="connsiteY77" fmla="*/ 1087395 h 2683475"/>
                <a:gd name="connsiteX78" fmla="*/ 8084849 w 8084849"/>
                <a:gd name="connsiteY78" fmla="*/ 1207432 h 2683475"/>
                <a:gd name="connsiteX79" fmla="*/ 8081319 w 8084849"/>
                <a:gd name="connsiteY79" fmla="*/ 1087395 h 2683475"/>
                <a:gd name="connsiteX80" fmla="*/ 8067197 w 8084849"/>
                <a:gd name="connsiteY80" fmla="*/ 1041498 h 2683475"/>
                <a:gd name="connsiteX81" fmla="*/ 8060136 w 8084849"/>
                <a:gd name="connsiteY81" fmla="*/ 1023846 h 2683475"/>
                <a:gd name="connsiteX82" fmla="*/ 8060136 w 8084849"/>
                <a:gd name="connsiteY82" fmla="*/ 1016785 h 2683475"/>
                <a:gd name="connsiteX83" fmla="*/ 7957751 w 8084849"/>
                <a:gd name="connsiteY83" fmla="*/ 822607 h 2683475"/>
                <a:gd name="connsiteX84" fmla="*/ 7827122 w 8084849"/>
                <a:gd name="connsiteY84" fmla="*/ 794363 h 2683475"/>
                <a:gd name="connsiteX85" fmla="*/ 7721207 w 8084849"/>
                <a:gd name="connsiteY85" fmla="*/ 744936 h 2683475"/>
                <a:gd name="connsiteX86" fmla="*/ 7615292 w 8084849"/>
                <a:gd name="connsiteY86" fmla="*/ 670795 h 2683475"/>
                <a:gd name="connsiteX87" fmla="*/ 7498786 w 8084849"/>
                <a:gd name="connsiteY87" fmla="*/ 600185 h 2683475"/>
                <a:gd name="connsiteX88" fmla="*/ 7431706 w 8084849"/>
                <a:gd name="connsiteY88" fmla="*/ 473087 h 2683475"/>
                <a:gd name="connsiteX89" fmla="*/ 7382279 w 8084849"/>
                <a:gd name="connsiteY89" fmla="*/ 338928 h 2683475"/>
                <a:gd name="connsiteX90" fmla="*/ 7332852 w 8084849"/>
                <a:gd name="connsiteY90" fmla="*/ 148281 h 2683475"/>
                <a:gd name="connsiteX91" fmla="*/ 7279895 w 8084849"/>
                <a:gd name="connsiteY91" fmla="*/ 0 h 2683475"/>
                <a:gd name="connsiteX92" fmla="*/ 6827990 w 8084849"/>
                <a:gd name="connsiteY92" fmla="*/ 434252 h 2683475"/>
                <a:gd name="connsiteX93" fmla="*/ 6326659 w 8084849"/>
                <a:gd name="connsiteY93" fmla="*/ 250666 h 2683475"/>
                <a:gd name="connsiteX94" fmla="*/ 6291354 w 8084849"/>
                <a:gd name="connsiteY94" fmla="*/ 356581 h 2683475"/>
                <a:gd name="connsiteX95" fmla="*/ 6185439 w 8084849"/>
                <a:gd name="connsiteY95" fmla="*/ 522514 h 2683475"/>
                <a:gd name="connsiteX96" fmla="*/ 6044219 w 8084849"/>
                <a:gd name="connsiteY96" fmla="*/ 600185 h 2683475"/>
                <a:gd name="connsiteX97" fmla="*/ 5934773 w 8084849"/>
                <a:gd name="connsiteY97" fmla="*/ 653143 h 2683475"/>
                <a:gd name="connsiteX98" fmla="*/ 5878285 w 8084849"/>
                <a:gd name="connsiteY98" fmla="*/ 614307 h 2683475"/>
                <a:gd name="connsiteX99" fmla="*/ 5832389 w 8084849"/>
                <a:gd name="connsiteY99" fmla="*/ 575472 h 2683475"/>
                <a:gd name="connsiteX100" fmla="*/ 5790023 w 8084849"/>
                <a:gd name="connsiteY100" fmla="*/ 586063 h 2683475"/>
                <a:gd name="connsiteX101" fmla="*/ 5730004 w 8084849"/>
                <a:gd name="connsiteY101" fmla="*/ 515453 h 2683475"/>
                <a:gd name="connsiteX102" fmla="*/ 5726474 w 8084849"/>
                <a:gd name="connsiteY102" fmla="*/ 480148 h 2683475"/>
                <a:gd name="connsiteX103" fmla="*/ 5694699 w 8084849"/>
                <a:gd name="connsiteY103" fmla="*/ 476618 h 2683475"/>
                <a:gd name="connsiteX104" fmla="*/ 5652333 w 8084849"/>
                <a:gd name="connsiteY104" fmla="*/ 490740 h 2683475"/>
                <a:gd name="connsiteX105" fmla="*/ 5602906 w 8084849"/>
                <a:gd name="connsiteY105" fmla="*/ 451904 h 2683475"/>
                <a:gd name="connsiteX106" fmla="*/ 5546418 w 8084849"/>
                <a:gd name="connsiteY106" fmla="*/ 268318 h 2683475"/>
                <a:gd name="connsiteX107" fmla="*/ 5493461 w 8084849"/>
                <a:gd name="connsiteY107" fmla="*/ 105915 h 2683475"/>
                <a:gd name="connsiteX108" fmla="*/ 5454625 w 8084849"/>
                <a:gd name="connsiteY108" fmla="*/ 7061 h 2683475"/>
                <a:gd name="connsiteX109" fmla="*/ 5359302 w 8084849"/>
                <a:gd name="connsiteY109" fmla="*/ 321276 h 2683475"/>
                <a:gd name="connsiteX110" fmla="*/ 5320466 w 8084849"/>
                <a:gd name="connsiteY110" fmla="*/ 310684 h 2683475"/>
                <a:gd name="connsiteX111" fmla="*/ 5211021 w 8084849"/>
                <a:gd name="connsiteY111" fmla="*/ 77671 h 2683475"/>
                <a:gd name="connsiteX112" fmla="*/ 5189838 w 8084849"/>
                <a:gd name="connsiteY112" fmla="*/ 77671 h 2683475"/>
                <a:gd name="connsiteX113" fmla="*/ 5161593 w 8084849"/>
                <a:gd name="connsiteY113" fmla="*/ 112976 h 2683475"/>
                <a:gd name="connsiteX114" fmla="*/ 5119227 w 8084849"/>
                <a:gd name="connsiteY114" fmla="*/ 165934 h 2683475"/>
                <a:gd name="connsiteX115" fmla="*/ 5083922 w 8084849"/>
                <a:gd name="connsiteY115" fmla="*/ 127098 h 2683475"/>
                <a:gd name="connsiteX116" fmla="*/ 4875623 w 8084849"/>
                <a:gd name="connsiteY116" fmla="*/ 180056 h 2683475"/>
                <a:gd name="connsiteX117" fmla="*/ 4737933 w 8084849"/>
                <a:gd name="connsiteY117" fmla="*/ 547228 h 2683475"/>
                <a:gd name="connsiteX118" fmla="*/ 3262183 w 8084849"/>
                <a:gd name="connsiteY118" fmla="*/ 1737007 h 2683475"/>
                <a:gd name="connsiteX119" fmla="*/ 28244 w 8084849"/>
                <a:gd name="connsiteY119" fmla="*/ 1387487 h 2683475"/>
                <a:gd name="connsiteX120" fmla="*/ 56488 w 8084849"/>
                <a:gd name="connsiteY120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728210 w 8084849"/>
                <a:gd name="connsiteY20" fmla="*/ 2414863 h 2683475"/>
                <a:gd name="connsiteX21" fmla="*/ 3763515 w 8084849"/>
                <a:gd name="connsiteY21" fmla="*/ 2414863 h 2683475"/>
                <a:gd name="connsiteX22" fmla="*/ 4017711 w 8084849"/>
                <a:gd name="connsiteY22" fmla="*/ 2432516 h 2683475"/>
                <a:gd name="connsiteX23" fmla="*/ 4045955 w 8084849"/>
                <a:gd name="connsiteY23" fmla="*/ 2421924 h 2683475"/>
                <a:gd name="connsiteX24" fmla="*/ 4060077 w 8084849"/>
                <a:gd name="connsiteY24" fmla="*/ 2418394 h 2683475"/>
                <a:gd name="connsiteX25" fmla="*/ 4070668 w 8084849"/>
                <a:gd name="connsiteY25" fmla="*/ 2411333 h 2683475"/>
                <a:gd name="connsiteX26" fmla="*/ 4296621 w 8084849"/>
                <a:gd name="connsiteY26" fmla="*/ 2411333 h 2683475"/>
                <a:gd name="connsiteX27" fmla="*/ 4554347 w 8084849"/>
                <a:gd name="connsiteY27" fmla="*/ 2273643 h 2683475"/>
                <a:gd name="connsiteX28" fmla="*/ 4808543 w 8084849"/>
                <a:gd name="connsiteY28" fmla="*/ 2192442 h 2683475"/>
                <a:gd name="connsiteX29" fmla="*/ 5013312 w 8084849"/>
                <a:gd name="connsiteY29" fmla="*/ 2160667 h 2683475"/>
                <a:gd name="connsiteX30" fmla="*/ 5207490 w 8084849"/>
                <a:gd name="connsiteY30" fmla="*/ 1962959 h 2683475"/>
                <a:gd name="connsiteX31" fmla="*/ 5221612 w 8084849"/>
                <a:gd name="connsiteY31" fmla="*/ 1931185 h 2683475"/>
                <a:gd name="connsiteX32" fmla="*/ 5228673 w 8084849"/>
                <a:gd name="connsiteY32" fmla="*/ 1920593 h 2683475"/>
                <a:gd name="connsiteX33" fmla="*/ 5309875 w 8084849"/>
                <a:gd name="connsiteY33" fmla="*/ 1715824 h 2683475"/>
                <a:gd name="connsiteX34" fmla="*/ 5309875 w 8084849"/>
                <a:gd name="connsiteY34" fmla="*/ 1662866 h 2683475"/>
                <a:gd name="connsiteX35" fmla="*/ 5306344 w 8084849"/>
                <a:gd name="connsiteY35" fmla="*/ 1433384 h 2683475"/>
                <a:gd name="connsiteX36" fmla="*/ 5196899 w 8084849"/>
                <a:gd name="connsiteY36" fmla="*/ 1189779 h 2683475"/>
                <a:gd name="connsiteX37" fmla="*/ 5196899 w 8084849"/>
                <a:gd name="connsiteY37" fmla="*/ 1158005 h 2683475"/>
                <a:gd name="connsiteX38" fmla="*/ 5076861 w 8084849"/>
                <a:gd name="connsiteY38" fmla="*/ 794363 h 2683475"/>
                <a:gd name="connsiteX39" fmla="*/ 5002721 w 8084849"/>
                <a:gd name="connsiteY39" fmla="*/ 624899 h 2683475"/>
                <a:gd name="connsiteX40" fmla="*/ 4917989 w 8084849"/>
                <a:gd name="connsiteY40" fmla="*/ 476618 h 2683475"/>
                <a:gd name="connsiteX41" fmla="*/ 5041556 w 8084849"/>
                <a:gd name="connsiteY41" fmla="*/ 511923 h 2683475"/>
                <a:gd name="connsiteX42" fmla="*/ 5211021 w 8084849"/>
                <a:gd name="connsiteY42" fmla="*/ 656673 h 2683475"/>
                <a:gd name="connsiteX43" fmla="*/ 5281631 w 8084849"/>
                <a:gd name="connsiteY43" fmla="*/ 755527 h 2683475"/>
                <a:gd name="connsiteX44" fmla="*/ 5348710 w 8084849"/>
                <a:gd name="connsiteY44" fmla="*/ 709631 h 2683475"/>
                <a:gd name="connsiteX45" fmla="*/ 5295753 w 8084849"/>
                <a:gd name="connsiteY45" fmla="*/ 582533 h 2683475"/>
                <a:gd name="connsiteX46" fmla="*/ 5316936 w 8084849"/>
                <a:gd name="connsiteY46" fmla="*/ 533106 h 2683475"/>
                <a:gd name="connsiteX47" fmla="*/ 5412259 w 8084849"/>
                <a:gd name="connsiteY47" fmla="*/ 639021 h 2683475"/>
                <a:gd name="connsiteX48" fmla="*/ 5525235 w 8084849"/>
                <a:gd name="connsiteY48" fmla="*/ 670795 h 2683475"/>
                <a:gd name="connsiteX49" fmla="*/ 5557010 w 8084849"/>
                <a:gd name="connsiteY49" fmla="*/ 451904 h 2683475"/>
                <a:gd name="connsiteX50" fmla="*/ 5652333 w 8084849"/>
                <a:gd name="connsiteY50" fmla="*/ 596655 h 2683475"/>
                <a:gd name="connsiteX51" fmla="*/ 5804145 w 8084849"/>
                <a:gd name="connsiteY51" fmla="*/ 797894 h 2683475"/>
                <a:gd name="connsiteX52" fmla="*/ 5885346 w 8084849"/>
                <a:gd name="connsiteY52" fmla="*/ 833199 h 2683475"/>
                <a:gd name="connsiteX53" fmla="*/ 5895938 w 8084849"/>
                <a:gd name="connsiteY53" fmla="*/ 804955 h 2683475"/>
                <a:gd name="connsiteX54" fmla="*/ 5892407 w 8084849"/>
                <a:gd name="connsiteY54" fmla="*/ 706100 h 2683475"/>
                <a:gd name="connsiteX55" fmla="*/ 5945365 w 8084849"/>
                <a:gd name="connsiteY55" fmla="*/ 787302 h 2683475"/>
                <a:gd name="connsiteX56" fmla="*/ 6083054 w 8084849"/>
                <a:gd name="connsiteY56" fmla="*/ 872034 h 2683475"/>
                <a:gd name="connsiteX57" fmla="*/ 6132482 w 8084849"/>
                <a:gd name="connsiteY57" fmla="*/ 857912 h 2683475"/>
                <a:gd name="connsiteX58" fmla="*/ 6199561 w 8084849"/>
                <a:gd name="connsiteY58" fmla="*/ 794363 h 2683475"/>
                <a:gd name="connsiteX59" fmla="*/ 6181909 w 8084849"/>
                <a:gd name="connsiteY59" fmla="*/ 663734 h 2683475"/>
                <a:gd name="connsiteX60" fmla="*/ 6203092 w 8084849"/>
                <a:gd name="connsiteY60" fmla="*/ 614307 h 2683475"/>
                <a:gd name="connsiteX61" fmla="*/ 6340781 w 8084849"/>
                <a:gd name="connsiteY61" fmla="*/ 706100 h 2683475"/>
                <a:gd name="connsiteX62" fmla="*/ 6361964 w 8084849"/>
                <a:gd name="connsiteY62" fmla="*/ 734344 h 2683475"/>
                <a:gd name="connsiteX63" fmla="*/ 6591447 w 8084849"/>
                <a:gd name="connsiteY63" fmla="*/ 896748 h 2683475"/>
                <a:gd name="connsiteX64" fmla="*/ 6605569 w 8084849"/>
                <a:gd name="connsiteY64" fmla="*/ 924992 h 2683475"/>
                <a:gd name="connsiteX65" fmla="*/ 6813868 w 8084849"/>
                <a:gd name="connsiteY65" fmla="*/ 1172127 h 2683475"/>
                <a:gd name="connsiteX66" fmla="*/ 6986863 w 8084849"/>
                <a:gd name="connsiteY66" fmla="*/ 1309816 h 2683475"/>
                <a:gd name="connsiteX67" fmla="*/ 7015107 w 8084849"/>
                <a:gd name="connsiteY67" fmla="*/ 1334530 h 2683475"/>
                <a:gd name="connsiteX68" fmla="*/ 7301078 w 8084849"/>
                <a:gd name="connsiteY68" fmla="*/ 1475750 h 2683475"/>
                <a:gd name="connsiteX69" fmla="*/ 7548213 w 8084849"/>
                <a:gd name="connsiteY69" fmla="*/ 1514585 h 2683475"/>
                <a:gd name="connsiteX70" fmla="*/ 7551743 w 8084849"/>
                <a:gd name="connsiteY70" fmla="*/ 1408670 h 2683475"/>
                <a:gd name="connsiteX71" fmla="*/ 7576457 w 8084849"/>
                <a:gd name="connsiteY71" fmla="*/ 1309816 h 2683475"/>
                <a:gd name="connsiteX72" fmla="*/ 7604701 w 8084849"/>
                <a:gd name="connsiteY72" fmla="*/ 1239206 h 2683475"/>
                <a:gd name="connsiteX73" fmla="*/ 7654128 w 8084849"/>
                <a:gd name="connsiteY73" fmla="*/ 1267450 h 2683475"/>
                <a:gd name="connsiteX74" fmla="*/ 7880080 w 8084849"/>
                <a:gd name="connsiteY74" fmla="*/ 1394548 h 2683475"/>
                <a:gd name="connsiteX75" fmla="*/ 7957751 w 8084849"/>
                <a:gd name="connsiteY75" fmla="*/ 1341591 h 2683475"/>
                <a:gd name="connsiteX76" fmla="*/ 7897732 w 8084849"/>
                <a:gd name="connsiteY76" fmla="*/ 1203901 h 2683475"/>
                <a:gd name="connsiteX77" fmla="*/ 7873019 w 8084849"/>
                <a:gd name="connsiteY77" fmla="*/ 1087395 h 2683475"/>
                <a:gd name="connsiteX78" fmla="*/ 8084849 w 8084849"/>
                <a:gd name="connsiteY78" fmla="*/ 1207432 h 2683475"/>
                <a:gd name="connsiteX79" fmla="*/ 8081319 w 8084849"/>
                <a:gd name="connsiteY79" fmla="*/ 1087395 h 2683475"/>
                <a:gd name="connsiteX80" fmla="*/ 8067197 w 8084849"/>
                <a:gd name="connsiteY80" fmla="*/ 1041498 h 2683475"/>
                <a:gd name="connsiteX81" fmla="*/ 8060136 w 8084849"/>
                <a:gd name="connsiteY81" fmla="*/ 1023846 h 2683475"/>
                <a:gd name="connsiteX82" fmla="*/ 8060136 w 8084849"/>
                <a:gd name="connsiteY82" fmla="*/ 1016785 h 2683475"/>
                <a:gd name="connsiteX83" fmla="*/ 7957751 w 8084849"/>
                <a:gd name="connsiteY83" fmla="*/ 822607 h 2683475"/>
                <a:gd name="connsiteX84" fmla="*/ 7827122 w 8084849"/>
                <a:gd name="connsiteY84" fmla="*/ 794363 h 2683475"/>
                <a:gd name="connsiteX85" fmla="*/ 7721207 w 8084849"/>
                <a:gd name="connsiteY85" fmla="*/ 744936 h 2683475"/>
                <a:gd name="connsiteX86" fmla="*/ 7615292 w 8084849"/>
                <a:gd name="connsiteY86" fmla="*/ 670795 h 2683475"/>
                <a:gd name="connsiteX87" fmla="*/ 7498786 w 8084849"/>
                <a:gd name="connsiteY87" fmla="*/ 600185 h 2683475"/>
                <a:gd name="connsiteX88" fmla="*/ 7431706 w 8084849"/>
                <a:gd name="connsiteY88" fmla="*/ 473087 h 2683475"/>
                <a:gd name="connsiteX89" fmla="*/ 7382279 w 8084849"/>
                <a:gd name="connsiteY89" fmla="*/ 338928 h 2683475"/>
                <a:gd name="connsiteX90" fmla="*/ 7332852 w 8084849"/>
                <a:gd name="connsiteY90" fmla="*/ 148281 h 2683475"/>
                <a:gd name="connsiteX91" fmla="*/ 7279895 w 8084849"/>
                <a:gd name="connsiteY91" fmla="*/ 0 h 2683475"/>
                <a:gd name="connsiteX92" fmla="*/ 6827990 w 8084849"/>
                <a:gd name="connsiteY92" fmla="*/ 434252 h 2683475"/>
                <a:gd name="connsiteX93" fmla="*/ 6326659 w 8084849"/>
                <a:gd name="connsiteY93" fmla="*/ 250666 h 2683475"/>
                <a:gd name="connsiteX94" fmla="*/ 6291354 w 8084849"/>
                <a:gd name="connsiteY94" fmla="*/ 356581 h 2683475"/>
                <a:gd name="connsiteX95" fmla="*/ 6185439 w 8084849"/>
                <a:gd name="connsiteY95" fmla="*/ 522514 h 2683475"/>
                <a:gd name="connsiteX96" fmla="*/ 6044219 w 8084849"/>
                <a:gd name="connsiteY96" fmla="*/ 600185 h 2683475"/>
                <a:gd name="connsiteX97" fmla="*/ 5934773 w 8084849"/>
                <a:gd name="connsiteY97" fmla="*/ 653143 h 2683475"/>
                <a:gd name="connsiteX98" fmla="*/ 5878285 w 8084849"/>
                <a:gd name="connsiteY98" fmla="*/ 614307 h 2683475"/>
                <a:gd name="connsiteX99" fmla="*/ 5832389 w 8084849"/>
                <a:gd name="connsiteY99" fmla="*/ 575472 h 2683475"/>
                <a:gd name="connsiteX100" fmla="*/ 5790023 w 8084849"/>
                <a:gd name="connsiteY100" fmla="*/ 586063 h 2683475"/>
                <a:gd name="connsiteX101" fmla="*/ 5730004 w 8084849"/>
                <a:gd name="connsiteY101" fmla="*/ 515453 h 2683475"/>
                <a:gd name="connsiteX102" fmla="*/ 5726474 w 8084849"/>
                <a:gd name="connsiteY102" fmla="*/ 480148 h 2683475"/>
                <a:gd name="connsiteX103" fmla="*/ 5694699 w 8084849"/>
                <a:gd name="connsiteY103" fmla="*/ 476618 h 2683475"/>
                <a:gd name="connsiteX104" fmla="*/ 5652333 w 8084849"/>
                <a:gd name="connsiteY104" fmla="*/ 490740 h 2683475"/>
                <a:gd name="connsiteX105" fmla="*/ 5602906 w 8084849"/>
                <a:gd name="connsiteY105" fmla="*/ 451904 h 2683475"/>
                <a:gd name="connsiteX106" fmla="*/ 5546418 w 8084849"/>
                <a:gd name="connsiteY106" fmla="*/ 268318 h 2683475"/>
                <a:gd name="connsiteX107" fmla="*/ 5493461 w 8084849"/>
                <a:gd name="connsiteY107" fmla="*/ 105915 h 2683475"/>
                <a:gd name="connsiteX108" fmla="*/ 5454625 w 8084849"/>
                <a:gd name="connsiteY108" fmla="*/ 7061 h 2683475"/>
                <a:gd name="connsiteX109" fmla="*/ 5359302 w 8084849"/>
                <a:gd name="connsiteY109" fmla="*/ 321276 h 2683475"/>
                <a:gd name="connsiteX110" fmla="*/ 5320466 w 8084849"/>
                <a:gd name="connsiteY110" fmla="*/ 310684 h 2683475"/>
                <a:gd name="connsiteX111" fmla="*/ 5211021 w 8084849"/>
                <a:gd name="connsiteY111" fmla="*/ 77671 h 2683475"/>
                <a:gd name="connsiteX112" fmla="*/ 5189838 w 8084849"/>
                <a:gd name="connsiteY112" fmla="*/ 77671 h 2683475"/>
                <a:gd name="connsiteX113" fmla="*/ 5161593 w 8084849"/>
                <a:gd name="connsiteY113" fmla="*/ 112976 h 2683475"/>
                <a:gd name="connsiteX114" fmla="*/ 5119227 w 8084849"/>
                <a:gd name="connsiteY114" fmla="*/ 165934 h 2683475"/>
                <a:gd name="connsiteX115" fmla="*/ 5083922 w 8084849"/>
                <a:gd name="connsiteY115" fmla="*/ 127098 h 2683475"/>
                <a:gd name="connsiteX116" fmla="*/ 4875623 w 8084849"/>
                <a:gd name="connsiteY116" fmla="*/ 180056 h 2683475"/>
                <a:gd name="connsiteX117" fmla="*/ 4737933 w 8084849"/>
                <a:gd name="connsiteY117" fmla="*/ 547228 h 2683475"/>
                <a:gd name="connsiteX118" fmla="*/ 3262183 w 8084849"/>
                <a:gd name="connsiteY118" fmla="*/ 1737007 h 2683475"/>
                <a:gd name="connsiteX119" fmla="*/ 28244 w 8084849"/>
                <a:gd name="connsiteY119" fmla="*/ 1387487 h 2683475"/>
                <a:gd name="connsiteX120" fmla="*/ 56488 w 8084849"/>
                <a:gd name="connsiteY120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728210 w 8084849"/>
                <a:gd name="connsiteY20" fmla="*/ 2414863 h 2683475"/>
                <a:gd name="connsiteX21" fmla="*/ 3763515 w 8084849"/>
                <a:gd name="connsiteY21" fmla="*/ 2414863 h 2683475"/>
                <a:gd name="connsiteX22" fmla="*/ 4017711 w 8084849"/>
                <a:gd name="connsiteY22" fmla="*/ 2432516 h 2683475"/>
                <a:gd name="connsiteX23" fmla="*/ 4045955 w 8084849"/>
                <a:gd name="connsiteY23" fmla="*/ 2421924 h 2683475"/>
                <a:gd name="connsiteX24" fmla="*/ 4060077 w 8084849"/>
                <a:gd name="connsiteY24" fmla="*/ 2418394 h 2683475"/>
                <a:gd name="connsiteX25" fmla="*/ 4070668 w 8084849"/>
                <a:gd name="connsiteY25" fmla="*/ 2411333 h 2683475"/>
                <a:gd name="connsiteX26" fmla="*/ 4296621 w 8084849"/>
                <a:gd name="connsiteY26" fmla="*/ 2411333 h 2683475"/>
                <a:gd name="connsiteX27" fmla="*/ 4554347 w 8084849"/>
                <a:gd name="connsiteY27" fmla="*/ 2273643 h 2683475"/>
                <a:gd name="connsiteX28" fmla="*/ 4808543 w 8084849"/>
                <a:gd name="connsiteY28" fmla="*/ 2192442 h 2683475"/>
                <a:gd name="connsiteX29" fmla="*/ 5013312 w 8084849"/>
                <a:gd name="connsiteY29" fmla="*/ 2160667 h 2683475"/>
                <a:gd name="connsiteX30" fmla="*/ 5207490 w 8084849"/>
                <a:gd name="connsiteY30" fmla="*/ 1962959 h 2683475"/>
                <a:gd name="connsiteX31" fmla="*/ 5221612 w 8084849"/>
                <a:gd name="connsiteY31" fmla="*/ 1931185 h 2683475"/>
                <a:gd name="connsiteX32" fmla="*/ 5228673 w 8084849"/>
                <a:gd name="connsiteY32" fmla="*/ 1920593 h 2683475"/>
                <a:gd name="connsiteX33" fmla="*/ 5309875 w 8084849"/>
                <a:gd name="connsiteY33" fmla="*/ 1715824 h 2683475"/>
                <a:gd name="connsiteX34" fmla="*/ 5309875 w 8084849"/>
                <a:gd name="connsiteY34" fmla="*/ 1662866 h 2683475"/>
                <a:gd name="connsiteX35" fmla="*/ 5306344 w 8084849"/>
                <a:gd name="connsiteY35" fmla="*/ 1433384 h 2683475"/>
                <a:gd name="connsiteX36" fmla="*/ 5196899 w 8084849"/>
                <a:gd name="connsiteY36" fmla="*/ 1189779 h 2683475"/>
                <a:gd name="connsiteX37" fmla="*/ 5196899 w 8084849"/>
                <a:gd name="connsiteY37" fmla="*/ 1158005 h 2683475"/>
                <a:gd name="connsiteX38" fmla="*/ 5076861 w 8084849"/>
                <a:gd name="connsiteY38" fmla="*/ 794363 h 2683475"/>
                <a:gd name="connsiteX39" fmla="*/ 5002721 w 8084849"/>
                <a:gd name="connsiteY39" fmla="*/ 624899 h 2683475"/>
                <a:gd name="connsiteX40" fmla="*/ 4917989 w 8084849"/>
                <a:gd name="connsiteY40" fmla="*/ 476618 h 2683475"/>
                <a:gd name="connsiteX41" fmla="*/ 5041556 w 8084849"/>
                <a:gd name="connsiteY41" fmla="*/ 511923 h 2683475"/>
                <a:gd name="connsiteX42" fmla="*/ 5211021 w 8084849"/>
                <a:gd name="connsiteY42" fmla="*/ 656673 h 2683475"/>
                <a:gd name="connsiteX43" fmla="*/ 5281631 w 8084849"/>
                <a:gd name="connsiteY43" fmla="*/ 755527 h 2683475"/>
                <a:gd name="connsiteX44" fmla="*/ 5348710 w 8084849"/>
                <a:gd name="connsiteY44" fmla="*/ 709631 h 2683475"/>
                <a:gd name="connsiteX45" fmla="*/ 5295753 w 8084849"/>
                <a:gd name="connsiteY45" fmla="*/ 582533 h 2683475"/>
                <a:gd name="connsiteX46" fmla="*/ 5316936 w 8084849"/>
                <a:gd name="connsiteY46" fmla="*/ 533106 h 2683475"/>
                <a:gd name="connsiteX47" fmla="*/ 5412259 w 8084849"/>
                <a:gd name="connsiteY47" fmla="*/ 639021 h 2683475"/>
                <a:gd name="connsiteX48" fmla="*/ 5525235 w 8084849"/>
                <a:gd name="connsiteY48" fmla="*/ 670795 h 2683475"/>
                <a:gd name="connsiteX49" fmla="*/ 5557010 w 8084849"/>
                <a:gd name="connsiteY49" fmla="*/ 451904 h 2683475"/>
                <a:gd name="connsiteX50" fmla="*/ 5652333 w 8084849"/>
                <a:gd name="connsiteY50" fmla="*/ 596655 h 2683475"/>
                <a:gd name="connsiteX51" fmla="*/ 5804145 w 8084849"/>
                <a:gd name="connsiteY51" fmla="*/ 797894 h 2683475"/>
                <a:gd name="connsiteX52" fmla="*/ 5885346 w 8084849"/>
                <a:gd name="connsiteY52" fmla="*/ 833199 h 2683475"/>
                <a:gd name="connsiteX53" fmla="*/ 5895938 w 8084849"/>
                <a:gd name="connsiteY53" fmla="*/ 804955 h 2683475"/>
                <a:gd name="connsiteX54" fmla="*/ 5892407 w 8084849"/>
                <a:gd name="connsiteY54" fmla="*/ 706100 h 2683475"/>
                <a:gd name="connsiteX55" fmla="*/ 5945365 w 8084849"/>
                <a:gd name="connsiteY55" fmla="*/ 787302 h 2683475"/>
                <a:gd name="connsiteX56" fmla="*/ 6083054 w 8084849"/>
                <a:gd name="connsiteY56" fmla="*/ 872034 h 2683475"/>
                <a:gd name="connsiteX57" fmla="*/ 6132482 w 8084849"/>
                <a:gd name="connsiteY57" fmla="*/ 857912 h 2683475"/>
                <a:gd name="connsiteX58" fmla="*/ 6199561 w 8084849"/>
                <a:gd name="connsiteY58" fmla="*/ 794363 h 2683475"/>
                <a:gd name="connsiteX59" fmla="*/ 6181909 w 8084849"/>
                <a:gd name="connsiteY59" fmla="*/ 663734 h 2683475"/>
                <a:gd name="connsiteX60" fmla="*/ 6203092 w 8084849"/>
                <a:gd name="connsiteY60" fmla="*/ 614307 h 2683475"/>
                <a:gd name="connsiteX61" fmla="*/ 6340781 w 8084849"/>
                <a:gd name="connsiteY61" fmla="*/ 706100 h 2683475"/>
                <a:gd name="connsiteX62" fmla="*/ 6361964 w 8084849"/>
                <a:gd name="connsiteY62" fmla="*/ 734344 h 2683475"/>
                <a:gd name="connsiteX63" fmla="*/ 6591447 w 8084849"/>
                <a:gd name="connsiteY63" fmla="*/ 896748 h 2683475"/>
                <a:gd name="connsiteX64" fmla="*/ 6605569 w 8084849"/>
                <a:gd name="connsiteY64" fmla="*/ 924992 h 2683475"/>
                <a:gd name="connsiteX65" fmla="*/ 6813868 w 8084849"/>
                <a:gd name="connsiteY65" fmla="*/ 1172127 h 2683475"/>
                <a:gd name="connsiteX66" fmla="*/ 6986863 w 8084849"/>
                <a:gd name="connsiteY66" fmla="*/ 1309816 h 2683475"/>
                <a:gd name="connsiteX67" fmla="*/ 7015107 w 8084849"/>
                <a:gd name="connsiteY67" fmla="*/ 1334530 h 2683475"/>
                <a:gd name="connsiteX68" fmla="*/ 7301078 w 8084849"/>
                <a:gd name="connsiteY68" fmla="*/ 1475750 h 2683475"/>
                <a:gd name="connsiteX69" fmla="*/ 7548213 w 8084849"/>
                <a:gd name="connsiteY69" fmla="*/ 1514585 h 2683475"/>
                <a:gd name="connsiteX70" fmla="*/ 7551743 w 8084849"/>
                <a:gd name="connsiteY70" fmla="*/ 1408670 h 2683475"/>
                <a:gd name="connsiteX71" fmla="*/ 7576457 w 8084849"/>
                <a:gd name="connsiteY71" fmla="*/ 1309816 h 2683475"/>
                <a:gd name="connsiteX72" fmla="*/ 7604701 w 8084849"/>
                <a:gd name="connsiteY72" fmla="*/ 1239206 h 2683475"/>
                <a:gd name="connsiteX73" fmla="*/ 7654128 w 8084849"/>
                <a:gd name="connsiteY73" fmla="*/ 1267450 h 2683475"/>
                <a:gd name="connsiteX74" fmla="*/ 7880080 w 8084849"/>
                <a:gd name="connsiteY74" fmla="*/ 1394548 h 2683475"/>
                <a:gd name="connsiteX75" fmla="*/ 7957751 w 8084849"/>
                <a:gd name="connsiteY75" fmla="*/ 1341591 h 2683475"/>
                <a:gd name="connsiteX76" fmla="*/ 7897732 w 8084849"/>
                <a:gd name="connsiteY76" fmla="*/ 1203901 h 2683475"/>
                <a:gd name="connsiteX77" fmla="*/ 7873019 w 8084849"/>
                <a:gd name="connsiteY77" fmla="*/ 1087395 h 2683475"/>
                <a:gd name="connsiteX78" fmla="*/ 8084849 w 8084849"/>
                <a:gd name="connsiteY78" fmla="*/ 1207432 h 2683475"/>
                <a:gd name="connsiteX79" fmla="*/ 8081319 w 8084849"/>
                <a:gd name="connsiteY79" fmla="*/ 1087395 h 2683475"/>
                <a:gd name="connsiteX80" fmla="*/ 8067197 w 8084849"/>
                <a:gd name="connsiteY80" fmla="*/ 1041498 h 2683475"/>
                <a:gd name="connsiteX81" fmla="*/ 8060136 w 8084849"/>
                <a:gd name="connsiteY81" fmla="*/ 1023846 h 2683475"/>
                <a:gd name="connsiteX82" fmla="*/ 8060136 w 8084849"/>
                <a:gd name="connsiteY82" fmla="*/ 1016785 h 2683475"/>
                <a:gd name="connsiteX83" fmla="*/ 7957751 w 8084849"/>
                <a:gd name="connsiteY83" fmla="*/ 822607 h 2683475"/>
                <a:gd name="connsiteX84" fmla="*/ 7827122 w 8084849"/>
                <a:gd name="connsiteY84" fmla="*/ 794363 h 2683475"/>
                <a:gd name="connsiteX85" fmla="*/ 7721207 w 8084849"/>
                <a:gd name="connsiteY85" fmla="*/ 744936 h 2683475"/>
                <a:gd name="connsiteX86" fmla="*/ 7615292 w 8084849"/>
                <a:gd name="connsiteY86" fmla="*/ 670795 h 2683475"/>
                <a:gd name="connsiteX87" fmla="*/ 7498786 w 8084849"/>
                <a:gd name="connsiteY87" fmla="*/ 600185 h 2683475"/>
                <a:gd name="connsiteX88" fmla="*/ 7431706 w 8084849"/>
                <a:gd name="connsiteY88" fmla="*/ 473087 h 2683475"/>
                <a:gd name="connsiteX89" fmla="*/ 7382279 w 8084849"/>
                <a:gd name="connsiteY89" fmla="*/ 338928 h 2683475"/>
                <a:gd name="connsiteX90" fmla="*/ 7332852 w 8084849"/>
                <a:gd name="connsiteY90" fmla="*/ 148281 h 2683475"/>
                <a:gd name="connsiteX91" fmla="*/ 7279895 w 8084849"/>
                <a:gd name="connsiteY91" fmla="*/ 0 h 2683475"/>
                <a:gd name="connsiteX92" fmla="*/ 6827990 w 8084849"/>
                <a:gd name="connsiteY92" fmla="*/ 434252 h 2683475"/>
                <a:gd name="connsiteX93" fmla="*/ 6326659 w 8084849"/>
                <a:gd name="connsiteY93" fmla="*/ 250666 h 2683475"/>
                <a:gd name="connsiteX94" fmla="*/ 6291354 w 8084849"/>
                <a:gd name="connsiteY94" fmla="*/ 356581 h 2683475"/>
                <a:gd name="connsiteX95" fmla="*/ 6185439 w 8084849"/>
                <a:gd name="connsiteY95" fmla="*/ 522514 h 2683475"/>
                <a:gd name="connsiteX96" fmla="*/ 6044219 w 8084849"/>
                <a:gd name="connsiteY96" fmla="*/ 600185 h 2683475"/>
                <a:gd name="connsiteX97" fmla="*/ 5934773 w 8084849"/>
                <a:gd name="connsiteY97" fmla="*/ 653143 h 2683475"/>
                <a:gd name="connsiteX98" fmla="*/ 5878285 w 8084849"/>
                <a:gd name="connsiteY98" fmla="*/ 614307 h 2683475"/>
                <a:gd name="connsiteX99" fmla="*/ 5832389 w 8084849"/>
                <a:gd name="connsiteY99" fmla="*/ 575472 h 2683475"/>
                <a:gd name="connsiteX100" fmla="*/ 5790023 w 8084849"/>
                <a:gd name="connsiteY100" fmla="*/ 586063 h 2683475"/>
                <a:gd name="connsiteX101" fmla="*/ 5730004 w 8084849"/>
                <a:gd name="connsiteY101" fmla="*/ 515453 h 2683475"/>
                <a:gd name="connsiteX102" fmla="*/ 5726474 w 8084849"/>
                <a:gd name="connsiteY102" fmla="*/ 480148 h 2683475"/>
                <a:gd name="connsiteX103" fmla="*/ 5694699 w 8084849"/>
                <a:gd name="connsiteY103" fmla="*/ 476618 h 2683475"/>
                <a:gd name="connsiteX104" fmla="*/ 5652333 w 8084849"/>
                <a:gd name="connsiteY104" fmla="*/ 490740 h 2683475"/>
                <a:gd name="connsiteX105" fmla="*/ 5602906 w 8084849"/>
                <a:gd name="connsiteY105" fmla="*/ 451904 h 2683475"/>
                <a:gd name="connsiteX106" fmla="*/ 5546418 w 8084849"/>
                <a:gd name="connsiteY106" fmla="*/ 268318 h 2683475"/>
                <a:gd name="connsiteX107" fmla="*/ 5493461 w 8084849"/>
                <a:gd name="connsiteY107" fmla="*/ 105915 h 2683475"/>
                <a:gd name="connsiteX108" fmla="*/ 5454625 w 8084849"/>
                <a:gd name="connsiteY108" fmla="*/ 7061 h 2683475"/>
                <a:gd name="connsiteX109" fmla="*/ 5359302 w 8084849"/>
                <a:gd name="connsiteY109" fmla="*/ 321276 h 2683475"/>
                <a:gd name="connsiteX110" fmla="*/ 5320466 w 8084849"/>
                <a:gd name="connsiteY110" fmla="*/ 310684 h 2683475"/>
                <a:gd name="connsiteX111" fmla="*/ 5211021 w 8084849"/>
                <a:gd name="connsiteY111" fmla="*/ 77671 h 2683475"/>
                <a:gd name="connsiteX112" fmla="*/ 5189838 w 8084849"/>
                <a:gd name="connsiteY112" fmla="*/ 77671 h 2683475"/>
                <a:gd name="connsiteX113" fmla="*/ 5161593 w 8084849"/>
                <a:gd name="connsiteY113" fmla="*/ 112976 h 2683475"/>
                <a:gd name="connsiteX114" fmla="*/ 5119227 w 8084849"/>
                <a:gd name="connsiteY114" fmla="*/ 165934 h 2683475"/>
                <a:gd name="connsiteX115" fmla="*/ 5083922 w 8084849"/>
                <a:gd name="connsiteY115" fmla="*/ 127098 h 2683475"/>
                <a:gd name="connsiteX116" fmla="*/ 4875623 w 8084849"/>
                <a:gd name="connsiteY116" fmla="*/ 180056 h 2683475"/>
                <a:gd name="connsiteX117" fmla="*/ 4737933 w 8084849"/>
                <a:gd name="connsiteY117" fmla="*/ 547228 h 2683475"/>
                <a:gd name="connsiteX118" fmla="*/ 3262183 w 8084849"/>
                <a:gd name="connsiteY118" fmla="*/ 1737007 h 2683475"/>
                <a:gd name="connsiteX119" fmla="*/ 28244 w 8084849"/>
                <a:gd name="connsiteY119" fmla="*/ 1387487 h 2683475"/>
                <a:gd name="connsiteX120" fmla="*/ 56488 w 8084849"/>
                <a:gd name="connsiteY120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728210 w 8084849"/>
                <a:gd name="connsiteY20" fmla="*/ 2414863 h 2683475"/>
                <a:gd name="connsiteX21" fmla="*/ 3763515 w 8084849"/>
                <a:gd name="connsiteY21" fmla="*/ 2414863 h 2683475"/>
                <a:gd name="connsiteX22" fmla="*/ 4017711 w 8084849"/>
                <a:gd name="connsiteY22" fmla="*/ 2432516 h 2683475"/>
                <a:gd name="connsiteX23" fmla="*/ 4045955 w 8084849"/>
                <a:gd name="connsiteY23" fmla="*/ 2421924 h 2683475"/>
                <a:gd name="connsiteX24" fmla="*/ 4060077 w 8084849"/>
                <a:gd name="connsiteY24" fmla="*/ 2418394 h 2683475"/>
                <a:gd name="connsiteX25" fmla="*/ 4070668 w 8084849"/>
                <a:gd name="connsiteY25" fmla="*/ 2411333 h 2683475"/>
                <a:gd name="connsiteX26" fmla="*/ 4296621 w 8084849"/>
                <a:gd name="connsiteY26" fmla="*/ 2411333 h 2683475"/>
                <a:gd name="connsiteX27" fmla="*/ 4554347 w 8084849"/>
                <a:gd name="connsiteY27" fmla="*/ 2273643 h 2683475"/>
                <a:gd name="connsiteX28" fmla="*/ 4808543 w 8084849"/>
                <a:gd name="connsiteY28" fmla="*/ 2192442 h 2683475"/>
                <a:gd name="connsiteX29" fmla="*/ 5013312 w 8084849"/>
                <a:gd name="connsiteY29" fmla="*/ 2160667 h 2683475"/>
                <a:gd name="connsiteX30" fmla="*/ 5207490 w 8084849"/>
                <a:gd name="connsiteY30" fmla="*/ 1962959 h 2683475"/>
                <a:gd name="connsiteX31" fmla="*/ 5221612 w 8084849"/>
                <a:gd name="connsiteY31" fmla="*/ 1931185 h 2683475"/>
                <a:gd name="connsiteX32" fmla="*/ 5228673 w 8084849"/>
                <a:gd name="connsiteY32" fmla="*/ 1920593 h 2683475"/>
                <a:gd name="connsiteX33" fmla="*/ 5309875 w 8084849"/>
                <a:gd name="connsiteY33" fmla="*/ 1715824 h 2683475"/>
                <a:gd name="connsiteX34" fmla="*/ 5309875 w 8084849"/>
                <a:gd name="connsiteY34" fmla="*/ 1662866 h 2683475"/>
                <a:gd name="connsiteX35" fmla="*/ 5306344 w 8084849"/>
                <a:gd name="connsiteY35" fmla="*/ 1433384 h 2683475"/>
                <a:gd name="connsiteX36" fmla="*/ 5196899 w 8084849"/>
                <a:gd name="connsiteY36" fmla="*/ 1189779 h 2683475"/>
                <a:gd name="connsiteX37" fmla="*/ 5196899 w 8084849"/>
                <a:gd name="connsiteY37" fmla="*/ 1158005 h 2683475"/>
                <a:gd name="connsiteX38" fmla="*/ 5076861 w 8084849"/>
                <a:gd name="connsiteY38" fmla="*/ 794363 h 2683475"/>
                <a:gd name="connsiteX39" fmla="*/ 5002721 w 8084849"/>
                <a:gd name="connsiteY39" fmla="*/ 624899 h 2683475"/>
                <a:gd name="connsiteX40" fmla="*/ 4917989 w 8084849"/>
                <a:gd name="connsiteY40" fmla="*/ 476618 h 2683475"/>
                <a:gd name="connsiteX41" fmla="*/ 5041556 w 8084849"/>
                <a:gd name="connsiteY41" fmla="*/ 511923 h 2683475"/>
                <a:gd name="connsiteX42" fmla="*/ 5211021 w 8084849"/>
                <a:gd name="connsiteY42" fmla="*/ 656673 h 2683475"/>
                <a:gd name="connsiteX43" fmla="*/ 5281631 w 8084849"/>
                <a:gd name="connsiteY43" fmla="*/ 755527 h 2683475"/>
                <a:gd name="connsiteX44" fmla="*/ 5348710 w 8084849"/>
                <a:gd name="connsiteY44" fmla="*/ 709631 h 2683475"/>
                <a:gd name="connsiteX45" fmla="*/ 5295753 w 8084849"/>
                <a:gd name="connsiteY45" fmla="*/ 582533 h 2683475"/>
                <a:gd name="connsiteX46" fmla="*/ 5316936 w 8084849"/>
                <a:gd name="connsiteY46" fmla="*/ 533106 h 2683475"/>
                <a:gd name="connsiteX47" fmla="*/ 5412259 w 8084849"/>
                <a:gd name="connsiteY47" fmla="*/ 639021 h 2683475"/>
                <a:gd name="connsiteX48" fmla="*/ 5525235 w 8084849"/>
                <a:gd name="connsiteY48" fmla="*/ 670795 h 2683475"/>
                <a:gd name="connsiteX49" fmla="*/ 5557010 w 8084849"/>
                <a:gd name="connsiteY49" fmla="*/ 451904 h 2683475"/>
                <a:gd name="connsiteX50" fmla="*/ 5652333 w 8084849"/>
                <a:gd name="connsiteY50" fmla="*/ 596655 h 2683475"/>
                <a:gd name="connsiteX51" fmla="*/ 5804145 w 8084849"/>
                <a:gd name="connsiteY51" fmla="*/ 797894 h 2683475"/>
                <a:gd name="connsiteX52" fmla="*/ 5885346 w 8084849"/>
                <a:gd name="connsiteY52" fmla="*/ 833199 h 2683475"/>
                <a:gd name="connsiteX53" fmla="*/ 5895938 w 8084849"/>
                <a:gd name="connsiteY53" fmla="*/ 804955 h 2683475"/>
                <a:gd name="connsiteX54" fmla="*/ 5892407 w 8084849"/>
                <a:gd name="connsiteY54" fmla="*/ 706100 h 2683475"/>
                <a:gd name="connsiteX55" fmla="*/ 5945365 w 8084849"/>
                <a:gd name="connsiteY55" fmla="*/ 787302 h 2683475"/>
                <a:gd name="connsiteX56" fmla="*/ 6083054 w 8084849"/>
                <a:gd name="connsiteY56" fmla="*/ 872034 h 2683475"/>
                <a:gd name="connsiteX57" fmla="*/ 6132482 w 8084849"/>
                <a:gd name="connsiteY57" fmla="*/ 857912 h 2683475"/>
                <a:gd name="connsiteX58" fmla="*/ 6199561 w 8084849"/>
                <a:gd name="connsiteY58" fmla="*/ 794363 h 2683475"/>
                <a:gd name="connsiteX59" fmla="*/ 6181909 w 8084849"/>
                <a:gd name="connsiteY59" fmla="*/ 663734 h 2683475"/>
                <a:gd name="connsiteX60" fmla="*/ 6203092 w 8084849"/>
                <a:gd name="connsiteY60" fmla="*/ 614307 h 2683475"/>
                <a:gd name="connsiteX61" fmla="*/ 6340781 w 8084849"/>
                <a:gd name="connsiteY61" fmla="*/ 706100 h 2683475"/>
                <a:gd name="connsiteX62" fmla="*/ 6361964 w 8084849"/>
                <a:gd name="connsiteY62" fmla="*/ 734344 h 2683475"/>
                <a:gd name="connsiteX63" fmla="*/ 6591447 w 8084849"/>
                <a:gd name="connsiteY63" fmla="*/ 896748 h 2683475"/>
                <a:gd name="connsiteX64" fmla="*/ 6605569 w 8084849"/>
                <a:gd name="connsiteY64" fmla="*/ 924992 h 2683475"/>
                <a:gd name="connsiteX65" fmla="*/ 6813868 w 8084849"/>
                <a:gd name="connsiteY65" fmla="*/ 1172127 h 2683475"/>
                <a:gd name="connsiteX66" fmla="*/ 6986863 w 8084849"/>
                <a:gd name="connsiteY66" fmla="*/ 1309816 h 2683475"/>
                <a:gd name="connsiteX67" fmla="*/ 7015107 w 8084849"/>
                <a:gd name="connsiteY67" fmla="*/ 1334530 h 2683475"/>
                <a:gd name="connsiteX68" fmla="*/ 7301078 w 8084849"/>
                <a:gd name="connsiteY68" fmla="*/ 1475750 h 2683475"/>
                <a:gd name="connsiteX69" fmla="*/ 7548213 w 8084849"/>
                <a:gd name="connsiteY69" fmla="*/ 1514585 h 2683475"/>
                <a:gd name="connsiteX70" fmla="*/ 7551743 w 8084849"/>
                <a:gd name="connsiteY70" fmla="*/ 1408670 h 2683475"/>
                <a:gd name="connsiteX71" fmla="*/ 7576457 w 8084849"/>
                <a:gd name="connsiteY71" fmla="*/ 1309816 h 2683475"/>
                <a:gd name="connsiteX72" fmla="*/ 7604701 w 8084849"/>
                <a:gd name="connsiteY72" fmla="*/ 1239206 h 2683475"/>
                <a:gd name="connsiteX73" fmla="*/ 7654128 w 8084849"/>
                <a:gd name="connsiteY73" fmla="*/ 1267450 h 2683475"/>
                <a:gd name="connsiteX74" fmla="*/ 7880080 w 8084849"/>
                <a:gd name="connsiteY74" fmla="*/ 1394548 h 2683475"/>
                <a:gd name="connsiteX75" fmla="*/ 7957751 w 8084849"/>
                <a:gd name="connsiteY75" fmla="*/ 1341591 h 2683475"/>
                <a:gd name="connsiteX76" fmla="*/ 7897732 w 8084849"/>
                <a:gd name="connsiteY76" fmla="*/ 1203901 h 2683475"/>
                <a:gd name="connsiteX77" fmla="*/ 7873019 w 8084849"/>
                <a:gd name="connsiteY77" fmla="*/ 1087395 h 2683475"/>
                <a:gd name="connsiteX78" fmla="*/ 8084849 w 8084849"/>
                <a:gd name="connsiteY78" fmla="*/ 1207432 h 2683475"/>
                <a:gd name="connsiteX79" fmla="*/ 8081319 w 8084849"/>
                <a:gd name="connsiteY79" fmla="*/ 1087395 h 2683475"/>
                <a:gd name="connsiteX80" fmla="*/ 8067197 w 8084849"/>
                <a:gd name="connsiteY80" fmla="*/ 1041498 h 2683475"/>
                <a:gd name="connsiteX81" fmla="*/ 8060136 w 8084849"/>
                <a:gd name="connsiteY81" fmla="*/ 1023846 h 2683475"/>
                <a:gd name="connsiteX82" fmla="*/ 8060136 w 8084849"/>
                <a:gd name="connsiteY82" fmla="*/ 1016785 h 2683475"/>
                <a:gd name="connsiteX83" fmla="*/ 7957751 w 8084849"/>
                <a:gd name="connsiteY83" fmla="*/ 822607 h 2683475"/>
                <a:gd name="connsiteX84" fmla="*/ 7827122 w 8084849"/>
                <a:gd name="connsiteY84" fmla="*/ 794363 h 2683475"/>
                <a:gd name="connsiteX85" fmla="*/ 7721207 w 8084849"/>
                <a:gd name="connsiteY85" fmla="*/ 744936 h 2683475"/>
                <a:gd name="connsiteX86" fmla="*/ 7615292 w 8084849"/>
                <a:gd name="connsiteY86" fmla="*/ 670795 h 2683475"/>
                <a:gd name="connsiteX87" fmla="*/ 7498786 w 8084849"/>
                <a:gd name="connsiteY87" fmla="*/ 600185 h 2683475"/>
                <a:gd name="connsiteX88" fmla="*/ 7431706 w 8084849"/>
                <a:gd name="connsiteY88" fmla="*/ 473087 h 2683475"/>
                <a:gd name="connsiteX89" fmla="*/ 7382279 w 8084849"/>
                <a:gd name="connsiteY89" fmla="*/ 338928 h 2683475"/>
                <a:gd name="connsiteX90" fmla="*/ 7332852 w 8084849"/>
                <a:gd name="connsiteY90" fmla="*/ 148281 h 2683475"/>
                <a:gd name="connsiteX91" fmla="*/ 7279895 w 8084849"/>
                <a:gd name="connsiteY91" fmla="*/ 0 h 2683475"/>
                <a:gd name="connsiteX92" fmla="*/ 6827990 w 8084849"/>
                <a:gd name="connsiteY92" fmla="*/ 434252 h 2683475"/>
                <a:gd name="connsiteX93" fmla="*/ 6326659 w 8084849"/>
                <a:gd name="connsiteY93" fmla="*/ 250666 h 2683475"/>
                <a:gd name="connsiteX94" fmla="*/ 6291354 w 8084849"/>
                <a:gd name="connsiteY94" fmla="*/ 356581 h 2683475"/>
                <a:gd name="connsiteX95" fmla="*/ 6185439 w 8084849"/>
                <a:gd name="connsiteY95" fmla="*/ 522514 h 2683475"/>
                <a:gd name="connsiteX96" fmla="*/ 6044219 w 8084849"/>
                <a:gd name="connsiteY96" fmla="*/ 600185 h 2683475"/>
                <a:gd name="connsiteX97" fmla="*/ 5934773 w 8084849"/>
                <a:gd name="connsiteY97" fmla="*/ 653143 h 2683475"/>
                <a:gd name="connsiteX98" fmla="*/ 5878285 w 8084849"/>
                <a:gd name="connsiteY98" fmla="*/ 614307 h 2683475"/>
                <a:gd name="connsiteX99" fmla="*/ 5832389 w 8084849"/>
                <a:gd name="connsiteY99" fmla="*/ 575472 h 2683475"/>
                <a:gd name="connsiteX100" fmla="*/ 5790023 w 8084849"/>
                <a:gd name="connsiteY100" fmla="*/ 586063 h 2683475"/>
                <a:gd name="connsiteX101" fmla="*/ 5730004 w 8084849"/>
                <a:gd name="connsiteY101" fmla="*/ 515453 h 2683475"/>
                <a:gd name="connsiteX102" fmla="*/ 5726474 w 8084849"/>
                <a:gd name="connsiteY102" fmla="*/ 480148 h 2683475"/>
                <a:gd name="connsiteX103" fmla="*/ 5694699 w 8084849"/>
                <a:gd name="connsiteY103" fmla="*/ 476618 h 2683475"/>
                <a:gd name="connsiteX104" fmla="*/ 5652333 w 8084849"/>
                <a:gd name="connsiteY104" fmla="*/ 490740 h 2683475"/>
                <a:gd name="connsiteX105" fmla="*/ 5602906 w 8084849"/>
                <a:gd name="connsiteY105" fmla="*/ 451904 h 2683475"/>
                <a:gd name="connsiteX106" fmla="*/ 5546418 w 8084849"/>
                <a:gd name="connsiteY106" fmla="*/ 268318 h 2683475"/>
                <a:gd name="connsiteX107" fmla="*/ 5493461 w 8084849"/>
                <a:gd name="connsiteY107" fmla="*/ 105915 h 2683475"/>
                <a:gd name="connsiteX108" fmla="*/ 5454625 w 8084849"/>
                <a:gd name="connsiteY108" fmla="*/ 7061 h 2683475"/>
                <a:gd name="connsiteX109" fmla="*/ 5359302 w 8084849"/>
                <a:gd name="connsiteY109" fmla="*/ 321276 h 2683475"/>
                <a:gd name="connsiteX110" fmla="*/ 5320466 w 8084849"/>
                <a:gd name="connsiteY110" fmla="*/ 310684 h 2683475"/>
                <a:gd name="connsiteX111" fmla="*/ 5211021 w 8084849"/>
                <a:gd name="connsiteY111" fmla="*/ 77671 h 2683475"/>
                <a:gd name="connsiteX112" fmla="*/ 5189838 w 8084849"/>
                <a:gd name="connsiteY112" fmla="*/ 77671 h 2683475"/>
                <a:gd name="connsiteX113" fmla="*/ 5161593 w 8084849"/>
                <a:gd name="connsiteY113" fmla="*/ 112976 h 2683475"/>
                <a:gd name="connsiteX114" fmla="*/ 5119227 w 8084849"/>
                <a:gd name="connsiteY114" fmla="*/ 165934 h 2683475"/>
                <a:gd name="connsiteX115" fmla="*/ 5083922 w 8084849"/>
                <a:gd name="connsiteY115" fmla="*/ 127098 h 2683475"/>
                <a:gd name="connsiteX116" fmla="*/ 4875623 w 8084849"/>
                <a:gd name="connsiteY116" fmla="*/ 180056 h 2683475"/>
                <a:gd name="connsiteX117" fmla="*/ 4737933 w 8084849"/>
                <a:gd name="connsiteY117" fmla="*/ 547228 h 2683475"/>
                <a:gd name="connsiteX118" fmla="*/ 3262183 w 8084849"/>
                <a:gd name="connsiteY118" fmla="*/ 1737007 h 2683475"/>
                <a:gd name="connsiteX119" fmla="*/ 28244 w 8084849"/>
                <a:gd name="connsiteY119" fmla="*/ 1387487 h 2683475"/>
                <a:gd name="connsiteX120" fmla="*/ 56488 w 8084849"/>
                <a:gd name="connsiteY120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728210 w 8084849"/>
                <a:gd name="connsiteY20" fmla="*/ 2414863 h 2683475"/>
                <a:gd name="connsiteX21" fmla="*/ 3763515 w 8084849"/>
                <a:gd name="connsiteY21" fmla="*/ 2414863 h 2683475"/>
                <a:gd name="connsiteX22" fmla="*/ 4017711 w 8084849"/>
                <a:gd name="connsiteY22" fmla="*/ 2432516 h 2683475"/>
                <a:gd name="connsiteX23" fmla="*/ 4045955 w 8084849"/>
                <a:gd name="connsiteY23" fmla="*/ 2421924 h 2683475"/>
                <a:gd name="connsiteX24" fmla="*/ 4060077 w 8084849"/>
                <a:gd name="connsiteY24" fmla="*/ 2418394 h 2683475"/>
                <a:gd name="connsiteX25" fmla="*/ 4070668 w 8084849"/>
                <a:gd name="connsiteY25" fmla="*/ 2411333 h 2683475"/>
                <a:gd name="connsiteX26" fmla="*/ 4296621 w 8084849"/>
                <a:gd name="connsiteY26" fmla="*/ 2411333 h 2683475"/>
                <a:gd name="connsiteX27" fmla="*/ 4554347 w 8084849"/>
                <a:gd name="connsiteY27" fmla="*/ 2273643 h 2683475"/>
                <a:gd name="connsiteX28" fmla="*/ 4808543 w 8084849"/>
                <a:gd name="connsiteY28" fmla="*/ 2192442 h 2683475"/>
                <a:gd name="connsiteX29" fmla="*/ 5013312 w 8084849"/>
                <a:gd name="connsiteY29" fmla="*/ 2160667 h 2683475"/>
                <a:gd name="connsiteX30" fmla="*/ 5207490 w 8084849"/>
                <a:gd name="connsiteY30" fmla="*/ 1962959 h 2683475"/>
                <a:gd name="connsiteX31" fmla="*/ 5221612 w 8084849"/>
                <a:gd name="connsiteY31" fmla="*/ 1931185 h 2683475"/>
                <a:gd name="connsiteX32" fmla="*/ 5228673 w 8084849"/>
                <a:gd name="connsiteY32" fmla="*/ 1920593 h 2683475"/>
                <a:gd name="connsiteX33" fmla="*/ 5309875 w 8084849"/>
                <a:gd name="connsiteY33" fmla="*/ 1715824 h 2683475"/>
                <a:gd name="connsiteX34" fmla="*/ 5309875 w 8084849"/>
                <a:gd name="connsiteY34" fmla="*/ 1662866 h 2683475"/>
                <a:gd name="connsiteX35" fmla="*/ 5306344 w 8084849"/>
                <a:gd name="connsiteY35" fmla="*/ 1433384 h 2683475"/>
                <a:gd name="connsiteX36" fmla="*/ 5196899 w 8084849"/>
                <a:gd name="connsiteY36" fmla="*/ 1189779 h 2683475"/>
                <a:gd name="connsiteX37" fmla="*/ 5196899 w 8084849"/>
                <a:gd name="connsiteY37" fmla="*/ 1158005 h 2683475"/>
                <a:gd name="connsiteX38" fmla="*/ 5076861 w 8084849"/>
                <a:gd name="connsiteY38" fmla="*/ 794363 h 2683475"/>
                <a:gd name="connsiteX39" fmla="*/ 5002721 w 8084849"/>
                <a:gd name="connsiteY39" fmla="*/ 624899 h 2683475"/>
                <a:gd name="connsiteX40" fmla="*/ 4917989 w 8084849"/>
                <a:gd name="connsiteY40" fmla="*/ 476618 h 2683475"/>
                <a:gd name="connsiteX41" fmla="*/ 5041556 w 8084849"/>
                <a:gd name="connsiteY41" fmla="*/ 511923 h 2683475"/>
                <a:gd name="connsiteX42" fmla="*/ 5211021 w 8084849"/>
                <a:gd name="connsiteY42" fmla="*/ 656673 h 2683475"/>
                <a:gd name="connsiteX43" fmla="*/ 5281631 w 8084849"/>
                <a:gd name="connsiteY43" fmla="*/ 755527 h 2683475"/>
                <a:gd name="connsiteX44" fmla="*/ 5348710 w 8084849"/>
                <a:gd name="connsiteY44" fmla="*/ 709631 h 2683475"/>
                <a:gd name="connsiteX45" fmla="*/ 5295753 w 8084849"/>
                <a:gd name="connsiteY45" fmla="*/ 582533 h 2683475"/>
                <a:gd name="connsiteX46" fmla="*/ 5316936 w 8084849"/>
                <a:gd name="connsiteY46" fmla="*/ 533106 h 2683475"/>
                <a:gd name="connsiteX47" fmla="*/ 5412259 w 8084849"/>
                <a:gd name="connsiteY47" fmla="*/ 639021 h 2683475"/>
                <a:gd name="connsiteX48" fmla="*/ 5525235 w 8084849"/>
                <a:gd name="connsiteY48" fmla="*/ 670795 h 2683475"/>
                <a:gd name="connsiteX49" fmla="*/ 5557010 w 8084849"/>
                <a:gd name="connsiteY49" fmla="*/ 451904 h 2683475"/>
                <a:gd name="connsiteX50" fmla="*/ 5652333 w 8084849"/>
                <a:gd name="connsiteY50" fmla="*/ 596655 h 2683475"/>
                <a:gd name="connsiteX51" fmla="*/ 5804145 w 8084849"/>
                <a:gd name="connsiteY51" fmla="*/ 797894 h 2683475"/>
                <a:gd name="connsiteX52" fmla="*/ 5885346 w 8084849"/>
                <a:gd name="connsiteY52" fmla="*/ 833199 h 2683475"/>
                <a:gd name="connsiteX53" fmla="*/ 5895938 w 8084849"/>
                <a:gd name="connsiteY53" fmla="*/ 804955 h 2683475"/>
                <a:gd name="connsiteX54" fmla="*/ 5892407 w 8084849"/>
                <a:gd name="connsiteY54" fmla="*/ 706100 h 2683475"/>
                <a:gd name="connsiteX55" fmla="*/ 5945365 w 8084849"/>
                <a:gd name="connsiteY55" fmla="*/ 787302 h 2683475"/>
                <a:gd name="connsiteX56" fmla="*/ 6083054 w 8084849"/>
                <a:gd name="connsiteY56" fmla="*/ 872034 h 2683475"/>
                <a:gd name="connsiteX57" fmla="*/ 6132482 w 8084849"/>
                <a:gd name="connsiteY57" fmla="*/ 857912 h 2683475"/>
                <a:gd name="connsiteX58" fmla="*/ 6199561 w 8084849"/>
                <a:gd name="connsiteY58" fmla="*/ 794363 h 2683475"/>
                <a:gd name="connsiteX59" fmla="*/ 6181909 w 8084849"/>
                <a:gd name="connsiteY59" fmla="*/ 663734 h 2683475"/>
                <a:gd name="connsiteX60" fmla="*/ 6203092 w 8084849"/>
                <a:gd name="connsiteY60" fmla="*/ 614307 h 2683475"/>
                <a:gd name="connsiteX61" fmla="*/ 6340781 w 8084849"/>
                <a:gd name="connsiteY61" fmla="*/ 706100 h 2683475"/>
                <a:gd name="connsiteX62" fmla="*/ 6361964 w 8084849"/>
                <a:gd name="connsiteY62" fmla="*/ 734344 h 2683475"/>
                <a:gd name="connsiteX63" fmla="*/ 6591447 w 8084849"/>
                <a:gd name="connsiteY63" fmla="*/ 896748 h 2683475"/>
                <a:gd name="connsiteX64" fmla="*/ 6605569 w 8084849"/>
                <a:gd name="connsiteY64" fmla="*/ 924992 h 2683475"/>
                <a:gd name="connsiteX65" fmla="*/ 6813868 w 8084849"/>
                <a:gd name="connsiteY65" fmla="*/ 1172127 h 2683475"/>
                <a:gd name="connsiteX66" fmla="*/ 6986863 w 8084849"/>
                <a:gd name="connsiteY66" fmla="*/ 1309816 h 2683475"/>
                <a:gd name="connsiteX67" fmla="*/ 7015107 w 8084849"/>
                <a:gd name="connsiteY67" fmla="*/ 1334530 h 2683475"/>
                <a:gd name="connsiteX68" fmla="*/ 7301078 w 8084849"/>
                <a:gd name="connsiteY68" fmla="*/ 1475750 h 2683475"/>
                <a:gd name="connsiteX69" fmla="*/ 7548213 w 8084849"/>
                <a:gd name="connsiteY69" fmla="*/ 1514585 h 2683475"/>
                <a:gd name="connsiteX70" fmla="*/ 7551743 w 8084849"/>
                <a:gd name="connsiteY70" fmla="*/ 1408670 h 2683475"/>
                <a:gd name="connsiteX71" fmla="*/ 7576457 w 8084849"/>
                <a:gd name="connsiteY71" fmla="*/ 1309816 h 2683475"/>
                <a:gd name="connsiteX72" fmla="*/ 7604701 w 8084849"/>
                <a:gd name="connsiteY72" fmla="*/ 1239206 h 2683475"/>
                <a:gd name="connsiteX73" fmla="*/ 7654128 w 8084849"/>
                <a:gd name="connsiteY73" fmla="*/ 1267450 h 2683475"/>
                <a:gd name="connsiteX74" fmla="*/ 7880080 w 8084849"/>
                <a:gd name="connsiteY74" fmla="*/ 1394548 h 2683475"/>
                <a:gd name="connsiteX75" fmla="*/ 7957751 w 8084849"/>
                <a:gd name="connsiteY75" fmla="*/ 1341591 h 2683475"/>
                <a:gd name="connsiteX76" fmla="*/ 7897732 w 8084849"/>
                <a:gd name="connsiteY76" fmla="*/ 1203901 h 2683475"/>
                <a:gd name="connsiteX77" fmla="*/ 7873019 w 8084849"/>
                <a:gd name="connsiteY77" fmla="*/ 1087395 h 2683475"/>
                <a:gd name="connsiteX78" fmla="*/ 8084849 w 8084849"/>
                <a:gd name="connsiteY78" fmla="*/ 1207432 h 2683475"/>
                <a:gd name="connsiteX79" fmla="*/ 8081319 w 8084849"/>
                <a:gd name="connsiteY79" fmla="*/ 1087395 h 2683475"/>
                <a:gd name="connsiteX80" fmla="*/ 8067197 w 8084849"/>
                <a:gd name="connsiteY80" fmla="*/ 1041498 h 2683475"/>
                <a:gd name="connsiteX81" fmla="*/ 8060136 w 8084849"/>
                <a:gd name="connsiteY81" fmla="*/ 1023846 h 2683475"/>
                <a:gd name="connsiteX82" fmla="*/ 8060136 w 8084849"/>
                <a:gd name="connsiteY82" fmla="*/ 1016785 h 2683475"/>
                <a:gd name="connsiteX83" fmla="*/ 7957751 w 8084849"/>
                <a:gd name="connsiteY83" fmla="*/ 822607 h 2683475"/>
                <a:gd name="connsiteX84" fmla="*/ 7827122 w 8084849"/>
                <a:gd name="connsiteY84" fmla="*/ 794363 h 2683475"/>
                <a:gd name="connsiteX85" fmla="*/ 7721207 w 8084849"/>
                <a:gd name="connsiteY85" fmla="*/ 744936 h 2683475"/>
                <a:gd name="connsiteX86" fmla="*/ 7615292 w 8084849"/>
                <a:gd name="connsiteY86" fmla="*/ 670795 h 2683475"/>
                <a:gd name="connsiteX87" fmla="*/ 7498786 w 8084849"/>
                <a:gd name="connsiteY87" fmla="*/ 600185 h 2683475"/>
                <a:gd name="connsiteX88" fmla="*/ 7431706 w 8084849"/>
                <a:gd name="connsiteY88" fmla="*/ 473087 h 2683475"/>
                <a:gd name="connsiteX89" fmla="*/ 7382279 w 8084849"/>
                <a:gd name="connsiteY89" fmla="*/ 338928 h 2683475"/>
                <a:gd name="connsiteX90" fmla="*/ 7332852 w 8084849"/>
                <a:gd name="connsiteY90" fmla="*/ 148281 h 2683475"/>
                <a:gd name="connsiteX91" fmla="*/ 7279895 w 8084849"/>
                <a:gd name="connsiteY91" fmla="*/ 0 h 2683475"/>
                <a:gd name="connsiteX92" fmla="*/ 6827990 w 8084849"/>
                <a:gd name="connsiteY92" fmla="*/ 434252 h 2683475"/>
                <a:gd name="connsiteX93" fmla="*/ 6326659 w 8084849"/>
                <a:gd name="connsiteY93" fmla="*/ 250666 h 2683475"/>
                <a:gd name="connsiteX94" fmla="*/ 6291354 w 8084849"/>
                <a:gd name="connsiteY94" fmla="*/ 356581 h 2683475"/>
                <a:gd name="connsiteX95" fmla="*/ 6185439 w 8084849"/>
                <a:gd name="connsiteY95" fmla="*/ 522514 h 2683475"/>
                <a:gd name="connsiteX96" fmla="*/ 6044219 w 8084849"/>
                <a:gd name="connsiteY96" fmla="*/ 600185 h 2683475"/>
                <a:gd name="connsiteX97" fmla="*/ 5934773 w 8084849"/>
                <a:gd name="connsiteY97" fmla="*/ 653143 h 2683475"/>
                <a:gd name="connsiteX98" fmla="*/ 5878285 w 8084849"/>
                <a:gd name="connsiteY98" fmla="*/ 614307 h 2683475"/>
                <a:gd name="connsiteX99" fmla="*/ 5832389 w 8084849"/>
                <a:gd name="connsiteY99" fmla="*/ 575472 h 2683475"/>
                <a:gd name="connsiteX100" fmla="*/ 5790023 w 8084849"/>
                <a:gd name="connsiteY100" fmla="*/ 586063 h 2683475"/>
                <a:gd name="connsiteX101" fmla="*/ 5730004 w 8084849"/>
                <a:gd name="connsiteY101" fmla="*/ 515453 h 2683475"/>
                <a:gd name="connsiteX102" fmla="*/ 5726474 w 8084849"/>
                <a:gd name="connsiteY102" fmla="*/ 480148 h 2683475"/>
                <a:gd name="connsiteX103" fmla="*/ 5694699 w 8084849"/>
                <a:gd name="connsiteY103" fmla="*/ 476618 h 2683475"/>
                <a:gd name="connsiteX104" fmla="*/ 5652333 w 8084849"/>
                <a:gd name="connsiteY104" fmla="*/ 490740 h 2683475"/>
                <a:gd name="connsiteX105" fmla="*/ 5602906 w 8084849"/>
                <a:gd name="connsiteY105" fmla="*/ 451904 h 2683475"/>
                <a:gd name="connsiteX106" fmla="*/ 5546418 w 8084849"/>
                <a:gd name="connsiteY106" fmla="*/ 268318 h 2683475"/>
                <a:gd name="connsiteX107" fmla="*/ 5493461 w 8084849"/>
                <a:gd name="connsiteY107" fmla="*/ 105915 h 2683475"/>
                <a:gd name="connsiteX108" fmla="*/ 5454625 w 8084849"/>
                <a:gd name="connsiteY108" fmla="*/ 7061 h 2683475"/>
                <a:gd name="connsiteX109" fmla="*/ 5359302 w 8084849"/>
                <a:gd name="connsiteY109" fmla="*/ 321276 h 2683475"/>
                <a:gd name="connsiteX110" fmla="*/ 5320466 w 8084849"/>
                <a:gd name="connsiteY110" fmla="*/ 310684 h 2683475"/>
                <a:gd name="connsiteX111" fmla="*/ 5211021 w 8084849"/>
                <a:gd name="connsiteY111" fmla="*/ 77671 h 2683475"/>
                <a:gd name="connsiteX112" fmla="*/ 5189838 w 8084849"/>
                <a:gd name="connsiteY112" fmla="*/ 77671 h 2683475"/>
                <a:gd name="connsiteX113" fmla="*/ 5161593 w 8084849"/>
                <a:gd name="connsiteY113" fmla="*/ 112976 h 2683475"/>
                <a:gd name="connsiteX114" fmla="*/ 5119227 w 8084849"/>
                <a:gd name="connsiteY114" fmla="*/ 165934 h 2683475"/>
                <a:gd name="connsiteX115" fmla="*/ 5083922 w 8084849"/>
                <a:gd name="connsiteY115" fmla="*/ 127098 h 2683475"/>
                <a:gd name="connsiteX116" fmla="*/ 4875623 w 8084849"/>
                <a:gd name="connsiteY116" fmla="*/ 180056 h 2683475"/>
                <a:gd name="connsiteX117" fmla="*/ 4737933 w 8084849"/>
                <a:gd name="connsiteY117" fmla="*/ 547228 h 2683475"/>
                <a:gd name="connsiteX118" fmla="*/ 3262183 w 8084849"/>
                <a:gd name="connsiteY118" fmla="*/ 1737007 h 2683475"/>
                <a:gd name="connsiteX119" fmla="*/ 28244 w 8084849"/>
                <a:gd name="connsiteY119" fmla="*/ 1387487 h 2683475"/>
                <a:gd name="connsiteX120" fmla="*/ 56488 w 8084849"/>
                <a:gd name="connsiteY120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728210 w 8084849"/>
                <a:gd name="connsiteY20" fmla="*/ 2414863 h 2683475"/>
                <a:gd name="connsiteX21" fmla="*/ 3763515 w 8084849"/>
                <a:gd name="connsiteY21" fmla="*/ 2414863 h 2683475"/>
                <a:gd name="connsiteX22" fmla="*/ 4017711 w 8084849"/>
                <a:gd name="connsiteY22" fmla="*/ 2432516 h 2683475"/>
                <a:gd name="connsiteX23" fmla="*/ 4045955 w 8084849"/>
                <a:gd name="connsiteY23" fmla="*/ 2421924 h 2683475"/>
                <a:gd name="connsiteX24" fmla="*/ 4060077 w 8084849"/>
                <a:gd name="connsiteY24" fmla="*/ 2418394 h 2683475"/>
                <a:gd name="connsiteX25" fmla="*/ 4070668 w 8084849"/>
                <a:gd name="connsiteY25" fmla="*/ 2411333 h 2683475"/>
                <a:gd name="connsiteX26" fmla="*/ 4296621 w 8084849"/>
                <a:gd name="connsiteY26" fmla="*/ 2411333 h 2683475"/>
                <a:gd name="connsiteX27" fmla="*/ 4554347 w 8084849"/>
                <a:gd name="connsiteY27" fmla="*/ 2273643 h 2683475"/>
                <a:gd name="connsiteX28" fmla="*/ 4808543 w 8084849"/>
                <a:gd name="connsiteY28" fmla="*/ 2192442 h 2683475"/>
                <a:gd name="connsiteX29" fmla="*/ 5013312 w 8084849"/>
                <a:gd name="connsiteY29" fmla="*/ 2160667 h 2683475"/>
                <a:gd name="connsiteX30" fmla="*/ 5207490 w 8084849"/>
                <a:gd name="connsiteY30" fmla="*/ 1962959 h 2683475"/>
                <a:gd name="connsiteX31" fmla="*/ 5221612 w 8084849"/>
                <a:gd name="connsiteY31" fmla="*/ 1931185 h 2683475"/>
                <a:gd name="connsiteX32" fmla="*/ 5228673 w 8084849"/>
                <a:gd name="connsiteY32" fmla="*/ 1920593 h 2683475"/>
                <a:gd name="connsiteX33" fmla="*/ 5309875 w 8084849"/>
                <a:gd name="connsiteY33" fmla="*/ 1715824 h 2683475"/>
                <a:gd name="connsiteX34" fmla="*/ 5309875 w 8084849"/>
                <a:gd name="connsiteY34" fmla="*/ 1662866 h 2683475"/>
                <a:gd name="connsiteX35" fmla="*/ 5306344 w 8084849"/>
                <a:gd name="connsiteY35" fmla="*/ 1433384 h 2683475"/>
                <a:gd name="connsiteX36" fmla="*/ 5196899 w 8084849"/>
                <a:gd name="connsiteY36" fmla="*/ 1189779 h 2683475"/>
                <a:gd name="connsiteX37" fmla="*/ 5196899 w 8084849"/>
                <a:gd name="connsiteY37" fmla="*/ 1158005 h 2683475"/>
                <a:gd name="connsiteX38" fmla="*/ 5076861 w 8084849"/>
                <a:gd name="connsiteY38" fmla="*/ 794363 h 2683475"/>
                <a:gd name="connsiteX39" fmla="*/ 5002721 w 8084849"/>
                <a:gd name="connsiteY39" fmla="*/ 624899 h 2683475"/>
                <a:gd name="connsiteX40" fmla="*/ 4917989 w 8084849"/>
                <a:gd name="connsiteY40" fmla="*/ 476618 h 2683475"/>
                <a:gd name="connsiteX41" fmla="*/ 5041556 w 8084849"/>
                <a:gd name="connsiteY41" fmla="*/ 511923 h 2683475"/>
                <a:gd name="connsiteX42" fmla="*/ 5211021 w 8084849"/>
                <a:gd name="connsiteY42" fmla="*/ 656673 h 2683475"/>
                <a:gd name="connsiteX43" fmla="*/ 5281631 w 8084849"/>
                <a:gd name="connsiteY43" fmla="*/ 755527 h 2683475"/>
                <a:gd name="connsiteX44" fmla="*/ 5348710 w 8084849"/>
                <a:gd name="connsiteY44" fmla="*/ 709631 h 2683475"/>
                <a:gd name="connsiteX45" fmla="*/ 5295753 w 8084849"/>
                <a:gd name="connsiteY45" fmla="*/ 582533 h 2683475"/>
                <a:gd name="connsiteX46" fmla="*/ 5316936 w 8084849"/>
                <a:gd name="connsiteY46" fmla="*/ 533106 h 2683475"/>
                <a:gd name="connsiteX47" fmla="*/ 5412259 w 8084849"/>
                <a:gd name="connsiteY47" fmla="*/ 639021 h 2683475"/>
                <a:gd name="connsiteX48" fmla="*/ 5525235 w 8084849"/>
                <a:gd name="connsiteY48" fmla="*/ 670795 h 2683475"/>
                <a:gd name="connsiteX49" fmla="*/ 5557010 w 8084849"/>
                <a:gd name="connsiteY49" fmla="*/ 451904 h 2683475"/>
                <a:gd name="connsiteX50" fmla="*/ 5652333 w 8084849"/>
                <a:gd name="connsiteY50" fmla="*/ 596655 h 2683475"/>
                <a:gd name="connsiteX51" fmla="*/ 5804145 w 8084849"/>
                <a:gd name="connsiteY51" fmla="*/ 797894 h 2683475"/>
                <a:gd name="connsiteX52" fmla="*/ 5885346 w 8084849"/>
                <a:gd name="connsiteY52" fmla="*/ 833199 h 2683475"/>
                <a:gd name="connsiteX53" fmla="*/ 5895938 w 8084849"/>
                <a:gd name="connsiteY53" fmla="*/ 804955 h 2683475"/>
                <a:gd name="connsiteX54" fmla="*/ 5892407 w 8084849"/>
                <a:gd name="connsiteY54" fmla="*/ 706100 h 2683475"/>
                <a:gd name="connsiteX55" fmla="*/ 5945365 w 8084849"/>
                <a:gd name="connsiteY55" fmla="*/ 787302 h 2683475"/>
                <a:gd name="connsiteX56" fmla="*/ 6083054 w 8084849"/>
                <a:gd name="connsiteY56" fmla="*/ 872034 h 2683475"/>
                <a:gd name="connsiteX57" fmla="*/ 6132482 w 8084849"/>
                <a:gd name="connsiteY57" fmla="*/ 857912 h 2683475"/>
                <a:gd name="connsiteX58" fmla="*/ 6199561 w 8084849"/>
                <a:gd name="connsiteY58" fmla="*/ 794363 h 2683475"/>
                <a:gd name="connsiteX59" fmla="*/ 6181909 w 8084849"/>
                <a:gd name="connsiteY59" fmla="*/ 663734 h 2683475"/>
                <a:gd name="connsiteX60" fmla="*/ 6203092 w 8084849"/>
                <a:gd name="connsiteY60" fmla="*/ 614307 h 2683475"/>
                <a:gd name="connsiteX61" fmla="*/ 6340781 w 8084849"/>
                <a:gd name="connsiteY61" fmla="*/ 706100 h 2683475"/>
                <a:gd name="connsiteX62" fmla="*/ 6361964 w 8084849"/>
                <a:gd name="connsiteY62" fmla="*/ 734344 h 2683475"/>
                <a:gd name="connsiteX63" fmla="*/ 6591447 w 8084849"/>
                <a:gd name="connsiteY63" fmla="*/ 896748 h 2683475"/>
                <a:gd name="connsiteX64" fmla="*/ 6605569 w 8084849"/>
                <a:gd name="connsiteY64" fmla="*/ 924992 h 2683475"/>
                <a:gd name="connsiteX65" fmla="*/ 6813868 w 8084849"/>
                <a:gd name="connsiteY65" fmla="*/ 1172127 h 2683475"/>
                <a:gd name="connsiteX66" fmla="*/ 6986863 w 8084849"/>
                <a:gd name="connsiteY66" fmla="*/ 1309816 h 2683475"/>
                <a:gd name="connsiteX67" fmla="*/ 7015107 w 8084849"/>
                <a:gd name="connsiteY67" fmla="*/ 1334530 h 2683475"/>
                <a:gd name="connsiteX68" fmla="*/ 7301078 w 8084849"/>
                <a:gd name="connsiteY68" fmla="*/ 1475750 h 2683475"/>
                <a:gd name="connsiteX69" fmla="*/ 7548213 w 8084849"/>
                <a:gd name="connsiteY69" fmla="*/ 1514585 h 2683475"/>
                <a:gd name="connsiteX70" fmla="*/ 7551743 w 8084849"/>
                <a:gd name="connsiteY70" fmla="*/ 1408670 h 2683475"/>
                <a:gd name="connsiteX71" fmla="*/ 7576457 w 8084849"/>
                <a:gd name="connsiteY71" fmla="*/ 1309816 h 2683475"/>
                <a:gd name="connsiteX72" fmla="*/ 7604701 w 8084849"/>
                <a:gd name="connsiteY72" fmla="*/ 1239206 h 2683475"/>
                <a:gd name="connsiteX73" fmla="*/ 7654128 w 8084849"/>
                <a:gd name="connsiteY73" fmla="*/ 1267450 h 2683475"/>
                <a:gd name="connsiteX74" fmla="*/ 7880080 w 8084849"/>
                <a:gd name="connsiteY74" fmla="*/ 1394548 h 2683475"/>
                <a:gd name="connsiteX75" fmla="*/ 7957751 w 8084849"/>
                <a:gd name="connsiteY75" fmla="*/ 1341591 h 2683475"/>
                <a:gd name="connsiteX76" fmla="*/ 7897732 w 8084849"/>
                <a:gd name="connsiteY76" fmla="*/ 1203901 h 2683475"/>
                <a:gd name="connsiteX77" fmla="*/ 7873019 w 8084849"/>
                <a:gd name="connsiteY77" fmla="*/ 1087395 h 2683475"/>
                <a:gd name="connsiteX78" fmla="*/ 8084849 w 8084849"/>
                <a:gd name="connsiteY78" fmla="*/ 1207432 h 2683475"/>
                <a:gd name="connsiteX79" fmla="*/ 8081319 w 8084849"/>
                <a:gd name="connsiteY79" fmla="*/ 1087395 h 2683475"/>
                <a:gd name="connsiteX80" fmla="*/ 8067197 w 8084849"/>
                <a:gd name="connsiteY80" fmla="*/ 1041498 h 2683475"/>
                <a:gd name="connsiteX81" fmla="*/ 8060136 w 8084849"/>
                <a:gd name="connsiteY81" fmla="*/ 1023846 h 2683475"/>
                <a:gd name="connsiteX82" fmla="*/ 8060136 w 8084849"/>
                <a:gd name="connsiteY82" fmla="*/ 1016785 h 2683475"/>
                <a:gd name="connsiteX83" fmla="*/ 7957751 w 8084849"/>
                <a:gd name="connsiteY83" fmla="*/ 822607 h 2683475"/>
                <a:gd name="connsiteX84" fmla="*/ 7827122 w 8084849"/>
                <a:gd name="connsiteY84" fmla="*/ 794363 h 2683475"/>
                <a:gd name="connsiteX85" fmla="*/ 7721207 w 8084849"/>
                <a:gd name="connsiteY85" fmla="*/ 744936 h 2683475"/>
                <a:gd name="connsiteX86" fmla="*/ 7615292 w 8084849"/>
                <a:gd name="connsiteY86" fmla="*/ 670795 h 2683475"/>
                <a:gd name="connsiteX87" fmla="*/ 7498786 w 8084849"/>
                <a:gd name="connsiteY87" fmla="*/ 600185 h 2683475"/>
                <a:gd name="connsiteX88" fmla="*/ 7431706 w 8084849"/>
                <a:gd name="connsiteY88" fmla="*/ 473087 h 2683475"/>
                <a:gd name="connsiteX89" fmla="*/ 7382279 w 8084849"/>
                <a:gd name="connsiteY89" fmla="*/ 338928 h 2683475"/>
                <a:gd name="connsiteX90" fmla="*/ 7332852 w 8084849"/>
                <a:gd name="connsiteY90" fmla="*/ 148281 h 2683475"/>
                <a:gd name="connsiteX91" fmla="*/ 7279895 w 8084849"/>
                <a:gd name="connsiteY91" fmla="*/ 0 h 2683475"/>
                <a:gd name="connsiteX92" fmla="*/ 6827990 w 8084849"/>
                <a:gd name="connsiteY92" fmla="*/ 434252 h 2683475"/>
                <a:gd name="connsiteX93" fmla="*/ 6326659 w 8084849"/>
                <a:gd name="connsiteY93" fmla="*/ 250666 h 2683475"/>
                <a:gd name="connsiteX94" fmla="*/ 6291354 w 8084849"/>
                <a:gd name="connsiteY94" fmla="*/ 356581 h 2683475"/>
                <a:gd name="connsiteX95" fmla="*/ 6185439 w 8084849"/>
                <a:gd name="connsiteY95" fmla="*/ 522514 h 2683475"/>
                <a:gd name="connsiteX96" fmla="*/ 6044219 w 8084849"/>
                <a:gd name="connsiteY96" fmla="*/ 600185 h 2683475"/>
                <a:gd name="connsiteX97" fmla="*/ 5934773 w 8084849"/>
                <a:gd name="connsiteY97" fmla="*/ 653143 h 2683475"/>
                <a:gd name="connsiteX98" fmla="*/ 5878285 w 8084849"/>
                <a:gd name="connsiteY98" fmla="*/ 614307 h 2683475"/>
                <a:gd name="connsiteX99" fmla="*/ 5832389 w 8084849"/>
                <a:gd name="connsiteY99" fmla="*/ 575472 h 2683475"/>
                <a:gd name="connsiteX100" fmla="*/ 5790023 w 8084849"/>
                <a:gd name="connsiteY100" fmla="*/ 586063 h 2683475"/>
                <a:gd name="connsiteX101" fmla="*/ 5730004 w 8084849"/>
                <a:gd name="connsiteY101" fmla="*/ 515453 h 2683475"/>
                <a:gd name="connsiteX102" fmla="*/ 5726474 w 8084849"/>
                <a:gd name="connsiteY102" fmla="*/ 480148 h 2683475"/>
                <a:gd name="connsiteX103" fmla="*/ 5694699 w 8084849"/>
                <a:gd name="connsiteY103" fmla="*/ 476618 h 2683475"/>
                <a:gd name="connsiteX104" fmla="*/ 5652333 w 8084849"/>
                <a:gd name="connsiteY104" fmla="*/ 490740 h 2683475"/>
                <a:gd name="connsiteX105" fmla="*/ 5602906 w 8084849"/>
                <a:gd name="connsiteY105" fmla="*/ 451904 h 2683475"/>
                <a:gd name="connsiteX106" fmla="*/ 5546418 w 8084849"/>
                <a:gd name="connsiteY106" fmla="*/ 268318 h 2683475"/>
                <a:gd name="connsiteX107" fmla="*/ 5493461 w 8084849"/>
                <a:gd name="connsiteY107" fmla="*/ 105915 h 2683475"/>
                <a:gd name="connsiteX108" fmla="*/ 5454625 w 8084849"/>
                <a:gd name="connsiteY108" fmla="*/ 7061 h 2683475"/>
                <a:gd name="connsiteX109" fmla="*/ 5359302 w 8084849"/>
                <a:gd name="connsiteY109" fmla="*/ 321276 h 2683475"/>
                <a:gd name="connsiteX110" fmla="*/ 5320466 w 8084849"/>
                <a:gd name="connsiteY110" fmla="*/ 310684 h 2683475"/>
                <a:gd name="connsiteX111" fmla="*/ 5211021 w 8084849"/>
                <a:gd name="connsiteY111" fmla="*/ 77671 h 2683475"/>
                <a:gd name="connsiteX112" fmla="*/ 5189838 w 8084849"/>
                <a:gd name="connsiteY112" fmla="*/ 77671 h 2683475"/>
                <a:gd name="connsiteX113" fmla="*/ 5161593 w 8084849"/>
                <a:gd name="connsiteY113" fmla="*/ 112976 h 2683475"/>
                <a:gd name="connsiteX114" fmla="*/ 5119227 w 8084849"/>
                <a:gd name="connsiteY114" fmla="*/ 165934 h 2683475"/>
                <a:gd name="connsiteX115" fmla="*/ 5083922 w 8084849"/>
                <a:gd name="connsiteY115" fmla="*/ 127098 h 2683475"/>
                <a:gd name="connsiteX116" fmla="*/ 4875623 w 8084849"/>
                <a:gd name="connsiteY116" fmla="*/ 180056 h 2683475"/>
                <a:gd name="connsiteX117" fmla="*/ 4737933 w 8084849"/>
                <a:gd name="connsiteY117" fmla="*/ 547228 h 2683475"/>
                <a:gd name="connsiteX118" fmla="*/ 3262183 w 8084849"/>
                <a:gd name="connsiteY118" fmla="*/ 1737007 h 2683475"/>
                <a:gd name="connsiteX119" fmla="*/ 28244 w 8084849"/>
                <a:gd name="connsiteY119" fmla="*/ 1387487 h 2683475"/>
                <a:gd name="connsiteX120" fmla="*/ 56488 w 8084849"/>
                <a:gd name="connsiteY120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763515 w 8084849"/>
                <a:gd name="connsiteY21" fmla="*/ 2414863 h 2683475"/>
                <a:gd name="connsiteX22" fmla="*/ 4017711 w 8084849"/>
                <a:gd name="connsiteY22" fmla="*/ 2432516 h 2683475"/>
                <a:gd name="connsiteX23" fmla="*/ 4045955 w 8084849"/>
                <a:gd name="connsiteY23" fmla="*/ 2421924 h 2683475"/>
                <a:gd name="connsiteX24" fmla="*/ 4060077 w 8084849"/>
                <a:gd name="connsiteY24" fmla="*/ 2418394 h 2683475"/>
                <a:gd name="connsiteX25" fmla="*/ 4070668 w 8084849"/>
                <a:gd name="connsiteY25" fmla="*/ 2411333 h 2683475"/>
                <a:gd name="connsiteX26" fmla="*/ 4296621 w 8084849"/>
                <a:gd name="connsiteY26" fmla="*/ 2411333 h 2683475"/>
                <a:gd name="connsiteX27" fmla="*/ 4554347 w 8084849"/>
                <a:gd name="connsiteY27" fmla="*/ 2273643 h 2683475"/>
                <a:gd name="connsiteX28" fmla="*/ 4808543 w 8084849"/>
                <a:gd name="connsiteY28" fmla="*/ 2192442 h 2683475"/>
                <a:gd name="connsiteX29" fmla="*/ 5013312 w 8084849"/>
                <a:gd name="connsiteY29" fmla="*/ 2160667 h 2683475"/>
                <a:gd name="connsiteX30" fmla="*/ 5207490 w 8084849"/>
                <a:gd name="connsiteY30" fmla="*/ 1962959 h 2683475"/>
                <a:gd name="connsiteX31" fmla="*/ 5221612 w 8084849"/>
                <a:gd name="connsiteY31" fmla="*/ 1931185 h 2683475"/>
                <a:gd name="connsiteX32" fmla="*/ 5228673 w 8084849"/>
                <a:gd name="connsiteY32" fmla="*/ 1920593 h 2683475"/>
                <a:gd name="connsiteX33" fmla="*/ 5309875 w 8084849"/>
                <a:gd name="connsiteY33" fmla="*/ 1715824 h 2683475"/>
                <a:gd name="connsiteX34" fmla="*/ 5309875 w 8084849"/>
                <a:gd name="connsiteY34" fmla="*/ 1662866 h 2683475"/>
                <a:gd name="connsiteX35" fmla="*/ 5306344 w 8084849"/>
                <a:gd name="connsiteY35" fmla="*/ 1433384 h 2683475"/>
                <a:gd name="connsiteX36" fmla="*/ 5196899 w 8084849"/>
                <a:gd name="connsiteY36" fmla="*/ 1189779 h 2683475"/>
                <a:gd name="connsiteX37" fmla="*/ 5196899 w 8084849"/>
                <a:gd name="connsiteY37" fmla="*/ 1158005 h 2683475"/>
                <a:gd name="connsiteX38" fmla="*/ 5076861 w 8084849"/>
                <a:gd name="connsiteY38" fmla="*/ 794363 h 2683475"/>
                <a:gd name="connsiteX39" fmla="*/ 5002721 w 8084849"/>
                <a:gd name="connsiteY39" fmla="*/ 624899 h 2683475"/>
                <a:gd name="connsiteX40" fmla="*/ 4917989 w 8084849"/>
                <a:gd name="connsiteY40" fmla="*/ 476618 h 2683475"/>
                <a:gd name="connsiteX41" fmla="*/ 5041556 w 8084849"/>
                <a:gd name="connsiteY41" fmla="*/ 511923 h 2683475"/>
                <a:gd name="connsiteX42" fmla="*/ 5211021 w 8084849"/>
                <a:gd name="connsiteY42" fmla="*/ 656673 h 2683475"/>
                <a:gd name="connsiteX43" fmla="*/ 5281631 w 8084849"/>
                <a:gd name="connsiteY43" fmla="*/ 755527 h 2683475"/>
                <a:gd name="connsiteX44" fmla="*/ 5348710 w 8084849"/>
                <a:gd name="connsiteY44" fmla="*/ 709631 h 2683475"/>
                <a:gd name="connsiteX45" fmla="*/ 5295753 w 8084849"/>
                <a:gd name="connsiteY45" fmla="*/ 582533 h 2683475"/>
                <a:gd name="connsiteX46" fmla="*/ 5316936 w 8084849"/>
                <a:gd name="connsiteY46" fmla="*/ 533106 h 2683475"/>
                <a:gd name="connsiteX47" fmla="*/ 5412259 w 8084849"/>
                <a:gd name="connsiteY47" fmla="*/ 639021 h 2683475"/>
                <a:gd name="connsiteX48" fmla="*/ 5525235 w 8084849"/>
                <a:gd name="connsiteY48" fmla="*/ 670795 h 2683475"/>
                <a:gd name="connsiteX49" fmla="*/ 5557010 w 8084849"/>
                <a:gd name="connsiteY49" fmla="*/ 451904 h 2683475"/>
                <a:gd name="connsiteX50" fmla="*/ 5652333 w 8084849"/>
                <a:gd name="connsiteY50" fmla="*/ 596655 h 2683475"/>
                <a:gd name="connsiteX51" fmla="*/ 5804145 w 8084849"/>
                <a:gd name="connsiteY51" fmla="*/ 797894 h 2683475"/>
                <a:gd name="connsiteX52" fmla="*/ 5885346 w 8084849"/>
                <a:gd name="connsiteY52" fmla="*/ 833199 h 2683475"/>
                <a:gd name="connsiteX53" fmla="*/ 5895938 w 8084849"/>
                <a:gd name="connsiteY53" fmla="*/ 804955 h 2683475"/>
                <a:gd name="connsiteX54" fmla="*/ 5892407 w 8084849"/>
                <a:gd name="connsiteY54" fmla="*/ 706100 h 2683475"/>
                <a:gd name="connsiteX55" fmla="*/ 5945365 w 8084849"/>
                <a:gd name="connsiteY55" fmla="*/ 787302 h 2683475"/>
                <a:gd name="connsiteX56" fmla="*/ 6083054 w 8084849"/>
                <a:gd name="connsiteY56" fmla="*/ 872034 h 2683475"/>
                <a:gd name="connsiteX57" fmla="*/ 6132482 w 8084849"/>
                <a:gd name="connsiteY57" fmla="*/ 857912 h 2683475"/>
                <a:gd name="connsiteX58" fmla="*/ 6199561 w 8084849"/>
                <a:gd name="connsiteY58" fmla="*/ 794363 h 2683475"/>
                <a:gd name="connsiteX59" fmla="*/ 6181909 w 8084849"/>
                <a:gd name="connsiteY59" fmla="*/ 663734 h 2683475"/>
                <a:gd name="connsiteX60" fmla="*/ 6203092 w 8084849"/>
                <a:gd name="connsiteY60" fmla="*/ 614307 h 2683475"/>
                <a:gd name="connsiteX61" fmla="*/ 6340781 w 8084849"/>
                <a:gd name="connsiteY61" fmla="*/ 706100 h 2683475"/>
                <a:gd name="connsiteX62" fmla="*/ 6361964 w 8084849"/>
                <a:gd name="connsiteY62" fmla="*/ 734344 h 2683475"/>
                <a:gd name="connsiteX63" fmla="*/ 6591447 w 8084849"/>
                <a:gd name="connsiteY63" fmla="*/ 896748 h 2683475"/>
                <a:gd name="connsiteX64" fmla="*/ 6605569 w 8084849"/>
                <a:gd name="connsiteY64" fmla="*/ 924992 h 2683475"/>
                <a:gd name="connsiteX65" fmla="*/ 6813868 w 8084849"/>
                <a:gd name="connsiteY65" fmla="*/ 1172127 h 2683475"/>
                <a:gd name="connsiteX66" fmla="*/ 6986863 w 8084849"/>
                <a:gd name="connsiteY66" fmla="*/ 1309816 h 2683475"/>
                <a:gd name="connsiteX67" fmla="*/ 7015107 w 8084849"/>
                <a:gd name="connsiteY67" fmla="*/ 1334530 h 2683475"/>
                <a:gd name="connsiteX68" fmla="*/ 7301078 w 8084849"/>
                <a:gd name="connsiteY68" fmla="*/ 1475750 h 2683475"/>
                <a:gd name="connsiteX69" fmla="*/ 7548213 w 8084849"/>
                <a:gd name="connsiteY69" fmla="*/ 1514585 h 2683475"/>
                <a:gd name="connsiteX70" fmla="*/ 7551743 w 8084849"/>
                <a:gd name="connsiteY70" fmla="*/ 1408670 h 2683475"/>
                <a:gd name="connsiteX71" fmla="*/ 7576457 w 8084849"/>
                <a:gd name="connsiteY71" fmla="*/ 1309816 h 2683475"/>
                <a:gd name="connsiteX72" fmla="*/ 7604701 w 8084849"/>
                <a:gd name="connsiteY72" fmla="*/ 1239206 h 2683475"/>
                <a:gd name="connsiteX73" fmla="*/ 7654128 w 8084849"/>
                <a:gd name="connsiteY73" fmla="*/ 1267450 h 2683475"/>
                <a:gd name="connsiteX74" fmla="*/ 7880080 w 8084849"/>
                <a:gd name="connsiteY74" fmla="*/ 1394548 h 2683475"/>
                <a:gd name="connsiteX75" fmla="*/ 7957751 w 8084849"/>
                <a:gd name="connsiteY75" fmla="*/ 1341591 h 2683475"/>
                <a:gd name="connsiteX76" fmla="*/ 7897732 w 8084849"/>
                <a:gd name="connsiteY76" fmla="*/ 1203901 h 2683475"/>
                <a:gd name="connsiteX77" fmla="*/ 7873019 w 8084849"/>
                <a:gd name="connsiteY77" fmla="*/ 1087395 h 2683475"/>
                <a:gd name="connsiteX78" fmla="*/ 8084849 w 8084849"/>
                <a:gd name="connsiteY78" fmla="*/ 1207432 h 2683475"/>
                <a:gd name="connsiteX79" fmla="*/ 8081319 w 8084849"/>
                <a:gd name="connsiteY79" fmla="*/ 1087395 h 2683475"/>
                <a:gd name="connsiteX80" fmla="*/ 8067197 w 8084849"/>
                <a:gd name="connsiteY80" fmla="*/ 1041498 h 2683475"/>
                <a:gd name="connsiteX81" fmla="*/ 8060136 w 8084849"/>
                <a:gd name="connsiteY81" fmla="*/ 1023846 h 2683475"/>
                <a:gd name="connsiteX82" fmla="*/ 8060136 w 8084849"/>
                <a:gd name="connsiteY82" fmla="*/ 1016785 h 2683475"/>
                <a:gd name="connsiteX83" fmla="*/ 7957751 w 8084849"/>
                <a:gd name="connsiteY83" fmla="*/ 822607 h 2683475"/>
                <a:gd name="connsiteX84" fmla="*/ 7827122 w 8084849"/>
                <a:gd name="connsiteY84" fmla="*/ 794363 h 2683475"/>
                <a:gd name="connsiteX85" fmla="*/ 7721207 w 8084849"/>
                <a:gd name="connsiteY85" fmla="*/ 744936 h 2683475"/>
                <a:gd name="connsiteX86" fmla="*/ 7615292 w 8084849"/>
                <a:gd name="connsiteY86" fmla="*/ 670795 h 2683475"/>
                <a:gd name="connsiteX87" fmla="*/ 7498786 w 8084849"/>
                <a:gd name="connsiteY87" fmla="*/ 600185 h 2683475"/>
                <a:gd name="connsiteX88" fmla="*/ 7431706 w 8084849"/>
                <a:gd name="connsiteY88" fmla="*/ 473087 h 2683475"/>
                <a:gd name="connsiteX89" fmla="*/ 7382279 w 8084849"/>
                <a:gd name="connsiteY89" fmla="*/ 338928 h 2683475"/>
                <a:gd name="connsiteX90" fmla="*/ 7332852 w 8084849"/>
                <a:gd name="connsiteY90" fmla="*/ 148281 h 2683475"/>
                <a:gd name="connsiteX91" fmla="*/ 7279895 w 8084849"/>
                <a:gd name="connsiteY91" fmla="*/ 0 h 2683475"/>
                <a:gd name="connsiteX92" fmla="*/ 6827990 w 8084849"/>
                <a:gd name="connsiteY92" fmla="*/ 434252 h 2683475"/>
                <a:gd name="connsiteX93" fmla="*/ 6326659 w 8084849"/>
                <a:gd name="connsiteY93" fmla="*/ 250666 h 2683475"/>
                <a:gd name="connsiteX94" fmla="*/ 6291354 w 8084849"/>
                <a:gd name="connsiteY94" fmla="*/ 356581 h 2683475"/>
                <a:gd name="connsiteX95" fmla="*/ 6185439 w 8084849"/>
                <a:gd name="connsiteY95" fmla="*/ 522514 h 2683475"/>
                <a:gd name="connsiteX96" fmla="*/ 6044219 w 8084849"/>
                <a:gd name="connsiteY96" fmla="*/ 600185 h 2683475"/>
                <a:gd name="connsiteX97" fmla="*/ 5934773 w 8084849"/>
                <a:gd name="connsiteY97" fmla="*/ 653143 h 2683475"/>
                <a:gd name="connsiteX98" fmla="*/ 5878285 w 8084849"/>
                <a:gd name="connsiteY98" fmla="*/ 614307 h 2683475"/>
                <a:gd name="connsiteX99" fmla="*/ 5832389 w 8084849"/>
                <a:gd name="connsiteY99" fmla="*/ 575472 h 2683475"/>
                <a:gd name="connsiteX100" fmla="*/ 5790023 w 8084849"/>
                <a:gd name="connsiteY100" fmla="*/ 586063 h 2683475"/>
                <a:gd name="connsiteX101" fmla="*/ 5730004 w 8084849"/>
                <a:gd name="connsiteY101" fmla="*/ 515453 h 2683475"/>
                <a:gd name="connsiteX102" fmla="*/ 5726474 w 8084849"/>
                <a:gd name="connsiteY102" fmla="*/ 480148 h 2683475"/>
                <a:gd name="connsiteX103" fmla="*/ 5694699 w 8084849"/>
                <a:gd name="connsiteY103" fmla="*/ 476618 h 2683475"/>
                <a:gd name="connsiteX104" fmla="*/ 5652333 w 8084849"/>
                <a:gd name="connsiteY104" fmla="*/ 490740 h 2683475"/>
                <a:gd name="connsiteX105" fmla="*/ 5602906 w 8084849"/>
                <a:gd name="connsiteY105" fmla="*/ 451904 h 2683475"/>
                <a:gd name="connsiteX106" fmla="*/ 5546418 w 8084849"/>
                <a:gd name="connsiteY106" fmla="*/ 268318 h 2683475"/>
                <a:gd name="connsiteX107" fmla="*/ 5493461 w 8084849"/>
                <a:gd name="connsiteY107" fmla="*/ 105915 h 2683475"/>
                <a:gd name="connsiteX108" fmla="*/ 5454625 w 8084849"/>
                <a:gd name="connsiteY108" fmla="*/ 7061 h 2683475"/>
                <a:gd name="connsiteX109" fmla="*/ 5359302 w 8084849"/>
                <a:gd name="connsiteY109" fmla="*/ 321276 h 2683475"/>
                <a:gd name="connsiteX110" fmla="*/ 5320466 w 8084849"/>
                <a:gd name="connsiteY110" fmla="*/ 310684 h 2683475"/>
                <a:gd name="connsiteX111" fmla="*/ 5211021 w 8084849"/>
                <a:gd name="connsiteY111" fmla="*/ 77671 h 2683475"/>
                <a:gd name="connsiteX112" fmla="*/ 5189838 w 8084849"/>
                <a:gd name="connsiteY112" fmla="*/ 77671 h 2683475"/>
                <a:gd name="connsiteX113" fmla="*/ 5161593 w 8084849"/>
                <a:gd name="connsiteY113" fmla="*/ 112976 h 2683475"/>
                <a:gd name="connsiteX114" fmla="*/ 5119227 w 8084849"/>
                <a:gd name="connsiteY114" fmla="*/ 165934 h 2683475"/>
                <a:gd name="connsiteX115" fmla="*/ 5083922 w 8084849"/>
                <a:gd name="connsiteY115" fmla="*/ 127098 h 2683475"/>
                <a:gd name="connsiteX116" fmla="*/ 4875623 w 8084849"/>
                <a:gd name="connsiteY116" fmla="*/ 180056 h 2683475"/>
                <a:gd name="connsiteX117" fmla="*/ 4737933 w 8084849"/>
                <a:gd name="connsiteY117" fmla="*/ 547228 h 2683475"/>
                <a:gd name="connsiteX118" fmla="*/ 3262183 w 8084849"/>
                <a:gd name="connsiteY118" fmla="*/ 1737007 h 2683475"/>
                <a:gd name="connsiteX119" fmla="*/ 28244 w 8084849"/>
                <a:gd name="connsiteY119" fmla="*/ 1387487 h 2683475"/>
                <a:gd name="connsiteX120" fmla="*/ 56488 w 8084849"/>
                <a:gd name="connsiteY120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017711 w 8084849"/>
                <a:gd name="connsiteY22" fmla="*/ 2432516 h 2683475"/>
                <a:gd name="connsiteX23" fmla="*/ 4045955 w 8084849"/>
                <a:gd name="connsiteY23" fmla="*/ 2421924 h 2683475"/>
                <a:gd name="connsiteX24" fmla="*/ 4060077 w 8084849"/>
                <a:gd name="connsiteY24" fmla="*/ 2418394 h 2683475"/>
                <a:gd name="connsiteX25" fmla="*/ 4070668 w 8084849"/>
                <a:gd name="connsiteY25" fmla="*/ 2411333 h 2683475"/>
                <a:gd name="connsiteX26" fmla="*/ 4296621 w 8084849"/>
                <a:gd name="connsiteY26" fmla="*/ 2411333 h 2683475"/>
                <a:gd name="connsiteX27" fmla="*/ 4554347 w 8084849"/>
                <a:gd name="connsiteY27" fmla="*/ 2273643 h 2683475"/>
                <a:gd name="connsiteX28" fmla="*/ 4808543 w 8084849"/>
                <a:gd name="connsiteY28" fmla="*/ 2192442 h 2683475"/>
                <a:gd name="connsiteX29" fmla="*/ 5013312 w 8084849"/>
                <a:gd name="connsiteY29" fmla="*/ 2160667 h 2683475"/>
                <a:gd name="connsiteX30" fmla="*/ 5207490 w 8084849"/>
                <a:gd name="connsiteY30" fmla="*/ 1962959 h 2683475"/>
                <a:gd name="connsiteX31" fmla="*/ 5221612 w 8084849"/>
                <a:gd name="connsiteY31" fmla="*/ 1931185 h 2683475"/>
                <a:gd name="connsiteX32" fmla="*/ 5228673 w 8084849"/>
                <a:gd name="connsiteY32" fmla="*/ 1920593 h 2683475"/>
                <a:gd name="connsiteX33" fmla="*/ 5309875 w 8084849"/>
                <a:gd name="connsiteY33" fmla="*/ 1715824 h 2683475"/>
                <a:gd name="connsiteX34" fmla="*/ 5309875 w 8084849"/>
                <a:gd name="connsiteY34" fmla="*/ 1662866 h 2683475"/>
                <a:gd name="connsiteX35" fmla="*/ 5306344 w 8084849"/>
                <a:gd name="connsiteY35" fmla="*/ 1433384 h 2683475"/>
                <a:gd name="connsiteX36" fmla="*/ 5196899 w 8084849"/>
                <a:gd name="connsiteY36" fmla="*/ 1189779 h 2683475"/>
                <a:gd name="connsiteX37" fmla="*/ 5196899 w 8084849"/>
                <a:gd name="connsiteY37" fmla="*/ 1158005 h 2683475"/>
                <a:gd name="connsiteX38" fmla="*/ 5076861 w 8084849"/>
                <a:gd name="connsiteY38" fmla="*/ 794363 h 2683475"/>
                <a:gd name="connsiteX39" fmla="*/ 5002721 w 8084849"/>
                <a:gd name="connsiteY39" fmla="*/ 624899 h 2683475"/>
                <a:gd name="connsiteX40" fmla="*/ 4917989 w 8084849"/>
                <a:gd name="connsiteY40" fmla="*/ 476618 h 2683475"/>
                <a:gd name="connsiteX41" fmla="*/ 5041556 w 8084849"/>
                <a:gd name="connsiteY41" fmla="*/ 511923 h 2683475"/>
                <a:gd name="connsiteX42" fmla="*/ 5211021 w 8084849"/>
                <a:gd name="connsiteY42" fmla="*/ 656673 h 2683475"/>
                <a:gd name="connsiteX43" fmla="*/ 5281631 w 8084849"/>
                <a:gd name="connsiteY43" fmla="*/ 755527 h 2683475"/>
                <a:gd name="connsiteX44" fmla="*/ 5348710 w 8084849"/>
                <a:gd name="connsiteY44" fmla="*/ 709631 h 2683475"/>
                <a:gd name="connsiteX45" fmla="*/ 5295753 w 8084849"/>
                <a:gd name="connsiteY45" fmla="*/ 582533 h 2683475"/>
                <a:gd name="connsiteX46" fmla="*/ 5316936 w 8084849"/>
                <a:gd name="connsiteY46" fmla="*/ 533106 h 2683475"/>
                <a:gd name="connsiteX47" fmla="*/ 5412259 w 8084849"/>
                <a:gd name="connsiteY47" fmla="*/ 639021 h 2683475"/>
                <a:gd name="connsiteX48" fmla="*/ 5525235 w 8084849"/>
                <a:gd name="connsiteY48" fmla="*/ 670795 h 2683475"/>
                <a:gd name="connsiteX49" fmla="*/ 5557010 w 8084849"/>
                <a:gd name="connsiteY49" fmla="*/ 451904 h 2683475"/>
                <a:gd name="connsiteX50" fmla="*/ 5652333 w 8084849"/>
                <a:gd name="connsiteY50" fmla="*/ 596655 h 2683475"/>
                <a:gd name="connsiteX51" fmla="*/ 5804145 w 8084849"/>
                <a:gd name="connsiteY51" fmla="*/ 797894 h 2683475"/>
                <a:gd name="connsiteX52" fmla="*/ 5885346 w 8084849"/>
                <a:gd name="connsiteY52" fmla="*/ 833199 h 2683475"/>
                <a:gd name="connsiteX53" fmla="*/ 5895938 w 8084849"/>
                <a:gd name="connsiteY53" fmla="*/ 804955 h 2683475"/>
                <a:gd name="connsiteX54" fmla="*/ 5892407 w 8084849"/>
                <a:gd name="connsiteY54" fmla="*/ 706100 h 2683475"/>
                <a:gd name="connsiteX55" fmla="*/ 5945365 w 8084849"/>
                <a:gd name="connsiteY55" fmla="*/ 787302 h 2683475"/>
                <a:gd name="connsiteX56" fmla="*/ 6083054 w 8084849"/>
                <a:gd name="connsiteY56" fmla="*/ 872034 h 2683475"/>
                <a:gd name="connsiteX57" fmla="*/ 6132482 w 8084849"/>
                <a:gd name="connsiteY57" fmla="*/ 857912 h 2683475"/>
                <a:gd name="connsiteX58" fmla="*/ 6199561 w 8084849"/>
                <a:gd name="connsiteY58" fmla="*/ 794363 h 2683475"/>
                <a:gd name="connsiteX59" fmla="*/ 6181909 w 8084849"/>
                <a:gd name="connsiteY59" fmla="*/ 663734 h 2683475"/>
                <a:gd name="connsiteX60" fmla="*/ 6203092 w 8084849"/>
                <a:gd name="connsiteY60" fmla="*/ 614307 h 2683475"/>
                <a:gd name="connsiteX61" fmla="*/ 6340781 w 8084849"/>
                <a:gd name="connsiteY61" fmla="*/ 706100 h 2683475"/>
                <a:gd name="connsiteX62" fmla="*/ 6361964 w 8084849"/>
                <a:gd name="connsiteY62" fmla="*/ 734344 h 2683475"/>
                <a:gd name="connsiteX63" fmla="*/ 6591447 w 8084849"/>
                <a:gd name="connsiteY63" fmla="*/ 896748 h 2683475"/>
                <a:gd name="connsiteX64" fmla="*/ 6605569 w 8084849"/>
                <a:gd name="connsiteY64" fmla="*/ 924992 h 2683475"/>
                <a:gd name="connsiteX65" fmla="*/ 6813868 w 8084849"/>
                <a:gd name="connsiteY65" fmla="*/ 1172127 h 2683475"/>
                <a:gd name="connsiteX66" fmla="*/ 6986863 w 8084849"/>
                <a:gd name="connsiteY66" fmla="*/ 1309816 h 2683475"/>
                <a:gd name="connsiteX67" fmla="*/ 7015107 w 8084849"/>
                <a:gd name="connsiteY67" fmla="*/ 1334530 h 2683475"/>
                <a:gd name="connsiteX68" fmla="*/ 7301078 w 8084849"/>
                <a:gd name="connsiteY68" fmla="*/ 1475750 h 2683475"/>
                <a:gd name="connsiteX69" fmla="*/ 7548213 w 8084849"/>
                <a:gd name="connsiteY69" fmla="*/ 1514585 h 2683475"/>
                <a:gd name="connsiteX70" fmla="*/ 7551743 w 8084849"/>
                <a:gd name="connsiteY70" fmla="*/ 1408670 h 2683475"/>
                <a:gd name="connsiteX71" fmla="*/ 7576457 w 8084849"/>
                <a:gd name="connsiteY71" fmla="*/ 1309816 h 2683475"/>
                <a:gd name="connsiteX72" fmla="*/ 7604701 w 8084849"/>
                <a:gd name="connsiteY72" fmla="*/ 1239206 h 2683475"/>
                <a:gd name="connsiteX73" fmla="*/ 7654128 w 8084849"/>
                <a:gd name="connsiteY73" fmla="*/ 1267450 h 2683475"/>
                <a:gd name="connsiteX74" fmla="*/ 7880080 w 8084849"/>
                <a:gd name="connsiteY74" fmla="*/ 1394548 h 2683475"/>
                <a:gd name="connsiteX75" fmla="*/ 7957751 w 8084849"/>
                <a:gd name="connsiteY75" fmla="*/ 1341591 h 2683475"/>
                <a:gd name="connsiteX76" fmla="*/ 7897732 w 8084849"/>
                <a:gd name="connsiteY76" fmla="*/ 1203901 h 2683475"/>
                <a:gd name="connsiteX77" fmla="*/ 7873019 w 8084849"/>
                <a:gd name="connsiteY77" fmla="*/ 1087395 h 2683475"/>
                <a:gd name="connsiteX78" fmla="*/ 8084849 w 8084849"/>
                <a:gd name="connsiteY78" fmla="*/ 1207432 h 2683475"/>
                <a:gd name="connsiteX79" fmla="*/ 8081319 w 8084849"/>
                <a:gd name="connsiteY79" fmla="*/ 1087395 h 2683475"/>
                <a:gd name="connsiteX80" fmla="*/ 8067197 w 8084849"/>
                <a:gd name="connsiteY80" fmla="*/ 1041498 h 2683475"/>
                <a:gd name="connsiteX81" fmla="*/ 8060136 w 8084849"/>
                <a:gd name="connsiteY81" fmla="*/ 1023846 h 2683475"/>
                <a:gd name="connsiteX82" fmla="*/ 8060136 w 8084849"/>
                <a:gd name="connsiteY82" fmla="*/ 1016785 h 2683475"/>
                <a:gd name="connsiteX83" fmla="*/ 7957751 w 8084849"/>
                <a:gd name="connsiteY83" fmla="*/ 822607 h 2683475"/>
                <a:gd name="connsiteX84" fmla="*/ 7827122 w 8084849"/>
                <a:gd name="connsiteY84" fmla="*/ 794363 h 2683475"/>
                <a:gd name="connsiteX85" fmla="*/ 7721207 w 8084849"/>
                <a:gd name="connsiteY85" fmla="*/ 744936 h 2683475"/>
                <a:gd name="connsiteX86" fmla="*/ 7615292 w 8084849"/>
                <a:gd name="connsiteY86" fmla="*/ 670795 h 2683475"/>
                <a:gd name="connsiteX87" fmla="*/ 7498786 w 8084849"/>
                <a:gd name="connsiteY87" fmla="*/ 600185 h 2683475"/>
                <a:gd name="connsiteX88" fmla="*/ 7431706 w 8084849"/>
                <a:gd name="connsiteY88" fmla="*/ 473087 h 2683475"/>
                <a:gd name="connsiteX89" fmla="*/ 7382279 w 8084849"/>
                <a:gd name="connsiteY89" fmla="*/ 338928 h 2683475"/>
                <a:gd name="connsiteX90" fmla="*/ 7332852 w 8084849"/>
                <a:gd name="connsiteY90" fmla="*/ 148281 h 2683475"/>
                <a:gd name="connsiteX91" fmla="*/ 7279895 w 8084849"/>
                <a:gd name="connsiteY91" fmla="*/ 0 h 2683475"/>
                <a:gd name="connsiteX92" fmla="*/ 6827990 w 8084849"/>
                <a:gd name="connsiteY92" fmla="*/ 434252 h 2683475"/>
                <a:gd name="connsiteX93" fmla="*/ 6326659 w 8084849"/>
                <a:gd name="connsiteY93" fmla="*/ 250666 h 2683475"/>
                <a:gd name="connsiteX94" fmla="*/ 6291354 w 8084849"/>
                <a:gd name="connsiteY94" fmla="*/ 356581 h 2683475"/>
                <a:gd name="connsiteX95" fmla="*/ 6185439 w 8084849"/>
                <a:gd name="connsiteY95" fmla="*/ 522514 h 2683475"/>
                <a:gd name="connsiteX96" fmla="*/ 6044219 w 8084849"/>
                <a:gd name="connsiteY96" fmla="*/ 600185 h 2683475"/>
                <a:gd name="connsiteX97" fmla="*/ 5934773 w 8084849"/>
                <a:gd name="connsiteY97" fmla="*/ 653143 h 2683475"/>
                <a:gd name="connsiteX98" fmla="*/ 5878285 w 8084849"/>
                <a:gd name="connsiteY98" fmla="*/ 614307 h 2683475"/>
                <a:gd name="connsiteX99" fmla="*/ 5832389 w 8084849"/>
                <a:gd name="connsiteY99" fmla="*/ 575472 h 2683475"/>
                <a:gd name="connsiteX100" fmla="*/ 5790023 w 8084849"/>
                <a:gd name="connsiteY100" fmla="*/ 586063 h 2683475"/>
                <a:gd name="connsiteX101" fmla="*/ 5730004 w 8084849"/>
                <a:gd name="connsiteY101" fmla="*/ 515453 h 2683475"/>
                <a:gd name="connsiteX102" fmla="*/ 5726474 w 8084849"/>
                <a:gd name="connsiteY102" fmla="*/ 480148 h 2683475"/>
                <a:gd name="connsiteX103" fmla="*/ 5694699 w 8084849"/>
                <a:gd name="connsiteY103" fmla="*/ 476618 h 2683475"/>
                <a:gd name="connsiteX104" fmla="*/ 5652333 w 8084849"/>
                <a:gd name="connsiteY104" fmla="*/ 490740 h 2683475"/>
                <a:gd name="connsiteX105" fmla="*/ 5602906 w 8084849"/>
                <a:gd name="connsiteY105" fmla="*/ 451904 h 2683475"/>
                <a:gd name="connsiteX106" fmla="*/ 5546418 w 8084849"/>
                <a:gd name="connsiteY106" fmla="*/ 268318 h 2683475"/>
                <a:gd name="connsiteX107" fmla="*/ 5493461 w 8084849"/>
                <a:gd name="connsiteY107" fmla="*/ 105915 h 2683475"/>
                <a:gd name="connsiteX108" fmla="*/ 5454625 w 8084849"/>
                <a:gd name="connsiteY108" fmla="*/ 7061 h 2683475"/>
                <a:gd name="connsiteX109" fmla="*/ 5359302 w 8084849"/>
                <a:gd name="connsiteY109" fmla="*/ 321276 h 2683475"/>
                <a:gd name="connsiteX110" fmla="*/ 5320466 w 8084849"/>
                <a:gd name="connsiteY110" fmla="*/ 310684 h 2683475"/>
                <a:gd name="connsiteX111" fmla="*/ 5211021 w 8084849"/>
                <a:gd name="connsiteY111" fmla="*/ 77671 h 2683475"/>
                <a:gd name="connsiteX112" fmla="*/ 5189838 w 8084849"/>
                <a:gd name="connsiteY112" fmla="*/ 77671 h 2683475"/>
                <a:gd name="connsiteX113" fmla="*/ 5161593 w 8084849"/>
                <a:gd name="connsiteY113" fmla="*/ 112976 h 2683475"/>
                <a:gd name="connsiteX114" fmla="*/ 5119227 w 8084849"/>
                <a:gd name="connsiteY114" fmla="*/ 165934 h 2683475"/>
                <a:gd name="connsiteX115" fmla="*/ 5083922 w 8084849"/>
                <a:gd name="connsiteY115" fmla="*/ 127098 h 2683475"/>
                <a:gd name="connsiteX116" fmla="*/ 4875623 w 8084849"/>
                <a:gd name="connsiteY116" fmla="*/ 180056 h 2683475"/>
                <a:gd name="connsiteX117" fmla="*/ 4737933 w 8084849"/>
                <a:gd name="connsiteY117" fmla="*/ 547228 h 2683475"/>
                <a:gd name="connsiteX118" fmla="*/ 3262183 w 8084849"/>
                <a:gd name="connsiteY118" fmla="*/ 1737007 h 2683475"/>
                <a:gd name="connsiteX119" fmla="*/ 28244 w 8084849"/>
                <a:gd name="connsiteY119" fmla="*/ 1387487 h 2683475"/>
                <a:gd name="connsiteX120" fmla="*/ 56488 w 8084849"/>
                <a:gd name="connsiteY120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017711 w 8084849"/>
                <a:gd name="connsiteY22" fmla="*/ 2432516 h 2683475"/>
                <a:gd name="connsiteX23" fmla="*/ 4045955 w 8084849"/>
                <a:gd name="connsiteY23" fmla="*/ 2421924 h 2683475"/>
                <a:gd name="connsiteX24" fmla="*/ 4060077 w 8084849"/>
                <a:gd name="connsiteY24" fmla="*/ 2418394 h 2683475"/>
                <a:gd name="connsiteX25" fmla="*/ 4070668 w 8084849"/>
                <a:gd name="connsiteY25" fmla="*/ 2411333 h 2683475"/>
                <a:gd name="connsiteX26" fmla="*/ 4296621 w 8084849"/>
                <a:gd name="connsiteY26" fmla="*/ 2411333 h 2683475"/>
                <a:gd name="connsiteX27" fmla="*/ 4554347 w 8084849"/>
                <a:gd name="connsiteY27" fmla="*/ 2273643 h 2683475"/>
                <a:gd name="connsiteX28" fmla="*/ 4808543 w 8084849"/>
                <a:gd name="connsiteY28" fmla="*/ 2192442 h 2683475"/>
                <a:gd name="connsiteX29" fmla="*/ 5013312 w 8084849"/>
                <a:gd name="connsiteY29" fmla="*/ 2160667 h 2683475"/>
                <a:gd name="connsiteX30" fmla="*/ 5207490 w 8084849"/>
                <a:gd name="connsiteY30" fmla="*/ 1962959 h 2683475"/>
                <a:gd name="connsiteX31" fmla="*/ 5221612 w 8084849"/>
                <a:gd name="connsiteY31" fmla="*/ 1931185 h 2683475"/>
                <a:gd name="connsiteX32" fmla="*/ 5228673 w 8084849"/>
                <a:gd name="connsiteY32" fmla="*/ 1920593 h 2683475"/>
                <a:gd name="connsiteX33" fmla="*/ 5309875 w 8084849"/>
                <a:gd name="connsiteY33" fmla="*/ 1715824 h 2683475"/>
                <a:gd name="connsiteX34" fmla="*/ 5309875 w 8084849"/>
                <a:gd name="connsiteY34" fmla="*/ 1662866 h 2683475"/>
                <a:gd name="connsiteX35" fmla="*/ 5306344 w 8084849"/>
                <a:gd name="connsiteY35" fmla="*/ 1433384 h 2683475"/>
                <a:gd name="connsiteX36" fmla="*/ 5196899 w 8084849"/>
                <a:gd name="connsiteY36" fmla="*/ 1189779 h 2683475"/>
                <a:gd name="connsiteX37" fmla="*/ 5196899 w 8084849"/>
                <a:gd name="connsiteY37" fmla="*/ 1158005 h 2683475"/>
                <a:gd name="connsiteX38" fmla="*/ 5076861 w 8084849"/>
                <a:gd name="connsiteY38" fmla="*/ 794363 h 2683475"/>
                <a:gd name="connsiteX39" fmla="*/ 5002721 w 8084849"/>
                <a:gd name="connsiteY39" fmla="*/ 624899 h 2683475"/>
                <a:gd name="connsiteX40" fmla="*/ 4917989 w 8084849"/>
                <a:gd name="connsiteY40" fmla="*/ 476618 h 2683475"/>
                <a:gd name="connsiteX41" fmla="*/ 5041556 w 8084849"/>
                <a:gd name="connsiteY41" fmla="*/ 511923 h 2683475"/>
                <a:gd name="connsiteX42" fmla="*/ 5211021 w 8084849"/>
                <a:gd name="connsiteY42" fmla="*/ 656673 h 2683475"/>
                <a:gd name="connsiteX43" fmla="*/ 5281631 w 8084849"/>
                <a:gd name="connsiteY43" fmla="*/ 755527 h 2683475"/>
                <a:gd name="connsiteX44" fmla="*/ 5348710 w 8084849"/>
                <a:gd name="connsiteY44" fmla="*/ 709631 h 2683475"/>
                <a:gd name="connsiteX45" fmla="*/ 5295753 w 8084849"/>
                <a:gd name="connsiteY45" fmla="*/ 582533 h 2683475"/>
                <a:gd name="connsiteX46" fmla="*/ 5316936 w 8084849"/>
                <a:gd name="connsiteY46" fmla="*/ 533106 h 2683475"/>
                <a:gd name="connsiteX47" fmla="*/ 5412259 w 8084849"/>
                <a:gd name="connsiteY47" fmla="*/ 639021 h 2683475"/>
                <a:gd name="connsiteX48" fmla="*/ 5525235 w 8084849"/>
                <a:gd name="connsiteY48" fmla="*/ 670795 h 2683475"/>
                <a:gd name="connsiteX49" fmla="*/ 5557010 w 8084849"/>
                <a:gd name="connsiteY49" fmla="*/ 451904 h 2683475"/>
                <a:gd name="connsiteX50" fmla="*/ 5652333 w 8084849"/>
                <a:gd name="connsiteY50" fmla="*/ 596655 h 2683475"/>
                <a:gd name="connsiteX51" fmla="*/ 5804145 w 8084849"/>
                <a:gd name="connsiteY51" fmla="*/ 797894 h 2683475"/>
                <a:gd name="connsiteX52" fmla="*/ 5885346 w 8084849"/>
                <a:gd name="connsiteY52" fmla="*/ 833199 h 2683475"/>
                <a:gd name="connsiteX53" fmla="*/ 5895938 w 8084849"/>
                <a:gd name="connsiteY53" fmla="*/ 804955 h 2683475"/>
                <a:gd name="connsiteX54" fmla="*/ 5892407 w 8084849"/>
                <a:gd name="connsiteY54" fmla="*/ 706100 h 2683475"/>
                <a:gd name="connsiteX55" fmla="*/ 5945365 w 8084849"/>
                <a:gd name="connsiteY55" fmla="*/ 787302 h 2683475"/>
                <a:gd name="connsiteX56" fmla="*/ 6083054 w 8084849"/>
                <a:gd name="connsiteY56" fmla="*/ 872034 h 2683475"/>
                <a:gd name="connsiteX57" fmla="*/ 6132482 w 8084849"/>
                <a:gd name="connsiteY57" fmla="*/ 857912 h 2683475"/>
                <a:gd name="connsiteX58" fmla="*/ 6199561 w 8084849"/>
                <a:gd name="connsiteY58" fmla="*/ 794363 h 2683475"/>
                <a:gd name="connsiteX59" fmla="*/ 6181909 w 8084849"/>
                <a:gd name="connsiteY59" fmla="*/ 663734 h 2683475"/>
                <a:gd name="connsiteX60" fmla="*/ 6203092 w 8084849"/>
                <a:gd name="connsiteY60" fmla="*/ 614307 h 2683475"/>
                <a:gd name="connsiteX61" fmla="*/ 6340781 w 8084849"/>
                <a:gd name="connsiteY61" fmla="*/ 706100 h 2683475"/>
                <a:gd name="connsiteX62" fmla="*/ 6361964 w 8084849"/>
                <a:gd name="connsiteY62" fmla="*/ 734344 h 2683475"/>
                <a:gd name="connsiteX63" fmla="*/ 6591447 w 8084849"/>
                <a:gd name="connsiteY63" fmla="*/ 896748 h 2683475"/>
                <a:gd name="connsiteX64" fmla="*/ 6605569 w 8084849"/>
                <a:gd name="connsiteY64" fmla="*/ 924992 h 2683475"/>
                <a:gd name="connsiteX65" fmla="*/ 6813868 w 8084849"/>
                <a:gd name="connsiteY65" fmla="*/ 1172127 h 2683475"/>
                <a:gd name="connsiteX66" fmla="*/ 6986863 w 8084849"/>
                <a:gd name="connsiteY66" fmla="*/ 1309816 h 2683475"/>
                <a:gd name="connsiteX67" fmla="*/ 7015107 w 8084849"/>
                <a:gd name="connsiteY67" fmla="*/ 1334530 h 2683475"/>
                <a:gd name="connsiteX68" fmla="*/ 7301078 w 8084849"/>
                <a:gd name="connsiteY68" fmla="*/ 1475750 h 2683475"/>
                <a:gd name="connsiteX69" fmla="*/ 7548213 w 8084849"/>
                <a:gd name="connsiteY69" fmla="*/ 1514585 h 2683475"/>
                <a:gd name="connsiteX70" fmla="*/ 7551743 w 8084849"/>
                <a:gd name="connsiteY70" fmla="*/ 1408670 h 2683475"/>
                <a:gd name="connsiteX71" fmla="*/ 7576457 w 8084849"/>
                <a:gd name="connsiteY71" fmla="*/ 1309816 h 2683475"/>
                <a:gd name="connsiteX72" fmla="*/ 7604701 w 8084849"/>
                <a:gd name="connsiteY72" fmla="*/ 1239206 h 2683475"/>
                <a:gd name="connsiteX73" fmla="*/ 7654128 w 8084849"/>
                <a:gd name="connsiteY73" fmla="*/ 1267450 h 2683475"/>
                <a:gd name="connsiteX74" fmla="*/ 7880080 w 8084849"/>
                <a:gd name="connsiteY74" fmla="*/ 1394548 h 2683475"/>
                <a:gd name="connsiteX75" fmla="*/ 7957751 w 8084849"/>
                <a:gd name="connsiteY75" fmla="*/ 1341591 h 2683475"/>
                <a:gd name="connsiteX76" fmla="*/ 7897732 w 8084849"/>
                <a:gd name="connsiteY76" fmla="*/ 1203901 h 2683475"/>
                <a:gd name="connsiteX77" fmla="*/ 7873019 w 8084849"/>
                <a:gd name="connsiteY77" fmla="*/ 1087395 h 2683475"/>
                <a:gd name="connsiteX78" fmla="*/ 8084849 w 8084849"/>
                <a:gd name="connsiteY78" fmla="*/ 1207432 h 2683475"/>
                <a:gd name="connsiteX79" fmla="*/ 8081319 w 8084849"/>
                <a:gd name="connsiteY79" fmla="*/ 1087395 h 2683475"/>
                <a:gd name="connsiteX80" fmla="*/ 8067197 w 8084849"/>
                <a:gd name="connsiteY80" fmla="*/ 1041498 h 2683475"/>
                <a:gd name="connsiteX81" fmla="*/ 8060136 w 8084849"/>
                <a:gd name="connsiteY81" fmla="*/ 1023846 h 2683475"/>
                <a:gd name="connsiteX82" fmla="*/ 8060136 w 8084849"/>
                <a:gd name="connsiteY82" fmla="*/ 1016785 h 2683475"/>
                <a:gd name="connsiteX83" fmla="*/ 7957751 w 8084849"/>
                <a:gd name="connsiteY83" fmla="*/ 822607 h 2683475"/>
                <a:gd name="connsiteX84" fmla="*/ 7827122 w 8084849"/>
                <a:gd name="connsiteY84" fmla="*/ 794363 h 2683475"/>
                <a:gd name="connsiteX85" fmla="*/ 7721207 w 8084849"/>
                <a:gd name="connsiteY85" fmla="*/ 744936 h 2683475"/>
                <a:gd name="connsiteX86" fmla="*/ 7615292 w 8084849"/>
                <a:gd name="connsiteY86" fmla="*/ 670795 h 2683475"/>
                <a:gd name="connsiteX87" fmla="*/ 7498786 w 8084849"/>
                <a:gd name="connsiteY87" fmla="*/ 600185 h 2683475"/>
                <a:gd name="connsiteX88" fmla="*/ 7431706 w 8084849"/>
                <a:gd name="connsiteY88" fmla="*/ 473087 h 2683475"/>
                <a:gd name="connsiteX89" fmla="*/ 7382279 w 8084849"/>
                <a:gd name="connsiteY89" fmla="*/ 338928 h 2683475"/>
                <a:gd name="connsiteX90" fmla="*/ 7332852 w 8084849"/>
                <a:gd name="connsiteY90" fmla="*/ 148281 h 2683475"/>
                <a:gd name="connsiteX91" fmla="*/ 7279895 w 8084849"/>
                <a:gd name="connsiteY91" fmla="*/ 0 h 2683475"/>
                <a:gd name="connsiteX92" fmla="*/ 6827990 w 8084849"/>
                <a:gd name="connsiteY92" fmla="*/ 434252 h 2683475"/>
                <a:gd name="connsiteX93" fmla="*/ 6326659 w 8084849"/>
                <a:gd name="connsiteY93" fmla="*/ 250666 h 2683475"/>
                <a:gd name="connsiteX94" fmla="*/ 6291354 w 8084849"/>
                <a:gd name="connsiteY94" fmla="*/ 356581 h 2683475"/>
                <a:gd name="connsiteX95" fmla="*/ 6185439 w 8084849"/>
                <a:gd name="connsiteY95" fmla="*/ 522514 h 2683475"/>
                <a:gd name="connsiteX96" fmla="*/ 6044219 w 8084849"/>
                <a:gd name="connsiteY96" fmla="*/ 600185 h 2683475"/>
                <a:gd name="connsiteX97" fmla="*/ 5934773 w 8084849"/>
                <a:gd name="connsiteY97" fmla="*/ 653143 h 2683475"/>
                <a:gd name="connsiteX98" fmla="*/ 5878285 w 8084849"/>
                <a:gd name="connsiteY98" fmla="*/ 614307 h 2683475"/>
                <a:gd name="connsiteX99" fmla="*/ 5832389 w 8084849"/>
                <a:gd name="connsiteY99" fmla="*/ 575472 h 2683475"/>
                <a:gd name="connsiteX100" fmla="*/ 5790023 w 8084849"/>
                <a:gd name="connsiteY100" fmla="*/ 586063 h 2683475"/>
                <a:gd name="connsiteX101" fmla="*/ 5730004 w 8084849"/>
                <a:gd name="connsiteY101" fmla="*/ 515453 h 2683475"/>
                <a:gd name="connsiteX102" fmla="*/ 5726474 w 8084849"/>
                <a:gd name="connsiteY102" fmla="*/ 480148 h 2683475"/>
                <a:gd name="connsiteX103" fmla="*/ 5694699 w 8084849"/>
                <a:gd name="connsiteY103" fmla="*/ 476618 h 2683475"/>
                <a:gd name="connsiteX104" fmla="*/ 5652333 w 8084849"/>
                <a:gd name="connsiteY104" fmla="*/ 490740 h 2683475"/>
                <a:gd name="connsiteX105" fmla="*/ 5602906 w 8084849"/>
                <a:gd name="connsiteY105" fmla="*/ 451904 h 2683475"/>
                <a:gd name="connsiteX106" fmla="*/ 5546418 w 8084849"/>
                <a:gd name="connsiteY106" fmla="*/ 268318 h 2683475"/>
                <a:gd name="connsiteX107" fmla="*/ 5493461 w 8084849"/>
                <a:gd name="connsiteY107" fmla="*/ 105915 h 2683475"/>
                <a:gd name="connsiteX108" fmla="*/ 5454625 w 8084849"/>
                <a:gd name="connsiteY108" fmla="*/ 7061 h 2683475"/>
                <a:gd name="connsiteX109" fmla="*/ 5359302 w 8084849"/>
                <a:gd name="connsiteY109" fmla="*/ 321276 h 2683475"/>
                <a:gd name="connsiteX110" fmla="*/ 5320466 w 8084849"/>
                <a:gd name="connsiteY110" fmla="*/ 310684 h 2683475"/>
                <a:gd name="connsiteX111" fmla="*/ 5211021 w 8084849"/>
                <a:gd name="connsiteY111" fmla="*/ 77671 h 2683475"/>
                <a:gd name="connsiteX112" fmla="*/ 5189838 w 8084849"/>
                <a:gd name="connsiteY112" fmla="*/ 77671 h 2683475"/>
                <a:gd name="connsiteX113" fmla="*/ 5161593 w 8084849"/>
                <a:gd name="connsiteY113" fmla="*/ 112976 h 2683475"/>
                <a:gd name="connsiteX114" fmla="*/ 5119227 w 8084849"/>
                <a:gd name="connsiteY114" fmla="*/ 165934 h 2683475"/>
                <a:gd name="connsiteX115" fmla="*/ 5083922 w 8084849"/>
                <a:gd name="connsiteY115" fmla="*/ 127098 h 2683475"/>
                <a:gd name="connsiteX116" fmla="*/ 4875623 w 8084849"/>
                <a:gd name="connsiteY116" fmla="*/ 180056 h 2683475"/>
                <a:gd name="connsiteX117" fmla="*/ 4737933 w 8084849"/>
                <a:gd name="connsiteY117" fmla="*/ 547228 h 2683475"/>
                <a:gd name="connsiteX118" fmla="*/ 3262183 w 8084849"/>
                <a:gd name="connsiteY118" fmla="*/ 1737007 h 2683475"/>
                <a:gd name="connsiteX119" fmla="*/ 28244 w 8084849"/>
                <a:gd name="connsiteY119" fmla="*/ 1387487 h 2683475"/>
                <a:gd name="connsiteX120" fmla="*/ 56488 w 8084849"/>
                <a:gd name="connsiteY120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017711 w 8084849"/>
                <a:gd name="connsiteY22" fmla="*/ 2432516 h 2683475"/>
                <a:gd name="connsiteX23" fmla="*/ 4045955 w 8084849"/>
                <a:gd name="connsiteY23" fmla="*/ 2421924 h 2683475"/>
                <a:gd name="connsiteX24" fmla="*/ 4060077 w 8084849"/>
                <a:gd name="connsiteY24" fmla="*/ 2418394 h 2683475"/>
                <a:gd name="connsiteX25" fmla="*/ 4070668 w 8084849"/>
                <a:gd name="connsiteY25" fmla="*/ 2411333 h 2683475"/>
                <a:gd name="connsiteX26" fmla="*/ 4296621 w 8084849"/>
                <a:gd name="connsiteY26" fmla="*/ 2411333 h 2683475"/>
                <a:gd name="connsiteX27" fmla="*/ 4554347 w 8084849"/>
                <a:gd name="connsiteY27" fmla="*/ 2273643 h 2683475"/>
                <a:gd name="connsiteX28" fmla="*/ 4808543 w 8084849"/>
                <a:gd name="connsiteY28" fmla="*/ 2192442 h 2683475"/>
                <a:gd name="connsiteX29" fmla="*/ 5013312 w 8084849"/>
                <a:gd name="connsiteY29" fmla="*/ 2160667 h 2683475"/>
                <a:gd name="connsiteX30" fmla="*/ 5207490 w 8084849"/>
                <a:gd name="connsiteY30" fmla="*/ 1962959 h 2683475"/>
                <a:gd name="connsiteX31" fmla="*/ 5221612 w 8084849"/>
                <a:gd name="connsiteY31" fmla="*/ 1931185 h 2683475"/>
                <a:gd name="connsiteX32" fmla="*/ 5228673 w 8084849"/>
                <a:gd name="connsiteY32" fmla="*/ 1920593 h 2683475"/>
                <a:gd name="connsiteX33" fmla="*/ 5309875 w 8084849"/>
                <a:gd name="connsiteY33" fmla="*/ 1715824 h 2683475"/>
                <a:gd name="connsiteX34" fmla="*/ 5309875 w 8084849"/>
                <a:gd name="connsiteY34" fmla="*/ 1662866 h 2683475"/>
                <a:gd name="connsiteX35" fmla="*/ 5306344 w 8084849"/>
                <a:gd name="connsiteY35" fmla="*/ 1433384 h 2683475"/>
                <a:gd name="connsiteX36" fmla="*/ 5196899 w 8084849"/>
                <a:gd name="connsiteY36" fmla="*/ 1189779 h 2683475"/>
                <a:gd name="connsiteX37" fmla="*/ 5196899 w 8084849"/>
                <a:gd name="connsiteY37" fmla="*/ 1158005 h 2683475"/>
                <a:gd name="connsiteX38" fmla="*/ 5076861 w 8084849"/>
                <a:gd name="connsiteY38" fmla="*/ 794363 h 2683475"/>
                <a:gd name="connsiteX39" fmla="*/ 5002721 w 8084849"/>
                <a:gd name="connsiteY39" fmla="*/ 624899 h 2683475"/>
                <a:gd name="connsiteX40" fmla="*/ 4917989 w 8084849"/>
                <a:gd name="connsiteY40" fmla="*/ 476618 h 2683475"/>
                <a:gd name="connsiteX41" fmla="*/ 5041556 w 8084849"/>
                <a:gd name="connsiteY41" fmla="*/ 511923 h 2683475"/>
                <a:gd name="connsiteX42" fmla="*/ 5211021 w 8084849"/>
                <a:gd name="connsiteY42" fmla="*/ 656673 h 2683475"/>
                <a:gd name="connsiteX43" fmla="*/ 5281631 w 8084849"/>
                <a:gd name="connsiteY43" fmla="*/ 755527 h 2683475"/>
                <a:gd name="connsiteX44" fmla="*/ 5348710 w 8084849"/>
                <a:gd name="connsiteY44" fmla="*/ 709631 h 2683475"/>
                <a:gd name="connsiteX45" fmla="*/ 5295753 w 8084849"/>
                <a:gd name="connsiteY45" fmla="*/ 582533 h 2683475"/>
                <a:gd name="connsiteX46" fmla="*/ 5316936 w 8084849"/>
                <a:gd name="connsiteY46" fmla="*/ 533106 h 2683475"/>
                <a:gd name="connsiteX47" fmla="*/ 5412259 w 8084849"/>
                <a:gd name="connsiteY47" fmla="*/ 639021 h 2683475"/>
                <a:gd name="connsiteX48" fmla="*/ 5525235 w 8084849"/>
                <a:gd name="connsiteY48" fmla="*/ 670795 h 2683475"/>
                <a:gd name="connsiteX49" fmla="*/ 5557010 w 8084849"/>
                <a:gd name="connsiteY49" fmla="*/ 451904 h 2683475"/>
                <a:gd name="connsiteX50" fmla="*/ 5652333 w 8084849"/>
                <a:gd name="connsiteY50" fmla="*/ 596655 h 2683475"/>
                <a:gd name="connsiteX51" fmla="*/ 5804145 w 8084849"/>
                <a:gd name="connsiteY51" fmla="*/ 797894 h 2683475"/>
                <a:gd name="connsiteX52" fmla="*/ 5885346 w 8084849"/>
                <a:gd name="connsiteY52" fmla="*/ 833199 h 2683475"/>
                <a:gd name="connsiteX53" fmla="*/ 5895938 w 8084849"/>
                <a:gd name="connsiteY53" fmla="*/ 804955 h 2683475"/>
                <a:gd name="connsiteX54" fmla="*/ 5892407 w 8084849"/>
                <a:gd name="connsiteY54" fmla="*/ 706100 h 2683475"/>
                <a:gd name="connsiteX55" fmla="*/ 5945365 w 8084849"/>
                <a:gd name="connsiteY55" fmla="*/ 787302 h 2683475"/>
                <a:gd name="connsiteX56" fmla="*/ 6083054 w 8084849"/>
                <a:gd name="connsiteY56" fmla="*/ 872034 h 2683475"/>
                <a:gd name="connsiteX57" fmla="*/ 6132482 w 8084849"/>
                <a:gd name="connsiteY57" fmla="*/ 857912 h 2683475"/>
                <a:gd name="connsiteX58" fmla="*/ 6199561 w 8084849"/>
                <a:gd name="connsiteY58" fmla="*/ 794363 h 2683475"/>
                <a:gd name="connsiteX59" fmla="*/ 6181909 w 8084849"/>
                <a:gd name="connsiteY59" fmla="*/ 663734 h 2683475"/>
                <a:gd name="connsiteX60" fmla="*/ 6203092 w 8084849"/>
                <a:gd name="connsiteY60" fmla="*/ 614307 h 2683475"/>
                <a:gd name="connsiteX61" fmla="*/ 6340781 w 8084849"/>
                <a:gd name="connsiteY61" fmla="*/ 706100 h 2683475"/>
                <a:gd name="connsiteX62" fmla="*/ 6361964 w 8084849"/>
                <a:gd name="connsiteY62" fmla="*/ 734344 h 2683475"/>
                <a:gd name="connsiteX63" fmla="*/ 6591447 w 8084849"/>
                <a:gd name="connsiteY63" fmla="*/ 896748 h 2683475"/>
                <a:gd name="connsiteX64" fmla="*/ 6605569 w 8084849"/>
                <a:gd name="connsiteY64" fmla="*/ 924992 h 2683475"/>
                <a:gd name="connsiteX65" fmla="*/ 6813868 w 8084849"/>
                <a:gd name="connsiteY65" fmla="*/ 1172127 h 2683475"/>
                <a:gd name="connsiteX66" fmla="*/ 6986863 w 8084849"/>
                <a:gd name="connsiteY66" fmla="*/ 1309816 h 2683475"/>
                <a:gd name="connsiteX67" fmla="*/ 7015107 w 8084849"/>
                <a:gd name="connsiteY67" fmla="*/ 1334530 h 2683475"/>
                <a:gd name="connsiteX68" fmla="*/ 7301078 w 8084849"/>
                <a:gd name="connsiteY68" fmla="*/ 1475750 h 2683475"/>
                <a:gd name="connsiteX69" fmla="*/ 7548213 w 8084849"/>
                <a:gd name="connsiteY69" fmla="*/ 1514585 h 2683475"/>
                <a:gd name="connsiteX70" fmla="*/ 7551743 w 8084849"/>
                <a:gd name="connsiteY70" fmla="*/ 1408670 h 2683475"/>
                <a:gd name="connsiteX71" fmla="*/ 7576457 w 8084849"/>
                <a:gd name="connsiteY71" fmla="*/ 1309816 h 2683475"/>
                <a:gd name="connsiteX72" fmla="*/ 7604701 w 8084849"/>
                <a:gd name="connsiteY72" fmla="*/ 1239206 h 2683475"/>
                <a:gd name="connsiteX73" fmla="*/ 7654128 w 8084849"/>
                <a:gd name="connsiteY73" fmla="*/ 1267450 h 2683475"/>
                <a:gd name="connsiteX74" fmla="*/ 7880080 w 8084849"/>
                <a:gd name="connsiteY74" fmla="*/ 1394548 h 2683475"/>
                <a:gd name="connsiteX75" fmla="*/ 7957751 w 8084849"/>
                <a:gd name="connsiteY75" fmla="*/ 1341591 h 2683475"/>
                <a:gd name="connsiteX76" fmla="*/ 7897732 w 8084849"/>
                <a:gd name="connsiteY76" fmla="*/ 1203901 h 2683475"/>
                <a:gd name="connsiteX77" fmla="*/ 7873019 w 8084849"/>
                <a:gd name="connsiteY77" fmla="*/ 1087395 h 2683475"/>
                <a:gd name="connsiteX78" fmla="*/ 8084849 w 8084849"/>
                <a:gd name="connsiteY78" fmla="*/ 1207432 h 2683475"/>
                <a:gd name="connsiteX79" fmla="*/ 8081319 w 8084849"/>
                <a:gd name="connsiteY79" fmla="*/ 1087395 h 2683475"/>
                <a:gd name="connsiteX80" fmla="*/ 8067197 w 8084849"/>
                <a:gd name="connsiteY80" fmla="*/ 1041498 h 2683475"/>
                <a:gd name="connsiteX81" fmla="*/ 8060136 w 8084849"/>
                <a:gd name="connsiteY81" fmla="*/ 1023846 h 2683475"/>
                <a:gd name="connsiteX82" fmla="*/ 8060136 w 8084849"/>
                <a:gd name="connsiteY82" fmla="*/ 1016785 h 2683475"/>
                <a:gd name="connsiteX83" fmla="*/ 7957751 w 8084849"/>
                <a:gd name="connsiteY83" fmla="*/ 822607 h 2683475"/>
                <a:gd name="connsiteX84" fmla="*/ 7827122 w 8084849"/>
                <a:gd name="connsiteY84" fmla="*/ 794363 h 2683475"/>
                <a:gd name="connsiteX85" fmla="*/ 7721207 w 8084849"/>
                <a:gd name="connsiteY85" fmla="*/ 744936 h 2683475"/>
                <a:gd name="connsiteX86" fmla="*/ 7615292 w 8084849"/>
                <a:gd name="connsiteY86" fmla="*/ 670795 h 2683475"/>
                <a:gd name="connsiteX87" fmla="*/ 7498786 w 8084849"/>
                <a:gd name="connsiteY87" fmla="*/ 600185 h 2683475"/>
                <a:gd name="connsiteX88" fmla="*/ 7431706 w 8084849"/>
                <a:gd name="connsiteY88" fmla="*/ 473087 h 2683475"/>
                <a:gd name="connsiteX89" fmla="*/ 7382279 w 8084849"/>
                <a:gd name="connsiteY89" fmla="*/ 338928 h 2683475"/>
                <a:gd name="connsiteX90" fmla="*/ 7332852 w 8084849"/>
                <a:gd name="connsiteY90" fmla="*/ 148281 h 2683475"/>
                <a:gd name="connsiteX91" fmla="*/ 7279895 w 8084849"/>
                <a:gd name="connsiteY91" fmla="*/ 0 h 2683475"/>
                <a:gd name="connsiteX92" fmla="*/ 6827990 w 8084849"/>
                <a:gd name="connsiteY92" fmla="*/ 434252 h 2683475"/>
                <a:gd name="connsiteX93" fmla="*/ 6326659 w 8084849"/>
                <a:gd name="connsiteY93" fmla="*/ 250666 h 2683475"/>
                <a:gd name="connsiteX94" fmla="*/ 6291354 w 8084849"/>
                <a:gd name="connsiteY94" fmla="*/ 356581 h 2683475"/>
                <a:gd name="connsiteX95" fmla="*/ 6185439 w 8084849"/>
                <a:gd name="connsiteY95" fmla="*/ 522514 h 2683475"/>
                <a:gd name="connsiteX96" fmla="*/ 6044219 w 8084849"/>
                <a:gd name="connsiteY96" fmla="*/ 600185 h 2683475"/>
                <a:gd name="connsiteX97" fmla="*/ 5934773 w 8084849"/>
                <a:gd name="connsiteY97" fmla="*/ 653143 h 2683475"/>
                <a:gd name="connsiteX98" fmla="*/ 5878285 w 8084849"/>
                <a:gd name="connsiteY98" fmla="*/ 614307 h 2683475"/>
                <a:gd name="connsiteX99" fmla="*/ 5832389 w 8084849"/>
                <a:gd name="connsiteY99" fmla="*/ 575472 h 2683475"/>
                <a:gd name="connsiteX100" fmla="*/ 5790023 w 8084849"/>
                <a:gd name="connsiteY100" fmla="*/ 586063 h 2683475"/>
                <a:gd name="connsiteX101" fmla="*/ 5730004 w 8084849"/>
                <a:gd name="connsiteY101" fmla="*/ 515453 h 2683475"/>
                <a:gd name="connsiteX102" fmla="*/ 5726474 w 8084849"/>
                <a:gd name="connsiteY102" fmla="*/ 480148 h 2683475"/>
                <a:gd name="connsiteX103" fmla="*/ 5694699 w 8084849"/>
                <a:gd name="connsiteY103" fmla="*/ 476618 h 2683475"/>
                <a:gd name="connsiteX104" fmla="*/ 5652333 w 8084849"/>
                <a:gd name="connsiteY104" fmla="*/ 490740 h 2683475"/>
                <a:gd name="connsiteX105" fmla="*/ 5602906 w 8084849"/>
                <a:gd name="connsiteY105" fmla="*/ 451904 h 2683475"/>
                <a:gd name="connsiteX106" fmla="*/ 5546418 w 8084849"/>
                <a:gd name="connsiteY106" fmla="*/ 268318 h 2683475"/>
                <a:gd name="connsiteX107" fmla="*/ 5493461 w 8084849"/>
                <a:gd name="connsiteY107" fmla="*/ 105915 h 2683475"/>
                <a:gd name="connsiteX108" fmla="*/ 5454625 w 8084849"/>
                <a:gd name="connsiteY108" fmla="*/ 7061 h 2683475"/>
                <a:gd name="connsiteX109" fmla="*/ 5359302 w 8084849"/>
                <a:gd name="connsiteY109" fmla="*/ 321276 h 2683475"/>
                <a:gd name="connsiteX110" fmla="*/ 5320466 w 8084849"/>
                <a:gd name="connsiteY110" fmla="*/ 310684 h 2683475"/>
                <a:gd name="connsiteX111" fmla="*/ 5211021 w 8084849"/>
                <a:gd name="connsiteY111" fmla="*/ 77671 h 2683475"/>
                <a:gd name="connsiteX112" fmla="*/ 5189838 w 8084849"/>
                <a:gd name="connsiteY112" fmla="*/ 77671 h 2683475"/>
                <a:gd name="connsiteX113" fmla="*/ 5161593 w 8084849"/>
                <a:gd name="connsiteY113" fmla="*/ 112976 h 2683475"/>
                <a:gd name="connsiteX114" fmla="*/ 5119227 w 8084849"/>
                <a:gd name="connsiteY114" fmla="*/ 165934 h 2683475"/>
                <a:gd name="connsiteX115" fmla="*/ 5083922 w 8084849"/>
                <a:gd name="connsiteY115" fmla="*/ 127098 h 2683475"/>
                <a:gd name="connsiteX116" fmla="*/ 4875623 w 8084849"/>
                <a:gd name="connsiteY116" fmla="*/ 180056 h 2683475"/>
                <a:gd name="connsiteX117" fmla="*/ 4737933 w 8084849"/>
                <a:gd name="connsiteY117" fmla="*/ 547228 h 2683475"/>
                <a:gd name="connsiteX118" fmla="*/ 3262183 w 8084849"/>
                <a:gd name="connsiteY118" fmla="*/ 1737007 h 2683475"/>
                <a:gd name="connsiteX119" fmla="*/ 28244 w 8084849"/>
                <a:gd name="connsiteY119" fmla="*/ 1387487 h 2683475"/>
                <a:gd name="connsiteX120" fmla="*/ 56488 w 8084849"/>
                <a:gd name="connsiteY120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017711 w 8084849"/>
                <a:gd name="connsiteY22" fmla="*/ 2432516 h 2683475"/>
                <a:gd name="connsiteX23" fmla="*/ 4045955 w 8084849"/>
                <a:gd name="connsiteY23" fmla="*/ 2421924 h 2683475"/>
                <a:gd name="connsiteX24" fmla="*/ 4070668 w 8084849"/>
                <a:gd name="connsiteY24" fmla="*/ 2411333 h 2683475"/>
                <a:gd name="connsiteX25" fmla="*/ 4296621 w 8084849"/>
                <a:gd name="connsiteY25" fmla="*/ 2411333 h 2683475"/>
                <a:gd name="connsiteX26" fmla="*/ 4554347 w 8084849"/>
                <a:gd name="connsiteY26" fmla="*/ 2273643 h 2683475"/>
                <a:gd name="connsiteX27" fmla="*/ 4808543 w 8084849"/>
                <a:gd name="connsiteY27" fmla="*/ 2192442 h 2683475"/>
                <a:gd name="connsiteX28" fmla="*/ 5013312 w 8084849"/>
                <a:gd name="connsiteY28" fmla="*/ 2160667 h 2683475"/>
                <a:gd name="connsiteX29" fmla="*/ 5207490 w 8084849"/>
                <a:gd name="connsiteY29" fmla="*/ 1962959 h 2683475"/>
                <a:gd name="connsiteX30" fmla="*/ 5221612 w 8084849"/>
                <a:gd name="connsiteY30" fmla="*/ 1931185 h 2683475"/>
                <a:gd name="connsiteX31" fmla="*/ 5228673 w 8084849"/>
                <a:gd name="connsiteY31" fmla="*/ 1920593 h 2683475"/>
                <a:gd name="connsiteX32" fmla="*/ 5309875 w 8084849"/>
                <a:gd name="connsiteY32" fmla="*/ 1715824 h 2683475"/>
                <a:gd name="connsiteX33" fmla="*/ 5309875 w 8084849"/>
                <a:gd name="connsiteY33" fmla="*/ 1662866 h 2683475"/>
                <a:gd name="connsiteX34" fmla="*/ 5306344 w 8084849"/>
                <a:gd name="connsiteY34" fmla="*/ 1433384 h 2683475"/>
                <a:gd name="connsiteX35" fmla="*/ 5196899 w 8084849"/>
                <a:gd name="connsiteY35" fmla="*/ 1189779 h 2683475"/>
                <a:gd name="connsiteX36" fmla="*/ 5196899 w 8084849"/>
                <a:gd name="connsiteY36" fmla="*/ 1158005 h 2683475"/>
                <a:gd name="connsiteX37" fmla="*/ 5076861 w 8084849"/>
                <a:gd name="connsiteY37" fmla="*/ 794363 h 2683475"/>
                <a:gd name="connsiteX38" fmla="*/ 5002721 w 8084849"/>
                <a:gd name="connsiteY38" fmla="*/ 624899 h 2683475"/>
                <a:gd name="connsiteX39" fmla="*/ 4917989 w 8084849"/>
                <a:gd name="connsiteY39" fmla="*/ 476618 h 2683475"/>
                <a:gd name="connsiteX40" fmla="*/ 5041556 w 8084849"/>
                <a:gd name="connsiteY40" fmla="*/ 511923 h 2683475"/>
                <a:gd name="connsiteX41" fmla="*/ 5211021 w 8084849"/>
                <a:gd name="connsiteY41" fmla="*/ 656673 h 2683475"/>
                <a:gd name="connsiteX42" fmla="*/ 5281631 w 8084849"/>
                <a:gd name="connsiteY42" fmla="*/ 755527 h 2683475"/>
                <a:gd name="connsiteX43" fmla="*/ 5348710 w 8084849"/>
                <a:gd name="connsiteY43" fmla="*/ 709631 h 2683475"/>
                <a:gd name="connsiteX44" fmla="*/ 5295753 w 8084849"/>
                <a:gd name="connsiteY44" fmla="*/ 582533 h 2683475"/>
                <a:gd name="connsiteX45" fmla="*/ 5316936 w 8084849"/>
                <a:gd name="connsiteY45" fmla="*/ 533106 h 2683475"/>
                <a:gd name="connsiteX46" fmla="*/ 5412259 w 8084849"/>
                <a:gd name="connsiteY46" fmla="*/ 639021 h 2683475"/>
                <a:gd name="connsiteX47" fmla="*/ 5525235 w 8084849"/>
                <a:gd name="connsiteY47" fmla="*/ 670795 h 2683475"/>
                <a:gd name="connsiteX48" fmla="*/ 5557010 w 8084849"/>
                <a:gd name="connsiteY48" fmla="*/ 451904 h 2683475"/>
                <a:gd name="connsiteX49" fmla="*/ 5652333 w 8084849"/>
                <a:gd name="connsiteY49" fmla="*/ 596655 h 2683475"/>
                <a:gd name="connsiteX50" fmla="*/ 5804145 w 8084849"/>
                <a:gd name="connsiteY50" fmla="*/ 797894 h 2683475"/>
                <a:gd name="connsiteX51" fmla="*/ 5885346 w 8084849"/>
                <a:gd name="connsiteY51" fmla="*/ 833199 h 2683475"/>
                <a:gd name="connsiteX52" fmla="*/ 5895938 w 8084849"/>
                <a:gd name="connsiteY52" fmla="*/ 804955 h 2683475"/>
                <a:gd name="connsiteX53" fmla="*/ 5892407 w 8084849"/>
                <a:gd name="connsiteY53" fmla="*/ 706100 h 2683475"/>
                <a:gd name="connsiteX54" fmla="*/ 5945365 w 8084849"/>
                <a:gd name="connsiteY54" fmla="*/ 787302 h 2683475"/>
                <a:gd name="connsiteX55" fmla="*/ 6083054 w 8084849"/>
                <a:gd name="connsiteY55" fmla="*/ 872034 h 2683475"/>
                <a:gd name="connsiteX56" fmla="*/ 6132482 w 8084849"/>
                <a:gd name="connsiteY56" fmla="*/ 857912 h 2683475"/>
                <a:gd name="connsiteX57" fmla="*/ 6199561 w 8084849"/>
                <a:gd name="connsiteY57" fmla="*/ 794363 h 2683475"/>
                <a:gd name="connsiteX58" fmla="*/ 6181909 w 8084849"/>
                <a:gd name="connsiteY58" fmla="*/ 663734 h 2683475"/>
                <a:gd name="connsiteX59" fmla="*/ 6203092 w 8084849"/>
                <a:gd name="connsiteY59" fmla="*/ 614307 h 2683475"/>
                <a:gd name="connsiteX60" fmla="*/ 6340781 w 8084849"/>
                <a:gd name="connsiteY60" fmla="*/ 706100 h 2683475"/>
                <a:gd name="connsiteX61" fmla="*/ 6361964 w 8084849"/>
                <a:gd name="connsiteY61" fmla="*/ 734344 h 2683475"/>
                <a:gd name="connsiteX62" fmla="*/ 6591447 w 8084849"/>
                <a:gd name="connsiteY62" fmla="*/ 896748 h 2683475"/>
                <a:gd name="connsiteX63" fmla="*/ 6605569 w 8084849"/>
                <a:gd name="connsiteY63" fmla="*/ 924992 h 2683475"/>
                <a:gd name="connsiteX64" fmla="*/ 6813868 w 8084849"/>
                <a:gd name="connsiteY64" fmla="*/ 1172127 h 2683475"/>
                <a:gd name="connsiteX65" fmla="*/ 6986863 w 8084849"/>
                <a:gd name="connsiteY65" fmla="*/ 1309816 h 2683475"/>
                <a:gd name="connsiteX66" fmla="*/ 7015107 w 8084849"/>
                <a:gd name="connsiteY66" fmla="*/ 1334530 h 2683475"/>
                <a:gd name="connsiteX67" fmla="*/ 7301078 w 8084849"/>
                <a:gd name="connsiteY67" fmla="*/ 1475750 h 2683475"/>
                <a:gd name="connsiteX68" fmla="*/ 7548213 w 8084849"/>
                <a:gd name="connsiteY68" fmla="*/ 1514585 h 2683475"/>
                <a:gd name="connsiteX69" fmla="*/ 7551743 w 8084849"/>
                <a:gd name="connsiteY69" fmla="*/ 1408670 h 2683475"/>
                <a:gd name="connsiteX70" fmla="*/ 7576457 w 8084849"/>
                <a:gd name="connsiteY70" fmla="*/ 1309816 h 2683475"/>
                <a:gd name="connsiteX71" fmla="*/ 7604701 w 8084849"/>
                <a:gd name="connsiteY71" fmla="*/ 1239206 h 2683475"/>
                <a:gd name="connsiteX72" fmla="*/ 7654128 w 8084849"/>
                <a:gd name="connsiteY72" fmla="*/ 1267450 h 2683475"/>
                <a:gd name="connsiteX73" fmla="*/ 7880080 w 8084849"/>
                <a:gd name="connsiteY73" fmla="*/ 1394548 h 2683475"/>
                <a:gd name="connsiteX74" fmla="*/ 7957751 w 8084849"/>
                <a:gd name="connsiteY74" fmla="*/ 1341591 h 2683475"/>
                <a:gd name="connsiteX75" fmla="*/ 7897732 w 8084849"/>
                <a:gd name="connsiteY75" fmla="*/ 1203901 h 2683475"/>
                <a:gd name="connsiteX76" fmla="*/ 7873019 w 8084849"/>
                <a:gd name="connsiteY76" fmla="*/ 1087395 h 2683475"/>
                <a:gd name="connsiteX77" fmla="*/ 8084849 w 8084849"/>
                <a:gd name="connsiteY77" fmla="*/ 1207432 h 2683475"/>
                <a:gd name="connsiteX78" fmla="*/ 8081319 w 8084849"/>
                <a:gd name="connsiteY78" fmla="*/ 1087395 h 2683475"/>
                <a:gd name="connsiteX79" fmla="*/ 8067197 w 8084849"/>
                <a:gd name="connsiteY79" fmla="*/ 1041498 h 2683475"/>
                <a:gd name="connsiteX80" fmla="*/ 8060136 w 8084849"/>
                <a:gd name="connsiteY80" fmla="*/ 1023846 h 2683475"/>
                <a:gd name="connsiteX81" fmla="*/ 8060136 w 8084849"/>
                <a:gd name="connsiteY81" fmla="*/ 1016785 h 2683475"/>
                <a:gd name="connsiteX82" fmla="*/ 7957751 w 8084849"/>
                <a:gd name="connsiteY82" fmla="*/ 822607 h 2683475"/>
                <a:gd name="connsiteX83" fmla="*/ 7827122 w 8084849"/>
                <a:gd name="connsiteY83" fmla="*/ 794363 h 2683475"/>
                <a:gd name="connsiteX84" fmla="*/ 7721207 w 8084849"/>
                <a:gd name="connsiteY84" fmla="*/ 744936 h 2683475"/>
                <a:gd name="connsiteX85" fmla="*/ 7615292 w 8084849"/>
                <a:gd name="connsiteY85" fmla="*/ 670795 h 2683475"/>
                <a:gd name="connsiteX86" fmla="*/ 7498786 w 8084849"/>
                <a:gd name="connsiteY86" fmla="*/ 600185 h 2683475"/>
                <a:gd name="connsiteX87" fmla="*/ 7431706 w 8084849"/>
                <a:gd name="connsiteY87" fmla="*/ 473087 h 2683475"/>
                <a:gd name="connsiteX88" fmla="*/ 7382279 w 8084849"/>
                <a:gd name="connsiteY88" fmla="*/ 338928 h 2683475"/>
                <a:gd name="connsiteX89" fmla="*/ 7332852 w 8084849"/>
                <a:gd name="connsiteY89" fmla="*/ 148281 h 2683475"/>
                <a:gd name="connsiteX90" fmla="*/ 7279895 w 8084849"/>
                <a:gd name="connsiteY90" fmla="*/ 0 h 2683475"/>
                <a:gd name="connsiteX91" fmla="*/ 6827990 w 8084849"/>
                <a:gd name="connsiteY91" fmla="*/ 434252 h 2683475"/>
                <a:gd name="connsiteX92" fmla="*/ 6326659 w 8084849"/>
                <a:gd name="connsiteY92" fmla="*/ 250666 h 2683475"/>
                <a:gd name="connsiteX93" fmla="*/ 6291354 w 8084849"/>
                <a:gd name="connsiteY93" fmla="*/ 356581 h 2683475"/>
                <a:gd name="connsiteX94" fmla="*/ 6185439 w 8084849"/>
                <a:gd name="connsiteY94" fmla="*/ 522514 h 2683475"/>
                <a:gd name="connsiteX95" fmla="*/ 6044219 w 8084849"/>
                <a:gd name="connsiteY95" fmla="*/ 600185 h 2683475"/>
                <a:gd name="connsiteX96" fmla="*/ 5934773 w 8084849"/>
                <a:gd name="connsiteY96" fmla="*/ 653143 h 2683475"/>
                <a:gd name="connsiteX97" fmla="*/ 5878285 w 8084849"/>
                <a:gd name="connsiteY97" fmla="*/ 614307 h 2683475"/>
                <a:gd name="connsiteX98" fmla="*/ 5832389 w 8084849"/>
                <a:gd name="connsiteY98" fmla="*/ 575472 h 2683475"/>
                <a:gd name="connsiteX99" fmla="*/ 5790023 w 8084849"/>
                <a:gd name="connsiteY99" fmla="*/ 586063 h 2683475"/>
                <a:gd name="connsiteX100" fmla="*/ 5730004 w 8084849"/>
                <a:gd name="connsiteY100" fmla="*/ 515453 h 2683475"/>
                <a:gd name="connsiteX101" fmla="*/ 5726474 w 8084849"/>
                <a:gd name="connsiteY101" fmla="*/ 480148 h 2683475"/>
                <a:gd name="connsiteX102" fmla="*/ 5694699 w 8084849"/>
                <a:gd name="connsiteY102" fmla="*/ 476618 h 2683475"/>
                <a:gd name="connsiteX103" fmla="*/ 5652333 w 8084849"/>
                <a:gd name="connsiteY103" fmla="*/ 490740 h 2683475"/>
                <a:gd name="connsiteX104" fmla="*/ 5602906 w 8084849"/>
                <a:gd name="connsiteY104" fmla="*/ 451904 h 2683475"/>
                <a:gd name="connsiteX105" fmla="*/ 5546418 w 8084849"/>
                <a:gd name="connsiteY105" fmla="*/ 268318 h 2683475"/>
                <a:gd name="connsiteX106" fmla="*/ 5493461 w 8084849"/>
                <a:gd name="connsiteY106" fmla="*/ 105915 h 2683475"/>
                <a:gd name="connsiteX107" fmla="*/ 5454625 w 8084849"/>
                <a:gd name="connsiteY107" fmla="*/ 7061 h 2683475"/>
                <a:gd name="connsiteX108" fmla="*/ 5359302 w 8084849"/>
                <a:gd name="connsiteY108" fmla="*/ 321276 h 2683475"/>
                <a:gd name="connsiteX109" fmla="*/ 5320466 w 8084849"/>
                <a:gd name="connsiteY109" fmla="*/ 310684 h 2683475"/>
                <a:gd name="connsiteX110" fmla="*/ 5211021 w 8084849"/>
                <a:gd name="connsiteY110" fmla="*/ 77671 h 2683475"/>
                <a:gd name="connsiteX111" fmla="*/ 5189838 w 8084849"/>
                <a:gd name="connsiteY111" fmla="*/ 77671 h 2683475"/>
                <a:gd name="connsiteX112" fmla="*/ 5161593 w 8084849"/>
                <a:gd name="connsiteY112" fmla="*/ 112976 h 2683475"/>
                <a:gd name="connsiteX113" fmla="*/ 5119227 w 8084849"/>
                <a:gd name="connsiteY113" fmla="*/ 165934 h 2683475"/>
                <a:gd name="connsiteX114" fmla="*/ 5083922 w 8084849"/>
                <a:gd name="connsiteY114" fmla="*/ 127098 h 2683475"/>
                <a:gd name="connsiteX115" fmla="*/ 4875623 w 8084849"/>
                <a:gd name="connsiteY115" fmla="*/ 180056 h 2683475"/>
                <a:gd name="connsiteX116" fmla="*/ 4737933 w 8084849"/>
                <a:gd name="connsiteY116" fmla="*/ 547228 h 2683475"/>
                <a:gd name="connsiteX117" fmla="*/ 3262183 w 8084849"/>
                <a:gd name="connsiteY117" fmla="*/ 1737007 h 2683475"/>
                <a:gd name="connsiteX118" fmla="*/ 28244 w 8084849"/>
                <a:gd name="connsiteY118" fmla="*/ 1387487 h 2683475"/>
                <a:gd name="connsiteX119" fmla="*/ 56488 w 8084849"/>
                <a:gd name="connsiteY119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017711 w 8084849"/>
                <a:gd name="connsiteY22" fmla="*/ 2432516 h 2683475"/>
                <a:gd name="connsiteX23" fmla="*/ 4070668 w 8084849"/>
                <a:gd name="connsiteY23" fmla="*/ 2411333 h 2683475"/>
                <a:gd name="connsiteX24" fmla="*/ 4296621 w 8084849"/>
                <a:gd name="connsiteY24" fmla="*/ 2411333 h 2683475"/>
                <a:gd name="connsiteX25" fmla="*/ 4554347 w 8084849"/>
                <a:gd name="connsiteY25" fmla="*/ 2273643 h 2683475"/>
                <a:gd name="connsiteX26" fmla="*/ 4808543 w 8084849"/>
                <a:gd name="connsiteY26" fmla="*/ 2192442 h 2683475"/>
                <a:gd name="connsiteX27" fmla="*/ 5013312 w 8084849"/>
                <a:gd name="connsiteY27" fmla="*/ 2160667 h 2683475"/>
                <a:gd name="connsiteX28" fmla="*/ 5207490 w 8084849"/>
                <a:gd name="connsiteY28" fmla="*/ 1962959 h 2683475"/>
                <a:gd name="connsiteX29" fmla="*/ 5221612 w 8084849"/>
                <a:gd name="connsiteY29" fmla="*/ 1931185 h 2683475"/>
                <a:gd name="connsiteX30" fmla="*/ 5228673 w 8084849"/>
                <a:gd name="connsiteY30" fmla="*/ 1920593 h 2683475"/>
                <a:gd name="connsiteX31" fmla="*/ 5309875 w 8084849"/>
                <a:gd name="connsiteY31" fmla="*/ 1715824 h 2683475"/>
                <a:gd name="connsiteX32" fmla="*/ 5309875 w 8084849"/>
                <a:gd name="connsiteY32" fmla="*/ 1662866 h 2683475"/>
                <a:gd name="connsiteX33" fmla="*/ 5306344 w 8084849"/>
                <a:gd name="connsiteY33" fmla="*/ 1433384 h 2683475"/>
                <a:gd name="connsiteX34" fmla="*/ 5196899 w 8084849"/>
                <a:gd name="connsiteY34" fmla="*/ 1189779 h 2683475"/>
                <a:gd name="connsiteX35" fmla="*/ 5196899 w 8084849"/>
                <a:gd name="connsiteY35" fmla="*/ 1158005 h 2683475"/>
                <a:gd name="connsiteX36" fmla="*/ 5076861 w 8084849"/>
                <a:gd name="connsiteY36" fmla="*/ 794363 h 2683475"/>
                <a:gd name="connsiteX37" fmla="*/ 5002721 w 8084849"/>
                <a:gd name="connsiteY37" fmla="*/ 624899 h 2683475"/>
                <a:gd name="connsiteX38" fmla="*/ 4917989 w 8084849"/>
                <a:gd name="connsiteY38" fmla="*/ 476618 h 2683475"/>
                <a:gd name="connsiteX39" fmla="*/ 5041556 w 8084849"/>
                <a:gd name="connsiteY39" fmla="*/ 511923 h 2683475"/>
                <a:gd name="connsiteX40" fmla="*/ 5211021 w 8084849"/>
                <a:gd name="connsiteY40" fmla="*/ 656673 h 2683475"/>
                <a:gd name="connsiteX41" fmla="*/ 5281631 w 8084849"/>
                <a:gd name="connsiteY41" fmla="*/ 755527 h 2683475"/>
                <a:gd name="connsiteX42" fmla="*/ 5348710 w 8084849"/>
                <a:gd name="connsiteY42" fmla="*/ 709631 h 2683475"/>
                <a:gd name="connsiteX43" fmla="*/ 5295753 w 8084849"/>
                <a:gd name="connsiteY43" fmla="*/ 582533 h 2683475"/>
                <a:gd name="connsiteX44" fmla="*/ 5316936 w 8084849"/>
                <a:gd name="connsiteY44" fmla="*/ 533106 h 2683475"/>
                <a:gd name="connsiteX45" fmla="*/ 5412259 w 8084849"/>
                <a:gd name="connsiteY45" fmla="*/ 639021 h 2683475"/>
                <a:gd name="connsiteX46" fmla="*/ 5525235 w 8084849"/>
                <a:gd name="connsiteY46" fmla="*/ 670795 h 2683475"/>
                <a:gd name="connsiteX47" fmla="*/ 5557010 w 8084849"/>
                <a:gd name="connsiteY47" fmla="*/ 451904 h 2683475"/>
                <a:gd name="connsiteX48" fmla="*/ 5652333 w 8084849"/>
                <a:gd name="connsiteY48" fmla="*/ 596655 h 2683475"/>
                <a:gd name="connsiteX49" fmla="*/ 5804145 w 8084849"/>
                <a:gd name="connsiteY49" fmla="*/ 797894 h 2683475"/>
                <a:gd name="connsiteX50" fmla="*/ 5885346 w 8084849"/>
                <a:gd name="connsiteY50" fmla="*/ 833199 h 2683475"/>
                <a:gd name="connsiteX51" fmla="*/ 5895938 w 8084849"/>
                <a:gd name="connsiteY51" fmla="*/ 804955 h 2683475"/>
                <a:gd name="connsiteX52" fmla="*/ 5892407 w 8084849"/>
                <a:gd name="connsiteY52" fmla="*/ 706100 h 2683475"/>
                <a:gd name="connsiteX53" fmla="*/ 5945365 w 8084849"/>
                <a:gd name="connsiteY53" fmla="*/ 787302 h 2683475"/>
                <a:gd name="connsiteX54" fmla="*/ 6083054 w 8084849"/>
                <a:gd name="connsiteY54" fmla="*/ 872034 h 2683475"/>
                <a:gd name="connsiteX55" fmla="*/ 6132482 w 8084849"/>
                <a:gd name="connsiteY55" fmla="*/ 857912 h 2683475"/>
                <a:gd name="connsiteX56" fmla="*/ 6199561 w 8084849"/>
                <a:gd name="connsiteY56" fmla="*/ 794363 h 2683475"/>
                <a:gd name="connsiteX57" fmla="*/ 6181909 w 8084849"/>
                <a:gd name="connsiteY57" fmla="*/ 663734 h 2683475"/>
                <a:gd name="connsiteX58" fmla="*/ 6203092 w 8084849"/>
                <a:gd name="connsiteY58" fmla="*/ 614307 h 2683475"/>
                <a:gd name="connsiteX59" fmla="*/ 6340781 w 8084849"/>
                <a:gd name="connsiteY59" fmla="*/ 706100 h 2683475"/>
                <a:gd name="connsiteX60" fmla="*/ 6361964 w 8084849"/>
                <a:gd name="connsiteY60" fmla="*/ 734344 h 2683475"/>
                <a:gd name="connsiteX61" fmla="*/ 6591447 w 8084849"/>
                <a:gd name="connsiteY61" fmla="*/ 896748 h 2683475"/>
                <a:gd name="connsiteX62" fmla="*/ 6605569 w 8084849"/>
                <a:gd name="connsiteY62" fmla="*/ 924992 h 2683475"/>
                <a:gd name="connsiteX63" fmla="*/ 6813868 w 8084849"/>
                <a:gd name="connsiteY63" fmla="*/ 1172127 h 2683475"/>
                <a:gd name="connsiteX64" fmla="*/ 6986863 w 8084849"/>
                <a:gd name="connsiteY64" fmla="*/ 1309816 h 2683475"/>
                <a:gd name="connsiteX65" fmla="*/ 7015107 w 8084849"/>
                <a:gd name="connsiteY65" fmla="*/ 1334530 h 2683475"/>
                <a:gd name="connsiteX66" fmla="*/ 7301078 w 8084849"/>
                <a:gd name="connsiteY66" fmla="*/ 1475750 h 2683475"/>
                <a:gd name="connsiteX67" fmla="*/ 7548213 w 8084849"/>
                <a:gd name="connsiteY67" fmla="*/ 1514585 h 2683475"/>
                <a:gd name="connsiteX68" fmla="*/ 7551743 w 8084849"/>
                <a:gd name="connsiteY68" fmla="*/ 1408670 h 2683475"/>
                <a:gd name="connsiteX69" fmla="*/ 7576457 w 8084849"/>
                <a:gd name="connsiteY69" fmla="*/ 1309816 h 2683475"/>
                <a:gd name="connsiteX70" fmla="*/ 7604701 w 8084849"/>
                <a:gd name="connsiteY70" fmla="*/ 1239206 h 2683475"/>
                <a:gd name="connsiteX71" fmla="*/ 7654128 w 8084849"/>
                <a:gd name="connsiteY71" fmla="*/ 1267450 h 2683475"/>
                <a:gd name="connsiteX72" fmla="*/ 7880080 w 8084849"/>
                <a:gd name="connsiteY72" fmla="*/ 1394548 h 2683475"/>
                <a:gd name="connsiteX73" fmla="*/ 7957751 w 8084849"/>
                <a:gd name="connsiteY73" fmla="*/ 1341591 h 2683475"/>
                <a:gd name="connsiteX74" fmla="*/ 7897732 w 8084849"/>
                <a:gd name="connsiteY74" fmla="*/ 1203901 h 2683475"/>
                <a:gd name="connsiteX75" fmla="*/ 7873019 w 8084849"/>
                <a:gd name="connsiteY75" fmla="*/ 1087395 h 2683475"/>
                <a:gd name="connsiteX76" fmla="*/ 8084849 w 8084849"/>
                <a:gd name="connsiteY76" fmla="*/ 1207432 h 2683475"/>
                <a:gd name="connsiteX77" fmla="*/ 8081319 w 8084849"/>
                <a:gd name="connsiteY77" fmla="*/ 1087395 h 2683475"/>
                <a:gd name="connsiteX78" fmla="*/ 8067197 w 8084849"/>
                <a:gd name="connsiteY78" fmla="*/ 1041498 h 2683475"/>
                <a:gd name="connsiteX79" fmla="*/ 8060136 w 8084849"/>
                <a:gd name="connsiteY79" fmla="*/ 1023846 h 2683475"/>
                <a:gd name="connsiteX80" fmla="*/ 8060136 w 8084849"/>
                <a:gd name="connsiteY80" fmla="*/ 1016785 h 2683475"/>
                <a:gd name="connsiteX81" fmla="*/ 7957751 w 8084849"/>
                <a:gd name="connsiteY81" fmla="*/ 822607 h 2683475"/>
                <a:gd name="connsiteX82" fmla="*/ 7827122 w 8084849"/>
                <a:gd name="connsiteY82" fmla="*/ 794363 h 2683475"/>
                <a:gd name="connsiteX83" fmla="*/ 7721207 w 8084849"/>
                <a:gd name="connsiteY83" fmla="*/ 744936 h 2683475"/>
                <a:gd name="connsiteX84" fmla="*/ 7615292 w 8084849"/>
                <a:gd name="connsiteY84" fmla="*/ 670795 h 2683475"/>
                <a:gd name="connsiteX85" fmla="*/ 7498786 w 8084849"/>
                <a:gd name="connsiteY85" fmla="*/ 600185 h 2683475"/>
                <a:gd name="connsiteX86" fmla="*/ 7431706 w 8084849"/>
                <a:gd name="connsiteY86" fmla="*/ 473087 h 2683475"/>
                <a:gd name="connsiteX87" fmla="*/ 7382279 w 8084849"/>
                <a:gd name="connsiteY87" fmla="*/ 338928 h 2683475"/>
                <a:gd name="connsiteX88" fmla="*/ 7332852 w 8084849"/>
                <a:gd name="connsiteY88" fmla="*/ 148281 h 2683475"/>
                <a:gd name="connsiteX89" fmla="*/ 7279895 w 8084849"/>
                <a:gd name="connsiteY89" fmla="*/ 0 h 2683475"/>
                <a:gd name="connsiteX90" fmla="*/ 6827990 w 8084849"/>
                <a:gd name="connsiteY90" fmla="*/ 434252 h 2683475"/>
                <a:gd name="connsiteX91" fmla="*/ 6326659 w 8084849"/>
                <a:gd name="connsiteY91" fmla="*/ 250666 h 2683475"/>
                <a:gd name="connsiteX92" fmla="*/ 6291354 w 8084849"/>
                <a:gd name="connsiteY92" fmla="*/ 356581 h 2683475"/>
                <a:gd name="connsiteX93" fmla="*/ 6185439 w 8084849"/>
                <a:gd name="connsiteY93" fmla="*/ 522514 h 2683475"/>
                <a:gd name="connsiteX94" fmla="*/ 6044219 w 8084849"/>
                <a:gd name="connsiteY94" fmla="*/ 600185 h 2683475"/>
                <a:gd name="connsiteX95" fmla="*/ 5934773 w 8084849"/>
                <a:gd name="connsiteY95" fmla="*/ 653143 h 2683475"/>
                <a:gd name="connsiteX96" fmla="*/ 5878285 w 8084849"/>
                <a:gd name="connsiteY96" fmla="*/ 614307 h 2683475"/>
                <a:gd name="connsiteX97" fmla="*/ 5832389 w 8084849"/>
                <a:gd name="connsiteY97" fmla="*/ 575472 h 2683475"/>
                <a:gd name="connsiteX98" fmla="*/ 5790023 w 8084849"/>
                <a:gd name="connsiteY98" fmla="*/ 586063 h 2683475"/>
                <a:gd name="connsiteX99" fmla="*/ 5730004 w 8084849"/>
                <a:gd name="connsiteY99" fmla="*/ 515453 h 2683475"/>
                <a:gd name="connsiteX100" fmla="*/ 5726474 w 8084849"/>
                <a:gd name="connsiteY100" fmla="*/ 480148 h 2683475"/>
                <a:gd name="connsiteX101" fmla="*/ 5694699 w 8084849"/>
                <a:gd name="connsiteY101" fmla="*/ 476618 h 2683475"/>
                <a:gd name="connsiteX102" fmla="*/ 5652333 w 8084849"/>
                <a:gd name="connsiteY102" fmla="*/ 490740 h 2683475"/>
                <a:gd name="connsiteX103" fmla="*/ 5602906 w 8084849"/>
                <a:gd name="connsiteY103" fmla="*/ 451904 h 2683475"/>
                <a:gd name="connsiteX104" fmla="*/ 5546418 w 8084849"/>
                <a:gd name="connsiteY104" fmla="*/ 268318 h 2683475"/>
                <a:gd name="connsiteX105" fmla="*/ 5493461 w 8084849"/>
                <a:gd name="connsiteY105" fmla="*/ 105915 h 2683475"/>
                <a:gd name="connsiteX106" fmla="*/ 5454625 w 8084849"/>
                <a:gd name="connsiteY106" fmla="*/ 7061 h 2683475"/>
                <a:gd name="connsiteX107" fmla="*/ 5359302 w 8084849"/>
                <a:gd name="connsiteY107" fmla="*/ 321276 h 2683475"/>
                <a:gd name="connsiteX108" fmla="*/ 5320466 w 8084849"/>
                <a:gd name="connsiteY108" fmla="*/ 310684 h 2683475"/>
                <a:gd name="connsiteX109" fmla="*/ 5211021 w 8084849"/>
                <a:gd name="connsiteY109" fmla="*/ 77671 h 2683475"/>
                <a:gd name="connsiteX110" fmla="*/ 5189838 w 8084849"/>
                <a:gd name="connsiteY110" fmla="*/ 77671 h 2683475"/>
                <a:gd name="connsiteX111" fmla="*/ 5161593 w 8084849"/>
                <a:gd name="connsiteY111" fmla="*/ 112976 h 2683475"/>
                <a:gd name="connsiteX112" fmla="*/ 5119227 w 8084849"/>
                <a:gd name="connsiteY112" fmla="*/ 165934 h 2683475"/>
                <a:gd name="connsiteX113" fmla="*/ 5083922 w 8084849"/>
                <a:gd name="connsiteY113" fmla="*/ 127098 h 2683475"/>
                <a:gd name="connsiteX114" fmla="*/ 4875623 w 8084849"/>
                <a:gd name="connsiteY114" fmla="*/ 180056 h 2683475"/>
                <a:gd name="connsiteX115" fmla="*/ 4737933 w 8084849"/>
                <a:gd name="connsiteY115" fmla="*/ 547228 h 2683475"/>
                <a:gd name="connsiteX116" fmla="*/ 3262183 w 8084849"/>
                <a:gd name="connsiteY116" fmla="*/ 1737007 h 2683475"/>
                <a:gd name="connsiteX117" fmla="*/ 28244 w 8084849"/>
                <a:gd name="connsiteY117" fmla="*/ 1387487 h 2683475"/>
                <a:gd name="connsiteX118" fmla="*/ 56488 w 8084849"/>
                <a:gd name="connsiteY118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070668 w 8084849"/>
                <a:gd name="connsiteY22" fmla="*/ 2411333 h 2683475"/>
                <a:gd name="connsiteX23" fmla="*/ 4296621 w 8084849"/>
                <a:gd name="connsiteY23" fmla="*/ 2411333 h 2683475"/>
                <a:gd name="connsiteX24" fmla="*/ 4554347 w 8084849"/>
                <a:gd name="connsiteY24" fmla="*/ 2273643 h 2683475"/>
                <a:gd name="connsiteX25" fmla="*/ 4808543 w 8084849"/>
                <a:gd name="connsiteY25" fmla="*/ 2192442 h 2683475"/>
                <a:gd name="connsiteX26" fmla="*/ 5013312 w 8084849"/>
                <a:gd name="connsiteY26" fmla="*/ 2160667 h 2683475"/>
                <a:gd name="connsiteX27" fmla="*/ 5207490 w 8084849"/>
                <a:gd name="connsiteY27" fmla="*/ 1962959 h 2683475"/>
                <a:gd name="connsiteX28" fmla="*/ 5221612 w 8084849"/>
                <a:gd name="connsiteY28" fmla="*/ 1931185 h 2683475"/>
                <a:gd name="connsiteX29" fmla="*/ 5228673 w 8084849"/>
                <a:gd name="connsiteY29" fmla="*/ 1920593 h 2683475"/>
                <a:gd name="connsiteX30" fmla="*/ 5309875 w 8084849"/>
                <a:gd name="connsiteY30" fmla="*/ 1715824 h 2683475"/>
                <a:gd name="connsiteX31" fmla="*/ 5309875 w 8084849"/>
                <a:gd name="connsiteY31" fmla="*/ 1662866 h 2683475"/>
                <a:gd name="connsiteX32" fmla="*/ 5306344 w 8084849"/>
                <a:gd name="connsiteY32" fmla="*/ 1433384 h 2683475"/>
                <a:gd name="connsiteX33" fmla="*/ 5196899 w 8084849"/>
                <a:gd name="connsiteY33" fmla="*/ 1189779 h 2683475"/>
                <a:gd name="connsiteX34" fmla="*/ 5196899 w 8084849"/>
                <a:gd name="connsiteY34" fmla="*/ 1158005 h 2683475"/>
                <a:gd name="connsiteX35" fmla="*/ 5076861 w 8084849"/>
                <a:gd name="connsiteY35" fmla="*/ 794363 h 2683475"/>
                <a:gd name="connsiteX36" fmla="*/ 5002721 w 8084849"/>
                <a:gd name="connsiteY36" fmla="*/ 624899 h 2683475"/>
                <a:gd name="connsiteX37" fmla="*/ 4917989 w 8084849"/>
                <a:gd name="connsiteY37" fmla="*/ 476618 h 2683475"/>
                <a:gd name="connsiteX38" fmla="*/ 5041556 w 8084849"/>
                <a:gd name="connsiteY38" fmla="*/ 511923 h 2683475"/>
                <a:gd name="connsiteX39" fmla="*/ 5211021 w 8084849"/>
                <a:gd name="connsiteY39" fmla="*/ 656673 h 2683475"/>
                <a:gd name="connsiteX40" fmla="*/ 5281631 w 8084849"/>
                <a:gd name="connsiteY40" fmla="*/ 755527 h 2683475"/>
                <a:gd name="connsiteX41" fmla="*/ 5348710 w 8084849"/>
                <a:gd name="connsiteY41" fmla="*/ 709631 h 2683475"/>
                <a:gd name="connsiteX42" fmla="*/ 5295753 w 8084849"/>
                <a:gd name="connsiteY42" fmla="*/ 582533 h 2683475"/>
                <a:gd name="connsiteX43" fmla="*/ 5316936 w 8084849"/>
                <a:gd name="connsiteY43" fmla="*/ 533106 h 2683475"/>
                <a:gd name="connsiteX44" fmla="*/ 5412259 w 8084849"/>
                <a:gd name="connsiteY44" fmla="*/ 639021 h 2683475"/>
                <a:gd name="connsiteX45" fmla="*/ 5525235 w 8084849"/>
                <a:gd name="connsiteY45" fmla="*/ 670795 h 2683475"/>
                <a:gd name="connsiteX46" fmla="*/ 5557010 w 8084849"/>
                <a:gd name="connsiteY46" fmla="*/ 451904 h 2683475"/>
                <a:gd name="connsiteX47" fmla="*/ 5652333 w 8084849"/>
                <a:gd name="connsiteY47" fmla="*/ 596655 h 2683475"/>
                <a:gd name="connsiteX48" fmla="*/ 5804145 w 8084849"/>
                <a:gd name="connsiteY48" fmla="*/ 797894 h 2683475"/>
                <a:gd name="connsiteX49" fmla="*/ 5885346 w 8084849"/>
                <a:gd name="connsiteY49" fmla="*/ 833199 h 2683475"/>
                <a:gd name="connsiteX50" fmla="*/ 5895938 w 8084849"/>
                <a:gd name="connsiteY50" fmla="*/ 804955 h 2683475"/>
                <a:gd name="connsiteX51" fmla="*/ 5892407 w 8084849"/>
                <a:gd name="connsiteY51" fmla="*/ 706100 h 2683475"/>
                <a:gd name="connsiteX52" fmla="*/ 5945365 w 8084849"/>
                <a:gd name="connsiteY52" fmla="*/ 787302 h 2683475"/>
                <a:gd name="connsiteX53" fmla="*/ 6083054 w 8084849"/>
                <a:gd name="connsiteY53" fmla="*/ 872034 h 2683475"/>
                <a:gd name="connsiteX54" fmla="*/ 6132482 w 8084849"/>
                <a:gd name="connsiteY54" fmla="*/ 857912 h 2683475"/>
                <a:gd name="connsiteX55" fmla="*/ 6199561 w 8084849"/>
                <a:gd name="connsiteY55" fmla="*/ 794363 h 2683475"/>
                <a:gd name="connsiteX56" fmla="*/ 6181909 w 8084849"/>
                <a:gd name="connsiteY56" fmla="*/ 663734 h 2683475"/>
                <a:gd name="connsiteX57" fmla="*/ 6203092 w 8084849"/>
                <a:gd name="connsiteY57" fmla="*/ 614307 h 2683475"/>
                <a:gd name="connsiteX58" fmla="*/ 6340781 w 8084849"/>
                <a:gd name="connsiteY58" fmla="*/ 706100 h 2683475"/>
                <a:gd name="connsiteX59" fmla="*/ 6361964 w 8084849"/>
                <a:gd name="connsiteY59" fmla="*/ 734344 h 2683475"/>
                <a:gd name="connsiteX60" fmla="*/ 6591447 w 8084849"/>
                <a:gd name="connsiteY60" fmla="*/ 896748 h 2683475"/>
                <a:gd name="connsiteX61" fmla="*/ 6605569 w 8084849"/>
                <a:gd name="connsiteY61" fmla="*/ 924992 h 2683475"/>
                <a:gd name="connsiteX62" fmla="*/ 6813868 w 8084849"/>
                <a:gd name="connsiteY62" fmla="*/ 1172127 h 2683475"/>
                <a:gd name="connsiteX63" fmla="*/ 6986863 w 8084849"/>
                <a:gd name="connsiteY63" fmla="*/ 1309816 h 2683475"/>
                <a:gd name="connsiteX64" fmla="*/ 7015107 w 8084849"/>
                <a:gd name="connsiteY64" fmla="*/ 1334530 h 2683475"/>
                <a:gd name="connsiteX65" fmla="*/ 7301078 w 8084849"/>
                <a:gd name="connsiteY65" fmla="*/ 1475750 h 2683475"/>
                <a:gd name="connsiteX66" fmla="*/ 7548213 w 8084849"/>
                <a:gd name="connsiteY66" fmla="*/ 1514585 h 2683475"/>
                <a:gd name="connsiteX67" fmla="*/ 7551743 w 8084849"/>
                <a:gd name="connsiteY67" fmla="*/ 1408670 h 2683475"/>
                <a:gd name="connsiteX68" fmla="*/ 7576457 w 8084849"/>
                <a:gd name="connsiteY68" fmla="*/ 1309816 h 2683475"/>
                <a:gd name="connsiteX69" fmla="*/ 7604701 w 8084849"/>
                <a:gd name="connsiteY69" fmla="*/ 1239206 h 2683475"/>
                <a:gd name="connsiteX70" fmla="*/ 7654128 w 8084849"/>
                <a:gd name="connsiteY70" fmla="*/ 1267450 h 2683475"/>
                <a:gd name="connsiteX71" fmla="*/ 7880080 w 8084849"/>
                <a:gd name="connsiteY71" fmla="*/ 1394548 h 2683475"/>
                <a:gd name="connsiteX72" fmla="*/ 7957751 w 8084849"/>
                <a:gd name="connsiteY72" fmla="*/ 1341591 h 2683475"/>
                <a:gd name="connsiteX73" fmla="*/ 7897732 w 8084849"/>
                <a:gd name="connsiteY73" fmla="*/ 1203901 h 2683475"/>
                <a:gd name="connsiteX74" fmla="*/ 7873019 w 8084849"/>
                <a:gd name="connsiteY74" fmla="*/ 1087395 h 2683475"/>
                <a:gd name="connsiteX75" fmla="*/ 8084849 w 8084849"/>
                <a:gd name="connsiteY75" fmla="*/ 1207432 h 2683475"/>
                <a:gd name="connsiteX76" fmla="*/ 8081319 w 8084849"/>
                <a:gd name="connsiteY76" fmla="*/ 1087395 h 2683475"/>
                <a:gd name="connsiteX77" fmla="*/ 8067197 w 8084849"/>
                <a:gd name="connsiteY77" fmla="*/ 1041498 h 2683475"/>
                <a:gd name="connsiteX78" fmla="*/ 8060136 w 8084849"/>
                <a:gd name="connsiteY78" fmla="*/ 1023846 h 2683475"/>
                <a:gd name="connsiteX79" fmla="*/ 8060136 w 8084849"/>
                <a:gd name="connsiteY79" fmla="*/ 1016785 h 2683475"/>
                <a:gd name="connsiteX80" fmla="*/ 7957751 w 8084849"/>
                <a:gd name="connsiteY80" fmla="*/ 822607 h 2683475"/>
                <a:gd name="connsiteX81" fmla="*/ 7827122 w 8084849"/>
                <a:gd name="connsiteY81" fmla="*/ 794363 h 2683475"/>
                <a:gd name="connsiteX82" fmla="*/ 7721207 w 8084849"/>
                <a:gd name="connsiteY82" fmla="*/ 744936 h 2683475"/>
                <a:gd name="connsiteX83" fmla="*/ 7615292 w 8084849"/>
                <a:gd name="connsiteY83" fmla="*/ 670795 h 2683475"/>
                <a:gd name="connsiteX84" fmla="*/ 7498786 w 8084849"/>
                <a:gd name="connsiteY84" fmla="*/ 600185 h 2683475"/>
                <a:gd name="connsiteX85" fmla="*/ 7431706 w 8084849"/>
                <a:gd name="connsiteY85" fmla="*/ 473087 h 2683475"/>
                <a:gd name="connsiteX86" fmla="*/ 7382279 w 8084849"/>
                <a:gd name="connsiteY86" fmla="*/ 338928 h 2683475"/>
                <a:gd name="connsiteX87" fmla="*/ 7332852 w 8084849"/>
                <a:gd name="connsiteY87" fmla="*/ 148281 h 2683475"/>
                <a:gd name="connsiteX88" fmla="*/ 7279895 w 8084849"/>
                <a:gd name="connsiteY88" fmla="*/ 0 h 2683475"/>
                <a:gd name="connsiteX89" fmla="*/ 6827990 w 8084849"/>
                <a:gd name="connsiteY89" fmla="*/ 434252 h 2683475"/>
                <a:gd name="connsiteX90" fmla="*/ 6326659 w 8084849"/>
                <a:gd name="connsiteY90" fmla="*/ 250666 h 2683475"/>
                <a:gd name="connsiteX91" fmla="*/ 6291354 w 8084849"/>
                <a:gd name="connsiteY91" fmla="*/ 356581 h 2683475"/>
                <a:gd name="connsiteX92" fmla="*/ 6185439 w 8084849"/>
                <a:gd name="connsiteY92" fmla="*/ 522514 h 2683475"/>
                <a:gd name="connsiteX93" fmla="*/ 6044219 w 8084849"/>
                <a:gd name="connsiteY93" fmla="*/ 600185 h 2683475"/>
                <a:gd name="connsiteX94" fmla="*/ 5934773 w 8084849"/>
                <a:gd name="connsiteY94" fmla="*/ 653143 h 2683475"/>
                <a:gd name="connsiteX95" fmla="*/ 5878285 w 8084849"/>
                <a:gd name="connsiteY95" fmla="*/ 614307 h 2683475"/>
                <a:gd name="connsiteX96" fmla="*/ 5832389 w 8084849"/>
                <a:gd name="connsiteY96" fmla="*/ 575472 h 2683475"/>
                <a:gd name="connsiteX97" fmla="*/ 5790023 w 8084849"/>
                <a:gd name="connsiteY97" fmla="*/ 586063 h 2683475"/>
                <a:gd name="connsiteX98" fmla="*/ 5730004 w 8084849"/>
                <a:gd name="connsiteY98" fmla="*/ 515453 h 2683475"/>
                <a:gd name="connsiteX99" fmla="*/ 5726474 w 8084849"/>
                <a:gd name="connsiteY99" fmla="*/ 480148 h 2683475"/>
                <a:gd name="connsiteX100" fmla="*/ 5694699 w 8084849"/>
                <a:gd name="connsiteY100" fmla="*/ 476618 h 2683475"/>
                <a:gd name="connsiteX101" fmla="*/ 5652333 w 8084849"/>
                <a:gd name="connsiteY101" fmla="*/ 490740 h 2683475"/>
                <a:gd name="connsiteX102" fmla="*/ 5602906 w 8084849"/>
                <a:gd name="connsiteY102" fmla="*/ 451904 h 2683475"/>
                <a:gd name="connsiteX103" fmla="*/ 5546418 w 8084849"/>
                <a:gd name="connsiteY103" fmla="*/ 268318 h 2683475"/>
                <a:gd name="connsiteX104" fmla="*/ 5493461 w 8084849"/>
                <a:gd name="connsiteY104" fmla="*/ 105915 h 2683475"/>
                <a:gd name="connsiteX105" fmla="*/ 5454625 w 8084849"/>
                <a:gd name="connsiteY105" fmla="*/ 7061 h 2683475"/>
                <a:gd name="connsiteX106" fmla="*/ 5359302 w 8084849"/>
                <a:gd name="connsiteY106" fmla="*/ 321276 h 2683475"/>
                <a:gd name="connsiteX107" fmla="*/ 5320466 w 8084849"/>
                <a:gd name="connsiteY107" fmla="*/ 310684 h 2683475"/>
                <a:gd name="connsiteX108" fmla="*/ 5211021 w 8084849"/>
                <a:gd name="connsiteY108" fmla="*/ 77671 h 2683475"/>
                <a:gd name="connsiteX109" fmla="*/ 5189838 w 8084849"/>
                <a:gd name="connsiteY109" fmla="*/ 77671 h 2683475"/>
                <a:gd name="connsiteX110" fmla="*/ 5161593 w 8084849"/>
                <a:gd name="connsiteY110" fmla="*/ 112976 h 2683475"/>
                <a:gd name="connsiteX111" fmla="*/ 5119227 w 8084849"/>
                <a:gd name="connsiteY111" fmla="*/ 165934 h 2683475"/>
                <a:gd name="connsiteX112" fmla="*/ 5083922 w 8084849"/>
                <a:gd name="connsiteY112" fmla="*/ 127098 h 2683475"/>
                <a:gd name="connsiteX113" fmla="*/ 4875623 w 8084849"/>
                <a:gd name="connsiteY113" fmla="*/ 180056 h 2683475"/>
                <a:gd name="connsiteX114" fmla="*/ 4737933 w 8084849"/>
                <a:gd name="connsiteY114" fmla="*/ 547228 h 2683475"/>
                <a:gd name="connsiteX115" fmla="*/ 3262183 w 8084849"/>
                <a:gd name="connsiteY115" fmla="*/ 1737007 h 2683475"/>
                <a:gd name="connsiteX116" fmla="*/ 28244 w 8084849"/>
                <a:gd name="connsiteY116" fmla="*/ 1387487 h 2683475"/>
                <a:gd name="connsiteX117" fmla="*/ 56488 w 8084849"/>
                <a:gd name="connsiteY117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221612 w 8084849"/>
                <a:gd name="connsiteY27" fmla="*/ 1931185 h 2683475"/>
                <a:gd name="connsiteX28" fmla="*/ 5228673 w 8084849"/>
                <a:gd name="connsiteY28" fmla="*/ 1920593 h 2683475"/>
                <a:gd name="connsiteX29" fmla="*/ 5309875 w 8084849"/>
                <a:gd name="connsiteY29" fmla="*/ 1715824 h 2683475"/>
                <a:gd name="connsiteX30" fmla="*/ 5309875 w 8084849"/>
                <a:gd name="connsiteY30" fmla="*/ 1662866 h 2683475"/>
                <a:gd name="connsiteX31" fmla="*/ 5306344 w 8084849"/>
                <a:gd name="connsiteY31" fmla="*/ 1433384 h 2683475"/>
                <a:gd name="connsiteX32" fmla="*/ 5196899 w 8084849"/>
                <a:gd name="connsiteY32" fmla="*/ 1189779 h 2683475"/>
                <a:gd name="connsiteX33" fmla="*/ 5196899 w 8084849"/>
                <a:gd name="connsiteY33" fmla="*/ 1158005 h 2683475"/>
                <a:gd name="connsiteX34" fmla="*/ 5076861 w 8084849"/>
                <a:gd name="connsiteY34" fmla="*/ 794363 h 2683475"/>
                <a:gd name="connsiteX35" fmla="*/ 5002721 w 8084849"/>
                <a:gd name="connsiteY35" fmla="*/ 624899 h 2683475"/>
                <a:gd name="connsiteX36" fmla="*/ 4917989 w 8084849"/>
                <a:gd name="connsiteY36" fmla="*/ 476618 h 2683475"/>
                <a:gd name="connsiteX37" fmla="*/ 5041556 w 8084849"/>
                <a:gd name="connsiteY37" fmla="*/ 511923 h 2683475"/>
                <a:gd name="connsiteX38" fmla="*/ 5211021 w 8084849"/>
                <a:gd name="connsiteY38" fmla="*/ 656673 h 2683475"/>
                <a:gd name="connsiteX39" fmla="*/ 5281631 w 8084849"/>
                <a:gd name="connsiteY39" fmla="*/ 755527 h 2683475"/>
                <a:gd name="connsiteX40" fmla="*/ 5348710 w 8084849"/>
                <a:gd name="connsiteY40" fmla="*/ 709631 h 2683475"/>
                <a:gd name="connsiteX41" fmla="*/ 5295753 w 8084849"/>
                <a:gd name="connsiteY41" fmla="*/ 582533 h 2683475"/>
                <a:gd name="connsiteX42" fmla="*/ 5316936 w 8084849"/>
                <a:gd name="connsiteY42" fmla="*/ 533106 h 2683475"/>
                <a:gd name="connsiteX43" fmla="*/ 5412259 w 8084849"/>
                <a:gd name="connsiteY43" fmla="*/ 639021 h 2683475"/>
                <a:gd name="connsiteX44" fmla="*/ 5525235 w 8084849"/>
                <a:gd name="connsiteY44" fmla="*/ 670795 h 2683475"/>
                <a:gd name="connsiteX45" fmla="*/ 5557010 w 8084849"/>
                <a:gd name="connsiteY45" fmla="*/ 451904 h 2683475"/>
                <a:gd name="connsiteX46" fmla="*/ 5652333 w 8084849"/>
                <a:gd name="connsiteY46" fmla="*/ 596655 h 2683475"/>
                <a:gd name="connsiteX47" fmla="*/ 5804145 w 8084849"/>
                <a:gd name="connsiteY47" fmla="*/ 797894 h 2683475"/>
                <a:gd name="connsiteX48" fmla="*/ 5885346 w 8084849"/>
                <a:gd name="connsiteY48" fmla="*/ 833199 h 2683475"/>
                <a:gd name="connsiteX49" fmla="*/ 5895938 w 8084849"/>
                <a:gd name="connsiteY49" fmla="*/ 804955 h 2683475"/>
                <a:gd name="connsiteX50" fmla="*/ 5892407 w 8084849"/>
                <a:gd name="connsiteY50" fmla="*/ 706100 h 2683475"/>
                <a:gd name="connsiteX51" fmla="*/ 5945365 w 8084849"/>
                <a:gd name="connsiteY51" fmla="*/ 787302 h 2683475"/>
                <a:gd name="connsiteX52" fmla="*/ 6083054 w 8084849"/>
                <a:gd name="connsiteY52" fmla="*/ 872034 h 2683475"/>
                <a:gd name="connsiteX53" fmla="*/ 6132482 w 8084849"/>
                <a:gd name="connsiteY53" fmla="*/ 857912 h 2683475"/>
                <a:gd name="connsiteX54" fmla="*/ 6199561 w 8084849"/>
                <a:gd name="connsiteY54" fmla="*/ 794363 h 2683475"/>
                <a:gd name="connsiteX55" fmla="*/ 6181909 w 8084849"/>
                <a:gd name="connsiteY55" fmla="*/ 663734 h 2683475"/>
                <a:gd name="connsiteX56" fmla="*/ 6203092 w 8084849"/>
                <a:gd name="connsiteY56" fmla="*/ 614307 h 2683475"/>
                <a:gd name="connsiteX57" fmla="*/ 6340781 w 8084849"/>
                <a:gd name="connsiteY57" fmla="*/ 706100 h 2683475"/>
                <a:gd name="connsiteX58" fmla="*/ 6361964 w 8084849"/>
                <a:gd name="connsiteY58" fmla="*/ 734344 h 2683475"/>
                <a:gd name="connsiteX59" fmla="*/ 6591447 w 8084849"/>
                <a:gd name="connsiteY59" fmla="*/ 896748 h 2683475"/>
                <a:gd name="connsiteX60" fmla="*/ 6605569 w 8084849"/>
                <a:gd name="connsiteY60" fmla="*/ 924992 h 2683475"/>
                <a:gd name="connsiteX61" fmla="*/ 6813868 w 8084849"/>
                <a:gd name="connsiteY61" fmla="*/ 1172127 h 2683475"/>
                <a:gd name="connsiteX62" fmla="*/ 6986863 w 8084849"/>
                <a:gd name="connsiteY62" fmla="*/ 1309816 h 2683475"/>
                <a:gd name="connsiteX63" fmla="*/ 7015107 w 8084849"/>
                <a:gd name="connsiteY63" fmla="*/ 1334530 h 2683475"/>
                <a:gd name="connsiteX64" fmla="*/ 7301078 w 8084849"/>
                <a:gd name="connsiteY64" fmla="*/ 1475750 h 2683475"/>
                <a:gd name="connsiteX65" fmla="*/ 7548213 w 8084849"/>
                <a:gd name="connsiteY65" fmla="*/ 1514585 h 2683475"/>
                <a:gd name="connsiteX66" fmla="*/ 7551743 w 8084849"/>
                <a:gd name="connsiteY66" fmla="*/ 1408670 h 2683475"/>
                <a:gd name="connsiteX67" fmla="*/ 7576457 w 8084849"/>
                <a:gd name="connsiteY67" fmla="*/ 1309816 h 2683475"/>
                <a:gd name="connsiteX68" fmla="*/ 7604701 w 8084849"/>
                <a:gd name="connsiteY68" fmla="*/ 1239206 h 2683475"/>
                <a:gd name="connsiteX69" fmla="*/ 7654128 w 8084849"/>
                <a:gd name="connsiteY69" fmla="*/ 1267450 h 2683475"/>
                <a:gd name="connsiteX70" fmla="*/ 7880080 w 8084849"/>
                <a:gd name="connsiteY70" fmla="*/ 1394548 h 2683475"/>
                <a:gd name="connsiteX71" fmla="*/ 7957751 w 8084849"/>
                <a:gd name="connsiteY71" fmla="*/ 1341591 h 2683475"/>
                <a:gd name="connsiteX72" fmla="*/ 7897732 w 8084849"/>
                <a:gd name="connsiteY72" fmla="*/ 1203901 h 2683475"/>
                <a:gd name="connsiteX73" fmla="*/ 7873019 w 8084849"/>
                <a:gd name="connsiteY73" fmla="*/ 1087395 h 2683475"/>
                <a:gd name="connsiteX74" fmla="*/ 8084849 w 8084849"/>
                <a:gd name="connsiteY74" fmla="*/ 1207432 h 2683475"/>
                <a:gd name="connsiteX75" fmla="*/ 8081319 w 8084849"/>
                <a:gd name="connsiteY75" fmla="*/ 1087395 h 2683475"/>
                <a:gd name="connsiteX76" fmla="*/ 8067197 w 8084849"/>
                <a:gd name="connsiteY76" fmla="*/ 1041498 h 2683475"/>
                <a:gd name="connsiteX77" fmla="*/ 8060136 w 8084849"/>
                <a:gd name="connsiteY77" fmla="*/ 1023846 h 2683475"/>
                <a:gd name="connsiteX78" fmla="*/ 8060136 w 8084849"/>
                <a:gd name="connsiteY78" fmla="*/ 1016785 h 2683475"/>
                <a:gd name="connsiteX79" fmla="*/ 7957751 w 8084849"/>
                <a:gd name="connsiteY79" fmla="*/ 822607 h 2683475"/>
                <a:gd name="connsiteX80" fmla="*/ 7827122 w 8084849"/>
                <a:gd name="connsiteY80" fmla="*/ 794363 h 2683475"/>
                <a:gd name="connsiteX81" fmla="*/ 7721207 w 8084849"/>
                <a:gd name="connsiteY81" fmla="*/ 744936 h 2683475"/>
                <a:gd name="connsiteX82" fmla="*/ 7615292 w 8084849"/>
                <a:gd name="connsiteY82" fmla="*/ 670795 h 2683475"/>
                <a:gd name="connsiteX83" fmla="*/ 7498786 w 8084849"/>
                <a:gd name="connsiteY83" fmla="*/ 600185 h 2683475"/>
                <a:gd name="connsiteX84" fmla="*/ 7431706 w 8084849"/>
                <a:gd name="connsiteY84" fmla="*/ 473087 h 2683475"/>
                <a:gd name="connsiteX85" fmla="*/ 7382279 w 8084849"/>
                <a:gd name="connsiteY85" fmla="*/ 338928 h 2683475"/>
                <a:gd name="connsiteX86" fmla="*/ 7332852 w 8084849"/>
                <a:gd name="connsiteY86" fmla="*/ 148281 h 2683475"/>
                <a:gd name="connsiteX87" fmla="*/ 7279895 w 8084849"/>
                <a:gd name="connsiteY87" fmla="*/ 0 h 2683475"/>
                <a:gd name="connsiteX88" fmla="*/ 6827990 w 8084849"/>
                <a:gd name="connsiteY88" fmla="*/ 434252 h 2683475"/>
                <a:gd name="connsiteX89" fmla="*/ 6326659 w 8084849"/>
                <a:gd name="connsiteY89" fmla="*/ 250666 h 2683475"/>
                <a:gd name="connsiteX90" fmla="*/ 6291354 w 8084849"/>
                <a:gd name="connsiteY90" fmla="*/ 356581 h 2683475"/>
                <a:gd name="connsiteX91" fmla="*/ 6185439 w 8084849"/>
                <a:gd name="connsiteY91" fmla="*/ 522514 h 2683475"/>
                <a:gd name="connsiteX92" fmla="*/ 6044219 w 8084849"/>
                <a:gd name="connsiteY92" fmla="*/ 600185 h 2683475"/>
                <a:gd name="connsiteX93" fmla="*/ 5934773 w 8084849"/>
                <a:gd name="connsiteY93" fmla="*/ 653143 h 2683475"/>
                <a:gd name="connsiteX94" fmla="*/ 5878285 w 8084849"/>
                <a:gd name="connsiteY94" fmla="*/ 614307 h 2683475"/>
                <a:gd name="connsiteX95" fmla="*/ 5832389 w 8084849"/>
                <a:gd name="connsiteY95" fmla="*/ 575472 h 2683475"/>
                <a:gd name="connsiteX96" fmla="*/ 5790023 w 8084849"/>
                <a:gd name="connsiteY96" fmla="*/ 586063 h 2683475"/>
                <a:gd name="connsiteX97" fmla="*/ 5730004 w 8084849"/>
                <a:gd name="connsiteY97" fmla="*/ 515453 h 2683475"/>
                <a:gd name="connsiteX98" fmla="*/ 5726474 w 8084849"/>
                <a:gd name="connsiteY98" fmla="*/ 480148 h 2683475"/>
                <a:gd name="connsiteX99" fmla="*/ 5694699 w 8084849"/>
                <a:gd name="connsiteY99" fmla="*/ 476618 h 2683475"/>
                <a:gd name="connsiteX100" fmla="*/ 5652333 w 8084849"/>
                <a:gd name="connsiteY100" fmla="*/ 490740 h 2683475"/>
                <a:gd name="connsiteX101" fmla="*/ 5602906 w 8084849"/>
                <a:gd name="connsiteY101" fmla="*/ 451904 h 2683475"/>
                <a:gd name="connsiteX102" fmla="*/ 5546418 w 8084849"/>
                <a:gd name="connsiteY102" fmla="*/ 268318 h 2683475"/>
                <a:gd name="connsiteX103" fmla="*/ 5493461 w 8084849"/>
                <a:gd name="connsiteY103" fmla="*/ 105915 h 2683475"/>
                <a:gd name="connsiteX104" fmla="*/ 5454625 w 8084849"/>
                <a:gd name="connsiteY104" fmla="*/ 7061 h 2683475"/>
                <a:gd name="connsiteX105" fmla="*/ 5359302 w 8084849"/>
                <a:gd name="connsiteY105" fmla="*/ 321276 h 2683475"/>
                <a:gd name="connsiteX106" fmla="*/ 5320466 w 8084849"/>
                <a:gd name="connsiteY106" fmla="*/ 310684 h 2683475"/>
                <a:gd name="connsiteX107" fmla="*/ 5211021 w 8084849"/>
                <a:gd name="connsiteY107" fmla="*/ 77671 h 2683475"/>
                <a:gd name="connsiteX108" fmla="*/ 5189838 w 8084849"/>
                <a:gd name="connsiteY108" fmla="*/ 77671 h 2683475"/>
                <a:gd name="connsiteX109" fmla="*/ 5161593 w 8084849"/>
                <a:gd name="connsiteY109" fmla="*/ 112976 h 2683475"/>
                <a:gd name="connsiteX110" fmla="*/ 5119227 w 8084849"/>
                <a:gd name="connsiteY110" fmla="*/ 165934 h 2683475"/>
                <a:gd name="connsiteX111" fmla="*/ 5083922 w 8084849"/>
                <a:gd name="connsiteY111" fmla="*/ 127098 h 2683475"/>
                <a:gd name="connsiteX112" fmla="*/ 4875623 w 8084849"/>
                <a:gd name="connsiteY112" fmla="*/ 180056 h 2683475"/>
                <a:gd name="connsiteX113" fmla="*/ 4737933 w 8084849"/>
                <a:gd name="connsiteY113" fmla="*/ 547228 h 2683475"/>
                <a:gd name="connsiteX114" fmla="*/ 3262183 w 8084849"/>
                <a:gd name="connsiteY114" fmla="*/ 1737007 h 2683475"/>
                <a:gd name="connsiteX115" fmla="*/ 28244 w 8084849"/>
                <a:gd name="connsiteY115" fmla="*/ 1387487 h 2683475"/>
                <a:gd name="connsiteX116" fmla="*/ 56488 w 8084849"/>
                <a:gd name="connsiteY116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221612 w 8084849"/>
                <a:gd name="connsiteY27" fmla="*/ 1931185 h 2683475"/>
                <a:gd name="connsiteX28" fmla="*/ 5228673 w 8084849"/>
                <a:gd name="connsiteY28" fmla="*/ 1920593 h 2683475"/>
                <a:gd name="connsiteX29" fmla="*/ 5309875 w 8084849"/>
                <a:gd name="connsiteY29" fmla="*/ 1715824 h 2683475"/>
                <a:gd name="connsiteX30" fmla="*/ 5309875 w 8084849"/>
                <a:gd name="connsiteY30" fmla="*/ 1662866 h 2683475"/>
                <a:gd name="connsiteX31" fmla="*/ 5306344 w 8084849"/>
                <a:gd name="connsiteY31" fmla="*/ 1433384 h 2683475"/>
                <a:gd name="connsiteX32" fmla="*/ 5196899 w 8084849"/>
                <a:gd name="connsiteY32" fmla="*/ 1189779 h 2683475"/>
                <a:gd name="connsiteX33" fmla="*/ 5196899 w 8084849"/>
                <a:gd name="connsiteY33" fmla="*/ 1158005 h 2683475"/>
                <a:gd name="connsiteX34" fmla="*/ 5076861 w 8084849"/>
                <a:gd name="connsiteY34" fmla="*/ 794363 h 2683475"/>
                <a:gd name="connsiteX35" fmla="*/ 5002721 w 8084849"/>
                <a:gd name="connsiteY35" fmla="*/ 624899 h 2683475"/>
                <a:gd name="connsiteX36" fmla="*/ 4917989 w 8084849"/>
                <a:gd name="connsiteY36" fmla="*/ 476618 h 2683475"/>
                <a:gd name="connsiteX37" fmla="*/ 5041556 w 8084849"/>
                <a:gd name="connsiteY37" fmla="*/ 511923 h 2683475"/>
                <a:gd name="connsiteX38" fmla="*/ 5211021 w 8084849"/>
                <a:gd name="connsiteY38" fmla="*/ 656673 h 2683475"/>
                <a:gd name="connsiteX39" fmla="*/ 5281631 w 8084849"/>
                <a:gd name="connsiteY39" fmla="*/ 755527 h 2683475"/>
                <a:gd name="connsiteX40" fmla="*/ 5348710 w 8084849"/>
                <a:gd name="connsiteY40" fmla="*/ 709631 h 2683475"/>
                <a:gd name="connsiteX41" fmla="*/ 5295753 w 8084849"/>
                <a:gd name="connsiteY41" fmla="*/ 582533 h 2683475"/>
                <a:gd name="connsiteX42" fmla="*/ 5316936 w 8084849"/>
                <a:gd name="connsiteY42" fmla="*/ 533106 h 2683475"/>
                <a:gd name="connsiteX43" fmla="*/ 5412259 w 8084849"/>
                <a:gd name="connsiteY43" fmla="*/ 639021 h 2683475"/>
                <a:gd name="connsiteX44" fmla="*/ 5525235 w 8084849"/>
                <a:gd name="connsiteY44" fmla="*/ 670795 h 2683475"/>
                <a:gd name="connsiteX45" fmla="*/ 5557010 w 8084849"/>
                <a:gd name="connsiteY45" fmla="*/ 451904 h 2683475"/>
                <a:gd name="connsiteX46" fmla="*/ 5652333 w 8084849"/>
                <a:gd name="connsiteY46" fmla="*/ 596655 h 2683475"/>
                <a:gd name="connsiteX47" fmla="*/ 5804145 w 8084849"/>
                <a:gd name="connsiteY47" fmla="*/ 797894 h 2683475"/>
                <a:gd name="connsiteX48" fmla="*/ 5885346 w 8084849"/>
                <a:gd name="connsiteY48" fmla="*/ 833199 h 2683475"/>
                <a:gd name="connsiteX49" fmla="*/ 5895938 w 8084849"/>
                <a:gd name="connsiteY49" fmla="*/ 804955 h 2683475"/>
                <a:gd name="connsiteX50" fmla="*/ 5892407 w 8084849"/>
                <a:gd name="connsiteY50" fmla="*/ 706100 h 2683475"/>
                <a:gd name="connsiteX51" fmla="*/ 5945365 w 8084849"/>
                <a:gd name="connsiteY51" fmla="*/ 787302 h 2683475"/>
                <a:gd name="connsiteX52" fmla="*/ 6083054 w 8084849"/>
                <a:gd name="connsiteY52" fmla="*/ 872034 h 2683475"/>
                <a:gd name="connsiteX53" fmla="*/ 6132482 w 8084849"/>
                <a:gd name="connsiteY53" fmla="*/ 857912 h 2683475"/>
                <a:gd name="connsiteX54" fmla="*/ 6199561 w 8084849"/>
                <a:gd name="connsiteY54" fmla="*/ 794363 h 2683475"/>
                <a:gd name="connsiteX55" fmla="*/ 6181909 w 8084849"/>
                <a:gd name="connsiteY55" fmla="*/ 663734 h 2683475"/>
                <a:gd name="connsiteX56" fmla="*/ 6203092 w 8084849"/>
                <a:gd name="connsiteY56" fmla="*/ 614307 h 2683475"/>
                <a:gd name="connsiteX57" fmla="*/ 6340781 w 8084849"/>
                <a:gd name="connsiteY57" fmla="*/ 706100 h 2683475"/>
                <a:gd name="connsiteX58" fmla="*/ 6361964 w 8084849"/>
                <a:gd name="connsiteY58" fmla="*/ 734344 h 2683475"/>
                <a:gd name="connsiteX59" fmla="*/ 6591447 w 8084849"/>
                <a:gd name="connsiteY59" fmla="*/ 896748 h 2683475"/>
                <a:gd name="connsiteX60" fmla="*/ 6605569 w 8084849"/>
                <a:gd name="connsiteY60" fmla="*/ 924992 h 2683475"/>
                <a:gd name="connsiteX61" fmla="*/ 6813868 w 8084849"/>
                <a:gd name="connsiteY61" fmla="*/ 1172127 h 2683475"/>
                <a:gd name="connsiteX62" fmla="*/ 6986863 w 8084849"/>
                <a:gd name="connsiteY62" fmla="*/ 1309816 h 2683475"/>
                <a:gd name="connsiteX63" fmla="*/ 7015107 w 8084849"/>
                <a:gd name="connsiteY63" fmla="*/ 1334530 h 2683475"/>
                <a:gd name="connsiteX64" fmla="*/ 7301078 w 8084849"/>
                <a:gd name="connsiteY64" fmla="*/ 1475750 h 2683475"/>
                <a:gd name="connsiteX65" fmla="*/ 7548213 w 8084849"/>
                <a:gd name="connsiteY65" fmla="*/ 1514585 h 2683475"/>
                <a:gd name="connsiteX66" fmla="*/ 7551743 w 8084849"/>
                <a:gd name="connsiteY66" fmla="*/ 1408670 h 2683475"/>
                <a:gd name="connsiteX67" fmla="*/ 7576457 w 8084849"/>
                <a:gd name="connsiteY67" fmla="*/ 1309816 h 2683475"/>
                <a:gd name="connsiteX68" fmla="*/ 7604701 w 8084849"/>
                <a:gd name="connsiteY68" fmla="*/ 1239206 h 2683475"/>
                <a:gd name="connsiteX69" fmla="*/ 7654128 w 8084849"/>
                <a:gd name="connsiteY69" fmla="*/ 1267450 h 2683475"/>
                <a:gd name="connsiteX70" fmla="*/ 7880080 w 8084849"/>
                <a:gd name="connsiteY70" fmla="*/ 1394548 h 2683475"/>
                <a:gd name="connsiteX71" fmla="*/ 7957751 w 8084849"/>
                <a:gd name="connsiteY71" fmla="*/ 1341591 h 2683475"/>
                <a:gd name="connsiteX72" fmla="*/ 7897732 w 8084849"/>
                <a:gd name="connsiteY72" fmla="*/ 1203901 h 2683475"/>
                <a:gd name="connsiteX73" fmla="*/ 7873019 w 8084849"/>
                <a:gd name="connsiteY73" fmla="*/ 1087395 h 2683475"/>
                <a:gd name="connsiteX74" fmla="*/ 8084849 w 8084849"/>
                <a:gd name="connsiteY74" fmla="*/ 1207432 h 2683475"/>
                <a:gd name="connsiteX75" fmla="*/ 8081319 w 8084849"/>
                <a:gd name="connsiteY75" fmla="*/ 1087395 h 2683475"/>
                <a:gd name="connsiteX76" fmla="*/ 8067197 w 8084849"/>
                <a:gd name="connsiteY76" fmla="*/ 1041498 h 2683475"/>
                <a:gd name="connsiteX77" fmla="*/ 8060136 w 8084849"/>
                <a:gd name="connsiteY77" fmla="*/ 1023846 h 2683475"/>
                <a:gd name="connsiteX78" fmla="*/ 8060136 w 8084849"/>
                <a:gd name="connsiteY78" fmla="*/ 1016785 h 2683475"/>
                <a:gd name="connsiteX79" fmla="*/ 7957751 w 8084849"/>
                <a:gd name="connsiteY79" fmla="*/ 822607 h 2683475"/>
                <a:gd name="connsiteX80" fmla="*/ 7827122 w 8084849"/>
                <a:gd name="connsiteY80" fmla="*/ 794363 h 2683475"/>
                <a:gd name="connsiteX81" fmla="*/ 7721207 w 8084849"/>
                <a:gd name="connsiteY81" fmla="*/ 744936 h 2683475"/>
                <a:gd name="connsiteX82" fmla="*/ 7615292 w 8084849"/>
                <a:gd name="connsiteY82" fmla="*/ 670795 h 2683475"/>
                <a:gd name="connsiteX83" fmla="*/ 7498786 w 8084849"/>
                <a:gd name="connsiteY83" fmla="*/ 600185 h 2683475"/>
                <a:gd name="connsiteX84" fmla="*/ 7431706 w 8084849"/>
                <a:gd name="connsiteY84" fmla="*/ 473087 h 2683475"/>
                <a:gd name="connsiteX85" fmla="*/ 7382279 w 8084849"/>
                <a:gd name="connsiteY85" fmla="*/ 338928 h 2683475"/>
                <a:gd name="connsiteX86" fmla="*/ 7332852 w 8084849"/>
                <a:gd name="connsiteY86" fmla="*/ 148281 h 2683475"/>
                <a:gd name="connsiteX87" fmla="*/ 7279895 w 8084849"/>
                <a:gd name="connsiteY87" fmla="*/ 0 h 2683475"/>
                <a:gd name="connsiteX88" fmla="*/ 6827990 w 8084849"/>
                <a:gd name="connsiteY88" fmla="*/ 434252 h 2683475"/>
                <a:gd name="connsiteX89" fmla="*/ 6326659 w 8084849"/>
                <a:gd name="connsiteY89" fmla="*/ 250666 h 2683475"/>
                <a:gd name="connsiteX90" fmla="*/ 6291354 w 8084849"/>
                <a:gd name="connsiteY90" fmla="*/ 356581 h 2683475"/>
                <a:gd name="connsiteX91" fmla="*/ 6185439 w 8084849"/>
                <a:gd name="connsiteY91" fmla="*/ 522514 h 2683475"/>
                <a:gd name="connsiteX92" fmla="*/ 6044219 w 8084849"/>
                <a:gd name="connsiteY92" fmla="*/ 600185 h 2683475"/>
                <a:gd name="connsiteX93" fmla="*/ 5934773 w 8084849"/>
                <a:gd name="connsiteY93" fmla="*/ 653143 h 2683475"/>
                <a:gd name="connsiteX94" fmla="*/ 5878285 w 8084849"/>
                <a:gd name="connsiteY94" fmla="*/ 614307 h 2683475"/>
                <a:gd name="connsiteX95" fmla="*/ 5832389 w 8084849"/>
                <a:gd name="connsiteY95" fmla="*/ 575472 h 2683475"/>
                <a:gd name="connsiteX96" fmla="*/ 5790023 w 8084849"/>
                <a:gd name="connsiteY96" fmla="*/ 586063 h 2683475"/>
                <a:gd name="connsiteX97" fmla="*/ 5730004 w 8084849"/>
                <a:gd name="connsiteY97" fmla="*/ 515453 h 2683475"/>
                <a:gd name="connsiteX98" fmla="*/ 5726474 w 8084849"/>
                <a:gd name="connsiteY98" fmla="*/ 480148 h 2683475"/>
                <a:gd name="connsiteX99" fmla="*/ 5694699 w 8084849"/>
                <a:gd name="connsiteY99" fmla="*/ 476618 h 2683475"/>
                <a:gd name="connsiteX100" fmla="*/ 5652333 w 8084849"/>
                <a:gd name="connsiteY100" fmla="*/ 490740 h 2683475"/>
                <a:gd name="connsiteX101" fmla="*/ 5602906 w 8084849"/>
                <a:gd name="connsiteY101" fmla="*/ 451904 h 2683475"/>
                <a:gd name="connsiteX102" fmla="*/ 5546418 w 8084849"/>
                <a:gd name="connsiteY102" fmla="*/ 268318 h 2683475"/>
                <a:gd name="connsiteX103" fmla="*/ 5493461 w 8084849"/>
                <a:gd name="connsiteY103" fmla="*/ 105915 h 2683475"/>
                <a:gd name="connsiteX104" fmla="*/ 5454625 w 8084849"/>
                <a:gd name="connsiteY104" fmla="*/ 7061 h 2683475"/>
                <a:gd name="connsiteX105" fmla="*/ 5359302 w 8084849"/>
                <a:gd name="connsiteY105" fmla="*/ 321276 h 2683475"/>
                <a:gd name="connsiteX106" fmla="*/ 5320466 w 8084849"/>
                <a:gd name="connsiteY106" fmla="*/ 310684 h 2683475"/>
                <a:gd name="connsiteX107" fmla="*/ 5211021 w 8084849"/>
                <a:gd name="connsiteY107" fmla="*/ 77671 h 2683475"/>
                <a:gd name="connsiteX108" fmla="*/ 5189838 w 8084849"/>
                <a:gd name="connsiteY108" fmla="*/ 77671 h 2683475"/>
                <a:gd name="connsiteX109" fmla="*/ 5161593 w 8084849"/>
                <a:gd name="connsiteY109" fmla="*/ 112976 h 2683475"/>
                <a:gd name="connsiteX110" fmla="*/ 5119227 w 8084849"/>
                <a:gd name="connsiteY110" fmla="*/ 165934 h 2683475"/>
                <a:gd name="connsiteX111" fmla="*/ 5083922 w 8084849"/>
                <a:gd name="connsiteY111" fmla="*/ 127098 h 2683475"/>
                <a:gd name="connsiteX112" fmla="*/ 4875623 w 8084849"/>
                <a:gd name="connsiteY112" fmla="*/ 180056 h 2683475"/>
                <a:gd name="connsiteX113" fmla="*/ 4737933 w 8084849"/>
                <a:gd name="connsiteY113" fmla="*/ 547228 h 2683475"/>
                <a:gd name="connsiteX114" fmla="*/ 3262183 w 8084849"/>
                <a:gd name="connsiteY114" fmla="*/ 1737007 h 2683475"/>
                <a:gd name="connsiteX115" fmla="*/ 28244 w 8084849"/>
                <a:gd name="connsiteY115" fmla="*/ 1387487 h 2683475"/>
                <a:gd name="connsiteX116" fmla="*/ 56488 w 8084849"/>
                <a:gd name="connsiteY116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221612 w 8084849"/>
                <a:gd name="connsiteY27" fmla="*/ 1931185 h 2683475"/>
                <a:gd name="connsiteX28" fmla="*/ 5228673 w 8084849"/>
                <a:gd name="connsiteY28" fmla="*/ 1920593 h 2683475"/>
                <a:gd name="connsiteX29" fmla="*/ 5309875 w 8084849"/>
                <a:gd name="connsiteY29" fmla="*/ 1715824 h 2683475"/>
                <a:gd name="connsiteX30" fmla="*/ 5309875 w 8084849"/>
                <a:gd name="connsiteY30" fmla="*/ 1662866 h 2683475"/>
                <a:gd name="connsiteX31" fmla="*/ 5306344 w 8084849"/>
                <a:gd name="connsiteY31" fmla="*/ 1433384 h 2683475"/>
                <a:gd name="connsiteX32" fmla="*/ 5196899 w 8084849"/>
                <a:gd name="connsiteY32" fmla="*/ 1189779 h 2683475"/>
                <a:gd name="connsiteX33" fmla="*/ 5196899 w 8084849"/>
                <a:gd name="connsiteY33" fmla="*/ 1158005 h 2683475"/>
                <a:gd name="connsiteX34" fmla="*/ 5076861 w 8084849"/>
                <a:gd name="connsiteY34" fmla="*/ 794363 h 2683475"/>
                <a:gd name="connsiteX35" fmla="*/ 5002721 w 8084849"/>
                <a:gd name="connsiteY35" fmla="*/ 624899 h 2683475"/>
                <a:gd name="connsiteX36" fmla="*/ 4917989 w 8084849"/>
                <a:gd name="connsiteY36" fmla="*/ 476618 h 2683475"/>
                <a:gd name="connsiteX37" fmla="*/ 5041556 w 8084849"/>
                <a:gd name="connsiteY37" fmla="*/ 511923 h 2683475"/>
                <a:gd name="connsiteX38" fmla="*/ 5211021 w 8084849"/>
                <a:gd name="connsiteY38" fmla="*/ 656673 h 2683475"/>
                <a:gd name="connsiteX39" fmla="*/ 5281631 w 8084849"/>
                <a:gd name="connsiteY39" fmla="*/ 755527 h 2683475"/>
                <a:gd name="connsiteX40" fmla="*/ 5348710 w 8084849"/>
                <a:gd name="connsiteY40" fmla="*/ 709631 h 2683475"/>
                <a:gd name="connsiteX41" fmla="*/ 5295753 w 8084849"/>
                <a:gd name="connsiteY41" fmla="*/ 582533 h 2683475"/>
                <a:gd name="connsiteX42" fmla="*/ 5316936 w 8084849"/>
                <a:gd name="connsiteY42" fmla="*/ 533106 h 2683475"/>
                <a:gd name="connsiteX43" fmla="*/ 5412259 w 8084849"/>
                <a:gd name="connsiteY43" fmla="*/ 639021 h 2683475"/>
                <a:gd name="connsiteX44" fmla="*/ 5525235 w 8084849"/>
                <a:gd name="connsiteY44" fmla="*/ 670795 h 2683475"/>
                <a:gd name="connsiteX45" fmla="*/ 5557010 w 8084849"/>
                <a:gd name="connsiteY45" fmla="*/ 451904 h 2683475"/>
                <a:gd name="connsiteX46" fmla="*/ 5652333 w 8084849"/>
                <a:gd name="connsiteY46" fmla="*/ 596655 h 2683475"/>
                <a:gd name="connsiteX47" fmla="*/ 5804145 w 8084849"/>
                <a:gd name="connsiteY47" fmla="*/ 797894 h 2683475"/>
                <a:gd name="connsiteX48" fmla="*/ 5885346 w 8084849"/>
                <a:gd name="connsiteY48" fmla="*/ 833199 h 2683475"/>
                <a:gd name="connsiteX49" fmla="*/ 5895938 w 8084849"/>
                <a:gd name="connsiteY49" fmla="*/ 804955 h 2683475"/>
                <a:gd name="connsiteX50" fmla="*/ 5892407 w 8084849"/>
                <a:gd name="connsiteY50" fmla="*/ 706100 h 2683475"/>
                <a:gd name="connsiteX51" fmla="*/ 5945365 w 8084849"/>
                <a:gd name="connsiteY51" fmla="*/ 787302 h 2683475"/>
                <a:gd name="connsiteX52" fmla="*/ 6083054 w 8084849"/>
                <a:gd name="connsiteY52" fmla="*/ 872034 h 2683475"/>
                <a:gd name="connsiteX53" fmla="*/ 6132482 w 8084849"/>
                <a:gd name="connsiteY53" fmla="*/ 857912 h 2683475"/>
                <a:gd name="connsiteX54" fmla="*/ 6199561 w 8084849"/>
                <a:gd name="connsiteY54" fmla="*/ 794363 h 2683475"/>
                <a:gd name="connsiteX55" fmla="*/ 6181909 w 8084849"/>
                <a:gd name="connsiteY55" fmla="*/ 663734 h 2683475"/>
                <a:gd name="connsiteX56" fmla="*/ 6203092 w 8084849"/>
                <a:gd name="connsiteY56" fmla="*/ 614307 h 2683475"/>
                <a:gd name="connsiteX57" fmla="*/ 6340781 w 8084849"/>
                <a:gd name="connsiteY57" fmla="*/ 706100 h 2683475"/>
                <a:gd name="connsiteX58" fmla="*/ 6361964 w 8084849"/>
                <a:gd name="connsiteY58" fmla="*/ 734344 h 2683475"/>
                <a:gd name="connsiteX59" fmla="*/ 6591447 w 8084849"/>
                <a:gd name="connsiteY59" fmla="*/ 896748 h 2683475"/>
                <a:gd name="connsiteX60" fmla="*/ 6605569 w 8084849"/>
                <a:gd name="connsiteY60" fmla="*/ 924992 h 2683475"/>
                <a:gd name="connsiteX61" fmla="*/ 6813868 w 8084849"/>
                <a:gd name="connsiteY61" fmla="*/ 1172127 h 2683475"/>
                <a:gd name="connsiteX62" fmla="*/ 6986863 w 8084849"/>
                <a:gd name="connsiteY62" fmla="*/ 1309816 h 2683475"/>
                <a:gd name="connsiteX63" fmla="*/ 7015107 w 8084849"/>
                <a:gd name="connsiteY63" fmla="*/ 1334530 h 2683475"/>
                <a:gd name="connsiteX64" fmla="*/ 7301078 w 8084849"/>
                <a:gd name="connsiteY64" fmla="*/ 1475750 h 2683475"/>
                <a:gd name="connsiteX65" fmla="*/ 7548213 w 8084849"/>
                <a:gd name="connsiteY65" fmla="*/ 1514585 h 2683475"/>
                <a:gd name="connsiteX66" fmla="*/ 7551743 w 8084849"/>
                <a:gd name="connsiteY66" fmla="*/ 1408670 h 2683475"/>
                <a:gd name="connsiteX67" fmla="*/ 7576457 w 8084849"/>
                <a:gd name="connsiteY67" fmla="*/ 1309816 h 2683475"/>
                <a:gd name="connsiteX68" fmla="*/ 7604701 w 8084849"/>
                <a:gd name="connsiteY68" fmla="*/ 1239206 h 2683475"/>
                <a:gd name="connsiteX69" fmla="*/ 7654128 w 8084849"/>
                <a:gd name="connsiteY69" fmla="*/ 1267450 h 2683475"/>
                <a:gd name="connsiteX70" fmla="*/ 7880080 w 8084849"/>
                <a:gd name="connsiteY70" fmla="*/ 1394548 h 2683475"/>
                <a:gd name="connsiteX71" fmla="*/ 7957751 w 8084849"/>
                <a:gd name="connsiteY71" fmla="*/ 1341591 h 2683475"/>
                <a:gd name="connsiteX72" fmla="*/ 7897732 w 8084849"/>
                <a:gd name="connsiteY72" fmla="*/ 1203901 h 2683475"/>
                <a:gd name="connsiteX73" fmla="*/ 7873019 w 8084849"/>
                <a:gd name="connsiteY73" fmla="*/ 1087395 h 2683475"/>
                <a:gd name="connsiteX74" fmla="*/ 8084849 w 8084849"/>
                <a:gd name="connsiteY74" fmla="*/ 1207432 h 2683475"/>
                <a:gd name="connsiteX75" fmla="*/ 8081319 w 8084849"/>
                <a:gd name="connsiteY75" fmla="*/ 1087395 h 2683475"/>
                <a:gd name="connsiteX76" fmla="*/ 8067197 w 8084849"/>
                <a:gd name="connsiteY76" fmla="*/ 1041498 h 2683475"/>
                <a:gd name="connsiteX77" fmla="*/ 8060136 w 8084849"/>
                <a:gd name="connsiteY77" fmla="*/ 1023846 h 2683475"/>
                <a:gd name="connsiteX78" fmla="*/ 8060136 w 8084849"/>
                <a:gd name="connsiteY78" fmla="*/ 1016785 h 2683475"/>
                <a:gd name="connsiteX79" fmla="*/ 7957751 w 8084849"/>
                <a:gd name="connsiteY79" fmla="*/ 822607 h 2683475"/>
                <a:gd name="connsiteX80" fmla="*/ 7827122 w 8084849"/>
                <a:gd name="connsiteY80" fmla="*/ 794363 h 2683475"/>
                <a:gd name="connsiteX81" fmla="*/ 7721207 w 8084849"/>
                <a:gd name="connsiteY81" fmla="*/ 744936 h 2683475"/>
                <a:gd name="connsiteX82" fmla="*/ 7615292 w 8084849"/>
                <a:gd name="connsiteY82" fmla="*/ 670795 h 2683475"/>
                <a:gd name="connsiteX83" fmla="*/ 7498786 w 8084849"/>
                <a:gd name="connsiteY83" fmla="*/ 600185 h 2683475"/>
                <a:gd name="connsiteX84" fmla="*/ 7431706 w 8084849"/>
                <a:gd name="connsiteY84" fmla="*/ 473087 h 2683475"/>
                <a:gd name="connsiteX85" fmla="*/ 7382279 w 8084849"/>
                <a:gd name="connsiteY85" fmla="*/ 338928 h 2683475"/>
                <a:gd name="connsiteX86" fmla="*/ 7332852 w 8084849"/>
                <a:gd name="connsiteY86" fmla="*/ 148281 h 2683475"/>
                <a:gd name="connsiteX87" fmla="*/ 7279895 w 8084849"/>
                <a:gd name="connsiteY87" fmla="*/ 0 h 2683475"/>
                <a:gd name="connsiteX88" fmla="*/ 6827990 w 8084849"/>
                <a:gd name="connsiteY88" fmla="*/ 434252 h 2683475"/>
                <a:gd name="connsiteX89" fmla="*/ 6326659 w 8084849"/>
                <a:gd name="connsiteY89" fmla="*/ 250666 h 2683475"/>
                <a:gd name="connsiteX90" fmla="*/ 6291354 w 8084849"/>
                <a:gd name="connsiteY90" fmla="*/ 356581 h 2683475"/>
                <a:gd name="connsiteX91" fmla="*/ 6185439 w 8084849"/>
                <a:gd name="connsiteY91" fmla="*/ 522514 h 2683475"/>
                <a:gd name="connsiteX92" fmla="*/ 6044219 w 8084849"/>
                <a:gd name="connsiteY92" fmla="*/ 600185 h 2683475"/>
                <a:gd name="connsiteX93" fmla="*/ 5934773 w 8084849"/>
                <a:gd name="connsiteY93" fmla="*/ 653143 h 2683475"/>
                <a:gd name="connsiteX94" fmla="*/ 5878285 w 8084849"/>
                <a:gd name="connsiteY94" fmla="*/ 614307 h 2683475"/>
                <a:gd name="connsiteX95" fmla="*/ 5832389 w 8084849"/>
                <a:gd name="connsiteY95" fmla="*/ 575472 h 2683475"/>
                <a:gd name="connsiteX96" fmla="*/ 5790023 w 8084849"/>
                <a:gd name="connsiteY96" fmla="*/ 586063 h 2683475"/>
                <a:gd name="connsiteX97" fmla="*/ 5730004 w 8084849"/>
                <a:gd name="connsiteY97" fmla="*/ 515453 h 2683475"/>
                <a:gd name="connsiteX98" fmla="*/ 5726474 w 8084849"/>
                <a:gd name="connsiteY98" fmla="*/ 480148 h 2683475"/>
                <a:gd name="connsiteX99" fmla="*/ 5694699 w 8084849"/>
                <a:gd name="connsiteY99" fmla="*/ 476618 h 2683475"/>
                <a:gd name="connsiteX100" fmla="*/ 5652333 w 8084849"/>
                <a:gd name="connsiteY100" fmla="*/ 490740 h 2683475"/>
                <a:gd name="connsiteX101" fmla="*/ 5602906 w 8084849"/>
                <a:gd name="connsiteY101" fmla="*/ 451904 h 2683475"/>
                <a:gd name="connsiteX102" fmla="*/ 5546418 w 8084849"/>
                <a:gd name="connsiteY102" fmla="*/ 268318 h 2683475"/>
                <a:gd name="connsiteX103" fmla="*/ 5493461 w 8084849"/>
                <a:gd name="connsiteY103" fmla="*/ 105915 h 2683475"/>
                <a:gd name="connsiteX104" fmla="*/ 5454625 w 8084849"/>
                <a:gd name="connsiteY104" fmla="*/ 7061 h 2683475"/>
                <a:gd name="connsiteX105" fmla="*/ 5359302 w 8084849"/>
                <a:gd name="connsiteY105" fmla="*/ 321276 h 2683475"/>
                <a:gd name="connsiteX106" fmla="*/ 5320466 w 8084849"/>
                <a:gd name="connsiteY106" fmla="*/ 310684 h 2683475"/>
                <a:gd name="connsiteX107" fmla="*/ 5211021 w 8084849"/>
                <a:gd name="connsiteY107" fmla="*/ 77671 h 2683475"/>
                <a:gd name="connsiteX108" fmla="*/ 5189838 w 8084849"/>
                <a:gd name="connsiteY108" fmla="*/ 77671 h 2683475"/>
                <a:gd name="connsiteX109" fmla="*/ 5161593 w 8084849"/>
                <a:gd name="connsiteY109" fmla="*/ 112976 h 2683475"/>
                <a:gd name="connsiteX110" fmla="*/ 5119227 w 8084849"/>
                <a:gd name="connsiteY110" fmla="*/ 165934 h 2683475"/>
                <a:gd name="connsiteX111" fmla="*/ 5083922 w 8084849"/>
                <a:gd name="connsiteY111" fmla="*/ 127098 h 2683475"/>
                <a:gd name="connsiteX112" fmla="*/ 4875623 w 8084849"/>
                <a:gd name="connsiteY112" fmla="*/ 180056 h 2683475"/>
                <a:gd name="connsiteX113" fmla="*/ 4737933 w 8084849"/>
                <a:gd name="connsiteY113" fmla="*/ 547228 h 2683475"/>
                <a:gd name="connsiteX114" fmla="*/ 3262183 w 8084849"/>
                <a:gd name="connsiteY114" fmla="*/ 1737007 h 2683475"/>
                <a:gd name="connsiteX115" fmla="*/ 28244 w 8084849"/>
                <a:gd name="connsiteY115" fmla="*/ 1387487 h 2683475"/>
                <a:gd name="connsiteX116" fmla="*/ 56488 w 8084849"/>
                <a:gd name="connsiteY116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221612 w 8084849"/>
                <a:gd name="connsiteY27" fmla="*/ 1931185 h 2683475"/>
                <a:gd name="connsiteX28" fmla="*/ 5228673 w 8084849"/>
                <a:gd name="connsiteY28" fmla="*/ 1920593 h 2683475"/>
                <a:gd name="connsiteX29" fmla="*/ 5309875 w 8084849"/>
                <a:gd name="connsiteY29" fmla="*/ 1715824 h 2683475"/>
                <a:gd name="connsiteX30" fmla="*/ 5309875 w 8084849"/>
                <a:gd name="connsiteY30" fmla="*/ 1662866 h 2683475"/>
                <a:gd name="connsiteX31" fmla="*/ 5306344 w 8084849"/>
                <a:gd name="connsiteY31" fmla="*/ 1433384 h 2683475"/>
                <a:gd name="connsiteX32" fmla="*/ 5196899 w 8084849"/>
                <a:gd name="connsiteY32" fmla="*/ 1189779 h 2683475"/>
                <a:gd name="connsiteX33" fmla="*/ 5196899 w 8084849"/>
                <a:gd name="connsiteY33" fmla="*/ 1158005 h 2683475"/>
                <a:gd name="connsiteX34" fmla="*/ 5076861 w 8084849"/>
                <a:gd name="connsiteY34" fmla="*/ 794363 h 2683475"/>
                <a:gd name="connsiteX35" fmla="*/ 5002721 w 8084849"/>
                <a:gd name="connsiteY35" fmla="*/ 624899 h 2683475"/>
                <a:gd name="connsiteX36" fmla="*/ 4917989 w 8084849"/>
                <a:gd name="connsiteY36" fmla="*/ 476618 h 2683475"/>
                <a:gd name="connsiteX37" fmla="*/ 5041556 w 8084849"/>
                <a:gd name="connsiteY37" fmla="*/ 511923 h 2683475"/>
                <a:gd name="connsiteX38" fmla="*/ 5211021 w 8084849"/>
                <a:gd name="connsiteY38" fmla="*/ 656673 h 2683475"/>
                <a:gd name="connsiteX39" fmla="*/ 5281631 w 8084849"/>
                <a:gd name="connsiteY39" fmla="*/ 755527 h 2683475"/>
                <a:gd name="connsiteX40" fmla="*/ 5348710 w 8084849"/>
                <a:gd name="connsiteY40" fmla="*/ 709631 h 2683475"/>
                <a:gd name="connsiteX41" fmla="*/ 5295753 w 8084849"/>
                <a:gd name="connsiteY41" fmla="*/ 582533 h 2683475"/>
                <a:gd name="connsiteX42" fmla="*/ 5316936 w 8084849"/>
                <a:gd name="connsiteY42" fmla="*/ 533106 h 2683475"/>
                <a:gd name="connsiteX43" fmla="*/ 5412259 w 8084849"/>
                <a:gd name="connsiteY43" fmla="*/ 639021 h 2683475"/>
                <a:gd name="connsiteX44" fmla="*/ 5525235 w 8084849"/>
                <a:gd name="connsiteY44" fmla="*/ 670795 h 2683475"/>
                <a:gd name="connsiteX45" fmla="*/ 5557010 w 8084849"/>
                <a:gd name="connsiteY45" fmla="*/ 451904 h 2683475"/>
                <a:gd name="connsiteX46" fmla="*/ 5652333 w 8084849"/>
                <a:gd name="connsiteY46" fmla="*/ 596655 h 2683475"/>
                <a:gd name="connsiteX47" fmla="*/ 5804145 w 8084849"/>
                <a:gd name="connsiteY47" fmla="*/ 797894 h 2683475"/>
                <a:gd name="connsiteX48" fmla="*/ 5885346 w 8084849"/>
                <a:gd name="connsiteY48" fmla="*/ 833199 h 2683475"/>
                <a:gd name="connsiteX49" fmla="*/ 5895938 w 8084849"/>
                <a:gd name="connsiteY49" fmla="*/ 804955 h 2683475"/>
                <a:gd name="connsiteX50" fmla="*/ 5892407 w 8084849"/>
                <a:gd name="connsiteY50" fmla="*/ 706100 h 2683475"/>
                <a:gd name="connsiteX51" fmla="*/ 5945365 w 8084849"/>
                <a:gd name="connsiteY51" fmla="*/ 787302 h 2683475"/>
                <a:gd name="connsiteX52" fmla="*/ 6083054 w 8084849"/>
                <a:gd name="connsiteY52" fmla="*/ 872034 h 2683475"/>
                <a:gd name="connsiteX53" fmla="*/ 6132482 w 8084849"/>
                <a:gd name="connsiteY53" fmla="*/ 857912 h 2683475"/>
                <a:gd name="connsiteX54" fmla="*/ 6199561 w 8084849"/>
                <a:gd name="connsiteY54" fmla="*/ 794363 h 2683475"/>
                <a:gd name="connsiteX55" fmla="*/ 6181909 w 8084849"/>
                <a:gd name="connsiteY55" fmla="*/ 663734 h 2683475"/>
                <a:gd name="connsiteX56" fmla="*/ 6203092 w 8084849"/>
                <a:gd name="connsiteY56" fmla="*/ 614307 h 2683475"/>
                <a:gd name="connsiteX57" fmla="*/ 6340781 w 8084849"/>
                <a:gd name="connsiteY57" fmla="*/ 706100 h 2683475"/>
                <a:gd name="connsiteX58" fmla="*/ 6361964 w 8084849"/>
                <a:gd name="connsiteY58" fmla="*/ 734344 h 2683475"/>
                <a:gd name="connsiteX59" fmla="*/ 6591447 w 8084849"/>
                <a:gd name="connsiteY59" fmla="*/ 896748 h 2683475"/>
                <a:gd name="connsiteX60" fmla="*/ 6605569 w 8084849"/>
                <a:gd name="connsiteY60" fmla="*/ 924992 h 2683475"/>
                <a:gd name="connsiteX61" fmla="*/ 6813868 w 8084849"/>
                <a:gd name="connsiteY61" fmla="*/ 1172127 h 2683475"/>
                <a:gd name="connsiteX62" fmla="*/ 6986863 w 8084849"/>
                <a:gd name="connsiteY62" fmla="*/ 1309816 h 2683475"/>
                <a:gd name="connsiteX63" fmla="*/ 7015107 w 8084849"/>
                <a:gd name="connsiteY63" fmla="*/ 1334530 h 2683475"/>
                <a:gd name="connsiteX64" fmla="*/ 7301078 w 8084849"/>
                <a:gd name="connsiteY64" fmla="*/ 1475750 h 2683475"/>
                <a:gd name="connsiteX65" fmla="*/ 7548213 w 8084849"/>
                <a:gd name="connsiteY65" fmla="*/ 1514585 h 2683475"/>
                <a:gd name="connsiteX66" fmla="*/ 7551743 w 8084849"/>
                <a:gd name="connsiteY66" fmla="*/ 1408670 h 2683475"/>
                <a:gd name="connsiteX67" fmla="*/ 7576457 w 8084849"/>
                <a:gd name="connsiteY67" fmla="*/ 1309816 h 2683475"/>
                <a:gd name="connsiteX68" fmla="*/ 7604701 w 8084849"/>
                <a:gd name="connsiteY68" fmla="*/ 1239206 h 2683475"/>
                <a:gd name="connsiteX69" fmla="*/ 7654128 w 8084849"/>
                <a:gd name="connsiteY69" fmla="*/ 1267450 h 2683475"/>
                <a:gd name="connsiteX70" fmla="*/ 7880080 w 8084849"/>
                <a:gd name="connsiteY70" fmla="*/ 1394548 h 2683475"/>
                <a:gd name="connsiteX71" fmla="*/ 7957751 w 8084849"/>
                <a:gd name="connsiteY71" fmla="*/ 1341591 h 2683475"/>
                <a:gd name="connsiteX72" fmla="*/ 7897732 w 8084849"/>
                <a:gd name="connsiteY72" fmla="*/ 1203901 h 2683475"/>
                <a:gd name="connsiteX73" fmla="*/ 7873019 w 8084849"/>
                <a:gd name="connsiteY73" fmla="*/ 1087395 h 2683475"/>
                <a:gd name="connsiteX74" fmla="*/ 8084849 w 8084849"/>
                <a:gd name="connsiteY74" fmla="*/ 1207432 h 2683475"/>
                <a:gd name="connsiteX75" fmla="*/ 8081319 w 8084849"/>
                <a:gd name="connsiteY75" fmla="*/ 1087395 h 2683475"/>
                <a:gd name="connsiteX76" fmla="*/ 8067197 w 8084849"/>
                <a:gd name="connsiteY76" fmla="*/ 1041498 h 2683475"/>
                <a:gd name="connsiteX77" fmla="*/ 8060136 w 8084849"/>
                <a:gd name="connsiteY77" fmla="*/ 1023846 h 2683475"/>
                <a:gd name="connsiteX78" fmla="*/ 8060136 w 8084849"/>
                <a:gd name="connsiteY78" fmla="*/ 1016785 h 2683475"/>
                <a:gd name="connsiteX79" fmla="*/ 7957751 w 8084849"/>
                <a:gd name="connsiteY79" fmla="*/ 822607 h 2683475"/>
                <a:gd name="connsiteX80" fmla="*/ 7827122 w 8084849"/>
                <a:gd name="connsiteY80" fmla="*/ 794363 h 2683475"/>
                <a:gd name="connsiteX81" fmla="*/ 7721207 w 8084849"/>
                <a:gd name="connsiteY81" fmla="*/ 744936 h 2683475"/>
                <a:gd name="connsiteX82" fmla="*/ 7615292 w 8084849"/>
                <a:gd name="connsiteY82" fmla="*/ 670795 h 2683475"/>
                <a:gd name="connsiteX83" fmla="*/ 7498786 w 8084849"/>
                <a:gd name="connsiteY83" fmla="*/ 600185 h 2683475"/>
                <a:gd name="connsiteX84" fmla="*/ 7431706 w 8084849"/>
                <a:gd name="connsiteY84" fmla="*/ 473087 h 2683475"/>
                <a:gd name="connsiteX85" fmla="*/ 7382279 w 8084849"/>
                <a:gd name="connsiteY85" fmla="*/ 338928 h 2683475"/>
                <a:gd name="connsiteX86" fmla="*/ 7332852 w 8084849"/>
                <a:gd name="connsiteY86" fmla="*/ 148281 h 2683475"/>
                <a:gd name="connsiteX87" fmla="*/ 7279895 w 8084849"/>
                <a:gd name="connsiteY87" fmla="*/ 0 h 2683475"/>
                <a:gd name="connsiteX88" fmla="*/ 6827990 w 8084849"/>
                <a:gd name="connsiteY88" fmla="*/ 434252 h 2683475"/>
                <a:gd name="connsiteX89" fmla="*/ 6326659 w 8084849"/>
                <a:gd name="connsiteY89" fmla="*/ 250666 h 2683475"/>
                <a:gd name="connsiteX90" fmla="*/ 6291354 w 8084849"/>
                <a:gd name="connsiteY90" fmla="*/ 356581 h 2683475"/>
                <a:gd name="connsiteX91" fmla="*/ 6185439 w 8084849"/>
                <a:gd name="connsiteY91" fmla="*/ 522514 h 2683475"/>
                <a:gd name="connsiteX92" fmla="*/ 6044219 w 8084849"/>
                <a:gd name="connsiteY92" fmla="*/ 600185 h 2683475"/>
                <a:gd name="connsiteX93" fmla="*/ 5934773 w 8084849"/>
                <a:gd name="connsiteY93" fmla="*/ 653143 h 2683475"/>
                <a:gd name="connsiteX94" fmla="*/ 5878285 w 8084849"/>
                <a:gd name="connsiteY94" fmla="*/ 614307 h 2683475"/>
                <a:gd name="connsiteX95" fmla="*/ 5832389 w 8084849"/>
                <a:gd name="connsiteY95" fmla="*/ 575472 h 2683475"/>
                <a:gd name="connsiteX96" fmla="*/ 5790023 w 8084849"/>
                <a:gd name="connsiteY96" fmla="*/ 586063 h 2683475"/>
                <a:gd name="connsiteX97" fmla="*/ 5730004 w 8084849"/>
                <a:gd name="connsiteY97" fmla="*/ 515453 h 2683475"/>
                <a:gd name="connsiteX98" fmla="*/ 5726474 w 8084849"/>
                <a:gd name="connsiteY98" fmla="*/ 480148 h 2683475"/>
                <a:gd name="connsiteX99" fmla="*/ 5694699 w 8084849"/>
                <a:gd name="connsiteY99" fmla="*/ 476618 h 2683475"/>
                <a:gd name="connsiteX100" fmla="*/ 5652333 w 8084849"/>
                <a:gd name="connsiteY100" fmla="*/ 490740 h 2683475"/>
                <a:gd name="connsiteX101" fmla="*/ 5602906 w 8084849"/>
                <a:gd name="connsiteY101" fmla="*/ 451904 h 2683475"/>
                <a:gd name="connsiteX102" fmla="*/ 5546418 w 8084849"/>
                <a:gd name="connsiteY102" fmla="*/ 268318 h 2683475"/>
                <a:gd name="connsiteX103" fmla="*/ 5493461 w 8084849"/>
                <a:gd name="connsiteY103" fmla="*/ 105915 h 2683475"/>
                <a:gd name="connsiteX104" fmla="*/ 5454625 w 8084849"/>
                <a:gd name="connsiteY104" fmla="*/ 7061 h 2683475"/>
                <a:gd name="connsiteX105" fmla="*/ 5359302 w 8084849"/>
                <a:gd name="connsiteY105" fmla="*/ 321276 h 2683475"/>
                <a:gd name="connsiteX106" fmla="*/ 5320466 w 8084849"/>
                <a:gd name="connsiteY106" fmla="*/ 310684 h 2683475"/>
                <a:gd name="connsiteX107" fmla="*/ 5211021 w 8084849"/>
                <a:gd name="connsiteY107" fmla="*/ 77671 h 2683475"/>
                <a:gd name="connsiteX108" fmla="*/ 5189838 w 8084849"/>
                <a:gd name="connsiteY108" fmla="*/ 77671 h 2683475"/>
                <a:gd name="connsiteX109" fmla="*/ 5161593 w 8084849"/>
                <a:gd name="connsiteY109" fmla="*/ 112976 h 2683475"/>
                <a:gd name="connsiteX110" fmla="*/ 5119227 w 8084849"/>
                <a:gd name="connsiteY110" fmla="*/ 165934 h 2683475"/>
                <a:gd name="connsiteX111" fmla="*/ 5083922 w 8084849"/>
                <a:gd name="connsiteY111" fmla="*/ 127098 h 2683475"/>
                <a:gd name="connsiteX112" fmla="*/ 4875623 w 8084849"/>
                <a:gd name="connsiteY112" fmla="*/ 180056 h 2683475"/>
                <a:gd name="connsiteX113" fmla="*/ 4737933 w 8084849"/>
                <a:gd name="connsiteY113" fmla="*/ 547228 h 2683475"/>
                <a:gd name="connsiteX114" fmla="*/ 3262183 w 8084849"/>
                <a:gd name="connsiteY114" fmla="*/ 1737007 h 2683475"/>
                <a:gd name="connsiteX115" fmla="*/ 28244 w 8084849"/>
                <a:gd name="connsiteY115" fmla="*/ 1387487 h 2683475"/>
                <a:gd name="connsiteX116" fmla="*/ 56488 w 8084849"/>
                <a:gd name="connsiteY116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221612 w 8084849"/>
                <a:gd name="connsiteY27" fmla="*/ 1931185 h 2683475"/>
                <a:gd name="connsiteX28" fmla="*/ 5228673 w 8084849"/>
                <a:gd name="connsiteY28" fmla="*/ 1920593 h 2683475"/>
                <a:gd name="connsiteX29" fmla="*/ 5309875 w 8084849"/>
                <a:gd name="connsiteY29" fmla="*/ 1715824 h 2683475"/>
                <a:gd name="connsiteX30" fmla="*/ 5309875 w 8084849"/>
                <a:gd name="connsiteY30" fmla="*/ 1662866 h 2683475"/>
                <a:gd name="connsiteX31" fmla="*/ 5306344 w 8084849"/>
                <a:gd name="connsiteY31" fmla="*/ 1433384 h 2683475"/>
                <a:gd name="connsiteX32" fmla="*/ 5196899 w 8084849"/>
                <a:gd name="connsiteY32" fmla="*/ 1189779 h 2683475"/>
                <a:gd name="connsiteX33" fmla="*/ 5196899 w 8084849"/>
                <a:gd name="connsiteY33" fmla="*/ 1158005 h 2683475"/>
                <a:gd name="connsiteX34" fmla="*/ 5076861 w 8084849"/>
                <a:gd name="connsiteY34" fmla="*/ 794363 h 2683475"/>
                <a:gd name="connsiteX35" fmla="*/ 5002721 w 8084849"/>
                <a:gd name="connsiteY35" fmla="*/ 624899 h 2683475"/>
                <a:gd name="connsiteX36" fmla="*/ 4917989 w 8084849"/>
                <a:gd name="connsiteY36" fmla="*/ 476618 h 2683475"/>
                <a:gd name="connsiteX37" fmla="*/ 5041556 w 8084849"/>
                <a:gd name="connsiteY37" fmla="*/ 511923 h 2683475"/>
                <a:gd name="connsiteX38" fmla="*/ 5211021 w 8084849"/>
                <a:gd name="connsiteY38" fmla="*/ 656673 h 2683475"/>
                <a:gd name="connsiteX39" fmla="*/ 5281631 w 8084849"/>
                <a:gd name="connsiteY39" fmla="*/ 755527 h 2683475"/>
                <a:gd name="connsiteX40" fmla="*/ 5348710 w 8084849"/>
                <a:gd name="connsiteY40" fmla="*/ 709631 h 2683475"/>
                <a:gd name="connsiteX41" fmla="*/ 5295753 w 8084849"/>
                <a:gd name="connsiteY41" fmla="*/ 582533 h 2683475"/>
                <a:gd name="connsiteX42" fmla="*/ 5316936 w 8084849"/>
                <a:gd name="connsiteY42" fmla="*/ 533106 h 2683475"/>
                <a:gd name="connsiteX43" fmla="*/ 5412259 w 8084849"/>
                <a:gd name="connsiteY43" fmla="*/ 639021 h 2683475"/>
                <a:gd name="connsiteX44" fmla="*/ 5525235 w 8084849"/>
                <a:gd name="connsiteY44" fmla="*/ 670795 h 2683475"/>
                <a:gd name="connsiteX45" fmla="*/ 5557010 w 8084849"/>
                <a:gd name="connsiteY45" fmla="*/ 451904 h 2683475"/>
                <a:gd name="connsiteX46" fmla="*/ 5652333 w 8084849"/>
                <a:gd name="connsiteY46" fmla="*/ 596655 h 2683475"/>
                <a:gd name="connsiteX47" fmla="*/ 5804145 w 8084849"/>
                <a:gd name="connsiteY47" fmla="*/ 797894 h 2683475"/>
                <a:gd name="connsiteX48" fmla="*/ 5885346 w 8084849"/>
                <a:gd name="connsiteY48" fmla="*/ 833199 h 2683475"/>
                <a:gd name="connsiteX49" fmla="*/ 5895938 w 8084849"/>
                <a:gd name="connsiteY49" fmla="*/ 804955 h 2683475"/>
                <a:gd name="connsiteX50" fmla="*/ 5892407 w 8084849"/>
                <a:gd name="connsiteY50" fmla="*/ 706100 h 2683475"/>
                <a:gd name="connsiteX51" fmla="*/ 5945365 w 8084849"/>
                <a:gd name="connsiteY51" fmla="*/ 787302 h 2683475"/>
                <a:gd name="connsiteX52" fmla="*/ 6083054 w 8084849"/>
                <a:gd name="connsiteY52" fmla="*/ 872034 h 2683475"/>
                <a:gd name="connsiteX53" fmla="*/ 6132482 w 8084849"/>
                <a:gd name="connsiteY53" fmla="*/ 857912 h 2683475"/>
                <a:gd name="connsiteX54" fmla="*/ 6199561 w 8084849"/>
                <a:gd name="connsiteY54" fmla="*/ 794363 h 2683475"/>
                <a:gd name="connsiteX55" fmla="*/ 6181909 w 8084849"/>
                <a:gd name="connsiteY55" fmla="*/ 663734 h 2683475"/>
                <a:gd name="connsiteX56" fmla="*/ 6203092 w 8084849"/>
                <a:gd name="connsiteY56" fmla="*/ 614307 h 2683475"/>
                <a:gd name="connsiteX57" fmla="*/ 6340781 w 8084849"/>
                <a:gd name="connsiteY57" fmla="*/ 706100 h 2683475"/>
                <a:gd name="connsiteX58" fmla="*/ 6361964 w 8084849"/>
                <a:gd name="connsiteY58" fmla="*/ 734344 h 2683475"/>
                <a:gd name="connsiteX59" fmla="*/ 6591447 w 8084849"/>
                <a:gd name="connsiteY59" fmla="*/ 896748 h 2683475"/>
                <a:gd name="connsiteX60" fmla="*/ 6605569 w 8084849"/>
                <a:gd name="connsiteY60" fmla="*/ 924992 h 2683475"/>
                <a:gd name="connsiteX61" fmla="*/ 6813868 w 8084849"/>
                <a:gd name="connsiteY61" fmla="*/ 1172127 h 2683475"/>
                <a:gd name="connsiteX62" fmla="*/ 6986863 w 8084849"/>
                <a:gd name="connsiteY62" fmla="*/ 1309816 h 2683475"/>
                <a:gd name="connsiteX63" fmla="*/ 7015107 w 8084849"/>
                <a:gd name="connsiteY63" fmla="*/ 1334530 h 2683475"/>
                <a:gd name="connsiteX64" fmla="*/ 7301078 w 8084849"/>
                <a:gd name="connsiteY64" fmla="*/ 1475750 h 2683475"/>
                <a:gd name="connsiteX65" fmla="*/ 7548213 w 8084849"/>
                <a:gd name="connsiteY65" fmla="*/ 1514585 h 2683475"/>
                <a:gd name="connsiteX66" fmla="*/ 7551743 w 8084849"/>
                <a:gd name="connsiteY66" fmla="*/ 1408670 h 2683475"/>
                <a:gd name="connsiteX67" fmla="*/ 7576457 w 8084849"/>
                <a:gd name="connsiteY67" fmla="*/ 1309816 h 2683475"/>
                <a:gd name="connsiteX68" fmla="*/ 7604701 w 8084849"/>
                <a:gd name="connsiteY68" fmla="*/ 1239206 h 2683475"/>
                <a:gd name="connsiteX69" fmla="*/ 7654128 w 8084849"/>
                <a:gd name="connsiteY69" fmla="*/ 1267450 h 2683475"/>
                <a:gd name="connsiteX70" fmla="*/ 7880080 w 8084849"/>
                <a:gd name="connsiteY70" fmla="*/ 1394548 h 2683475"/>
                <a:gd name="connsiteX71" fmla="*/ 7957751 w 8084849"/>
                <a:gd name="connsiteY71" fmla="*/ 1341591 h 2683475"/>
                <a:gd name="connsiteX72" fmla="*/ 7897732 w 8084849"/>
                <a:gd name="connsiteY72" fmla="*/ 1203901 h 2683475"/>
                <a:gd name="connsiteX73" fmla="*/ 7873019 w 8084849"/>
                <a:gd name="connsiteY73" fmla="*/ 1087395 h 2683475"/>
                <a:gd name="connsiteX74" fmla="*/ 8084849 w 8084849"/>
                <a:gd name="connsiteY74" fmla="*/ 1207432 h 2683475"/>
                <a:gd name="connsiteX75" fmla="*/ 8081319 w 8084849"/>
                <a:gd name="connsiteY75" fmla="*/ 1087395 h 2683475"/>
                <a:gd name="connsiteX76" fmla="*/ 8067197 w 8084849"/>
                <a:gd name="connsiteY76" fmla="*/ 1041498 h 2683475"/>
                <a:gd name="connsiteX77" fmla="*/ 8060136 w 8084849"/>
                <a:gd name="connsiteY77" fmla="*/ 1023846 h 2683475"/>
                <a:gd name="connsiteX78" fmla="*/ 8060136 w 8084849"/>
                <a:gd name="connsiteY78" fmla="*/ 1016785 h 2683475"/>
                <a:gd name="connsiteX79" fmla="*/ 7957751 w 8084849"/>
                <a:gd name="connsiteY79" fmla="*/ 822607 h 2683475"/>
                <a:gd name="connsiteX80" fmla="*/ 7827122 w 8084849"/>
                <a:gd name="connsiteY80" fmla="*/ 794363 h 2683475"/>
                <a:gd name="connsiteX81" fmla="*/ 7721207 w 8084849"/>
                <a:gd name="connsiteY81" fmla="*/ 744936 h 2683475"/>
                <a:gd name="connsiteX82" fmla="*/ 7615292 w 8084849"/>
                <a:gd name="connsiteY82" fmla="*/ 670795 h 2683475"/>
                <a:gd name="connsiteX83" fmla="*/ 7498786 w 8084849"/>
                <a:gd name="connsiteY83" fmla="*/ 600185 h 2683475"/>
                <a:gd name="connsiteX84" fmla="*/ 7431706 w 8084849"/>
                <a:gd name="connsiteY84" fmla="*/ 473087 h 2683475"/>
                <a:gd name="connsiteX85" fmla="*/ 7382279 w 8084849"/>
                <a:gd name="connsiteY85" fmla="*/ 338928 h 2683475"/>
                <a:gd name="connsiteX86" fmla="*/ 7332852 w 8084849"/>
                <a:gd name="connsiteY86" fmla="*/ 148281 h 2683475"/>
                <a:gd name="connsiteX87" fmla="*/ 7279895 w 8084849"/>
                <a:gd name="connsiteY87" fmla="*/ 0 h 2683475"/>
                <a:gd name="connsiteX88" fmla="*/ 6827990 w 8084849"/>
                <a:gd name="connsiteY88" fmla="*/ 434252 h 2683475"/>
                <a:gd name="connsiteX89" fmla="*/ 6326659 w 8084849"/>
                <a:gd name="connsiteY89" fmla="*/ 250666 h 2683475"/>
                <a:gd name="connsiteX90" fmla="*/ 6291354 w 8084849"/>
                <a:gd name="connsiteY90" fmla="*/ 356581 h 2683475"/>
                <a:gd name="connsiteX91" fmla="*/ 6185439 w 8084849"/>
                <a:gd name="connsiteY91" fmla="*/ 522514 h 2683475"/>
                <a:gd name="connsiteX92" fmla="*/ 6044219 w 8084849"/>
                <a:gd name="connsiteY92" fmla="*/ 600185 h 2683475"/>
                <a:gd name="connsiteX93" fmla="*/ 5934773 w 8084849"/>
                <a:gd name="connsiteY93" fmla="*/ 653143 h 2683475"/>
                <a:gd name="connsiteX94" fmla="*/ 5878285 w 8084849"/>
                <a:gd name="connsiteY94" fmla="*/ 614307 h 2683475"/>
                <a:gd name="connsiteX95" fmla="*/ 5832389 w 8084849"/>
                <a:gd name="connsiteY95" fmla="*/ 575472 h 2683475"/>
                <a:gd name="connsiteX96" fmla="*/ 5790023 w 8084849"/>
                <a:gd name="connsiteY96" fmla="*/ 586063 h 2683475"/>
                <a:gd name="connsiteX97" fmla="*/ 5730004 w 8084849"/>
                <a:gd name="connsiteY97" fmla="*/ 515453 h 2683475"/>
                <a:gd name="connsiteX98" fmla="*/ 5726474 w 8084849"/>
                <a:gd name="connsiteY98" fmla="*/ 480148 h 2683475"/>
                <a:gd name="connsiteX99" fmla="*/ 5694699 w 8084849"/>
                <a:gd name="connsiteY99" fmla="*/ 476618 h 2683475"/>
                <a:gd name="connsiteX100" fmla="*/ 5652333 w 8084849"/>
                <a:gd name="connsiteY100" fmla="*/ 490740 h 2683475"/>
                <a:gd name="connsiteX101" fmla="*/ 5602906 w 8084849"/>
                <a:gd name="connsiteY101" fmla="*/ 451904 h 2683475"/>
                <a:gd name="connsiteX102" fmla="*/ 5546418 w 8084849"/>
                <a:gd name="connsiteY102" fmla="*/ 268318 h 2683475"/>
                <a:gd name="connsiteX103" fmla="*/ 5493461 w 8084849"/>
                <a:gd name="connsiteY103" fmla="*/ 105915 h 2683475"/>
                <a:gd name="connsiteX104" fmla="*/ 5454625 w 8084849"/>
                <a:gd name="connsiteY104" fmla="*/ 7061 h 2683475"/>
                <a:gd name="connsiteX105" fmla="*/ 5359302 w 8084849"/>
                <a:gd name="connsiteY105" fmla="*/ 321276 h 2683475"/>
                <a:gd name="connsiteX106" fmla="*/ 5320466 w 8084849"/>
                <a:gd name="connsiteY106" fmla="*/ 310684 h 2683475"/>
                <a:gd name="connsiteX107" fmla="*/ 5211021 w 8084849"/>
                <a:gd name="connsiteY107" fmla="*/ 77671 h 2683475"/>
                <a:gd name="connsiteX108" fmla="*/ 5189838 w 8084849"/>
                <a:gd name="connsiteY108" fmla="*/ 77671 h 2683475"/>
                <a:gd name="connsiteX109" fmla="*/ 5161593 w 8084849"/>
                <a:gd name="connsiteY109" fmla="*/ 112976 h 2683475"/>
                <a:gd name="connsiteX110" fmla="*/ 5119227 w 8084849"/>
                <a:gd name="connsiteY110" fmla="*/ 165934 h 2683475"/>
                <a:gd name="connsiteX111" fmla="*/ 5083922 w 8084849"/>
                <a:gd name="connsiteY111" fmla="*/ 127098 h 2683475"/>
                <a:gd name="connsiteX112" fmla="*/ 4875623 w 8084849"/>
                <a:gd name="connsiteY112" fmla="*/ 180056 h 2683475"/>
                <a:gd name="connsiteX113" fmla="*/ 4737933 w 8084849"/>
                <a:gd name="connsiteY113" fmla="*/ 547228 h 2683475"/>
                <a:gd name="connsiteX114" fmla="*/ 3262183 w 8084849"/>
                <a:gd name="connsiteY114" fmla="*/ 1737007 h 2683475"/>
                <a:gd name="connsiteX115" fmla="*/ 28244 w 8084849"/>
                <a:gd name="connsiteY115" fmla="*/ 1387487 h 2683475"/>
                <a:gd name="connsiteX116" fmla="*/ 56488 w 8084849"/>
                <a:gd name="connsiteY116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221612 w 8084849"/>
                <a:gd name="connsiteY27" fmla="*/ 1931185 h 2683475"/>
                <a:gd name="connsiteX28" fmla="*/ 5309875 w 8084849"/>
                <a:gd name="connsiteY28" fmla="*/ 1715824 h 2683475"/>
                <a:gd name="connsiteX29" fmla="*/ 5309875 w 8084849"/>
                <a:gd name="connsiteY29" fmla="*/ 1662866 h 2683475"/>
                <a:gd name="connsiteX30" fmla="*/ 5306344 w 8084849"/>
                <a:gd name="connsiteY30" fmla="*/ 1433384 h 2683475"/>
                <a:gd name="connsiteX31" fmla="*/ 5196899 w 8084849"/>
                <a:gd name="connsiteY31" fmla="*/ 1189779 h 2683475"/>
                <a:gd name="connsiteX32" fmla="*/ 5196899 w 8084849"/>
                <a:gd name="connsiteY32" fmla="*/ 1158005 h 2683475"/>
                <a:gd name="connsiteX33" fmla="*/ 5076861 w 8084849"/>
                <a:gd name="connsiteY33" fmla="*/ 794363 h 2683475"/>
                <a:gd name="connsiteX34" fmla="*/ 5002721 w 8084849"/>
                <a:gd name="connsiteY34" fmla="*/ 624899 h 2683475"/>
                <a:gd name="connsiteX35" fmla="*/ 4917989 w 8084849"/>
                <a:gd name="connsiteY35" fmla="*/ 476618 h 2683475"/>
                <a:gd name="connsiteX36" fmla="*/ 5041556 w 8084849"/>
                <a:gd name="connsiteY36" fmla="*/ 511923 h 2683475"/>
                <a:gd name="connsiteX37" fmla="*/ 5211021 w 8084849"/>
                <a:gd name="connsiteY37" fmla="*/ 656673 h 2683475"/>
                <a:gd name="connsiteX38" fmla="*/ 5281631 w 8084849"/>
                <a:gd name="connsiteY38" fmla="*/ 755527 h 2683475"/>
                <a:gd name="connsiteX39" fmla="*/ 5348710 w 8084849"/>
                <a:gd name="connsiteY39" fmla="*/ 709631 h 2683475"/>
                <a:gd name="connsiteX40" fmla="*/ 5295753 w 8084849"/>
                <a:gd name="connsiteY40" fmla="*/ 582533 h 2683475"/>
                <a:gd name="connsiteX41" fmla="*/ 5316936 w 8084849"/>
                <a:gd name="connsiteY41" fmla="*/ 533106 h 2683475"/>
                <a:gd name="connsiteX42" fmla="*/ 5412259 w 8084849"/>
                <a:gd name="connsiteY42" fmla="*/ 639021 h 2683475"/>
                <a:gd name="connsiteX43" fmla="*/ 5525235 w 8084849"/>
                <a:gd name="connsiteY43" fmla="*/ 670795 h 2683475"/>
                <a:gd name="connsiteX44" fmla="*/ 5557010 w 8084849"/>
                <a:gd name="connsiteY44" fmla="*/ 451904 h 2683475"/>
                <a:gd name="connsiteX45" fmla="*/ 5652333 w 8084849"/>
                <a:gd name="connsiteY45" fmla="*/ 596655 h 2683475"/>
                <a:gd name="connsiteX46" fmla="*/ 5804145 w 8084849"/>
                <a:gd name="connsiteY46" fmla="*/ 797894 h 2683475"/>
                <a:gd name="connsiteX47" fmla="*/ 5885346 w 8084849"/>
                <a:gd name="connsiteY47" fmla="*/ 833199 h 2683475"/>
                <a:gd name="connsiteX48" fmla="*/ 5895938 w 8084849"/>
                <a:gd name="connsiteY48" fmla="*/ 804955 h 2683475"/>
                <a:gd name="connsiteX49" fmla="*/ 5892407 w 8084849"/>
                <a:gd name="connsiteY49" fmla="*/ 706100 h 2683475"/>
                <a:gd name="connsiteX50" fmla="*/ 5945365 w 8084849"/>
                <a:gd name="connsiteY50" fmla="*/ 787302 h 2683475"/>
                <a:gd name="connsiteX51" fmla="*/ 6083054 w 8084849"/>
                <a:gd name="connsiteY51" fmla="*/ 872034 h 2683475"/>
                <a:gd name="connsiteX52" fmla="*/ 6132482 w 8084849"/>
                <a:gd name="connsiteY52" fmla="*/ 857912 h 2683475"/>
                <a:gd name="connsiteX53" fmla="*/ 6199561 w 8084849"/>
                <a:gd name="connsiteY53" fmla="*/ 794363 h 2683475"/>
                <a:gd name="connsiteX54" fmla="*/ 6181909 w 8084849"/>
                <a:gd name="connsiteY54" fmla="*/ 663734 h 2683475"/>
                <a:gd name="connsiteX55" fmla="*/ 6203092 w 8084849"/>
                <a:gd name="connsiteY55" fmla="*/ 614307 h 2683475"/>
                <a:gd name="connsiteX56" fmla="*/ 6340781 w 8084849"/>
                <a:gd name="connsiteY56" fmla="*/ 706100 h 2683475"/>
                <a:gd name="connsiteX57" fmla="*/ 6361964 w 8084849"/>
                <a:gd name="connsiteY57" fmla="*/ 734344 h 2683475"/>
                <a:gd name="connsiteX58" fmla="*/ 6591447 w 8084849"/>
                <a:gd name="connsiteY58" fmla="*/ 896748 h 2683475"/>
                <a:gd name="connsiteX59" fmla="*/ 6605569 w 8084849"/>
                <a:gd name="connsiteY59" fmla="*/ 924992 h 2683475"/>
                <a:gd name="connsiteX60" fmla="*/ 6813868 w 8084849"/>
                <a:gd name="connsiteY60" fmla="*/ 1172127 h 2683475"/>
                <a:gd name="connsiteX61" fmla="*/ 6986863 w 8084849"/>
                <a:gd name="connsiteY61" fmla="*/ 1309816 h 2683475"/>
                <a:gd name="connsiteX62" fmla="*/ 7015107 w 8084849"/>
                <a:gd name="connsiteY62" fmla="*/ 1334530 h 2683475"/>
                <a:gd name="connsiteX63" fmla="*/ 7301078 w 8084849"/>
                <a:gd name="connsiteY63" fmla="*/ 1475750 h 2683475"/>
                <a:gd name="connsiteX64" fmla="*/ 7548213 w 8084849"/>
                <a:gd name="connsiteY64" fmla="*/ 1514585 h 2683475"/>
                <a:gd name="connsiteX65" fmla="*/ 7551743 w 8084849"/>
                <a:gd name="connsiteY65" fmla="*/ 1408670 h 2683475"/>
                <a:gd name="connsiteX66" fmla="*/ 7576457 w 8084849"/>
                <a:gd name="connsiteY66" fmla="*/ 1309816 h 2683475"/>
                <a:gd name="connsiteX67" fmla="*/ 7604701 w 8084849"/>
                <a:gd name="connsiteY67" fmla="*/ 1239206 h 2683475"/>
                <a:gd name="connsiteX68" fmla="*/ 7654128 w 8084849"/>
                <a:gd name="connsiteY68" fmla="*/ 1267450 h 2683475"/>
                <a:gd name="connsiteX69" fmla="*/ 7880080 w 8084849"/>
                <a:gd name="connsiteY69" fmla="*/ 1394548 h 2683475"/>
                <a:gd name="connsiteX70" fmla="*/ 7957751 w 8084849"/>
                <a:gd name="connsiteY70" fmla="*/ 1341591 h 2683475"/>
                <a:gd name="connsiteX71" fmla="*/ 7897732 w 8084849"/>
                <a:gd name="connsiteY71" fmla="*/ 1203901 h 2683475"/>
                <a:gd name="connsiteX72" fmla="*/ 7873019 w 8084849"/>
                <a:gd name="connsiteY72" fmla="*/ 1087395 h 2683475"/>
                <a:gd name="connsiteX73" fmla="*/ 8084849 w 8084849"/>
                <a:gd name="connsiteY73" fmla="*/ 1207432 h 2683475"/>
                <a:gd name="connsiteX74" fmla="*/ 8081319 w 8084849"/>
                <a:gd name="connsiteY74" fmla="*/ 1087395 h 2683475"/>
                <a:gd name="connsiteX75" fmla="*/ 8067197 w 8084849"/>
                <a:gd name="connsiteY75" fmla="*/ 1041498 h 2683475"/>
                <a:gd name="connsiteX76" fmla="*/ 8060136 w 8084849"/>
                <a:gd name="connsiteY76" fmla="*/ 1023846 h 2683475"/>
                <a:gd name="connsiteX77" fmla="*/ 8060136 w 8084849"/>
                <a:gd name="connsiteY77" fmla="*/ 1016785 h 2683475"/>
                <a:gd name="connsiteX78" fmla="*/ 7957751 w 8084849"/>
                <a:gd name="connsiteY78" fmla="*/ 822607 h 2683475"/>
                <a:gd name="connsiteX79" fmla="*/ 7827122 w 8084849"/>
                <a:gd name="connsiteY79" fmla="*/ 794363 h 2683475"/>
                <a:gd name="connsiteX80" fmla="*/ 7721207 w 8084849"/>
                <a:gd name="connsiteY80" fmla="*/ 744936 h 2683475"/>
                <a:gd name="connsiteX81" fmla="*/ 7615292 w 8084849"/>
                <a:gd name="connsiteY81" fmla="*/ 670795 h 2683475"/>
                <a:gd name="connsiteX82" fmla="*/ 7498786 w 8084849"/>
                <a:gd name="connsiteY82" fmla="*/ 600185 h 2683475"/>
                <a:gd name="connsiteX83" fmla="*/ 7431706 w 8084849"/>
                <a:gd name="connsiteY83" fmla="*/ 473087 h 2683475"/>
                <a:gd name="connsiteX84" fmla="*/ 7382279 w 8084849"/>
                <a:gd name="connsiteY84" fmla="*/ 338928 h 2683475"/>
                <a:gd name="connsiteX85" fmla="*/ 7332852 w 8084849"/>
                <a:gd name="connsiteY85" fmla="*/ 148281 h 2683475"/>
                <a:gd name="connsiteX86" fmla="*/ 7279895 w 8084849"/>
                <a:gd name="connsiteY86" fmla="*/ 0 h 2683475"/>
                <a:gd name="connsiteX87" fmla="*/ 6827990 w 8084849"/>
                <a:gd name="connsiteY87" fmla="*/ 434252 h 2683475"/>
                <a:gd name="connsiteX88" fmla="*/ 6326659 w 8084849"/>
                <a:gd name="connsiteY88" fmla="*/ 250666 h 2683475"/>
                <a:gd name="connsiteX89" fmla="*/ 6291354 w 8084849"/>
                <a:gd name="connsiteY89" fmla="*/ 356581 h 2683475"/>
                <a:gd name="connsiteX90" fmla="*/ 6185439 w 8084849"/>
                <a:gd name="connsiteY90" fmla="*/ 522514 h 2683475"/>
                <a:gd name="connsiteX91" fmla="*/ 6044219 w 8084849"/>
                <a:gd name="connsiteY91" fmla="*/ 600185 h 2683475"/>
                <a:gd name="connsiteX92" fmla="*/ 5934773 w 8084849"/>
                <a:gd name="connsiteY92" fmla="*/ 653143 h 2683475"/>
                <a:gd name="connsiteX93" fmla="*/ 5878285 w 8084849"/>
                <a:gd name="connsiteY93" fmla="*/ 614307 h 2683475"/>
                <a:gd name="connsiteX94" fmla="*/ 5832389 w 8084849"/>
                <a:gd name="connsiteY94" fmla="*/ 575472 h 2683475"/>
                <a:gd name="connsiteX95" fmla="*/ 5790023 w 8084849"/>
                <a:gd name="connsiteY95" fmla="*/ 586063 h 2683475"/>
                <a:gd name="connsiteX96" fmla="*/ 5730004 w 8084849"/>
                <a:gd name="connsiteY96" fmla="*/ 515453 h 2683475"/>
                <a:gd name="connsiteX97" fmla="*/ 5726474 w 8084849"/>
                <a:gd name="connsiteY97" fmla="*/ 480148 h 2683475"/>
                <a:gd name="connsiteX98" fmla="*/ 5694699 w 8084849"/>
                <a:gd name="connsiteY98" fmla="*/ 476618 h 2683475"/>
                <a:gd name="connsiteX99" fmla="*/ 5652333 w 8084849"/>
                <a:gd name="connsiteY99" fmla="*/ 490740 h 2683475"/>
                <a:gd name="connsiteX100" fmla="*/ 5602906 w 8084849"/>
                <a:gd name="connsiteY100" fmla="*/ 451904 h 2683475"/>
                <a:gd name="connsiteX101" fmla="*/ 5546418 w 8084849"/>
                <a:gd name="connsiteY101" fmla="*/ 268318 h 2683475"/>
                <a:gd name="connsiteX102" fmla="*/ 5493461 w 8084849"/>
                <a:gd name="connsiteY102" fmla="*/ 105915 h 2683475"/>
                <a:gd name="connsiteX103" fmla="*/ 5454625 w 8084849"/>
                <a:gd name="connsiteY103" fmla="*/ 7061 h 2683475"/>
                <a:gd name="connsiteX104" fmla="*/ 5359302 w 8084849"/>
                <a:gd name="connsiteY104" fmla="*/ 321276 h 2683475"/>
                <a:gd name="connsiteX105" fmla="*/ 5320466 w 8084849"/>
                <a:gd name="connsiteY105" fmla="*/ 310684 h 2683475"/>
                <a:gd name="connsiteX106" fmla="*/ 5211021 w 8084849"/>
                <a:gd name="connsiteY106" fmla="*/ 77671 h 2683475"/>
                <a:gd name="connsiteX107" fmla="*/ 5189838 w 8084849"/>
                <a:gd name="connsiteY107" fmla="*/ 77671 h 2683475"/>
                <a:gd name="connsiteX108" fmla="*/ 5161593 w 8084849"/>
                <a:gd name="connsiteY108" fmla="*/ 112976 h 2683475"/>
                <a:gd name="connsiteX109" fmla="*/ 5119227 w 8084849"/>
                <a:gd name="connsiteY109" fmla="*/ 165934 h 2683475"/>
                <a:gd name="connsiteX110" fmla="*/ 5083922 w 8084849"/>
                <a:gd name="connsiteY110" fmla="*/ 127098 h 2683475"/>
                <a:gd name="connsiteX111" fmla="*/ 4875623 w 8084849"/>
                <a:gd name="connsiteY111" fmla="*/ 180056 h 2683475"/>
                <a:gd name="connsiteX112" fmla="*/ 4737933 w 8084849"/>
                <a:gd name="connsiteY112" fmla="*/ 547228 h 2683475"/>
                <a:gd name="connsiteX113" fmla="*/ 3262183 w 8084849"/>
                <a:gd name="connsiteY113" fmla="*/ 1737007 h 2683475"/>
                <a:gd name="connsiteX114" fmla="*/ 28244 w 8084849"/>
                <a:gd name="connsiteY114" fmla="*/ 1387487 h 2683475"/>
                <a:gd name="connsiteX115" fmla="*/ 56488 w 8084849"/>
                <a:gd name="connsiteY115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309875 w 8084849"/>
                <a:gd name="connsiteY28" fmla="*/ 1662866 h 2683475"/>
                <a:gd name="connsiteX29" fmla="*/ 5306344 w 8084849"/>
                <a:gd name="connsiteY29" fmla="*/ 1433384 h 2683475"/>
                <a:gd name="connsiteX30" fmla="*/ 5196899 w 8084849"/>
                <a:gd name="connsiteY30" fmla="*/ 1189779 h 2683475"/>
                <a:gd name="connsiteX31" fmla="*/ 5196899 w 8084849"/>
                <a:gd name="connsiteY31" fmla="*/ 1158005 h 2683475"/>
                <a:gd name="connsiteX32" fmla="*/ 5076861 w 8084849"/>
                <a:gd name="connsiteY32" fmla="*/ 794363 h 2683475"/>
                <a:gd name="connsiteX33" fmla="*/ 5002721 w 8084849"/>
                <a:gd name="connsiteY33" fmla="*/ 624899 h 2683475"/>
                <a:gd name="connsiteX34" fmla="*/ 4917989 w 8084849"/>
                <a:gd name="connsiteY34" fmla="*/ 476618 h 2683475"/>
                <a:gd name="connsiteX35" fmla="*/ 5041556 w 8084849"/>
                <a:gd name="connsiteY35" fmla="*/ 511923 h 2683475"/>
                <a:gd name="connsiteX36" fmla="*/ 5211021 w 8084849"/>
                <a:gd name="connsiteY36" fmla="*/ 656673 h 2683475"/>
                <a:gd name="connsiteX37" fmla="*/ 5281631 w 8084849"/>
                <a:gd name="connsiteY37" fmla="*/ 755527 h 2683475"/>
                <a:gd name="connsiteX38" fmla="*/ 5348710 w 8084849"/>
                <a:gd name="connsiteY38" fmla="*/ 709631 h 2683475"/>
                <a:gd name="connsiteX39" fmla="*/ 5295753 w 8084849"/>
                <a:gd name="connsiteY39" fmla="*/ 582533 h 2683475"/>
                <a:gd name="connsiteX40" fmla="*/ 5316936 w 8084849"/>
                <a:gd name="connsiteY40" fmla="*/ 533106 h 2683475"/>
                <a:gd name="connsiteX41" fmla="*/ 5412259 w 8084849"/>
                <a:gd name="connsiteY41" fmla="*/ 639021 h 2683475"/>
                <a:gd name="connsiteX42" fmla="*/ 5525235 w 8084849"/>
                <a:gd name="connsiteY42" fmla="*/ 670795 h 2683475"/>
                <a:gd name="connsiteX43" fmla="*/ 5557010 w 8084849"/>
                <a:gd name="connsiteY43" fmla="*/ 451904 h 2683475"/>
                <a:gd name="connsiteX44" fmla="*/ 5652333 w 8084849"/>
                <a:gd name="connsiteY44" fmla="*/ 596655 h 2683475"/>
                <a:gd name="connsiteX45" fmla="*/ 5804145 w 8084849"/>
                <a:gd name="connsiteY45" fmla="*/ 797894 h 2683475"/>
                <a:gd name="connsiteX46" fmla="*/ 5885346 w 8084849"/>
                <a:gd name="connsiteY46" fmla="*/ 833199 h 2683475"/>
                <a:gd name="connsiteX47" fmla="*/ 5895938 w 8084849"/>
                <a:gd name="connsiteY47" fmla="*/ 804955 h 2683475"/>
                <a:gd name="connsiteX48" fmla="*/ 5892407 w 8084849"/>
                <a:gd name="connsiteY48" fmla="*/ 706100 h 2683475"/>
                <a:gd name="connsiteX49" fmla="*/ 5945365 w 8084849"/>
                <a:gd name="connsiteY49" fmla="*/ 787302 h 2683475"/>
                <a:gd name="connsiteX50" fmla="*/ 6083054 w 8084849"/>
                <a:gd name="connsiteY50" fmla="*/ 872034 h 2683475"/>
                <a:gd name="connsiteX51" fmla="*/ 6132482 w 8084849"/>
                <a:gd name="connsiteY51" fmla="*/ 857912 h 2683475"/>
                <a:gd name="connsiteX52" fmla="*/ 6199561 w 8084849"/>
                <a:gd name="connsiteY52" fmla="*/ 794363 h 2683475"/>
                <a:gd name="connsiteX53" fmla="*/ 6181909 w 8084849"/>
                <a:gd name="connsiteY53" fmla="*/ 663734 h 2683475"/>
                <a:gd name="connsiteX54" fmla="*/ 6203092 w 8084849"/>
                <a:gd name="connsiteY54" fmla="*/ 614307 h 2683475"/>
                <a:gd name="connsiteX55" fmla="*/ 6340781 w 8084849"/>
                <a:gd name="connsiteY55" fmla="*/ 706100 h 2683475"/>
                <a:gd name="connsiteX56" fmla="*/ 6361964 w 8084849"/>
                <a:gd name="connsiteY56" fmla="*/ 734344 h 2683475"/>
                <a:gd name="connsiteX57" fmla="*/ 6591447 w 8084849"/>
                <a:gd name="connsiteY57" fmla="*/ 896748 h 2683475"/>
                <a:gd name="connsiteX58" fmla="*/ 6605569 w 8084849"/>
                <a:gd name="connsiteY58" fmla="*/ 924992 h 2683475"/>
                <a:gd name="connsiteX59" fmla="*/ 6813868 w 8084849"/>
                <a:gd name="connsiteY59" fmla="*/ 1172127 h 2683475"/>
                <a:gd name="connsiteX60" fmla="*/ 6986863 w 8084849"/>
                <a:gd name="connsiteY60" fmla="*/ 1309816 h 2683475"/>
                <a:gd name="connsiteX61" fmla="*/ 7015107 w 8084849"/>
                <a:gd name="connsiteY61" fmla="*/ 1334530 h 2683475"/>
                <a:gd name="connsiteX62" fmla="*/ 7301078 w 8084849"/>
                <a:gd name="connsiteY62" fmla="*/ 1475750 h 2683475"/>
                <a:gd name="connsiteX63" fmla="*/ 7548213 w 8084849"/>
                <a:gd name="connsiteY63" fmla="*/ 1514585 h 2683475"/>
                <a:gd name="connsiteX64" fmla="*/ 7551743 w 8084849"/>
                <a:gd name="connsiteY64" fmla="*/ 1408670 h 2683475"/>
                <a:gd name="connsiteX65" fmla="*/ 7576457 w 8084849"/>
                <a:gd name="connsiteY65" fmla="*/ 1309816 h 2683475"/>
                <a:gd name="connsiteX66" fmla="*/ 7604701 w 8084849"/>
                <a:gd name="connsiteY66" fmla="*/ 1239206 h 2683475"/>
                <a:gd name="connsiteX67" fmla="*/ 7654128 w 8084849"/>
                <a:gd name="connsiteY67" fmla="*/ 1267450 h 2683475"/>
                <a:gd name="connsiteX68" fmla="*/ 7880080 w 8084849"/>
                <a:gd name="connsiteY68" fmla="*/ 1394548 h 2683475"/>
                <a:gd name="connsiteX69" fmla="*/ 7957751 w 8084849"/>
                <a:gd name="connsiteY69" fmla="*/ 1341591 h 2683475"/>
                <a:gd name="connsiteX70" fmla="*/ 7897732 w 8084849"/>
                <a:gd name="connsiteY70" fmla="*/ 1203901 h 2683475"/>
                <a:gd name="connsiteX71" fmla="*/ 7873019 w 8084849"/>
                <a:gd name="connsiteY71" fmla="*/ 1087395 h 2683475"/>
                <a:gd name="connsiteX72" fmla="*/ 8084849 w 8084849"/>
                <a:gd name="connsiteY72" fmla="*/ 1207432 h 2683475"/>
                <a:gd name="connsiteX73" fmla="*/ 8081319 w 8084849"/>
                <a:gd name="connsiteY73" fmla="*/ 1087395 h 2683475"/>
                <a:gd name="connsiteX74" fmla="*/ 8067197 w 8084849"/>
                <a:gd name="connsiteY74" fmla="*/ 1041498 h 2683475"/>
                <a:gd name="connsiteX75" fmla="*/ 8060136 w 8084849"/>
                <a:gd name="connsiteY75" fmla="*/ 1023846 h 2683475"/>
                <a:gd name="connsiteX76" fmla="*/ 8060136 w 8084849"/>
                <a:gd name="connsiteY76" fmla="*/ 1016785 h 2683475"/>
                <a:gd name="connsiteX77" fmla="*/ 7957751 w 8084849"/>
                <a:gd name="connsiteY77" fmla="*/ 822607 h 2683475"/>
                <a:gd name="connsiteX78" fmla="*/ 7827122 w 8084849"/>
                <a:gd name="connsiteY78" fmla="*/ 794363 h 2683475"/>
                <a:gd name="connsiteX79" fmla="*/ 7721207 w 8084849"/>
                <a:gd name="connsiteY79" fmla="*/ 744936 h 2683475"/>
                <a:gd name="connsiteX80" fmla="*/ 7615292 w 8084849"/>
                <a:gd name="connsiteY80" fmla="*/ 670795 h 2683475"/>
                <a:gd name="connsiteX81" fmla="*/ 7498786 w 8084849"/>
                <a:gd name="connsiteY81" fmla="*/ 600185 h 2683475"/>
                <a:gd name="connsiteX82" fmla="*/ 7431706 w 8084849"/>
                <a:gd name="connsiteY82" fmla="*/ 473087 h 2683475"/>
                <a:gd name="connsiteX83" fmla="*/ 7382279 w 8084849"/>
                <a:gd name="connsiteY83" fmla="*/ 338928 h 2683475"/>
                <a:gd name="connsiteX84" fmla="*/ 7332852 w 8084849"/>
                <a:gd name="connsiteY84" fmla="*/ 148281 h 2683475"/>
                <a:gd name="connsiteX85" fmla="*/ 7279895 w 8084849"/>
                <a:gd name="connsiteY85" fmla="*/ 0 h 2683475"/>
                <a:gd name="connsiteX86" fmla="*/ 6827990 w 8084849"/>
                <a:gd name="connsiteY86" fmla="*/ 434252 h 2683475"/>
                <a:gd name="connsiteX87" fmla="*/ 6326659 w 8084849"/>
                <a:gd name="connsiteY87" fmla="*/ 250666 h 2683475"/>
                <a:gd name="connsiteX88" fmla="*/ 6291354 w 8084849"/>
                <a:gd name="connsiteY88" fmla="*/ 356581 h 2683475"/>
                <a:gd name="connsiteX89" fmla="*/ 6185439 w 8084849"/>
                <a:gd name="connsiteY89" fmla="*/ 522514 h 2683475"/>
                <a:gd name="connsiteX90" fmla="*/ 6044219 w 8084849"/>
                <a:gd name="connsiteY90" fmla="*/ 600185 h 2683475"/>
                <a:gd name="connsiteX91" fmla="*/ 5934773 w 8084849"/>
                <a:gd name="connsiteY91" fmla="*/ 653143 h 2683475"/>
                <a:gd name="connsiteX92" fmla="*/ 5878285 w 8084849"/>
                <a:gd name="connsiteY92" fmla="*/ 614307 h 2683475"/>
                <a:gd name="connsiteX93" fmla="*/ 5832389 w 8084849"/>
                <a:gd name="connsiteY93" fmla="*/ 575472 h 2683475"/>
                <a:gd name="connsiteX94" fmla="*/ 5790023 w 8084849"/>
                <a:gd name="connsiteY94" fmla="*/ 586063 h 2683475"/>
                <a:gd name="connsiteX95" fmla="*/ 5730004 w 8084849"/>
                <a:gd name="connsiteY95" fmla="*/ 515453 h 2683475"/>
                <a:gd name="connsiteX96" fmla="*/ 5726474 w 8084849"/>
                <a:gd name="connsiteY96" fmla="*/ 480148 h 2683475"/>
                <a:gd name="connsiteX97" fmla="*/ 5694699 w 8084849"/>
                <a:gd name="connsiteY97" fmla="*/ 476618 h 2683475"/>
                <a:gd name="connsiteX98" fmla="*/ 5652333 w 8084849"/>
                <a:gd name="connsiteY98" fmla="*/ 490740 h 2683475"/>
                <a:gd name="connsiteX99" fmla="*/ 5602906 w 8084849"/>
                <a:gd name="connsiteY99" fmla="*/ 451904 h 2683475"/>
                <a:gd name="connsiteX100" fmla="*/ 5546418 w 8084849"/>
                <a:gd name="connsiteY100" fmla="*/ 268318 h 2683475"/>
                <a:gd name="connsiteX101" fmla="*/ 5493461 w 8084849"/>
                <a:gd name="connsiteY101" fmla="*/ 105915 h 2683475"/>
                <a:gd name="connsiteX102" fmla="*/ 5454625 w 8084849"/>
                <a:gd name="connsiteY102" fmla="*/ 7061 h 2683475"/>
                <a:gd name="connsiteX103" fmla="*/ 5359302 w 8084849"/>
                <a:gd name="connsiteY103" fmla="*/ 321276 h 2683475"/>
                <a:gd name="connsiteX104" fmla="*/ 5320466 w 8084849"/>
                <a:gd name="connsiteY104" fmla="*/ 310684 h 2683475"/>
                <a:gd name="connsiteX105" fmla="*/ 5211021 w 8084849"/>
                <a:gd name="connsiteY105" fmla="*/ 77671 h 2683475"/>
                <a:gd name="connsiteX106" fmla="*/ 5189838 w 8084849"/>
                <a:gd name="connsiteY106" fmla="*/ 77671 h 2683475"/>
                <a:gd name="connsiteX107" fmla="*/ 5161593 w 8084849"/>
                <a:gd name="connsiteY107" fmla="*/ 112976 h 2683475"/>
                <a:gd name="connsiteX108" fmla="*/ 5119227 w 8084849"/>
                <a:gd name="connsiteY108" fmla="*/ 165934 h 2683475"/>
                <a:gd name="connsiteX109" fmla="*/ 5083922 w 8084849"/>
                <a:gd name="connsiteY109" fmla="*/ 127098 h 2683475"/>
                <a:gd name="connsiteX110" fmla="*/ 4875623 w 8084849"/>
                <a:gd name="connsiteY110" fmla="*/ 180056 h 2683475"/>
                <a:gd name="connsiteX111" fmla="*/ 4737933 w 8084849"/>
                <a:gd name="connsiteY111" fmla="*/ 547228 h 2683475"/>
                <a:gd name="connsiteX112" fmla="*/ 3262183 w 8084849"/>
                <a:gd name="connsiteY112" fmla="*/ 1737007 h 2683475"/>
                <a:gd name="connsiteX113" fmla="*/ 28244 w 8084849"/>
                <a:gd name="connsiteY113" fmla="*/ 1387487 h 2683475"/>
                <a:gd name="connsiteX114" fmla="*/ 56488 w 8084849"/>
                <a:gd name="connsiteY114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309875 w 8084849"/>
                <a:gd name="connsiteY28" fmla="*/ 1662866 h 2683475"/>
                <a:gd name="connsiteX29" fmla="*/ 5306344 w 8084849"/>
                <a:gd name="connsiteY29" fmla="*/ 1433384 h 2683475"/>
                <a:gd name="connsiteX30" fmla="*/ 5196899 w 8084849"/>
                <a:gd name="connsiteY30" fmla="*/ 1189779 h 2683475"/>
                <a:gd name="connsiteX31" fmla="*/ 5196899 w 8084849"/>
                <a:gd name="connsiteY31" fmla="*/ 1158005 h 2683475"/>
                <a:gd name="connsiteX32" fmla="*/ 5076861 w 8084849"/>
                <a:gd name="connsiteY32" fmla="*/ 794363 h 2683475"/>
                <a:gd name="connsiteX33" fmla="*/ 5002721 w 8084849"/>
                <a:gd name="connsiteY33" fmla="*/ 624899 h 2683475"/>
                <a:gd name="connsiteX34" fmla="*/ 4917989 w 8084849"/>
                <a:gd name="connsiteY34" fmla="*/ 476618 h 2683475"/>
                <a:gd name="connsiteX35" fmla="*/ 5041556 w 8084849"/>
                <a:gd name="connsiteY35" fmla="*/ 511923 h 2683475"/>
                <a:gd name="connsiteX36" fmla="*/ 5211021 w 8084849"/>
                <a:gd name="connsiteY36" fmla="*/ 656673 h 2683475"/>
                <a:gd name="connsiteX37" fmla="*/ 5281631 w 8084849"/>
                <a:gd name="connsiteY37" fmla="*/ 755527 h 2683475"/>
                <a:gd name="connsiteX38" fmla="*/ 5348710 w 8084849"/>
                <a:gd name="connsiteY38" fmla="*/ 709631 h 2683475"/>
                <a:gd name="connsiteX39" fmla="*/ 5295753 w 8084849"/>
                <a:gd name="connsiteY39" fmla="*/ 582533 h 2683475"/>
                <a:gd name="connsiteX40" fmla="*/ 5316936 w 8084849"/>
                <a:gd name="connsiteY40" fmla="*/ 533106 h 2683475"/>
                <a:gd name="connsiteX41" fmla="*/ 5412259 w 8084849"/>
                <a:gd name="connsiteY41" fmla="*/ 639021 h 2683475"/>
                <a:gd name="connsiteX42" fmla="*/ 5525235 w 8084849"/>
                <a:gd name="connsiteY42" fmla="*/ 670795 h 2683475"/>
                <a:gd name="connsiteX43" fmla="*/ 5557010 w 8084849"/>
                <a:gd name="connsiteY43" fmla="*/ 451904 h 2683475"/>
                <a:gd name="connsiteX44" fmla="*/ 5652333 w 8084849"/>
                <a:gd name="connsiteY44" fmla="*/ 596655 h 2683475"/>
                <a:gd name="connsiteX45" fmla="*/ 5804145 w 8084849"/>
                <a:gd name="connsiteY45" fmla="*/ 797894 h 2683475"/>
                <a:gd name="connsiteX46" fmla="*/ 5885346 w 8084849"/>
                <a:gd name="connsiteY46" fmla="*/ 833199 h 2683475"/>
                <a:gd name="connsiteX47" fmla="*/ 5895938 w 8084849"/>
                <a:gd name="connsiteY47" fmla="*/ 804955 h 2683475"/>
                <a:gd name="connsiteX48" fmla="*/ 5892407 w 8084849"/>
                <a:gd name="connsiteY48" fmla="*/ 706100 h 2683475"/>
                <a:gd name="connsiteX49" fmla="*/ 5945365 w 8084849"/>
                <a:gd name="connsiteY49" fmla="*/ 787302 h 2683475"/>
                <a:gd name="connsiteX50" fmla="*/ 6083054 w 8084849"/>
                <a:gd name="connsiteY50" fmla="*/ 872034 h 2683475"/>
                <a:gd name="connsiteX51" fmla="*/ 6132482 w 8084849"/>
                <a:gd name="connsiteY51" fmla="*/ 857912 h 2683475"/>
                <a:gd name="connsiteX52" fmla="*/ 6199561 w 8084849"/>
                <a:gd name="connsiteY52" fmla="*/ 794363 h 2683475"/>
                <a:gd name="connsiteX53" fmla="*/ 6181909 w 8084849"/>
                <a:gd name="connsiteY53" fmla="*/ 663734 h 2683475"/>
                <a:gd name="connsiteX54" fmla="*/ 6203092 w 8084849"/>
                <a:gd name="connsiteY54" fmla="*/ 614307 h 2683475"/>
                <a:gd name="connsiteX55" fmla="*/ 6340781 w 8084849"/>
                <a:gd name="connsiteY55" fmla="*/ 706100 h 2683475"/>
                <a:gd name="connsiteX56" fmla="*/ 6361964 w 8084849"/>
                <a:gd name="connsiteY56" fmla="*/ 734344 h 2683475"/>
                <a:gd name="connsiteX57" fmla="*/ 6591447 w 8084849"/>
                <a:gd name="connsiteY57" fmla="*/ 896748 h 2683475"/>
                <a:gd name="connsiteX58" fmla="*/ 6605569 w 8084849"/>
                <a:gd name="connsiteY58" fmla="*/ 924992 h 2683475"/>
                <a:gd name="connsiteX59" fmla="*/ 6813868 w 8084849"/>
                <a:gd name="connsiteY59" fmla="*/ 1172127 h 2683475"/>
                <a:gd name="connsiteX60" fmla="*/ 6986863 w 8084849"/>
                <a:gd name="connsiteY60" fmla="*/ 1309816 h 2683475"/>
                <a:gd name="connsiteX61" fmla="*/ 7015107 w 8084849"/>
                <a:gd name="connsiteY61" fmla="*/ 1334530 h 2683475"/>
                <a:gd name="connsiteX62" fmla="*/ 7301078 w 8084849"/>
                <a:gd name="connsiteY62" fmla="*/ 1475750 h 2683475"/>
                <a:gd name="connsiteX63" fmla="*/ 7548213 w 8084849"/>
                <a:gd name="connsiteY63" fmla="*/ 1514585 h 2683475"/>
                <a:gd name="connsiteX64" fmla="*/ 7551743 w 8084849"/>
                <a:gd name="connsiteY64" fmla="*/ 1408670 h 2683475"/>
                <a:gd name="connsiteX65" fmla="*/ 7576457 w 8084849"/>
                <a:gd name="connsiteY65" fmla="*/ 1309816 h 2683475"/>
                <a:gd name="connsiteX66" fmla="*/ 7604701 w 8084849"/>
                <a:gd name="connsiteY66" fmla="*/ 1239206 h 2683475"/>
                <a:gd name="connsiteX67" fmla="*/ 7654128 w 8084849"/>
                <a:gd name="connsiteY67" fmla="*/ 1267450 h 2683475"/>
                <a:gd name="connsiteX68" fmla="*/ 7880080 w 8084849"/>
                <a:gd name="connsiteY68" fmla="*/ 1394548 h 2683475"/>
                <a:gd name="connsiteX69" fmla="*/ 7957751 w 8084849"/>
                <a:gd name="connsiteY69" fmla="*/ 1341591 h 2683475"/>
                <a:gd name="connsiteX70" fmla="*/ 7897732 w 8084849"/>
                <a:gd name="connsiteY70" fmla="*/ 1203901 h 2683475"/>
                <a:gd name="connsiteX71" fmla="*/ 7873019 w 8084849"/>
                <a:gd name="connsiteY71" fmla="*/ 1087395 h 2683475"/>
                <a:gd name="connsiteX72" fmla="*/ 8084849 w 8084849"/>
                <a:gd name="connsiteY72" fmla="*/ 1207432 h 2683475"/>
                <a:gd name="connsiteX73" fmla="*/ 8081319 w 8084849"/>
                <a:gd name="connsiteY73" fmla="*/ 1087395 h 2683475"/>
                <a:gd name="connsiteX74" fmla="*/ 8067197 w 8084849"/>
                <a:gd name="connsiteY74" fmla="*/ 1041498 h 2683475"/>
                <a:gd name="connsiteX75" fmla="*/ 8060136 w 8084849"/>
                <a:gd name="connsiteY75" fmla="*/ 1023846 h 2683475"/>
                <a:gd name="connsiteX76" fmla="*/ 8060136 w 8084849"/>
                <a:gd name="connsiteY76" fmla="*/ 1016785 h 2683475"/>
                <a:gd name="connsiteX77" fmla="*/ 7957751 w 8084849"/>
                <a:gd name="connsiteY77" fmla="*/ 822607 h 2683475"/>
                <a:gd name="connsiteX78" fmla="*/ 7827122 w 8084849"/>
                <a:gd name="connsiteY78" fmla="*/ 794363 h 2683475"/>
                <a:gd name="connsiteX79" fmla="*/ 7721207 w 8084849"/>
                <a:gd name="connsiteY79" fmla="*/ 744936 h 2683475"/>
                <a:gd name="connsiteX80" fmla="*/ 7615292 w 8084849"/>
                <a:gd name="connsiteY80" fmla="*/ 670795 h 2683475"/>
                <a:gd name="connsiteX81" fmla="*/ 7498786 w 8084849"/>
                <a:gd name="connsiteY81" fmla="*/ 600185 h 2683475"/>
                <a:gd name="connsiteX82" fmla="*/ 7431706 w 8084849"/>
                <a:gd name="connsiteY82" fmla="*/ 473087 h 2683475"/>
                <a:gd name="connsiteX83" fmla="*/ 7382279 w 8084849"/>
                <a:gd name="connsiteY83" fmla="*/ 338928 h 2683475"/>
                <a:gd name="connsiteX84" fmla="*/ 7332852 w 8084849"/>
                <a:gd name="connsiteY84" fmla="*/ 148281 h 2683475"/>
                <a:gd name="connsiteX85" fmla="*/ 7279895 w 8084849"/>
                <a:gd name="connsiteY85" fmla="*/ 0 h 2683475"/>
                <a:gd name="connsiteX86" fmla="*/ 6827990 w 8084849"/>
                <a:gd name="connsiteY86" fmla="*/ 434252 h 2683475"/>
                <a:gd name="connsiteX87" fmla="*/ 6326659 w 8084849"/>
                <a:gd name="connsiteY87" fmla="*/ 250666 h 2683475"/>
                <a:gd name="connsiteX88" fmla="*/ 6291354 w 8084849"/>
                <a:gd name="connsiteY88" fmla="*/ 356581 h 2683475"/>
                <a:gd name="connsiteX89" fmla="*/ 6185439 w 8084849"/>
                <a:gd name="connsiteY89" fmla="*/ 522514 h 2683475"/>
                <a:gd name="connsiteX90" fmla="*/ 6044219 w 8084849"/>
                <a:gd name="connsiteY90" fmla="*/ 600185 h 2683475"/>
                <a:gd name="connsiteX91" fmla="*/ 5934773 w 8084849"/>
                <a:gd name="connsiteY91" fmla="*/ 653143 h 2683475"/>
                <a:gd name="connsiteX92" fmla="*/ 5878285 w 8084849"/>
                <a:gd name="connsiteY92" fmla="*/ 614307 h 2683475"/>
                <a:gd name="connsiteX93" fmla="*/ 5832389 w 8084849"/>
                <a:gd name="connsiteY93" fmla="*/ 575472 h 2683475"/>
                <a:gd name="connsiteX94" fmla="*/ 5790023 w 8084849"/>
                <a:gd name="connsiteY94" fmla="*/ 586063 h 2683475"/>
                <a:gd name="connsiteX95" fmla="*/ 5730004 w 8084849"/>
                <a:gd name="connsiteY95" fmla="*/ 515453 h 2683475"/>
                <a:gd name="connsiteX96" fmla="*/ 5726474 w 8084849"/>
                <a:gd name="connsiteY96" fmla="*/ 480148 h 2683475"/>
                <a:gd name="connsiteX97" fmla="*/ 5694699 w 8084849"/>
                <a:gd name="connsiteY97" fmla="*/ 476618 h 2683475"/>
                <a:gd name="connsiteX98" fmla="*/ 5652333 w 8084849"/>
                <a:gd name="connsiteY98" fmla="*/ 490740 h 2683475"/>
                <a:gd name="connsiteX99" fmla="*/ 5602906 w 8084849"/>
                <a:gd name="connsiteY99" fmla="*/ 451904 h 2683475"/>
                <a:gd name="connsiteX100" fmla="*/ 5546418 w 8084849"/>
                <a:gd name="connsiteY100" fmla="*/ 268318 h 2683475"/>
                <a:gd name="connsiteX101" fmla="*/ 5493461 w 8084849"/>
                <a:gd name="connsiteY101" fmla="*/ 105915 h 2683475"/>
                <a:gd name="connsiteX102" fmla="*/ 5454625 w 8084849"/>
                <a:gd name="connsiteY102" fmla="*/ 7061 h 2683475"/>
                <a:gd name="connsiteX103" fmla="*/ 5359302 w 8084849"/>
                <a:gd name="connsiteY103" fmla="*/ 321276 h 2683475"/>
                <a:gd name="connsiteX104" fmla="*/ 5320466 w 8084849"/>
                <a:gd name="connsiteY104" fmla="*/ 310684 h 2683475"/>
                <a:gd name="connsiteX105" fmla="*/ 5211021 w 8084849"/>
                <a:gd name="connsiteY105" fmla="*/ 77671 h 2683475"/>
                <a:gd name="connsiteX106" fmla="*/ 5189838 w 8084849"/>
                <a:gd name="connsiteY106" fmla="*/ 77671 h 2683475"/>
                <a:gd name="connsiteX107" fmla="*/ 5161593 w 8084849"/>
                <a:gd name="connsiteY107" fmla="*/ 112976 h 2683475"/>
                <a:gd name="connsiteX108" fmla="*/ 5119227 w 8084849"/>
                <a:gd name="connsiteY108" fmla="*/ 165934 h 2683475"/>
                <a:gd name="connsiteX109" fmla="*/ 5083922 w 8084849"/>
                <a:gd name="connsiteY109" fmla="*/ 127098 h 2683475"/>
                <a:gd name="connsiteX110" fmla="*/ 4875623 w 8084849"/>
                <a:gd name="connsiteY110" fmla="*/ 180056 h 2683475"/>
                <a:gd name="connsiteX111" fmla="*/ 4737933 w 8084849"/>
                <a:gd name="connsiteY111" fmla="*/ 547228 h 2683475"/>
                <a:gd name="connsiteX112" fmla="*/ 3262183 w 8084849"/>
                <a:gd name="connsiteY112" fmla="*/ 1737007 h 2683475"/>
                <a:gd name="connsiteX113" fmla="*/ 28244 w 8084849"/>
                <a:gd name="connsiteY113" fmla="*/ 1387487 h 2683475"/>
                <a:gd name="connsiteX114" fmla="*/ 56488 w 8084849"/>
                <a:gd name="connsiteY114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309875 w 8084849"/>
                <a:gd name="connsiteY28" fmla="*/ 1662866 h 2683475"/>
                <a:gd name="connsiteX29" fmla="*/ 5306344 w 8084849"/>
                <a:gd name="connsiteY29" fmla="*/ 1433384 h 2683475"/>
                <a:gd name="connsiteX30" fmla="*/ 5196899 w 8084849"/>
                <a:gd name="connsiteY30" fmla="*/ 1189779 h 2683475"/>
                <a:gd name="connsiteX31" fmla="*/ 5196899 w 8084849"/>
                <a:gd name="connsiteY31" fmla="*/ 1158005 h 2683475"/>
                <a:gd name="connsiteX32" fmla="*/ 5076861 w 8084849"/>
                <a:gd name="connsiteY32" fmla="*/ 794363 h 2683475"/>
                <a:gd name="connsiteX33" fmla="*/ 5002721 w 8084849"/>
                <a:gd name="connsiteY33" fmla="*/ 624899 h 2683475"/>
                <a:gd name="connsiteX34" fmla="*/ 4917989 w 8084849"/>
                <a:gd name="connsiteY34" fmla="*/ 476618 h 2683475"/>
                <a:gd name="connsiteX35" fmla="*/ 5041556 w 8084849"/>
                <a:gd name="connsiteY35" fmla="*/ 511923 h 2683475"/>
                <a:gd name="connsiteX36" fmla="*/ 5211021 w 8084849"/>
                <a:gd name="connsiteY36" fmla="*/ 656673 h 2683475"/>
                <a:gd name="connsiteX37" fmla="*/ 5281631 w 8084849"/>
                <a:gd name="connsiteY37" fmla="*/ 755527 h 2683475"/>
                <a:gd name="connsiteX38" fmla="*/ 5348710 w 8084849"/>
                <a:gd name="connsiteY38" fmla="*/ 709631 h 2683475"/>
                <a:gd name="connsiteX39" fmla="*/ 5295753 w 8084849"/>
                <a:gd name="connsiteY39" fmla="*/ 582533 h 2683475"/>
                <a:gd name="connsiteX40" fmla="*/ 5316936 w 8084849"/>
                <a:gd name="connsiteY40" fmla="*/ 533106 h 2683475"/>
                <a:gd name="connsiteX41" fmla="*/ 5412259 w 8084849"/>
                <a:gd name="connsiteY41" fmla="*/ 639021 h 2683475"/>
                <a:gd name="connsiteX42" fmla="*/ 5525235 w 8084849"/>
                <a:gd name="connsiteY42" fmla="*/ 670795 h 2683475"/>
                <a:gd name="connsiteX43" fmla="*/ 5557010 w 8084849"/>
                <a:gd name="connsiteY43" fmla="*/ 451904 h 2683475"/>
                <a:gd name="connsiteX44" fmla="*/ 5652333 w 8084849"/>
                <a:gd name="connsiteY44" fmla="*/ 596655 h 2683475"/>
                <a:gd name="connsiteX45" fmla="*/ 5804145 w 8084849"/>
                <a:gd name="connsiteY45" fmla="*/ 797894 h 2683475"/>
                <a:gd name="connsiteX46" fmla="*/ 5885346 w 8084849"/>
                <a:gd name="connsiteY46" fmla="*/ 833199 h 2683475"/>
                <a:gd name="connsiteX47" fmla="*/ 5895938 w 8084849"/>
                <a:gd name="connsiteY47" fmla="*/ 804955 h 2683475"/>
                <a:gd name="connsiteX48" fmla="*/ 5892407 w 8084849"/>
                <a:gd name="connsiteY48" fmla="*/ 706100 h 2683475"/>
                <a:gd name="connsiteX49" fmla="*/ 5945365 w 8084849"/>
                <a:gd name="connsiteY49" fmla="*/ 787302 h 2683475"/>
                <a:gd name="connsiteX50" fmla="*/ 6083054 w 8084849"/>
                <a:gd name="connsiteY50" fmla="*/ 872034 h 2683475"/>
                <a:gd name="connsiteX51" fmla="*/ 6132482 w 8084849"/>
                <a:gd name="connsiteY51" fmla="*/ 857912 h 2683475"/>
                <a:gd name="connsiteX52" fmla="*/ 6199561 w 8084849"/>
                <a:gd name="connsiteY52" fmla="*/ 794363 h 2683475"/>
                <a:gd name="connsiteX53" fmla="*/ 6181909 w 8084849"/>
                <a:gd name="connsiteY53" fmla="*/ 663734 h 2683475"/>
                <a:gd name="connsiteX54" fmla="*/ 6203092 w 8084849"/>
                <a:gd name="connsiteY54" fmla="*/ 614307 h 2683475"/>
                <a:gd name="connsiteX55" fmla="*/ 6340781 w 8084849"/>
                <a:gd name="connsiteY55" fmla="*/ 706100 h 2683475"/>
                <a:gd name="connsiteX56" fmla="*/ 6361964 w 8084849"/>
                <a:gd name="connsiteY56" fmla="*/ 734344 h 2683475"/>
                <a:gd name="connsiteX57" fmla="*/ 6591447 w 8084849"/>
                <a:gd name="connsiteY57" fmla="*/ 896748 h 2683475"/>
                <a:gd name="connsiteX58" fmla="*/ 6605569 w 8084849"/>
                <a:gd name="connsiteY58" fmla="*/ 924992 h 2683475"/>
                <a:gd name="connsiteX59" fmla="*/ 6813868 w 8084849"/>
                <a:gd name="connsiteY59" fmla="*/ 1172127 h 2683475"/>
                <a:gd name="connsiteX60" fmla="*/ 6986863 w 8084849"/>
                <a:gd name="connsiteY60" fmla="*/ 1309816 h 2683475"/>
                <a:gd name="connsiteX61" fmla="*/ 7015107 w 8084849"/>
                <a:gd name="connsiteY61" fmla="*/ 1334530 h 2683475"/>
                <a:gd name="connsiteX62" fmla="*/ 7301078 w 8084849"/>
                <a:gd name="connsiteY62" fmla="*/ 1475750 h 2683475"/>
                <a:gd name="connsiteX63" fmla="*/ 7548213 w 8084849"/>
                <a:gd name="connsiteY63" fmla="*/ 1514585 h 2683475"/>
                <a:gd name="connsiteX64" fmla="*/ 7551743 w 8084849"/>
                <a:gd name="connsiteY64" fmla="*/ 1408670 h 2683475"/>
                <a:gd name="connsiteX65" fmla="*/ 7576457 w 8084849"/>
                <a:gd name="connsiteY65" fmla="*/ 1309816 h 2683475"/>
                <a:gd name="connsiteX66" fmla="*/ 7604701 w 8084849"/>
                <a:gd name="connsiteY66" fmla="*/ 1239206 h 2683475"/>
                <a:gd name="connsiteX67" fmla="*/ 7654128 w 8084849"/>
                <a:gd name="connsiteY67" fmla="*/ 1267450 h 2683475"/>
                <a:gd name="connsiteX68" fmla="*/ 7880080 w 8084849"/>
                <a:gd name="connsiteY68" fmla="*/ 1394548 h 2683475"/>
                <a:gd name="connsiteX69" fmla="*/ 7957751 w 8084849"/>
                <a:gd name="connsiteY69" fmla="*/ 1341591 h 2683475"/>
                <a:gd name="connsiteX70" fmla="*/ 7897732 w 8084849"/>
                <a:gd name="connsiteY70" fmla="*/ 1203901 h 2683475"/>
                <a:gd name="connsiteX71" fmla="*/ 7873019 w 8084849"/>
                <a:gd name="connsiteY71" fmla="*/ 1087395 h 2683475"/>
                <a:gd name="connsiteX72" fmla="*/ 8084849 w 8084849"/>
                <a:gd name="connsiteY72" fmla="*/ 1207432 h 2683475"/>
                <a:gd name="connsiteX73" fmla="*/ 8081319 w 8084849"/>
                <a:gd name="connsiteY73" fmla="*/ 1087395 h 2683475"/>
                <a:gd name="connsiteX74" fmla="*/ 8067197 w 8084849"/>
                <a:gd name="connsiteY74" fmla="*/ 1041498 h 2683475"/>
                <a:gd name="connsiteX75" fmla="*/ 8060136 w 8084849"/>
                <a:gd name="connsiteY75" fmla="*/ 1023846 h 2683475"/>
                <a:gd name="connsiteX76" fmla="*/ 8060136 w 8084849"/>
                <a:gd name="connsiteY76" fmla="*/ 1016785 h 2683475"/>
                <a:gd name="connsiteX77" fmla="*/ 7957751 w 8084849"/>
                <a:gd name="connsiteY77" fmla="*/ 822607 h 2683475"/>
                <a:gd name="connsiteX78" fmla="*/ 7827122 w 8084849"/>
                <a:gd name="connsiteY78" fmla="*/ 794363 h 2683475"/>
                <a:gd name="connsiteX79" fmla="*/ 7721207 w 8084849"/>
                <a:gd name="connsiteY79" fmla="*/ 744936 h 2683475"/>
                <a:gd name="connsiteX80" fmla="*/ 7615292 w 8084849"/>
                <a:gd name="connsiteY80" fmla="*/ 670795 h 2683475"/>
                <a:gd name="connsiteX81" fmla="*/ 7498786 w 8084849"/>
                <a:gd name="connsiteY81" fmla="*/ 600185 h 2683475"/>
                <a:gd name="connsiteX82" fmla="*/ 7431706 w 8084849"/>
                <a:gd name="connsiteY82" fmla="*/ 473087 h 2683475"/>
                <a:gd name="connsiteX83" fmla="*/ 7382279 w 8084849"/>
                <a:gd name="connsiteY83" fmla="*/ 338928 h 2683475"/>
                <a:gd name="connsiteX84" fmla="*/ 7332852 w 8084849"/>
                <a:gd name="connsiteY84" fmla="*/ 148281 h 2683475"/>
                <a:gd name="connsiteX85" fmla="*/ 7279895 w 8084849"/>
                <a:gd name="connsiteY85" fmla="*/ 0 h 2683475"/>
                <a:gd name="connsiteX86" fmla="*/ 6827990 w 8084849"/>
                <a:gd name="connsiteY86" fmla="*/ 434252 h 2683475"/>
                <a:gd name="connsiteX87" fmla="*/ 6326659 w 8084849"/>
                <a:gd name="connsiteY87" fmla="*/ 250666 h 2683475"/>
                <a:gd name="connsiteX88" fmla="*/ 6291354 w 8084849"/>
                <a:gd name="connsiteY88" fmla="*/ 356581 h 2683475"/>
                <a:gd name="connsiteX89" fmla="*/ 6185439 w 8084849"/>
                <a:gd name="connsiteY89" fmla="*/ 522514 h 2683475"/>
                <a:gd name="connsiteX90" fmla="*/ 6044219 w 8084849"/>
                <a:gd name="connsiteY90" fmla="*/ 600185 h 2683475"/>
                <a:gd name="connsiteX91" fmla="*/ 5934773 w 8084849"/>
                <a:gd name="connsiteY91" fmla="*/ 653143 h 2683475"/>
                <a:gd name="connsiteX92" fmla="*/ 5878285 w 8084849"/>
                <a:gd name="connsiteY92" fmla="*/ 614307 h 2683475"/>
                <a:gd name="connsiteX93" fmla="*/ 5832389 w 8084849"/>
                <a:gd name="connsiteY93" fmla="*/ 575472 h 2683475"/>
                <a:gd name="connsiteX94" fmla="*/ 5790023 w 8084849"/>
                <a:gd name="connsiteY94" fmla="*/ 586063 h 2683475"/>
                <a:gd name="connsiteX95" fmla="*/ 5730004 w 8084849"/>
                <a:gd name="connsiteY95" fmla="*/ 515453 h 2683475"/>
                <a:gd name="connsiteX96" fmla="*/ 5726474 w 8084849"/>
                <a:gd name="connsiteY96" fmla="*/ 480148 h 2683475"/>
                <a:gd name="connsiteX97" fmla="*/ 5694699 w 8084849"/>
                <a:gd name="connsiteY97" fmla="*/ 476618 h 2683475"/>
                <a:gd name="connsiteX98" fmla="*/ 5652333 w 8084849"/>
                <a:gd name="connsiteY98" fmla="*/ 490740 h 2683475"/>
                <a:gd name="connsiteX99" fmla="*/ 5602906 w 8084849"/>
                <a:gd name="connsiteY99" fmla="*/ 451904 h 2683475"/>
                <a:gd name="connsiteX100" fmla="*/ 5546418 w 8084849"/>
                <a:gd name="connsiteY100" fmla="*/ 268318 h 2683475"/>
                <a:gd name="connsiteX101" fmla="*/ 5493461 w 8084849"/>
                <a:gd name="connsiteY101" fmla="*/ 105915 h 2683475"/>
                <a:gd name="connsiteX102" fmla="*/ 5454625 w 8084849"/>
                <a:gd name="connsiteY102" fmla="*/ 7061 h 2683475"/>
                <a:gd name="connsiteX103" fmla="*/ 5359302 w 8084849"/>
                <a:gd name="connsiteY103" fmla="*/ 321276 h 2683475"/>
                <a:gd name="connsiteX104" fmla="*/ 5320466 w 8084849"/>
                <a:gd name="connsiteY104" fmla="*/ 310684 h 2683475"/>
                <a:gd name="connsiteX105" fmla="*/ 5211021 w 8084849"/>
                <a:gd name="connsiteY105" fmla="*/ 77671 h 2683475"/>
                <a:gd name="connsiteX106" fmla="*/ 5189838 w 8084849"/>
                <a:gd name="connsiteY106" fmla="*/ 77671 h 2683475"/>
                <a:gd name="connsiteX107" fmla="*/ 5161593 w 8084849"/>
                <a:gd name="connsiteY107" fmla="*/ 112976 h 2683475"/>
                <a:gd name="connsiteX108" fmla="*/ 5119227 w 8084849"/>
                <a:gd name="connsiteY108" fmla="*/ 165934 h 2683475"/>
                <a:gd name="connsiteX109" fmla="*/ 5083922 w 8084849"/>
                <a:gd name="connsiteY109" fmla="*/ 127098 h 2683475"/>
                <a:gd name="connsiteX110" fmla="*/ 4875623 w 8084849"/>
                <a:gd name="connsiteY110" fmla="*/ 180056 h 2683475"/>
                <a:gd name="connsiteX111" fmla="*/ 4737933 w 8084849"/>
                <a:gd name="connsiteY111" fmla="*/ 547228 h 2683475"/>
                <a:gd name="connsiteX112" fmla="*/ 3262183 w 8084849"/>
                <a:gd name="connsiteY112" fmla="*/ 1737007 h 2683475"/>
                <a:gd name="connsiteX113" fmla="*/ 28244 w 8084849"/>
                <a:gd name="connsiteY113" fmla="*/ 1387487 h 2683475"/>
                <a:gd name="connsiteX114" fmla="*/ 56488 w 8084849"/>
                <a:gd name="connsiteY114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306344 w 8084849"/>
                <a:gd name="connsiteY28" fmla="*/ 1433384 h 2683475"/>
                <a:gd name="connsiteX29" fmla="*/ 5196899 w 8084849"/>
                <a:gd name="connsiteY29" fmla="*/ 1189779 h 2683475"/>
                <a:gd name="connsiteX30" fmla="*/ 5196899 w 8084849"/>
                <a:gd name="connsiteY30" fmla="*/ 1158005 h 2683475"/>
                <a:gd name="connsiteX31" fmla="*/ 5076861 w 8084849"/>
                <a:gd name="connsiteY31" fmla="*/ 794363 h 2683475"/>
                <a:gd name="connsiteX32" fmla="*/ 5002721 w 8084849"/>
                <a:gd name="connsiteY32" fmla="*/ 624899 h 2683475"/>
                <a:gd name="connsiteX33" fmla="*/ 4917989 w 8084849"/>
                <a:gd name="connsiteY33" fmla="*/ 476618 h 2683475"/>
                <a:gd name="connsiteX34" fmla="*/ 5041556 w 8084849"/>
                <a:gd name="connsiteY34" fmla="*/ 511923 h 2683475"/>
                <a:gd name="connsiteX35" fmla="*/ 5211021 w 8084849"/>
                <a:gd name="connsiteY35" fmla="*/ 656673 h 2683475"/>
                <a:gd name="connsiteX36" fmla="*/ 5281631 w 8084849"/>
                <a:gd name="connsiteY36" fmla="*/ 755527 h 2683475"/>
                <a:gd name="connsiteX37" fmla="*/ 5348710 w 8084849"/>
                <a:gd name="connsiteY37" fmla="*/ 709631 h 2683475"/>
                <a:gd name="connsiteX38" fmla="*/ 5295753 w 8084849"/>
                <a:gd name="connsiteY38" fmla="*/ 582533 h 2683475"/>
                <a:gd name="connsiteX39" fmla="*/ 5316936 w 8084849"/>
                <a:gd name="connsiteY39" fmla="*/ 533106 h 2683475"/>
                <a:gd name="connsiteX40" fmla="*/ 5412259 w 8084849"/>
                <a:gd name="connsiteY40" fmla="*/ 639021 h 2683475"/>
                <a:gd name="connsiteX41" fmla="*/ 5525235 w 8084849"/>
                <a:gd name="connsiteY41" fmla="*/ 670795 h 2683475"/>
                <a:gd name="connsiteX42" fmla="*/ 5557010 w 8084849"/>
                <a:gd name="connsiteY42" fmla="*/ 451904 h 2683475"/>
                <a:gd name="connsiteX43" fmla="*/ 5652333 w 8084849"/>
                <a:gd name="connsiteY43" fmla="*/ 596655 h 2683475"/>
                <a:gd name="connsiteX44" fmla="*/ 5804145 w 8084849"/>
                <a:gd name="connsiteY44" fmla="*/ 797894 h 2683475"/>
                <a:gd name="connsiteX45" fmla="*/ 5885346 w 8084849"/>
                <a:gd name="connsiteY45" fmla="*/ 833199 h 2683475"/>
                <a:gd name="connsiteX46" fmla="*/ 5895938 w 8084849"/>
                <a:gd name="connsiteY46" fmla="*/ 804955 h 2683475"/>
                <a:gd name="connsiteX47" fmla="*/ 5892407 w 8084849"/>
                <a:gd name="connsiteY47" fmla="*/ 706100 h 2683475"/>
                <a:gd name="connsiteX48" fmla="*/ 5945365 w 8084849"/>
                <a:gd name="connsiteY48" fmla="*/ 787302 h 2683475"/>
                <a:gd name="connsiteX49" fmla="*/ 6083054 w 8084849"/>
                <a:gd name="connsiteY49" fmla="*/ 872034 h 2683475"/>
                <a:gd name="connsiteX50" fmla="*/ 6132482 w 8084849"/>
                <a:gd name="connsiteY50" fmla="*/ 857912 h 2683475"/>
                <a:gd name="connsiteX51" fmla="*/ 6199561 w 8084849"/>
                <a:gd name="connsiteY51" fmla="*/ 794363 h 2683475"/>
                <a:gd name="connsiteX52" fmla="*/ 6181909 w 8084849"/>
                <a:gd name="connsiteY52" fmla="*/ 663734 h 2683475"/>
                <a:gd name="connsiteX53" fmla="*/ 6203092 w 8084849"/>
                <a:gd name="connsiteY53" fmla="*/ 614307 h 2683475"/>
                <a:gd name="connsiteX54" fmla="*/ 6340781 w 8084849"/>
                <a:gd name="connsiteY54" fmla="*/ 706100 h 2683475"/>
                <a:gd name="connsiteX55" fmla="*/ 6361964 w 8084849"/>
                <a:gd name="connsiteY55" fmla="*/ 734344 h 2683475"/>
                <a:gd name="connsiteX56" fmla="*/ 6591447 w 8084849"/>
                <a:gd name="connsiteY56" fmla="*/ 896748 h 2683475"/>
                <a:gd name="connsiteX57" fmla="*/ 6605569 w 8084849"/>
                <a:gd name="connsiteY57" fmla="*/ 924992 h 2683475"/>
                <a:gd name="connsiteX58" fmla="*/ 6813868 w 8084849"/>
                <a:gd name="connsiteY58" fmla="*/ 1172127 h 2683475"/>
                <a:gd name="connsiteX59" fmla="*/ 6986863 w 8084849"/>
                <a:gd name="connsiteY59" fmla="*/ 1309816 h 2683475"/>
                <a:gd name="connsiteX60" fmla="*/ 7015107 w 8084849"/>
                <a:gd name="connsiteY60" fmla="*/ 1334530 h 2683475"/>
                <a:gd name="connsiteX61" fmla="*/ 7301078 w 8084849"/>
                <a:gd name="connsiteY61" fmla="*/ 1475750 h 2683475"/>
                <a:gd name="connsiteX62" fmla="*/ 7548213 w 8084849"/>
                <a:gd name="connsiteY62" fmla="*/ 1514585 h 2683475"/>
                <a:gd name="connsiteX63" fmla="*/ 7551743 w 8084849"/>
                <a:gd name="connsiteY63" fmla="*/ 1408670 h 2683475"/>
                <a:gd name="connsiteX64" fmla="*/ 7576457 w 8084849"/>
                <a:gd name="connsiteY64" fmla="*/ 1309816 h 2683475"/>
                <a:gd name="connsiteX65" fmla="*/ 7604701 w 8084849"/>
                <a:gd name="connsiteY65" fmla="*/ 1239206 h 2683475"/>
                <a:gd name="connsiteX66" fmla="*/ 7654128 w 8084849"/>
                <a:gd name="connsiteY66" fmla="*/ 1267450 h 2683475"/>
                <a:gd name="connsiteX67" fmla="*/ 7880080 w 8084849"/>
                <a:gd name="connsiteY67" fmla="*/ 1394548 h 2683475"/>
                <a:gd name="connsiteX68" fmla="*/ 7957751 w 8084849"/>
                <a:gd name="connsiteY68" fmla="*/ 1341591 h 2683475"/>
                <a:gd name="connsiteX69" fmla="*/ 7897732 w 8084849"/>
                <a:gd name="connsiteY69" fmla="*/ 1203901 h 2683475"/>
                <a:gd name="connsiteX70" fmla="*/ 7873019 w 8084849"/>
                <a:gd name="connsiteY70" fmla="*/ 1087395 h 2683475"/>
                <a:gd name="connsiteX71" fmla="*/ 8084849 w 8084849"/>
                <a:gd name="connsiteY71" fmla="*/ 1207432 h 2683475"/>
                <a:gd name="connsiteX72" fmla="*/ 8081319 w 8084849"/>
                <a:gd name="connsiteY72" fmla="*/ 1087395 h 2683475"/>
                <a:gd name="connsiteX73" fmla="*/ 8067197 w 8084849"/>
                <a:gd name="connsiteY73" fmla="*/ 1041498 h 2683475"/>
                <a:gd name="connsiteX74" fmla="*/ 8060136 w 8084849"/>
                <a:gd name="connsiteY74" fmla="*/ 1023846 h 2683475"/>
                <a:gd name="connsiteX75" fmla="*/ 8060136 w 8084849"/>
                <a:gd name="connsiteY75" fmla="*/ 1016785 h 2683475"/>
                <a:gd name="connsiteX76" fmla="*/ 7957751 w 8084849"/>
                <a:gd name="connsiteY76" fmla="*/ 822607 h 2683475"/>
                <a:gd name="connsiteX77" fmla="*/ 7827122 w 8084849"/>
                <a:gd name="connsiteY77" fmla="*/ 794363 h 2683475"/>
                <a:gd name="connsiteX78" fmla="*/ 7721207 w 8084849"/>
                <a:gd name="connsiteY78" fmla="*/ 744936 h 2683475"/>
                <a:gd name="connsiteX79" fmla="*/ 7615292 w 8084849"/>
                <a:gd name="connsiteY79" fmla="*/ 670795 h 2683475"/>
                <a:gd name="connsiteX80" fmla="*/ 7498786 w 8084849"/>
                <a:gd name="connsiteY80" fmla="*/ 600185 h 2683475"/>
                <a:gd name="connsiteX81" fmla="*/ 7431706 w 8084849"/>
                <a:gd name="connsiteY81" fmla="*/ 473087 h 2683475"/>
                <a:gd name="connsiteX82" fmla="*/ 7382279 w 8084849"/>
                <a:gd name="connsiteY82" fmla="*/ 338928 h 2683475"/>
                <a:gd name="connsiteX83" fmla="*/ 7332852 w 8084849"/>
                <a:gd name="connsiteY83" fmla="*/ 148281 h 2683475"/>
                <a:gd name="connsiteX84" fmla="*/ 7279895 w 8084849"/>
                <a:gd name="connsiteY84" fmla="*/ 0 h 2683475"/>
                <a:gd name="connsiteX85" fmla="*/ 6827990 w 8084849"/>
                <a:gd name="connsiteY85" fmla="*/ 434252 h 2683475"/>
                <a:gd name="connsiteX86" fmla="*/ 6326659 w 8084849"/>
                <a:gd name="connsiteY86" fmla="*/ 250666 h 2683475"/>
                <a:gd name="connsiteX87" fmla="*/ 6291354 w 8084849"/>
                <a:gd name="connsiteY87" fmla="*/ 356581 h 2683475"/>
                <a:gd name="connsiteX88" fmla="*/ 6185439 w 8084849"/>
                <a:gd name="connsiteY88" fmla="*/ 522514 h 2683475"/>
                <a:gd name="connsiteX89" fmla="*/ 6044219 w 8084849"/>
                <a:gd name="connsiteY89" fmla="*/ 600185 h 2683475"/>
                <a:gd name="connsiteX90" fmla="*/ 5934773 w 8084849"/>
                <a:gd name="connsiteY90" fmla="*/ 653143 h 2683475"/>
                <a:gd name="connsiteX91" fmla="*/ 5878285 w 8084849"/>
                <a:gd name="connsiteY91" fmla="*/ 614307 h 2683475"/>
                <a:gd name="connsiteX92" fmla="*/ 5832389 w 8084849"/>
                <a:gd name="connsiteY92" fmla="*/ 575472 h 2683475"/>
                <a:gd name="connsiteX93" fmla="*/ 5790023 w 8084849"/>
                <a:gd name="connsiteY93" fmla="*/ 586063 h 2683475"/>
                <a:gd name="connsiteX94" fmla="*/ 5730004 w 8084849"/>
                <a:gd name="connsiteY94" fmla="*/ 515453 h 2683475"/>
                <a:gd name="connsiteX95" fmla="*/ 5726474 w 8084849"/>
                <a:gd name="connsiteY95" fmla="*/ 480148 h 2683475"/>
                <a:gd name="connsiteX96" fmla="*/ 5694699 w 8084849"/>
                <a:gd name="connsiteY96" fmla="*/ 476618 h 2683475"/>
                <a:gd name="connsiteX97" fmla="*/ 5652333 w 8084849"/>
                <a:gd name="connsiteY97" fmla="*/ 490740 h 2683475"/>
                <a:gd name="connsiteX98" fmla="*/ 5602906 w 8084849"/>
                <a:gd name="connsiteY98" fmla="*/ 451904 h 2683475"/>
                <a:gd name="connsiteX99" fmla="*/ 5546418 w 8084849"/>
                <a:gd name="connsiteY99" fmla="*/ 268318 h 2683475"/>
                <a:gd name="connsiteX100" fmla="*/ 5493461 w 8084849"/>
                <a:gd name="connsiteY100" fmla="*/ 105915 h 2683475"/>
                <a:gd name="connsiteX101" fmla="*/ 5454625 w 8084849"/>
                <a:gd name="connsiteY101" fmla="*/ 7061 h 2683475"/>
                <a:gd name="connsiteX102" fmla="*/ 5359302 w 8084849"/>
                <a:gd name="connsiteY102" fmla="*/ 321276 h 2683475"/>
                <a:gd name="connsiteX103" fmla="*/ 5320466 w 8084849"/>
                <a:gd name="connsiteY103" fmla="*/ 310684 h 2683475"/>
                <a:gd name="connsiteX104" fmla="*/ 5211021 w 8084849"/>
                <a:gd name="connsiteY104" fmla="*/ 77671 h 2683475"/>
                <a:gd name="connsiteX105" fmla="*/ 5189838 w 8084849"/>
                <a:gd name="connsiteY105" fmla="*/ 77671 h 2683475"/>
                <a:gd name="connsiteX106" fmla="*/ 5161593 w 8084849"/>
                <a:gd name="connsiteY106" fmla="*/ 112976 h 2683475"/>
                <a:gd name="connsiteX107" fmla="*/ 5119227 w 8084849"/>
                <a:gd name="connsiteY107" fmla="*/ 165934 h 2683475"/>
                <a:gd name="connsiteX108" fmla="*/ 5083922 w 8084849"/>
                <a:gd name="connsiteY108" fmla="*/ 127098 h 2683475"/>
                <a:gd name="connsiteX109" fmla="*/ 4875623 w 8084849"/>
                <a:gd name="connsiteY109" fmla="*/ 180056 h 2683475"/>
                <a:gd name="connsiteX110" fmla="*/ 4737933 w 8084849"/>
                <a:gd name="connsiteY110" fmla="*/ 547228 h 2683475"/>
                <a:gd name="connsiteX111" fmla="*/ 3262183 w 8084849"/>
                <a:gd name="connsiteY111" fmla="*/ 1737007 h 2683475"/>
                <a:gd name="connsiteX112" fmla="*/ 28244 w 8084849"/>
                <a:gd name="connsiteY112" fmla="*/ 1387487 h 2683475"/>
                <a:gd name="connsiteX113" fmla="*/ 56488 w 8084849"/>
                <a:gd name="connsiteY113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196899 w 8084849"/>
                <a:gd name="connsiteY30" fmla="*/ 1158005 h 2683475"/>
                <a:gd name="connsiteX31" fmla="*/ 5076861 w 8084849"/>
                <a:gd name="connsiteY31" fmla="*/ 794363 h 2683475"/>
                <a:gd name="connsiteX32" fmla="*/ 5002721 w 8084849"/>
                <a:gd name="connsiteY32" fmla="*/ 624899 h 2683475"/>
                <a:gd name="connsiteX33" fmla="*/ 4917989 w 8084849"/>
                <a:gd name="connsiteY33" fmla="*/ 476618 h 2683475"/>
                <a:gd name="connsiteX34" fmla="*/ 5041556 w 8084849"/>
                <a:gd name="connsiteY34" fmla="*/ 511923 h 2683475"/>
                <a:gd name="connsiteX35" fmla="*/ 5211021 w 8084849"/>
                <a:gd name="connsiteY35" fmla="*/ 656673 h 2683475"/>
                <a:gd name="connsiteX36" fmla="*/ 5281631 w 8084849"/>
                <a:gd name="connsiteY36" fmla="*/ 755527 h 2683475"/>
                <a:gd name="connsiteX37" fmla="*/ 5348710 w 8084849"/>
                <a:gd name="connsiteY37" fmla="*/ 709631 h 2683475"/>
                <a:gd name="connsiteX38" fmla="*/ 5295753 w 8084849"/>
                <a:gd name="connsiteY38" fmla="*/ 582533 h 2683475"/>
                <a:gd name="connsiteX39" fmla="*/ 5316936 w 8084849"/>
                <a:gd name="connsiteY39" fmla="*/ 533106 h 2683475"/>
                <a:gd name="connsiteX40" fmla="*/ 5412259 w 8084849"/>
                <a:gd name="connsiteY40" fmla="*/ 639021 h 2683475"/>
                <a:gd name="connsiteX41" fmla="*/ 5525235 w 8084849"/>
                <a:gd name="connsiteY41" fmla="*/ 670795 h 2683475"/>
                <a:gd name="connsiteX42" fmla="*/ 5557010 w 8084849"/>
                <a:gd name="connsiteY42" fmla="*/ 451904 h 2683475"/>
                <a:gd name="connsiteX43" fmla="*/ 5652333 w 8084849"/>
                <a:gd name="connsiteY43" fmla="*/ 596655 h 2683475"/>
                <a:gd name="connsiteX44" fmla="*/ 5804145 w 8084849"/>
                <a:gd name="connsiteY44" fmla="*/ 797894 h 2683475"/>
                <a:gd name="connsiteX45" fmla="*/ 5885346 w 8084849"/>
                <a:gd name="connsiteY45" fmla="*/ 833199 h 2683475"/>
                <a:gd name="connsiteX46" fmla="*/ 5895938 w 8084849"/>
                <a:gd name="connsiteY46" fmla="*/ 804955 h 2683475"/>
                <a:gd name="connsiteX47" fmla="*/ 5892407 w 8084849"/>
                <a:gd name="connsiteY47" fmla="*/ 706100 h 2683475"/>
                <a:gd name="connsiteX48" fmla="*/ 5945365 w 8084849"/>
                <a:gd name="connsiteY48" fmla="*/ 787302 h 2683475"/>
                <a:gd name="connsiteX49" fmla="*/ 6083054 w 8084849"/>
                <a:gd name="connsiteY49" fmla="*/ 872034 h 2683475"/>
                <a:gd name="connsiteX50" fmla="*/ 6132482 w 8084849"/>
                <a:gd name="connsiteY50" fmla="*/ 857912 h 2683475"/>
                <a:gd name="connsiteX51" fmla="*/ 6199561 w 8084849"/>
                <a:gd name="connsiteY51" fmla="*/ 794363 h 2683475"/>
                <a:gd name="connsiteX52" fmla="*/ 6181909 w 8084849"/>
                <a:gd name="connsiteY52" fmla="*/ 663734 h 2683475"/>
                <a:gd name="connsiteX53" fmla="*/ 6203092 w 8084849"/>
                <a:gd name="connsiteY53" fmla="*/ 614307 h 2683475"/>
                <a:gd name="connsiteX54" fmla="*/ 6340781 w 8084849"/>
                <a:gd name="connsiteY54" fmla="*/ 706100 h 2683475"/>
                <a:gd name="connsiteX55" fmla="*/ 6361964 w 8084849"/>
                <a:gd name="connsiteY55" fmla="*/ 734344 h 2683475"/>
                <a:gd name="connsiteX56" fmla="*/ 6591447 w 8084849"/>
                <a:gd name="connsiteY56" fmla="*/ 896748 h 2683475"/>
                <a:gd name="connsiteX57" fmla="*/ 6605569 w 8084849"/>
                <a:gd name="connsiteY57" fmla="*/ 924992 h 2683475"/>
                <a:gd name="connsiteX58" fmla="*/ 6813868 w 8084849"/>
                <a:gd name="connsiteY58" fmla="*/ 1172127 h 2683475"/>
                <a:gd name="connsiteX59" fmla="*/ 6986863 w 8084849"/>
                <a:gd name="connsiteY59" fmla="*/ 1309816 h 2683475"/>
                <a:gd name="connsiteX60" fmla="*/ 7015107 w 8084849"/>
                <a:gd name="connsiteY60" fmla="*/ 1334530 h 2683475"/>
                <a:gd name="connsiteX61" fmla="*/ 7301078 w 8084849"/>
                <a:gd name="connsiteY61" fmla="*/ 1475750 h 2683475"/>
                <a:gd name="connsiteX62" fmla="*/ 7548213 w 8084849"/>
                <a:gd name="connsiteY62" fmla="*/ 1514585 h 2683475"/>
                <a:gd name="connsiteX63" fmla="*/ 7551743 w 8084849"/>
                <a:gd name="connsiteY63" fmla="*/ 1408670 h 2683475"/>
                <a:gd name="connsiteX64" fmla="*/ 7576457 w 8084849"/>
                <a:gd name="connsiteY64" fmla="*/ 1309816 h 2683475"/>
                <a:gd name="connsiteX65" fmla="*/ 7604701 w 8084849"/>
                <a:gd name="connsiteY65" fmla="*/ 1239206 h 2683475"/>
                <a:gd name="connsiteX66" fmla="*/ 7654128 w 8084849"/>
                <a:gd name="connsiteY66" fmla="*/ 1267450 h 2683475"/>
                <a:gd name="connsiteX67" fmla="*/ 7880080 w 8084849"/>
                <a:gd name="connsiteY67" fmla="*/ 1394548 h 2683475"/>
                <a:gd name="connsiteX68" fmla="*/ 7957751 w 8084849"/>
                <a:gd name="connsiteY68" fmla="*/ 1341591 h 2683475"/>
                <a:gd name="connsiteX69" fmla="*/ 7897732 w 8084849"/>
                <a:gd name="connsiteY69" fmla="*/ 1203901 h 2683475"/>
                <a:gd name="connsiteX70" fmla="*/ 7873019 w 8084849"/>
                <a:gd name="connsiteY70" fmla="*/ 1087395 h 2683475"/>
                <a:gd name="connsiteX71" fmla="*/ 8084849 w 8084849"/>
                <a:gd name="connsiteY71" fmla="*/ 1207432 h 2683475"/>
                <a:gd name="connsiteX72" fmla="*/ 8081319 w 8084849"/>
                <a:gd name="connsiteY72" fmla="*/ 1087395 h 2683475"/>
                <a:gd name="connsiteX73" fmla="*/ 8067197 w 8084849"/>
                <a:gd name="connsiteY73" fmla="*/ 1041498 h 2683475"/>
                <a:gd name="connsiteX74" fmla="*/ 8060136 w 8084849"/>
                <a:gd name="connsiteY74" fmla="*/ 1023846 h 2683475"/>
                <a:gd name="connsiteX75" fmla="*/ 8060136 w 8084849"/>
                <a:gd name="connsiteY75" fmla="*/ 1016785 h 2683475"/>
                <a:gd name="connsiteX76" fmla="*/ 7957751 w 8084849"/>
                <a:gd name="connsiteY76" fmla="*/ 822607 h 2683475"/>
                <a:gd name="connsiteX77" fmla="*/ 7827122 w 8084849"/>
                <a:gd name="connsiteY77" fmla="*/ 794363 h 2683475"/>
                <a:gd name="connsiteX78" fmla="*/ 7721207 w 8084849"/>
                <a:gd name="connsiteY78" fmla="*/ 744936 h 2683475"/>
                <a:gd name="connsiteX79" fmla="*/ 7615292 w 8084849"/>
                <a:gd name="connsiteY79" fmla="*/ 670795 h 2683475"/>
                <a:gd name="connsiteX80" fmla="*/ 7498786 w 8084849"/>
                <a:gd name="connsiteY80" fmla="*/ 600185 h 2683475"/>
                <a:gd name="connsiteX81" fmla="*/ 7431706 w 8084849"/>
                <a:gd name="connsiteY81" fmla="*/ 473087 h 2683475"/>
                <a:gd name="connsiteX82" fmla="*/ 7382279 w 8084849"/>
                <a:gd name="connsiteY82" fmla="*/ 338928 h 2683475"/>
                <a:gd name="connsiteX83" fmla="*/ 7332852 w 8084849"/>
                <a:gd name="connsiteY83" fmla="*/ 148281 h 2683475"/>
                <a:gd name="connsiteX84" fmla="*/ 7279895 w 8084849"/>
                <a:gd name="connsiteY84" fmla="*/ 0 h 2683475"/>
                <a:gd name="connsiteX85" fmla="*/ 6827990 w 8084849"/>
                <a:gd name="connsiteY85" fmla="*/ 434252 h 2683475"/>
                <a:gd name="connsiteX86" fmla="*/ 6326659 w 8084849"/>
                <a:gd name="connsiteY86" fmla="*/ 250666 h 2683475"/>
                <a:gd name="connsiteX87" fmla="*/ 6291354 w 8084849"/>
                <a:gd name="connsiteY87" fmla="*/ 356581 h 2683475"/>
                <a:gd name="connsiteX88" fmla="*/ 6185439 w 8084849"/>
                <a:gd name="connsiteY88" fmla="*/ 522514 h 2683475"/>
                <a:gd name="connsiteX89" fmla="*/ 6044219 w 8084849"/>
                <a:gd name="connsiteY89" fmla="*/ 600185 h 2683475"/>
                <a:gd name="connsiteX90" fmla="*/ 5934773 w 8084849"/>
                <a:gd name="connsiteY90" fmla="*/ 653143 h 2683475"/>
                <a:gd name="connsiteX91" fmla="*/ 5878285 w 8084849"/>
                <a:gd name="connsiteY91" fmla="*/ 614307 h 2683475"/>
                <a:gd name="connsiteX92" fmla="*/ 5832389 w 8084849"/>
                <a:gd name="connsiteY92" fmla="*/ 575472 h 2683475"/>
                <a:gd name="connsiteX93" fmla="*/ 5790023 w 8084849"/>
                <a:gd name="connsiteY93" fmla="*/ 586063 h 2683475"/>
                <a:gd name="connsiteX94" fmla="*/ 5730004 w 8084849"/>
                <a:gd name="connsiteY94" fmla="*/ 515453 h 2683475"/>
                <a:gd name="connsiteX95" fmla="*/ 5726474 w 8084849"/>
                <a:gd name="connsiteY95" fmla="*/ 480148 h 2683475"/>
                <a:gd name="connsiteX96" fmla="*/ 5694699 w 8084849"/>
                <a:gd name="connsiteY96" fmla="*/ 476618 h 2683475"/>
                <a:gd name="connsiteX97" fmla="*/ 5652333 w 8084849"/>
                <a:gd name="connsiteY97" fmla="*/ 490740 h 2683475"/>
                <a:gd name="connsiteX98" fmla="*/ 5602906 w 8084849"/>
                <a:gd name="connsiteY98" fmla="*/ 451904 h 2683475"/>
                <a:gd name="connsiteX99" fmla="*/ 5546418 w 8084849"/>
                <a:gd name="connsiteY99" fmla="*/ 268318 h 2683475"/>
                <a:gd name="connsiteX100" fmla="*/ 5493461 w 8084849"/>
                <a:gd name="connsiteY100" fmla="*/ 105915 h 2683475"/>
                <a:gd name="connsiteX101" fmla="*/ 5454625 w 8084849"/>
                <a:gd name="connsiteY101" fmla="*/ 7061 h 2683475"/>
                <a:gd name="connsiteX102" fmla="*/ 5359302 w 8084849"/>
                <a:gd name="connsiteY102" fmla="*/ 321276 h 2683475"/>
                <a:gd name="connsiteX103" fmla="*/ 5320466 w 8084849"/>
                <a:gd name="connsiteY103" fmla="*/ 310684 h 2683475"/>
                <a:gd name="connsiteX104" fmla="*/ 5211021 w 8084849"/>
                <a:gd name="connsiteY104" fmla="*/ 77671 h 2683475"/>
                <a:gd name="connsiteX105" fmla="*/ 5189838 w 8084849"/>
                <a:gd name="connsiteY105" fmla="*/ 77671 h 2683475"/>
                <a:gd name="connsiteX106" fmla="*/ 5161593 w 8084849"/>
                <a:gd name="connsiteY106" fmla="*/ 112976 h 2683475"/>
                <a:gd name="connsiteX107" fmla="*/ 5119227 w 8084849"/>
                <a:gd name="connsiteY107" fmla="*/ 165934 h 2683475"/>
                <a:gd name="connsiteX108" fmla="*/ 5083922 w 8084849"/>
                <a:gd name="connsiteY108" fmla="*/ 127098 h 2683475"/>
                <a:gd name="connsiteX109" fmla="*/ 4875623 w 8084849"/>
                <a:gd name="connsiteY109" fmla="*/ 180056 h 2683475"/>
                <a:gd name="connsiteX110" fmla="*/ 4737933 w 8084849"/>
                <a:gd name="connsiteY110" fmla="*/ 547228 h 2683475"/>
                <a:gd name="connsiteX111" fmla="*/ 3262183 w 8084849"/>
                <a:gd name="connsiteY111" fmla="*/ 1737007 h 2683475"/>
                <a:gd name="connsiteX112" fmla="*/ 28244 w 8084849"/>
                <a:gd name="connsiteY112" fmla="*/ 1387487 h 2683475"/>
                <a:gd name="connsiteX113" fmla="*/ 56488 w 8084849"/>
                <a:gd name="connsiteY113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196899 w 8084849"/>
                <a:gd name="connsiteY30" fmla="*/ 1158005 h 2683475"/>
                <a:gd name="connsiteX31" fmla="*/ 5076861 w 8084849"/>
                <a:gd name="connsiteY31" fmla="*/ 794363 h 2683475"/>
                <a:gd name="connsiteX32" fmla="*/ 5002721 w 8084849"/>
                <a:gd name="connsiteY32" fmla="*/ 624899 h 2683475"/>
                <a:gd name="connsiteX33" fmla="*/ 4917989 w 8084849"/>
                <a:gd name="connsiteY33" fmla="*/ 476618 h 2683475"/>
                <a:gd name="connsiteX34" fmla="*/ 5041556 w 8084849"/>
                <a:gd name="connsiteY34" fmla="*/ 511923 h 2683475"/>
                <a:gd name="connsiteX35" fmla="*/ 5211021 w 8084849"/>
                <a:gd name="connsiteY35" fmla="*/ 656673 h 2683475"/>
                <a:gd name="connsiteX36" fmla="*/ 5281631 w 8084849"/>
                <a:gd name="connsiteY36" fmla="*/ 755527 h 2683475"/>
                <a:gd name="connsiteX37" fmla="*/ 5348710 w 8084849"/>
                <a:gd name="connsiteY37" fmla="*/ 709631 h 2683475"/>
                <a:gd name="connsiteX38" fmla="*/ 5295753 w 8084849"/>
                <a:gd name="connsiteY38" fmla="*/ 582533 h 2683475"/>
                <a:gd name="connsiteX39" fmla="*/ 5316936 w 8084849"/>
                <a:gd name="connsiteY39" fmla="*/ 533106 h 2683475"/>
                <a:gd name="connsiteX40" fmla="*/ 5412259 w 8084849"/>
                <a:gd name="connsiteY40" fmla="*/ 639021 h 2683475"/>
                <a:gd name="connsiteX41" fmla="*/ 5525235 w 8084849"/>
                <a:gd name="connsiteY41" fmla="*/ 670795 h 2683475"/>
                <a:gd name="connsiteX42" fmla="*/ 5557010 w 8084849"/>
                <a:gd name="connsiteY42" fmla="*/ 451904 h 2683475"/>
                <a:gd name="connsiteX43" fmla="*/ 5652333 w 8084849"/>
                <a:gd name="connsiteY43" fmla="*/ 596655 h 2683475"/>
                <a:gd name="connsiteX44" fmla="*/ 5804145 w 8084849"/>
                <a:gd name="connsiteY44" fmla="*/ 797894 h 2683475"/>
                <a:gd name="connsiteX45" fmla="*/ 5885346 w 8084849"/>
                <a:gd name="connsiteY45" fmla="*/ 833199 h 2683475"/>
                <a:gd name="connsiteX46" fmla="*/ 5895938 w 8084849"/>
                <a:gd name="connsiteY46" fmla="*/ 804955 h 2683475"/>
                <a:gd name="connsiteX47" fmla="*/ 5892407 w 8084849"/>
                <a:gd name="connsiteY47" fmla="*/ 706100 h 2683475"/>
                <a:gd name="connsiteX48" fmla="*/ 5945365 w 8084849"/>
                <a:gd name="connsiteY48" fmla="*/ 787302 h 2683475"/>
                <a:gd name="connsiteX49" fmla="*/ 6083054 w 8084849"/>
                <a:gd name="connsiteY49" fmla="*/ 872034 h 2683475"/>
                <a:gd name="connsiteX50" fmla="*/ 6132482 w 8084849"/>
                <a:gd name="connsiteY50" fmla="*/ 857912 h 2683475"/>
                <a:gd name="connsiteX51" fmla="*/ 6199561 w 8084849"/>
                <a:gd name="connsiteY51" fmla="*/ 794363 h 2683475"/>
                <a:gd name="connsiteX52" fmla="*/ 6181909 w 8084849"/>
                <a:gd name="connsiteY52" fmla="*/ 663734 h 2683475"/>
                <a:gd name="connsiteX53" fmla="*/ 6203092 w 8084849"/>
                <a:gd name="connsiteY53" fmla="*/ 614307 h 2683475"/>
                <a:gd name="connsiteX54" fmla="*/ 6340781 w 8084849"/>
                <a:gd name="connsiteY54" fmla="*/ 706100 h 2683475"/>
                <a:gd name="connsiteX55" fmla="*/ 6361964 w 8084849"/>
                <a:gd name="connsiteY55" fmla="*/ 734344 h 2683475"/>
                <a:gd name="connsiteX56" fmla="*/ 6591447 w 8084849"/>
                <a:gd name="connsiteY56" fmla="*/ 896748 h 2683475"/>
                <a:gd name="connsiteX57" fmla="*/ 6605569 w 8084849"/>
                <a:gd name="connsiteY57" fmla="*/ 924992 h 2683475"/>
                <a:gd name="connsiteX58" fmla="*/ 6813868 w 8084849"/>
                <a:gd name="connsiteY58" fmla="*/ 1172127 h 2683475"/>
                <a:gd name="connsiteX59" fmla="*/ 6986863 w 8084849"/>
                <a:gd name="connsiteY59" fmla="*/ 1309816 h 2683475"/>
                <a:gd name="connsiteX60" fmla="*/ 7015107 w 8084849"/>
                <a:gd name="connsiteY60" fmla="*/ 1334530 h 2683475"/>
                <a:gd name="connsiteX61" fmla="*/ 7301078 w 8084849"/>
                <a:gd name="connsiteY61" fmla="*/ 1475750 h 2683475"/>
                <a:gd name="connsiteX62" fmla="*/ 7548213 w 8084849"/>
                <a:gd name="connsiteY62" fmla="*/ 1514585 h 2683475"/>
                <a:gd name="connsiteX63" fmla="*/ 7551743 w 8084849"/>
                <a:gd name="connsiteY63" fmla="*/ 1408670 h 2683475"/>
                <a:gd name="connsiteX64" fmla="*/ 7576457 w 8084849"/>
                <a:gd name="connsiteY64" fmla="*/ 1309816 h 2683475"/>
                <a:gd name="connsiteX65" fmla="*/ 7604701 w 8084849"/>
                <a:gd name="connsiteY65" fmla="*/ 1239206 h 2683475"/>
                <a:gd name="connsiteX66" fmla="*/ 7654128 w 8084849"/>
                <a:gd name="connsiteY66" fmla="*/ 1267450 h 2683475"/>
                <a:gd name="connsiteX67" fmla="*/ 7880080 w 8084849"/>
                <a:gd name="connsiteY67" fmla="*/ 1394548 h 2683475"/>
                <a:gd name="connsiteX68" fmla="*/ 7957751 w 8084849"/>
                <a:gd name="connsiteY68" fmla="*/ 1341591 h 2683475"/>
                <a:gd name="connsiteX69" fmla="*/ 7897732 w 8084849"/>
                <a:gd name="connsiteY69" fmla="*/ 1203901 h 2683475"/>
                <a:gd name="connsiteX70" fmla="*/ 7873019 w 8084849"/>
                <a:gd name="connsiteY70" fmla="*/ 1087395 h 2683475"/>
                <a:gd name="connsiteX71" fmla="*/ 8084849 w 8084849"/>
                <a:gd name="connsiteY71" fmla="*/ 1207432 h 2683475"/>
                <a:gd name="connsiteX72" fmla="*/ 8081319 w 8084849"/>
                <a:gd name="connsiteY72" fmla="*/ 1087395 h 2683475"/>
                <a:gd name="connsiteX73" fmla="*/ 8067197 w 8084849"/>
                <a:gd name="connsiteY73" fmla="*/ 1041498 h 2683475"/>
                <a:gd name="connsiteX74" fmla="*/ 8060136 w 8084849"/>
                <a:gd name="connsiteY74" fmla="*/ 1023846 h 2683475"/>
                <a:gd name="connsiteX75" fmla="*/ 8060136 w 8084849"/>
                <a:gd name="connsiteY75" fmla="*/ 1016785 h 2683475"/>
                <a:gd name="connsiteX76" fmla="*/ 7957751 w 8084849"/>
                <a:gd name="connsiteY76" fmla="*/ 822607 h 2683475"/>
                <a:gd name="connsiteX77" fmla="*/ 7827122 w 8084849"/>
                <a:gd name="connsiteY77" fmla="*/ 794363 h 2683475"/>
                <a:gd name="connsiteX78" fmla="*/ 7721207 w 8084849"/>
                <a:gd name="connsiteY78" fmla="*/ 744936 h 2683475"/>
                <a:gd name="connsiteX79" fmla="*/ 7615292 w 8084849"/>
                <a:gd name="connsiteY79" fmla="*/ 670795 h 2683475"/>
                <a:gd name="connsiteX80" fmla="*/ 7498786 w 8084849"/>
                <a:gd name="connsiteY80" fmla="*/ 600185 h 2683475"/>
                <a:gd name="connsiteX81" fmla="*/ 7431706 w 8084849"/>
                <a:gd name="connsiteY81" fmla="*/ 473087 h 2683475"/>
                <a:gd name="connsiteX82" fmla="*/ 7382279 w 8084849"/>
                <a:gd name="connsiteY82" fmla="*/ 338928 h 2683475"/>
                <a:gd name="connsiteX83" fmla="*/ 7332852 w 8084849"/>
                <a:gd name="connsiteY83" fmla="*/ 148281 h 2683475"/>
                <a:gd name="connsiteX84" fmla="*/ 7279895 w 8084849"/>
                <a:gd name="connsiteY84" fmla="*/ 0 h 2683475"/>
                <a:gd name="connsiteX85" fmla="*/ 6827990 w 8084849"/>
                <a:gd name="connsiteY85" fmla="*/ 434252 h 2683475"/>
                <a:gd name="connsiteX86" fmla="*/ 6326659 w 8084849"/>
                <a:gd name="connsiteY86" fmla="*/ 250666 h 2683475"/>
                <a:gd name="connsiteX87" fmla="*/ 6291354 w 8084849"/>
                <a:gd name="connsiteY87" fmla="*/ 356581 h 2683475"/>
                <a:gd name="connsiteX88" fmla="*/ 6185439 w 8084849"/>
                <a:gd name="connsiteY88" fmla="*/ 522514 h 2683475"/>
                <a:gd name="connsiteX89" fmla="*/ 6044219 w 8084849"/>
                <a:gd name="connsiteY89" fmla="*/ 600185 h 2683475"/>
                <a:gd name="connsiteX90" fmla="*/ 5934773 w 8084849"/>
                <a:gd name="connsiteY90" fmla="*/ 653143 h 2683475"/>
                <a:gd name="connsiteX91" fmla="*/ 5878285 w 8084849"/>
                <a:gd name="connsiteY91" fmla="*/ 614307 h 2683475"/>
                <a:gd name="connsiteX92" fmla="*/ 5832389 w 8084849"/>
                <a:gd name="connsiteY92" fmla="*/ 575472 h 2683475"/>
                <a:gd name="connsiteX93" fmla="*/ 5790023 w 8084849"/>
                <a:gd name="connsiteY93" fmla="*/ 586063 h 2683475"/>
                <a:gd name="connsiteX94" fmla="*/ 5730004 w 8084849"/>
                <a:gd name="connsiteY94" fmla="*/ 515453 h 2683475"/>
                <a:gd name="connsiteX95" fmla="*/ 5726474 w 8084849"/>
                <a:gd name="connsiteY95" fmla="*/ 480148 h 2683475"/>
                <a:gd name="connsiteX96" fmla="*/ 5694699 w 8084849"/>
                <a:gd name="connsiteY96" fmla="*/ 476618 h 2683475"/>
                <a:gd name="connsiteX97" fmla="*/ 5652333 w 8084849"/>
                <a:gd name="connsiteY97" fmla="*/ 490740 h 2683475"/>
                <a:gd name="connsiteX98" fmla="*/ 5602906 w 8084849"/>
                <a:gd name="connsiteY98" fmla="*/ 451904 h 2683475"/>
                <a:gd name="connsiteX99" fmla="*/ 5546418 w 8084849"/>
                <a:gd name="connsiteY99" fmla="*/ 268318 h 2683475"/>
                <a:gd name="connsiteX100" fmla="*/ 5493461 w 8084849"/>
                <a:gd name="connsiteY100" fmla="*/ 105915 h 2683475"/>
                <a:gd name="connsiteX101" fmla="*/ 5454625 w 8084849"/>
                <a:gd name="connsiteY101" fmla="*/ 7061 h 2683475"/>
                <a:gd name="connsiteX102" fmla="*/ 5359302 w 8084849"/>
                <a:gd name="connsiteY102" fmla="*/ 321276 h 2683475"/>
                <a:gd name="connsiteX103" fmla="*/ 5320466 w 8084849"/>
                <a:gd name="connsiteY103" fmla="*/ 310684 h 2683475"/>
                <a:gd name="connsiteX104" fmla="*/ 5211021 w 8084849"/>
                <a:gd name="connsiteY104" fmla="*/ 77671 h 2683475"/>
                <a:gd name="connsiteX105" fmla="*/ 5189838 w 8084849"/>
                <a:gd name="connsiteY105" fmla="*/ 77671 h 2683475"/>
                <a:gd name="connsiteX106" fmla="*/ 5161593 w 8084849"/>
                <a:gd name="connsiteY106" fmla="*/ 112976 h 2683475"/>
                <a:gd name="connsiteX107" fmla="*/ 5119227 w 8084849"/>
                <a:gd name="connsiteY107" fmla="*/ 165934 h 2683475"/>
                <a:gd name="connsiteX108" fmla="*/ 5083922 w 8084849"/>
                <a:gd name="connsiteY108" fmla="*/ 127098 h 2683475"/>
                <a:gd name="connsiteX109" fmla="*/ 4875623 w 8084849"/>
                <a:gd name="connsiteY109" fmla="*/ 180056 h 2683475"/>
                <a:gd name="connsiteX110" fmla="*/ 4737933 w 8084849"/>
                <a:gd name="connsiteY110" fmla="*/ 547228 h 2683475"/>
                <a:gd name="connsiteX111" fmla="*/ 3262183 w 8084849"/>
                <a:gd name="connsiteY111" fmla="*/ 1737007 h 2683475"/>
                <a:gd name="connsiteX112" fmla="*/ 28244 w 8084849"/>
                <a:gd name="connsiteY112" fmla="*/ 1387487 h 2683475"/>
                <a:gd name="connsiteX113" fmla="*/ 56488 w 8084849"/>
                <a:gd name="connsiteY113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076861 w 8084849"/>
                <a:gd name="connsiteY30" fmla="*/ 794363 h 2683475"/>
                <a:gd name="connsiteX31" fmla="*/ 5002721 w 8084849"/>
                <a:gd name="connsiteY31" fmla="*/ 624899 h 2683475"/>
                <a:gd name="connsiteX32" fmla="*/ 4917989 w 8084849"/>
                <a:gd name="connsiteY32" fmla="*/ 476618 h 2683475"/>
                <a:gd name="connsiteX33" fmla="*/ 5041556 w 8084849"/>
                <a:gd name="connsiteY33" fmla="*/ 511923 h 2683475"/>
                <a:gd name="connsiteX34" fmla="*/ 5211021 w 8084849"/>
                <a:gd name="connsiteY34" fmla="*/ 656673 h 2683475"/>
                <a:gd name="connsiteX35" fmla="*/ 5281631 w 8084849"/>
                <a:gd name="connsiteY35" fmla="*/ 755527 h 2683475"/>
                <a:gd name="connsiteX36" fmla="*/ 5348710 w 8084849"/>
                <a:gd name="connsiteY36" fmla="*/ 709631 h 2683475"/>
                <a:gd name="connsiteX37" fmla="*/ 5295753 w 8084849"/>
                <a:gd name="connsiteY37" fmla="*/ 582533 h 2683475"/>
                <a:gd name="connsiteX38" fmla="*/ 5316936 w 8084849"/>
                <a:gd name="connsiteY38" fmla="*/ 533106 h 2683475"/>
                <a:gd name="connsiteX39" fmla="*/ 5412259 w 8084849"/>
                <a:gd name="connsiteY39" fmla="*/ 639021 h 2683475"/>
                <a:gd name="connsiteX40" fmla="*/ 5525235 w 8084849"/>
                <a:gd name="connsiteY40" fmla="*/ 670795 h 2683475"/>
                <a:gd name="connsiteX41" fmla="*/ 5557010 w 8084849"/>
                <a:gd name="connsiteY41" fmla="*/ 451904 h 2683475"/>
                <a:gd name="connsiteX42" fmla="*/ 5652333 w 8084849"/>
                <a:gd name="connsiteY42" fmla="*/ 596655 h 2683475"/>
                <a:gd name="connsiteX43" fmla="*/ 5804145 w 8084849"/>
                <a:gd name="connsiteY43" fmla="*/ 797894 h 2683475"/>
                <a:gd name="connsiteX44" fmla="*/ 5885346 w 8084849"/>
                <a:gd name="connsiteY44" fmla="*/ 833199 h 2683475"/>
                <a:gd name="connsiteX45" fmla="*/ 5895938 w 8084849"/>
                <a:gd name="connsiteY45" fmla="*/ 804955 h 2683475"/>
                <a:gd name="connsiteX46" fmla="*/ 5892407 w 8084849"/>
                <a:gd name="connsiteY46" fmla="*/ 706100 h 2683475"/>
                <a:gd name="connsiteX47" fmla="*/ 5945365 w 8084849"/>
                <a:gd name="connsiteY47" fmla="*/ 787302 h 2683475"/>
                <a:gd name="connsiteX48" fmla="*/ 6083054 w 8084849"/>
                <a:gd name="connsiteY48" fmla="*/ 872034 h 2683475"/>
                <a:gd name="connsiteX49" fmla="*/ 6132482 w 8084849"/>
                <a:gd name="connsiteY49" fmla="*/ 857912 h 2683475"/>
                <a:gd name="connsiteX50" fmla="*/ 6199561 w 8084849"/>
                <a:gd name="connsiteY50" fmla="*/ 794363 h 2683475"/>
                <a:gd name="connsiteX51" fmla="*/ 6181909 w 8084849"/>
                <a:gd name="connsiteY51" fmla="*/ 663734 h 2683475"/>
                <a:gd name="connsiteX52" fmla="*/ 6203092 w 8084849"/>
                <a:gd name="connsiteY52" fmla="*/ 614307 h 2683475"/>
                <a:gd name="connsiteX53" fmla="*/ 6340781 w 8084849"/>
                <a:gd name="connsiteY53" fmla="*/ 706100 h 2683475"/>
                <a:gd name="connsiteX54" fmla="*/ 6361964 w 8084849"/>
                <a:gd name="connsiteY54" fmla="*/ 734344 h 2683475"/>
                <a:gd name="connsiteX55" fmla="*/ 6591447 w 8084849"/>
                <a:gd name="connsiteY55" fmla="*/ 896748 h 2683475"/>
                <a:gd name="connsiteX56" fmla="*/ 6605569 w 8084849"/>
                <a:gd name="connsiteY56" fmla="*/ 924992 h 2683475"/>
                <a:gd name="connsiteX57" fmla="*/ 6813868 w 8084849"/>
                <a:gd name="connsiteY57" fmla="*/ 1172127 h 2683475"/>
                <a:gd name="connsiteX58" fmla="*/ 6986863 w 8084849"/>
                <a:gd name="connsiteY58" fmla="*/ 1309816 h 2683475"/>
                <a:gd name="connsiteX59" fmla="*/ 7015107 w 8084849"/>
                <a:gd name="connsiteY59" fmla="*/ 1334530 h 2683475"/>
                <a:gd name="connsiteX60" fmla="*/ 7301078 w 8084849"/>
                <a:gd name="connsiteY60" fmla="*/ 1475750 h 2683475"/>
                <a:gd name="connsiteX61" fmla="*/ 7548213 w 8084849"/>
                <a:gd name="connsiteY61" fmla="*/ 1514585 h 2683475"/>
                <a:gd name="connsiteX62" fmla="*/ 7551743 w 8084849"/>
                <a:gd name="connsiteY62" fmla="*/ 1408670 h 2683475"/>
                <a:gd name="connsiteX63" fmla="*/ 7576457 w 8084849"/>
                <a:gd name="connsiteY63" fmla="*/ 1309816 h 2683475"/>
                <a:gd name="connsiteX64" fmla="*/ 7604701 w 8084849"/>
                <a:gd name="connsiteY64" fmla="*/ 1239206 h 2683475"/>
                <a:gd name="connsiteX65" fmla="*/ 7654128 w 8084849"/>
                <a:gd name="connsiteY65" fmla="*/ 1267450 h 2683475"/>
                <a:gd name="connsiteX66" fmla="*/ 7880080 w 8084849"/>
                <a:gd name="connsiteY66" fmla="*/ 1394548 h 2683475"/>
                <a:gd name="connsiteX67" fmla="*/ 7957751 w 8084849"/>
                <a:gd name="connsiteY67" fmla="*/ 1341591 h 2683475"/>
                <a:gd name="connsiteX68" fmla="*/ 7897732 w 8084849"/>
                <a:gd name="connsiteY68" fmla="*/ 1203901 h 2683475"/>
                <a:gd name="connsiteX69" fmla="*/ 7873019 w 8084849"/>
                <a:gd name="connsiteY69" fmla="*/ 1087395 h 2683475"/>
                <a:gd name="connsiteX70" fmla="*/ 8084849 w 8084849"/>
                <a:gd name="connsiteY70" fmla="*/ 1207432 h 2683475"/>
                <a:gd name="connsiteX71" fmla="*/ 8081319 w 8084849"/>
                <a:gd name="connsiteY71" fmla="*/ 1087395 h 2683475"/>
                <a:gd name="connsiteX72" fmla="*/ 8067197 w 8084849"/>
                <a:gd name="connsiteY72" fmla="*/ 1041498 h 2683475"/>
                <a:gd name="connsiteX73" fmla="*/ 8060136 w 8084849"/>
                <a:gd name="connsiteY73" fmla="*/ 1023846 h 2683475"/>
                <a:gd name="connsiteX74" fmla="*/ 8060136 w 8084849"/>
                <a:gd name="connsiteY74" fmla="*/ 1016785 h 2683475"/>
                <a:gd name="connsiteX75" fmla="*/ 7957751 w 8084849"/>
                <a:gd name="connsiteY75" fmla="*/ 822607 h 2683475"/>
                <a:gd name="connsiteX76" fmla="*/ 7827122 w 8084849"/>
                <a:gd name="connsiteY76" fmla="*/ 794363 h 2683475"/>
                <a:gd name="connsiteX77" fmla="*/ 7721207 w 8084849"/>
                <a:gd name="connsiteY77" fmla="*/ 744936 h 2683475"/>
                <a:gd name="connsiteX78" fmla="*/ 7615292 w 8084849"/>
                <a:gd name="connsiteY78" fmla="*/ 670795 h 2683475"/>
                <a:gd name="connsiteX79" fmla="*/ 7498786 w 8084849"/>
                <a:gd name="connsiteY79" fmla="*/ 600185 h 2683475"/>
                <a:gd name="connsiteX80" fmla="*/ 7431706 w 8084849"/>
                <a:gd name="connsiteY80" fmla="*/ 473087 h 2683475"/>
                <a:gd name="connsiteX81" fmla="*/ 7382279 w 8084849"/>
                <a:gd name="connsiteY81" fmla="*/ 338928 h 2683475"/>
                <a:gd name="connsiteX82" fmla="*/ 7332852 w 8084849"/>
                <a:gd name="connsiteY82" fmla="*/ 148281 h 2683475"/>
                <a:gd name="connsiteX83" fmla="*/ 7279895 w 8084849"/>
                <a:gd name="connsiteY83" fmla="*/ 0 h 2683475"/>
                <a:gd name="connsiteX84" fmla="*/ 6827990 w 8084849"/>
                <a:gd name="connsiteY84" fmla="*/ 434252 h 2683475"/>
                <a:gd name="connsiteX85" fmla="*/ 6326659 w 8084849"/>
                <a:gd name="connsiteY85" fmla="*/ 250666 h 2683475"/>
                <a:gd name="connsiteX86" fmla="*/ 6291354 w 8084849"/>
                <a:gd name="connsiteY86" fmla="*/ 356581 h 2683475"/>
                <a:gd name="connsiteX87" fmla="*/ 6185439 w 8084849"/>
                <a:gd name="connsiteY87" fmla="*/ 522514 h 2683475"/>
                <a:gd name="connsiteX88" fmla="*/ 6044219 w 8084849"/>
                <a:gd name="connsiteY88" fmla="*/ 600185 h 2683475"/>
                <a:gd name="connsiteX89" fmla="*/ 5934773 w 8084849"/>
                <a:gd name="connsiteY89" fmla="*/ 653143 h 2683475"/>
                <a:gd name="connsiteX90" fmla="*/ 5878285 w 8084849"/>
                <a:gd name="connsiteY90" fmla="*/ 614307 h 2683475"/>
                <a:gd name="connsiteX91" fmla="*/ 5832389 w 8084849"/>
                <a:gd name="connsiteY91" fmla="*/ 575472 h 2683475"/>
                <a:gd name="connsiteX92" fmla="*/ 5790023 w 8084849"/>
                <a:gd name="connsiteY92" fmla="*/ 586063 h 2683475"/>
                <a:gd name="connsiteX93" fmla="*/ 5730004 w 8084849"/>
                <a:gd name="connsiteY93" fmla="*/ 515453 h 2683475"/>
                <a:gd name="connsiteX94" fmla="*/ 5726474 w 8084849"/>
                <a:gd name="connsiteY94" fmla="*/ 480148 h 2683475"/>
                <a:gd name="connsiteX95" fmla="*/ 5694699 w 8084849"/>
                <a:gd name="connsiteY95" fmla="*/ 476618 h 2683475"/>
                <a:gd name="connsiteX96" fmla="*/ 5652333 w 8084849"/>
                <a:gd name="connsiteY96" fmla="*/ 490740 h 2683475"/>
                <a:gd name="connsiteX97" fmla="*/ 5602906 w 8084849"/>
                <a:gd name="connsiteY97" fmla="*/ 451904 h 2683475"/>
                <a:gd name="connsiteX98" fmla="*/ 5546418 w 8084849"/>
                <a:gd name="connsiteY98" fmla="*/ 268318 h 2683475"/>
                <a:gd name="connsiteX99" fmla="*/ 5493461 w 8084849"/>
                <a:gd name="connsiteY99" fmla="*/ 105915 h 2683475"/>
                <a:gd name="connsiteX100" fmla="*/ 5454625 w 8084849"/>
                <a:gd name="connsiteY100" fmla="*/ 7061 h 2683475"/>
                <a:gd name="connsiteX101" fmla="*/ 5359302 w 8084849"/>
                <a:gd name="connsiteY101" fmla="*/ 321276 h 2683475"/>
                <a:gd name="connsiteX102" fmla="*/ 5320466 w 8084849"/>
                <a:gd name="connsiteY102" fmla="*/ 310684 h 2683475"/>
                <a:gd name="connsiteX103" fmla="*/ 5211021 w 8084849"/>
                <a:gd name="connsiteY103" fmla="*/ 77671 h 2683475"/>
                <a:gd name="connsiteX104" fmla="*/ 5189838 w 8084849"/>
                <a:gd name="connsiteY104" fmla="*/ 77671 h 2683475"/>
                <a:gd name="connsiteX105" fmla="*/ 5161593 w 8084849"/>
                <a:gd name="connsiteY105" fmla="*/ 112976 h 2683475"/>
                <a:gd name="connsiteX106" fmla="*/ 5119227 w 8084849"/>
                <a:gd name="connsiteY106" fmla="*/ 165934 h 2683475"/>
                <a:gd name="connsiteX107" fmla="*/ 5083922 w 8084849"/>
                <a:gd name="connsiteY107" fmla="*/ 127098 h 2683475"/>
                <a:gd name="connsiteX108" fmla="*/ 4875623 w 8084849"/>
                <a:gd name="connsiteY108" fmla="*/ 180056 h 2683475"/>
                <a:gd name="connsiteX109" fmla="*/ 4737933 w 8084849"/>
                <a:gd name="connsiteY109" fmla="*/ 547228 h 2683475"/>
                <a:gd name="connsiteX110" fmla="*/ 3262183 w 8084849"/>
                <a:gd name="connsiteY110" fmla="*/ 1737007 h 2683475"/>
                <a:gd name="connsiteX111" fmla="*/ 28244 w 8084849"/>
                <a:gd name="connsiteY111" fmla="*/ 1387487 h 2683475"/>
                <a:gd name="connsiteX112" fmla="*/ 56488 w 8084849"/>
                <a:gd name="connsiteY112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076861 w 8084849"/>
                <a:gd name="connsiteY30" fmla="*/ 794363 h 2683475"/>
                <a:gd name="connsiteX31" fmla="*/ 5002721 w 8084849"/>
                <a:gd name="connsiteY31" fmla="*/ 624899 h 2683475"/>
                <a:gd name="connsiteX32" fmla="*/ 4917989 w 8084849"/>
                <a:gd name="connsiteY32" fmla="*/ 476618 h 2683475"/>
                <a:gd name="connsiteX33" fmla="*/ 5041556 w 8084849"/>
                <a:gd name="connsiteY33" fmla="*/ 511923 h 2683475"/>
                <a:gd name="connsiteX34" fmla="*/ 5211021 w 8084849"/>
                <a:gd name="connsiteY34" fmla="*/ 656673 h 2683475"/>
                <a:gd name="connsiteX35" fmla="*/ 5281631 w 8084849"/>
                <a:gd name="connsiteY35" fmla="*/ 755527 h 2683475"/>
                <a:gd name="connsiteX36" fmla="*/ 5348710 w 8084849"/>
                <a:gd name="connsiteY36" fmla="*/ 709631 h 2683475"/>
                <a:gd name="connsiteX37" fmla="*/ 5295753 w 8084849"/>
                <a:gd name="connsiteY37" fmla="*/ 582533 h 2683475"/>
                <a:gd name="connsiteX38" fmla="*/ 5316936 w 8084849"/>
                <a:gd name="connsiteY38" fmla="*/ 533106 h 2683475"/>
                <a:gd name="connsiteX39" fmla="*/ 5412259 w 8084849"/>
                <a:gd name="connsiteY39" fmla="*/ 639021 h 2683475"/>
                <a:gd name="connsiteX40" fmla="*/ 5525235 w 8084849"/>
                <a:gd name="connsiteY40" fmla="*/ 670795 h 2683475"/>
                <a:gd name="connsiteX41" fmla="*/ 5557010 w 8084849"/>
                <a:gd name="connsiteY41" fmla="*/ 451904 h 2683475"/>
                <a:gd name="connsiteX42" fmla="*/ 5652333 w 8084849"/>
                <a:gd name="connsiteY42" fmla="*/ 596655 h 2683475"/>
                <a:gd name="connsiteX43" fmla="*/ 5804145 w 8084849"/>
                <a:gd name="connsiteY43" fmla="*/ 797894 h 2683475"/>
                <a:gd name="connsiteX44" fmla="*/ 5885346 w 8084849"/>
                <a:gd name="connsiteY44" fmla="*/ 833199 h 2683475"/>
                <a:gd name="connsiteX45" fmla="*/ 5895938 w 8084849"/>
                <a:gd name="connsiteY45" fmla="*/ 804955 h 2683475"/>
                <a:gd name="connsiteX46" fmla="*/ 5892407 w 8084849"/>
                <a:gd name="connsiteY46" fmla="*/ 706100 h 2683475"/>
                <a:gd name="connsiteX47" fmla="*/ 5945365 w 8084849"/>
                <a:gd name="connsiteY47" fmla="*/ 787302 h 2683475"/>
                <a:gd name="connsiteX48" fmla="*/ 6083054 w 8084849"/>
                <a:gd name="connsiteY48" fmla="*/ 872034 h 2683475"/>
                <a:gd name="connsiteX49" fmla="*/ 6132482 w 8084849"/>
                <a:gd name="connsiteY49" fmla="*/ 857912 h 2683475"/>
                <a:gd name="connsiteX50" fmla="*/ 6199561 w 8084849"/>
                <a:gd name="connsiteY50" fmla="*/ 794363 h 2683475"/>
                <a:gd name="connsiteX51" fmla="*/ 6181909 w 8084849"/>
                <a:gd name="connsiteY51" fmla="*/ 663734 h 2683475"/>
                <a:gd name="connsiteX52" fmla="*/ 6203092 w 8084849"/>
                <a:gd name="connsiteY52" fmla="*/ 614307 h 2683475"/>
                <a:gd name="connsiteX53" fmla="*/ 6340781 w 8084849"/>
                <a:gd name="connsiteY53" fmla="*/ 706100 h 2683475"/>
                <a:gd name="connsiteX54" fmla="*/ 6361964 w 8084849"/>
                <a:gd name="connsiteY54" fmla="*/ 734344 h 2683475"/>
                <a:gd name="connsiteX55" fmla="*/ 6591447 w 8084849"/>
                <a:gd name="connsiteY55" fmla="*/ 896748 h 2683475"/>
                <a:gd name="connsiteX56" fmla="*/ 6605569 w 8084849"/>
                <a:gd name="connsiteY56" fmla="*/ 924992 h 2683475"/>
                <a:gd name="connsiteX57" fmla="*/ 6813868 w 8084849"/>
                <a:gd name="connsiteY57" fmla="*/ 1172127 h 2683475"/>
                <a:gd name="connsiteX58" fmla="*/ 6986863 w 8084849"/>
                <a:gd name="connsiteY58" fmla="*/ 1309816 h 2683475"/>
                <a:gd name="connsiteX59" fmla="*/ 7015107 w 8084849"/>
                <a:gd name="connsiteY59" fmla="*/ 1334530 h 2683475"/>
                <a:gd name="connsiteX60" fmla="*/ 7301078 w 8084849"/>
                <a:gd name="connsiteY60" fmla="*/ 1475750 h 2683475"/>
                <a:gd name="connsiteX61" fmla="*/ 7548213 w 8084849"/>
                <a:gd name="connsiteY61" fmla="*/ 1514585 h 2683475"/>
                <a:gd name="connsiteX62" fmla="*/ 7551743 w 8084849"/>
                <a:gd name="connsiteY62" fmla="*/ 1408670 h 2683475"/>
                <a:gd name="connsiteX63" fmla="*/ 7576457 w 8084849"/>
                <a:gd name="connsiteY63" fmla="*/ 1309816 h 2683475"/>
                <a:gd name="connsiteX64" fmla="*/ 7604701 w 8084849"/>
                <a:gd name="connsiteY64" fmla="*/ 1239206 h 2683475"/>
                <a:gd name="connsiteX65" fmla="*/ 7654128 w 8084849"/>
                <a:gd name="connsiteY65" fmla="*/ 1267450 h 2683475"/>
                <a:gd name="connsiteX66" fmla="*/ 7880080 w 8084849"/>
                <a:gd name="connsiteY66" fmla="*/ 1394548 h 2683475"/>
                <a:gd name="connsiteX67" fmla="*/ 7957751 w 8084849"/>
                <a:gd name="connsiteY67" fmla="*/ 1341591 h 2683475"/>
                <a:gd name="connsiteX68" fmla="*/ 7897732 w 8084849"/>
                <a:gd name="connsiteY68" fmla="*/ 1203901 h 2683475"/>
                <a:gd name="connsiteX69" fmla="*/ 7873019 w 8084849"/>
                <a:gd name="connsiteY69" fmla="*/ 1087395 h 2683475"/>
                <a:gd name="connsiteX70" fmla="*/ 8084849 w 8084849"/>
                <a:gd name="connsiteY70" fmla="*/ 1207432 h 2683475"/>
                <a:gd name="connsiteX71" fmla="*/ 8081319 w 8084849"/>
                <a:gd name="connsiteY71" fmla="*/ 1087395 h 2683475"/>
                <a:gd name="connsiteX72" fmla="*/ 8067197 w 8084849"/>
                <a:gd name="connsiteY72" fmla="*/ 1041498 h 2683475"/>
                <a:gd name="connsiteX73" fmla="*/ 8060136 w 8084849"/>
                <a:gd name="connsiteY73" fmla="*/ 1023846 h 2683475"/>
                <a:gd name="connsiteX74" fmla="*/ 8060136 w 8084849"/>
                <a:gd name="connsiteY74" fmla="*/ 1016785 h 2683475"/>
                <a:gd name="connsiteX75" fmla="*/ 7957751 w 8084849"/>
                <a:gd name="connsiteY75" fmla="*/ 822607 h 2683475"/>
                <a:gd name="connsiteX76" fmla="*/ 7827122 w 8084849"/>
                <a:gd name="connsiteY76" fmla="*/ 794363 h 2683475"/>
                <a:gd name="connsiteX77" fmla="*/ 7721207 w 8084849"/>
                <a:gd name="connsiteY77" fmla="*/ 744936 h 2683475"/>
                <a:gd name="connsiteX78" fmla="*/ 7615292 w 8084849"/>
                <a:gd name="connsiteY78" fmla="*/ 670795 h 2683475"/>
                <a:gd name="connsiteX79" fmla="*/ 7498786 w 8084849"/>
                <a:gd name="connsiteY79" fmla="*/ 600185 h 2683475"/>
                <a:gd name="connsiteX80" fmla="*/ 7431706 w 8084849"/>
                <a:gd name="connsiteY80" fmla="*/ 473087 h 2683475"/>
                <a:gd name="connsiteX81" fmla="*/ 7382279 w 8084849"/>
                <a:gd name="connsiteY81" fmla="*/ 338928 h 2683475"/>
                <a:gd name="connsiteX82" fmla="*/ 7332852 w 8084849"/>
                <a:gd name="connsiteY82" fmla="*/ 148281 h 2683475"/>
                <a:gd name="connsiteX83" fmla="*/ 7279895 w 8084849"/>
                <a:gd name="connsiteY83" fmla="*/ 0 h 2683475"/>
                <a:gd name="connsiteX84" fmla="*/ 6827990 w 8084849"/>
                <a:gd name="connsiteY84" fmla="*/ 434252 h 2683475"/>
                <a:gd name="connsiteX85" fmla="*/ 6326659 w 8084849"/>
                <a:gd name="connsiteY85" fmla="*/ 250666 h 2683475"/>
                <a:gd name="connsiteX86" fmla="*/ 6291354 w 8084849"/>
                <a:gd name="connsiteY86" fmla="*/ 356581 h 2683475"/>
                <a:gd name="connsiteX87" fmla="*/ 6185439 w 8084849"/>
                <a:gd name="connsiteY87" fmla="*/ 522514 h 2683475"/>
                <a:gd name="connsiteX88" fmla="*/ 6044219 w 8084849"/>
                <a:gd name="connsiteY88" fmla="*/ 600185 h 2683475"/>
                <a:gd name="connsiteX89" fmla="*/ 5934773 w 8084849"/>
                <a:gd name="connsiteY89" fmla="*/ 653143 h 2683475"/>
                <a:gd name="connsiteX90" fmla="*/ 5878285 w 8084849"/>
                <a:gd name="connsiteY90" fmla="*/ 614307 h 2683475"/>
                <a:gd name="connsiteX91" fmla="*/ 5832389 w 8084849"/>
                <a:gd name="connsiteY91" fmla="*/ 575472 h 2683475"/>
                <a:gd name="connsiteX92" fmla="*/ 5790023 w 8084849"/>
                <a:gd name="connsiteY92" fmla="*/ 586063 h 2683475"/>
                <a:gd name="connsiteX93" fmla="*/ 5730004 w 8084849"/>
                <a:gd name="connsiteY93" fmla="*/ 515453 h 2683475"/>
                <a:gd name="connsiteX94" fmla="*/ 5726474 w 8084849"/>
                <a:gd name="connsiteY94" fmla="*/ 480148 h 2683475"/>
                <a:gd name="connsiteX95" fmla="*/ 5694699 w 8084849"/>
                <a:gd name="connsiteY95" fmla="*/ 476618 h 2683475"/>
                <a:gd name="connsiteX96" fmla="*/ 5652333 w 8084849"/>
                <a:gd name="connsiteY96" fmla="*/ 490740 h 2683475"/>
                <a:gd name="connsiteX97" fmla="*/ 5602906 w 8084849"/>
                <a:gd name="connsiteY97" fmla="*/ 451904 h 2683475"/>
                <a:gd name="connsiteX98" fmla="*/ 5546418 w 8084849"/>
                <a:gd name="connsiteY98" fmla="*/ 268318 h 2683475"/>
                <a:gd name="connsiteX99" fmla="*/ 5493461 w 8084849"/>
                <a:gd name="connsiteY99" fmla="*/ 105915 h 2683475"/>
                <a:gd name="connsiteX100" fmla="*/ 5454625 w 8084849"/>
                <a:gd name="connsiteY100" fmla="*/ 7061 h 2683475"/>
                <a:gd name="connsiteX101" fmla="*/ 5359302 w 8084849"/>
                <a:gd name="connsiteY101" fmla="*/ 321276 h 2683475"/>
                <a:gd name="connsiteX102" fmla="*/ 5320466 w 8084849"/>
                <a:gd name="connsiteY102" fmla="*/ 310684 h 2683475"/>
                <a:gd name="connsiteX103" fmla="*/ 5211021 w 8084849"/>
                <a:gd name="connsiteY103" fmla="*/ 77671 h 2683475"/>
                <a:gd name="connsiteX104" fmla="*/ 5189838 w 8084849"/>
                <a:gd name="connsiteY104" fmla="*/ 77671 h 2683475"/>
                <a:gd name="connsiteX105" fmla="*/ 5161593 w 8084849"/>
                <a:gd name="connsiteY105" fmla="*/ 112976 h 2683475"/>
                <a:gd name="connsiteX106" fmla="*/ 5119227 w 8084849"/>
                <a:gd name="connsiteY106" fmla="*/ 165934 h 2683475"/>
                <a:gd name="connsiteX107" fmla="*/ 5083922 w 8084849"/>
                <a:gd name="connsiteY107" fmla="*/ 127098 h 2683475"/>
                <a:gd name="connsiteX108" fmla="*/ 4875623 w 8084849"/>
                <a:gd name="connsiteY108" fmla="*/ 180056 h 2683475"/>
                <a:gd name="connsiteX109" fmla="*/ 4737933 w 8084849"/>
                <a:gd name="connsiteY109" fmla="*/ 547228 h 2683475"/>
                <a:gd name="connsiteX110" fmla="*/ 3262183 w 8084849"/>
                <a:gd name="connsiteY110" fmla="*/ 1737007 h 2683475"/>
                <a:gd name="connsiteX111" fmla="*/ 28244 w 8084849"/>
                <a:gd name="connsiteY111" fmla="*/ 1387487 h 2683475"/>
                <a:gd name="connsiteX112" fmla="*/ 56488 w 8084849"/>
                <a:gd name="connsiteY112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076861 w 8084849"/>
                <a:gd name="connsiteY30" fmla="*/ 794363 h 2683475"/>
                <a:gd name="connsiteX31" fmla="*/ 5002721 w 8084849"/>
                <a:gd name="connsiteY31" fmla="*/ 624899 h 2683475"/>
                <a:gd name="connsiteX32" fmla="*/ 4917989 w 8084849"/>
                <a:gd name="connsiteY32" fmla="*/ 476618 h 2683475"/>
                <a:gd name="connsiteX33" fmla="*/ 5041556 w 8084849"/>
                <a:gd name="connsiteY33" fmla="*/ 511923 h 2683475"/>
                <a:gd name="connsiteX34" fmla="*/ 5211021 w 8084849"/>
                <a:gd name="connsiteY34" fmla="*/ 656673 h 2683475"/>
                <a:gd name="connsiteX35" fmla="*/ 5281631 w 8084849"/>
                <a:gd name="connsiteY35" fmla="*/ 755527 h 2683475"/>
                <a:gd name="connsiteX36" fmla="*/ 5348710 w 8084849"/>
                <a:gd name="connsiteY36" fmla="*/ 709631 h 2683475"/>
                <a:gd name="connsiteX37" fmla="*/ 5295753 w 8084849"/>
                <a:gd name="connsiteY37" fmla="*/ 582533 h 2683475"/>
                <a:gd name="connsiteX38" fmla="*/ 5316936 w 8084849"/>
                <a:gd name="connsiteY38" fmla="*/ 533106 h 2683475"/>
                <a:gd name="connsiteX39" fmla="*/ 5412259 w 8084849"/>
                <a:gd name="connsiteY39" fmla="*/ 639021 h 2683475"/>
                <a:gd name="connsiteX40" fmla="*/ 5525235 w 8084849"/>
                <a:gd name="connsiteY40" fmla="*/ 670795 h 2683475"/>
                <a:gd name="connsiteX41" fmla="*/ 5557010 w 8084849"/>
                <a:gd name="connsiteY41" fmla="*/ 451904 h 2683475"/>
                <a:gd name="connsiteX42" fmla="*/ 5652333 w 8084849"/>
                <a:gd name="connsiteY42" fmla="*/ 596655 h 2683475"/>
                <a:gd name="connsiteX43" fmla="*/ 5804145 w 8084849"/>
                <a:gd name="connsiteY43" fmla="*/ 797894 h 2683475"/>
                <a:gd name="connsiteX44" fmla="*/ 5885346 w 8084849"/>
                <a:gd name="connsiteY44" fmla="*/ 833199 h 2683475"/>
                <a:gd name="connsiteX45" fmla="*/ 5895938 w 8084849"/>
                <a:gd name="connsiteY45" fmla="*/ 804955 h 2683475"/>
                <a:gd name="connsiteX46" fmla="*/ 5892407 w 8084849"/>
                <a:gd name="connsiteY46" fmla="*/ 706100 h 2683475"/>
                <a:gd name="connsiteX47" fmla="*/ 5945365 w 8084849"/>
                <a:gd name="connsiteY47" fmla="*/ 787302 h 2683475"/>
                <a:gd name="connsiteX48" fmla="*/ 6083054 w 8084849"/>
                <a:gd name="connsiteY48" fmla="*/ 872034 h 2683475"/>
                <a:gd name="connsiteX49" fmla="*/ 6132482 w 8084849"/>
                <a:gd name="connsiteY49" fmla="*/ 857912 h 2683475"/>
                <a:gd name="connsiteX50" fmla="*/ 6199561 w 8084849"/>
                <a:gd name="connsiteY50" fmla="*/ 794363 h 2683475"/>
                <a:gd name="connsiteX51" fmla="*/ 6181909 w 8084849"/>
                <a:gd name="connsiteY51" fmla="*/ 663734 h 2683475"/>
                <a:gd name="connsiteX52" fmla="*/ 6203092 w 8084849"/>
                <a:gd name="connsiteY52" fmla="*/ 614307 h 2683475"/>
                <a:gd name="connsiteX53" fmla="*/ 6340781 w 8084849"/>
                <a:gd name="connsiteY53" fmla="*/ 706100 h 2683475"/>
                <a:gd name="connsiteX54" fmla="*/ 6361964 w 8084849"/>
                <a:gd name="connsiteY54" fmla="*/ 734344 h 2683475"/>
                <a:gd name="connsiteX55" fmla="*/ 6591447 w 8084849"/>
                <a:gd name="connsiteY55" fmla="*/ 896748 h 2683475"/>
                <a:gd name="connsiteX56" fmla="*/ 6605569 w 8084849"/>
                <a:gd name="connsiteY56" fmla="*/ 924992 h 2683475"/>
                <a:gd name="connsiteX57" fmla="*/ 6813868 w 8084849"/>
                <a:gd name="connsiteY57" fmla="*/ 1172127 h 2683475"/>
                <a:gd name="connsiteX58" fmla="*/ 6986863 w 8084849"/>
                <a:gd name="connsiteY58" fmla="*/ 1309816 h 2683475"/>
                <a:gd name="connsiteX59" fmla="*/ 7015107 w 8084849"/>
                <a:gd name="connsiteY59" fmla="*/ 1334530 h 2683475"/>
                <a:gd name="connsiteX60" fmla="*/ 7301078 w 8084849"/>
                <a:gd name="connsiteY60" fmla="*/ 1475750 h 2683475"/>
                <a:gd name="connsiteX61" fmla="*/ 7548213 w 8084849"/>
                <a:gd name="connsiteY61" fmla="*/ 1514585 h 2683475"/>
                <a:gd name="connsiteX62" fmla="*/ 7551743 w 8084849"/>
                <a:gd name="connsiteY62" fmla="*/ 1408670 h 2683475"/>
                <a:gd name="connsiteX63" fmla="*/ 7576457 w 8084849"/>
                <a:gd name="connsiteY63" fmla="*/ 1309816 h 2683475"/>
                <a:gd name="connsiteX64" fmla="*/ 7604701 w 8084849"/>
                <a:gd name="connsiteY64" fmla="*/ 1239206 h 2683475"/>
                <a:gd name="connsiteX65" fmla="*/ 7654128 w 8084849"/>
                <a:gd name="connsiteY65" fmla="*/ 1267450 h 2683475"/>
                <a:gd name="connsiteX66" fmla="*/ 7880080 w 8084849"/>
                <a:gd name="connsiteY66" fmla="*/ 1394548 h 2683475"/>
                <a:gd name="connsiteX67" fmla="*/ 7957751 w 8084849"/>
                <a:gd name="connsiteY67" fmla="*/ 1341591 h 2683475"/>
                <a:gd name="connsiteX68" fmla="*/ 7897732 w 8084849"/>
                <a:gd name="connsiteY68" fmla="*/ 1203901 h 2683475"/>
                <a:gd name="connsiteX69" fmla="*/ 7873019 w 8084849"/>
                <a:gd name="connsiteY69" fmla="*/ 1087395 h 2683475"/>
                <a:gd name="connsiteX70" fmla="*/ 8084849 w 8084849"/>
                <a:gd name="connsiteY70" fmla="*/ 1207432 h 2683475"/>
                <a:gd name="connsiteX71" fmla="*/ 8081319 w 8084849"/>
                <a:gd name="connsiteY71" fmla="*/ 1087395 h 2683475"/>
                <a:gd name="connsiteX72" fmla="*/ 8067197 w 8084849"/>
                <a:gd name="connsiteY72" fmla="*/ 1041498 h 2683475"/>
                <a:gd name="connsiteX73" fmla="*/ 8060136 w 8084849"/>
                <a:gd name="connsiteY73" fmla="*/ 1023846 h 2683475"/>
                <a:gd name="connsiteX74" fmla="*/ 8060136 w 8084849"/>
                <a:gd name="connsiteY74" fmla="*/ 1016785 h 2683475"/>
                <a:gd name="connsiteX75" fmla="*/ 7957751 w 8084849"/>
                <a:gd name="connsiteY75" fmla="*/ 822607 h 2683475"/>
                <a:gd name="connsiteX76" fmla="*/ 7827122 w 8084849"/>
                <a:gd name="connsiteY76" fmla="*/ 794363 h 2683475"/>
                <a:gd name="connsiteX77" fmla="*/ 7721207 w 8084849"/>
                <a:gd name="connsiteY77" fmla="*/ 744936 h 2683475"/>
                <a:gd name="connsiteX78" fmla="*/ 7615292 w 8084849"/>
                <a:gd name="connsiteY78" fmla="*/ 670795 h 2683475"/>
                <a:gd name="connsiteX79" fmla="*/ 7498786 w 8084849"/>
                <a:gd name="connsiteY79" fmla="*/ 600185 h 2683475"/>
                <a:gd name="connsiteX80" fmla="*/ 7431706 w 8084849"/>
                <a:gd name="connsiteY80" fmla="*/ 473087 h 2683475"/>
                <a:gd name="connsiteX81" fmla="*/ 7382279 w 8084849"/>
                <a:gd name="connsiteY81" fmla="*/ 338928 h 2683475"/>
                <a:gd name="connsiteX82" fmla="*/ 7332852 w 8084849"/>
                <a:gd name="connsiteY82" fmla="*/ 148281 h 2683475"/>
                <a:gd name="connsiteX83" fmla="*/ 7279895 w 8084849"/>
                <a:gd name="connsiteY83" fmla="*/ 0 h 2683475"/>
                <a:gd name="connsiteX84" fmla="*/ 6827990 w 8084849"/>
                <a:gd name="connsiteY84" fmla="*/ 434252 h 2683475"/>
                <a:gd name="connsiteX85" fmla="*/ 6326659 w 8084849"/>
                <a:gd name="connsiteY85" fmla="*/ 250666 h 2683475"/>
                <a:gd name="connsiteX86" fmla="*/ 6291354 w 8084849"/>
                <a:gd name="connsiteY86" fmla="*/ 356581 h 2683475"/>
                <a:gd name="connsiteX87" fmla="*/ 6185439 w 8084849"/>
                <a:gd name="connsiteY87" fmla="*/ 522514 h 2683475"/>
                <a:gd name="connsiteX88" fmla="*/ 6044219 w 8084849"/>
                <a:gd name="connsiteY88" fmla="*/ 600185 h 2683475"/>
                <a:gd name="connsiteX89" fmla="*/ 5934773 w 8084849"/>
                <a:gd name="connsiteY89" fmla="*/ 653143 h 2683475"/>
                <a:gd name="connsiteX90" fmla="*/ 5878285 w 8084849"/>
                <a:gd name="connsiteY90" fmla="*/ 614307 h 2683475"/>
                <a:gd name="connsiteX91" fmla="*/ 5832389 w 8084849"/>
                <a:gd name="connsiteY91" fmla="*/ 575472 h 2683475"/>
                <a:gd name="connsiteX92" fmla="*/ 5790023 w 8084849"/>
                <a:gd name="connsiteY92" fmla="*/ 586063 h 2683475"/>
                <a:gd name="connsiteX93" fmla="*/ 5730004 w 8084849"/>
                <a:gd name="connsiteY93" fmla="*/ 515453 h 2683475"/>
                <a:gd name="connsiteX94" fmla="*/ 5726474 w 8084849"/>
                <a:gd name="connsiteY94" fmla="*/ 480148 h 2683475"/>
                <a:gd name="connsiteX95" fmla="*/ 5694699 w 8084849"/>
                <a:gd name="connsiteY95" fmla="*/ 476618 h 2683475"/>
                <a:gd name="connsiteX96" fmla="*/ 5652333 w 8084849"/>
                <a:gd name="connsiteY96" fmla="*/ 490740 h 2683475"/>
                <a:gd name="connsiteX97" fmla="*/ 5602906 w 8084849"/>
                <a:gd name="connsiteY97" fmla="*/ 451904 h 2683475"/>
                <a:gd name="connsiteX98" fmla="*/ 5546418 w 8084849"/>
                <a:gd name="connsiteY98" fmla="*/ 268318 h 2683475"/>
                <a:gd name="connsiteX99" fmla="*/ 5493461 w 8084849"/>
                <a:gd name="connsiteY99" fmla="*/ 105915 h 2683475"/>
                <a:gd name="connsiteX100" fmla="*/ 5454625 w 8084849"/>
                <a:gd name="connsiteY100" fmla="*/ 7061 h 2683475"/>
                <a:gd name="connsiteX101" fmla="*/ 5359302 w 8084849"/>
                <a:gd name="connsiteY101" fmla="*/ 321276 h 2683475"/>
                <a:gd name="connsiteX102" fmla="*/ 5320466 w 8084849"/>
                <a:gd name="connsiteY102" fmla="*/ 310684 h 2683475"/>
                <a:gd name="connsiteX103" fmla="*/ 5211021 w 8084849"/>
                <a:gd name="connsiteY103" fmla="*/ 77671 h 2683475"/>
                <a:gd name="connsiteX104" fmla="*/ 5189838 w 8084849"/>
                <a:gd name="connsiteY104" fmla="*/ 77671 h 2683475"/>
                <a:gd name="connsiteX105" fmla="*/ 5161593 w 8084849"/>
                <a:gd name="connsiteY105" fmla="*/ 112976 h 2683475"/>
                <a:gd name="connsiteX106" fmla="*/ 5119227 w 8084849"/>
                <a:gd name="connsiteY106" fmla="*/ 165934 h 2683475"/>
                <a:gd name="connsiteX107" fmla="*/ 5083922 w 8084849"/>
                <a:gd name="connsiteY107" fmla="*/ 127098 h 2683475"/>
                <a:gd name="connsiteX108" fmla="*/ 4875623 w 8084849"/>
                <a:gd name="connsiteY108" fmla="*/ 180056 h 2683475"/>
                <a:gd name="connsiteX109" fmla="*/ 4737933 w 8084849"/>
                <a:gd name="connsiteY109" fmla="*/ 547228 h 2683475"/>
                <a:gd name="connsiteX110" fmla="*/ 3262183 w 8084849"/>
                <a:gd name="connsiteY110" fmla="*/ 1737007 h 2683475"/>
                <a:gd name="connsiteX111" fmla="*/ 28244 w 8084849"/>
                <a:gd name="connsiteY111" fmla="*/ 1387487 h 2683475"/>
                <a:gd name="connsiteX112" fmla="*/ 56488 w 8084849"/>
                <a:gd name="connsiteY112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076861 w 8084849"/>
                <a:gd name="connsiteY30" fmla="*/ 794363 h 2683475"/>
                <a:gd name="connsiteX31" fmla="*/ 5002721 w 8084849"/>
                <a:gd name="connsiteY31" fmla="*/ 624899 h 2683475"/>
                <a:gd name="connsiteX32" fmla="*/ 4917989 w 8084849"/>
                <a:gd name="connsiteY32" fmla="*/ 476618 h 2683475"/>
                <a:gd name="connsiteX33" fmla="*/ 5041556 w 8084849"/>
                <a:gd name="connsiteY33" fmla="*/ 511923 h 2683475"/>
                <a:gd name="connsiteX34" fmla="*/ 5211021 w 8084849"/>
                <a:gd name="connsiteY34" fmla="*/ 656673 h 2683475"/>
                <a:gd name="connsiteX35" fmla="*/ 5281631 w 8084849"/>
                <a:gd name="connsiteY35" fmla="*/ 755527 h 2683475"/>
                <a:gd name="connsiteX36" fmla="*/ 5348710 w 8084849"/>
                <a:gd name="connsiteY36" fmla="*/ 709631 h 2683475"/>
                <a:gd name="connsiteX37" fmla="*/ 5295753 w 8084849"/>
                <a:gd name="connsiteY37" fmla="*/ 582533 h 2683475"/>
                <a:gd name="connsiteX38" fmla="*/ 5316936 w 8084849"/>
                <a:gd name="connsiteY38" fmla="*/ 533106 h 2683475"/>
                <a:gd name="connsiteX39" fmla="*/ 5412259 w 8084849"/>
                <a:gd name="connsiteY39" fmla="*/ 639021 h 2683475"/>
                <a:gd name="connsiteX40" fmla="*/ 5525235 w 8084849"/>
                <a:gd name="connsiteY40" fmla="*/ 670795 h 2683475"/>
                <a:gd name="connsiteX41" fmla="*/ 5557010 w 8084849"/>
                <a:gd name="connsiteY41" fmla="*/ 451904 h 2683475"/>
                <a:gd name="connsiteX42" fmla="*/ 5652333 w 8084849"/>
                <a:gd name="connsiteY42" fmla="*/ 596655 h 2683475"/>
                <a:gd name="connsiteX43" fmla="*/ 5804145 w 8084849"/>
                <a:gd name="connsiteY43" fmla="*/ 797894 h 2683475"/>
                <a:gd name="connsiteX44" fmla="*/ 5885346 w 8084849"/>
                <a:gd name="connsiteY44" fmla="*/ 833199 h 2683475"/>
                <a:gd name="connsiteX45" fmla="*/ 5895938 w 8084849"/>
                <a:gd name="connsiteY45" fmla="*/ 804955 h 2683475"/>
                <a:gd name="connsiteX46" fmla="*/ 5892407 w 8084849"/>
                <a:gd name="connsiteY46" fmla="*/ 706100 h 2683475"/>
                <a:gd name="connsiteX47" fmla="*/ 5945365 w 8084849"/>
                <a:gd name="connsiteY47" fmla="*/ 787302 h 2683475"/>
                <a:gd name="connsiteX48" fmla="*/ 6083054 w 8084849"/>
                <a:gd name="connsiteY48" fmla="*/ 872034 h 2683475"/>
                <a:gd name="connsiteX49" fmla="*/ 6132482 w 8084849"/>
                <a:gd name="connsiteY49" fmla="*/ 857912 h 2683475"/>
                <a:gd name="connsiteX50" fmla="*/ 6199561 w 8084849"/>
                <a:gd name="connsiteY50" fmla="*/ 794363 h 2683475"/>
                <a:gd name="connsiteX51" fmla="*/ 6181909 w 8084849"/>
                <a:gd name="connsiteY51" fmla="*/ 663734 h 2683475"/>
                <a:gd name="connsiteX52" fmla="*/ 6203092 w 8084849"/>
                <a:gd name="connsiteY52" fmla="*/ 614307 h 2683475"/>
                <a:gd name="connsiteX53" fmla="*/ 6340781 w 8084849"/>
                <a:gd name="connsiteY53" fmla="*/ 706100 h 2683475"/>
                <a:gd name="connsiteX54" fmla="*/ 6361964 w 8084849"/>
                <a:gd name="connsiteY54" fmla="*/ 734344 h 2683475"/>
                <a:gd name="connsiteX55" fmla="*/ 6591447 w 8084849"/>
                <a:gd name="connsiteY55" fmla="*/ 896748 h 2683475"/>
                <a:gd name="connsiteX56" fmla="*/ 6605569 w 8084849"/>
                <a:gd name="connsiteY56" fmla="*/ 924992 h 2683475"/>
                <a:gd name="connsiteX57" fmla="*/ 6813868 w 8084849"/>
                <a:gd name="connsiteY57" fmla="*/ 1172127 h 2683475"/>
                <a:gd name="connsiteX58" fmla="*/ 6986863 w 8084849"/>
                <a:gd name="connsiteY58" fmla="*/ 1309816 h 2683475"/>
                <a:gd name="connsiteX59" fmla="*/ 7015107 w 8084849"/>
                <a:gd name="connsiteY59" fmla="*/ 1334530 h 2683475"/>
                <a:gd name="connsiteX60" fmla="*/ 7301078 w 8084849"/>
                <a:gd name="connsiteY60" fmla="*/ 1475750 h 2683475"/>
                <a:gd name="connsiteX61" fmla="*/ 7548213 w 8084849"/>
                <a:gd name="connsiteY61" fmla="*/ 1514585 h 2683475"/>
                <a:gd name="connsiteX62" fmla="*/ 7551743 w 8084849"/>
                <a:gd name="connsiteY62" fmla="*/ 1408670 h 2683475"/>
                <a:gd name="connsiteX63" fmla="*/ 7576457 w 8084849"/>
                <a:gd name="connsiteY63" fmla="*/ 1309816 h 2683475"/>
                <a:gd name="connsiteX64" fmla="*/ 7604701 w 8084849"/>
                <a:gd name="connsiteY64" fmla="*/ 1239206 h 2683475"/>
                <a:gd name="connsiteX65" fmla="*/ 7654128 w 8084849"/>
                <a:gd name="connsiteY65" fmla="*/ 1267450 h 2683475"/>
                <a:gd name="connsiteX66" fmla="*/ 7880080 w 8084849"/>
                <a:gd name="connsiteY66" fmla="*/ 1394548 h 2683475"/>
                <a:gd name="connsiteX67" fmla="*/ 7957751 w 8084849"/>
                <a:gd name="connsiteY67" fmla="*/ 1341591 h 2683475"/>
                <a:gd name="connsiteX68" fmla="*/ 7897732 w 8084849"/>
                <a:gd name="connsiteY68" fmla="*/ 1203901 h 2683475"/>
                <a:gd name="connsiteX69" fmla="*/ 7873019 w 8084849"/>
                <a:gd name="connsiteY69" fmla="*/ 1087395 h 2683475"/>
                <a:gd name="connsiteX70" fmla="*/ 8084849 w 8084849"/>
                <a:gd name="connsiteY70" fmla="*/ 1207432 h 2683475"/>
                <a:gd name="connsiteX71" fmla="*/ 8081319 w 8084849"/>
                <a:gd name="connsiteY71" fmla="*/ 1087395 h 2683475"/>
                <a:gd name="connsiteX72" fmla="*/ 8067197 w 8084849"/>
                <a:gd name="connsiteY72" fmla="*/ 1041498 h 2683475"/>
                <a:gd name="connsiteX73" fmla="*/ 8060136 w 8084849"/>
                <a:gd name="connsiteY73" fmla="*/ 1023846 h 2683475"/>
                <a:gd name="connsiteX74" fmla="*/ 8060136 w 8084849"/>
                <a:gd name="connsiteY74" fmla="*/ 1016785 h 2683475"/>
                <a:gd name="connsiteX75" fmla="*/ 7957751 w 8084849"/>
                <a:gd name="connsiteY75" fmla="*/ 822607 h 2683475"/>
                <a:gd name="connsiteX76" fmla="*/ 7827122 w 8084849"/>
                <a:gd name="connsiteY76" fmla="*/ 794363 h 2683475"/>
                <a:gd name="connsiteX77" fmla="*/ 7721207 w 8084849"/>
                <a:gd name="connsiteY77" fmla="*/ 744936 h 2683475"/>
                <a:gd name="connsiteX78" fmla="*/ 7615292 w 8084849"/>
                <a:gd name="connsiteY78" fmla="*/ 670795 h 2683475"/>
                <a:gd name="connsiteX79" fmla="*/ 7498786 w 8084849"/>
                <a:gd name="connsiteY79" fmla="*/ 600185 h 2683475"/>
                <a:gd name="connsiteX80" fmla="*/ 7431706 w 8084849"/>
                <a:gd name="connsiteY80" fmla="*/ 473087 h 2683475"/>
                <a:gd name="connsiteX81" fmla="*/ 7382279 w 8084849"/>
                <a:gd name="connsiteY81" fmla="*/ 338928 h 2683475"/>
                <a:gd name="connsiteX82" fmla="*/ 7332852 w 8084849"/>
                <a:gd name="connsiteY82" fmla="*/ 148281 h 2683475"/>
                <a:gd name="connsiteX83" fmla="*/ 7279895 w 8084849"/>
                <a:gd name="connsiteY83" fmla="*/ 0 h 2683475"/>
                <a:gd name="connsiteX84" fmla="*/ 6827990 w 8084849"/>
                <a:gd name="connsiteY84" fmla="*/ 434252 h 2683475"/>
                <a:gd name="connsiteX85" fmla="*/ 6326659 w 8084849"/>
                <a:gd name="connsiteY85" fmla="*/ 250666 h 2683475"/>
                <a:gd name="connsiteX86" fmla="*/ 6291354 w 8084849"/>
                <a:gd name="connsiteY86" fmla="*/ 356581 h 2683475"/>
                <a:gd name="connsiteX87" fmla="*/ 6185439 w 8084849"/>
                <a:gd name="connsiteY87" fmla="*/ 522514 h 2683475"/>
                <a:gd name="connsiteX88" fmla="*/ 6044219 w 8084849"/>
                <a:gd name="connsiteY88" fmla="*/ 600185 h 2683475"/>
                <a:gd name="connsiteX89" fmla="*/ 5934773 w 8084849"/>
                <a:gd name="connsiteY89" fmla="*/ 653143 h 2683475"/>
                <a:gd name="connsiteX90" fmla="*/ 5878285 w 8084849"/>
                <a:gd name="connsiteY90" fmla="*/ 614307 h 2683475"/>
                <a:gd name="connsiteX91" fmla="*/ 5832389 w 8084849"/>
                <a:gd name="connsiteY91" fmla="*/ 575472 h 2683475"/>
                <a:gd name="connsiteX92" fmla="*/ 5790023 w 8084849"/>
                <a:gd name="connsiteY92" fmla="*/ 586063 h 2683475"/>
                <a:gd name="connsiteX93" fmla="*/ 5730004 w 8084849"/>
                <a:gd name="connsiteY93" fmla="*/ 515453 h 2683475"/>
                <a:gd name="connsiteX94" fmla="*/ 5726474 w 8084849"/>
                <a:gd name="connsiteY94" fmla="*/ 480148 h 2683475"/>
                <a:gd name="connsiteX95" fmla="*/ 5694699 w 8084849"/>
                <a:gd name="connsiteY95" fmla="*/ 476618 h 2683475"/>
                <a:gd name="connsiteX96" fmla="*/ 5652333 w 8084849"/>
                <a:gd name="connsiteY96" fmla="*/ 490740 h 2683475"/>
                <a:gd name="connsiteX97" fmla="*/ 5602906 w 8084849"/>
                <a:gd name="connsiteY97" fmla="*/ 451904 h 2683475"/>
                <a:gd name="connsiteX98" fmla="*/ 5546418 w 8084849"/>
                <a:gd name="connsiteY98" fmla="*/ 268318 h 2683475"/>
                <a:gd name="connsiteX99" fmla="*/ 5493461 w 8084849"/>
                <a:gd name="connsiteY99" fmla="*/ 105915 h 2683475"/>
                <a:gd name="connsiteX100" fmla="*/ 5454625 w 8084849"/>
                <a:gd name="connsiteY100" fmla="*/ 7061 h 2683475"/>
                <a:gd name="connsiteX101" fmla="*/ 5359302 w 8084849"/>
                <a:gd name="connsiteY101" fmla="*/ 321276 h 2683475"/>
                <a:gd name="connsiteX102" fmla="*/ 5320466 w 8084849"/>
                <a:gd name="connsiteY102" fmla="*/ 310684 h 2683475"/>
                <a:gd name="connsiteX103" fmla="*/ 5211021 w 8084849"/>
                <a:gd name="connsiteY103" fmla="*/ 77671 h 2683475"/>
                <a:gd name="connsiteX104" fmla="*/ 5189838 w 8084849"/>
                <a:gd name="connsiteY104" fmla="*/ 77671 h 2683475"/>
                <a:gd name="connsiteX105" fmla="*/ 5161593 w 8084849"/>
                <a:gd name="connsiteY105" fmla="*/ 112976 h 2683475"/>
                <a:gd name="connsiteX106" fmla="*/ 5119227 w 8084849"/>
                <a:gd name="connsiteY106" fmla="*/ 165934 h 2683475"/>
                <a:gd name="connsiteX107" fmla="*/ 5083922 w 8084849"/>
                <a:gd name="connsiteY107" fmla="*/ 127098 h 2683475"/>
                <a:gd name="connsiteX108" fmla="*/ 4875623 w 8084849"/>
                <a:gd name="connsiteY108" fmla="*/ 180056 h 2683475"/>
                <a:gd name="connsiteX109" fmla="*/ 4737933 w 8084849"/>
                <a:gd name="connsiteY109" fmla="*/ 547228 h 2683475"/>
                <a:gd name="connsiteX110" fmla="*/ 3262183 w 8084849"/>
                <a:gd name="connsiteY110" fmla="*/ 1737007 h 2683475"/>
                <a:gd name="connsiteX111" fmla="*/ 28244 w 8084849"/>
                <a:gd name="connsiteY111" fmla="*/ 1387487 h 2683475"/>
                <a:gd name="connsiteX112" fmla="*/ 56488 w 8084849"/>
                <a:gd name="connsiteY112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076861 w 8084849"/>
                <a:gd name="connsiteY30" fmla="*/ 794363 h 2683475"/>
                <a:gd name="connsiteX31" fmla="*/ 5002721 w 8084849"/>
                <a:gd name="connsiteY31" fmla="*/ 624899 h 2683475"/>
                <a:gd name="connsiteX32" fmla="*/ 4917989 w 8084849"/>
                <a:gd name="connsiteY32" fmla="*/ 476618 h 2683475"/>
                <a:gd name="connsiteX33" fmla="*/ 5041556 w 8084849"/>
                <a:gd name="connsiteY33" fmla="*/ 511923 h 2683475"/>
                <a:gd name="connsiteX34" fmla="*/ 5211021 w 8084849"/>
                <a:gd name="connsiteY34" fmla="*/ 656673 h 2683475"/>
                <a:gd name="connsiteX35" fmla="*/ 5281631 w 8084849"/>
                <a:gd name="connsiteY35" fmla="*/ 755527 h 2683475"/>
                <a:gd name="connsiteX36" fmla="*/ 5348710 w 8084849"/>
                <a:gd name="connsiteY36" fmla="*/ 709631 h 2683475"/>
                <a:gd name="connsiteX37" fmla="*/ 5295753 w 8084849"/>
                <a:gd name="connsiteY37" fmla="*/ 582533 h 2683475"/>
                <a:gd name="connsiteX38" fmla="*/ 5316936 w 8084849"/>
                <a:gd name="connsiteY38" fmla="*/ 533106 h 2683475"/>
                <a:gd name="connsiteX39" fmla="*/ 5412259 w 8084849"/>
                <a:gd name="connsiteY39" fmla="*/ 639021 h 2683475"/>
                <a:gd name="connsiteX40" fmla="*/ 5525235 w 8084849"/>
                <a:gd name="connsiteY40" fmla="*/ 670795 h 2683475"/>
                <a:gd name="connsiteX41" fmla="*/ 5557010 w 8084849"/>
                <a:gd name="connsiteY41" fmla="*/ 451904 h 2683475"/>
                <a:gd name="connsiteX42" fmla="*/ 5652333 w 8084849"/>
                <a:gd name="connsiteY42" fmla="*/ 596655 h 2683475"/>
                <a:gd name="connsiteX43" fmla="*/ 5804145 w 8084849"/>
                <a:gd name="connsiteY43" fmla="*/ 797894 h 2683475"/>
                <a:gd name="connsiteX44" fmla="*/ 5885346 w 8084849"/>
                <a:gd name="connsiteY44" fmla="*/ 833199 h 2683475"/>
                <a:gd name="connsiteX45" fmla="*/ 5895938 w 8084849"/>
                <a:gd name="connsiteY45" fmla="*/ 804955 h 2683475"/>
                <a:gd name="connsiteX46" fmla="*/ 5892407 w 8084849"/>
                <a:gd name="connsiteY46" fmla="*/ 706100 h 2683475"/>
                <a:gd name="connsiteX47" fmla="*/ 5945365 w 8084849"/>
                <a:gd name="connsiteY47" fmla="*/ 787302 h 2683475"/>
                <a:gd name="connsiteX48" fmla="*/ 6083054 w 8084849"/>
                <a:gd name="connsiteY48" fmla="*/ 872034 h 2683475"/>
                <a:gd name="connsiteX49" fmla="*/ 6132482 w 8084849"/>
                <a:gd name="connsiteY49" fmla="*/ 857912 h 2683475"/>
                <a:gd name="connsiteX50" fmla="*/ 6199561 w 8084849"/>
                <a:gd name="connsiteY50" fmla="*/ 794363 h 2683475"/>
                <a:gd name="connsiteX51" fmla="*/ 6181909 w 8084849"/>
                <a:gd name="connsiteY51" fmla="*/ 663734 h 2683475"/>
                <a:gd name="connsiteX52" fmla="*/ 6203092 w 8084849"/>
                <a:gd name="connsiteY52" fmla="*/ 614307 h 2683475"/>
                <a:gd name="connsiteX53" fmla="*/ 6340781 w 8084849"/>
                <a:gd name="connsiteY53" fmla="*/ 706100 h 2683475"/>
                <a:gd name="connsiteX54" fmla="*/ 6361964 w 8084849"/>
                <a:gd name="connsiteY54" fmla="*/ 734344 h 2683475"/>
                <a:gd name="connsiteX55" fmla="*/ 6591447 w 8084849"/>
                <a:gd name="connsiteY55" fmla="*/ 896748 h 2683475"/>
                <a:gd name="connsiteX56" fmla="*/ 6605569 w 8084849"/>
                <a:gd name="connsiteY56" fmla="*/ 924992 h 2683475"/>
                <a:gd name="connsiteX57" fmla="*/ 6813868 w 8084849"/>
                <a:gd name="connsiteY57" fmla="*/ 1172127 h 2683475"/>
                <a:gd name="connsiteX58" fmla="*/ 6986863 w 8084849"/>
                <a:gd name="connsiteY58" fmla="*/ 1309816 h 2683475"/>
                <a:gd name="connsiteX59" fmla="*/ 7015107 w 8084849"/>
                <a:gd name="connsiteY59" fmla="*/ 1334530 h 2683475"/>
                <a:gd name="connsiteX60" fmla="*/ 7301078 w 8084849"/>
                <a:gd name="connsiteY60" fmla="*/ 1475750 h 2683475"/>
                <a:gd name="connsiteX61" fmla="*/ 7548213 w 8084849"/>
                <a:gd name="connsiteY61" fmla="*/ 1514585 h 2683475"/>
                <a:gd name="connsiteX62" fmla="*/ 7551743 w 8084849"/>
                <a:gd name="connsiteY62" fmla="*/ 1408670 h 2683475"/>
                <a:gd name="connsiteX63" fmla="*/ 7576457 w 8084849"/>
                <a:gd name="connsiteY63" fmla="*/ 1309816 h 2683475"/>
                <a:gd name="connsiteX64" fmla="*/ 7604701 w 8084849"/>
                <a:gd name="connsiteY64" fmla="*/ 1239206 h 2683475"/>
                <a:gd name="connsiteX65" fmla="*/ 7654128 w 8084849"/>
                <a:gd name="connsiteY65" fmla="*/ 1267450 h 2683475"/>
                <a:gd name="connsiteX66" fmla="*/ 7880080 w 8084849"/>
                <a:gd name="connsiteY66" fmla="*/ 1394548 h 2683475"/>
                <a:gd name="connsiteX67" fmla="*/ 7957751 w 8084849"/>
                <a:gd name="connsiteY67" fmla="*/ 1341591 h 2683475"/>
                <a:gd name="connsiteX68" fmla="*/ 7897732 w 8084849"/>
                <a:gd name="connsiteY68" fmla="*/ 1203901 h 2683475"/>
                <a:gd name="connsiteX69" fmla="*/ 7873019 w 8084849"/>
                <a:gd name="connsiteY69" fmla="*/ 1087395 h 2683475"/>
                <a:gd name="connsiteX70" fmla="*/ 8084849 w 8084849"/>
                <a:gd name="connsiteY70" fmla="*/ 1207432 h 2683475"/>
                <a:gd name="connsiteX71" fmla="*/ 8081319 w 8084849"/>
                <a:gd name="connsiteY71" fmla="*/ 1087395 h 2683475"/>
                <a:gd name="connsiteX72" fmla="*/ 8067197 w 8084849"/>
                <a:gd name="connsiteY72" fmla="*/ 1041498 h 2683475"/>
                <a:gd name="connsiteX73" fmla="*/ 8060136 w 8084849"/>
                <a:gd name="connsiteY73" fmla="*/ 1023846 h 2683475"/>
                <a:gd name="connsiteX74" fmla="*/ 8060136 w 8084849"/>
                <a:gd name="connsiteY74" fmla="*/ 1016785 h 2683475"/>
                <a:gd name="connsiteX75" fmla="*/ 7957751 w 8084849"/>
                <a:gd name="connsiteY75" fmla="*/ 822607 h 2683475"/>
                <a:gd name="connsiteX76" fmla="*/ 7827122 w 8084849"/>
                <a:gd name="connsiteY76" fmla="*/ 794363 h 2683475"/>
                <a:gd name="connsiteX77" fmla="*/ 7721207 w 8084849"/>
                <a:gd name="connsiteY77" fmla="*/ 744936 h 2683475"/>
                <a:gd name="connsiteX78" fmla="*/ 7615292 w 8084849"/>
                <a:gd name="connsiteY78" fmla="*/ 670795 h 2683475"/>
                <a:gd name="connsiteX79" fmla="*/ 7498786 w 8084849"/>
                <a:gd name="connsiteY79" fmla="*/ 600185 h 2683475"/>
                <a:gd name="connsiteX80" fmla="*/ 7431706 w 8084849"/>
                <a:gd name="connsiteY80" fmla="*/ 473087 h 2683475"/>
                <a:gd name="connsiteX81" fmla="*/ 7382279 w 8084849"/>
                <a:gd name="connsiteY81" fmla="*/ 338928 h 2683475"/>
                <a:gd name="connsiteX82" fmla="*/ 7332852 w 8084849"/>
                <a:gd name="connsiteY82" fmla="*/ 148281 h 2683475"/>
                <a:gd name="connsiteX83" fmla="*/ 7279895 w 8084849"/>
                <a:gd name="connsiteY83" fmla="*/ 0 h 2683475"/>
                <a:gd name="connsiteX84" fmla="*/ 6827990 w 8084849"/>
                <a:gd name="connsiteY84" fmla="*/ 434252 h 2683475"/>
                <a:gd name="connsiteX85" fmla="*/ 6326659 w 8084849"/>
                <a:gd name="connsiteY85" fmla="*/ 250666 h 2683475"/>
                <a:gd name="connsiteX86" fmla="*/ 6291354 w 8084849"/>
                <a:gd name="connsiteY86" fmla="*/ 356581 h 2683475"/>
                <a:gd name="connsiteX87" fmla="*/ 6185439 w 8084849"/>
                <a:gd name="connsiteY87" fmla="*/ 522514 h 2683475"/>
                <a:gd name="connsiteX88" fmla="*/ 6044219 w 8084849"/>
                <a:gd name="connsiteY88" fmla="*/ 600185 h 2683475"/>
                <a:gd name="connsiteX89" fmla="*/ 5934773 w 8084849"/>
                <a:gd name="connsiteY89" fmla="*/ 653143 h 2683475"/>
                <a:gd name="connsiteX90" fmla="*/ 5878285 w 8084849"/>
                <a:gd name="connsiteY90" fmla="*/ 614307 h 2683475"/>
                <a:gd name="connsiteX91" fmla="*/ 5832389 w 8084849"/>
                <a:gd name="connsiteY91" fmla="*/ 575472 h 2683475"/>
                <a:gd name="connsiteX92" fmla="*/ 5790023 w 8084849"/>
                <a:gd name="connsiteY92" fmla="*/ 586063 h 2683475"/>
                <a:gd name="connsiteX93" fmla="*/ 5730004 w 8084849"/>
                <a:gd name="connsiteY93" fmla="*/ 515453 h 2683475"/>
                <a:gd name="connsiteX94" fmla="*/ 5726474 w 8084849"/>
                <a:gd name="connsiteY94" fmla="*/ 480148 h 2683475"/>
                <a:gd name="connsiteX95" fmla="*/ 5694699 w 8084849"/>
                <a:gd name="connsiteY95" fmla="*/ 476618 h 2683475"/>
                <a:gd name="connsiteX96" fmla="*/ 5652333 w 8084849"/>
                <a:gd name="connsiteY96" fmla="*/ 490740 h 2683475"/>
                <a:gd name="connsiteX97" fmla="*/ 5602906 w 8084849"/>
                <a:gd name="connsiteY97" fmla="*/ 451904 h 2683475"/>
                <a:gd name="connsiteX98" fmla="*/ 5546418 w 8084849"/>
                <a:gd name="connsiteY98" fmla="*/ 268318 h 2683475"/>
                <a:gd name="connsiteX99" fmla="*/ 5493461 w 8084849"/>
                <a:gd name="connsiteY99" fmla="*/ 105915 h 2683475"/>
                <a:gd name="connsiteX100" fmla="*/ 5454625 w 8084849"/>
                <a:gd name="connsiteY100" fmla="*/ 7061 h 2683475"/>
                <a:gd name="connsiteX101" fmla="*/ 5359302 w 8084849"/>
                <a:gd name="connsiteY101" fmla="*/ 321276 h 2683475"/>
                <a:gd name="connsiteX102" fmla="*/ 5320466 w 8084849"/>
                <a:gd name="connsiteY102" fmla="*/ 310684 h 2683475"/>
                <a:gd name="connsiteX103" fmla="*/ 5211021 w 8084849"/>
                <a:gd name="connsiteY103" fmla="*/ 77671 h 2683475"/>
                <a:gd name="connsiteX104" fmla="*/ 5189838 w 8084849"/>
                <a:gd name="connsiteY104" fmla="*/ 77671 h 2683475"/>
                <a:gd name="connsiteX105" fmla="*/ 5161593 w 8084849"/>
                <a:gd name="connsiteY105" fmla="*/ 112976 h 2683475"/>
                <a:gd name="connsiteX106" fmla="*/ 5119227 w 8084849"/>
                <a:gd name="connsiteY106" fmla="*/ 165934 h 2683475"/>
                <a:gd name="connsiteX107" fmla="*/ 5083922 w 8084849"/>
                <a:gd name="connsiteY107" fmla="*/ 127098 h 2683475"/>
                <a:gd name="connsiteX108" fmla="*/ 4875623 w 8084849"/>
                <a:gd name="connsiteY108" fmla="*/ 180056 h 2683475"/>
                <a:gd name="connsiteX109" fmla="*/ 4737933 w 8084849"/>
                <a:gd name="connsiteY109" fmla="*/ 547228 h 2683475"/>
                <a:gd name="connsiteX110" fmla="*/ 3262183 w 8084849"/>
                <a:gd name="connsiteY110" fmla="*/ 1737007 h 2683475"/>
                <a:gd name="connsiteX111" fmla="*/ 28244 w 8084849"/>
                <a:gd name="connsiteY111" fmla="*/ 1387487 h 2683475"/>
                <a:gd name="connsiteX112" fmla="*/ 56488 w 8084849"/>
                <a:gd name="connsiteY112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076861 w 8084849"/>
                <a:gd name="connsiteY30" fmla="*/ 794363 h 2683475"/>
                <a:gd name="connsiteX31" fmla="*/ 5002721 w 8084849"/>
                <a:gd name="connsiteY31" fmla="*/ 624899 h 2683475"/>
                <a:gd name="connsiteX32" fmla="*/ 4917989 w 8084849"/>
                <a:gd name="connsiteY32" fmla="*/ 476618 h 2683475"/>
                <a:gd name="connsiteX33" fmla="*/ 5041556 w 8084849"/>
                <a:gd name="connsiteY33" fmla="*/ 511923 h 2683475"/>
                <a:gd name="connsiteX34" fmla="*/ 5211021 w 8084849"/>
                <a:gd name="connsiteY34" fmla="*/ 656673 h 2683475"/>
                <a:gd name="connsiteX35" fmla="*/ 5281631 w 8084849"/>
                <a:gd name="connsiteY35" fmla="*/ 755527 h 2683475"/>
                <a:gd name="connsiteX36" fmla="*/ 5348710 w 8084849"/>
                <a:gd name="connsiteY36" fmla="*/ 709631 h 2683475"/>
                <a:gd name="connsiteX37" fmla="*/ 5295753 w 8084849"/>
                <a:gd name="connsiteY37" fmla="*/ 582533 h 2683475"/>
                <a:gd name="connsiteX38" fmla="*/ 5316936 w 8084849"/>
                <a:gd name="connsiteY38" fmla="*/ 533106 h 2683475"/>
                <a:gd name="connsiteX39" fmla="*/ 5412259 w 8084849"/>
                <a:gd name="connsiteY39" fmla="*/ 639021 h 2683475"/>
                <a:gd name="connsiteX40" fmla="*/ 5525235 w 8084849"/>
                <a:gd name="connsiteY40" fmla="*/ 670795 h 2683475"/>
                <a:gd name="connsiteX41" fmla="*/ 5557010 w 8084849"/>
                <a:gd name="connsiteY41" fmla="*/ 451904 h 2683475"/>
                <a:gd name="connsiteX42" fmla="*/ 5652333 w 8084849"/>
                <a:gd name="connsiteY42" fmla="*/ 596655 h 2683475"/>
                <a:gd name="connsiteX43" fmla="*/ 5804145 w 8084849"/>
                <a:gd name="connsiteY43" fmla="*/ 797894 h 2683475"/>
                <a:gd name="connsiteX44" fmla="*/ 5885346 w 8084849"/>
                <a:gd name="connsiteY44" fmla="*/ 833199 h 2683475"/>
                <a:gd name="connsiteX45" fmla="*/ 5895938 w 8084849"/>
                <a:gd name="connsiteY45" fmla="*/ 804955 h 2683475"/>
                <a:gd name="connsiteX46" fmla="*/ 5892407 w 8084849"/>
                <a:gd name="connsiteY46" fmla="*/ 706100 h 2683475"/>
                <a:gd name="connsiteX47" fmla="*/ 5945365 w 8084849"/>
                <a:gd name="connsiteY47" fmla="*/ 787302 h 2683475"/>
                <a:gd name="connsiteX48" fmla="*/ 6083054 w 8084849"/>
                <a:gd name="connsiteY48" fmla="*/ 872034 h 2683475"/>
                <a:gd name="connsiteX49" fmla="*/ 6132482 w 8084849"/>
                <a:gd name="connsiteY49" fmla="*/ 857912 h 2683475"/>
                <a:gd name="connsiteX50" fmla="*/ 6199561 w 8084849"/>
                <a:gd name="connsiteY50" fmla="*/ 794363 h 2683475"/>
                <a:gd name="connsiteX51" fmla="*/ 6181909 w 8084849"/>
                <a:gd name="connsiteY51" fmla="*/ 663734 h 2683475"/>
                <a:gd name="connsiteX52" fmla="*/ 6203092 w 8084849"/>
                <a:gd name="connsiteY52" fmla="*/ 614307 h 2683475"/>
                <a:gd name="connsiteX53" fmla="*/ 6340781 w 8084849"/>
                <a:gd name="connsiteY53" fmla="*/ 706100 h 2683475"/>
                <a:gd name="connsiteX54" fmla="*/ 6361964 w 8084849"/>
                <a:gd name="connsiteY54" fmla="*/ 734344 h 2683475"/>
                <a:gd name="connsiteX55" fmla="*/ 6591447 w 8084849"/>
                <a:gd name="connsiteY55" fmla="*/ 896748 h 2683475"/>
                <a:gd name="connsiteX56" fmla="*/ 6605569 w 8084849"/>
                <a:gd name="connsiteY56" fmla="*/ 924992 h 2683475"/>
                <a:gd name="connsiteX57" fmla="*/ 6813868 w 8084849"/>
                <a:gd name="connsiteY57" fmla="*/ 1172127 h 2683475"/>
                <a:gd name="connsiteX58" fmla="*/ 6986863 w 8084849"/>
                <a:gd name="connsiteY58" fmla="*/ 1309816 h 2683475"/>
                <a:gd name="connsiteX59" fmla="*/ 7015107 w 8084849"/>
                <a:gd name="connsiteY59" fmla="*/ 1334530 h 2683475"/>
                <a:gd name="connsiteX60" fmla="*/ 7301078 w 8084849"/>
                <a:gd name="connsiteY60" fmla="*/ 1475750 h 2683475"/>
                <a:gd name="connsiteX61" fmla="*/ 7548213 w 8084849"/>
                <a:gd name="connsiteY61" fmla="*/ 1514585 h 2683475"/>
                <a:gd name="connsiteX62" fmla="*/ 7551743 w 8084849"/>
                <a:gd name="connsiteY62" fmla="*/ 1408670 h 2683475"/>
                <a:gd name="connsiteX63" fmla="*/ 7576457 w 8084849"/>
                <a:gd name="connsiteY63" fmla="*/ 1309816 h 2683475"/>
                <a:gd name="connsiteX64" fmla="*/ 7604701 w 8084849"/>
                <a:gd name="connsiteY64" fmla="*/ 1239206 h 2683475"/>
                <a:gd name="connsiteX65" fmla="*/ 7654128 w 8084849"/>
                <a:gd name="connsiteY65" fmla="*/ 1267450 h 2683475"/>
                <a:gd name="connsiteX66" fmla="*/ 7880080 w 8084849"/>
                <a:gd name="connsiteY66" fmla="*/ 1394548 h 2683475"/>
                <a:gd name="connsiteX67" fmla="*/ 7957751 w 8084849"/>
                <a:gd name="connsiteY67" fmla="*/ 1341591 h 2683475"/>
                <a:gd name="connsiteX68" fmla="*/ 7897732 w 8084849"/>
                <a:gd name="connsiteY68" fmla="*/ 1203901 h 2683475"/>
                <a:gd name="connsiteX69" fmla="*/ 7873019 w 8084849"/>
                <a:gd name="connsiteY69" fmla="*/ 1087395 h 2683475"/>
                <a:gd name="connsiteX70" fmla="*/ 8084849 w 8084849"/>
                <a:gd name="connsiteY70" fmla="*/ 1207432 h 2683475"/>
                <a:gd name="connsiteX71" fmla="*/ 8081319 w 8084849"/>
                <a:gd name="connsiteY71" fmla="*/ 1087395 h 2683475"/>
                <a:gd name="connsiteX72" fmla="*/ 8067197 w 8084849"/>
                <a:gd name="connsiteY72" fmla="*/ 1041498 h 2683475"/>
                <a:gd name="connsiteX73" fmla="*/ 8060136 w 8084849"/>
                <a:gd name="connsiteY73" fmla="*/ 1023846 h 2683475"/>
                <a:gd name="connsiteX74" fmla="*/ 8060136 w 8084849"/>
                <a:gd name="connsiteY74" fmla="*/ 1016785 h 2683475"/>
                <a:gd name="connsiteX75" fmla="*/ 7957751 w 8084849"/>
                <a:gd name="connsiteY75" fmla="*/ 822607 h 2683475"/>
                <a:gd name="connsiteX76" fmla="*/ 7827122 w 8084849"/>
                <a:gd name="connsiteY76" fmla="*/ 794363 h 2683475"/>
                <a:gd name="connsiteX77" fmla="*/ 7721207 w 8084849"/>
                <a:gd name="connsiteY77" fmla="*/ 744936 h 2683475"/>
                <a:gd name="connsiteX78" fmla="*/ 7615292 w 8084849"/>
                <a:gd name="connsiteY78" fmla="*/ 670795 h 2683475"/>
                <a:gd name="connsiteX79" fmla="*/ 7498786 w 8084849"/>
                <a:gd name="connsiteY79" fmla="*/ 600185 h 2683475"/>
                <a:gd name="connsiteX80" fmla="*/ 7431706 w 8084849"/>
                <a:gd name="connsiteY80" fmla="*/ 473087 h 2683475"/>
                <a:gd name="connsiteX81" fmla="*/ 7382279 w 8084849"/>
                <a:gd name="connsiteY81" fmla="*/ 338928 h 2683475"/>
                <a:gd name="connsiteX82" fmla="*/ 7332852 w 8084849"/>
                <a:gd name="connsiteY82" fmla="*/ 148281 h 2683475"/>
                <a:gd name="connsiteX83" fmla="*/ 7279895 w 8084849"/>
                <a:gd name="connsiteY83" fmla="*/ 0 h 2683475"/>
                <a:gd name="connsiteX84" fmla="*/ 6827990 w 8084849"/>
                <a:gd name="connsiteY84" fmla="*/ 434252 h 2683475"/>
                <a:gd name="connsiteX85" fmla="*/ 6326659 w 8084849"/>
                <a:gd name="connsiteY85" fmla="*/ 250666 h 2683475"/>
                <a:gd name="connsiteX86" fmla="*/ 6291354 w 8084849"/>
                <a:gd name="connsiteY86" fmla="*/ 356581 h 2683475"/>
                <a:gd name="connsiteX87" fmla="*/ 6185439 w 8084849"/>
                <a:gd name="connsiteY87" fmla="*/ 522514 h 2683475"/>
                <a:gd name="connsiteX88" fmla="*/ 6044219 w 8084849"/>
                <a:gd name="connsiteY88" fmla="*/ 600185 h 2683475"/>
                <a:gd name="connsiteX89" fmla="*/ 5934773 w 8084849"/>
                <a:gd name="connsiteY89" fmla="*/ 653143 h 2683475"/>
                <a:gd name="connsiteX90" fmla="*/ 5878285 w 8084849"/>
                <a:gd name="connsiteY90" fmla="*/ 614307 h 2683475"/>
                <a:gd name="connsiteX91" fmla="*/ 5832389 w 8084849"/>
                <a:gd name="connsiteY91" fmla="*/ 575472 h 2683475"/>
                <a:gd name="connsiteX92" fmla="*/ 5790023 w 8084849"/>
                <a:gd name="connsiteY92" fmla="*/ 586063 h 2683475"/>
                <a:gd name="connsiteX93" fmla="*/ 5730004 w 8084849"/>
                <a:gd name="connsiteY93" fmla="*/ 515453 h 2683475"/>
                <a:gd name="connsiteX94" fmla="*/ 5726474 w 8084849"/>
                <a:gd name="connsiteY94" fmla="*/ 480148 h 2683475"/>
                <a:gd name="connsiteX95" fmla="*/ 5694699 w 8084849"/>
                <a:gd name="connsiteY95" fmla="*/ 476618 h 2683475"/>
                <a:gd name="connsiteX96" fmla="*/ 5652333 w 8084849"/>
                <a:gd name="connsiteY96" fmla="*/ 490740 h 2683475"/>
                <a:gd name="connsiteX97" fmla="*/ 5602906 w 8084849"/>
                <a:gd name="connsiteY97" fmla="*/ 451904 h 2683475"/>
                <a:gd name="connsiteX98" fmla="*/ 5546418 w 8084849"/>
                <a:gd name="connsiteY98" fmla="*/ 268318 h 2683475"/>
                <a:gd name="connsiteX99" fmla="*/ 5493461 w 8084849"/>
                <a:gd name="connsiteY99" fmla="*/ 105915 h 2683475"/>
                <a:gd name="connsiteX100" fmla="*/ 5454625 w 8084849"/>
                <a:gd name="connsiteY100" fmla="*/ 7061 h 2683475"/>
                <a:gd name="connsiteX101" fmla="*/ 5359302 w 8084849"/>
                <a:gd name="connsiteY101" fmla="*/ 321276 h 2683475"/>
                <a:gd name="connsiteX102" fmla="*/ 5320466 w 8084849"/>
                <a:gd name="connsiteY102" fmla="*/ 310684 h 2683475"/>
                <a:gd name="connsiteX103" fmla="*/ 5211021 w 8084849"/>
                <a:gd name="connsiteY103" fmla="*/ 77671 h 2683475"/>
                <a:gd name="connsiteX104" fmla="*/ 5189838 w 8084849"/>
                <a:gd name="connsiteY104" fmla="*/ 77671 h 2683475"/>
                <a:gd name="connsiteX105" fmla="*/ 5161593 w 8084849"/>
                <a:gd name="connsiteY105" fmla="*/ 112976 h 2683475"/>
                <a:gd name="connsiteX106" fmla="*/ 5119227 w 8084849"/>
                <a:gd name="connsiteY106" fmla="*/ 165934 h 2683475"/>
                <a:gd name="connsiteX107" fmla="*/ 5083922 w 8084849"/>
                <a:gd name="connsiteY107" fmla="*/ 127098 h 2683475"/>
                <a:gd name="connsiteX108" fmla="*/ 4875623 w 8084849"/>
                <a:gd name="connsiteY108" fmla="*/ 180056 h 2683475"/>
                <a:gd name="connsiteX109" fmla="*/ 4737933 w 8084849"/>
                <a:gd name="connsiteY109" fmla="*/ 547228 h 2683475"/>
                <a:gd name="connsiteX110" fmla="*/ 3262183 w 8084849"/>
                <a:gd name="connsiteY110" fmla="*/ 1737007 h 2683475"/>
                <a:gd name="connsiteX111" fmla="*/ 28244 w 8084849"/>
                <a:gd name="connsiteY111" fmla="*/ 1387487 h 2683475"/>
                <a:gd name="connsiteX112" fmla="*/ 56488 w 8084849"/>
                <a:gd name="connsiteY112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076861 w 8084849"/>
                <a:gd name="connsiteY30" fmla="*/ 794363 h 2683475"/>
                <a:gd name="connsiteX31" fmla="*/ 5002721 w 8084849"/>
                <a:gd name="connsiteY31" fmla="*/ 624899 h 2683475"/>
                <a:gd name="connsiteX32" fmla="*/ 4917989 w 8084849"/>
                <a:gd name="connsiteY32" fmla="*/ 476618 h 2683475"/>
                <a:gd name="connsiteX33" fmla="*/ 5041556 w 8084849"/>
                <a:gd name="connsiteY33" fmla="*/ 511923 h 2683475"/>
                <a:gd name="connsiteX34" fmla="*/ 5211021 w 8084849"/>
                <a:gd name="connsiteY34" fmla="*/ 656673 h 2683475"/>
                <a:gd name="connsiteX35" fmla="*/ 5281631 w 8084849"/>
                <a:gd name="connsiteY35" fmla="*/ 755527 h 2683475"/>
                <a:gd name="connsiteX36" fmla="*/ 5348710 w 8084849"/>
                <a:gd name="connsiteY36" fmla="*/ 709631 h 2683475"/>
                <a:gd name="connsiteX37" fmla="*/ 5295753 w 8084849"/>
                <a:gd name="connsiteY37" fmla="*/ 582533 h 2683475"/>
                <a:gd name="connsiteX38" fmla="*/ 5316936 w 8084849"/>
                <a:gd name="connsiteY38" fmla="*/ 533106 h 2683475"/>
                <a:gd name="connsiteX39" fmla="*/ 5412259 w 8084849"/>
                <a:gd name="connsiteY39" fmla="*/ 639021 h 2683475"/>
                <a:gd name="connsiteX40" fmla="*/ 5525235 w 8084849"/>
                <a:gd name="connsiteY40" fmla="*/ 670795 h 2683475"/>
                <a:gd name="connsiteX41" fmla="*/ 5557010 w 8084849"/>
                <a:gd name="connsiteY41" fmla="*/ 451904 h 2683475"/>
                <a:gd name="connsiteX42" fmla="*/ 5652333 w 8084849"/>
                <a:gd name="connsiteY42" fmla="*/ 596655 h 2683475"/>
                <a:gd name="connsiteX43" fmla="*/ 5804145 w 8084849"/>
                <a:gd name="connsiteY43" fmla="*/ 797894 h 2683475"/>
                <a:gd name="connsiteX44" fmla="*/ 5885346 w 8084849"/>
                <a:gd name="connsiteY44" fmla="*/ 833199 h 2683475"/>
                <a:gd name="connsiteX45" fmla="*/ 5895938 w 8084849"/>
                <a:gd name="connsiteY45" fmla="*/ 804955 h 2683475"/>
                <a:gd name="connsiteX46" fmla="*/ 5892407 w 8084849"/>
                <a:gd name="connsiteY46" fmla="*/ 706100 h 2683475"/>
                <a:gd name="connsiteX47" fmla="*/ 5945365 w 8084849"/>
                <a:gd name="connsiteY47" fmla="*/ 787302 h 2683475"/>
                <a:gd name="connsiteX48" fmla="*/ 6083054 w 8084849"/>
                <a:gd name="connsiteY48" fmla="*/ 872034 h 2683475"/>
                <a:gd name="connsiteX49" fmla="*/ 6132482 w 8084849"/>
                <a:gd name="connsiteY49" fmla="*/ 857912 h 2683475"/>
                <a:gd name="connsiteX50" fmla="*/ 6199561 w 8084849"/>
                <a:gd name="connsiteY50" fmla="*/ 794363 h 2683475"/>
                <a:gd name="connsiteX51" fmla="*/ 6181909 w 8084849"/>
                <a:gd name="connsiteY51" fmla="*/ 663734 h 2683475"/>
                <a:gd name="connsiteX52" fmla="*/ 6203092 w 8084849"/>
                <a:gd name="connsiteY52" fmla="*/ 614307 h 2683475"/>
                <a:gd name="connsiteX53" fmla="*/ 6340781 w 8084849"/>
                <a:gd name="connsiteY53" fmla="*/ 706100 h 2683475"/>
                <a:gd name="connsiteX54" fmla="*/ 6361964 w 8084849"/>
                <a:gd name="connsiteY54" fmla="*/ 734344 h 2683475"/>
                <a:gd name="connsiteX55" fmla="*/ 6591447 w 8084849"/>
                <a:gd name="connsiteY55" fmla="*/ 896748 h 2683475"/>
                <a:gd name="connsiteX56" fmla="*/ 6605569 w 8084849"/>
                <a:gd name="connsiteY56" fmla="*/ 924992 h 2683475"/>
                <a:gd name="connsiteX57" fmla="*/ 6813868 w 8084849"/>
                <a:gd name="connsiteY57" fmla="*/ 1172127 h 2683475"/>
                <a:gd name="connsiteX58" fmla="*/ 6986863 w 8084849"/>
                <a:gd name="connsiteY58" fmla="*/ 1309816 h 2683475"/>
                <a:gd name="connsiteX59" fmla="*/ 7015107 w 8084849"/>
                <a:gd name="connsiteY59" fmla="*/ 1334530 h 2683475"/>
                <a:gd name="connsiteX60" fmla="*/ 7301078 w 8084849"/>
                <a:gd name="connsiteY60" fmla="*/ 1475750 h 2683475"/>
                <a:gd name="connsiteX61" fmla="*/ 7548213 w 8084849"/>
                <a:gd name="connsiteY61" fmla="*/ 1514585 h 2683475"/>
                <a:gd name="connsiteX62" fmla="*/ 7551743 w 8084849"/>
                <a:gd name="connsiteY62" fmla="*/ 1408670 h 2683475"/>
                <a:gd name="connsiteX63" fmla="*/ 7576457 w 8084849"/>
                <a:gd name="connsiteY63" fmla="*/ 1309816 h 2683475"/>
                <a:gd name="connsiteX64" fmla="*/ 7604701 w 8084849"/>
                <a:gd name="connsiteY64" fmla="*/ 1239206 h 2683475"/>
                <a:gd name="connsiteX65" fmla="*/ 7654128 w 8084849"/>
                <a:gd name="connsiteY65" fmla="*/ 1267450 h 2683475"/>
                <a:gd name="connsiteX66" fmla="*/ 7880080 w 8084849"/>
                <a:gd name="connsiteY66" fmla="*/ 1394548 h 2683475"/>
                <a:gd name="connsiteX67" fmla="*/ 7957751 w 8084849"/>
                <a:gd name="connsiteY67" fmla="*/ 1341591 h 2683475"/>
                <a:gd name="connsiteX68" fmla="*/ 7897732 w 8084849"/>
                <a:gd name="connsiteY68" fmla="*/ 1203901 h 2683475"/>
                <a:gd name="connsiteX69" fmla="*/ 7873019 w 8084849"/>
                <a:gd name="connsiteY69" fmla="*/ 1087395 h 2683475"/>
                <a:gd name="connsiteX70" fmla="*/ 8084849 w 8084849"/>
                <a:gd name="connsiteY70" fmla="*/ 1207432 h 2683475"/>
                <a:gd name="connsiteX71" fmla="*/ 8081319 w 8084849"/>
                <a:gd name="connsiteY71" fmla="*/ 1087395 h 2683475"/>
                <a:gd name="connsiteX72" fmla="*/ 8067197 w 8084849"/>
                <a:gd name="connsiteY72" fmla="*/ 1041498 h 2683475"/>
                <a:gd name="connsiteX73" fmla="*/ 8060136 w 8084849"/>
                <a:gd name="connsiteY73" fmla="*/ 1023846 h 2683475"/>
                <a:gd name="connsiteX74" fmla="*/ 8060136 w 8084849"/>
                <a:gd name="connsiteY74" fmla="*/ 1016785 h 2683475"/>
                <a:gd name="connsiteX75" fmla="*/ 7957751 w 8084849"/>
                <a:gd name="connsiteY75" fmla="*/ 822607 h 2683475"/>
                <a:gd name="connsiteX76" fmla="*/ 7827122 w 8084849"/>
                <a:gd name="connsiteY76" fmla="*/ 794363 h 2683475"/>
                <a:gd name="connsiteX77" fmla="*/ 7721207 w 8084849"/>
                <a:gd name="connsiteY77" fmla="*/ 744936 h 2683475"/>
                <a:gd name="connsiteX78" fmla="*/ 7615292 w 8084849"/>
                <a:gd name="connsiteY78" fmla="*/ 670795 h 2683475"/>
                <a:gd name="connsiteX79" fmla="*/ 7498786 w 8084849"/>
                <a:gd name="connsiteY79" fmla="*/ 600185 h 2683475"/>
                <a:gd name="connsiteX80" fmla="*/ 7431706 w 8084849"/>
                <a:gd name="connsiteY80" fmla="*/ 473087 h 2683475"/>
                <a:gd name="connsiteX81" fmla="*/ 7382279 w 8084849"/>
                <a:gd name="connsiteY81" fmla="*/ 338928 h 2683475"/>
                <a:gd name="connsiteX82" fmla="*/ 7332852 w 8084849"/>
                <a:gd name="connsiteY82" fmla="*/ 148281 h 2683475"/>
                <a:gd name="connsiteX83" fmla="*/ 7279895 w 8084849"/>
                <a:gd name="connsiteY83" fmla="*/ 0 h 2683475"/>
                <a:gd name="connsiteX84" fmla="*/ 6827990 w 8084849"/>
                <a:gd name="connsiteY84" fmla="*/ 434252 h 2683475"/>
                <a:gd name="connsiteX85" fmla="*/ 6326659 w 8084849"/>
                <a:gd name="connsiteY85" fmla="*/ 250666 h 2683475"/>
                <a:gd name="connsiteX86" fmla="*/ 6291354 w 8084849"/>
                <a:gd name="connsiteY86" fmla="*/ 356581 h 2683475"/>
                <a:gd name="connsiteX87" fmla="*/ 6185439 w 8084849"/>
                <a:gd name="connsiteY87" fmla="*/ 522514 h 2683475"/>
                <a:gd name="connsiteX88" fmla="*/ 6044219 w 8084849"/>
                <a:gd name="connsiteY88" fmla="*/ 600185 h 2683475"/>
                <a:gd name="connsiteX89" fmla="*/ 5934773 w 8084849"/>
                <a:gd name="connsiteY89" fmla="*/ 653143 h 2683475"/>
                <a:gd name="connsiteX90" fmla="*/ 5878285 w 8084849"/>
                <a:gd name="connsiteY90" fmla="*/ 614307 h 2683475"/>
                <a:gd name="connsiteX91" fmla="*/ 5832389 w 8084849"/>
                <a:gd name="connsiteY91" fmla="*/ 575472 h 2683475"/>
                <a:gd name="connsiteX92" fmla="*/ 5790023 w 8084849"/>
                <a:gd name="connsiteY92" fmla="*/ 586063 h 2683475"/>
                <a:gd name="connsiteX93" fmla="*/ 5730004 w 8084849"/>
                <a:gd name="connsiteY93" fmla="*/ 515453 h 2683475"/>
                <a:gd name="connsiteX94" fmla="*/ 5726474 w 8084849"/>
                <a:gd name="connsiteY94" fmla="*/ 480148 h 2683475"/>
                <a:gd name="connsiteX95" fmla="*/ 5694699 w 8084849"/>
                <a:gd name="connsiteY95" fmla="*/ 476618 h 2683475"/>
                <a:gd name="connsiteX96" fmla="*/ 5652333 w 8084849"/>
                <a:gd name="connsiteY96" fmla="*/ 490740 h 2683475"/>
                <a:gd name="connsiteX97" fmla="*/ 5602906 w 8084849"/>
                <a:gd name="connsiteY97" fmla="*/ 451904 h 2683475"/>
                <a:gd name="connsiteX98" fmla="*/ 5546418 w 8084849"/>
                <a:gd name="connsiteY98" fmla="*/ 268318 h 2683475"/>
                <a:gd name="connsiteX99" fmla="*/ 5493461 w 8084849"/>
                <a:gd name="connsiteY99" fmla="*/ 105915 h 2683475"/>
                <a:gd name="connsiteX100" fmla="*/ 5454625 w 8084849"/>
                <a:gd name="connsiteY100" fmla="*/ 7061 h 2683475"/>
                <a:gd name="connsiteX101" fmla="*/ 5359302 w 8084849"/>
                <a:gd name="connsiteY101" fmla="*/ 321276 h 2683475"/>
                <a:gd name="connsiteX102" fmla="*/ 5320466 w 8084849"/>
                <a:gd name="connsiteY102" fmla="*/ 310684 h 2683475"/>
                <a:gd name="connsiteX103" fmla="*/ 5211021 w 8084849"/>
                <a:gd name="connsiteY103" fmla="*/ 77671 h 2683475"/>
                <a:gd name="connsiteX104" fmla="*/ 5189838 w 8084849"/>
                <a:gd name="connsiteY104" fmla="*/ 77671 h 2683475"/>
                <a:gd name="connsiteX105" fmla="*/ 5161593 w 8084849"/>
                <a:gd name="connsiteY105" fmla="*/ 112976 h 2683475"/>
                <a:gd name="connsiteX106" fmla="*/ 5119227 w 8084849"/>
                <a:gd name="connsiteY106" fmla="*/ 165934 h 2683475"/>
                <a:gd name="connsiteX107" fmla="*/ 5083922 w 8084849"/>
                <a:gd name="connsiteY107" fmla="*/ 127098 h 2683475"/>
                <a:gd name="connsiteX108" fmla="*/ 4875623 w 8084849"/>
                <a:gd name="connsiteY108" fmla="*/ 180056 h 2683475"/>
                <a:gd name="connsiteX109" fmla="*/ 4737933 w 8084849"/>
                <a:gd name="connsiteY109" fmla="*/ 547228 h 2683475"/>
                <a:gd name="connsiteX110" fmla="*/ 3262183 w 8084849"/>
                <a:gd name="connsiteY110" fmla="*/ 1737007 h 2683475"/>
                <a:gd name="connsiteX111" fmla="*/ 28244 w 8084849"/>
                <a:gd name="connsiteY111" fmla="*/ 1387487 h 2683475"/>
                <a:gd name="connsiteX112" fmla="*/ 56488 w 8084849"/>
                <a:gd name="connsiteY112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076861 w 8084849"/>
                <a:gd name="connsiteY30" fmla="*/ 794363 h 2683475"/>
                <a:gd name="connsiteX31" fmla="*/ 5002721 w 8084849"/>
                <a:gd name="connsiteY31" fmla="*/ 624899 h 2683475"/>
                <a:gd name="connsiteX32" fmla="*/ 4917989 w 8084849"/>
                <a:gd name="connsiteY32" fmla="*/ 476618 h 2683475"/>
                <a:gd name="connsiteX33" fmla="*/ 5041556 w 8084849"/>
                <a:gd name="connsiteY33" fmla="*/ 511923 h 2683475"/>
                <a:gd name="connsiteX34" fmla="*/ 5211021 w 8084849"/>
                <a:gd name="connsiteY34" fmla="*/ 656673 h 2683475"/>
                <a:gd name="connsiteX35" fmla="*/ 5281631 w 8084849"/>
                <a:gd name="connsiteY35" fmla="*/ 755527 h 2683475"/>
                <a:gd name="connsiteX36" fmla="*/ 5348710 w 8084849"/>
                <a:gd name="connsiteY36" fmla="*/ 709631 h 2683475"/>
                <a:gd name="connsiteX37" fmla="*/ 5295753 w 8084849"/>
                <a:gd name="connsiteY37" fmla="*/ 582533 h 2683475"/>
                <a:gd name="connsiteX38" fmla="*/ 5316936 w 8084849"/>
                <a:gd name="connsiteY38" fmla="*/ 533106 h 2683475"/>
                <a:gd name="connsiteX39" fmla="*/ 5412259 w 8084849"/>
                <a:gd name="connsiteY39" fmla="*/ 639021 h 2683475"/>
                <a:gd name="connsiteX40" fmla="*/ 5525235 w 8084849"/>
                <a:gd name="connsiteY40" fmla="*/ 670795 h 2683475"/>
                <a:gd name="connsiteX41" fmla="*/ 5557010 w 8084849"/>
                <a:gd name="connsiteY41" fmla="*/ 451904 h 2683475"/>
                <a:gd name="connsiteX42" fmla="*/ 5652333 w 8084849"/>
                <a:gd name="connsiteY42" fmla="*/ 596655 h 2683475"/>
                <a:gd name="connsiteX43" fmla="*/ 5804145 w 8084849"/>
                <a:gd name="connsiteY43" fmla="*/ 797894 h 2683475"/>
                <a:gd name="connsiteX44" fmla="*/ 5885346 w 8084849"/>
                <a:gd name="connsiteY44" fmla="*/ 833199 h 2683475"/>
                <a:gd name="connsiteX45" fmla="*/ 5895938 w 8084849"/>
                <a:gd name="connsiteY45" fmla="*/ 804955 h 2683475"/>
                <a:gd name="connsiteX46" fmla="*/ 5892407 w 8084849"/>
                <a:gd name="connsiteY46" fmla="*/ 706100 h 2683475"/>
                <a:gd name="connsiteX47" fmla="*/ 5945365 w 8084849"/>
                <a:gd name="connsiteY47" fmla="*/ 787302 h 2683475"/>
                <a:gd name="connsiteX48" fmla="*/ 6083054 w 8084849"/>
                <a:gd name="connsiteY48" fmla="*/ 872034 h 2683475"/>
                <a:gd name="connsiteX49" fmla="*/ 6132482 w 8084849"/>
                <a:gd name="connsiteY49" fmla="*/ 857912 h 2683475"/>
                <a:gd name="connsiteX50" fmla="*/ 6199561 w 8084849"/>
                <a:gd name="connsiteY50" fmla="*/ 794363 h 2683475"/>
                <a:gd name="connsiteX51" fmla="*/ 6181909 w 8084849"/>
                <a:gd name="connsiteY51" fmla="*/ 663734 h 2683475"/>
                <a:gd name="connsiteX52" fmla="*/ 6203092 w 8084849"/>
                <a:gd name="connsiteY52" fmla="*/ 614307 h 2683475"/>
                <a:gd name="connsiteX53" fmla="*/ 6340781 w 8084849"/>
                <a:gd name="connsiteY53" fmla="*/ 706100 h 2683475"/>
                <a:gd name="connsiteX54" fmla="*/ 6361964 w 8084849"/>
                <a:gd name="connsiteY54" fmla="*/ 734344 h 2683475"/>
                <a:gd name="connsiteX55" fmla="*/ 6591447 w 8084849"/>
                <a:gd name="connsiteY55" fmla="*/ 896748 h 2683475"/>
                <a:gd name="connsiteX56" fmla="*/ 6605569 w 8084849"/>
                <a:gd name="connsiteY56" fmla="*/ 924992 h 2683475"/>
                <a:gd name="connsiteX57" fmla="*/ 6813868 w 8084849"/>
                <a:gd name="connsiteY57" fmla="*/ 1172127 h 2683475"/>
                <a:gd name="connsiteX58" fmla="*/ 6986863 w 8084849"/>
                <a:gd name="connsiteY58" fmla="*/ 1309816 h 2683475"/>
                <a:gd name="connsiteX59" fmla="*/ 7015107 w 8084849"/>
                <a:gd name="connsiteY59" fmla="*/ 1334530 h 2683475"/>
                <a:gd name="connsiteX60" fmla="*/ 7301078 w 8084849"/>
                <a:gd name="connsiteY60" fmla="*/ 1475750 h 2683475"/>
                <a:gd name="connsiteX61" fmla="*/ 7548213 w 8084849"/>
                <a:gd name="connsiteY61" fmla="*/ 1514585 h 2683475"/>
                <a:gd name="connsiteX62" fmla="*/ 7551743 w 8084849"/>
                <a:gd name="connsiteY62" fmla="*/ 1408670 h 2683475"/>
                <a:gd name="connsiteX63" fmla="*/ 7576457 w 8084849"/>
                <a:gd name="connsiteY63" fmla="*/ 1309816 h 2683475"/>
                <a:gd name="connsiteX64" fmla="*/ 7604701 w 8084849"/>
                <a:gd name="connsiteY64" fmla="*/ 1239206 h 2683475"/>
                <a:gd name="connsiteX65" fmla="*/ 7654128 w 8084849"/>
                <a:gd name="connsiteY65" fmla="*/ 1267450 h 2683475"/>
                <a:gd name="connsiteX66" fmla="*/ 7880080 w 8084849"/>
                <a:gd name="connsiteY66" fmla="*/ 1394548 h 2683475"/>
                <a:gd name="connsiteX67" fmla="*/ 7957751 w 8084849"/>
                <a:gd name="connsiteY67" fmla="*/ 1341591 h 2683475"/>
                <a:gd name="connsiteX68" fmla="*/ 7897732 w 8084849"/>
                <a:gd name="connsiteY68" fmla="*/ 1203901 h 2683475"/>
                <a:gd name="connsiteX69" fmla="*/ 7873019 w 8084849"/>
                <a:gd name="connsiteY69" fmla="*/ 1087395 h 2683475"/>
                <a:gd name="connsiteX70" fmla="*/ 8084849 w 8084849"/>
                <a:gd name="connsiteY70" fmla="*/ 1207432 h 2683475"/>
                <a:gd name="connsiteX71" fmla="*/ 8081319 w 8084849"/>
                <a:gd name="connsiteY71" fmla="*/ 1087395 h 2683475"/>
                <a:gd name="connsiteX72" fmla="*/ 8067197 w 8084849"/>
                <a:gd name="connsiteY72" fmla="*/ 1041498 h 2683475"/>
                <a:gd name="connsiteX73" fmla="*/ 8060136 w 8084849"/>
                <a:gd name="connsiteY73" fmla="*/ 1023846 h 2683475"/>
                <a:gd name="connsiteX74" fmla="*/ 8060136 w 8084849"/>
                <a:gd name="connsiteY74" fmla="*/ 1016785 h 2683475"/>
                <a:gd name="connsiteX75" fmla="*/ 7957751 w 8084849"/>
                <a:gd name="connsiteY75" fmla="*/ 822607 h 2683475"/>
                <a:gd name="connsiteX76" fmla="*/ 7827122 w 8084849"/>
                <a:gd name="connsiteY76" fmla="*/ 794363 h 2683475"/>
                <a:gd name="connsiteX77" fmla="*/ 7721207 w 8084849"/>
                <a:gd name="connsiteY77" fmla="*/ 744936 h 2683475"/>
                <a:gd name="connsiteX78" fmla="*/ 7615292 w 8084849"/>
                <a:gd name="connsiteY78" fmla="*/ 670795 h 2683475"/>
                <a:gd name="connsiteX79" fmla="*/ 7498786 w 8084849"/>
                <a:gd name="connsiteY79" fmla="*/ 600185 h 2683475"/>
                <a:gd name="connsiteX80" fmla="*/ 7431706 w 8084849"/>
                <a:gd name="connsiteY80" fmla="*/ 473087 h 2683475"/>
                <a:gd name="connsiteX81" fmla="*/ 7382279 w 8084849"/>
                <a:gd name="connsiteY81" fmla="*/ 338928 h 2683475"/>
                <a:gd name="connsiteX82" fmla="*/ 7332852 w 8084849"/>
                <a:gd name="connsiteY82" fmla="*/ 148281 h 2683475"/>
                <a:gd name="connsiteX83" fmla="*/ 7279895 w 8084849"/>
                <a:gd name="connsiteY83" fmla="*/ 0 h 2683475"/>
                <a:gd name="connsiteX84" fmla="*/ 6827990 w 8084849"/>
                <a:gd name="connsiteY84" fmla="*/ 434252 h 2683475"/>
                <a:gd name="connsiteX85" fmla="*/ 6326659 w 8084849"/>
                <a:gd name="connsiteY85" fmla="*/ 250666 h 2683475"/>
                <a:gd name="connsiteX86" fmla="*/ 6291354 w 8084849"/>
                <a:gd name="connsiteY86" fmla="*/ 356581 h 2683475"/>
                <a:gd name="connsiteX87" fmla="*/ 6185439 w 8084849"/>
                <a:gd name="connsiteY87" fmla="*/ 522514 h 2683475"/>
                <a:gd name="connsiteX88" fmla="*/ 6044219 w 8084849"/>
                <a:gd name="connsiteY88" fmla="*/ 600185 h 2683475"/>
                <a:gd name="connsiteX89" fmla="*/ 5934773 w 8084849"/>
                <a:gd name="connsiteY89" fmla="*/ 653143 h 2683475"/>
                <a:gd name="connsiteX90" fmla="*/ 5878285 w 8084849"/>
                <a:gd name="connsiteY90" fmla="*/ 614307 h 2683475"/>
                <a:gd name="connsiteX91" fmla="*/ 5832389 w 8084849"/>
                <a:gd name="connsiteY91" fmla="*/ 575472 h 2683475"/>
                <a:gd name="connsiteX92" fmla="*/ 5790023 w 8084849"/>
                <a:gd name="connsiteY92" fmla="*/ 586063 h 2683475"/>
                <a:gd name="connsiteX93" fmla="*/ 5730004 w 8084849"/>
                <a:gd name="connsiteY93" fmla="*/ 515453 h 2683475"/>
                <a:gd name="connsiteX94" fmla="*/ 5726474 w 8084849"/>
                <a:gd name="connsiteY94" fmla="*/ 480148 h 2683475"/>
                <a:gd name="connsiteX95" fmla="*/ 5694699 w 8084849"/>
                <a:gd name="connsiteY95" fmla="*/ 476618 h 2683475"/>
                <a:gd name="connsiteX96" fmla="*/ 5652333 w 8084849"/>
                <a:gd name="connsiteY96" fmla="*/ 490740 h 2683475"/>
                <a:gd name="connsiteX97" fmla="*/ 5602906 w 8084849"/>
                <a:gd name="connsiteY97" fmla="*/ 451904 h 2683475"/>
                <a:gd name="connsiteX98" fmla="*/ 5546418 w 8084849"/>
                <a:gd name="connsiteY98" fmla="*/ 268318 h 2683475"/>
                <a:gd name="connsiteX99" fmla="*/ 5493461 w 8084849"/>
                <a:gd name="connsiteY99" fmla="*/ 105915 h 2683475"/>
                <a:gd name="connsiteX100" fmla="*/ 5454625 w 8084849"/>
                <a:gd name="connsiteY100" fmla="*/ 7061 h 2683475"/>
                <a:gd name="connsiteX101" fmla="*/ 5359302 w 8084849"/>
                <a:gd name="connsiteY101" fmla="*/ 321276 h 2683475"/>
                <a:gd name="connsiteX102" fmla="*/ 5320466 w 8084849"/>
                <a:gd name="connsiteY102" fmla="*/ 310684 h 2683475"/>
                <a:gd name="connsiteX103" fmla="*/ 5211021 w 8084849"/>
                <a:gd name="connsiteY103" fmla="*/ 77671 h 2683475"/>
                <a:gd name="connsiteX104" fmla="*/ 5189838 w 8084849"/>
                <a:gd name="connsiteY104" fmla="*/ 77671 h 2683475"/>
                <a:gd name="connsiteX105" fmla="*/ 5161593 w 8084849"/>
                <a:gd name="connsiteY105" fmla="*/ 112976 h 2683475"/>
                <a:gd name="connsiteX106" fmla="*/ 5119227 w 8084849"/>
                <a:gd name="connsiteY106" fmla="*/ 165934 h 2683475"/>
                <a:gd name="connsiteX107" fmla="*/ 5083922 w 8084849"/>
                <a:gd name="connsiteY107" fmla="*/ 127098 h 2683475"/>
                <a:gd name="connsiteX108" fmla="*/ 4875623 w 8084849"/>
                <a:gd name="connsiteY108" fmla="*/ 180056 h 2683475"/>
                <a:gd name="connsiteX109" fmla="*/ 4737933 w 8084849"/>
                <a:gd name="connsiteY109" fmla="*/ 547228 h 2683475"/>
                <a:gd name="connsiteX110" fmla="*/ 3262183 w 8084849"/>
                <a:gd name="connsiteY110" fmla="*/ 1737007 h 2683475"/>
                <a:gd name="connsiteX111" fmla="*/ 28244 w 8084849"/>
                <a:gd name="connsiteY111" fmla="*/ 1387487 h 2683475"/>
                <a:gd name="connsiteX112" fmla="*/ 56488 w 8084849"/>
                <a:gd name="connsiteY112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076861 w 8084849"/>
                <a:gd name="connsiteY30" fmla="*/ 794363 h 2683475"/>
                <a:gd name="connsiteX31" fmla="*/ 5002721 w 8084849"/>
                <a:gd name="connsiteY31" fmla="*/ 624899 h 2683475"/>
                <a:gd name="connsiteX32" fmla="*/ 4917989 w 8084849"/>
                <a:gd name="connsiteY32" fmla="*/ 476618 h 2683475"/>
                <a:gd name="connsiteX33" fmla="*/ 5041556 w 8084849"/>
                <a:gd name="connsiteY33" fmla="*/ 511923 h 2683475"/>
                <a:gd name="connsiteX34" fmla="*/ 5211021 w 8084849"/>
                <a:gd name="connsiteY34" fmla="*/ 656673 h 2683475"/>
                <a:gd name="connsiteX35" fmla="*/ 5281631 w 8084849"/>
                <a:gd name="connsiteY35" fmla="*/ 755527 h 2683475"/>
                <a:gd name="connsiteX36" fmla="*/ 5348710 w 8084849"/>
                <a:gd name="connsiteY36" fmla="*/ 709631 h 2683475"/>
                <a:gd name="connsiteX37" fmla="*/ 5295753 w 8084849"/>
                <a:gd name="connsiteY37" fmla="*/ 582533 h 2683475"/>
                <a:gd name="connsiteX38" fmla="*/ 5316936 w 8084849"/>
                <a:gd name="connsiteY38" fmla="*/ 533106 h 2683475"/>
                <a:gd name="connsiteX39" fmla="*/ 5412259 w 8084849"/>
                <a:gd name="connsiteY39" fmla="*/ 639021 h 2683475"/>
                <a:gd name="connsiteX40" fmla="*/ 5525235 w 8084849"/>
                <a:gd name="connsiteY40" fmla="*/ 670795 h 2683475"/>
                <a:gd name="connsiteX41" fmla="*/ 5557010 w 8084849"/>
                <a:gd name="connsiteY41" fmla="*/ 451904 h 2683475"/>
                <a:gd name="connsiteX42" fmla="*/ 5652333 w 8084849"/>
                <a:gd name="connsiteY42" fmla="*/ 596655 h 2683475"/>
                <a:gd name="connsiteX43" fmla="*/ 5804145 w 8084849"/>
                <a:gd name="connsiteY43" fmla="*/ 797894 h 2683475"/>
                <a:gd name="connsiteX44" fmla="*/ 5885346 w 8084849"/>
                <a:gd name="connsiteY44" fmla="*/ 833199 h 2683475"/>
                <a:gd name="connsiteX45" fmla="*/ 5895938 w 8084849"/>
                <a:gd name="connsiteY45" fmla="*/ 804955 h 2683475"/>
                <a:gd name="connsiteX46" fmla="*/ 5892407 w 8084849"/>
                <a:gd name="connsiteY46" fmla="*/ 706100 h 2683475"/>
                <a:gd name="connsiteX47" fmla="*/ 5945365 w 8084849"/>
                <a:gd name="connsiteY47" fmla="*/ 787302 h 2683475"/>
                <a:gd name="connsiteX48" fmla="*/ 6083054 w 8084849"/>
                <a:gd name="connsiteY48" fmla="*/ 872034 h 2683475"/>
                <a:gd name="connsiteX49" fmla="*/ 6132482 w 8084849"/>
                <a:gd name="connsiteY49" fmla="*/ 857912 h 2683475"/>
                <a:gd name="connsiteX50" fmla="*/ 6199561 w 8084849"/>
                <a:gd name="connsiteY50" fmla="*/ 794363 h 2683475"/>
                <a:gd name="connsiteX51" fmla="*/ 6181909 w 8084849"/>
                <a:gd name="connsiteY51" fmla="*/ 663734 h 2683475"/>
                <a:gd name="connsiteX52" fmla="*/ 6203092 w 8084849"/>
                <a:gd name="connsiteY52" fmla="*/ 614307 h 2683475"/>
                <a:gd name="connsiteX53" fmla="*/ 6340781 w 8084849"/>
                <a:gd name="connsiteY53" fmla="*/ 706100 h 2683475"/>
                <a:gd name="connsiteX54" fmla="*/ 6361964 w 8084849"/>
                <a:gd name="connsiteY54" fmla="*/ 734344 h 2683475"/>
                <a:gd name="connsiteX55" fmla="*/ 6591447 w 8084849"/>
                <a:gd name="connsiteY55" fmla="*/ 896748 h 2683475"/>
                <a:gd name="connsiteX56" fmla="*/ 6605569 w 8084849"/>
                <a:gd name="connsiteY56" fmla="*/ 924992 h 2683475"/>
                <a:gd name="connsiteX57" fmla="*/ 6813868 w 8084849"/>
                <a:gd name="connsiteY57" fmla="*/ 1172127 h 2683475"/>
                <a:gd name="connsiteX58" fmla="*/ 6986863 w 8084849"/>
                <a:gd name="connsiteY58" fmla="*/ 1309816 h 2683475"/>
                <a:gd name="connsiteX59" fmla="*/ 7015107 w 8084849"/>
                <a:gd name="connsiteY59" fmla="*/ 1334530 h 2683475"/>
                <a:gd name="connsiteX60" fmla="*/ 7301078 w 8084849"/>
                <a:gd name="connsiteY60" fmla="*/ 1475750 h 2683475"/>
                <a:gd name="connsiteX61" fmla="*/ 7548213 w 8084849"/>
                <a:gd name="connsiteY61" fmla="*/ 1514585 h 2683475"/>
                <a:gd name="connsiteX62" fmla="*/ 7551743 w 8084849"/>
                <a:gd name="connsiteY62" fmla="*/ 1408670 h 2683475"/>
                <a:gd name="connsiteX63" fmla="*/ 7576457 w 8084849"/>
                <a:gd name="connsiteY63" fmla="*/ 1309816 h 2683475"/>
                <a:gd name="connsiteX64" fmla="*/ 7604701 w 8084849"/>
                <a:gd name="connsiteY64" fmla="*/ 1239206 h 2683475"/>
                <a:gd name="connsiteX65" fmla="*/ 7654128 w 8084849"/>
                <a:gd name="connsiteY65" fmla="*/ 1267450 h 2683475"/>
                <a:gd name="connsiteX66" fmla="*/ 7880080 w 8084849"/>
                <a:gd name="connsiteY66" fmla="*/ 1394548 h 2683475"/>
                <a:gd name="connsiteX67" fmla="*/ 7957751 w 8084849"/>
                <a:gd name="connsiteY67" fmla="*/ 1341591 h 2683475"/>
                <a:gd name="connsiteX68" fmla="*/ 7897732 w 8084849"/>
                <a:gd name="connsiteY68" fmla="*/ 1203901 h 2683475"/>
                <a:gd name="connsiteX69" fmla="*/ 7873019 w 8084849"/>
                <a:gd name="connsiteY69" fmla="*/ 1087395 h 2683475"/>
                <a:gd name="connsiteX70" fmla="*/ 8084849 w 8084849"/>
                <a:gd name="connsiteY70" fmla="*/ 1207432 h 2683475"/>
                <a:gd name="connsiteX71" fmla="*/ 8081319 w 8084849"/>
                <a:gd name="connsiteY71" fmla="*/ 1087395 h 2683475"/>
                <a:gd name="connsiteX72" fmla="*/ 8067197 w 8084849"/>
                <a:gd name="connsiteY72" fmla="*/ 1041498 h 2683475"/>
                <a:gd name="connsiteX73" fmla="*/ 8060136 w 8084849"/>
                <a:gd name="connsiteY73" fmla="*/ 1023846 h 2683475"/>
                <a:gd name="connsiteX74" fmla="*/ 8060136 w 8084849"/>
                <a:gd name="connsiteY74" fmla="*/ 1016785 h 2683475"/>
                <a:gd name="connsiteX75" fmla="*/ 7957751 w 8084849"/>
                <a:gd name="connsiteY75" fmla="*/ 822607 h 2683475"/>
                <a:gd name="connsiteX76" fmla="*/ 7827122 w 8084849"/>
                <a:gd name="connsiteY76" fmla="*/ 794363 h 2683475"/>
                <a:gd name="connsiteX77" fmla="*/ 7721207 w 8084849"/>
                <a:gd name="connsiteY77" fmla="*/ 744936 h 2683475"/>
                <a:gd name="connsiteX78" fmla="*/ 7615292 w 8084849"/>
                <a:gd name="connsiteY78" fmla="*/ 670795 h 2683475"/>
                <a:gd name="connsiteX79" fmla="*/ 7498786 w 8084849"/>
                <a:gd name="connsiteY79" fmla="*/ 600185 h 2683475"/>
                <a:gd name="connsiteX80" fmla="*/ 7431706 w 8084849"/>
                <a:gd name="connsiteY80" fmla="*/ 473087 h 2683475"/>
                <a:gd name="connsiteX81" fmla="*/ 7382279 w 8084849"/>
                <a:gd name="connsiteY81" fmla="*/ 338928 h 2683475"/>
                <a:gd name="connsiteX82" fmla="*/ 7332852 w 8084849"/>
                <a:gd name="connsiteY82" fmla="*/ 148281 h 2683475"/>
                <a:gd name="connsiteX83" fmla="*/ 7279895 w 8084849"/>
                <a:gd name="connsiteY83" fmla="*/ 0 h 2683475"/>
                <a:gd name="connsiteX84" fmla="*/ 6827990 w 8084849"/>
                <a:gd name="connsiteY84" fmla="*/ 434252 h 2683475"/>
                <a:gd name="connsiteX85" fmla="*/ 6326659 w 8084849"/>
                <a:gd name="connsiteY85" fmla="*/ 250666 h 2683475"/>
                <a:gd name="connsiteX86" fmla="*/ 6291354 w 8084849"/>
                <a:gd name="connsiteY86" fmla="*/ 356581 h 2683475"/>
                <a:gd name="connsiteX87" fmla="*/ 6185439 w 8084849"/>
                <a:gd name="connsiteY87" fmla="*/ 522514 h 2683475"/>
                <a:gd name="connsiteX88" fmla="*/ 6044219 w 8084849"/>
                <a:gd name="connsiteY88" fmla="*/ 600185 h 2683475"/>
                <a:gd name="connsiteX89" fmla="*/ 5934773 w 8084849"/>
                <a:gd name="connsiteY89" fmla="*/ 653143 h 2683475"/>
                <a:gd name="connsiteX90" fmla="*/ 5878285 w 8084849"/>
                <a:gd name="connsiteY90" fmla="*/ 614307 h 2683475"/>
                <a:gd name="connsiteX91" fmla="*/ 5832389 w 8084849"/>
                <a:gd name="connsiteY91" fmla="*/ 575472 h 2683475"/>
                <a:gd name="connsiteX92" fmla="*/ 5790023 w 8084849"/>
                <a:gd name="connsiteY92" fmla="*/ 586063 h 2683475"/>
                <a:gd name="connsiteX93" fmla="*/ 5730004 w 8084849"/>
                <a:gd name="connsiteY93" fmla="*/ 515453 h 2683475"/>
                <a:gd name="connsiteX94" fmla="*/ 5726474 w 8084849"/>
                <a:gd name="connsiteY94" fmla="*/ 480148 h 2683475"/>
                <a:gd name="connsiteX95" fmla="*/ 5694699 w 8084849"/>
                <a:gd name="connsiteY95" fmla="*/ 476618 h 2683475"/>
                <a:gd name="connsiteX96" fmla="*/ 5652333 w 8084849"/>
                <a:gd name="connsiteY96" fmla="*/ 490740 h 2683475"/>
                <a:gd name="connsiteX97" fmla="*/ 5602906 w 8084849"/>
                <a:gd name="connsiteY97" fmla="*/ 451904 h 2683475"/>
                <a:gd name="connsiteX98" fmla="*/ 5546418 w 8084849"/>
                <a:gd name="connsiteY98" fmla="*/ 268318 h 2683475"/>
                <a:gd name="connsiteX99" fmla="*/ 5493461 w 8084849"/>
                <a:gd name="connsiteY99" fmla="*/ 105915 h 2683475"/>
                <a:gd name="connsiteX100" fmla="*/ 5454625 w 8084849"/>
                <a:gd name="connsiteY100" fmla="*/ 7061 h 2683475"/>
                <a:gd name="connsiteX101" fmla="*/ 5359302 w 8084849"/>
                <a:gd name="connsiteY101" fmla="*/ 321276 h 2683475"/>
                <a:gd name="connsiteX102" fmla="*/ 5320466 w 8084849"/>
                <a:gd name="connsiteY102" fmla="*/ 310684 h 2683475"/>
                <a:gd name="connsiteX103" fmla="*/ 5211021 w 8084849"/>
                <a:gd name="connsiteY103" fmla="*/ 77671 h 2683475"/>
                <a:gd name="connsiteX104" fmla="*/ 5189838 w 8084849"/>
                <a:gd name="connsiteY104" fmla="*/ 77671 h 2683475"/>
                <a:gd name="connsiteX105" fmla="*/ 5161593 w 8084849"/>
                <a:gd name="connsiteY105" fmla="*/ 112976 h 2683475"/>
                <a:gd name="connsiteX106" fmla="*/ 5119227 w 8084849"/>
                <a:gd name="connsiteY106" fmla="*/ 165934 h 2683475"/>
                <a:gd name="connsiteX107" fmla="*/ 5083922 w 8084849"/>
                <a:gd name="connsiteY107" fmla="*/ 127098 h 2683475"/>
                <a:gd name="connsiteX108" fmla="*/ 4875623 w 8084849"/>
                <a:gd name="connsiteY108" fmla="*/ 180056 h 2683475"/>
                <a:gd name="connsiteX109" fmla="*/ 4737933 w 8084849"/>
                <a:gd name="connsiteY109" fmla="*/ 547228 h 2683475"/>
                <a:gd name="connsiteX110" fmla="*/ 3262183 w 8084849"/>
                <a:gd name="connsiteY110" fmla="*/ 1737007 h 2683475"/>
                <a:gd name="connsiteX111" fmla="*/ 28244 w 8084849"/>
                <a:gd name="connsiteY111" fmla="*/ 1387487 h 2683475"/>
                <a:gd name="connsiteX112" fmla="*/ 56488 w 8084849"/>
                <a:gd name="connsiteY112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076861 w 8084849"/>
                <a:gd name="connsiteY30" fmla="*/ 794363 h 2683475"/>
                <a:gd name="connsiteX31" fmla="*/ 5002721 w 8084849"/>
                <a:gd name="connsiteY31" fmla="*/ 624899 h 2683475"/>
                <a:gd name="connsiteX32" fmla="*/ 4917989 w 8084849"/>
                <a:gd name="connsiteY32" fmla="*/ 476618 h 2683475"/>
                <a:gd name="connsiteX33" fmla="*/ 5041556 w 8084849"/>
                <a:gd name="connsiteY33" fmla="*/ 511923 h 2683475"/>
                <a:gd name="connsiteX34" fmla="*/ 5211021 w 8084849"/>
                <a:gd name="connsiteY34" fmla="*/ 656673 h 2683475"/>
                <a:gd name="connsiteX35" fmla="*/ 5281631 w 8084849"/>
                <a:gd name="connsiteY35" fmla="*/ 755527 h 2683475"/>
                <a:gd name="connsiteX36" fmla="*/ 5348710 w 8084849"/>
                <a:gd name="connsiteY36" fmla="*/ 709631 h 2683475"/>
                <a:gd name="connsiteX37" fmla="*/ 5295753 w 8084849"/>
                <a:gd name="connsiteY37" fmla="*/ 582533 h 2683475"/>
                <a:gd name="connsiteX38" fmla="*/ 5316936 w 8084849"/>
                <a:gd name="connsiteY38" fmla="*/ 533106 h 2683475"/>
                <a:gd name="connsiteX39" fmla="*/ 5412259 w 8084849"/>
                <a:gd name="connsiteY39" fmla="*/ 639021 h 2683475"/>
                <a:gd name="connsiteX40" fmla="*/ 5525235 w 8084849"/>
                <a:gd name="connsiteY40" fmla="*/ 670795 h 2683475"/>
                <a:gd name="connsiteX41" fmla="*/ 5557010 w 8084849"/>
                <a:gd name="connsiteY41" fmla="*/ 451904 h 2683475"/>
                <a:gd name="connsiteX42" fmla="*/ 5652333 w 8084849"/>
                <a:gd name="connsiteY42" fmla="*/ 596655 h 2683475"/>
                <a:gd name="connsiteX43" fmla="*/ 5804145 w 8084849"/>
                <a:gd name="connsiteY43" fmla="*/ 797894 h 2683475"/>
                <a:gd name="connsiteX44" fmla="*/ 5885346 w 8084849"/>
                <a:gd name="connsiteY44" fmla="*/ 833199 h 2683475"/>
                <a:gd name="connsiteX45" fmla="*/ 5895938 w 8084849"/>
                <a:gd name="connsiteY45" fmla="*/ 804955 h 2683475"/>
                <a:gd name="connsiteX46" fmla="*/ 5892407 w 8084849"/>
                <a:gd name="connsiteY46" fmla="*/ 706100 h 2683475"/>
                <a:gd name="connsiteX47" fmla="*/ 5945365 w 8084849"/>
                <a:gd name="connsiteY47" fmla="*/ 787302 h 2683475"/>
                <a:gd name="connsiteX48" fmla="*/ 6083054 w 8084849"/>
                <a:gd name="connsiteY48" fmla="*/ 872034 h 2683475"/>
                <a:gd name="connsiteX49" fmla="*/ 6132482 w 8084849"/>
                <a:gd name="connsiteY49" fmla="*/ 857912 h 2683475"/>
                <a:gd name="connsiteX50" fmla="*/ 6199561 w 8084849"/>
                <a:gd name="connsiteY50" fmla="*/ 794363 h 2683475"/>
                <a:gd name="connsiteX51" fmla="*/ 6181909 w 8084849"/>
                <a:gd name="connsiteY51" fmla="*/ 663734 h 2683475"/>
                <a:gd name="connsiteX52" fmla="*/ 6203092 w 8084849"/>
                <a:gd name="connsiteY52" fmla="*/ 614307 h 2683475"/>
                <a:gd name="connsiteX53" fmla="*/ 6340781 w 8084849"/>
                <a:gd name="connsiteY53" fmla="*/ 706100 h 2683475"/>
                <a:gd name="connsiteX54" fmla="*/ 6361964 w 8084849"/>
                <a:gd name="connsiteY54" fmla="*/ 734344 h 2683475"/>
                <a:gd name="connsiteX55" fmla="*/ 6591447 w 8084849"/>
                <a:gd name="connsiteY55" fmla="*/ 896748 h 2683475"/>
                <a:gd name="connsiteX56" fmla="*/ 6605569 w 8084849"/>
                <a:gd name="connsiteY56" fmla="*/ 924992 h 2683475"/>
                <a:gd name="connsiteX57" fmla="*/ 6813868 w 8084849"/>
                <a:gd name="connsiteY57" fmla="*/ 1172127 h 2683475"/>
                <a:gd name="connsiteX58" fmla="*/ 6986863 w 8084849"/>
                <a:gd name="connsiteY58" fmla="*/ 1309816 h 2683475"/>
                <a:gd name="connsiteX59" fmla="*/ 7015107 w 8084849"/>
                <a:gd name="connsiteY59" fmla="*/ 1334530 h 2683475"/>
                <a:gd name="connsiteX60" fmla="*/ 7301078 w 8084849"/>
                <a:gd name="connsiteY60" fmla="*/ 1475750 h 2683475"/>
                <a:gd name="connsiteX61" fmla="*/ 7548213 w 8084849"/>
                <a:gd name="connsiteY61" fmla="*/ 1514585 h 2683475"/>
                <a:gd name="connsiteX62" fmla="*/ 7551743 w 8084849"/>
                <a:gd name="connsiteY62" fmla="*/ 1408670 h 2683475"/>
                <a:gd name="connsiteX63" fmla="*/ 7576457 w 8084849"/>
                <a:gd name="connsiteY63" fmla="*/ 1309816 h 2683475"/>
                <a:gd name="connsiteX64" fmla="*/ 7604701 w 8084849"/>
                <a:gd name="connsiteY64" fmla="*/ 1239206 h 2683475"/>
                <a:gd name="connsiteX65" fmla="*/ 7654128 w 8084849"/>
                <a:gd name="connsiteY65" fmla="*/ 1267450 h 2683475"/>
                <a:gd name="connsiteX66" fmla="*/ 7880080 w 8084849"/>
                <a:gd name="connsiteY66" fmla="*/ 1394548 h 2683475"/>
                <a:gd name="connsiteX67" fmla="*/ 7957751 w 8084849"/>
                <a:gd name="connsiteY67" fmla="*/ 1341591 h 2683475"/>
                <a:gd name="connsiteX68" fmla="*/ 7897732 w 8084849"/>
                <a:gd name="connsiteY68" fmla="*/ 1203901 h 2683475"/>
                <a:gd name="connsiteX69" fmla="*/ 7873019 w 8084849"/>
                <a:gd name="connsiteY69" fmla="*/ 1087395 h 2683475"/>
                <a:gd name="connsiteX70" fmla="*/ 8084849 w 8084849"/>
                <a:gd name="connsiteY70" fmla="*/ 1207432 h 2683475"/>
                <a:gd name="connsiteX71" fmla="*/ 8081319 w 8084849"/>
                <a:gd name="connsiteY71" fmla="*/ 1087395 h 2683475"/>
                <a:gd name="connsiteX72" fmla="*/ 8067197 w 8084849"/>
                <a:gd name="connsiteY72" fmla="*/ 1041498 h 2683475"/>
                <a:gd name="connsiteX73" fmla="*/ 8060136 w 8084849"/>
                <a:gd name="connsiteY73" fmla="*/ 1023846 h 2683475"/>
                <a:gd name="connsiteX74" fmla="*/ 8060136 w 8084849"/>
                <a:gd name="connsiteY74" fmla="*/ 1016785 h 2683475"/>
                <a:gd name="connsiteX75" fmla="*/ 7957751 w 8084849"/>
                <a:gd name="connsiteY75" fmla="*/ 822607 h 2683475"/>
                <a:gd name="connsiteX76" fmla="*/ 7827122 w 8084849"/>
                <a:gd name="connsiteY76" fmla="*/ 794363 h 2683475"/>
                <a:gd name="connsiteX77" fmla="*/ 7721207 w 8084849"/>
                <a:gd name="connsiteY77" fmla="*/ 744936 h 2683475"/>
                <a:gd name="connsiteX78" fmla="*/ 7615292 w 8084849"/>
                <a:gd name="connsiteY78" fmla="*/ 670795 h 2683475"/>
                <a:gd name="connsiteX79" fmla="*/ 7498786 w 8084849"/>
                <a:gd name="connsiteY79" fmla="*/ 600185 h 2683475"/>
                <a:gd name="connsiteX80" fmla="*/ 7431706 w 8084849"/>
                <a:gd name="connsiteY80" fmla="*/ 473087 h 2683475"/>
                <a:gd name="connsiteX81" fmla="*/ 7382279 w 8084849"/>
                <a:gd name="connsiteY81" fmla="*/ 338928 h 2683475"/>
                <a:gd name="connsiteX82" fmla="*/ 7332852 w 8084849"/>
                <a:gd name="connsiteY82" fmla="*/ 148281 h 2683475"/>
                <a:gd name="connsiteX83" fmla="*/ 7279895 w 8084849"/>
                <a:gd name="connsiteY83" fmla="*/ 0 h 2683475"/>
                <a:gd name="connsiteX84" fmla="*/ 6827990 w 8084849"/>
                <a:gd name="connsiteY84" fmla="*/ 434252 h 2683475"/>
                <a:gd name="connsiteX85" fmla="*/ 6326659 w 8084849"/>
                <a:gd name="connsiteY85" fmla="*/ 250666 h 2683475"/>
                <a:gd name="connsiteX86" fmla="*/ 6291354 w 8084849"/>
                <a:gd name="connsiteY86" fmla="*/ 356581 h 2683475"/>
                <a:gd name="connsiteX87" fmla="*/ 6185439 w 8084849"/>
                <a:gd name="connsiteY87" fmla="*/ 522514 h 2683475"/>
                <a:gd name="connsiteX88" fmla="*/ 6044219 w 8084849"/>
                <a:gd name="connsiteY88" fmla="*/ 600185 h 2683475"/>
                <a:gd name="connsiteX89" fmla="*/ 5934773 w 8084849"/>
                <a:gd name="connsiteY89" fmla="*/ 653143 h 2683475"/>
                <a:gd name="connsiteX90" fmla="*/ 5878285 w 8084849"/>
                <a:gd name="connsiteY90" fmla="*/ 614307 h 2683475"/>
                <a:gd name="connsiteX91" fmla="*/ 5832389 w 8084849"/>
                <a:gd name="connsiteY91" fmla="*/ 575472 h 2683475"/>
                <a:gd name="connsiteX92" fmla="*/ 5790023 w 8084849"/>
                <a:gd name="connsiteY92" fmla="*/ 586063 h 2683475"/>
                <a:gd name="connsiteX93" fmla="*/ 5730004 w 8084849"/>
                <a:gd name="connsiteY93" fmla="*/ 515453 h 2683475"/>
                <a:gd name="connsiteX94" fmla="*/ 5726474 w 8084849"/>
                <a:gd name="connsiteY94" fmla="*/ 480148 h 2683475"/>
                <a:gd name="connsiteX95" fmla="*/ 5694699 w 8084849"/>
                <a:gd name="connsiteY95" fmla="*/ 476618 h 2683475"/>
                <a:gd name="connsiteX96" fmla="*/ 5652333 w 8084849"/>
                <a:gd name="connsiteY96" fmla="*/ 490740 h 2683475"/>
                <a:gd name="connsiteX97" fmla="*/ 5602906 w 8084849"/>
                <a:gd name="connsiteY97" fmla="*/ 451904 h 2683475"/>
                <a:gd name="connsiteX98" fmla="*/ 5546418 w 8084849"/>
                <a:gd name="connsiteY98" fmla="*/ 268318 h 2683475"/>
                <a:gd name="connsiteX99" fmla="*/ 5493461 w 8084849"/>
                <a:gd name="connsiteY99" fmla="*/ 105915 h 2683475"/>
                <a:gd name="connsiteX100" fmla="*/ 5454625 w 8084849"/>
                <a:gd name="connsiteY100" fmla="*/ 7061 h 2683475"/>
                <a:gd name="connsiteX101" fmla="*/ 5359302 w 8084849"/>
                <a:gd name="connsiteY101" fmla="*/ 321276 h 2683475"/>
                <a:gd name="connsiteX102" fmla="*/ 5320466 w 8084849"/>
                <a:gd name="connsiteY102" fmla="*/ 310684 h 2683475"/>
                <a:gd name="connsiteX103" fmla="*/ 5211021 w 8084849"/>
                <a:gd name="connsiteY103" fmla="*/ 77671 h 2683475"/>
                <a:gd name="connsiteX104" fmla="*/ 5189838 w 8084849"/>
                <a:gd name="connsiteY104" fmla="*/ 77671 h 2683475"/>
                <a:gd name="connsiteX105" fmla="*/ 5161593 w 8084849"/>
                <a:gd name="connsiteY105" fmla="*/ 112976 h 2683475"/>
                <a:gd name="connsiteX106" fmla="*/ 5119227 w 8084849"/>
                <a:gd name="connsiteY106" fmla="*/ 165934 h 2683475"/>
                <a:gd name="connsiteX107" fmla="*/ 5083922 w 8084849"/>
                <a:gd name="connsiteY107" fmla="*/ 127098 h 2683475"/>
                <a:gd name="connsiteX108" fmla="*/ 4875623 w 8084849"/>
                <a:gd name="connsiteY108" fmla="*/ 180056 h 2683475"/>
                <a:gd name="connsiteX109" fmla="*/ 4737933 w 8084849"/>
                <a:gd name="connsiteY109" fmla="*/ 547228 h 2683475"/>
                <a:gd name="connsiteX110" fmla="*/ 3262183 w 8084849"/>
                <a:gd name="connsiteY110" fmla="*/ 1737007 h 2683475"/>
                <a:gd name="connsiteX111" fmla="*/ 28244 w 8084849"/>
                <a:gd name="connsiteY111" fmla="*/ 1387487 h 2683475"/>
                <a:gd name="connsiteX112" fmla="*/ 56488 w 8084849"/>
                <a:gd name="connsiteY112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076861 w 8084849"/>
                <a:gd name="connsiteY30" fmla="*/ 794363 h 2683475"/>
                <a:gd name="connsiteX31" fmla="*/ 5002721 w 8084849"/>
                <a:gd name="connsiteY31" fmla="*/ 624899 h 2683475"/>
                <a:gd name="connsiteX32" fmla="*/ 4917989 w 8084849"/>
                <a:gd name="connsiteY32" fmla="*/ 476618 h 2683475"/>
                <a:gd name="connsiteX33" fmla="*/ 5041556 w 8084849"/>
                <a:gd name="connsiteY33" fmla="*/ 511923 h 2683475"/>
                <a:gd name="connsiteX34" fmla="*/ 5211021 w 8084849"/>
                <a:gd name="connsiteY34" fmla="*/ 656673 h 2683475"/>
                <a:gd name="connsiteX35" fmla="*/ 5281631 w 8084849"/>
                <a:gd name="connsiteY35" fmla="*/ 755527 h 2683475"/>
                <a:gd name="connsiteX36" fmla="*/ 5348710 w 8084849"/>
                <a:gd name="connsiteY36" fmla="*/ 709631 h 2683475"/>
                <a:gd name="connsiteX37" fmla="*/ 5295753 w 8084849"/>
                <a:gd name="connsiteY37" fmla="*/ 582533 h 2683475"/>
                <a:gd name="connsiteX38" fmla="*/ 5316936 w 8084849"/>
                <a:gd name="connsiteY38" fmla="*/ 533106 h 2683475"/>
                <a:gd name="connsiteX39" fmla="*/ 5412259 w 8084849"/>
                <a:gd name="connsiteY39" fmla="*/ 639021 h 2683475"/>
                <a:gd name="connsiteX40" fmla="*/ 5525235 w 8084849"/>
                <a:gd name="connsiteY40" fmla="*/ 670795 h 2683475"/>
                <a:gd name="connsiteX41" fmla="*/ 5557010 w 8084849"/>
                <a:gd name="connsiteY41" fmla="*/ 451904 h 2683475"/>
                <a:gd name="connsiteX42" fmla="*/ 5652333 w 8084849"/>
                <a:gd name="connsiteY42" fmla="*/ 596655 h 2683475"/>
                <a:gd name="connsiteX43" fmla="*/ 5804145 w 8084849"/>
                <a:gd name="connsiteY43" fmla="*/ 797894 h 2683475"/>
                <a:gd name="connsiteX44" fmla="*/ 5885346 w 8084849"/>
                <a:gd name="connsiteY44" fmla="*/ 833199 h 2683475"/>
                <a:gd name="connsiteX45" fmla="*/ 5895938 w 8084849"/>
                <a:gd name="connsiteY45" fmla="*/ 804955 h 2683475"/>
                <a:gd name="connsiteX46" fmla="*/ 5892407 w 8084849"/>
                <a:gd name="connsiteY46" fmla="*/ 706100 h 2683475"/>
                <a:gd name="connsiteX47" fmla="*/ 5945365 w 8084849"/>
                <a:gd name="connsiteY47" fmla="*/ 787302 h 2683475"/>
                <a:gd name="connsiteX48" fmla="*/ 6083054 w 8084849"/>
                <a:gd name="connsiteY48" fmla="*/ 872034 h 2683475"/>
                <a:gd name="connsiteX49" fmla="*/ 6132482 w 8084849"/>
                <a:gd name="connsiteY49" fmla="*/ 857912 h 2683475"/>
                <a:gd name="connsiteX50" fmla="*/ 6199561 w 8084849"/>
                <a:gd name="connsiteY50" fmla="*/ 794363 h 2683475"/>
                <a:gd name="connsiteX51" fmla="*/ 6181909 w 8084849"/>
                <a:gd name="connsiteY51" fmla="*/ 663734 h 2683475"/>
                <a:gd name="connsiteX52" fmla="*/ 6203092 w 8084849"/>
                <a:gd name="connsiteY52" fmla="*/ 614307 h 2683475"/>
                <a:gd name="connsiteX53" fmla="*/ 6340781 w 8084849"/>
                <a:gd name="connsiteY53" fmla="*/ 706100 h 2683475"/>
                <a:gd name="connsiteX54" fmla="*/ 6361964 w 8084849"/>
                <a:gd name="connsiteY54" fmla="*/ 734344 h 2683475"/>
                <a:gd name="connsiteX55" fmla="*/ 6591447 w 8084849"/>
                <a:gd name="connsiteY55" fmla="*/ 896748 h 2683475"/>
                <a:gd name="connsiteX56" fmla="*/ 6605569 w 8084849"/>
                <a:gd name="connsiteY56" fmla="*/ 924992 h 2683475"/>
                <a:gd name="connsiteX57" fmla="*/ 6813868 w 8084849"/>
                <a:gd name="connsiteY57" fmla="*/ 1172127 h 2683475"/>
                <a:gd name="connsiteX58" fmla="*/ 6986863 w 8084849"/>
                <a:gd name="connsiteY58" fmla="*/ 1309816 h 2683475"/>
                <a:gd name="connsiteX59" fmla="*/ 7015107 w 8084849"/>
                <a:gd name="connsiteY59" fmla="*/ 1334530 h 2683475"/>
                <a:gd name="connsiteX60" fmla="*/ 7301078 w 8084849"/>
                <a:gd name="connsiteY60" fmla="*/ 1475750 h 2683475"/>
                <a:gd name="connsiteX61" fmla="*/ 7548213 w 8084849"/>
                <a:gd name="connsiteY61" fmla="*/ 1514585 h 2683475"/>
                <a:gd name="connsiteX62" fmla="*/ 7551743 w 8084849"/>
                <a:gd name="connsiteY62" fmla="*/ 1408670 h 2683475"/>
                <a:gd name="connsiteX63" fmla="*/ 7576457 w 8084849"/>
                <a:gd name="connsiteY63" fmla="*/ 1309816 h 2683475"/>
                <a:gd name="connsiteX64" fmla="*/ 7604701 w 8084849"/>
                <a:gd name="connsiteY64" fmla="*/ 1239206 h 2683475"/>
                <a:gd name="connsiteX65" fmla="*/ 7654128 w 8084849"/>
                <a:gd name="connsiteY65" fmla="*/ 1267450 h 2683475"/>
                <a:gd name="connsiteX66" fmla="*/ 7880080 w 8084849"/>
                <a:gd name="connsiteY66" fmla="*/ 1394548 h 2683475"/>
                <a:gd name="connsiteX67" fmla="*/ 7957751 w 8084849"/>
                <a:gd name="connsiteY67" fmla="*/ 1341591 h 2683475"/>
                <a:gd name="connsiteX68" fmla="*/ 7897732 w 8084849"/>
                <a:gd name="connsiteY68" fmla="*/ 1203901 h 2683475"/>
                <a:gd name="connsiteX69" fmla="*/ 7873019 w 8084849"/>
                <a:gd name="connsiteY69" fmla="*/ 1087395 h 2683475"/>
                <a:gd name="connsiteX70" fmla="*/ 8084849 w 8084849"/>
                <a:gd name="connsiteY70" fmla="*/ 1207432 h 2683475"/>
                <a:gd name="connsiteX71" fmla="*/ 8081319 w 8084849"/>
                <a:gd name="connsiteY71" fmla="*/ 1087395 h 2683475"/>
                <a:gd name="connsiteX72" fmla="*/ 8067197 w 8084849"/>
                <a:gd name="connsiteY72" fmla="*/ 1041498 h 2683475"/>
                <a:gd name="connsiteX73" fmla="*/ 8060136 w 8084849"/>
                <a:gd name="connsiteY73" fmla="*/ 1023846 h 2683475"/>
                <a:gd name="connsiteX74" fmla="*/ 8060136 w 8084849"/>
                <a:gd name="connsiteY74" fmla="*/ 1016785 h 2683475"/>
                <a:gd name="connsiteX75" fmla="*/ 7957751 w 8084849"/>
                <a:gd name="connsiteY75" fmla="*/ 822607 h 2683475"/>
                <a:gd name="connsiteX76" fmla="*/ 7827122 w 8084849"/>
                <a:gd name="connsiteY76" fmla="*/ 794363 h 2683475"/>
                <a:gd name="connsiteX77" fmla="*/ 7721207 w 8084849"/>
                <a:gd name="connsiteY77" fmla="*/ 744936 h 2683475"/>
                <a:gd name="connsiteX78" fmla="*/ 7615292 w 8084849"/>
                <a:gd name="connsiteY78" fmla="*/ 670795 h 2683475"/>
                <a:gd name="connsiteX79" fmla="*/ 7498786 w 8084849"/>
                <a:gd name="connsiteY79" fmla="*/ 600185 h 2683475"/>
                <a:gd name="connsiteX80" fmla="*/ 7431706 w 8084849"/>
                <a:gd name="connsiteY80" fmla="*/ 473087 h 2683475"/>
                <a:gd name="connsiteX81" fmla="*/ 7382279 w 8084849"/>
                <a:gd name="connsiteY81" fmla="*/ 338928 h 2683475"/>
                <a:gd name="connsiteX82" fmla="*/ 7332852 w 8084849"/>
                <a:gd name="connsiteY82" fmla="*/ 148281 h 2683475"/>
                <a:gd name="connsiteX83" fmla="*/ 7279895 w 8084849"/>
                <a:gd name="connsiteY83" fmla="*/ 0 h 2683475"/>
                <a:gd name="connsiteX84" fmla="*/ 6827990 w 8084849"/>
                <a:gd name="connsiteY84" fmla="*/ 434252 h 2683475"/>
                <a:gd name="connsiteX85" fmla="*/ 6326659 w 8084849"/>
                <a:gd name="connsiteY85" fmla="*/ 250666 h 2683475"/>
                <a:gd name="connsiteX86" fmla="*/ 6291354 w 8084849"/>
                <a:gd name="connsiteY86" fmla="*/ 356581 h 2683475"/>
                <a:gd name="connsiteX87" fmla="*/ 6185439 w 8084849"/>
                <a:gd name="connsiteY87" fmla="*/ 522514 h 2683475"/>
                <a:gd name="connsiteX88" fmla="*/ 6044219 w 8084849"/>
                <a:gd name="connsiteY88" fmla="*/ 600185 h 2683475"/>
                <a:gd name="connsiteX89" fmla="*/ 5934773 w 8084849"/>
                <a:gd name="connsiteY89" fmla="*/ 653143 h 2683475"/>
                <a:gd name="connsiteX90" fmla="*/ 5878285 w 8084849"/>
                <a:gd name="connsiteY90" fmla="*/ 614307 h 2683475"/>
                <a:gd name="connsiteX91" fmla="*/ 5832389 w 8084849"/>
                <a:gd name="connsiteY91" fmla="*/ 575472 h 2683475"/>
                <a:gd name="connsiteX92" fmla="*/ 5790023 w 8084849"/>
                <a:gd name="connsiteY92" fmla="*/ 586063 h 2683475"/>
                <a:gd name="connsiteX93" fmla="*/ 5730004 w 8084849"/>
                <a:gd name="connsiteY93" fmla="*/ 515453 h 2683475"/>
                <a:gd name="connsiteX94" fmla="*/ 5726474 w 8084849"/>
                <a:gd name="connsiteY94" fmla="*/ 480148 h 2683475"/>
                <a:gd name="connsiteX95" fmla="*/ 5694699 w 8084849"/>
                <a:gd name="connsiteY95" fmla="*/ 476618 h 2683475"/>
                <a:gd name="connsiteX96" fmla="*/ 5652333 w 8084849"/>
                <a:gd name="connsiteY96" fmla="*/ 490740 h 2683475"/>
                <a:gd name="connsiteX97" fmla="*/ 5602906 w 8084849"/>
                <a:gd name="connsiteY97" fmla="*/ 451904 h 2683475"/>
                <a:gd name="connsiteX98" fmla="*/ 5546418 w 8084849"/>
                <a:gd name="connsiteY98" fmla="*/ 268318 h 2683475"/>
                <a:gd name="connsiteX99" fmla="*/ 5493461 w 8084849"/>
                <a:gd name="connsiteY99" fmla="*/ 105915 h 2683475"/>
                <a:gd name="connsiteX100" fmla="*/ 5454625 w 8084849"/>
                <a:gd name="connsiteY100" fmla="*/ 7061 h 2683475"/>
                <a:gd name="connsiteX101" fmla="*/ 5359302 w 8084849"/>
                <a:gd name="connsiteY101" fmla="*/ 321276 h 2683475"/>
                <a:gd name="connsiteX102" fmla="*/ 5320466 w 8084849"/>
                <a:gd name="connsiteY102" fmla="*/ 310684 h 2683475"/>
                <a:gd name="connsiteX103" fmla="*/ 5211021 w 8084849"/>
                <a:gd name="connsiteY103" fmla="*/ 77671 h 2683475"/>
                <a:gd name="connsiteX104" fmla="*/ 5189838 w 8084849"/>
                <a:gd name="connsiteY104" fmla="*/ 77671 h 2683475"/>
                <a:gd name="connsiteX105" fmla="*/ 5161593 w 8084849"/>
                <a:gd name="connsiteY105" fmla="*/ 112976 h 2683475"/>
                <a:gd name="connsiteX106" fmla="*/ 5119227 w 8084849"/>
                <a:gd name="connsiteY106" fmla="*/ 165934 h 2683475"/>
                <a:gd name="connsiteX107" fmla="*/ 5083922 w 8084849"/>
                <a:gd name="connsiteY107" fmla="*/ 127098 h 2683475"/>
                <a:gd name="connsiteX108" fmla="*/ 4875623 w 8084849"/>
                <a:gd name="connsiteY108" fmla="*/ 180056 h 2683475"/>
                <a:gd name="connsiteX109" fmla="*/ 4737933 w 8084849"/>
                <a:gd name="connsiteY109" fmla="*/ 547228 h 2683475"/>
                <a:gd name="connsiteX110" fmla="*/ 3262183 w 8084849"/>
                <a:gd name="connsiteY110" fmla="*/ 1737007 h 2683475"/>
                <a:gd name="connsiteX111" fmla="*/ 28244 w 8084849"/>
                <a:gd name="connsiteY111" fmla="*/ 1387487 h 2683475"/>
                <a:gd name="connsiteX112" fmla="*/ 56488 w 8084849"/>
                <a:gd name="connsiteY112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076861 w 8084849"/>
                <a:gd name="connsiteY30" fmla="*/ 794363 h 2683475"/>
                <a:gd name="connsiteX31" fmla="*/ 5002721 w 8084849"/>
                <a:gd name="connsiteY31" fmla="*/ 624899 h 2683475"/>
                <a:gd name="connsiteX32" fmla="*/ 4917989 w 8084849"/>
                <a:gd name="connsiteY32" fmla="*/ 476618 h 2683475"/>
                <a:gd name="connsiteX33" fmla="*/ 5041556 w 8084849"/>
                <a:gd name="connsiteY33" fmla="*/ 511923 h 2683475"/>
                <a:gd name="connsiteX34" fmla="*/ 5211021 w 8084849"/>
                <a:gd name="connsiteY34" fmla="*/ 656673 h 2683475"/>
                <a:gd name="connsiteX35" fmla="*/ 5281631 w 8084849"/>
                <a:gd name="connsiteY35" fmla="*/ 755527 h 2683475"/>
                <a:gd name="connsiteX36" fmla="*/ 5348710 w 8084849"/>
                <a:gd name="connsiteY36" fmla="*/ 709631 h 2683475"/>
                <a:gd name="connsiteX37" fmla="*/ 5295753 w 8084849"/>
                <a:gd name="connsiteY37" fmla="*/ 582533 h 2683475"/>
                <a:gd name="connsiteX38" fmla="*/ 5316936 w 8084849"/>
                <a:gd name="connsiteY38" fmla="*/ 533106 h 2683475"/>
                <a:gd name="connsiteX39" fmla="*/ 5412259 w 8084849"/>
                <a:gd name="connsiteY39" fmla="*/ 639021 h 2683475"/>
                <a:gd name="connsiteX40" fmla="*/ 5525235 w 8084849"/>
                <a:gd name="connsiteY40" fmla="*/ 670795 h 2683475"/>
                <a:gd name="connsiteX41" fmla="*/ 5557010 w 8084849"/>
                <a:gd name="connsiteY41" fmla="*/ 451904 h 2683475"/>
                <a:gd name="connsiteX42" fmla="*/ 5652333 w 8084849"/>
                <a:gd name="connsiteY42" fmla="*/ 596655 h 2683475"/>
                <a:gd name="connsiteX43" fmla="*/ 5804145 w 8084849"/>
                <a:gd name="connsiteY43" fmla="*/ 797894 h 2683475"/>
                <a:gd name="connsiteX44" fmla="*/ 5885346 w 8084849"/>
                <a:gd name="connsiteY44" fmla="*/ 833199 h 2683475"/>
                <a:gd name="connsiteX45" fmla="*/ 5895938 w 8084849"/>
                <a:gd name="connsiteY45" fmla="*/ 804955 h 2683475"/>
                <a:gd name="connsiteX46" fmla="*/ 5892407 w 8084849"/>
                <a:gd name="connsiteY46" fmla="*/ 706100 h 2683475"/>
                <a:gd name="connsiteX47" fmla="*/ 5945365 w 8084849"/>
                <a:gd name="connsiteY47" fmla="*/ 787302 h 2683475"/>
                <a:gd name="connsiteX48" fmla="*/ 6083054 w 8084849"/>
                <a:gd name="connsiteY48" fmla="*/ 872034 h 2683475"/>
                <a:gd name="connsiteX49" fmla="*/ 6132482 w 8084849"/>
                <a:gd name="connsiteY49" fmla="*/ 857912 h 2683475"/>
                <a:gd name="connsiteX50" fmla="*/ 6199561 w 8084849"/>
                <a:gd name="connsiteY50" fmla="*/ 794363 h 2683475"/>
                <a:gd name="connsiteX51" fmla="*/ 6181909 w 8084849"/>
                <a:gd name="connsiteY51" fmla="*/ 663734 h 2683475"/>
                <a:gd name="connsiteX52" fmla="*/ 6203092 w 8084849"/>
                <a:gd name="connsiteY52" fmla="*/ 614307 h 2683475"/>
                <a:gd name="connsiteX53" fmla="*/ 6340781 w 8084849"/>
                <a:gd name="connsiteY53" fmla="*/ 706100 h 2683475"/>
                <a:gd name="connsiteX54" fmla="*/ 6361964 w 8084849"/>
                <a:gd name="connsiteY54" fmla="*/ 734344 h 2683475"/>
                <a:gd name="connsiteX55" fmla="*/ 6591447 w 8084849"/>
                <a:gd name="connsiteY55" fmla="*/ 896748 h 2683475"/>
                <a:gd name="connsiteX56" fmla="*/ 6605569 w 8084849"/>
                <a:gd name="connsiteY56" fmla="*/ 924992 h 2683475"/>
                <a:gd name="connsiteX57" fmla="*/ 6813868 w 8084849"/>
                <a:gd name="connsiteY57" fmla="*/ 1172127 h 2683475"/>
                <a:gd name="connsiteX58" fmla="*/ 6986863 w 8084849"/>
                <a:gd name="connsiteY58" fmla="*/ 1309816 h 2683475"/>
                <a:gd name="connsiteX59" fmla="*/ 7015107 w 8084849"/>
                <a:gd name="connsiteY59" fmla="*/ 1334530 h 2683475"/>
                <a:gd name="connsiteX60" fmla="*/ 7301078 w 8084849"/>
                <a:gd name="connsiteY60" fmla="*/ 1475750 h 2683475"/>
                <a:gd name="connsiteX61" fmla="*/ 7548213 w 8084849"/>
                <a:gd name="connsiteY61" fmla="*/ 1514585 h 2683475"/>
                <a:gd name="connsiteX62" fmla="*/ 7551743 w 8084849"/>
                <a:gd name="connsiteY62" fmla="*/ 1408670 h 2683475"/>
                <a:gd name="connsiteX63" fmla="*/ 7576457 w 8084849"/>
                <a:gd name="connsiteY63" fmla="*/ 1309816 h 2683475"/>
                <a:gd name="connsiteX64" fmla="*/ 7604701 w 8084849"/>
                <a:gd name="connsiteY64" fmla="*/ 1239206 h 2683475"/>
                <a:gd name="connsiteX65" fmla="*/ 7654128 w 8084849"/>
                <a:gd name="connsiteY65" fmla="*/ 1267450 h 2683475"/>
                <a:gd name="connsiteX66" fmla="*/ 7880080 w 8084849"/>
                <a:gd name="connsiteY66" fmla="*/ 1394548 h 2683475"/>
                <a:gd name="connsiteX67" fmla="*/ 7957751 w 8084849"/>
                <a:gd name="connsiteY67" fmla="*/ 1341591 h 2683475"/>
                <a:gd name="connsiteX68" fmla="*/ 7897732 w 8084849"/>
                <a:gd name="connsiteY68" fmla="*/ 1203901 h 2683475"/>
                <a:gd name="connsiteX69" fmla="*/ 7873019 w 8084849"/>
                <a:gd name="connsiteY69" fmla="*/ 1087395 h 2683475"/>
                <a:gd name="connsiteX70" fmla="*/ 8084849 w 8084849"/>
                <a:gd name="connsiteY70" fmla="*/ 1207432 h 2683475"/>
                <a:gd name="connsiteX71" fmla="*/ 8081319 w 8084849"/>
                <a:gd name="connsiteY71" fmla="*/ 1087395 h 2683475"/>
                <a:gd name="connsiteX72" fmla="*/ 8067197 w 8084849"/>
                <a:gd name="connsiteY72" fmla="*/ 1041498 h 2683475"/>
                <a:gd name="connsiteX73" fmla="*/ 8060136 w 8084849"/>
                <a:gd name="connsiteY73" fmla="*/ 1023846 h 2683475"/>
                <a:gd name="connsiteX74" fmla="*/ 8060136 w 8084849"/>
                <a:gd name="connsiteY74" fmla="*/ 1016785 h 2683475"/>
                <a:gd name="connsiteX75" fmla="*/ 7957751 w 8084849"/>
                <a:gd name="connsiteY75" fmla="*/ 822607 h 2683475"/>
                <a:gd name="connsiteX76" fmla="*/ 7827122 w 8084849"/>
                <a:gd name="connsiteY76" fmla="*/ 794363 h 2683475"/>
                <a:gd name="connsiteX77" fmla="*/ 7721207 w 8084849"/>
                <a:gd name="connsiteY77" fmla="*/ 744936 h 2683475"/>
                <a:gd name="connsiteX78" fmla="*/ 7615292 w 8084849"/>
                <a:gd name="connsiteY78" fmla="*/ 670795 h 2683475"/>
                <a:gd name="connsiteX79" fmla="*/ 7498786 w 8084849"/>
                <a:gd name="connsiteY79" fmla="*/ 600185 h 2683475"/>
                <a:gd name="connsiteX80" fmla="*/ 7431706 w 8084849"/>
                <a:gd name="connsiteY80" fmla="*/ 473087 h 2683475"/>
                <a:gd name="connsiteX81" fmla="*/ 7382279 w 8084849"/>
                <a:gd name="connsiteY81" fmla="*/ 338928 h 2683475"/>
                <a:gd name="connsiteX82" fmla="*/ 7332852 w 8084849"/>
                <a:gd name="connsiteY82" fmla="*/ 148281 h 2683475"/>
                <a:gd name="connsiteX83" fmla="*/ 7279895 w 8084849"/>
                <a:gd name="connsiteY83" fmla="*/ 0 h 2683475"/>
                <a:gd name="connsiteX84" fmla="*/ 6827990 w 8084849"/>
                <a:gd name="connsiteY84" fmla="*/ 434252 h 2683475"/>
                <a:gd name="connsiteX85" fmla="*/ 6326659 w 8084849"/>
                <a:gd name="connsiteY85" fmla="*/ 250666 h 2683475"/>
                <a:gd name="connsiteX86" fmla="*/ 6291354 w 8084849"/>
                <a:gd name="connsiteY86" fmla="*/ 356581 h 2683475"/>
                <a:gd name="connsiteX87" fmla="*/ 6185439 w 8084849"/>
                <a:gd name="connsiteY87" fmla="*/ 522514 h 2683475"/>
                <a:gd name="connsiteX88" fmla="*/ 6044219 w 8084849"/>
                <a:gd name="connsiteY88" fmla="*/ 600185 h 2683475"/>
                <a:gd name="connsiteX89" fmla="*/ 5934773 w 8084849"/>
                <a:gd name="connsiteY89" fmla="*/ 653143 h 2683475"/>
                <a:gd name="connsiteX90" fmla="*/ 5878285 w 8084849"/>
                <a:gd name="connsiteY90" fmla="*/ 614307 h 2683475"/>
                <a:gd name="connsiteX91" fmla="*/ 5832389 w 8084849"/>
                <a:gd name="connsiteY91" fmla="*/ 575472 h 2683475"/>
                <a:gd name="connsiteX92" fmla="*/ 5790023 w 8084849"/>
                <a:gd name="connsiteY92" fmla="*/ 586063 h 2683475"/>
                <a:gd name="connsiteX93" fmla="*/ 5730004 w 8084849"/>
                <a:gd name="connsiteY93" fmla="*/ 515453 h 2683475"/>
                <a:gd name="connsiteX94" fmla="*/ 5726474 w 8084849"/>
                <a:gd name="connsiteY94" fmla="*/ 480148 h 2683475"/>
                <a:gd name="connsiteX95" fmla="*/ 5694699 w 8084849"/>
                <a:gd name="connsiteY95" fmla="*/ 476618 h 2683475"/>
                <a:gd name="connsiteX96" fmla="*/ 5652333 w 8084849"/>
                <a:gd name="connsiteY96" fmla="*/ 490740 h 2683475"/>
                <a:gd name="connsiteX97" fmla="*/ 5602906 w 8084849"/>
                <a:gd name="connsiteY97" fmla="*/ 451904 h 2683475"/>
                <a:gd name="connsiteX98" fmla="*/ 5546418 w 8084849"/>
                <a:gd name="connsiteY98" fmla="*/ 268318 h 2683475"/>
                <a:gd name="connsiteX99" fmla="*/ 5493461 w 8084849"/>
                <a:gd name="connsiteY99" fmla="*/ 105915 h 2683475"/>
                <a:gd name="connsiteX100" fmla="*/ 5454625 w 8084849"/>
                <a:gd name="connsiteY100" fmla="*/ 7061 h 2683475"/>
                <a:gd name="connsiteX101" fmla="*/ 5359302 w 8084849"/>
                <a:gd name="connsiteY101" fmla="*/ 321276 h 2683475"/>
                <a:gd name="connsiteX102" fmla="*/ 5320466 w 8084849"/>
                <a:gd name="connsiteY102" fmla="*/ 310684 h 2683475"/>
                <a:gd name="connsiteX103" fmla="*/ 5211021 w 8084849"/>
                <a:gd name="connsiteY103" fmla="*/ 77671 h 2683475"/>
                <a:gd name="connsiteX104" fmla="*/ 5189838 w 8084849"/>
                <a:gd name="connsiteY104" fmla="*/ 77671 h 2683475"/>
                <a:gd name="connsiteX105" fmla="*/ 5161593 w 8084849"/>
                <a:gd name="connsiteY105" fmla="*/ 112976 h 2683475"/>
                <a:gd name="connsiteX106" fmla="*/ 5119227 w 8084849"/>
                <a:gd name="connsiteY106" fmla="*/ 165934 h 2683475"/>
                <a:gd name="connsiteX107" fmla="*/ 5083922 w 8084849"/>
                <a:gd name="connsiteY107" fmla="*/ 127098 h 2683475"/>
                <a:gd name="connsiteX108" fmla="*/ 4875623 w 8084849"/>
                <a:gd name="connsiteY108" fmla="*/ 180056 h 2683475"/>
                <a:gd name="connsiteX109" fmla="*/ 4737933 w 8084849"/>
                <a:gd name="connsiteY109" fmla="*/ 547228 h 2683475"/>
                <a:gd name="connsiteX110" fmla="*/ 3262183 w 8084849"/>
                <a:gd name="connsiteY110" fmla="*/ 1737007 h 2683475"/>
                <a:gd name="connsiteX111" fmla="*/ 28244 w 8084849"/>
                <a:gd name="connsiteY111" fmla="*/ 1387487 h 2683475"/>
                <a:gd name="connsiteX112" fmla="*/ 56488 w 8084849"/>
                <a:gd name="connsiteY112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076861 w 8084849"/>
                <a:gd name="connsiteY30" fmla="*/ 794363 h 2683475"/>
                <a:gd name="connsiteX31" fmla="*/ 5002721 w 8084849"/>
                <a:gd name="connsiteY31" fmla="*/ 624899 h 2683475"/>
                <a:gd name="connsiteX32" fmla="*/ 4917989 w 8084849"/>
                <a:gd name="connsiteY32" fmla="*/ 476618 h 2683475"/>
                <a:gd name="connsiteX33" fmla="*/ 5041556 w 8084849"/>
                <a:gd name="connsiteY33" fmla="*/ 511923 h 2683475"/>
                <a:gd name="connsiteX34" fmla="*/ 5211021 w 8084849"/>
                <a:gd name="connsiteY34" fmla="*/ 656673 h 2683475"/>
                <a:gd name="connsiteX35" fmla="*/ 5281631 w 8084849"/>
                <a:gd name="connsiteY35" fmla="*/ 755527 h 2683475"/>
                <a:gd name="connsiteX36" fmla="*/ 5348710 w 8084849"/>
                <a:gd name="connsiteY36" fmla="*/ 709631 h 2683475"/>
                <a:gd name="connsiteX37" fmla="*/ 5295753 w 8084849"/>
                <a:gd name="connsiteY37" fmla="*/ 582533 h 2683475"/>
                <a:gd name="connsiteX38" fmla="*/ 5316936 w 8084849"/>
                <a:gd name="connsiteY38" fmla="*/ 533106 h 2683475"/>
                <a:gd name="connsiteX39" fmla="*/ 5412259 w 8084849"/>
                <a:gd name="connsiteY39" fmla="*/ 639021 h 2683475"/>
                <a:gd name="connsiteX40" fmla="*/ 5525235 w 8084849"/>
                <a:gd name="connsiteY40" fmla="*/ 670795 h 2683475"/>
                <a:gd name="connsiteX41" fmla="*/ 5557010 w 8084849"/>
                <a:gd name="connsiteY41" fmla="*/ 451904 h 2683475"/>
                <a:gd name="connsiteX42" fmla="*/ 5652333 w 8084849"/>
                <a:gd name="connsiteY42" fmla="*/ 596655 h 2683475"/>
                <a:gd name="connsiteX43" fmla="*/ 5804145 w 8084849"/>
                <a:gd name="connsiteY43" fmla="*/ 797894 h 2683475"/>
                <a:gd name="connsiteX44" fmla="*/ 5885346 w 8084849"/>
                <a:gd name="connsiteY44" fmla="*/ 833199 h 2683475"/>
                <a:gd name="connsiteX45" fmla="*/ 5895938 w 8084849"/>
                <a:gd name="connsiteY45" fmla="*/ 804955 h 2683475"/>
                <a:gd name="connsiteX46" fmla="*/ 5892407 w 8084849"/>
                <a:gd name="connsiteY46" fmla="*/ 706100 h 2683475"/>
                <a:gd name="connsiteX47" fmla="*/ 5945365 w 8084849"/>
                <a:gd name="connsiteY47" fmla="*/ 787302 h 2683475"/>
                <a:gd name="connsiteX48" fmla="*/ 6083054 w 8084849"/>
                <a:gd name="connsiteY48" fmla="*/ 872034 h 2683475"/>
                <a:gd name="connsiteX49" fmla="*/ 6132482 w 8084849"/>
                <a:gd name="connsiteY49" fmla="*/ 857912 h 2683475"/>
                <a:gd name="connsiteX50" fmla="*/ 6199561 w 8084849"/>
                <a:gd name="connsiteY50" fmla="*/ 794363 h 2683475"/>
                <a:gd name="connsiteX51" fmla="*/ 6181909 w 8084849"/>
                <a:gd name="connsiteY51" fmla="*/ 663734 h 2683475"/>
                <a:gd name="connsiteX52" fmla="*/ 6203092 w 8084849"/>
                <a:gd name="connsiteY52" fmla="*/ 614307 h 2683475"/>
                <a:gd name="connsiteX53" fmla="*/ 6340781 w 8084849"/>
                <a:gd name="connsiteY53" fmla="*/ 706100 h 2683475"/>
                <a:gd name="connsiteX54" fmla="*/ 6361964 w 8084849"/>
                <a:gd name="connsiteY54" fmla="*/ 734344 h 2683475"/>
                <a:gd name="connsiteX55" fmla="*/ 6591447 w 8084849"/>
                <a:gd name="connsiteY55" fmla="*/ 896748 h 2683475"/>
                <a:gd name="connsiteX56" fmla="*/ 6605569 w 8084849"/>
                <a:gd name="connsiteY56" fmla="*/ 924992 h 2683475"/>
                <a:gd name="connsiteX57" fmla="*/ 6813868 w 8084849"/>
                <a:gd name="connsiteY57" fmla="*/ 1172127 h 2683475"/>
                <a:gd name="connsiteX58" fmla="*/ 6986863 w 8084849"/>
                <a:gd name="connsiteY58" fmla="*/ 1309816 h 2683475"/>
                <a:gd name="connsiteX59" fmla="*/ 7015107 w 8084849"/>
                <a:gd name="connsiteY59" fmla="*/ 1334530 h 2683475"/>
                <a:gd name="connsiteX60" fmla="*/ 7301078 w 8084849"/>
                <a:gd name="connsiteY60" fmla="*/ 1475750 h 2683475"/>
                <a:gd name="connsiteX61" fmla="*/ 7548213 w 8084849"/>
                <a:gd name="connsiteY61" fmla="*/ 1514585 h 2683475"/>
                <a:gd name="connsiteX62" fmla="*/ 7551743 w 8084849"/>
                <a:gd name="connsiteY62" fmla="*/ 1408670 h 2683475"/>
                <a:gd name="connsiteX63" fmla="*/ 7576457 w 8084849"/>
                <a:gd name="connsiteY63" fmla="*/ 1309816 h 2683475"/>
                <a:gd name="connsiteX64" fmla="*/ 7604701 w 8084849"/>
                <a:gd name="connsiteY64" fmla="*/ 1239206 h 2683475"/>
                <a:gd name="connsiteX65" fmla="*/ 7654128 w 8084849"/>
                <a:gd name="connsiteY65" fmla="*/ 1267450 h 2683475"/>
                <a:gd name="connsiteX66" fmla="*/ 7880080 w 8084849"/>
                <a:gd name="connsiteY66" fmla="*/ 1394548 h 2683475"/>
                <a:gd name="connsiteX67" fmla="*/ 7957751 w 8084849"/>
                <a:gd name="connsiteY67" fmla="*/ 1341591 h 2683475"/>
                <a:gd name="connsiteX68" fmla="*/ 7897732 w 8084849"/>
                <a:gd name="connsiteY68" fmla="*/ 1203901 h 2683475"/>
                <a:gd name="connsiteX69" fmla="*/ 7873019 w 8084849"/>
                <a:gd name="connsiteY69" fmla="*/ 1087395 h 2683475"/>
                <a:gd name="connsiteX70" fmla="*/ 8084849 w 8084849"/>
                <a:gd name="connsiteY70" fmla="*/ 1207432 h 2683475"/>
                <a:gd name="connsiteX71" fmla="*/ 8081319 w 8084849"/>
                <a:gd name="connsiteY71" fmla="*/ 1087395 h 2683475"/>
                <a:gd name="connsiteX72" fmla="*/ 8067197 w 8084849"/>
                <a:gd name="connsiteY72" fmla="*/ 1041498 h 2683475"/>
                <a:gd name="connsiteX73" fmla="*/ 8060136 w 8084849"/>
                <a:gd name="connsiteY73" fmla="*/ 1023846 h 2683475"/>
                <a:gd name="connsiteX74" fmla="*/ 8060136 w 8084849"/>
                <a:gd name="connsiteY74" fmla="*/ 1016785 h 2683475"/>
                <a:gd name="connsiteX75" fmla="*/ 7957751 w 8084849"/>
                <a:gd name="connsiteY75" fmla="*/ 822607 h 2683475"/>
                <a:gd name="connsiteX76" fmla="*/ 7827122 w 8084849"/>
                <a:gd name="connsiteY76" fmla="*/ 794363 h 2683475"/>
                <a:gd name="connsiteX77" fmla="*/ 7721207 w 8084849"/>
                <a:gd name="connsiteY77" fmla="*/ 744936 h 2683475"/>
                <a:gd name="connsiteX78" fmla="*/ 7615292 w 8084849"/>
                <a:gd name="connsiteY78" fmla="*/ 670795 h 2683475"/>
                <a:gd name="connsiteX79" fmla="*/ 7498786 w 8084849"/>
                <a:gd name="connsiteY79" fmla="*/ 600185 h 2683475"/>
                <a:gd name="connsiteX80" fmla="*/ 7431706 w 8084849"/>
                <a:gd name="connsiteY80" fmla="*/ 473087 h 2683475"/>
                <a:gd name="connsiteX81" fmla="*/ 7382279 w 8084849"/>
                <a:gd name="connsiteY81" fmla="*/ 338928 h 2683475"/>
                <a:gd name="connsiteX82" fmla="*/ 7332852 w 8084849"/>
                <a:gd name="connsiteY82" fmla="*/ 148281 h 2683475"/>
                <a:gd name="connsiteX83" fmla="*/ 7279895 w 8084849"/>
                <a:gd name="connsiteY83" fmla="*/ 0 h 2683475"/>
                <a:gd name="connsiteX84" fmla="*/ 6827990 w 8084849"/>
                <a:gd name="connsiteY84" fmla="*/ 434252 h 2683475"/>
                <a:gd name="connsiteX85" fmla="*/ 6326659 w 8084849"/>
                <a:gd name="connsiteY85" fmla="*/ 250666 h 2683475"/>
                <a:gd name="connsiteX86" fmla="*/ 6291354 w 8084849"/>
                <a:gd name="connsiteY86" fmla="*/ 356581 h 2683475"/>
                <a:gd name="connsiteX87" fmla="*/ 6185439 w 8084849"/>
                <a:gd name="connsiteY87" fmla="*/ 522514 h 2683475"/>
                <a:gd name="connsiteX88" fmla="*/ 6044219 w 8084849"/>
                <a:gd name="connsiteY88" fmla="*/ 600185 h 2683475"/>
                <a:gd name="connsiteX89" fmla="*/ 5934773 w 8084849"/>
                <a:gd name="connsiteY89" fmla="*/ 653143 h 2683475"/>
                <a:gd name="connsiteX90" fmla="*/ 5878285 w 8084849"/>
                <a:gd name="connsiteY90" fmla="*/ 614307 h 2683475"/>
                <a:gd name="connsiteX91" fmla="*/ 5832389 w 8084849"/>
                <a:gd name="connsiteY91" fmla="*/ 575472 h 2683475"/>
                <a:gd name="connsiteX92" fmla="*/ 5790023 w 8084849"/>
                <a:gd name="connsiteY92" fmla="*/ 586063 h 2683475"/>
                <a:gd name="connsiteX93" fmla="*/ 5730004 w 8084849"/>
                <a:gd name="connsiteY93" fmla="*/ 515453 h 2683475"/>
                <a:gd name="connsiteX94" fmla="*/ 5726474 w 8084849"/>
                <a:gd name="connsiteY94" fmla="*/ 480148 h 2683475"/>
                <a:gd name="connsiteX95" fmla="*/ 5694699 w 8084849"/>
                <a:gd name="connsiteY95" fmla="*/ 476618 h 2683475"/>
                <a:gd name="connsiteX96" fmla="*/ 5652333 w 8084849"/>
                <a:gd name="connsiteY96" fmla="*/ 490740 h 2683475"/>
                <a:gd name="connsiteX97" fmla="*/ 5602906 w 8084849"/>
                <a:gd name="connsiteY97" fmla="*/ 451904 h 2683475"/>
                <a:gd name="connsiteX98" fmla="*/ 5546418 w 8084849"/>
                <a:gd name="connsiteY98" fmla="*/ 268318 h 2683475"/>
                <a:gd name="connsiteX99" fmla="*/ 5493461 w 8084849"/>
                <a:gd name="connsiteY99" fmla="*/ 105915 h 2683475"/>
                <a:gd name="connsiteX100" fmla="*/ 5454625 w 8084849"/>
                <a:gd name="connsiteY100" fmla="*/ 7061 h 2683475"/>
                <a:gd name="connsiteX101" fmla="*/ 5359302 w 8084849"/>
                <a:gd name="connsiteY101" fmla="*/ 321276 h 2683475"/>
                <a:gd name="connsiteX102" fmla="*/ 5320466 w 8084849"/>
                <a:gd name="connsiteY102" fmla="*/ 310684 h 2683475"/>
                <a:gd name="connsiteX103" fmla="*/ 5211021 w 8084849"/>
                <a:gd name="connsiteY103" fmla="*/ 77671 h 2683475"/>
                <a:gd name="connsiteX104" fmla="*/ 5189838 w 8084849"/>
                <a:gd name="connsiteY104" fmla="*/ 77671 h 2683475"/>
                <a:gd name="connsiteX105" fmla="*/ 5161593 w 8084849"/>
                <a:gd name="connsiteY105" fmla="*/ 112976 h 2683475"/>
                <a:gd name="connsiteX106" fmla="*/ 5119227 w 8084849"/>
                <a:gd name="connsiteY106" fmla="*/ 165934 h 2683475"/>
                <a:gd name="connsiteX107" fmla="*/ 5083922 w 8084849"/>
                <a:gd name="connsiteY107" fmla="*/ 127098 h 2683475"/>
                <a:gd name="connsiteX108" fmla="*/ 4875623 w 8084849"/>
                <a:gd name="connsiteY108" fmla="*/ 180056 h 2683475"/>
                <a:gd name="connsiteX109" fmla="*/ 4737933 w 8084849"/>
                <a:gd name="connsiteY109" fmla="*/ 547228 h 2683475"/>
                <a:gd name="connsiteX110" fmla="*/ 3262183 w 8084849"/>
                <a:gd name="connsiteY110" fmla="*/ 1737007 h 2683475"/>
                <a:gd name="connsiteX111" fmla="*/ 28244 w 8084849"/>
                <a:gd name="connsiteY111" fmla="*/ 1387487 h 2683475"/>
                <a:gd name="connsiteX112" fmla="*/ 56488 w 8084849"/>
                <a:gd name="connsiteY112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076861 w 8084849"/>
                <a:gd name="connsiteY30" fmla="*/ 794363 h 2683475"/>
                <a:gd name="connsiteX31" fmla="*/ 5002721 w 8084849"/>
                <a:gd name="connsiteY31" fmla="*/ 624899 h 2683475"/>
                <a:gd name="connsiteX32" fmla="*/ 4917989 w 8084849"/>
                <a:gd name="connsiteY32" fmla="*/ 476618 h 2683475"/>
                <a:gd name="connsiteX33" fmla="*/ 5041556 w 8084849"/>
                <a:gd name="connsiteY33" fmla="*/ 511923 h 2683475"/>
                <a:gd name="connsiteX34" fmla="*/ 5211021 w 8084849"/>
                <a:gd name="connsiteY34" fmla="*/ 656673 h 2683475"/>
                <a:gd name="connsiteX35" fmla="*/ 5281631 w 8084849"/>
                <a:gd name="connsiteY35" fmla="*/ 755527 h 2683475"/>
                <a:gd name="connsiteX36" fmla="*/ 5348710 w 8084849"/>
                <a:gd name="connsiteY36" fmla="*/ 709631 h 2683475"/>
                <a:gd name="connsiteX37" fmla="*/ 5295753 w 8084849"/>
                <a:gd name="connsiteY37" fmla="*/ 582533 h 2683475"/>
                <a:gd name="connsiteX38" fmla="*/ 5316936 w 8084849"/>
                <a:gd name="connsiteY38" fmla="*/ 533106 h 2683475"/>
                <a:gd name="connsiteX39" fmla="*/ 5412259 w 8084849"/>
                <a:gd name="connsiteY39" fmla="*/ 639021 h 2683475"/>
                <a:gd name="connsiteX40" fmla="*/ 5525235 w 8084849"/>
                <a:gd name="connsiteY40" fmla="*/ 670795 h 2683475"/>
                <a:gd name="connsiteX41" fmla="*/ 5557010 w 8084849"/>
                <a:gd name="connsiteY41" fmla="*/ 451904 h 2683475"/>
                <a:gd name="connsiteX42" fmla="*/ 5652333 w 8084849"/>
                <a:gd name="connsiteY42" fmla="*/ 596655 h 2683475"/>
                <a:gd name="connsiteX43" fmla="*/ 5804145 w 8084849"/>
                <a:gd name="connsiteY43" fmla="*/ 797894 h 2683475"/>
                <a:gd name="connsiteX44" fmla="*/ 5885346 w 8084849"/>
                <a:gd name="connsiteY44" fmla="*/ 833199 h 2683475"/>
                <a:gd name="connsiteX45" fmla="*/ 5895938 w 8084849"/>
                <a:gd name="connsiteY45" fmla="*/ 804955 h 2683475"/>
                <a:gd name="connsiteX46" fmla="*/ 5892407 w 8084849"/>
                <a:gd name="connsiteY46" fmla="*/ 706100 h 2683475"/>
                <a:gd name="connsiteX47" fmla="*/ 5945365 w 8084849"/>
                <a:gd name="connsiteY47" fmla="*/ 787302 h 2683475"/>
                <a:gd name="connsiteX48" fmla="*/ 6083054 w 8084849"/>
                <a:gd name="connsiteY48" fmla="*/ 872034 h 2683475"/>
                <a:gd name="connsiteX49" fmla="*/ 6132482 w 8084849"/>
                <a:gd name="connsiteY49" fmla="*/ 857912 h 2683475"/>
                <a:gd name="connsiteX50" fmla="*/ 6199561 w 8084849"/>
                <a:gd name="connsiteY50" fmla="*/ 794363 h 2683475"/>
                <a:gd name="connsiteX51" fmla="*/ 6181909 w 8084849"/>
                <a:gd name="connsiteY51" fmla="*/ 663734 h 2683475"/>
                <a:gd name="connsiteX52" fmla="*/ 6203092 w 8084849"/>
                <a:gd name="connsiteY52" fmla="*/ 614307 h 2683475"/>
                <a:gd name="connsiteX53" fmla="*/ 6340781 w 8084849"/>
                <a:gd name="connsiteY53" fmla="*/ 706100 h 2683475"/>
                <a:gd name="connsiteX54" fmla="*/ 6361964 w 8084849"/>
                <a:gd name="connsiteY54" fmla="*/ 734344 h 2683475"/>
                <a:gd name="connsiteX55" fmla="*/ 6591447 w 8084849"/>
                <a:gd name="connsiteY55" fmla="*/ 896748 h 2683475"/>
                <a:gd name="connsiteX56" fmla="*/ 6605569 w 8084849"/>
                <a:gd name="connsiteY56" fmla="*/ 924992 h 2683475"/>
                <a:gd name="connsiteX57" fmla="*/ 6813868 w 8084849"/>
                <a:gd name="connsiteY57" fmla="*/ 1172127 h 2683475"/>
                <a:gd name="connsiteX58" fmla="*/ 6986863 w 8084849"/>
                <a:gd name="connsiteY58" fmla="*/ 1309816 h 2683475"/>
                <a:gd name="connsiteX59" fmla="*/ 7015107 w 8084849"/>
                <a:gd name="connsiteY59" fmla="*/ 1334530 h 2683475"/>
                <a:gd name="connsiteX60" fmla="*/ 7301078 w 8084849"/>
                <a:gd name="connsiteY60" fmla="*/ 1475750 h 2683475"/>
                <a:gd name="connsiteX61" fmla="*/ 7548213 w 8084849"/>
                <a:gd name="connsiteY61" fmla="*/ 1514585 h 2683475"/>
                <a:gd name="connsiteX62" fmla="*/ 7551743 w 8084849"/>
                <a:gd name="connsiteY62" fmla="*/ 1408670 h 2683475"/>
                <a:gd name="connsiteX63" fmla="*/ 7576457 w 8084849"/>
                <a:gd name="connsiteY63" fmla="*/ 1309816 h 2683475"/>
                <a:gd name="connsiteX64" fmla="*/ 7604701 w 8084849"/>
                <a:gd name="connsiteY64" fmla="*/ 1239206 h 2683475"/>
                <a:gd name="connsiteX65" fmla="*/ 7654128 w 8084849"/>
                <a:gd name="connsiteY65" fmla="*/ 1267450 h 2683475"/>
                <a:gd name="connsiteX66" fmla="*/ 7880080 w 8084849"/>
                <a:gd name="connsiteY66" fmla="*/ 1394548 h 2683475"/>
                <a:gd name="connsiteX67" fmla="*/ 7957751 w 8084849"/>
                <a:gd name="connsiteY67" fmla="*/ 1341591 h 2683475"/>
                <a:gd name="connsiteX68" fmla="*/ 7897732 w 8084849"/>
                <a:gd name="connsiteY68" fmla="*/ 1203901 h 2683475"/>
                <a:gd name="connsiteX69" fmla="*/ 7873019 w 8084849"/>
                <a:gd name="connsiteY69" fmla="*/ 1087395 h 2683475"/>
                <a:gd name="connsiteX70" fmla="*/ 8084849 w 8084849"/>
                <a:gd name="connsiteY70" fmla="*/ 1207432 h 2683475"/>
                <a:gd name="connsiteX71" fmla="*/ 8081319 w 8084849"/>
                <a:gd name="connsiteY71" fmla="*/ 1087395 h 2683475"/>
                <a:gd name="connsiteX72" fmla="*/ 8067197 w 8084849"/>
                <a:gd name="connsiteY72" fmla="*/ 1041498 h 2683475"/>
                <a:gd name="connsiteX73" fmla="*/ 8060136 w 8084849"/>
                <a:gd name="connsiteY73" fmla="*/ 1023846 h 2683475"/>
                <a:gd name="connsiteX74" fmla="*/ 8060136 w 8084849"/>
                <a:gd name="connsiteY74" fmla="*/ 1016785 h 2683475"/>
                <a:gd name="connsiteX75" fmla="*/ 7957751 w 8084849"/>
                <a:gd name="connsiteY75" fmla="*/ 822607 h 2683475"/>
                <a:gd name="connsiteX76" fmla="*/ 7827122 w 8084849"/>
                <a:gd name="connsiteY76" fmla="*/ 794363 h 2683475"/>
                <a:gd name="connsiteX77" fmla="*/ 7721207 w 8084849"/>
                <a:gd name="connsiteY77" fmla="*/ 744936 h 2683475"/>
                <a:gd name="connsiteX78" fmla="*/ 7615292 w 8084849"/>
                <a:gd name="connsiteY78" fmla="*/ 670795 h 2683475"/>
                <a:gd name="connsiteX79" fmla="*/ 7498786 w 8084849"/>
                <a:gd name="connsiteY79" fmla="*/ 600185 h 2683475"/>
                <a:gd name="connsiteX80" fmla="*/ 7431706 w 8084849"/>
                <a:gd name="connsiteY80" fmla="*/ 473087 h 2683475"/>
                <a:gd name="connsiteX81" fmla="*/ 7382279 w 8084849"/>
                <a:gd name="connsiteY81" fmla="*/ 338928 h 2683475"/>
                <a:gd name="connsiteX82" fmla="*/ 7332852 w 8084849"/>
                <a:gd name="connsiteY82" fmla="*/ 148281 h 2683475"/>
                <a:gd name="connsiteX83" fmla="*/ 7279895 w 8084849"/>
                <a:gd name="connsiteY83" fmla="*/ 0 h 2683475"/>
                <a:gd name="connsiteX84" fmla="*/ 6827990 w 8084849"/>
                <a:gd name="connsiteY84" fmla="*/ 434252 h 2683475"/>
                <a:gd name="connsiteX85" fmla="*/ 6326659 w 8084849"/>
                <a:gd name="connsiteY85" fmla="*/ 250666 h 2683475"/>
                <a:gd name="connsiteX86" fmla="*/ 6291354 w 8084849"/>
                <a:gd name="connsiteY86" fmla="*/ 356581 h 2683475"/>
                <a:gd name="connsiteX87" fmla="*/ 6185439 w 8084849"/>
                <a:gd name="connsiteY87" fmla="*/ 522514 h 2683475"/>
                <a:gd name="connsiteX88" fmla="*/ 6044219 w 8084849"/>
                <a:gd name="connsiteY88" fmla="*/ 600185 h 2683475"/>
                <a:gd name="connsiteX89" fmla="*/ 5934773 w 8084849"/>
                <a:gd name="connsiteY89" fmla="*/ 653143 h 2683475"/>
                <a:gd name="connsiteX90" fmla="*/ 5878285 w 8084849"/>
                <a:gd name="connsiteY90" fmla="*/ 614307 h 2683475"/>
                <a:gd name="connsiteX91" fmla="*/ 5832389 w 8084849"/>
                <a:gd name="connsiteY91" fmla="*/ 575472 h 2683475"/>
                <a:gd name="connsiteX92" fmla="*/ 5790023 w 8084849"/>
                <a:gd name="connsiteY92" fmla="*/ 586063 h 2683475"/>
                <a:gd name="connsiteX93" fmla="*/ 5730004 w 8084849"/>
                <a:gd name="connsiteY93" fmla="*/ 515453 h 2683475"/>
                <a:gd name="connsiteX94" fmla="*/ 5726474 w 8084849"/>
                <a:gd name="connsiteY94" fmla="*/ 480148 h 2683475"/>
                <a:gd name="connsiteX95" fmla="*/ 5694699 w 8084849"/>
                <a:gd name="connsiteY95" fmla="*/ 476618 h 2683475"/>
                <a:gd name="connsiteX96" fmla="*/ 5652333 w 8084849"/>
                <a:gd name="connsiteY96" fmla="*/ 490740 h 2683475"/>
                <a:gd name="connsiteX97" fmla="*/ 5602906 w 8084849"/>
                <a:gd name="connsiteY97" fmla="*/ 451904 h 2683475"/>
                <a:gd name="connsiteX98" fmla="*/ 5546418 w 8084849"/>
                <a:gd name="connsiteY98" fmla="*/ 268318 h 2683475"/>
                <a:gd name="connsiteX99" fmla="*/ 5493461 w 8084849"/>
                <a:gd name="connsiteY99" fmla="*/ 105915 h 2683475"/>
                <a:gd name="connsiteX100" fmla="*/ 5454625 w 8084849"/>
                <a:gd name="connsiteY100" fmla="*/ 7061 h 2683475"/>
                <a:gd name="connsiteX101" fmla="*/ 5359302 w 8084849"/>
                <a:gd name="connsiteY101" fmla="*/ 321276 h 2683475"/>
                <a:gd name="connsiteX102" fmla="*/ 5320466 w 8084849"/>
                <a:gd name="connsiteY102" fmla="*/ 310684 h 2683475"/>
                <a:gd name="connsiteX103" fmla="*/ 5211021 w 8084849"/>
                <a:gd name="connsiteY103" fmla="*/ 77671 h 2683475"/>
                <a:gd name="connsiteX104" fmla="*/ 5189838 w 8084849"/>
                <a:gd name="connsiteY104" fmla="*/ 77671 h 2683475"/>
                <a:gd name="connsiteX105" fmla="*/ 5161593 w 8084849"/>
                <a:gd name="connsiteY105" fmla="*/ 112976 h 2683475"/>
                <a:gd name="connsiteX106" fmla="*/ 5119227 w 8084849"/>
                <a:gd name="connsiteY106" fmla="*/ 165934 h 2683475"/>
                <a:gd name="connsiteX107" fmla="*/ 5083922 w 8084849"/>
                <a:gd name="connsiteY107" fmla="*/ 127098 h 2683475"/>
                <a:gd name="connsiteX108" fmla="*/ 4875623 w 8084849"/>
                <a:gd name="connsiteY108" fmla="*/ 180056 h 2683475"/>
                <a:gd name="connsiteX109" fmla="*/ 4737933 w 8084849"/>
                <a:gd name="connsiteY109" fmla="*/ 547228 h 2683475"/>
                <a:gd name="connsiteX110" fmla="*/ 3262183 w 8084849"/>
                <a:gd name="connsiteY110" fmla="*/ 1737007 h 2683475"/>
                <a:gd name="connsiteX111" fmla="*/ 28244 w 8084849"/>
                <a:gd name="connsiteY111" fmla="*/ 1387487 h 2683475"/>
                <a:gd name="connsiteX112" fmla="*/ 56488 w 8084849"/>
                <a:gd name="connsiteY112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076861 w 8084849"/>
                <a:gd name="connsiteY30" fmla="*/ 794363 h 2683475"/>
                <a:gd name="connsiteX31" fmla="*/ 5002721 w 8084849"/>
                <a:gd name="connsiteY31" fmla="*/ 624899 h 2683475"/>
                <a:gd name="connsiteX32" fmla="*/ 4917989 w 8084849"/>
                <a:gd name="connsiteY32" fmla="*/ 476618 h 2683475"/>
                <a:gd name="connsiteX33" fmla="*/ 5041556 w 8084849"/>
                <a:gd name="connsiteY33" fmla="*/ 511923 h 2683475"/>
                <a:gd name="connsiteX34" fmla="*/ 5211021 w 8084849"/>
                <a:gd name="connsiteY34" fmla="*/ 656673 h 2683475"/>
                <a:gd name="connsiteX35" fmla="*/ 5281631 w 8084849"/>
                <a:gd name="connsiteY35" fmla="*/ 755527 h 2683475"/>
                <a:gd name="connsiteX36" fmla="*/ 5348710 w 8084849"/>
                <a:gd name="connsiteY36" fmla="*/ 709631 h 2683475"/>
                <a:gd name="connsiteX37" fmla="*/ 5295753 w 8084849"/>
                <a:gd name="connsiteY37" fmla="*/ 582533 h 2683475"/>
                <a:gd name="connsiteX38" fmla="*/ 5316936 w 8084849"/>
                <a:gd name="connsiteY38" fmla="*/ 533106 h 2683475"/>
                <a:gd name="connsiteX39" fmla="*/ 5412259 w 8084849"/>
                <a:gd name="connsiteY39" fmla="*/ 639021 h 2683475"/>
                <a:gd name="connsiteX40" fmla="*/ 5525235 w 8084849"/>
                <a:gd name="connsiteY40" fmla="*/ 670795 h 2683475"/>
                <a:gd name="connsiteX41" fmla="*/ 5557010 w 8084849"/>
                <a:gd name="connsiteY41" fmla="*/ 451904 h 2683475"/>
                <a:gd name="connsiteX42" fmla="*/ 5652333 w 8084849"/>
                <a:gd name="connsiteY42" fmla="*/ 596655 h 2683475"/>
                <a:gd name="connsiteX43" fmla="*/ 5804145 w 8084849"/>
                <a:gd name="connsiteY43" fmla="*/ 797894 h 2683475"/>
                <a:gd name="connsiteX44" fmla="*/ 5885346 w 8084849"/>
                <a:gd name="connsiteY44" fmla="*/ 833199 h 2683475"/>
                <a:gd name="connsiteX45" fmla="*/ 5895938 w 8084849"/>
                <a:gd name="connsiteY45" fmla="*/ 804955 h 2683475"/>
                <a:gd name="connsiteX46" fmla="*/ 5892407 w 8084849"/>
                <a:gd name="connsiteY46" fmla="*/ 706100 h 2683475"/>
                <a:gd name="connsiteX47" fmla="*/ 5945365 w 8084849"/>
                <a:gd name="connsiteY47" fmla="*/ 787302 h 2683475"/>
                <a:gd name="connsiteX48" fmla="*/ 6083054 w 8084849"/>
                <a:gd name="connsiteY48" fmla="*/ 872034 h 2683475"/>
                <a:gd name="connsiteX49" fmla="*/ 6132482 w 8084849"/>
                <a:gd name="connsiteY49" fmla="*/ 857912 h 2683475"/>
                <a:gd name="connsiteX50" fmla="*/ 6199561 w 8084849"/>
                <a:gd name="connsiteY50" fmla="*/ 794363 h 2683475"/>
                <a:gd name="connsiteX51" fmla="*/ 6181909 w 8084849"/>
                <a:gd name="connsiteY51" fmla="*/ 663734 h 2683475"/>
                <a:gd name="connsiteX52" fmla="*/ 6203092 w 8084849"/>
                <a:gd name="connsiteY52" fmla="*/ 614307 h 2683475"/>
                <a:gd name="connsiteX53" fmla="*/ 6340781 w 8084849"/>
                <a:gd name="connsiteY53" fmla="*/ 706100 h 2683475"/>
                <a:gd name="connsiteX54" fmla="*/ 6361964 w 8084849"/>
                <a:gd name="connsiteY54" fmla="*/ 734344 h 2683475"/>
                <a:gd name="connsiteX55" fmla="*/ 6591447 w 8084849"/>
                <a:gd name="connsiteY55" fmla="*/ 896748 h 2683475"/>
                <a:gd name="connsiteX56" fmla="*/ 6605569 w 8084849"/>
                <a:gd name="connsiteY56" fmla="*/ 924992 h 2683475"/>
                <a:gd name="connsiteX57" fmla="*/ 6813868 w 8084849"/>
                <a:gd name="connsiteY57" fmla="*/ 1172127 h 2683475"/>
                <a:gd name="connsiteX58" fmla="*/ 6986863 w 8084849"/>
                <a:gd name="connsiteY58" fmla="*/ 1309816 h 2683475"/>
                <a:gd name="connsiteX59" fmla="*/ 7015107 w 8084849"/>
                <a:gd name="connsiteY59" fmla="*/ 1334530 h 2683475"/>
                <a:gd name="connsiteX60" fmla="*/ 7301078 w 8084849"/>
                <a:gd name="connsiteY60" fmla="*/ 1475750 h 2683475"/>
                <a:gd name="connsiteX61" fmla="*/ 7548213 w 8084849"/>
                <a:gd name="connsiteY61" fmla="*/ 1514585 h 2683475"/>
                <a:gd name="connsiteX62" fmla="*/ 7551743 w 8084849"/>
                <a:gd name="connsiteY62" fmla="*/ 1408670 h 2683475"/>
                <a:gd name="connsiteX63" fmla="*/ 7576457 w 8084849"/>
                <a:gd name="connsiteY63" fmla="*/ 1309816 h 2683475"/>
                <a:gd name="connsiteX64" fmla="*/ 7604701 w 8084849"/>
                <a:gd name="connsiteY64" fmla="*/ 1239206 h 2683475"/>
                <a:gd name="connsiteX65" fmla="*/ 7654128 w 8084849"/>
                <a:gd name="connsiteY65" fmla="*/ 1267450 h 2683475"/>
                <a:gd name="connsiteX66" fmla="*/ 7880080 w 8084849"/>
                <a:gd name="connsiteY66" fmla="*/ 1394548 h 2683475"/>
                <a:gd name="connsiteX67" fmla="*/ 7957751 w 8084849"/>
                <a:gd name="connsiteY67" fmla="*/ 1341591 h 2683475"/>
                <a:gd name="connsiteX68" fmla="*/ 7897732 w 8084849"/>
                <a:gd name="connsiteY68" fmla="*/ 1203901 h 2683475"/>
                <a:gd name="connsiteX69" fmla="*/ 7873019 w 8084849"/>
                <a:gd name="connsiteY69" fmla="*/ 1087395 h 2683475"/>
                <a:gd name="connsiteX70" fmla="*/ 8084849 w 8084849"/>
                <a:gd name="connsiteY70" fmla="*/ 1207432 h 2683475"/>
                <a:gd name="connsiteX71" fmla="*/ 8081319 w 8084849"/>
                <a:gd name="connsiteY71" fmla="*/ 1087395 h 2683475"/>
                <a:gd name="connsiteX72" fmla="*/ 8067197 w 8084849"/>
                <a:gd name="connsiteY72" fmla="*/ 1041498 h 2683475"/>
                <a:gd name="connsiteX73" fmla="*/ 8060136 w 8084849"/>
                <a:gd name="connsiteY73" fmla="*/ 1023846 h 2683475"/>
                <a:gd name="connsiteX74" fmla="*/ 8060136 w 8084849"/>
                <a:gd name="connsiteY74" fmla="*/ 1016785 h 2683475"/>
                <a:gd name="connsiteX75" fmla="*/ 7957751 w 8084849"/>
                <a:gd name="connsiteY75" fmla="*/ 822607 h 2683475"/>
                <a:gd name="connsiteX76" fmla="*/ 7827122 w 8084849"/>
                <a:gd name="connsiteY76" fmla="*/ 794363 h 2683475"/>
                <a:gd name="connsiteX77" fmla="*/ 7721207 w 8084849"/>
                <a:gd name="connsiteY77" fmla="*/ 744936 h 2683475"/>
                <a:gd name="connsiteX78" fmla="*/ 7615292 w 8084849"/>
                <a:gd name="connsiteY78" fmla="*/ 670795 h 2683475"/>
                <a:gd name="connsiteX79" fmla="*/ 7498786 w 8084849"/>
                <a:gd name="connsiteY79" fmla="*/ 600185 h 2683475"/>
                <a:gd name="connsiteX80" fmla="*/ 7431706 w 8084849"/>
                <a:gd name="connsiteY80" fmla="*/ 473087 h 2683475"/>
                <a:gd name="connsiteX81" fmla="*/ 7382279 w 8084849"/>
                <a:gd name="connsiteY81" fmla="*/ 338928 h 2683475"/>
                <a:gd name="connsiteX82" fmla="*/ 7332852 w 8084849"/>
                <a:gd name="connsiteY82" fmla="*/ 148281 h 2683475"/>
                <a:gd name="connsiteX83" fmla="*/ 7279895 w 8084849"/>
                <a:gd name="connsiteY83" fmla="*/ 0 h 2683475"/>
                <a:gd name="connsiteX84" fmla="*/ 6827990 w 8084849"/>
                <a:gd name="connsiteY84" fmla="*/ 434252 h 2683475"/>
                <a:gd name="connsiteX85" fmla="*/ 6326659 w 8084849"/>
                <a:gd name="connsiteY85" fmla="*/ 250666 h 2683475"/>
                <a:gd name="connsiteX86" fmla="*/ 6291354 w 8084849"/>
                <a:gd name="connsiteY86" fmla="*/ 356581 h 2683475"/>
                <a:gd name="connsiteX87" fmla="*/ 6185439 w 8084849"/>
                <a:gd name="connsiteY87" fmla="*/ 522514 h 2683475"/>
                <a:gd name="connsiteX88" fmla="*/ 6044219 w 8084849"/>
                <a:gd name="connsiteY88" fmla="*/ 600185 h 2683475"/>
                <a:gd name="connsiteX89" fmla="*/ 5934773 w 8084849"/>
                <a:gd name="connsiteY89" fmla="*/ 653143 h 2683475"/>
                <a:gd name="connsiteX90" fmla="*/ 5878285 w 8084849"/>
                <a:gd name="connsiteY90" fmla="*/ 614307 h 2683475"/>
                <a:gd name="connsiteX91" fmla="*/ 5832389 w 8084849"/>
                <a:gd name="connsiteY91" fmla="*/ 575472 h 2683475"/>
                <a:gd name="connsiteX92" fmla="*/ 5790023 w 8084849"/>
                <a:gd name="connsiteY92" fmla="*/ 586063 h 2683475"/>
                <a:gd name="connsiteX93" fmla="*/ 5730004 w 8084849"/>
                <a:gd name="connsiteY93" fmla="*/ 515453 h 2683475"/>
                <a:gd name="connsiteX94" fmla="*/ 5726474 w 8084849"/>
                <a:gd name="connsiteY94" fmla="*/ 480148 h 2683475"/>
                <a:gd name="connsiteX95" fmla="*/ 5694699 w 8084849"/>
                <a:gd name="connsiteY95" fmla="*/ 476618 h 2683475"/>
                <a:gd name="connsiteX96" fmla="*/ 5652333 w 8084849"/>
                <a:gd name="connsiteY96" fmla="*/ 490740 h 2683475"/>
                <a:gd name="connsiteX97" fmla="*/ 5602906 w 8084849"/>
                <a:gd name="connsiteY97" fmla="*/ 451904 h 2683475"/>
                <a:gd name="connsiteX98" fmla="*/ 5546418 w 8084849"/>
                <a:gd name="connsiteY98" fmla="*/ 268318 h 2683475"/>
                <a:gd name="connsiteX99" fmla="*/ 5493461 w 8084849"/>
                <a:gd name="connsiteY99" fmla="*/ 105915 h 2683475"/>
                <a:gd name="connsiteX100" fmla="*/ 5454625 w 8084849"/>
                <a:gd name="connsiteY100" fmla="*/ 7061 h 2683475"/>
                <a:gd name="connsiteX101" fmla="*/ 5359302 w 8084849"/>
                <a:gd name="connsiteY101" fmla="*/ 321276 h 2683475"/>
                <a:gd name="connsiteX102" fmla="*/ 5320466 w 8084849"/>
                <a:gd name="connsiteY102" fmla="*/ 310684 h 2683475"/>
                <a:gd name="connsiteX103" fmla="*/ 5211021 w 8084849"/>
                <a:gd name="connsiteY103" fmla="*/ 77671 h 2683475"/>
                <a:gd name="connsiteX104" fmla="*/ 5189838 w 8084849"/>
                <a:gd name="connsiteY104" fmla="*/ 77671 h 2683475"/>
                <a:gd name="connsiteX105" fmla="*/ 5161593 w 8084849"/>
                <a:gd name="connsiteY105" fmla="*/ 112976 h 2683475"/>
                <a:gd name="connsiteX106" fmla="*/ 5119227 w 8084849"/>
                <a:gd name="connsiteY106" fmla="*/ 165934 h 2683475"/>
                <a:gd name="connsiteX107" fmla="*/ 5083922 w 8084849"/>
                <a:gd name="connsiteY107" fmla="*/ 127098 h 2683475"/>
                <a:gd name="connsiteX108" fmla="*/ 4875623 w 8084849"/>
                <a:gd name="connsiteY108" fmla="*/ 180056 h 2683475"/>
                <a:gd name="connsiteX109" fmla="*/ 4737933 w 8084849"/>
                <a:gd name="connsiteY109" fmla="*/ 547228 h 2683475"/>
                <a:gd name="connsiteX110" fmla="*/ 3262183 w 8084849"/>
                <a:gd name="connsiteY110" fmla="*/ 1737007 h 2683475"/>
                <a:gd name="connsiteX111" fmla="*/ 28244 w 8084849"/>
                <a:gd name="connsiteY111" fmla="*/ 1387487 h 2683475"/>
                <a:gd name="connsiteX112" fmla="*/ 56488 w 8084849"/>
                <a:gd name="connsiteY112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076861 w 8084849"/>
                <a:gd name="connsiteY30" fmla="*/ 794363 h 2683475"/>
                <a:gd name="connsiteX31" fmla="*/ 5002721 w 8084849"/>
                <a:gd name="connsiteY31" fmla="*/ 624899 h 2683475"/>
                <a:gd name="connsiteX32" fmla="*/ 4917989 w 8084849"/>
                <a:gd name="connsiteY32" fmla="*/ 476618 h 2683475"/>
                <a:gd name="connsiteX33" fmla="*/ 5041556 w 8084849"/>
                <a:gd name="connsiteY33" fmla="*/ 511923 h 2683475"/>
                <a:gd name="connsiteX34" fmla="*/ 5211021 w 8084849"/>
                <a:gd name="connsiteY34" fmla="*/ 656673 h 2683475"/>
                <a:gd name="connsiteX35" fmla="*/ 5281631 w 8084849"/>
                <a:gd name="connsiteY35" fmla="*/ 755527 h 2683475"/>
                <a:gd name="connsiteX36" fmla="*/ 5348710 w 8084849"/>
                <a:gd name="connsiteY36" fmla="*/ 709631 h 2683475"/>
                <a:gd name="connsiteX37" fmla="*/ 5295753 w 8084849"/>
                <a:gd name="connsiteY37" fmla="*/ 582533 h 2683475"/>
                <a:gd name="connsiteX38" fmla="*/ 5316936 w 8084849"/>
                <a:gd name="connsiteY38" fmla="*/ 533106 h 2683475"/>
                <a:gd name="connsiteX39" fmla="*/ 5412259 w 8084849"/>
                <a:gd name="connsiteY39" fmla="*/ 639021 h 2683475"/>
                <a:gd name="connsiteX40" fmla="*/ 5525235 w 8084849"/>
                <a:gd name="connsiteY40" fmla="*/ 670795 h 2683475"/>
                <a:gd name="connsiteX41" fmla="*/ 5557010 w 8084849"/>
                <a:gd name="connsiteY41" fmla="*/ 451904 h 2683475"/>
                <a:gd name="connsiteX42" fmla="*/ 5652333 w 8084849"/>
                <a:gd name="connsiteY42" fmla="*/ 596655 h 2683475"/>
                <a:gd name="connsiteX43" fmla="*/ 5804145 w 8084849"/>
                <a:gd name="connsiteY43" fmla="*/ 797894 h 2683475"/>
                <a:gd name="connsiteX44" fmla="*/ 5895938 w 8084849"/>
                <a:gd name="connsiteY44" fmla="*/ 804955 h 2683475"/>
                <a:gd name="connsiteX45" fmla="*/ 5892407 w 8084849"/>
                <a:gd name="connsiteY45" fmla="*/ 706100 h 2683475"/>
                <a:gd name="connsiteX46" fmla="*/ 5945365 w 8084849"/>
                <a:gd name="connsiteY46" fmla="*/ 787302 h 2683475"/>
                <a:gd name="connsiteX47" fmla="*/ 6083054 w 8084849"/>
                <a:gd name="connsiteY47" fmla="*/ 872034 h 2683475"/>
                <a:gd name="connsiteX48" fmla="*/ 6132482 w 8084849"/>
                <a:gd name="connsiteY48" fmla="*/ 857912 h 2683475"/>
                <a:gd name="connsiteX49" fmla="*/ 6199561 w 8084849"/>
                <a:gd name="connsiteY49" fmla="*/ 794363 h 2683475"/>
                <a:gd name="connsiteX50" fmla="*/ 6181909 w 8084849"/>
                <a:gd name="connsiteY50" fmla="*/ 663734 h 2683475"/>
                <a:gd name="connsiteX51" fmla="*/ 6203092 w 8084849"/>
                <a:gd name="connsiteY51" fmla="*/ 614307 h 2683475"/>
                <a:gd name="connsiteX52" fmla="*/ 6340781 w 8084849"/>
                <a:gd name="connsiteY52" fmla="*/ 706100 h 2683475"/>
                <a:gd name="connsiteX53" fmla="*/ 6361964 w 8084849"/>
                <a:gd name="connsiteY53" fmla="*/ 734344 h 2683475"/>
                <a:gd name="connsiteX54" fmla="*/ 6591447 w 8084849"/>
                <a:gd name="connsiteY54" fmla="*/ 896748 h 2683475"/>
                <a:gd name="connsiteX55" fmla="*/ 6605569 w 8084849"/>
                <a:gd name="connsiteY55" fmla="*/ 924992 h 2683475"/>
                <a:gd name="connsiteX56" fmla="*/ 6813868 w 8084849"/>
                <a:gd name="connsiteY56" fmla="*/ 1172127 h 2683475"/>
                <a:gd name="connsiteX57" fmla="*/ 6986863 w 8084849"/>
                <a:gd name="connsiteY57" fmla="*/ 1309816 h 2683475"/>
                <a:gd name="connsiteX58" fmla="*/ 7015107 w 8084849"/>
                <a:gd name="connsiteY58" fmla="*/ 1334530 h 2683475"/>
                <a:gd name="connsiteX59" fmla="*/ 7301078 w 8084849"/>
                <a:gd name="connsiteY59" fmla="*/ 1475750 h 2683475"/>
                <a:gd name="connsiteX60" fmla="*/ 7548213 w 8084849"/>
                <a:gd name="connsiteY60" fmla="*/ 1514585 h 2683475"/>
                <a:gd name="connsiteX61" fmla="*/ 7551743 w 8084849"/>
                <a:gd name="connsiteY61" fmla="*/ 1408670 h 2683475"/>
                <a:gd name="connsiteX62" fmla="*/ 7576457 w 8084849"/>
                <a:gd name="connsiteY62" fmla="*/ 1309816 h 2683475"/>
                <a:gd name="connsiteX63" fmla="*/ 7604701 w 8084849"/>
                <a:gd name="connsiteY63" fmla="*/ 1239206 h 2683475"/>
                <a:gd name="connsiteX64" fmla="*/ 7654128 w 8084849"/>
                <a:gd name="connsiteY64" fmla="*/ 1267450 h 2683475"/>
                <a:gd name="connsiteX65" fmla="*/ 7880080 w 8084849"/>
                <a:gd name="connsiteY65" fmla="*/ 1394548 h 2683475"/>
                <a:gd name="connsiteX66" fmla="*/ 7957751 w 8084849"/>
                <a:gd name="connsiteY66" fmla="*/ 1341591 h 2683475"/>
                <a:gd name="connsiteX67" fmla="*/ 7897732 w 8084849"/>
                <a:gd name="connsiteY67" fmla="*/ 1203901 h 2683475"/>
                <a:gd name="connsiteX68" fmla="*/ 7873019 w 8084849"/>
                <a:gd name="connsiteY68" fmla="*/ 1087395 h 2683475"/>
                <a:gd name="connsiteX69" fmla="*/ 8084849 w 8084849"/>
                <a:gd name="connsiteY69" fmla="*/ 1207432 h 2683475"/>
                <a:gd name="connsiteX70" fmla="*/ 8081319 w 8084849"/>
                <a:gd name="connsiteY70" fmla="*/ 1087395 h 2683475"/>
                <a:gd name="connsiteX71" fmla="*/ 8067197 w 8084849"/>
                <a:gd name="connsiteY71" fmla="*/ 1041498 h 2683475"/>
                <a:gd name="connsiteX72" fmla="*/ 8060136 w 8084849"/>
                <a:gd name="connsiteY72" fmla="*/ 1023846 h 2683475"/>
                <a:gd name="connsiteX73" fmla="*/ 8060136 w 8084849"/>
                <a:gd name="connsiteY73" fmla="*/ 1016785 h 2683475"/>
                <a:gd name="connsiteX74" fmla="*/ 7957751 w 8084849"/>
                <a:gd name="connsiteY74" fmla="*/ 822607 h 2683475"/>
                <a:gd name="connsiteX75" fmla="*/ 7827122 w 8084849"/>
                <a:gd name="connsiteY75" fmla="*/ 794363 h 2683475"/>
                <a:gd name="connsiteX76" fmla="*/ 7721207 w 8084849"/>
                <a:gd name="connsiteY76" fmla="*/ 744936 h 2683475"/>
                <a:gd name="connsiteX77" fmla="*/ 7615292 w 8084849"/>
                <a:gd name="connsiteY77" fmla="*/ 670795 h 2683475"/>
                <a:gd name="connsiteX78" fmla="*/ 7498786 w 8084849"/>
                <a:gd name="connsiteY78" fmla="*/ 600185 h 2683475"/>
                <a:gd name="connsiteX79" fmla="*/ 7431706 w 8084849"/>
                <a:gd name="connsiteY79" fmla="*/ 473087 h 2683475"/>
                <a:gd name="connsiteX80" fmla="*/ 7382279 w 8084849"/>
                <a:gd name="connsiteY80" fmla="*/ 338928 h 2683475"/>
                <a:gd name="connsiteX81" fmla="*/ 7332852 w 8084849"/>
                <a:gd name="connsiteY81" fmla="*/ 148281 h 2683475"/>
                <a:gd name="connsiteX82" fmla="*/ 7279895 w 8084849"/>
                <a:gd name="connsiteY82" fmla="*/ 0 h 2683475"/>
                <a:gd name="connsiteX83" fmla="*/ 6827990 w 8084849"/>
                <a:gd name="connsiteY83" fmla="*/ 434252 h 2683475"/>
                <a:gd name="connsiteX84" fmla="*/ 6326659 w 8084849"/>
                <a:gd name="connsiteY84" fmla="*/ 250666 h 2683475"/>
                <a:gd name="connsiteX85" fmla="*/ 6291354 w 8084849"/>
                <a:gd name="connsiteY85" fmla="*/ 356581 h 2683475"/>
                <a:gd name="connsiteX86" fmla="*/ 6185439 w 8084849"/>
                <a:gd name="connsiteY86" fmla="*/ 522514 h 2683475"/>
                <a:gd name="connsiteX87" fmla="*/ 6044219 w 8084849"/>
                <a:gd name="connsiteY87" fmla="*/ 600185 h 2683475"/>
                <a:gd name="connsiteX88" fmla="*/ 5934773 w 8084849"/>
                <a:gd name="connsiteY88" fmla="*/ 653143 h 2683475"/>
                <a:gd name="connsiteX89" fmla="*/ 5878285 w 8084849"/>
                <a:gd name="connsiteY89" fmla="*/ 614307 h 2683475"/>
                <a:gd name="connsiteX90" fmla="*/ 5832389 w 8084849"/>
                <a:gd name="connsiteY90" fmla="*/ 575472 h 2683475"/>
                <a:gd name="connsiteX91" fmla="*/ 5790023 w 8084849"/>
                <a:gd name="connsiteY91" fmla="*/ 586063 h 2683475"/>
                <a:gd name="connsiteX92" fmla="*/ 5730004 w 8084849"/>
                <a:gd name="connsiteY92" fmla="*/ 515453 h 2683475"/>
                <a:gd name="connsiteX93" fmla="*/ 5726474 w 8084849"/>
                <a:gd name="connsiteY93" fmla="*/ 480148 h 2683475"/>
                <a:gd name="connsiteX94" fmla="*/ 5694699 w 8084849"/>
                <a:gd name="connsiteY94" fmla="*/ 476618 h 2683475"/>
                <a:gd name="connsiteX95" fmla="*/ 5652333 w 8084849"/>
                <a:gd name="connsiteY95" fmla="*/ 490740 h 2683475"/>
                <a:gd name="connsiteX96" fmla="*/ 5602906 w 8084849"/>
                <a:gd name="connsiteY96" fmla="*/ 451904 h 2683475"/>
                <a:gd name="connsiteX97" fmla="*/ 5546418 w 8084849"/>
                <a:gd name="connsiteY97" fmla="*/ 268318 h 2683475"/>
                <a:gd name="connsiteX98" fmla="*/ 5493461 w 8084849"/>
                <a:gd name="connsiteY98" fmla="*/ 105915 h 2683475"/>
                <a:gd name="connsiteX99" fmla="*/ 5454625 w 8084849"/>
                <a:gd name="connsiteY99" fmla="*/ 7061 h 2683475"/>
                <a:gd name="connsiteX100" fmla="*/ 5359302 w 8084849"/>
                <a:gd name="connsiteY100" fmla="*/ 321276 h 2683475"/>
                <a:gd name="connsiteX101" fmla="*/ 5320466 w 8084849"/>
                <a:gd name="connsiteY101" fmla="*/ 310684 h 2683475"/>
                <a:gd name="connsiteX102" fmla="*/ 5211021 w 8084849"/>
                <a:gd name="connsiteY102" fmla="*/ 77671 h 2683475"/>
                <a:gd name="connsiteX103" fmla="*/ 5189838 w 8084849"/>
                <a:gd name="connsiteY103" fmla="*/ 77671 h 2683475"/>
                <a:gd name="connsiteX104" fmla="*/ 5161593 w 8084849"/>
                <a:gd name="connsiteY104" fmla="*/ 112976 h 2683475"/>
                <a:gd name="connsiteX105" fmla="*/ 5119227 w 8084849"/>
                <a:gd name="connsiteY105" fmla="*/ 165934 h 2683475"/>
                <a:gd name="connsiteX106" fmla="*/ 5083922 w 8084849"/>
                <a:gd name="connsiteY106" fmla="*/ 127098 h 2683475"/>
                <a:gd name="connsiteX107" fmla="*/ 4875623 w 8084849"/>
                <a:gd name="connsiteY107" fmla="*/ 180056 h 2683475"/>
                <a:gd name="connsiteX108" fmla="*/ 4737933 w 8084849"/>
                <a:gd name="connsiteY108" fmla="*/ 547228 h 2683475"/>
                <a:gd name="connsiteX109" fmla="*/ 3262183 w 8084849"/>
                <a:gd name="connsiteY109" fmla="*/ 1737007 h 2683475"/>
                <a:gd name="connsiteX110" fmla="*/ 28244 w 8084849"/>
                <a:gd name="connsiteY110" fmla="*/ 1387487 h 2683475"/>
                <a:gd name="connsiteX111" fmla="*/ 56488 w 8084849"/>
                <a:gd name="connsiteY111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076861 w 8084849"/>
                <a:gd name="connsiteY30" fmla="*/ 794363 h 2683475"/>
                <a:gd name="connsiteX31" fmla="*/ 5002721 w 8084849"/>
                <a:gd name="connsiteY31" fmla="*/ 624899 h 2683475"/>
                <a:gd name="connsiteX32" fmla="*/ 4917989 w 8084849"/>
                <a:gd name="connsiteY32" fmla="*/ 476618 h 2683475"/>
                <a:gd name="connsiteX33" fmla="*/ 5041556 w 8084849"/>
                <a:gd name="connsiteY33" fmla="*/ 511923 h 2683475"/>
                <a:gd name="connsiteX34" fmla="*/ 5211021 w 8084849"/>
                <a:gd name="connsiteY34" fmla="*/ 656673 h 2683475"/>
                <a:gd name="connsiteX35" fmla="*/ 5281631 w 8084849"/>
                <a:gd name="connsiteY35" fmla="*/ 755527 h 2683475"/>
                <a:gd name="connsiteX36" fmla="*/ 5348710 w 8084849"/>
                <a:gd name="connsiteY36" fmla="*/ 709631 h 2683475"/>
                <a:gd name="connsiteX37" fmla="*/ 5295753 w 8084849"/>
                <a:gd name="connsiteY37" fmla="*/ 582533 h 2683475"/>
                <a:gd name="connsiteX38" fmla="*/ 5316936 w 8084849"/>
                <a:gd name="connsiteY38" fmla="*/ 533106 h 2683475"/>
                <a:gd name="connsiteX39" fmla="*/ 5412259 w 8084849"/>
                <a:gd name="connsiteY39" fmla="*/ 639021 h 2683475"/>
                <a:gd name="connsiteX40" fmla="*/ 5525235 w 8084849"/>
                <a:gd name="connsiteY40" fmla="*/ 670795 h 2683475"/>
                <a:gd name="connsiteX41" fmla="*/ 5557010 w 8084849"/>
                <a:gd name="connsiteY41" fmla="*/ 451904 h 2683475"/>
                <a:gd name="connsiteX42" fmla="*/ 5652333 w 8084849"/>
                <a:gd name="connsiteY42" fmla="*/ 596655 h 2683475"/>
                <a:gd name="connsiteX43" fmla="*/ 5804145 w 8084849"/>
                <a:gd name="connsiteY43" fmla="*/ 797894 h 2683475"/>
                <a:gd name="connsiteX44" fmla="*/ 5895938 w 8084849"/>
                <a:gd name="connsiteY44" fmla="*/ 804955 h 2683475"/>
                <a:gd name="connsiteX45" fmla="*/ 5892407 w 8084849"/>
                <a:gd name="connsiteY45" fmla="*/ 706100 h 2683475"/>
                <a:gd name="connsiteX46" fmla="*/ 5945365 w 8084849"/>
                <a:gd name="connsiteY46" fmla="*/ 787302 h 2683475"/>
                <a:gd name="connsiteX47" fmla="*/ 6083054 w 8084849"/>
                <a:gd name="connsiteY47" fmla="*/ 872034 h 2683475"/>
                <a:gd name="connsiteX48" fmla="*/ 6132482 w 8084849"/>
                <a:gd name="connsiteY48" fmla="*/ 857912 h 2683475"/>
                <a:gd name="connsiteX49" fmla="*/ 6199561 w 8084849"/>
                <a:gd name="connsiteY49" fmla="*/ 794363 h 2683475"/>
                <a:gd name="connsiteX50" fmla="*/ 6181909 w 8084849"/>
                <a:gd name="connsiteY50" fmla="*/ 663734 h 2683475"/>
                <a:gd name="connsiteX51" fmla="*/ 6203092 w 8084849"/>
                <a:gd name="connsiteY51" fmla="*/ 614307 h 2683475"/>
                <a:gd name="connsiteX52" fmla="*/ 6340781 w 8084849"/>
                <a:gd name="connsiteY52" fmla="*/ 706100 h 2683475"/>
                <a:gd name="connsiteX53" fmla="*/ 6361964 w 8084849"/>
                <a:gd name="connsiteY53" fmla="*/ 734344 h 2683475"/>
                <a:gd name="connsiteX54" fmla="*/ 6591447 w 8084849"/>
                <a:gd name="connsiteY54" fmla="*/ 896748 h 2683475"/>
                <a:gd name="connsiteX55" fmla="*/ 6605569 w 8084849"/>
                <a:gd name="connsiteY55" fmla="*/ 924992 h 2683475"/>
                <a:gd name="connsiteX56" fmla="*/ 6813868 w 8084849"/>
                <a:gd name="connsiteY56" fmla="*/ 1172127 h 2683475"/>
                <a:gd name="connsiteX57" fmla="*/ 6986863 w 8084849"/>
                <a:gd name="connsiteY57" fmla="*/ 1309816 h 2683475"/>
                <a:gd name="connsiteX58" fmla="*/ 7015107 w 8084849"/>
                <a:gd name="connsiteY58" fmla="*/ 1334530 h 2683475"/>
                <a:gd name="connsiteX59" fmla="*/ 7301078 w 8084849"/>
                <a:gd name="connsiteY59" fmla="*/ 1475750 h 2683475"/>
                <a:gd name="connsiteX60" fmla="*/ 7548213 w 8084849"/>
                <a:gd name="connsiteY60" fmla="*/ 1514585 h 2683475"/>
                <a:gd name="connsiteX61" fmla="*/ 7551743 w 8084849"/>
                <a:gd name="connsiteY61" fmla="*/ 1408670 h 2683475"/>
                <a:gd name="connsiteX62" fmla="*/ 7576457 w 8084849"/>
                <a:gd name="connsiteY62" fmla="*/ 1309816 h 2683475"/>
                <a:gd name="connsiteX63" fmla="*/ 7604701 w 8084849"/>
                <a:gd name="connsiteY63" fmla="*/ 1239206 h 2683475"/>
                <a:gd name="connsiteX64" fmla="*/ 7654128 w 8084849"/>
                <a:gd name="connsiteY64" fmla="*/ 1267450 h 2683475"/>
                <a:gd name="connsiteX65" fmla="*/ 7880080 w 8084849"/>
                <a:gd name="connsiteY65" fmla="*/ 1394548 h 2683475"/>
                <a:gd name="connsiteX66" fmla="*/ 7957751 w 8084849"/>
                <a:gd name="connsiteY66" fmla="*/ 1341591 h 2683475"/>
                <a:gd name="connsiteX67" fmla="*/ 7897732 w 8084849"/>
                <a:gd name="connsiteY67" fmla="*/ 1203901 h 2683475"/>
                <a:gd name="connsiteX68" fmla="*/ 7873019 w 8084849"/>
                <a:gd name="connsiteY68" fmla="*/ 1087395 h 2683475"/>
                <a:gd name="connsiteX69" fmla="*/ 8084849 w 8084849"/>
                <a:gd name="connsiteY69" fmla="*/ 1207432 h 2683475"/>
                <a:gd name="connsiteX70" fmla="*/ 8081319 w 8084849"/>
                <a:gd name="connsiteY70" fmla="*/ 1087395 h 2683475"/>
                <a:gd name="connsiteX71" fmla="*/ 8067197 w 8084849"/>
                <a:gd name="connsiteY71" fmla="*/ 1041498 h 2683475"/>
                <a:gd name="connsiteX72" fmla="*/ 8060136 w 8084849"/>
                <a:gd name="connsiteY72" fmla="*/ 1023846 h 2683475"/>
                <a:gd name="connsiteX73" fmla="*/ 8060136 w 8084849"/>
                <a:gd name="connsiteY73" fmla="*/ 1016785 h 2683475"/>
                <a:gd name="connsiteX74" fmla="*/ 7957751 w 8084849"/>
                <a:gd name="connsiteY74" fmla="*/ 822607 h 2683475"/>
                <a:gd name="connsiteX75" fmla="*/ 7827122 w 8084849"/>
                <a:gd name="connsiteY75" fmla="*/ 794363 h 2683475"/>
                <a:gd name="connsiteX76" fmla="*/ 7721207 w 8084849"/>
                <a:gd name="connsiteY76" fmla="*/ 744936 h 2683475"/>
                <a:gd name="connsiteX77" fmla="*/ 7615292 w 8084849"/>
                <a:gd name="connsiteY77" fmla="*/ 670795 h 2683475"/>
                <a:gd name="connsiteX78" fmla="*/ 7498786 w 8084849"/>
                <a:gd name="connsiteY78" fmla="*/ 600185 h 2683475"/>
                <a:gd name="connsiteX79" fmla="*/ 7431706 w 8084849"/>
                <a:gd name="connsiteY79" fmla="*/ 473087 h 2683475"/>
                <a:gd name="connsiteX80" fmla="*/ 7382279 w 8084849"/>
                <a:gd name="connsiteY80" fmla="*/ 338928 h 2683475"/>
                <a:gd name="connsiteX81" fmla="*/ 7332852 w 8084849"/>
                <a:gd name="connsiteY81" fmla="*/ 148281 h 2683475"/>
                <a:gd name="connsiteX82" fmla="*/ 7279895 w 8084849"/>
                <a:gd name="connsiteY82" fmla="*/ 0 h 2683475"/>
                <a:gd name="connsiteX83" fmla="*/ 6827990 w 8084849"/>
                <a:gd name="connsiteY83" fmla="*/ 434252 h 2683475"/>
                <a:gd name="connsiteX84" fmla="*/ 6326659 w 8084849"/>
                <a:gd name="connsiteY84" fmla="*/ 250666 h 2683475"/>
                <a:gd name="connsiteX85" fmla="*/ 6291354 w 8084849"/>
                <a:gd name="connsiteY85" fmla="*/ 356581 h 2683475"/>
                <a:gd name="connsiteX86" fmla="*/ 6185439 w 8084849"/>
                <a:gd name="connsiteY86" fmla="*/ 522514 h 2683475"/>
                <a:gd name="connsiteX87" fmla="*/ 6044219 w 8084849"/>
                <a:gd name="connsiteY87" fmla="*/ 600185 h 2683475"/>
                <a:gd name="connsiteX88" fmla="*/ 5934773 w 8084849"/>
                <a:gd name="connsiteY88" fmla="*/ 653143 h 2683475"/>
                <a:gd name="connsiteX89" fmla="*/ 5878285 w 8084849"/>
                <a:gd name="connsiteY89" fmla="*/ 614307 h 2683475"/>
                <a:gd name="connsiteX90" fmla="*/ 5832389 w 8084849"/>
                <a:gd name="connsiteY90" fmla="*/ 575472 h 2683475"/>
                <a:gd name="connsiteX91" fmla="*/ 5790023 w 8084849"/>
                <a:gd name="connsiteY91" fmla="*/ 586063 h 2683475"/>
                <a:gd name="connsiteX92" fmla="*/ 5730004 w 8084849"/>
                <a:gd name="connsiteY92" fmla="*/ 515453 h 2683475"/>
                <a:gd name="connsiteX93" fmla="*/ 5726474 w 8084849"/>
                <a:gd name="connsiteY93" fmla="*/ 480148 h 2683475"/>
                <a:gd name="connsiteX94" fmla="*/ 5694699 w 8084849"/>
                <a:gd name="connsiteY94" fmla="*/ 476618 h 2683475"/>
                <a:gd name="connsiteX95" fmla="*/ 5652333 w 8084849"/>
                <a:gd name="connsiteY95" fmla="*/ 490740 h 2683475"/>
                <a:gd name="connsiteX96" fmla="*/ 5602906 w 8084849"/>
                <a:gd name="connsiteY96" fmla="*/ 451904 h 2683475"/>
                <a:gd name="connsiteX97" fmla="*/ 5546418 w 8084849"/>
                <a:gd name="connsiteY97" fmla="*/ 268318 h 2683475"/>
                <a:gd name="connsiteX98" fmla="*/ 5493461 w 8084849"/>
                <a:gd name="connsiteY98" fmla="*/ 105915 h 2683475"/>
                <a:gd name="connsiteX99" fmla="*/ 5454625 w 8084849"/>
                <a:gd name="connsiteY99" fmla="*/ 7061 h 2683475"/>
                <a:gd name="connsiteX100" fmla="*/ 5359302 w 8084849"/>
                <a:gd name="connsiteY100" fmla="*/ 321276 h 2683475"/>
                <a:gd name="connsiteX101" fmla="*/ 5320466 w 8084849"/>
                <a:gd name="connsiteY101" fmla="*/ 310684 h 2683475"/>
                <a:gd name="connsiteX102" fmla="*/ 5211021 w 8084849"/>
                <a:gd name="connsiteY102" fmla="*/ 77671 h 2683475"/>
                <a:gd name="connsiteX103" fmla="*/ 5189838 w 8084849"/>
                <a:gd name="connsiteY103" fmla="*/ 77671 h 2683475"/>
                <a:gd name="connsiteX104" fmla="*/ 5161593 w 8084849"/>
                <a:gd name="connsiteY104" fmla="*/ 112976 h 2683475"/>
                <a:gd name="connsiteX105" fmla="*/ 5119227 w 8084849"/>
                <a:gd name="connsiteY105" fmla="*/ 165934 h 2683475"/>
                <a:gd name="connsiteX106" fmla="*/ 5083922 w 8084849"/>
                <a:gd name="connsiteY106" fmla="*/ 127098 h 2683475"/>
                <a:gd name="connsiteX107" fmla="*/ 4875623 w 8084849"/>
                <a:gd name="connsiteY107" fmla="*/ 180056 h 2683475"/>
                <a:gd name="connsiteX108" fmla="*/ 4737933 w 8084849"/>
                <a:gd name="connsiteY108" fmla="*/ 547228 h 2683475"/>
                <a:gd name="connsiteX109" fmla="*/ 3262183 w 8084849"/>
                <a:gd name="connsiteY109" fmla="*/ 1737007 h 2683475"/>
                <a:gd name="connsiteX110" fmla="*/ 28244 w 8084849"/>
                <a:gd name="connsiteY110" fmla="*/ 1387487 h 2683475"/>
                <a:gd name="connsiteX111" fmla="*/ 56488 w 8084849"/>
                <a:gd name="connsiteY111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076861 w 8084849"/>
                <a:gd name="connsiteY30" fmla="*/ 794363 h 2683475"/>
                <a:gd name="connsiteX31" fmla="*/ 5002721 w 8084849"/>
                <a:gd name="connsiteY31" fmla="*/ 624899 h 2683475"/>
                <a:gd name="connsiteX32" fmla="*/ 4917989 w 8084849"/>
                <a:gd name="connsiteY32" fmla="*/ 476618 h 2683475"/>
                <a:gd name="connsiteX33" fmla="*/ 5041556 w 8084849"/>
                <a:gd name="connsiteY33" fmla="*/ 511923 h 2683475"/>
                <a:gd name="connsiteX34" fmla="*/ 5211021 w 8084849"/>
                <a:gd name="connsiteY34" fmla="*/ 656673 h 2683475"/>
                <a:gd name="connsiteX35" fmla="*/ 5281631 w 8084849"/>
                <a:gd name="connsiteY35" fmla="*/ 755527 h 2683475"/>
                <a:gd name="connsiteX36" fmla="*/ 5348710 w 8084849"/>
                <a:gd name="connsiteY36" fmla="*/ 709631 h 2683475"/>
                <a:gd name="connsiteX37" fmla="*/ 5295753 w 8084849"/>
                <a:gd name="connsiteY37" fmla="*/ 582533 h 2683475"/>
                <a:gd name="connsiteX38" fmla="*/ 5316936 w 8084849"/>
                <a:gd name="connsiteY38" fmla="*/ 533106 h 2683475"/>
                <a:gd name="connsiteX39" fmla="*/ 5412259 w 8084849"/>
                <a:gd name="connsiteY39" fmla="*/ 639021 h 2683475"/>
                <a:gd name="connsiteX40" fmla="*/ 5525235 w 8084849"/>
                <a:gd name="connsiteY40" fmla="*/ 670795 h 2683475"/>
                <a:gd name="connsiteX41" fmla="*/ 5557010 w 8084849"/>
                <a:gd name="connsiteY41" fmla="*/ 451904 h 2683475"/>
                <a:gd name="connsiteX42" fmla="*/ 5652333 w 8084849"/>
                <a:gd name="connsiteY42" fmla="*/ 596655 h 2683475"/>
                <a:gd name="connsiteX43" fmla="*/ 5804145 w 8084849"/>
                <a:gd name="connsiteY43" fmla="*/ 797894 h 2683475"/>
                <a:gd name="connsiteX44" fmla="*/ 5878285 w 8084849"/>
                <a:gd name="connsiteY44" fmla="*/ 836729 h 2683475"/>
                <a:gd name="connsiteX45" fmla="*/ 5892407 w 8084849"/>
                <a:gd name="connsiteY45" fmla="*/ 706100 h 2683475"/>
                <a:gd name="connsiteX46" fmla="*/ 5945365 w 8084849"/>
                <a:gd name="connsiteY46" fmla="*/ 787302 h 2683475"/>
                <a:gd name="connsiteX47" fmla="*/ 6083054 w 8084849"/>
                <a:gd name="connsiteY47" fmla="*/ 872034 h 2683475"/>
                <a:gd name="connsiteX48" fmla="*/ 6132482 w 8084849"/>
                <a:gd name="connsiteY48" fmla="*/ 857912 h 2683475"/>
                <a:gd name="connsiteX49" fmla="*/ 6199561 w 8084849"/>
                <a:gd name="connsiteY49" fmla="*/ 794363 h 2683475"/>
                <a:gd name="connsiteX50" fmla="*/ 6181909 w 8084849"/>
                <a:gd name="connsiteY50" fmla="*/ 663734 h 2683475"/>
                <a:gd name="connsiteX51" fmla="*/ 6203092 w 8084849"/>
                <a:gd name="connsiteY51" fmla="*/ 614307 h 2683475"/>
                <a:gd name="connsiteX52" fmla="*/ 6340781 w 8084849"/>
                <a:gd name="connsiteY52" fmla="*/ 706100 h 2683475"/>
                <a:gd name="connsiteX53" fmla="*/ 6361964 w 8084849"/>
                <a:gd name="connsiteY53" fmla="*/ 734344 h 2683475"/>
                <a:gd name="connsiteX54" fmla="*/ 6591447 w 8084849"/>
                <a:gd name="connsiteY54" fmla="*/ 896748 h 2683475"/>
                <a:gd name="connsiteX55" fmla="*/ 6605569 w 8084849"/>
                <a:gd name="connsiteY55" fmla="*/ 924992 h 2683475"/>
                <a:gd name="connsiteX56" fmla="*/ 6813868 w 8084849"/>
                <a:gd name="connsiteY56" fmla="*/ 1172127 h 2683475"/>
                <a:gd name="connsiteX57" fmla="*/ 6986863 w 8084849"/>
                <a:gd name="connsiteY57" fmla="*/ 1309816 h 2683475"/>
                <a:gd name="connsiteX58" fmla="*/ 7015107 w 8084849"/>
                <a:gd name="connsiteY58" fmla="*/ 1334530 h 2683475"/>
                <a:gd name="connsiteX59" fmla="*/ 7301078 w 8084849"/>
                <a:gd name="connsiteY59" fmla="*/ 1475750 h 2683475"/>
                <a:gd name="connsiteX60" fmla="*/ 7548213 w 8084849"/>
                <a:gd name="connsiteY60" fmla="*/ 1514585 h 2683475"/>
                <a:gd name="connsiteX61" fmla="*/ 7551743 w 8084849"/>
                <a:gd name="connsiteY61" fmla="*/ 1408670 h 2683475"/>
                <a:gd name="connsiteX62" fmla="*/ 7576457 w 8084849"/>
                <a:gd name="connsiteY62" fmla="*/ 1309816 h 2683475"/>
                <a:gd name="connsiteX63" fmla="*/ 7604701 w 8084849"/>
                <a:gd name="connsiteY63" fmla="*/ 1239206 h 2683475"/>
                <a:gd name="connsiteX64" fmla="*/ 7654128 w 8084849"/>
                <a:gd name="connsiteY64" fmla="*/ 1267450 h 2683475"/>
                <a:gd name="connsiteX65" fmla="*/ 7880080 w 8084849"/>
                <a:gd name="connsiteY65" fmla="*/ 1394548 h 2683475"/>
                <a:gd name="connsiteX66" fmla="*/ 7957751 w 8084849"/>
                <a:gd name="connsiteY66" fmla="*/ 1341591 h 2683475"/>
                <a:gd name="connsiteX67" fmla="*/ 7897732 w 8084849"/>
                <a:gd name="connsiteY67" fmla="*/ 1203901 h 2683475"/>
                <a:gd name="connsiteX68" fmla="*/ 7873019 w 8084849"/>
                <a:gd name="connsiteY68" fmla="*/ 1087395 h 2683475"/>
                <a:gd name="connsiteX69" fmla="*/ 8084849 w 8084849"/>
                <a:gd name="connsiteY69" fmla="*/ 1207432 h 2683475"/>
                <a:gd name="connsiteX70" fmla="*/ 8081319 w 8084849"/>
                <a:gd name="connsiteY70" fmla="*/ 1087395 h 2683475"/>
                <a:gd name="connsiteX71" fmla="*/ 8067197 w 8084849"/>
                <a:gd name="connsiteY71" fmla="*/ 1041498 h 2683475"/>
                <a:gd name="connsiteX72" fmla="*/ 8060136 w 8084849"/>
                <a:gd name="connsiteY72" fmla="*/ 1023846 h 2683475"/>
                <a:gd name="connsiteX73" fmla="*/ 8060136 w 8084849"/>
                <a:gd name="connsiteY73" fmla="*/ 1016785 h 2683475"/>
                <a:gd name="connsiteX74" fmla="*/ 7957751 w 8084849"/>
                <a:gd name="connsiteY74" fmla="*/ 822607 h 2683475"/>
                <a:gd name="connsiteX75" fmla="*/ 7827122 w 8084849"/>
                <a:gd name="connsiteY75" fmla="*/ 794363 h 2683475"/>
                <a:gd name="connsiteX76" fmla="*/ 7721207 w 8084849"/>
                <a:gd name="connsiteY76" fmla="*/ 744936 h 2683475"/>
                <a:gd name="connsiteX77" fmla="*/ 7615292 w 8084849"/>
                <a:gd name="connsiteY77" fmla="*/ 670795 h 2683475"/>
                <a:gd name="connsiteX78" fmla="*/ 7498786 w 8084849"/>
                <a:gd name="connsiteY78" fmla="*/ 600185 h 2683475"/>
                <a:gd name="connsiteX79" fmla="*/ 7431706 w 8084849"/>
                <a:gd name="connsiteY79" fmla="*/ 473087 h 2683475"/>
                <a:gd name="connsiteX80" fmla="*/ 7382279 w 8084849"/>
                <a:gd name="connsiteY80" fmla="*/ 338928 h 2683475"/>
                <a:gd name="connsiteX81" fmla="*/ 7332852 w 8084849"/>
                <a:gd name="connsiteY81" fmla="*/ 148281 h 2683475"/>
                <a:gd name="connsiteX82" fmla="*/ 7279895 w 8084849"/>
                <a:gd name="connsiteY82" fmla="*/ 0 h 2683475"/>
                <a:gd name="connsiteX83" fmla="*/ 6827990 w 8084849"/>
                <a:gd name="connsiteY83" fmla="*/ 434252 h 2683475"/>
                <a:gd name="connsiteX84" fmla="*/ 6326659 w 8084849"/>
                <a:gd name="connsiteY84" fmla="*/ 250666 h 2683475"/>
                <a:gd name="connsiteX85" fmla="*/ 6291354 w 8084849"/>
                <a:gd name="connsiteY85" fmla="*/ 356581 h 2683475"/>
                <a:gd name="connsiteX86" fmla="*/ 6185439 w 8084849"/>
                <a:gd name="connsiteY86" fmla="*/ 522514 h 2683475"/>
                <a:gd name="connsiteX87" fmla="*/ 6044219 w 8084849"/>
                <a:gd name="connsiteY87" fmla="*/ 600185 h 2683475"/>
                <a:gd name="connsiteX88" fmla="*/ 5934773 w 8084849"/>
                <a:gd name="connsiteY88" fmla="*/ 653143 h 2683475"/>
                <a:gd name="connsiteX89" fmla="*/ 5878285 w 8084849"/>
                <a:gd name="connsiteY89" fmla="*/ 614307 h 2683475"/>
                <a:gd name="connsiteX90" fmla="*/ 5832389 w 8084849"/>
                <a:gd name="connsiteY90" fmla="*/ 575472 h 2683475"/>
                <a:gd name="connsiteX91" fmla="*/ 5790023 w 8084849"/>
                <a:gd name="connsiteY91" fmla="*/ 586063 h 2683475"/>
                <a:gd name="connsiteX92" fmla="*/ 5730004 w 8084849"/>
                <a:gd name="connsiteY92" fmla="*/ 515453 h 2683475"/>
                <a:gd name="connsiteX93" fmla="*/ 5726474 w 8084849"/>
                <a:gd name="connsiteY93" fmla="*/ 480148 h 2683475"/>
                <a:gd name="connsiteX94" fmla="*/ 5694699 w 8084849"/>
                <a:gd name="connsiteY94" fmla="*/ 476618 h 2683475"/>
                <a:gd name="connsiteX95" fmla="*/ 5652333 w 8084849"/>
                <a:gd name="connsiteY95" fmla="*/ 490740 h 2683475"/>
                <a:gd name="connsiteX96" fmla="*/ 5602906 w 8084849"/>
                <a:gd name="connsiteY96" fmla="*/ 451904 h 2683475"/>
                <a:gd name="connsiteX97" fmla="*/ 5546418 w 8084849"/>
                <a:gd name="connsiteY97" fmla="*/ 268318 h 2683475"/>
                <a:gd name="connsiteX98" fmla="*/ 5493461 w 8084849"/>
                <a:gd name="connsiteY98" fmla="*/ 105915 h 2683475"/>
                <a:gd name="connsiteX99" fmla="*/ 5454625 w 8084849"/>
                <a:gd name="connsiteY99" fmla="*/ 7061 h 2683475"/>
                <a:gd name="connsiteX100" fmla="*/ 5359302 w 8084849"/>
                <a:gd name="connsiteY100" fmla="*/ 321276 h 2683475"/>
                <a:gd name="connsiteX101" fmla="*/ 5320466 w 8084849"/>
                <a:gd name="connsiteY101" fmla="*/ 310684 h 2683475"/>
                <a:gd name="connsiteX102" fmla="*/ 5211021 w 8084849"/>
                <a:gd name="connsiteY102" fmla="*/ 77671 h 2683475"/>
                <a:gd name="connsiteX103" fmla="*/ 5189838 w 8084849"/>
                <a:gd name="connsiteY103" fmla="*/ 77671 h 2683475"/>
                <a:gd name="connsiteX104" fmla="*/ 5161593 w 8084849"/>
                <a:gd name="connsiteY104" fmla="*/ 112976 h 2683475"/>
                <a:gd name="connsiteX105" fmla="*/ 5119227 w 8084849"/>
                <a:gd name="connsiteY105" fmla="*/ 165934 h 2683475"/>
                <a:gd name="connsiteX106" fmla="*/ 5083922 w 8084849"/>
                <a:gd name="connsiteY106" fmla="*/ 127098 h 2683475"/>
                <a:gd name="connsiteX107" fmla="*/ 4875623 w 8084849"/>
                <a:gd name="connsiteY107" fmla="*/ 180056 h 2683475"/>
                <a:gd name="connsiteX108" fmla="*/ 4737933 w 8084849"/>
                <a:gd name="connsiteY108" fmla="*/ 547228 h 2683475"/>
                <a:gd name="connsiteX109" fmla="*/ 3262183 w 8084849"/>
                <a:gd name="connsiteY109" fmla="*/ 1737007 h 2683475"/>
                <a:gd name="connsiteX110" fmla="*/ 28244 w 8084849"/>
                <a:gd name="connsiteY110" fmla="*/ 1387487 h 2683475"/>
                <a:gd name="connsiteX111" fmla="*/ 56488 w 8084849"/>
                <a:gd name="connsiteY111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076861 w 8084849"/>
                <a:gd name="connsiteY30" fmla="*/ 794363 h 2683475"/>
                <a:gd name="connsiteX31" fmla="*/ 5002721 w 8084849"/>
                <a:gd name="connsiteY31" fmla="*/ 624899 h 2683475"/>
                <a:gd name="connsiteX32" fmla="*/ 4917989 w 8084849"/>
                <a:gd name="connsiteY32" fmla="*/ 476618 h 2683475"/>
                <a:gd name="connsiteX33" fmla="*/ 5041556 w 8084849"/>
                <a:gd name="connsiteY33" fmla="*/ 511923 h 2683475"/>
                <a:gd name="connsiteX34" fmla="*/ 5211021 w 8084849"/>
                <a:gd name="connsiteY34" fmla="*/ 656673 h 2683475"/>
                <a:gd name="connsiteX35" fmla="*/ 5281631 w 8084849"/>
                <a:gd name="connsiteY35" fmla="*/ 755527 h 2683475"/>
                <a:gd name="connsiteX36" fmla="*/ 5348710 w 8084849"/>
                <a:gd name="connsiteY36" fmla="*/ 709631 h 2683475"/>
                <a:gd name="connsiteX37" fmla="*/ 5295753 w 8084849"/>
                <a:gd name="connsiteY37" fmla="*/ 582533 h 2683475"/>
                <a:gd name="connsiteX38" fmla="*/ 5316936 w 8084849"/>
                <a:gd name="connsiteY38" fmla="*/ 533106 h 2683475"/>
                <a:gd name="connsiteX39" fmla="*/ 5412259 w 8084849"/>
                <a:gd name="connsiteY39" fmla="*/ 639021 h 2683475"/>
                <a:gd name="connsiteX40" fmla="*/ 5525235 w 8084849"/>
                <a:gd name="connsiteY40" fmla="*/ 670795 h 2683475"/>
                <a:gd name="connsiteX41" fmla="*/ 5557010 w 8084849"/>
                <a:gd name="connsiteY41" fmla="*/ 451904 h 2683475"/>
                <a:gd name="connsiteX42" fmla="*/ 5652333 w 8084849"/>
                <a:gd name="connsiteY42" fmla="*/ 596655 h 2683475"/>
                <a:gd name="connsiteX43" fmla="*/ 5804145 w 8084849"/>
                <a:gd name="connsiteY43" fmla="*/ 797894 h 2683475"/>
                <a:gd name="connsiteX44" fmla="*/ 5878285 w 8084849"/>
                <a:gd name="connsiteY44" fmla="*/ 836729 h 2683475"/>
                <a:gd name="connsiteX45" fmla="*/ 5892407 w 8084849"/>
                <a:gd name="connsiteY45" fmla="*/ 706100 h 2683475"/>
                <a:gd name="connsiteX46" fmla="*/ 5945365 w 8084849"/>
                <a:gd name="connsiteY46" fmla="*/ 787302 h 2683475"/>
                <a:gd name="connsiteX47" fmla="*/ 6083054 w 8084849"/>
                <a:gd name="connsiteY47" fmla="*/ 872034 h 2683475"/>
                <a:gd name="connsiteX48" fmla="*/ 6132482 w 8084849"/>
                <a:gd name="connsiteY48" fmla="*/ 857912 h 2683475"/>
                <a:gd name="connsiteX49" fmla="*/ 6199561 w 8084849"/>
                <a:gd name="connsiteY49" fmla="*/ 794363 h 2683475"/>
                <a:gd name="connsiteX50" fmla="*/ 6181909 w 8084849"/>
                <a:gd name="connsiteY50" fmla="*/ 663734 h 2683475"/>
                <a:gd name="connsiteX51" fmla="*/ 6203092 w 8084849"/>
                <a:gd name="connsiteY51" fmla="*/ 614307 h 2683475"/>
                <a:gd name="connsiteX52" fmla="*/ 6340781 w 8084849"/>
                <a:gd name="connsiteY52" fmla="*/ 706100 h 2683475"/>
                <a:gd name="connsiteX53" fmla="*/ 6361964 w 8084849"/>
                <a:gd name="connsiteY53" fmla="*/ 734344 h 2683475"/>
                <a:gd name="connsiteX54" fmla="*/ 6591447 w 8084849"/>
                <a:gd name="connsiteY54" fmla="*/ 896748 h 2683475"/>
                <a:gd name="connsiteX55" fmla="*/ 6605569 w 8084849"/>
                <a:gd name="connsiteY55" fmla="*/ 924992 h 2683475"/>
                <a:gd name="connsiteX56" fmla="*/ 6813868 w 8084849"/>
                <a:gd name="connsiteY56" fmla="*/ 1172127 h 2683475"/>
                <a:gd name="connsiteX57" fmla="*/ 6986863 w 8084849"/>
                <a:gd name="connsiteY57" fmla="*/ 1309816 h 2683475"/>
                <a:gd name="connsiteX58" fmla="*/ 7015107 w 8084849"/>
                <a:gd name="connsiteY58" fmla="*/ 1334530 h 2683475"/>
                <a:gd name="connsiteX59" fmla="*/ 7301078 w 8084849"/>
                <a:gd name="connsiteY59" fmla="*/ 1475750 h 2683475"/>
                <a:gd name="connsiteX60" fmla="*/ 7548213 w 8084849"/>
                <a:gd name="connsiteY60" fmla="*/ 1514585 h 2683475"/>
                <a:gd name="connsiteX61" fmla="*/ 7551743 w 8084849"/>
                <a:gd name="connsiteY61" fmla="*/ 1408670 h 2683475"/>
                <a:gd name="connsiteX62" fmla="*/ 7576457 w 8084849"/>
                <a:gd name="connsiteY62" fmla="*/ 1309816 h 2683475"/>
                <a:gd name="connsiteX63" fmla="*/ 7604701 w 8084849"/>
                <a:gd name="connsiteY63" fmla="*/ 1239206 h 2683475"/>
                <a:gd name="connsiteX64" fmla="*/ 7654128 w 8084849"/>
                <a:gd name="connsiteY64" fmla="*/ 1267450 h 2683475"/>
                <a:gd name="connsiteX65" fmla="*/ 7880080 w 8084849"/>
                <a:gd name="connsiteY65" fmla="*/ 1394548 h 2683475"/>
                <a:gd name="connsiteX66" fmla="*/ 7957751 w 8084849"/>
                <a:gd name="connsiteY66" fmla="*/ 1341591 h 2683475"/>
                <a:gd name="connsiteX67" fmla="*/ 7897732 w 8084849"/>
                <a:gd name="connsiteY67" fmla="*/ 1203901 h 2683475"/>
                <a:gd name="connsiteX68" fmla="*/ 7873019 w 8084849"/>
                <a:gd name="connsiteY68" fmla="*/ 1087395 h 2683475"/>
                <a:gd name="connsiteX69" fmla="*/ 8084849 w 8084849"/>
                <a:gd name="connsiteY69" fmla="*/ 1207432 h 2683475"/>
                <a:gd name="connsiteX70" fmla="*/ 8081319 w 8084849"/>
                <a:gd name="connsiteY70" fmla="*/ 1087395 h 2683475"/>
                <a:gd name="connsiteX71" fmla="*/ 8067197 w 8084849"/>
                <a:gd name="connsiteY71" fmla="*/ 1041498 h 2683475"/>
                <a:gd name="connsiteX72" fmla="*/ 8060136 w 8084849"/>
                <a:gd name="connsiteY72" fmla="*/ 1023846 h 2683475"/>
                <a:gd name="connsiteX73" fmla="*/ 8060136 w 8084849"/>
                <a:gd name="connsiteY73" fmla="*/ 1016785 h 2683475"/>
                <a:gd name="connsiteX74" fmla="*/ 7957751 w 8084849"/>
                <a:gd name="connsiteY74" fmla="*/ 822607 h 2683475"/>
                <a:gd name="connsiteX75" fmla="*/ 7827122 w 8084849"/>
                <a:gd name="connsiteY75" fmla="*/ 794363 h 2683475"/>
                <a:gd name="connsiteX76" fmla="*/ 7721207 w 8084849"/>
                <a:gd name="connsiteY76" fmla="*/ 744936 h 2683475"/>
                <a:gd name="connsiteX77" fmla="*/ 7615292 w 8084849"/>
                <a:gd name="connsiteY77" fmla="*/ 670795 h 2683475"/>
                <a:gd name="connsiteX78" fmla="*/ 7498786 w 8084849"/>
                <a:gd name="connsiteY78" fmla="*/ 600185 h 2683475"/>
                <a:gd name="connsiteX79" fmla="*/ 7431706 w 8084849"/>
                <a:gd name="connsiteY79" fmla="*/ 473087 h 2683475"/>
                <a:gd name="connsiteX80" fmla="*/ 7382279 w 8084849"/>
                <a:gd name="connsiteY80" fmla="*/ 338928 h 2683475"/>
                <a:gd name="connsiteX81" fmla="*/ 7332852 w 8084849"/>
                <a:gd name="connsiteY81" fmla="*/ 148281 h 2683475"/>
                <a:gd name="connsiteX82" fmla="*/ 7279895 w 8084849"/>
                <a:gd name="connsiteY82" fmla="*/ 0 h 2683475"/>
                <a:gd name="connsiteX83" fmla="*/ 6827990 w 8084849"/>
                <a:gd name="connsiteY83" fmla="*/ 434252 h 2683475"/>
                <a:gd name="connsiteX84" fmla="*/ 6326659 w 8084849"/>
                <a:gd name="connsiteY84" fmla="*/ 250666 h 2683475"/>
                <a:gd name="connsiteX85" fmla="*/ 6291354 w 8084849"/>
                <a:gd name="connsiteY85" fmla="*/ 356581 h 2683475"/>
                <a:gd name="connsiteX86" fmla="*/ 6185439 w 8084849"/>
                <a:gd name="connsiteY86" fmla="*/ 522514 h 2683475"/>
                <a:gd name="connsiteX87" fmla="*/ 6044219 w 8084849"/>
                <a:gd name="connsiteY87" fmla="*/ 600185 h 2683475"/>
                <a:gd name="connsiteX88" fmla="*/ 5934773 w 8084849"/>
                <a:gd name="connsiteY88" fmla="*/ 653143 h 2683475"/>
                <a:gd name="connsiteX89" fmla="*/ 5878285 w 8084849"/>
                <a:gd name="connsiteY89" fmla="*/ 614307 h 2683475"/>
                <a:gd name="connsiteX90" fmla="*/ 5832389 w 8084849"/>
                <a:gd name="connsiteY90" fmla="*/ 575472 h 2683475"/>
                <a:gd name="connsiteX91" fmla="*/ 5790023 w 8084849"/>
                <a:gd name="connsiteY91" fmla="*/ 586063 h 2683475"/>
                <a:gd name="connsiteX92" fmla="*/ 5730004 w 8084849"/>
                <a:gd name="connsiteY92" fmla="*/ 515453 h 2683475"/>
                <a:gd name="connsiteX93" fmla="*/ 5726474 w 8084849"/>
                <a:gd name="connsiteY93" fmla="*/ 480148 h 2683475"/>
                <a:gd name="connsiteX94" fmla="*/ 5694699 w 8084849"/>
                <a:gd name="connsiteY94" fmla="*/ 476618 h 2683475"/>
                <a:gd name="connsiteX95" fmla="*/ 5652333 w 8084849"/>
                <a:gd name="connsiteY95" fmla="*/ 490740 h 2683475"/>
                <a:gd name="connsiteX96" fmla="*/ 5602906 w 8084849"/>
                <a:gd name="connsiteY96" fmla="*/ 451904 h 2683475"/>
                <a:gd name="connsiteX97" fmla="*/ 5546418 w 8084849"/>
                <a:gd name="connsiteY97" fmla="*/ 268318 h 2683475"/>
                <a:gd name="connsiteX98" fmla="*/ 5493461 w 8084849"/>
                <a:gd name="connsiteY98" fmla="*/ 105915 h 2683475"/>
                <a:gd name="connsiteX99" fmla="*/ 5454625 w 8084849"/>
                <a:gd name="connsiteY99" fmla="*/ 7061 h 2683475"/>
                <a:gd name="connsiteX100" fmla="*/ 5359302 w 8084849"/>
                <a:gd name="connsiteY100" fmla="*/ 321276 h 2683475"/>
                <a:gd name="connsiteX101" fmla="*/ 5320466 w 8084849"/>
                <a:gd name="connsiteY101" fmla="*/ 310684 h 2683475"/>
                <a:gd name="connsiteX102" fmla="*/ 5211021 w 8084849"/>
                <a:gd name="connsiteY102" fmla="*/ 77671 h 2683475"/>
                <a:gd name="connsiteX103" fmla="*/ 5189838 w 8084849"/>
                <a:gd name="connsiteY103" fmla="*/ 77671 h 2683475"/>
                <a:gd name="connsiteX104" fmla="*/ 5161593 w 8084849"/>
                <a:gd name="connsiteY104" fmla="*/ 112976 h 2683475"/>
                <a:gd name="connsiteX105" fmla="*/ 5119227 w 8084849"/>
                <a:gd name="connsiteY105" fmla="*/ 165934 h 2683475"/>
                <a:gd name="connsiteX106" fmla="*/ 5083922 w 8084849"/>
                <a:gd name="connsiteY106" fmla="*/ 127098 h 2683475"/>
                <a:gd name="connsiteX107" fmla="*/ 4875623 w 8084849"/>
                <a:gd name="connsiteY107" fmla="*/ 180056 h 2683475"/>
                <a:gd name="connsiteX108" fmla="*/ 4737933 w 8084849"/>
                <a:gd name="connsiteY108" fmla="*/ 547228 h 2683475"/>
                <a:gd name="connsiteX109" fmla="*/ 3262183 w 8084849"/>
                <a:gd name="connsiteY109" fmla="*/ 1737007 h 2683475"/>
                <a:gd name="connsiteX110" fmla="*/ 28244 w 8084849"/>
                <a:gd name="connsiteY110" fmla="*/ 1387487 h 2683475"/>
                <a:gd name="connsiteX111" fmla="*/ 56488 w 8084849"/>
                <a:gd name="connsiteY111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076861 w 8084849"/>
                <a:gd name="connsiteY30" fmla="*/ 794363 h 2683475"/>
                <a:gd name="connsiteX31" fmla="*/ 5002721 w 8084849"/>
                <a:gd name="connsiteY31" fmla="*/ 624899 h 2683475"/>
                <a:gd name="connsiteX32" fmla="*/ 4917989 w 8084849"/>
                <a:gd name="connsiteY32" fmla="*/ 476618 h 2683475"/>
                <a:gd name="connsiteX33" fmla="*/ 5041556 w 8084849"/>
                <a:gd name="connsiteY33" fmla="*/ 511923 h 2683475"/>
                <a:gd name="connsiteX34" fmla="*/ 5211021 w 8084849"/>
                <a:gd name="connsiteY34" fmla="*/ 656673 h 2683475"/>
                <a:gd name="connsiteX35" fmla="*/ 5281631 w 8084849"/>
                <a:gd name="connsiteY35" fmla="*/ 755527 h 2683475"/>
                <a:gd name="connsiteX36" fmla="*/ 5348710 w 8084849"/>
                <a:gd name="connsiteY36" fmla="*/ 709631 h 2683475"/>
                <a:gd name="connsiteX37" fmla="*/ 5295753 w 8084849"/>
                <a:gd name="connsiteY37" fmla="*/ 582533 h 2683475"/>
                <a:gd name="connsiteX38" fmla="*/ 5316936 w 8084849"/>
                <a:gd name="connsiteY38" fmla="*/ 533106 h 2683475"/>
                <a:gd name="connsiteX39" fmla="*/ 5412259 w 8084849"/>
                <a:gd name="connsiteY39" fmla="*/ 639021 h 2683475"/>
                <a:gd name="connsiteX40" fmla="*/ 5525235 w 8084849"/>
                <a:gd name="connsiteY40" fmla="*/ 670795 h 2683475"/>
                <a:gd name="connsiteX41" fmla="*/ 5557010 w 8084849"/>
                <a:gd name="connsiteY41" fmla="*/ 451904 h 2683475"/>
                <a:gd name="connsiteX42" fmla="*/ 5652333 w 8084849"/>
                <a:gd name="connsiteY42" fmla="*/ 596655 h 2683475"/>
                <a:gd name="connsiteX43" fmla="*/ 5804145 w 8084849"/>
                <a:gd name="connsiteY43" fmla="*/ 797894 h 2683475"/>
                <a:gd name="connsiteX44" fmla="*/ 5878285 w 8084849"/>
                <a:gd name="connsiteY44" fmla="*/ 836729 h 2683475"/>
                <a:gd name="connsiteX45" fmla="*/ 5892407 w 8084849"/>
                <a:gd name="connsiteY45" fmla="*/ 706100 h 2683475"/>
                <a:gd name="connsiteX46" fmla="*/ 5945365 w 8084849"/>
                <a:gd name="connsiteY46" fmla="*/ 787302 h 2683475"/>
                <a:gd name="connsiteX47" fmla="*/ 6083054 w 8084849"/>
                <a:gd name="connsiteY47" fmla="*/ 872034 h 2683475"/>
                <a:gd name="connsiteX48" fmla="*/ 6132482 w 8084849"/>
                <a:gd name="connsiteY48" fmla="*/ 857912 h 2683475"/>
                <a:gd name="connsiteX49" fmla="*/ 6199561 w 8084849"/>
                <a:gd name="connsiteY49" fmla="*/ 794363 h 2683475"/>
                <a:gd name="connsiteX50" fmla="*/ 6181909 w 8084849"/>
                <a:gd name="connsiteY50" fmla="*/ 663734 h 2683475"/>
                <a:gd name="connsiteX51" fmla="*/ 6203092 w 8084849"/>
                <a:gd name="connsiteY51" fmla="*/ 614307 h 2683475"/>
                <a:gd name="connsiteX52" fmla="*/ 6340781 w 8084849"/>
                <a:gd name="connsiteY52" fmla="*/ 706100 h 2683475"/>
                <a:gd name="connsiteX53" fmla="*/ 6361964 w 8084849"/>
                <a:gd name="connsiteY53" fmla="*/ 734344 h 2683475"/>
                <a:gd name="connsiteX54" fmla="*/ 6591447 w 8084849"/>
                <a:gd name="connsiteY54" fmla="*/ 896748 h 2683475"/>
                <a:gd name="connsiteX55" fmla="*/ 6605569 w 8084849"/>
                <a:gd name="connsiteY55" fmla="*/ 924992 h 2683475"/>
                <a:gd name="connsiteX56" fmla="*/ 6813868 w 8084849"/>
                <a:gd name="connsiteY56" fmla="*/ 1172127 h 2683475"/>
                <a:gd name="connsiteX57" fmla="*/ 6986863 w 8084849"/>
                <a:gd name="connsiteY57" fmla="*/ 1309816 h 2683475"/>
                <a:gd name="connsiteX58" fmla="*/ 7015107 w 8084849"/>
                <a:gd name="connsiteY58" fmla="*/ 1334530 h 2683475"/>
                <a:gd name="connsiteX59" fmla="*/ 7301078 w 8084849"/>
                <a:gd name="connsiteY59" fmla="*/ 1475750 h 2683475"/>
                <a:gd name="connsiteX60" fmla="*/ 7548213 w 8084849"/>
                <a:gd name="connsiteY60" fmla="*/ 1514585 h 2683475"/>
                <a:gd name="connsiteX61" fmla="*/ 7551743 w 8084849"/>
                <a:gd name="connsiteY61" fmla="*/ 1408670 h 2683475"/>
                <a:gd name="connsiteX62" fmla="*/ 7576457 w 8084849"/>
                <a:gd name="connsiteY62" fmla="*/ 1309816 h 2683475"/>
                <a:gd name="connsiteX63" fmla="*/ 7604701 w 8084849"/>
                <a:gd name="connsiteY63" fmla="*/ 1239206 h 2683475"/>
                <a:gd name="connsiteX64" fmla="*/ 7654128 w 8084849"/>
                <a:gd name="connsiteY64" fmla="*/ 1267450 h 2683475"/>
                <a:gd name="connsiteX65" fmla="*/ 7880080 w 8084849"/>
                <a:gd name="connsiteY65" fmla="*/ 1394548 h 2683475"/>
                <a:gd name="connsiteX66" fmla="*/ 7957751 w 8084849"/>
                <a:gd name="connsiteY66" fmla="*/ 1341591 h 2683475"/>
                <a:gd name="connsiteX67" fmla="*/ 7897732 w 8084849"/>
                <a:gd name="connsiteY67" fmla="*/ 1203901 h 2683475"/>
                <a:gd name="connsiteX68" fmla="*/ 7873019 w 8084849"/>
                <a:gd name="connsiteY68" fmla="*/ 1087395 h 2683475"/>
                <a:gd name="connsiteX69" fmla="*/ 8084849 w 8084849"/>
                <a:gd name="connsiteY69" fmla="*/ 1207432 h 2683475"/>
                <a:gd name="connsiteX70" fmla="*/ 8081319 w 8084849"/>
                <a:gd name="connsiteY70" fmla="*/ 1087395 h 2683475"/>
                <a:gd name="connsiteX71" fmla="*/ 8067197 w 8084849"/>
                <a:gd name="connsiteY71" fmla="*/ 1041498 h 2683475"/>
                <a:gd name="connsiteX72" fmla="*/ 8060136 w 8084849"/>
                <a:gd name="connsiteY72" fmla="*/ 1023846 h 2683475"/>
                <a:gd name="connsiteX73" fmla="*/ 8060136 w 8084849"/>
                <a:gd name="connsiteY73" fmla="*/ 1016785 h 2683475"/>
                <a:gd name="connsiteX74" fmla="*/ 7957751 w 8084849"/>
                <a:gd name="connsiteY74" fmla="*/ 822607 h 2683475"/>
                <a:gd name="connsiteX75" fmla="*/ 7827122 w 8084849"/>
                <a:gd name="connsiteY75" fmla="*/ 794363 h 2683475"/>
                <a:gd name="connsiteX76" fmla="*/ 7721207 w 8084849"/>
                <a:gd name="connsiteY76" fmla="*/ 744936 h 2683475"/>
                <a:gd name="connsiteX77" fmla="*/ 7615292 w 8084849"/>
                <a:gd name="connsiteY77" fmla="*/ 670795 h 2683475"/>
                <a:gd name="connsiteX78" fmla="*/ 7498786 w 8084849"/>
                <a:gd name="connsiteY78" fmla="*/ 600185 h 2683475"/>
                <a:gd name="connsiteX79" fmla="*/ 7431706 w 8084849"/>
                <a:gd name="connsiteY79" fmla="*/ 473087 h 2683475"/>
                <a:gd name="connsiteX80" fmla="*/ 7382279 w 8084849"/>
                <a:gd name="connsiteY80" fmla="*/ 338928 h 2683475"/>
                <a:gd name="connsiteX81" fmla="*/ 7332852 w 8084849"/>
                <a:gd name="connsiteY81" fmla="*/ 148281 h 2683475"/>
                <a:gd name="connsiteX82" fmla="*/ 7279895 w 8084849"/>
                <a:gd name="connsiteY82" fmla="*/ 0 h 2683475"/>
                <a:gd name="connsiteX83" fmla="*/ 6827990 w 8084849"/>
                <a:gd name="connsiteY83" fmla="*/ 434252 h 2683475"/>
                <a:gd name="connsiteX84" fmla="*/ 6326659 w 8084849"/>
                <a:gd name="connsiteY84" fmla="*/ 250666 h 2683475"/>
                <a:gd name="connsiteX85" fmla="*/ 6291354 w 8084849"/>
                <a:gd name="connsiteY85" fmla="*/ 356581 h 2683475"/>
                <a:gd name="connsiteX86" fmla="*/ 6185439 w 8084849"/>
                <a:gd name="connsiteY86" fmla="*/ 522514 h 2683475"/>
                <a:gd name="connsiteX87" fmla="*/ 6044219 w 8084849"/>
                <a:gd name="connsiteY87" fmla="*/ 600185 h 2683475"/>
                <a:gd name="connsiteX88" fmla="*/ 5934773 w 8084849"/>
                <a:gd name="connsiteY88" fmla="*/ 653143 h 2683475"/>
                <a:gd name="connsiteX89" fmla="*/ 5878285 w 8084849"/>
                <a:gd name="connsiteY89" fmla="*/ 614307 h 2683475"/>
                <a:gd name="connsiteX90" fmla="*/ 5832389 w 8084849"/>
                <a:gd name="connsiteY90" fmla="*/ 575472 h 2683475"/>
                <a:gd name="connsiteX91" fmla="*/ 5790023 w 8084849"/>
                <a:gd name="connsiteY91" fmla="*/ 586063 h 2683475"/>
                <a:gd name="connsiteX92" fmla="*/ 5730004 w 8084849"/>
                <a:gd name="connsiteY92" fmla="*/ 515453 h 2683475"/>
                <a:gd name="connsiteX93" fmla="*/ 5726474 w 8084849"/>
                <a:gd name="connsiteY93" fmla="*/ 480148 h 2683475"/>
                <a:gd name="connsiteX94" fmla="*/ 5694699 w 8084849"/>
                <a:gd name="connsiteY94" fmla="*/ 476618 h 2683475"/>
                <a:gd name="connsiteX95" fmla="*/ 5652333 w 8084849"/>
                <a:gd name="connsiteY95" fmla="*/ 490740 h 2683475"/>
                <a:gd name="connsiteX96" fmla="*/ 5602906 w 8084849"/>
                <a:gd name="connsiteY96" fmla="*/ 451904 h 2683475"/>
                <a:gd name="connsiteX97" fmla="*/ 5546418 w 8084849"/>
                <a:gd name="connsiteY97" fmla="*/ 268318 h 2683475"/>
                <a:gd name="connsiteX98" fmla="*/ 5493461 w 8084849"/>
                <a:gd name="connsiteY98" fmla="*/ 105915 h 2683475"/>
                <a:gd name="connsiteX99" fmla="*/ 5454625 w 8084849"/>
                <a:gd name="connsiteY99" fmla="*/ 7061 h 2683475"/>
                <a:gd name="connsiteX100" fmla="*/ 5359302 w 8084849"/>
                <a:gd name="connsiteY100" fmla="*/ 321276 h 2683475"/>
                <a:gd name="connsiteX101" fmla="*/ 5320466 w 8084849"/>
                <a:gd name="connsiteY101" fmla="*/ 310684 h 2683475"/>
                <a:gd name="connsiteX102" fmla="*/ 5211021 w 8084849"/>
                <a:gd name="connsiteY102" fmla="*/ 77671 h 2683475"/>
                <a:gd name="connsiteX103" fmla="*/ 5189838 w 8084849"/>
                <a:gd name="connsiteY103" fmla="*/ 77671 h 2683475"/>
                <a:gd name="connsiteX104" fmla="*/ 5161593 w 8084849"/>
                <a:gd name="connsiteY104" fmla="*/ 112976 h 2683475"/>
                <a:gd name="connsiteX105" fmla="*/ 5119227 w 8084849"/>
                <a:gd name="connsiteY105" fmla="*/ 165934 h 2683475"/>
                <a:gd name="connsiteX106" fmla="*/ 5083922 w 8084849"/>
                <a:gd name="connsiteY106" fmla="*/ 127098 h 2683475"/>
                <a:gd name="connsiteX107" fmla="*/ 4875623 w 8084849"/>
                <a:gd name="connsiteY107" fmla="*/ 180056 h 2683475"/>
                <a:gd name="connsiteX108" fmla="*/ 4737933 w 8084849"/>
                <a:gd name="connsiteY108" fmla="*/ 547228 h 2683475"/>
                <a:gd name="connsiteX109" fmla="*/ 3262183 w 8084849"/>
                <a:gd name="connsiteY109" fmla="*/ 1737007 h 2683475"/>
                <a:gd name="connsiteX110" fmla="*/ 28244 w 8084849"/>
                <a:gd name="connsiteY110" fmla="*/ 1387487 h 2683475"/>
                <a:gd name="connsiteX111" fmla="*/ 56488 w 8084849"/>
                <a:gd name="connsiteY111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076861 w 8084849"/>
                <a:gd name="connsiteY30" fmla="*/ 794363 h 2683475"/>
                <a:gd name="connsiteX31" fmla="*/ 5002721 w 8084849"/>
                <a:gd name="connsiteY31" fmla="*/ 624899 h 2683475"/>
                <a:gd name="connsiteX32" fmla="*/ 4917989 w 8084849"/>
                <a:gd name="connsiteY32" fmla="*/ 476618 h 2683475"/>
                <a:gd name="connsiteX33" fmla="*/ 5041556 w 8084849"/>
                <a:gd name="connsiteY33" fmla="*/ 511923 h 2683475"/>
                <a:gd name="connsiteX34" fmla="*/ 5211021 w 8084849"/>
                <a:gd name="connsiteY34" fmla="*/ 656673 h 2683475"/>
                <a:gd name="connsiteX35" fmla="*/ 5281631 w 8084849"/>
                <a:gd name="connsiteY35" fmla="*/ 755527 h 2683475"/>
                <a:gd name="connsiteX36" fmla="*/ 5348710 w 8084849"/>
                <a:gd name="connsiteY36" fmla="*/ 709631 h 2683475"/>
                <a:gd name="connsiteX37" fmla="*/ 5295753 w 8084849"/>
                <a:gd name="connsiteY37" fmla="*/ 582533 h 2683475"/>
                <a:gd name="connsiteX38" fmla="*/ 5316936 w 8084849"/>
                <a:gd name="connsiteY38" fmla="*/ 533106 h 2683475"/>
                <a:gd name="connsiteX39" fmla="*/ 5412259 w 8084849"/>
                <a:gd name="connsiteY39" fmla="*/ 639021 h 2683475"/>
                <a:gd name="connsiteX40" fmla="*/ 5525235 w 8084849"/>
                <a:gd name="connsiteY40" fmla="*/ 670795 h 2683475"/>
                <a:gd name="connsiteX41" fmla="*/ 5557010 w 8084849"/>
                <a:gd name="connsiteY41" fmla="*/ 451904 h 2683475"/>
                <a:gd name="connsiteX42" fmla="*/ 5652333 w 8084849"/>
                <a:gd name="connsiteY42" fmla="*/ 596655 h 2683475"/>
                <a:gd name="connsiteX43" fmla="*/ 5804145 w 8084849"/>
                <a:gd name="connsiteY43" fmla="*/ 797894 h 2683475"/>
                <a:gd name="connsiteX44" fmla="*/ 5878285 w 8084849"/>
                <a:gd name="connsiteY44" fmla="*/ 836729 h 2683475"/>
                <a:gd name="connsiteX45" fmla="*/ 5892407 w 8084849"/>
                <a:gd name="connsiteY45" fmla="*/ 706100 h 2683475"/>
                <a:gd name="connsiteX46" fmla="*/ 5945365 w 8084849"/>
                <a:gd name="connsiteY46" fmla="*/ 787302 h 2683475"/>
                <a:gd name="connsiteX47" fmla="*/ 6083054 w 8084849"/>
                <a:gd name="connsiteY47" fmla="*/ 872034 h 2683475"/>
                <a:gd name="connsiteX48" fmla="*/ 6132482 w 8084849"/>
                <a:gd name="connsiteY48" fmla="*/ 857912 h 2683475"/>
                <a:gd name="connsiteX49" fmla="*/ 6199561 w 8084849"/>
                <a:gd name="connsiteY49" fmla="*/ 794363 h 2683475"/>
                <a:gd name="connsiteX50" fmla="*/ 6181909 w 8084849"/>
                <a:gd name="connsiteY50" fmla="*/ 663734 h 2683475"/>
                <a:gd name="connsiteX51" fmla="*/ 6203092 w 8084849"/>
                <a:gd name="connsiteY51" fmla="*/ 614307 h 2683475"/>
                <a:gd name="connsiteX52" fmla="*/ 6340781 w 8084849"/>
                <a:gd name="connsiteY52" fmla="*/ 706100 h 2683475"/>
                <a:gd name="connsiteX53" fmla="*/ 6361964 w 8084849"/>
                <a:gd name="connsiteY53" fmla="*/ 734344 h 2683475"/>
                <a:gd name="connsiteX54" fmla="*/ 6591447 w 8084849"/>
                <a:gd name="connsiteY54" fmla="*/ 896748 h 2683475"/>
                <a:gd name="connsiteX55" fmla="*/ 6605569 w 8084849"/>
                <a:gd name="connsiteY55" fmla="*/ 924992 h 2683475"/>
                <a:gd name="connsiteX56" fmla="*/ 6813868 w 8084849"/>
                <a:gd name="connsiteY56" fmla="*/ 1172127 h 2683475"/>
                <a:gd name="connsiteX57" fmla="*/ 6986863 w 8084849"/>
                <a:gd name="connsiteY57" fmla="*/ 1309816 h 2683475"/>
                <a:gd name="connsiteX58" fmla="*/ 7015107 w 8084849"/>
                <a:gd name="connsiteY58" fmla="*/ 1334530 h 2683475"/>
                <a:gd name="connsiteX59" fmla="*/ 7301078 w 8084849"/>
                <a:gd name="connsiteY59" fmla="*/ 1475750 h 2683475"/>
                <a:gd name="connsiteX60" fmla="*/ 7548213 w 8084849"/>
                <a:gd name="connsiteY60" fmla="*/ 1514585 h 2683475"/>
                <a:gd name="connsiteX61" fmla="*/ 7551743 w 8084849"/>
                <a:gd name="connsiteY61" fmla="*/ 1408670 h 2683475"/>
                <a:gd name="connsiteX62" fmla="*/ 7576457 w 8084849"/>
                <a:gd name="connsiteY62" fmla="*/ 1309816 h 2683475"/>
                <a:gd name="connsiteX63" fmla="*/ 7604701 w 8084849"/>
                <a:gd name="connsiteY63" fmla="*/ 1239206 h 2683475"/>
                <a:gd name="connsiteX64" fmla="*/ 7654128 w 8084849"/>
                <a:gd name="connsiteY64" fmla="*/ 1267450 h 2683475"/>
                <a:gd name="connsiteX65" fmla="*/ 7880080 w 8084849"/>
                <a:gd name="connsiteY65" fmla="*/ 1394548 h 2683475"/>
                <a:gd name="connsiteX66" fmla="*/ 7957751 w 8084849"/>
                <a:gd name="connsiteY66" fmla="*/ 1341591 h 2683475"/>
                <a:gd name="connsiteX67" fmla="*/ 7897732 w 8084849"/>
                <a:gd name="connsiteY67" fmla="*/ 1203901 h 2683475"/>
                <a:gd name="connsiteX68" fmla="*/ 7873019 w 8084849"/>
                <a:gd name="connsiteY68" fmla="*/ 1087395 h 2683475"/>
                <a:gd name="connsiteX69" fmla="*/ 8084849 w 8084849"/>
                <a:gd name="connsiteY69" fmla="*/ 1207432 h 2683475"/>
                <a:gd name="connsiteX70" fmla="*/ 8081319 w 8084849"/>
                <a:gd name="connsiteY70" fmla="*/ 1087395 h 2683475"/>
                <a:gd name="connsiteX71" fmla="*/ 8067197 w 8084849"/>
                <a:gd name="connsiteY71" fmla="*/ 1041498 h 2683475"/>
                <a:gd name="connsiteX72" fmla="*/ 8060136 w 8084849"/>
                <a:gd name="connsiteY72" fmla="*/ 1023846 h 2683475"/>
                <a:gd name="connsiteX73" fmla="*/ 8060136 w 8084849"/>
                <a:gd name="connsiteY73" fmla="*/ 1016785 h 2683475"/>
                <a:gd name="connsiteX74" fmla="*/ 7957751 w 8084849"/>
                <a:gd name="connsiteY74" fmla="*/ 822607 h 2683475"/>
                <a:gd name="connsiteX75" fmla="*/ 7827122 w 8084849"/>
                <a:gd name="connsiteY75" fmla="*/ 794363 h 2683475"/>
                <a:gd name="connsiteX76" fmla="*/ 7721207 w 8084849"/>
                <a:gd name="connsiteY76" fmla="*/ 744936 h 2683475"/>
                <a:gd name="connsiteX77" fmla="*/ 7615292 w 8084849"/>
                <a:gd name="connsiteY77" fmla="*/ 670795 h 2683475"/>
                <a:gd name="connsiteX78" fmla="*/ 7498786 w 8084849"/>
                <a:gd name="connsiteY78" fmla="*/ 600185 h 2683475"/>
                <a:gd name="connsiteX79" fmla="*/ 7431706 w 8084849"/>
                <a:gd name="connsiteY79" fmla="*/ 473087 h 2683475"/>
                <a:gd name="connsiteX80" fmla="*/ 7382279 w 8084849"/>
                <a:gd name="connsiteY80" fmla="*/ 338928 h 2683475"/>
                <a:gd name="connsiteX81" fmla="*/ 7332852 w 8084849"/>
                <a:gd name="connsiteY81" fmla="*/ 148281 h 2683475"/>
                <a:gd name="connsiteX82" fmla="*/ 7279895 w 8084849"/>
                <a:gd name="connsiteY82" fmla="*/ 0 h 2683475"/>
                <a:gd name="connsiteX83" fmla="*/ 6827990 w 8084849"/>
                <a:gd name="connsiteY83" fmla="*/ 434252 h 2683475"/>
                <a:gd name="connsiteX84" fmla="*/ 6326659 w 8084849"/>
                <a:gd name="connsiteY84" fmla="*/ 250666 h 2683475"/>
                <a:gd name="connsiteX85" fmla="*/ 6291354 w 8084849"/>
                <a:gd name="connsiteY85" fmla="*/ 356581 h 2683475"/>
                <a:gd name="connsiteX86" fmla="*/ 6185439 w 8084849"/>
                <a:gd name="connsiteY86" fmla="*/ 522514 h 2683475"/>
                <a:gd name="connsiteX87" fmla="*/ 6044219 w 8084849"/>
                <a:gd name="connsiteY87" fmla="*/ 600185 h 2683475"/>
                <a:gd name="connsiteX88" fmla="*/ 5934773 w 8084849"/>
                <a:gd name="connsiteY88" fmla="*/ 653143 h 2683475"/>
                <a:gd name="connsiteX89" fmla="*/ 5878285 w 8084849"/>
                <a:gd name="connsiteY89" fmla="*/ 614307 h 2683475"/>
                <a:gd name="connsiteX90" fmla="*/ 5832389 w 8084849"/>
                <a:gd name="connsiteY90" fmla="*/ 575472 h 2683475"/>
                <a:gd name="connsiteX91" fmla="*/ 5790023 w 8084849"/>
                <a:gd name="connsiteY91" fmla="*/ 586063 h 2683475"/>
                <a:gd name="connsiteX92" fmla="*/ 5730004 w 8084849"/>
                <a:gd name="connsiteY92" fmla="*/ 515453 h 2683475"/>
                <a:gd name="connsiteX93" fmla="*/ 5726474 w 8084849"/>
                <a:gd name="connsiteY93" fmla="*/ 480148 h 2683475"/>
                <a:gd name="connsiteX94" fmla="*/ 5694699 w 8084849"/>
                <a:gd name="connsiteY94" fmla="*/ 476618 h 2683475"/>
                <a:gd name="connsiteX95" fmla="*/ 5652333 w 8084849"/>
                <a:gd name="connsiteY95" fmla="*/ 490740 h 2683475"/>
                <a:gd name="connsiteX96" fmla="*/ 5602906 w 8084849"/>
                <a:gd name="connsiteY96" fmla="*/ 451904 h 2683475"/>
                <a:gd name="connsiteX97" fmla="*/ 5546418 w 8084849"/>
                <a:gd name="connsiteY97" fmla="*/ 268318 h 2683475"/>
                <a:gd name="connsiteX98" fmla="*/ 5493461 w 8084849"/>
                <a:gd name="connsiteY98" fmla="*/ 105915 h 2683475"/>
                <a:gd name="connsiteX99" fmla="*/ 5454625 w 8084849"/>
                <a:gd name="connsiteY99" fmla="*/ 7061 h 2683475"/>
                <a:gd name="connsiteX100" fmla="*/ 5359302 w 8084849"/>
                <a:gd name="connsiteY100" fmla="*/ 321276 h 2683475"/>
                <a:gd name="connsiteX101" fmla="*/ 5320466 w 8084849"/>
                <a:gd name="connsiteY101" fmla="*/ 310684 h 2683475"/>
                <a:gd name="connsiteX102" fmla="*/ 5211021 w 8084849"/>
                <a:gd name="connsiteY102" fmla="*/ 77671 h 2683475"/>
                <a:gd name="connsiteX103" fmla="*/ 5189838 w 8084849"/>
                <a:gd name="connsiteY103" fmla="*/ 77671 h 2683475"/>
                <a:gd name="connsiteX104" fmla="*/ 5161593 w 8084849"/>
                <a:gd name="connsiteY104" fmla="*/ 112976 h 2683475"/>
                <a:gd name="connsiteX105" fmla="*/ 5119227 w 8084849"/>
                <a:gd name="connsiteY105" fmla="*/ 165934 h 2683475"/>
                <a:gd name="connsiteX106" fmla="*/ 5083922 w 8084849"/>
                <a:gd name="connsiteY106" fmla="*/ 127098 h 2683475"/>
                <a:gd name="connsiteX107" fmla="*/ 4875623 w 8084849"/>
                <a:gd name="connsiteY107" fmla="*/ 180056 h 2683475"/>
                <a:gd name="connsiteX108" fmla="*/ 4737933 w 8084849"/>
                <a:gd name="connsiteY108" fmla="*/ 547228 h 2683475"/>
                <a:gd name="connsiteX109" fmla="*/ 3262183 w 8084849"/>
                <a:gd name="connsiteY109" fmla="*/ 1737007 h 2683475"/>
                <a:gd name="connsiteX110" fmla="*/ 28244 w 8084849"/>
                <a:gd name="connsiteY110" fmla="*/ 1387487 h 2683475"/>
                <a:gd name="connsiteX111" fmla="*/ 56488 w 8084849"/>
                <a:gd name="connsiteY111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076861 w 8084849"/>
                <a:gd name="connsiteY30" fmla="*/ 794363 h 2683475"/>
                <a:gd name="connsiteX31" fmla="*/ 5002721 w 8084849"/>
                <a:gd name="connsiteY31" fmla="*/ 624899 h 2683475"/>
                <a:gd name="connsiteX32" fmla="*/ 4917989 w 8084849"/>
                <a:gd name="connsiteY32" fmla="*/ 476618 h 2683475"/>
                <a:gd name="connsiteX33" fmla="*/ 5041556 w 8084849"/>
                <a:gd name="connsiteY33" fmla="*/ 511923 h 2683475"/>
                <a:gd name="connsiteX34" fmla="*/ 5211021 w 8084849"/>
                <a:gd name="connsiteY34" fmla="*/ 656673 h 2683475"/>
                <a:gd name="connsiteX35" fmla="*/ 5281631 w 8084849"/>
                <a:gd name="connsiteY35" fmla="*/ 755527 h 2683475"/>
                <a:gd name="connsiteX36" fmla="*/ 5348710 w 8084849"/>
                <a:gd name="connsiteY36" fmla="*/ 709631 h 2683475"/>
                <a:gd name="connsiteX37" fmla="*/ 5295753 w 8084849"/>
                <a:gd name="connsiteY37" fmla="*/ 582533 h 2683475"/>
                <a:gd name="connsiteX38" fmla="*/ 5316936 w 8084849"/>
                <a:gd name="connsiteY38" fmla="*/ 533106 h 2683475"/>
                <a:gd name="connsiteX39" fmla="*/ 5412259 w 8084849"/>
                <a:gd name="connsiteY39" fmla="*/ 639021 h 2683475"/>
                <a:gd name="connsiteX40" fmla="*/ 5525235 w 8084849"/>
                <a:gd name="connsiteY40" fmla="*/ 670795 h 2683475"/>
                <a:gd name="connsiteX41" fmla="*/ 5557010 w 8084849"/>
                <a:gd name="connsiteY41" fmla="*/ 451904 h 2683475"/>
                <a:gd name="connsiteX42" fmla="*/ 5652333 w 8084849"/>
                <a:gd name="connsiteY42" fmla="*/ 596655 h 2683475"/>
                <a:gd name="connsiteX43" fmla="*/ 5804145 w 8084849"/>
                <a:gd name="connsiteY43" fmla="*/ 797894 h 2683475"/>
                <a:gd name="connsiteX44" fmla="*/ 5878285 w 8084849"/>
                <a:gd name="connsiteY44" fmla="*/ 836729 h 2683475"/>
                <a:gd name="connsiteX45" fmla="*/ 5892407 w 8084849"/>
                <a:gd name="connsiteY45" fmla="*/ 706100 h 2683475"/>
                <a:gd name="connsiteX46" fmla="*/ 5945365 w 8084849"/>
                <a:gd name="connsiteY46" fmla="*/ 787302 h 2683475"/>
                <a:gd name="connsiteX47" fmla="*/ 6083054 w 8084849"/>
                <a:gd name="connsiteY47" fmla="*/ 872034 h 2683475"/>
                <a:gd name="connsiteX48" fmla="*/ 6132482 w 8084849"/>
                <a:gd name="connsiteY48" fmla="*/ 857912 h 2683475"/>
                <a:gd name="connsiteX49" fmla="*/ 6199561 w 8084849"/>
                <a:gd name="connsiteY49" fmla="*/ 794363 h 2683475"/>
                <a:gd name="connsiteX50" fmla="*/ 6181909 w 8084849"/>
                <a:gd name="connsiteY50" fmla="*/ 663734 h 2683475"/>
                <a:gd name="connsiteX51" fmla="*/ 6203092 w 8084849"/>
                <a:gd name="connsiteY51" fmla="*/ 614307 h 2683475"/>
                <a:gd name="connsiteX52" fmla="*/ 6340781 w 8084849"/>
                <a:gd name="connsiteY52" fmla="*/ 706100 h 2683475"/>
                <a:gd name="connsiteX53" fmla="*/ 6361964 w 8084849"/>
                <a:gd name="connsiteY53" fmla="*/ 734344 h 2683475"/>
                <a:gd name="connsiteX54" fmla="*/ 6591447 w 8084849"/>
                <a:gd name="connsiteY54" fmla="*/ 896748 h 2683475"/>
                <a:gd name="connsiteX55" fmla="*/ 6605569 w 8084849"/>
                <a:gd name="connsiteY55" fmla="*/ 924992 h 2683475"/>
                <a:gd name="connsiteX56" fmla="*/ 6813868 w 8084849"/>
                <a:gd name="connsiteY56" fmla="*/ 1172127 h 2683475"/>
                <a:gd name="connsiteX57" fmla="*/ 6986863 w 8084849"/>
                <a:gd name="connsiteY57" fmla="*/ 1309816 h 2683475"/>
                <a:gd name="connsiteX58" fmla="*/ 7015107 w 8084849"/>
                <a:gd name="connsiteY58" fmla="*/ 1334530 h 2683475"/>
                <a:gd name="connsiteX59" fmla="*/ 7301078 w 8084849"/>
                <a:gd name="connsiteY59" fmla="*/ 1475750 h 2683475"/>
                <a:gd name="connsiteX60" fmla="*/ 7548213 w 8084849"/>
                <a:gd name="connsiteY60" fmla="*/ 1514585 h 2683475"/>
                <a:gd name="connsiteX61" fmla="*/ 7551743 w 8084849"/>
                <a:gd name="connsiteY61" fmla="*/ 1408670 h 2683475"/>
                <a:gd name="connsiteX62" fmla="*/ 7576457 w 8084849"/>
                <a:gd name="connsiteY62" fmla="*/ 1309816 h 2683475"/>
                <a:gd name="connsiteX63" fmla="*/ 7604701 w 8084849"/>
                <a:gd name="connsiteY63" fmla="*/ 1239206 h 2683475"/>
                <a:gd name="connsiteX64" fmla="*/ 7654128 w 8084849"/>
                <a:gd name="connsiteY64" fmla="*/ 1267450 h 2683475"/>
                <a:gd name="connsiteX65" fmla="*/ 7880080 w 8084849"/>
                <a:gd name="connsiteY65" fmla="*/ 1394548 h 2683475"/>
                <a:gd name="connsiteX66" fmla="*/ 7957751 w 8084849"/>
                <a:gd name="connsiteY66" fmla="*/ 1341591 h 2683475"/>
                <a:gd name="connsiteX67" fmla="*/ 7897732 w 8084849"/>
                <a:gd name="connsiteY67" fmla="*/ 1203901 h 2683475"/>
                <a:gd name="connsiteX68" fmla="*/ 7873019 w 8084849"/>
                <a:gd name="connsiteY68" fmla="*/ 1087395 h 2683475"/>
                <a:gd name="connsiteX69" fmla="*/ 8084849 w 8084849"/>
                <a:gd name="connsiteY69" fmla="*/ 1207432 h 2683475"/>
                <a:gd name="connsiteX70" fmla="*/ 8081319 w 8084849"/>
                <a:gd name="connsiteY70" fmla="*/ 1087395 h 2683475"/>
                <a:gd name="connsiteX71" fmla="*/ 8067197 w 8084849"/>
                <a:gd name="connsiteY71" fmla="*/ 1041498 h 2683475"/>
                <a:gd name="connsiteX72" fmla="*/ 8060136 w 8084849"/>
                <a:gd name="connsiteY72" fmla="*/ 1023846 h 2683475"/>
                <a:gd name="connsiteX73" fmla="*/ 8060136 w 8084849"/>
                <a:gd name="connsiteY73" fmla="*/ 1016785 h 2683475"/>
                <a:gd name="connsiteX74" fmla="*/ 7957751 w 8084849"/>
                <a:gd name="connsiteY74" fmla="*/ 822607 h 2683475"/>
                <a:gd name="connsiteX75" fmla="*/ 7827122 w 8084849"/>
                <a:gd name="connsiteY75" fmla="*/ 794363 h 2683475"/>
                <a:gd name="connsiteX76" fmla="*/ 7721207 w 8084849"/>
                <a:gd name="connsiteY76" fmla="*/ 744936 h 2683475"/>
                <a:gd name="connsiteX77" fmla="*/ 7615292 w 8084849"/>
                <a:gd name="connsiteY77" fmla="*/ 670795 h 2683475"/>
                <a:gd name="connsiteX78" fmla="*/ 7498786 w 8084849"/>
                <a:gd name="connsiteY78" fmla="*/ 600185 h 2683475"/>
                <a:gd name="connsiteX79" fmla="*/ 7431706 w 8084849"/>
                <a:gd name="connsiteY79" fmla="*/ 473087 h 2683475"/>
                <a:gd name="connsiteX80" fmla="*/ 7382279 w 8084849"/>
                <a:gd name="connsiteY80" fmla="*/ 338928 h 2683475"/>
                <a:gd name="connsiteX81" fmla="*/ 7332852 w 8084849"/>
                <a:gd name="connsiteY81" fmla="*/ 148281 h 2683475"/>
                <a:gd name="connsiteX82" fmla="*/ 7279895 w 8084849"/>
                <a:gd name="connsiteY82" fmla="*/ 0 h 2683475"/>
                <a:gd name="connsiteX83" fmla="*/ 6827990 w 8084849"/>
                <a:gd name="connsiteY83" fmla="*/ 434252 h 2683475"/>
                <a:gd name="connsiteX84" fmla="*/ 6326659 w 8084849"/>
                <a:gd name="connsiteY84" fmla="*/ 250666 h 2683475"/>
                <a:gd name="connsiteX85" fmla="*/ 6291354 w 8084849"/>
                <a:gd name="connsiteY85" fmla="*/ 356581 h 2683475"/>
                <a:gd name="connsiteX86" fmla="*/ 6185439 w 8084849"/>
                <a:gd name="connsiteY86" fmla="*/ 522514 h 2683475"/>
                <a:gd name="connsiteX87" fmla="*/ 6044219 w 8084849"/>
                <a:gd name="connsiteY87" fmla="*/ 600185 h 2683475"/>
                <a:gd name="connsiteX88" fmla="*/ 5934773 w 8084849"/>
                <a:gd name="connsiteY88" fmla="*/ 653143 h 2683475"/>
                <a:gd name="connsiteX89" fmla="*/ 5878285 w 8084849"/>
                <a:gd name="connsiteY89" fmla="*/ 614307 h 2683475"/>
                <a:gd name="connsiteX90" fmla="*/ 5832389 w 8084849"/>
                <a:gd name="connsiteY90" fmla="*/ 575472 h 2683475"/>
                <a:gd name="connsiteX91" fmla="*/ 5790023 w 8084849"/>
                <a:gd name="connsiteY91" fmla="*/ 586063 h 2683475"/>
                <a:gd name="connsiteX92" fmla="*/ 5730004 w 8084849"/>
                <a:gd name="connsiteY92" fmla="*/ 515453 h 2683475"/>
                <a:gd name="connsiteX93" fmla="*/ 5726474 w 8084849"/>
                <a:gd name="connsiteY93" fmla="*/ 480148 h 2683475"/>
                <a:gd name="connsiteX94" fmla="*/ 5694699 w 8084849"/>
                <a:gd name="connsiteY94" fmla="*/ 476618 h 2683475"/>
                <a:gd name="connsiteX95" fmla="*/ 5652333 w 8084849"/>
                <a:gd name="connsiteY95" fmla="*/ 490740 h 2683475"/>
                <a:gd name="connsiteX96" fmla="*/ 5602906 w 8084849"/>
                <a:gd name="connsiteY96" fmla="*/ 451904 h 2683475"/>
                <a:gd name="connsiteX97" fmla="*/ 5546418 w 8084849"/>
                <a:gd name="connsiteY97" fmla="*/ 268318 h 2683475"/>
                <a:gd name="connsiteX98" fmla="*/ 5493461 w 8084849"/>
                <a:gd name="connsiteY98" fmla="*/ 105915 h 2683475"/>
                <a:gd name="connsiteX99" fmla="*/ 5454625 w 8084849"/>
                <a:gd name="connsiteY99" fmla="*/ 7061 h 2683475"/>
                <a:gd name="connsiteX100" fmla="*/ 5359302 w 8084849"/>
                <a:gd name="connsiteY100" fmla="*/ 321276 h 2683475"/>
                <a:gd name="connsiteX101" fmla="*/ 5320466 w 8084849"/>
                <a:gd name="connsiteY101" fmla="*/ 310684 h 2683475"/>
                <a:gd name="connsiteX102" fmla="*/ 5211021 w 8084849"/>
                <a:gd name="connsiteY102" fmla="*/ 77671 h 2683475"/>
                <a:gd name="connsiteX103" fmla="*/ 5189838 w 8084849"/>
                <a:gd name="connsiteY103" fmla="*/ 77671 h 2683475"/>
                <a:gd name="connsiteX104" fmla="*/ 5161593 w 8084849"/>
                <a:gd name="connsiteY104" fmla="*/ 112976 h 2683475"/>
                <a:gd name="connsiteX105" fmla="*/ 5119227 w 8084849"/>
                <a:gd name="connsiteY105" fmla="*/ 165934 h 2683475"/>
                <a:gd name="connsiteX106" fmla="*/ 5083922 w 8084849"/>
                <a:gd name="connsiteY106" fmla="*/ 127098 h 2683475"/>
                <a:gd name="connsiteX107" fmla="*/ 4875623 w 8084849"/>
                <a:gd name="connsiteY107" fmla="*/ 180056 h 2683475"/>
                <a:gd name="connsiteX108" fmla="*/ 4737933 w 8084849"/>
                <a:gd name="connsiteY108" fmla="*/ 547228 h 2683475"/>
                <a:gd name="connsiteX109" fmla="*/ 3262183 w 8084849"/>
                <a:gd name="connsiteY109" fmla="*/ 1737007 h 2683475"/>
                <a:gd name="connsiteX110" fmla="*/ 28244 w 8084849"/>
                <a:gd name="connsiteY110" fmla="*/ 1387487 h 2683475"/>
                <a:gd name="connsiteX111" fmla="*/ 56488 w 8084849"/>
                <a:gd name="connsiteY111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076861 w 8084849"/>
                <a:gd name="connsiteY30" fmla="*/ 794363 h 2683475"/>
                <a:gd name="connsiteX31" fmla="*/ 5002721 w 8084849"/>
                <a:gd name="connsiteY31" fmla="*/ 624899 h 2683475"/>
                <a:gd name="connsiteX32" fmla="*/ 4917989 w 8084849"/>
                <a:gd name="connsiteY32" fmla="*/ 476618 h 2683475"/>
                <a:gd name="connsiteX33" fmla="*/ 5041556 w 8084849"/>
                <a:gd name="connsiteY33" fmla="*/ 511923 h 2683475"/>
                <a:gd name="connsiteX34" fmla="*/ 5211021 w 8084849"/>
                <a:gd name="connsiteY34" fmla="*/ 656673 h 2683475"/>
                <a:gd name="connsiteX35" fmla="*/ 5281631 w 8084849"/>
                <a:gd name="connsiteY35" fmla="*/ 755527 h 2683475"/>
                <a:gd name="connsiteX36" fmla="*/ 5348710 w 8084849"/>
                <a:gd name="connsiteY36" fmla="*/ 709631 h 2683475"/>
                <a:gd name="connsiteX37" fmla="*/ 5295753 w 8084849"/>
                <a:gd name="connsiteY37" fmla="*/ 582533 h 2683475"/>
                <a:gd name="connsiteX38" fmla="*/ 5316936 w 8084849"/>
                <a:gd name="connsiteY38" fmla="*/ 533106 h 2683475"/>
                <a:gd name="connsiteX39" fmla="*/ 5412259 w 8084849"/>
                <a:gd name="connsiteY39" fmla="*/ 639021 h 2683475"/>
                <a:gd name="connsiteX40" fmla="*/ 5525235 w 8084849"/>
                <a:gd name="connsiteY40" fmla="*/ 670795 h 2683475"/>
                <a:gd name="connsiteX41" fmla="*/ 5557010 w 8084849"/>
                <a:gd name="connsiteY41" fmla="*/ 451904 h 2683475"/>
                <a:gd name="connsiteX42" fmla="*/ 5652333 w 8084849"/>
                <a:gd name="connsiteY42" fmla="*/ 596655 h 2683475"/>
                <a:gd name="connsiteX43" fmla="*/ 5804145 w 8084849"/>
                <a:gd name="connsiteY43" fmla="*/ 797894 h 2683475"/>
                <a:gd name="connsiteX44" fmla="*/ 5878285 w 8084849"/>
                <a:gd name="connsiteY44" fmla="*/ 836729 h 2683475"/>
                <a:gd name="connsiteX45" fmla="*/ 5892407 w 8084849"/>
                <a:gd name="connsiteY45" fmla="*/ 706100 h 2683475"/>
                <a:gd name="connsiteX46" fmla="*/ 5945365 w 8084849"/>
                <a:gd name="connsiteY46" fmla="*/ 787302 h 2683475"/>
                <a:gd name="connsiteX47" fmla="*/ 6083054 w 8084849"/>
                <a:gd name="connsiteY47" fmla="*/ 872034 h 2683475"/>
                <a:gd name="connsiteX48" fmla="*/ 6132482 w 8084849"/>
                <a:gd name="connsiteY48" fmla="*/ 857912 h 2683475"/>
                <a:gd name="connsiteX49" fmla="*/ 6199561 w 8084849"/>
                <a:gd name="connsiteY49" fmla="*/ 794363 h 2683475"/>
                <a:gd name="connsiteX50" fmla="*/ 6181909 w 8084849"/>
                <a:gd name="connsiteY50" fmla="*/ 663734 h 2683475"/>
                <a:gd name="connsiteX51" fmla="*/ 6203092 w 8084849"/>
                <a:gd name="connsiteY51" fmla="*/ 614307 h 2683475"/>
                <a:gd name="connsiteX52" fmla="*/ 6340781 w 8084849"/>
                <a:gd name="connsiteY52" fmla="*/ 706100 h 2683475"/>
                <a:gd name="connsiteX53" fmla="*/ 6361964 w 8084849"/>
                <a:gd name="connsiteY53" fmla="*/ 734344 h 2683475"/>
                <a:gd name="connsiteX54" fmla="*/ 6591447 w 8084849"/>
                <a:gd name="connsiteY54" fmla="*/ 896748 h 2683475"/>
                <a:gd name="connsiteX55" fmla="*/ 6605569 w 8084849"/>
                <a:gd name="connsiteY55" fmla="*/ 924992 h 2683475"/>
                <a:gd name="connsiteX56" fmla="*/ 6813868 w 8084849"/>
                <a:gd name="connsiteY56" fmla="*/ 1172127 h 2683475"/>
                <a:gd name="connsiteX57" fmla="*/ 6986863 w 8084849"/>
                <a:gd name="connsiteY57" fmla="*/ 1309816 h 2683475"/>
                <a:gd name="connsiteX58" fmla="*/ 7015107 w 8084849"/>
                <a:gd name="connsiteY58" fmla="*/ 1334530 h 2683475"/>
                <a:gd name="connsiteX59" fmla="*/ 7301078 w 8084849"/>
                <a:gd name="connsiteY59" fmla="*/ 1475750 h 2683475"/>
                <a:gd name="connsiteX60" fmla="*/ 7548213 w 8084849"/>
                <a:gd name="connsiteY60" fmla="*/ 1514585 h 2683475"/>
                <a:gd name="connsiteX61" fmla="*/ 7551743 w 8084849"/>
                <a:gd name="connsiteY61" fmla="*/ 1408670 h 2683475"/>
                <a:gd name="connsiteX62" fmla="*/ 7576457 w 8084849"/>
                <a:gd name="connsiteY62" fmla="*/ 1309816 h 2683475"/>
                <a:gd name="connsiteX63" fmla="*/ 7604701 w 8084849"/>
                <a:gd name="connsiteY63" fmla="*/ 1239206 h 2683475"/>
                <a:gd name="connsiteX64" fmla="*/ 7654128 w 8084849"/>
                <a:gd name="connsiteY64" fmla="*/ 1267450 h 2683475"/>
                <a:gd name="connsiteX65" fmla="*/ 7880080 w 8084849"/>
                <a:gd name="connsiteY65" fmla="*/ 1394548 h 2683475"/>
                <a:gd name="connsiteX66" fmla="*/ 7957751 w 8084849"/>
                <a:gd name="connsiteY66" fmla="*/ 1341591 h 2683475"/>
                <a:gd name="connsiteX67" fmla="*/ 7897732 w 8084849"/>
                <a:gd name="connsiteY67" fmla="*/ 1203901 h 2683475"/>
                <a:gd name="connsiteX68" fmla="*/ 7873019 w 8084849"/>
                <a:gd name="connsiteY68" fmla="*/ 1087395 h 2683475"/>
                <a:gd name="connsiteX69" fmla="*/ 8084849 w 8084849"/>
                <a:gd name="connsiteY69" fmla="*/ 1207432 h 2683475"/>
                <a:gd name="connsiteX70" fmla="*/ 8081319 w 8084849"/>
                <a:gd name="connsiteY70" fmla="*/ 1087395 h 2683475"/>
                <a:gd name="connsiteX71" fmla="*/ 8067197 w 8084849"/>
                <a:gd name="connsiteY71" fmla="*/ 1041498 h 2683475"/>
                <a:gd name="connsiteX72" fmla="*/ 8060136 w 8084849"/>
                <a:gd name="connsiteY72" fmla="*/ 1023846 h 2683475"/>
                <a:gd name="connsiteX73" fmla="*/ 8060136 w 8084849"/>
                <a:gd name="connsiteY73" fmla="*/ 1016785 h 2683475"/>
                <a:gd name="connsiteX74" fmla="*/ 7957751 w 8084849"/>
                <a:gd name="connsiteY74" fmla="*/ 822607 h 2683475"/>
                <a:gd name="connsiteX75" fmla="*/ 7827122 w 8084849"/>
                <a:gd name="connsiteY75" fmla="*/ 794363 h 2683475"/>
                <a:gd name="connsiteX76" fmla="*/ 7721207 w 8084849"/>
                <a:gd name="connsiteY76" fmla="*/ 744936 h 2683475"/>
                <a:gd name="connsiteX77" fmla="*/ 7615292 w 8084849"/>
                <a:gd name="connsiteY77" fmla="*/ 670795 h 2683475"/>
                <a:gd name="connsiteX78" fmla="*/ 7498786 w 8084849"/>
                <a:gd name="connsiteY78" fmla="*/ 600185 h 2683475"/>
                <a:gd name="connsiteX79" fmla="*/ 7431706 w 8084849"/>
                <a:gd name="connsiteY79" fmla="*/ 473087 h 2683475"/>
                <a:gd name="connsiteX80" fmla="*/ 7382279 w 8084849"/>
                <a:gd name="connsiteY80" fmla="*/ 338928 h 2683475"/>
                <a:gd name="connsiteX81" fmla="*/ 7332852 w 8084849"/>
                <a:gd name="connsiteY81" fmla="*/ 148281 h 2683475"/>
                <a:gd name="connsiteX82" fmla="*/ 7279895 w 8084849"/>
                <a:gd name="connsiteY82" fmla="*/ 0 h 2683475"/>
                <a:gd name="connsiteX83" fmla="*/ 6827990 w 8084849"/>
                <a:gd name="connsiteY83" fmla="*/ 434252 h 2683475"/>
                <a:gd name="connsiteX84" fmla="*/ 6326659 w 8084849"/>
                <a:gd name="connsiteY84" fmla="*/ 250666 h 2683475"/>
                <a:gd name="connsiteX85" fmla="*/ 6291354 w 8084849"/>
                <a:gd name="connsiteY85" fmla="*/ 356581 h 2683475"/>
                <a:gd name="connsiteX86" fmla="*/ 6185439 w 8084849"/>
                <a:gd name="connsiteY86" fmla="*/ 522514 h 2683475"/>
                <a:gd name="connsiteX87" fmla="*/ 6044219 w 8084849"/>
                <a:gd name="connsiteY87" fmla="*/ 600185 h 2683475"/>
                <a:gd name="connsiteX88" fmla="*/ 5934773 w 8084849"/>
                <a:gd name="connsiteY88" fmla="*/ 653143 h 2683475"/>
                <a:gd name="connsiteX89" fmla="*/ 5878285 w 8084849"/>
                <a:gd name="connsiteY89" fmla="*/ 614307 h 2683475"/>
                <a:gd name="connsiteX90" fmla="*/ 5832389 w 8084849"/>
                <a:gd name="connsiteY90" fmla="*/ 575472 h 2683475"/>
                <a:gd name="connsiteX91" fmla="*/ 5790023 w 8084849"/>
                <a:gd name="connsiteY91" fmla="*/ 586063 h 2683475"/>
                <a:gd name="connsiteX92" fmla="*/ 5730004 w 8084849"/>
                <a:gd name="connsiteY92" fmla="*/ 515453 h 2683475"/>
                <a:gd name="connsiteX93" fmla="*/ 5726474 w 8084849"/>
                <a:gd name="connsiteY93" fmla="*/ 480148 h 2683475"/>
                <a:gd name="connsiteX94" fmla="*/ 5694699 w 8084849"/>
                <a:gd name="connsiteY94" fmla="*/ 476618 h 2683475"/>
                <a:gd name="connsiteX95" fmla="*/ 5652333 w 8084849"/>
                <a:gd name="connsiteY95" fmla="*/ 490740 h 2683475"/>
                <a:gd name="connsiteX96" fmla="*/ 5602906 w 8084849"/>
                <a:gd name="connsiteY96" fmla="*/ 451904 h 2683475"/>
                <a:gd name="connsiteX97" fmla="*/ 5546418 w 8084849"/>
                <a:gd name="connsiteY97" fmla="*/ 268318 h 2683475"/>
                <a:gd name="connsiteX98" fmla="*/ 5493461 w 8084849"/>
                <a:gd name="connsiteY98" fmla="*/ 105915 h 2683475"/>
                <a:gd name="connsiteX99" fmla="*/ 5454625 w 8084849"/>
                <a:gd name="connsiteY99" fmla="*/ 7061 h 2683475"/>
                <a:gd name="connsiteX100" fmla="*/ 5359302 w 8084849"/>
                <a:gd name="connsiteY100" fmla="*/ 321276 h 2683475"/>
                <a:gd name="connsiteX101" fmla="*/ 5320466 w 8084849"/>
                <a:gd name="connsiteY101" fmla="*/ 310684 h 2683475"/>
                <a:gd name="connsiteX102" fmla="*/ 5211021 w 8084849"/>
                <a:gd name="connsiteY102" fmla="*/ 77671 h 2683475"/>
                <a:gd name="connsiteX103" fmla="*/ 5189838 w 8084849"/>
                <a:gd name="connsiteY103" fmla="*/ 77671 h 2683475"/>
                <a:gd name="connsiteX104" fmla="*/ 5161593 w 8084849"/>
                <a:gd name="connsiteY104" fmla="*/ 112976 h 2683475"/>
                <a:gd name="connsiteX105" fmla="*/ 5119227 w 8084849"/>
                <a:gd name="connsiteY105" fmla="*/ 165934 h 2683475"/>
                <a:gd name="connsiteX106" fmla="*/ 5083922 w 8084849"/>
                <a:gd name="connsiteY106" fmla="*/ 127098 h 2683475"/>
                <a:gd name="connsiteX107" fmla="*/ 4875623 w 8084849"/>
                <a:gd name="connsiteY107" fmla="*/ 180056 h 2683475"/>
                <a:gd name="connsiteX108" fmla="*/ 4737933 w 8084849"/>
                <a:gd name="connsiteY108" fmla="*/ 547228 h 2683475"/>
                <a:gd name="connsiteX109" fmla="*/ 3262183 w 8084849"/>
                <a:gd name="connsiteY109" fmla="*/ 1737007 h 2683475"/>
                <a:gd name="connsiteX110" fmla="*/ 28244 w 8084849"/>
                <a:gd name="connsiteY110" fmla="*/ 1387487 h 2683475"/>
                <a:gd name="connsiteX111" fmla="*/ 56488 w 8084849"/>
                <a:gd name="connsiteY111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076861 w 8084849"/>
                <a:gd name="connsiteY30" fmla="*/ 794363 h 2683475"/>
                <a:gd name="connsiteX31" fmla="*/ 5002721 w 8084849"/>
                <a:gd name="connsiteY31" fmla="*/ 624899 h 2683475"/>
                <a:gd name="connsiteX32" fmla="*/ 4917989 w 8084849"/>
                <a:gd name="connsiteY32" fmla="*/ 476618 h 2683475"/>
                <a:gd name="connsiteX33" fmla="*/ 5041556 w 8084849"/>
                <a:gd name="connsiteY33" fmla="*/ 511923 h 2683475"/>
                <a:gd name="connsiteX34" fmla="*/ 5211021 w 8084849"/>
                <a:gd name="connsiteY34" fmla="*/ 656673 h 2683475"/>
                <a:gd name="connsiteX35" fmla="*/ 5281631 w 8084849"/>
                <a:gd name="connsiteY35" fmla="*/ 755527 h 2683475"/>
                <a:gd name="connsiteX36" fmla="*/ 5348710 w 8084849"/>
                <a:gd name="connsiteY36" fmla="*/ 709631 h 2683475"/>
                <a:gd name="connsiteX37" fmla="*/ 5295753 w 8084849"/>
                <a:gd name="connsiteY37" fmla="*/ 582533 h 2683475"/>
                <a:gd name="connsiteX38" fmla="*/ 5316936 w 8084849"/>
                <a:gd name="connsiteY38" fmla="*/ 533106 h 2683475"/>
                <a:gd name="connsiteX39" fmla="*/ 5412259 w 8084849"/>
                <a:gd name="connsiteY39" fmla="*/ 639021 h 2683475"/>
                <a:gd name="connsiteX40" fmla="*/ 5525235 w 8084849"/>
                <a:gd name="connsiteY40" fmla="*/ 670795 h 2683475"/>
                <a:gd name="connsiteX41" fmla="*/ 5557010 w 8084849"/>
                <a:gd name="connsiteY41" fmla="*/ 451904 h 2683475"/>
                <a:gd name="connsiteX42" fmla="*/ 5652333 w 8084849"/>
                <a:gd name="connsiteY42" fmla="*/ 596655 h 2683475"/>
                <a:gd name="connsiteX43" fmla="*/ 5804145 w 8084849"/>
                <a:gd name="connsiteY43" fmla="*/ 797894 h 2683475"/>
                <a:gd name="connsiteX44" fmla="*/ 5878285 w 8084849"/>
                <a:gd name="connsiteY44" fmla="*/ 836729 h 2683475"/>
                <a:gd name="connsiteX45" fmla="*/ 5892407 w 8084849"/>
                <a:gd name="connsiteY45" fmla="*/ 706100 h 2683475"/>
                <a:gd name="connsiteX46" fmla="*/ 5945365 w 8084849"/>
                <a:gd name="connsiteY46" fmla="*/ 787302 h 2683475"/>
                <a:gd name="connsiteX47" fmla="*/ 6083054 w 8084849"/>
                <a:gd name="connsiteY47" fmla="*/ 872034 h 2683475"/>
                <a:gd name="connsiteX48" fmla="*/ 6132482 w 8084849"/>
                <a:gd name="connsiteY48" fmla="*/ 857912 h 2683475"/>
                <a:gd name="connsiteX49" fmla="*/ 6199561 w 8084849"/>
                <a:gd name="connsiteY49" fmla="*/ 794363 h 2683475"/>
                <a:gd name="connsiteX50" fmla="*/ 6181909 w 8084849"/>
                <a:gd name="connsiteY50" fmla="*/ 663734 h 2683475"/>
                <a:gd name="connsiteX51" fmla="*/ 6203092 w 8084849"/>
                <a:gd name="connsiteY51" fmla="*/ 614307 h 2683475"/>
                <a:gd name="connsiteX52" fmla="*/ 6340781 w 8084849"/>
                <a:gd name="connsiteY52" fmla="*/ 706100 h 2683475"/>
                <a:gd name="connsiteX53" fmla="*/ 6361964 w 8084849"/>
                <a:gd name="connsiteY53" fmla="*/ 734344 h 2683475"/>
                <a:gd name="connsiteX54" fmla="*/ 6591447 w 8084849"/>
                <a:gd name="connsiteY54" fmla="*/ 896748 h 2683475"/>
                <a:gd name="connsiteX55" fmla="*/ 6605569 w 8084849"/>
                <a:gd name="connsiteY55" fmla="*/ 924992 h 2683475"/>
                <a:gd name="connsiteX56" fmla="*/ 6813868 w 8084849"/>
                <a:gd name="connsiteY56" fmla="*/ 1172127 h 2683475"/>
                <a:gd name="connsiteX57" fmla="*/ 6986863 w 8084849"/>
                <a:gd name="connsiteY57" fmla="*/ 1309816 h 2683475"/>
                <a:gd name="connsiteX58" fmla="*/ 7015107 w 8084849"/>
                <a:gd name="connsiteY58" fmla="*/ 1334530 h 2683475"/>
                <a:gd name="connsiteX59" fmla="*/ 7301078 w 8084849"/>
                <a:gd name="connsiteY59" fmla="*/ 1475750 h 2683475"/>
                <a:gd name="connsiteX60" fmla="*/ 7548213 w 8084849"/>
                <a:gd name="connsiteY60" fmla="*/ 1514585 h 2683475"/>
                <a:gd name="connsiteX61" fmla="*/ 7551743 w 8084849"/>
                <a:gd name="connsiteY61" fmla="*/ 1408670 h 2683475"/>
                <a:gd name="connsiteX62" fmla="*/ 7576457 w 8084849"/>
                <a:gd name="connsiteY62" fmla="*/ 1309816 h 2683475"/>
                <a:gd name="connsiteX63" fmla="*/ 7604701 w 8084849"/>
                <a:gd name="connsiteY63" fmla="*/ 1239206 h 2683475"/>
                <a:gd name="connsiteX64" fmla="*/ 7654128 w 8084849"/>
                <a:gd name="connsiteY64" fmla="*/ 1267450 h 2683475"/>
                <a:gd name="connsiteX65" fmla="*/ 7880080 w 8084849"/>
                <a:gd name="connsiteY65" fmla="*/ 1394548 h 2683475"/>
                <a:gd name="connsiteX66" fmla="*/ 7957751 w 8084849"/>
                <a:gd name="connsiteY66" fmla="*/ 1341591 h 2683475"/>
                <a:gd name="connsiteX67" fmla="*/ 7897732 w 8084849"/>
                <a:gd name="connsiteY67" fmla="*/ 1203901 h 2683475"/>
                <a:gd name="connsiteX68" fmla="*/ 7873019 w 8084849"/>
                <a:gd name="connsiteY68" fmla="*/ 1087395 h 2683475"/>
                <a:gd name="connsiteX69" fmla="*/ 8084849 w 8084849"/>
                <a:gd name="connsiteY69" fmla="*/ 1207432 h 2683475"/>
                <a:gd name="connsiteX70" fmla="*/ 8081319 w 8084849"/>
                <a:gd name="connsiteY70" fmla="*/ 1087395 h 2683475"/>
                <a:gd name="connsiteX71" fmla="*/ 8067197 w 8084849"/>
                <a:gd name="connsiteY71" fmla="*/ 1041498 h 2683475"/>
                <a:gd name="connsiteX72" fmla="*/ 8060136 w 8084849"/>
                <a:gd name="connsiteY72" fmla="*/ 1023846 h 2683475"/>
                <a:gd name="connsiteX73" fmla="*/ 8060136 w 8084849"/>
                <a:gd name="connsiteY73" fmla="*/ 1016785 h 2683475"/>
                <a:gd name="connsiteX74" fmla="*/ 7957751 w 8084849"/>
                <a:gd name="connsiteY74" fmla="*/ 822607 h 2683475"/>
                <a:gd name="connsiteX75" fmla="*/ 7827122 w 8084849"/>
                <a:gd name="connsiteY75" fmla="*/ 794363 h 2683475"/>
                <a:gd name="connsiteX76" fmla="*/ 7721207 w 8084849"/>
                <a:gd name="connsiteY76" fmla="*/ 744936 h 2683475"/>
                <a:gd name="connsiteX77" fmla="*/ 7615292 w 8084849"/>
                <a:gd name="connsiteY77" fmla="*/ 670795 h 2683475"/>
                <a:gd name="connsiteX78" fmla="*/ 7498786 w 8084849"/>
                <a:gd name="connsiteY78" fmla="*/ 600185 h 2683475"/>
                <a:gd name="connsiteX79" fmla="*/ 7431706 w 8084849"/>
                <a:gd name="connsiteY79" fmla="*/ 473087 h 2683475"/>
                <a:gd name="connsiteX80" fmla="*/ 7382279 w 8084849"/>
                <a:gd name="connsiteY80" fmla="*/ 338928 h 2683475"/>
                <a:gd name="connsiteX81" fmla="*/ 7332852 w 8084849"/>
                <a:gd name="connsiteY81" fmla="*/ 148281 h 2683475"/>
                <a:gd name="connsiteX82" fmla="*/ 7279895 w 8084849"/>
                <a:gd name="connsiteY82" fmla="*/ 0 h 2683475"/>
                <a:gd name="connsiteX83" fmla="*/ 6827990 w 8084849"/>
                <a:gd name="connsiteY83" fmla="*/ 434252 h 2683475"/>
                <a:gd name="connsiteX84" fmla="*/ 6326659 w 8084849"/>
                <a:gd name="connsiteY84" fmla="*/ 250666 h 2683475"/>
                <a:gd name="connsiteX85" fmla="*/ 6291354 w 8084849"/>
                <a:gd name="connsiteY85" fmla="*/ 356581 h 2683475"/>
                <a:gd name="connsiteX86" fmla="*/ 6185439 w 8084849"/>
                <a:gd name="connsiteY86" fmla="*/ 522514 h 2683475"/>
                <a:gd name="connsiteX87" fmla="*/ 6044219 w 8084849"/>
                <a:gd name="connsiteY87" fmla="*/ 600185 h 2683475"/>
                <a:gd name="connsiteX88" fmla="*/ 5934773 w 8084849"/>
                <a:gd name="connsiteY88" fmla="*/ 653143 h 2683475"/>
                <a:gd name="connsiteX89" fmla="*/ 5878285 w 8084849"/>
                <a:gd name="connsiteY89" fmla="*/ 614307 h 2683475"/>
                <a:gd name="connsiteX90" fmla="*/ 5832389 w 8084849"/>
                <a:gd name="connsiteY90" fmla="*/ 575472 h 2683475"/>
                <a:gd name="connsiteX91" fmla="*/ 5790023 w 8084849"/>
                <a:gd name="connsiteY91" fmla="*/ 586063 h 2683475"/>
                <a:gd name="connsiteX92" fmla="*/ 5730004 w 8084849"/>
                <a:gd name="connsiteY92" fmla="*/ 515453 h 2683475"/>
                <a:gd name="connsiteX93" fmla="*/ 5726474 w 8084849"/>
                <a:gd name="connsiteY93" fmla="*/ 480148 h 2683475"/>
                <a:gd name="connsiteX94" fmla="*/ 5694699 w 8084849"/>
                <a:gd name="connsiteY94" fmla="*/ 476618 h 2683475"/>
                <a:gd name="connsiteX95" fmla="*/ 5652333 w 8084849"/>
                <a:gd name="connsiteY95" fmla="*/ 490740 h 2683475"/>
                <a:gd name="connsiteX96" fmla="*/ 5602906 w 8084849"/>
                <a:gd name="connsiteY96" fmla="*/ 451904 h 2683475"/>
                <a:gd name="connsiteX97" fmla="*/ 5546418 w 8084849"/>
                <a:gd name="connsiteY97" fmla="*/ 268318 h 2683475"/>
                <a:gd name="connsiteX98" fmla="*/ 5493461 w 8084849"/>
                <a:gd name="connsiteY98" fmla="*/ 105915 h 2683475"/>
                <a:gd name="connsiteX99" fmla="*/ 5454625 w 8084849"/>
                <a:gd name="connsiteY99" fmla="*/ 7061 h 2683475"/>
                <a:gd name="connsiteX100" fmla="*/ 5359302 w 8084849"/>
                <a:gd name="connsiteY100" fmla="*/ 321276 h 2683475"/>
                <a:gd name="connsiteX101" fmla="*/ 5320466 w 8084849"/>
                <a:gd name="connsiteY101" fmla="*/ 310684 h 2683475"/>
                <a:gd name="connsiteX102" fmla="*/ 5211021 w 8084849"/>
                <a:gd name="connsiteY102" fmla="*/ 77671 h 2683475"/>
                <a:gd name="connsiteX103" fmla="*/ 5189838 w 8084849"/>
                <a:gd name="connsiteY103" fmla="*/ 77671 h 2683475"/>
                <a:gd name="connsiteX104" fmla="*/ 5161593 w 8084849"/>
                <a:gd name="connsiteY104" fmla="*/ 112976 h 2683475"/>
                <a:gd name="connsiteX105" fmla="*/ 5119227 w 8084849"/>
                <a:gd name="connsiteY105" fmla="*/ 165934 h 2683475"/>
                <a:gd name="connsiteX106" fmla="*/ 5083922 w 8084849"/>
                <a:gd name="connsiteY106" fmla="*/ 127098 h 2683475"/>
                <a:gd name="connsiteX107" fmla="*/ 4875623 w 8084849"/>
                <a:gd name="connsiteY107" fmla="*/ 180056 h 2683475"/>
                <a:gd name="connsiteX108" fmla="*/ 4737933 w 8084849"/>
                <a:gd name="connsiteY108" fmla="*/ 547228 h 2683475"/>
                <a:gd name="connsiteX109" fmla="*/ 3262183 w 8084849"/>
                <a:gd name="connsiteY109" fmla="*/ 1737007 h 2683475"/>
                <a:gd name="connsiteX110" fmla="*/ 28244 w 8084849"/>
                <a:gd name="connsiteY110" fmla="*/ 1387487 h 2683475"/>
                <a:gd name="connsiteX111" fmla="*/ 56488 w 8084849"/>
                <a:gd name="connsiteY111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076861 w 8084849"/>
                <a:gd name="connsiteY30" fmla="*/ 794363 h 2683475"/>
                <a:gd name="connsiteX31" fmla="*/ 5002721 w 8084849"/>
                <a:gd name="connsiteY31" fmla="*/ 624899 h 2683475"/>
                <a:gd name="connsiteX32" fmla="*/ 4917989 w 8084849"/>
                <a:gd name="connsiteY32" fmla="*/ 476618 h 2683475"/>
                <a:gd name="connsiteX33" fmla="*/ 5041556 w 8084849"/>
                <a:gd name="connsiteY33" fmla="*/ 511923 h 2683475"/>
                <a:gd name="connsiteX34" fmla="*/ 5211021 w 8084849"/>
                <a:gd name="connsiteY34" fmla="*/ 656673 h 2683475"/>
                <a:gd name="connsiteX35" fmla="*/ 5281631 w 8084849"/>
                <a:gd name="connsiteY35" fmla="*/ 755527 h 2683475"/>
                <a:gd name="connsiteX36" fmla="*/ 5348710 w 8084849"/>
                <a:gd name="connsiteY36" fmla="*/ 709631 h 2683475"/>
                <a:gd name="connsiteX37" fmla="*/ 5295753 w 8084849"/>
                <a:gd name="connsiteY37" fmla="*/ 582533 h 2683475"/>
                <a:gd name="connsiteX38" fmla="*/ 5316936 w 8084849"/>
                <a:gd name="connsiteY38" fmla="*/ 533106 h 2683475"/>
                <a:gd name="connsiteX39" fmla="*/ 5412259 w 8084849"/>
                <a:gd name="connsiteY39" fmla="*/ 639021 h 2683475"/>
                <a:gd name="connsiteX40" fmla="*/ 5525235 w 8084849"/>
                <a:gd name="connsiteY40" fmla="*/ 670795 h 2683475"/>
                <a:gd name="connsiteX41" fmla="*/ 5557010 w 8084849"/>
                <a:gd name="connsiteY41" fmla="*/ 451904 h 2683475"/>
                <a:gd name="connsiteX42" fmla="*/ 5652333 w 8084849"/>
                <a:gd name="connsiteY42" fmla="*/ 596655 h 2683475"/>
                <a:gd name="connsiteX43" fmla="*/ 5804145 w 8084849"/>
                <a:gd name="connsiteY43" fmla="*/ 797894 h 2683475"/>
                <a:gd name="connsiteX44" fmla="*/ 5878285 w 8084849"/>
                <a:gd name="connsiteY44" fmla="*/ 836729 h 2683475"/>
                <a:gd name="connsiteX45" fmla="*/ 5892407 w 8084849"/>
                <a:gd name="connsiteY45" fmla="*/ 706100 h 2683475"/>
                <a:gd name="connsiteX46" fmla="*/ 5945365 w 8084849"/>
                <a:gd name="connsiteY46" fmla="*/ 787302 h 2683475"/>
                <a:gd name="connsiteX47" fmla="*/ 6083054 w 8084849"/>
                <a:gd name="connsiteY47" fmla="*/ 872034 h 2683475"/>
                <a:gd name="connsiteX48" fmla="*/ 6132482 w 8084849"/>
                <a:gd name="connsiteY48" fmla="*/ 857912 h 2683475"/>
                <a:gd name="connsiteX49" fmla="*/ 6199561 w 8084849"/>
                <a:gd name="connsiteY49" fmla="*/ 794363 h 2683475"/>
                <a:gd name="connsiteX50" fmla="*/ 6181909 w 8084849"/>
                <a:gd name="connsiteY50" fmla="*/ 663734 h 2683475"/>
                <a:gd name="connsiteX51" fmla="*/ 6203092 w 8084849"/>
                <a:gd name="connsiteY51" fmla="*/ 614307 h 2683475"/>
                <a:gd name="connsiteX52" fmla="*/ 6340781 w 8084849"/>
                <a:gd name="connsiteY52" fmla="*/ 706100 h 2683475"/>
                <a:gd name="connsiteX53" fmla="*/ 6361964 w 8084849"/>
                <a:gd name="connsiteY53" fmla="*/ 734344 h 2683475"/>
                <a:gd name="connsiteX54" fmla="*/ 6591447 w 8084849"/>
                <a:gd name="connsiteY54" fmla="*/ 896748 h 2683475"/>
                <a:gd name="connsiteX55" fmla="*/ 6605569 w 8084849"/>
                <a:gd name="connsiteY55" fmla="*/ 924992 h 2683475"/>
                <a:gd name="connsiteX56" fmla="*/ 6813868 w 8084849"/>
                <a:gd name="connsiteY56" fmla="*/ 1172127 h 2683475"/>
                <a:gd name="connsiteX57" fmla="*/ 6986863 w 8084849"/>
                <a:gd name="connsiteY57" fmla="*/ 1309816 h 2683475"/>
                <a:gd name="connsiteX58" fmla="*/ 7015107 w 8084849"/>
                <a:gd name="connsiteY58" fmla="*/ 1334530 h 2683475"/>
                <a:gd name="connsiteX59" fmla="*/ 7301078 w 8084849"/>
                <a:gd name="connsiteY59" fmla="*/ 1475750 h 2683475"/>
                <a:gd name="connsiteX60" fmla="*/ 7548213 w 8084849"/>
                <a:gd name="connsiteY60" fmla="*/ 1514585 h 2683475"/>
                <a:gd name="connsiteX61" fmla="*/ 7551743 w 8084849"/>
                <a:gd name="connsiteY61" fmla="*/ 1408670 h 2683475"/>
                <a:gd name="connsiteX62" fmla="*/ 7576457 w 8084849"/>
                <a:gd name="connsiteY62" fmla="*/ 1309816 h 2683475"/>
                <a:gd name="connsiteX63" fmla="*/ 7604701 w 8084849"/>
                <a:gd name="connsiteY63" fmla="*/ 1239206 h 2683475"/>
                <a:gd name="connsiteX64" fmla="*/ 7654128 w 8084849"/>
                <a:gd name="connsiteY64" fmla="*/ 1267450 h 2683475"/>
                <a:gd name="connsiteX65" fmla="*/ 7880080 w 8084849"/>
                <a:gd name="connsiteY65" fmla="*/ 1394548 h 2683475"/>
                <a:gd name="connsiteX66" fmla="*/ 7957751 w 8084849"/>
                <a:gd name="connsiteY66" fmla="*/ 1341591 h 2683475"/>
                <a:gd name="connsiteX67" fmla="*/ 7897732 w 8084849"/>
                <a:gd name="connsiteY67" fmla="*/ 1203901 h 2683475"/>
                <a:gd name="connsiteX68" fmla="*/ 7873019 w 8084849"/>
                <a:gd name="connsiteY68" fmla="*/ 1087395 h 2683475"/>
                <a:gd name="connsiteX69" fmla="*/ 8084849 w 8084849"/>
                <a:gd name="connsiteY69" fmla="*/ 1207432 h 2683475"/>
                <a:gd name="connsiteX70" fmla="*/ 8081319 w 8084849"/>
                <a:gd name="connsiteY70" fmla="*/ 1087395 h 2683475"/>
                <a:gd name="connsiteX71" fmla="*/ 8067197 w 8084849"/>
                <a:gd name="connsiteY71" fmla="*/ 1041498 h 2683475"/>
                <a:gd name="connsiteX72" fmla="*/ 8060136 w 8084849"/>
                <a:gd name="connsiteY72" fmla="*/ 1023846 h 2683475"/>
                <a:gd name="connsiteX73" fmla="*/ 8060136 w 8084849"/>
                <a:gd name="connsiteY73" fmla="*/ 1016785 h 2683475"/>
                <a:gd name="connsiteX74" fmla="*/ 7957751 w 8084849"/>
                <a:gd name="connsiteY74" fmla="*/ 822607 h 2683475"/>
                <a:gd name="connsiteX75" fmla="*/ 7827122 w 8084849"/>
                <a:gd name="connsiteY75" fmla="*/ 794363 h 2683475"/>
                <a:gd name="connsiteX76" fmla="*/ 7721207 w 8084849"/>
                <a:gd name="connsiteY76" fmla="*/ 744936 h 2683475"/>
                <a:gd name="connsiteX77" fmla="*/ 7615292 w 8084849"/>
                <a:gd name="connsiteY77" fmla="*/ 670795 h 2683475"/>
                <a:gd name="connsiteX78" fmla="*/ 7498786 w 8084849"/>
                <a:gd name="connsiteY78" fmla="*/ 600185 h 2683475"/>
                <a:gd name="connsiteX79" fmla="*/ 7431706 w 8084849"/>
                <a:gd name="connsiteY79" fmla="*/ 473087 h 2683475"/>
                <a:gd name="connsiteX80" fmla="*/ 7382279 w 8084849"/>
                <a:gd name="connsiteY80" fmla="*/ 338928 h 2683475"/>
                <a:gd name="connsiteX81" fmla="*/ 7332852 w 8084849"/>
                <a:gd name="connsiteY81" fmla="*/ 148281 h 2683475"/>
                <a:gd name="connsiteX82" fmla="*/ 7279895 w 8084849"/>
                <a:gd name="connsiteY82" fmla="*/ 0 h 2683475"/>
                <a:gd name="connsiteX83" fmla="*/ 6827990 w 8084849"/>
                <a:gd name="connsiteY83" fmla="*/ 434252 h 2683475"/>
                <a:gd name="connsiteX84" fmla="*/ 6326659 w 8084849"/>
                <a:gd name="connsiteY84" fmla="*/ 250666 h 2683475"/>
                <a:gd name="connsiteX85" fmla="*/ 6291354 w 8084849"/>
                <a:gd name="connsiteY85" fmla="*/ 356581 h 2683475"/>
                <a:gd name="connsiteX86" fmla="*/ 6185439 w 8084849"/>
                <a:gd name="connsiteY86" fmla="*/ 522514 h 2683475"/>
                <a:gd name="connsiteX87" fmla="*/ 6044219 w 8084849"/>
                <a:gd name="connsiteY87" fmla="*/ 600185 h 2683475"/>
                <a:gd name="connsiteX88" fmla="*/ 5934773 w 8084849"/>
                <a:gd name="connsiteY88" fmla="*/ 653143 h 2683475"/>
                <a:gd name="connsiteX89" fmla="*/ 5878285 w 8084849"/>
                <a:gd name="connsiteY89" fmla="*/ 614307 h 2683475"/>
                <a:gd name="connsiteX90" fmla="*/ 5832389 w 8084849"/>
                <a:gd name="connsiteY90" fmla="*/ 575472 h 2683475"/>
                <a:gd name="connsiteX91" fmla="*/ 5790023 w 8084849"/>
                <a:gd name="connsiteY91" fmla="*/ 586063 h 2683475"/>
                <a:gd name="connsiteX92" fmla="*/ 5730004 w 8084849"/>
                <a:gd name="connsiteY92" fmla="*/ 515453 h 2683475"/>
                <a:gd name="connsiteX93" fmla="*/ 5726474 w 8084849"/>
                <a:gd name="connsiteY93" fmla="*/ 480148 h 2683475"/>
                <a:gd name="connsiteX94" fmla="*/ 5694699 w 8084849"/>
                <a:gd name="connsiteY94" fmla="*/ 476618 h 2683475"/>
                <a:gd name="connsiteX95" fmla="*/ 5652333 w 8084849"/>
                <a:gd name="connsiteY95" fmla="*/ 490740 h 2683475"/>
                <a:gd name="connsiteX96" fmla="*/ 5602906 w 8084849"/>
                <a:gd name="connsiteY96" fmla="*/ 451904 h 2683475"/>
                <a:gd name="connsiteX97" fmla="*/ 5546418 w 8084849"/>
                <a:gd name="connsiteY97" fmla="*/ 268318 h 2683475"/>
                <a:gd name="connsiteX98" fmla="*/ 5493461 w 8084849"/>
                <a:gd name="connsiteY98" fmla="*/ 105915 h 2683475"/>
                <a:gd name="connsiteX99" fmla="*/ 5454625 w 8084849"/>
                <a:gd name="connsiteY99" fmla="*/ 7061 h 2683475"/>
                <a:gd name="connsiteX100" fmla="*/ 5359302 w 8084849"/>
                <a:gd name="connsiteY100" fmla="*/ 321276 h 2683475"/>
                <a:gd name="connsiteX101" fmla="*/ 5320466 w 8084849"/>
                <a:gd name="connsiteY101" fmla="*/ 310684 h 2683475"/>
                <a:gd name="connsiteX102" fmla="*/ 5211021 w 8084849"/>
                <a:gd name="connsiteY102" fmla="*/ 77671 h 2683475"/>
                <a:gd name="connsiteX103" fmla="*/ 5189838 w 8084849"/>
                <a:gd name="connsiteY103" fmla="*/ 77671 h 2683475"/>
                <a:gd name="connsiteX104" fmla="*/ 5161593 w 8084849"/>
                <a:gd name="connsiteY104" fmla="*/ 112976 h 2683475"/>
                <a:gd name="connsiteX105" fmla="*/ 5119227 w 8084849"/>
                <a:gd name="connsiteY105" fmla="*/ 165934 h 2683475"/>
                <a:gd name="connsiteX106" fmla="*/ 5083922 w 8084849"/>
                <a:gd name="connsiteY106" fmla="*/ 127098 h 2683475"/>
                <a:gd name="connsiteX107" fmla="*/ 4875623 w 8084849"/>
                <a:gd name="connsiteY107" fmla="*/ 180056 h 2683475"/>
                <a:gd name="connsiteX108" fmla="*/ 4737933 w 8084849"/>
                <a:gd name="connsiteY108" fmla="*/ 547228 h 2683475"/>
                <a:gd name="connsiteX109" fmla="*/ 3262183 w 8084849"/>
                <a:gd name="connsiteY109" fmla="*/ 1737007 h 2683475"/>
                <a:gd name="connsiteX110" fmla="*/ 28244 w 8084849"/>
                <a:gd name="connsiteY110" fmla="*/ 1387487 h 2683475"/>
                <a:gd name="connsiteX111" fmla="*/ 56488 w 8084849"/>
                <a:gd name="connsiteY111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076861 w 8084849"/>
                <a:gd name="connsiteY30" fmla="*/ 794363 h 2683475"/>
                <a:gd name="connsiteX31" fmla="*/ 5002721 w 8084849"/>
                <a:gd name="connsiteY31" fmla="*/ 624899 h 2683475"/>
                <a:gd name="connsiteX32" fmla="*/ 4917989 w 8084849"/>
                <a:gd name="connsiteY32" fmla="*/ 476618 h 2683475"/>
                <a:gd name="connsiteX33" fmla="*/ 5041556 w 8084849"/>
                <a:gd name="connsiteY33" fmla="*/ 511923 h 2683475"/>
                <a:gd name="connsiteX34" fmla="*/ 5211021 w 8084849"/>
                <a:gd name="connsiteY34" fmla="*/ 656673 h 2683475"/>
                <a:gd name="connsiteX35" fmla="*/ 5281631 w 8084849"/>
                <a:gd name="connsiteY35" fmla="*/ 755527 h 2683475"/>
                <a:gd name="connsiteX36" fmla="*/ 5348710 w 8084849"/>
                <a:gd name="connsiteY36" fmla="*/ 709631 h 2683475"/>
                <a:gd name="connsiteX37" fmla="*/ 5295753 w 8084849"/>
                <a:gd name="connsiteY37" fmla="*/ 582533 h 2683475"/>
                <a:gd name="connsiteX38" fmla="*/ 5316936 w 8084849"/>
                <a:gd name="connsiteY38" fmla="*/ 533106 h 2683475"/>
                <a:gd name="connsiteX39" fmla="*/ 5412259 w 8084849"/>
                <a:gd name="connsiteY39" fmla="*/ 639021 h 2683475"/>
                <a:gd name="connsiteX40" fmla="*/ 5525235 w 8084849"/>
                <a:gd name="connsiteY40" fmla="*/ 670795 h 2683475"/>
                <a:gd name="connsiteX41" fmla="*/ 5557010 w 8084849"/>
                <a:gd name="connsiteY41" fmla="*/ 451904 h 2683475"/>
                <a:gd name="connsiteX42" fmla="*/ 5652333 w 8084849"/>
                <a:gd name="connsiteY42" fmla="*/ 596655 h 2683475"/>
                <a:gd name="connsiteX43" fmla="*/ 5804145 w 8084849"/>
                <a:gd name="connsiteY43" fmla="*/ 797894 h 2683475"/>
                <a:gd name="connsiteX44" fmla="*/ 5878285 w 8084849"/>
                <a:gd name="connsiteY44" fmla="*/ 836729 h 2683475"/>
                <a:gd name="connsiteX45" fmla="*/ 5892407 w 8084849"/>
                <a:gd name="connsiteY45" fmla="*/ 706100 h 2683475"/>
                <a:gd name="connsiteX46" fmla="*/ 5945365 w 8084849"/>
                <a:gd name="connsiteY46" fmla="*/ 787302 h 2683475"/>
                <a:gd name="connsiteX47" fmla="*/ 6083054 w 8084849"/>
                <a:gd name="connsiteY47" fmla="*/ 872034 h 2683475"/>
                <a:gd name="connsiteX48" fmla="*/ 6132482 w 8084849"/>
                <a:gd name="connsiteY48" fmla="*/ 857912 h 2683475"/>
                <a:gd name="connsiteX49" fmla="*/ 6199561 w 8084849"/>
                <a:gd name="connsiteY49" fmla="*/ 794363 h 2683475"/>
                <a:gd name="connsiteX50" fmla="*/ 6181909 w 8084849"/>
                <a:gd name="connsiteY50" fmla="*/ 663734 h 2683475"/>
                <a:gd name="connsiteX51" fmla="*/ 6203092 w 8084849"/>
                <a:gd name="connsiteY51" fmla="*/ 614307 h 2683475"/>
                <a:gd name="connsiteX52" fmla="*/ 6340781 w 8084849"/>
                <a:gd name="connsiteY52" fmla="*/ 706100 h 2683475"/>
                <a:gd name="connsiteX53" fmla="*/ 6361964 w 8084849"/>
                <a:gd name="connsiteY53" fmla="*/ 734344 h 2683475"/>
                <a:gd name="connsiteX54" fmla="*/ 6591447 w 8084849"/>
                <a:gd name="connsiteY54" fmla="*/ 896748 h 2683475"/>
                <a:gd name="connsiteX55" fmla="*/ 6605569 w 8084849"/>
                <a:gd name="connsiteY55" fmla="*/ 924992 h 2683475"/>
                <a:gd name="connsiteX56" fmla="*/ 6813868 w 8084849"/>
                <a:gd name="connsiteY56" fmla="*/ 1172127 h 2683475"/>
                <a:gd name="connsiteX57" fmla="*/ 6986863 w 8084849"/>
                <a:gd name="connsiteY57" fmla="*/ 1309816 h 2683475"/>
                <a:gd name="connsiteX58" fmla="*/ 7015107 w 8084849"/>
                <a:gd name="connsiteY58" fmla="*/ 1334530 h 2683475"/>
                <a:gd name="connsiteX59" fmla="*/ 7301078 w 8084849"/>
                <a:gd name="connsiteY59" fmla="*/ 1475750 h 2683475"/>
                <a:gd name="connsiteX60" fmla="*/ 7548213 w 8084849"/>
                <a:gd name="connsiteY60" fmla="*/ 1514585 h 2683475"/>
                <a:gd name="connsiteX61" fmla="*/ 7551743 w 8084849"/>
                <a:gd name="connsiteY61" fmla="*/ 1408670 h 2683475"/>
                <a:gd name="connsiteX62" fmla="*/ 7576457 w 8084849"/>
                <a:gd name="connsiteY62" fmla="*/ 1309816 h 2683475"/>
                <a:gd name="connsiteX63" fmla="*/ 7604701 w 8084849"/>
                <a:gd name="connsiteY63" fmla="*/ 1239206 h 2683475"/>
                <a:gd name="connsiteX64" fmla="*/ 7654128 w 8084849"/>
                <a:gd name="connsiteY64" fmla="*/ 1267450 h 2683475"/>
                <a:gd name="connsiteX65" fmla="*/ 7880080 w 8084849"/>
                <a:gd name="connsiteY65" fmla="*/ 1394548 h 2683475"/>
                <a:gd name="connsiteX66" fmla="*/ 7957751 w 8084849"/>
                <a:gd name="connsiteY66" fmla="*/ 1341591 h 2683475"/>
                <a:gd name="connsiteX67" fmla="*/ 7897732 w 8084849"/>
                <a:gd name="connsiteY67" fmla="*/ 1203901 h 2683475"/>
                <a:gd name="connsiteX68" fmla="*/ 7873019 w 8084849"/>
                <a:gd name="connsiteY68" fmla="*/ 1087395 h 2683475"/>
                <a:gd name="connsiteX69" fmla="*/ 8084849 w 8084849"/>
                <a:gd name="connsiteY69" fmla="*/ 1207432 h 2683475"/>
                <a:gd name="connsiteX70" fmla="*/ 8081319 w 8084849"/>
                <a:gd name="connsiteY70" fmla="*/ 1087395 h 2683475"/>
                <a:gd name="connsiteX71" fmla="*/ 8067197 w 8084849"/>
                <a:gd name="connsiteY71" fmla="*/ 1041498 h 2683475"/>
                <a:gd name="connsiteX72" fmla="*/ 8060136 w 8084849"/>
                <a:gd name="connsiteY72" fmla="*/ 1023846 h 2683475"/>
                <a:gd name="connsiteX73" fmla="*/ 8060136 w 8084849"/>
                <a:gd name="connsiteY73" fmla="*/ 1016785 h 2683475"/>
                <a:gd name="connsiteX74" fmla="*/ 7957751 w 8084849"/>
                <a:gd name="connsiteY74" fmla="*/ 822607 h 2683475"/>
                <a:gd name="connsiteX75" fmla="*/ 7827122 w 8084849"/>
                <a:gd name="connsiteY75" fmla="*/ 794363 h 2683475"/>
                <a:gd name="connsiteX76" fmla="*/ 7721207 w 8084849"/>
                <a:gd name="connsiteY76" fmla="*/ 744936 h 2683475"/>
                <a:gd name="connsiteX77" fmla="*/ 7615292 w 8084849"/>
                <a:gd name="connsiteY77" fmla="*/ 670795 h 2683475"/>
                <a:gd name="connsiteX78" fmla="*/ 7498786 w 8084849"/>
                <a:gd name="connsiteY78" fmla="*/ 600185 h 2683475"/>
                <a:gd name="connsiteX79" fmla="*/ 7431706 w 8084849"/>
                <a:gd name="connsiteY79" fmla="*/ 473087 h 2683475"/>
                <a:gd name="connsiteX80" fmla="*/ 7382279 w 8084849"/>
                <a:gd name="connsiteY80" fmla="*/ 338928 h 2683475"/>
                <a:gd name="connsiteX81" fmla="*/ 7332852 w 8084849"/>
                <a:gd name="connsiteY81" fmla="*/ 148281 h 2683475"/>
                <a:gd name="connsiteX82" fmla="*/ 7279895 w 8084849"/>
                <a:gd name="connsiteY82" fmla="*/ 0 h 2683475"/>
                <a:gd name="connsiteX83" fmla="*/ 6827990 w 8084849"/>
                <a:gd name="connsiteY83" fmla="*/ 434252 h 2683475"/>
                <a:gd name="connsiteX84" fmla="*/ 6326659 w 8084849"/>
                <a:gd name="connsiteY84" fmla="*/ 250666 h 2683475"/>
                <a:gd name="connsiteX85" fmla="*/ 6291354 w 8084849"/>
                <a:gd name="connsiteY85" fmla="*/ 356581 h 2683475"/>
                <a:gd name="connsiteX86" fmla="*/ 6185439 w 8084849"/>
                <a:gd name="connsiteY86" fmla="*/ 522514 h 2683475"/>
                <a:gd name="connsiteX87" fmla="*/ 6044219 w 8084849"/>
                <a:gd name="connsiteY87" fmla="*/ 600185 h 2683475"/>
                <a:gd name="connsiteX88" fmla="*/ 5934773 w 8084849"/>
                <a:gd name="connsiteY88" fmla="*/ 653143 h 2683475"/>
                <a:gd name="connsiteX89" fmla="*/ 5878285 w 8084849"/>
                <a:gd name="connsiteY89" fmla="*/ 614307 h 2683475"/>
                <a:gd name="connsiteX90" fmla="*/ 5832389 w 8084849"/>
                <a:gd name="connsiteY90" fmla="*/ 575472 h 2683475"/>
                <a:gd name="connsiteX91" fmla="*/ 5790023 w 8084849"/>
                <a:gd name="connsiteY91" fmla="*/ 586063 h 2683475"/>
                <a:gd name="connsiteX92" fmla="*/ 5730004 w 8084849"/>
                <a:gd name="connsiteY92" fmla="*/ 515453 h 2683475"/>
                <a:gd name="connsiteX93" fmla="*/ 5726474 w 8084849"/>
                <a:gd name="connsiteY93" fmla="*/ 480148 h 2683475"/>
                <a:gd name="connsiteX94" fmla="*/ 5694699 w 8084849"/>
                <a:gd name="connsiteY94" fmla="*/ 476618 h 2683475"/>
                <a:gd name="connsiteX95" fmla="*/ 5652333 w 8084849"/>
                <a:gd name="connsiteY95" fmla="*/ 490740 h 2683475"/>
                <a:gd name="connsiteX96" fmla="*/ 5602906 w 8084849"/>
                <a:gd name="connsiteY96" fmla="*/ 451904 h 2683475"/>
                <a:gd name="connsiteX97" fmla="*/ 5546418 w 8084849"/>
                <a:gd name="connsiteY97" fmla="*/ 268318 h 2683475"/>
                <a:gd name="connsiteX98" fmla="*/ 5493461 w 8084849"/>
                <a:gd name="connsiteY98" fmla="*/ 105915 h 2683475"/>
                <a:gd name="connsiteX99" fmla="*/ 5454625 w 8084849"/>
                <a:gd name="connsiteY99" fmla="*/ 7061 h 2683475"/>
                <a:gd name="connsiteX100" fmla="*/ 5359302 w 8084849"/>
                <a:gd name="connsiteY100" fmla="*/ 321276 h 2683475"/>
                <a:gd name="connsiteX101" fmla="*/ 5320466 w 8084849"/>
                <a:gd name="connsiteY101" fmla="*/ 310684 h 2683475"/>
                <a:gd name="connsiteX102" fmla="*/ 5211021 w 8084849"/>
                <a:gd name="connsiteY102" fmla="*/ 77671 h 2683475"/>
                <a:gd name="connsiteX103" fmla="*/ 5189838 w 8084849"/>
                <a:gd name="connsiteY103" fmla="*/ 77671 h 2683475"/>
                <a:gd name="connsiteX104" fmla="*/ 5161593 w 8084849"/>
                <a:gd name="connsiteY104" fmla="*/ 112976 h 2683475"/>
                <a:gd name="connsiteX105" fmla="*/ 5119227 w 8084849"/>
                <a:gd name="connsiteY105" fmla="*/ 165934 h 2683475"/>
                <a:gd name="connsiteX106" fmla="*/ 5083922 w 8084849"/>
                <a:gd name="connsiteY106" fmla="*/ 127098 h 2683475"/>
                <a:gd name="connsiteX107" fmla="*/ 4875623 w 8084849"/>
                <a:gd name="connsiteY107" fmla="*/ 180056 h 2683475"/>
                <a:gd name="connsiteX108" fmla="*/ 4737933 w 8084849"/>
                <a:gd name="connsiteY108" fmla="*/ 547228 h 2683475"/>
                <a:gd name="connsiteX109" fmla="*/ 3262183 w 8084849"/>
                <a:gd name="connsiteY109" fmla="*/ 1737007 h 2683475"/>
                <a:gd name="connsiteX110" fmla="*/ 28244 w 8084849"/>
                <a:gd name="connsiteY110" fmla="*/ 1387487 h 2683475"/>
                <a:gd name="connsiteX111" fmla="*/ 56488 w 8084849"/>
                <a:gd name="connsiteY111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076861 w 8084849"/>
                <a:gd name="connsiteY30" fmla="*/ 794363 h 2683475"/>
                <a:gd name="connsiteX31" fmla="*/ 5002721 w 8084849"/>
                <a:gd name="connsiteY31" fmla="*/ 624899 h 2683475"/>
                <a:gd name="connsiteX32" fmla="*/ 4917989 w 8084849"/>
                <a:gd name="connsiteY32" fmla="*/ 476618 h 2683475"/>
                <a:gd name="connsiteX33" fmla="*/ 5041556 w 8084849"/>
                <a:gd name="connsiteY33" fmla="*/ 511923 h 2683475"/>
                <a:gd name="connsiteX34" fmla="*/ 5211021 w 8084849"/>
                <a:gd name="connsiteY34" fmla="*/ 656673 h 2683475"/>
                <a:gd name="connsiteX35" fmla="*/ 5281631 w 8084849"/>
                <a:gd name="connsiteY35" fmla="*/ 755527 h 2683475"/>
                <a:gd name="connsiteX36" fmla="*/ 5348710 w 8084849"/>
                <a:gd name="connsiteY36" fmla="*/ 709631 h 2683475"/>
                <a:gd name="connsiteX37" fmla="*/ 5295753 w 8084849"/>
                <a:gd name="connsiteY37" fmla="*/ 582533 h 2683475"/>
                <a:gd name="connsiteX38" fmla="*/ 5316936 w 8084849"/>
                <a:gd name="connsiteY38" fmla="*/ 533106 h 2683475"/>
                <a:gd name="connsiteX39" fmla="*/ 5412259 w 8084849"/>
                <a:gd name="connsiteY39" fmla="*/ 639021 h 2683475"/>
                <a:gd name="connsiteX40" fmla="*/ 5525235 w 8084849"/>
                <a:gd name="connsiteY40" fmla="*/ 670795 h 2683475"/>
                <a:gd name="connsiteX41" fmla="*/ 5557010 w 8084849"/>
                <a:gd name="connsiteY41" fmla="*/ 451904 h 2683475"/>
                <a:gd name="connsiteX42" fmla="*/ 5652333 w 8084849"/>
                <a:gd name="connsiteY42" fmla="*/ 596655 h 2683475"/>
                <a:gd name="connsiteX43" fmla="*/ 5804145 w 8084849"/>
                <a:gd name="connsiteY43" fmla="*/ 797894 h 2683475"/>
                <a:gd name="connsiteX44" fmla="*/ 5878285 w 8084849"/>
                <a:gd name="connsiteY44" fmla="*/ 836729 h 2683475"/>
                <a:gd name="connsiteX45" fmla="*/ 5892407 w 8084849"/>
                <a:gd name="connsiteY45" fmla="*/ 706100 h 2683475"/>
                <a:gd name="connsiteX46" fmla="*/ 5945365 w 8084849"/>
                <a:gd name="connsiteY46" fmla="*/ 787302 h 2683475"/>
                <a:gd name="connsiteX47" fmla="*/ 6083054 w 8084849"/>
                <a:gd name="connsiteY47" fmla="*/ 872034 h 2683475"/>
                <a:gd name="connsiteX48" fmla="*/ 6132482 w 8084849"/>
                <a:gd name="connsiteY48" fmla="*/ 857912 h 2683475"/>
                <a:gd name="connsiteX49" fmla="*/ 6199561 w 8084849"/>
                <a:gd name="connsiteY49" fmla="*/ 794363 h 2683475"/>
                <a:gd name="connsiteX50" fmla="*/ 6181909 w 8084849"/>
                <a:gd name="connsiteY50" fmla="*/ 663734 h 2683475"/>
                <a:gd name="connsiteX51" fmla="*/ 6203092 w 8084849"/>
                <a:gd name="connsiteY51" fmla="*/ 614307 h 2683475"/>
                <a:gd name="connsiteX52" fmla="*/ 6340781 w 8084849"/>
                <a:gd name="connsiteY52" fmla="*/ 706100 h 2683475"/>
                <a:gd name="connsiteX53" fmla="*/ 6361964 w 8084849"/>
                <a:gd name="connsiteY53" fmla="*/ 734344 h 2683475"/>
                <a:gd name="connsiteX54" fmla="*/ 6591447 w 8084849"/>
                <a:gd name="connsiteY54" fmla="*/ 896748 h 2683475"/>
                <a:gd name="connsiteX55" fmla="*/ 6605569 w 8084849"/>
                <a:gd name="connsiteY55" fmla="*/ 924992 h 2683475"/>
                <a:gd name="connsiteX56" fmla="*/ 6813868 w 8084849"/>
                <a:gd name="connsiteY56" fmla="*/ 1172127 h 2683475"/>
                <a:gd name="connsiteX57" fmla="*/ 6986863 w 8084849"/>
                <a:gd name="connsiteY57" fmla="*/ 1309816 h 2683475"/>
                <a:gd name="connsiteX58" fmla="*/ 7015107 w 8084849"/>
                <a:gd name="connsiteY58" fmla="*/ 1334530 h 2683475"/>
                <a:gd name="connsiteX59" fmla="*/ 7301078 w 8084849"/>
                <a:gd name="connsiteY59" fmla="*/ 1475750 h 2683475"/>
                <a:gd name="connsiteX60" fmla="*/ 7548213 w 8084849"/>
                <a:gd name="connsiteY60" fmla="*/ 1514585 h 2683475"/>
                <a:gd name="connsiteX61" fmla="*/ 7551743 w 8084849"/>
                <a:gd name="connsiteY61" fmla="*/ 1408670 h 2683475"/>
                <a:gd name="connsiteX62" fmla="*/ 7576457 w 8084849"/>
                <a:gd name="connsiteY62" fmla="*/ 1309816 h 2683475"/>
                <a:gd name="connsiteX63" fmla="*/ 7604701 w 8084849"/>
                <a:gd name="connsiteY63" fmla="*/ 1239206 h 2683475"/>
                <a:gd name="connsiteX64" fmla="*/ 7654128 w 8084849"/>
                <a:gd name="connsiteY64" fmla="*/ 1267450 h 2683475"/>
                <a:gd name="connsiteX65" fmla="*/ 7880080 w 8084849"/>
                <a:gd name="connsiteY65" fmla="*/ 1394548 h 2683475"/>
                <a:gd name="connsiteX66" fmla="*/ 7957751 w 8084849"/>
                <a:gd name="connsiteY66" fmla="*/ 1341591 h 2683475"/>
                <a:gd name="connsiteX67" fmla="*/ 7897732 w 8084849"/>
                <a:gd name="connsiteY67" fmla="*/ 1203901 h 2683475"/>
                <a:gd name="connsiteX68" fmla="*/ 7873019 w 8084849"/>
                <a:gd name="connsiteY68" fmla="*/ 1087395 h 2683475"/>
                <a:gd name="connsiteX69" fmla="*/ 8084849 w 8084849"/>
                <a:gd name="connsiteY69" fmla="*/ 1207432 h 2683475"/>
                <a:gd name="connsiteX70" fmla="*/ 8081319 w 8084849"/>
                <a:gd name="connsiteY70" fmla="*/ 1087395 h 2683475"/>
                <a:gd name="connsiteX71" fmla="*/ 8067197 w 8084849"/>
                <a:gd name="connsiteY71" fmla="*/ 1041498 h 2683475"/>
                <a:gd name="connsiteX72" fmla="*/ 8060136 w 8084849"/>
                <a:gd name="connsiteY72" fmla="*/ 1023846 h 2683475"/>
                <a:gd name="connsiteX73" fmla="*/ 8060136 w 8084849"/>
                <a:gd name="connsiteY73" fmla="*/ 1016785 h 2683475"/>
                <a:gd name="connsiteX74" fmla="*/ 7957751 w 8084849"/>
                <a:gd name="connsiteY74" fmla="*/ 822607 h 2683475"/>
                <a:gd name="connsiteX75" fmla="*/ 7827122 w 8084849"/>
                <a:gd name="connsiteY75" fmla="*/ 794363 h 2683475"/>
                <a:gd name="connsiteX76" fmla="*/ 7721207 w 8084849"/>
                <a:gd name="connsiteY76" fmla="*/ 744936 h 2683475"/>
                <a:gd name="connsiteX77" fmla="*/ 7615292 w 8084849"/>
                <a:gd name="connsiteY77" fmla="*/ 670795 h 2683475"/>
                <a:gd name="connsiteX78" fmla="*/ 7498786 w 8084849"/>
                <a:gd name="connsiteY78" fmla="*/ 600185 h 2683475"/>
                <a:gd name="connsiteX79" fmla="*/ 7431706 w 8084849"/>
                <a:gd name="connsiteY79" fmla="*/ 473087 h 2683475"/>
                <a:gd name="connsiteX80" fmla="*/ 7382279 w 8084849"/>
                <a:gd name="connsiteY80" fmla="*/ 338928 h 2683475"/>
                <a:gd name="connsiteX81" fmla="*/ 7332852 w 8084849"/>
                <a:gd name="connsiteY81" fmla="*/ 148281 h 2683475"/>
                <a:gd name="connsiteX82" fmla="*/ 7279895 w 8084849"/>
                <a:gd name="connsiteY82" fmla="*/ 0 h 2683475"/>
                <a:gd name="connsiteX83" fmla="*/ 6827990 w 8084849"/>
                <a:gd name="connsiteY83" fmla="*/ 434252 h 2683475"/>
                <a:gd name="connsiteX84" fmla="*/ 6326659 w 8084849"/>
                <a:gd name="connsiteY84" fmla="*/ 250666 h 2683475"/>
                <a:gd name="connsiteX85" fmla="*/ 6291354 w 8084849"/>
                <a:gd name="connsiteY85" fmla="*/ 356581 h 2683475"/>
                <a:gd name="connsiteX86" fmla="*/ 6185439 w 8084849"/>
                <a:gd name="connsiteY86" fmla="*/ 522514 h 2683475"/>
                <a:gd name="connsiteX87" fmla="*/ 6044219 w 8084849"/>
                <a:gd name="connsiteY87" fmla="*/ 600185 h 2683475"/>
                <a:gd name="connsiteX88" fmla="*/ 5934773 w 8084849"/>
                <a:gd name="connsiteY88" fmla="*/ 653143 h 2683475"/>
                <a:gd name="connsiteX89" fmla="*/ 5878285 w 8084849"/>
                <a:gd name="connsiteY89" fmla="*/ 614307 h 2683475"/>
                <a:gd name="connsiteX90" fmla="*/ 5832389 w 8084849"/>
                <a:gd name="connsiteY90" fmla="*/ 575472 h 2683475"/>
                <a:gd name="connsiteX91" fmla="*/ 5790023 w 8084849"/>
                <a:gd name="connsiteY91" fmla="*/ 586063 h 2683475"/>
                <a:gd name="connsiteX92" fmla="*/ 5730004 w 8084849"/>
                <a:gd name="connsiteY92" fmla="*/ 515453 h 2683475"/>
                <a:gd name="connsiteX93" fmla="*/ 5726474 w 8084849"/>
                <a:gd name="connsiteY93" fmla="*/ 480148 h 2683475"/>
                <a:gd name="connsiteX94" fmla="*/ 5694699 w 8084849"/>
                <a:gd name="connsiteY94" fmla="*/ 476618 h 2683475"/>
                <a:gd name="connsiteX95" fmla="*/ 5652333 w 8084849"/>
                <a:gd name="connsiteY95" fmla="*/ 490740 h 2683475"/>
                <a:gd name="connsiteX96" fmla="*/ 5602906 w 8084849"/>
                <a:gd name="connsiteY96" fmla="*/ 451904 h 2683475"/>
                <a:gd name="connsiteX97" fmla="*/ 5546418 w 8084849"/>
                <a:gd name="connsiteY97" fmla="*/ 268318 h 2683475"/>
                <a:gd name="connsiteX98" fmla="*/ 5493461 w 8084849"/>
                <a:gd name="connsiteY98" fmla="*/ 105915 h 2683475"/>
                <a:gd name="connsiteX99" fmla="*/ 5454625 w 8084849"/>
                <a:gd name="connsiteY99" fmla="*/ 7061 h 2683475"/>
                <a:gd name="connsiteX100" fmla="*/ 5359302 w 8084849"/>
                <a:gd name="connsiteY100" fmla="*/ 321276 h 2683475"/>
                <a:gd name="connsiteX101" fmla="*/ 5320466 w 8084849"/>
                <a:gd name="connsiteY101" fmla="*/ 310684 h 2683475"/>
                <a:gd name="connsiteX102" fmla="*/ 5211021 w 8084849"/>
                <a:gd name="connsiteY102" fmla="*/ 77671 h 2683475"/>
                <a:gd name="connsiteX103" fmla="*/ 5189838 w 8084849"/>
                <a:gd name="connsiteY103" fmla="*/ 77671 h 2683475"/>
                <a:gd name="connsiteX104" fmla="*/ 5161593 w 8084849"/>
                <a:gd name="connsiteY104" fmla="*/ 112976 h 2683475"/>
                <a:gd name="connsiteX105" fmla="*/ 5119227 w 8084849"/>
                <a:gd name="connsiteY105" fmla="*/ 165934 h 2683475"/>
                <a:gd name="connsiteX106" fmla="*/ 5083922 w 8084849"/>
                <a:gd name="connsiteY106" fmla="*/ 127098 h 2683475"/>
                <a:gd name="connsiteX107" fmla="*/ 4875623 w 8084849"/>
                <a:gd name="connsiteY107" fmla="*/ 180056 h 2683475"/>
                <a:gd name="connsiteX108" fmla="*/ 4737933 w 8084849"/>
                <a:gd name="connsiteY108" fmla="*/ 547228 h 2683475"/>
                <a:gd name="connsiteX109" fmla="*/ 3262183 w 8084849"/>
                <a:gd name="connsiteY109" fmla="*/ 1737007 h 2683475"/>
                <a:gd name="connsiteX110" fmla="*/ 28244 w 8084849"/>
                <a:gd name="connsiteY110" fmla="*/ 1387487 h 2683475"/>
                <a:gd name="connsiteX111" fmla="*/ 56488 w 8084849"/>
                <a:gd name="connsiteY111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076861 w 8084849"/>
                <a:gd name="connsiteY30" fmla="*/ 794363 h 2683475"/>
                <a:gd name="connsiteX31" fmla="*/ 5002721 w 8084849"/>
                <a:gd name="connsiteY31" fmla="*/ 624899 h 2683475"/>
                <a:gd name="connsiteX32" fmla="*/ 4917989 w 8084849"/>
                <a:gd name="connsiteY32" fmla="*/ 476618 h 2683475"/>
                <a:gd name="connsiteX33" fmla="*/ 5041556 w 8084849"/>
                <a:gd name="connsiteY33" fmla="*/ 511923 h 2683475"/>
                <a:gd name="connsiteX34" fmla="*/ 5211021 w 8084849"/>
                <a:gd name="connsiteY34" fmla="*/ 656673 h 2683475"/>
                <a:gd name="connsiteX35" fmla="*/ 5281631 w 8084849"/>
                <a:gd name="connsiteY35" fmla="*/ 755527 h 2683475"/>
                <a:gd name="connsiteX36" fmla="*/ 5348710 w 8084849"/>
                <a:gd name="connsiteY36" fmla="*/ 709631 h 2683475"/>
                <a:gd name="connsiteX37" fmla="*/ 5295753 w 8084849"/>
                <a:gd name="connsiteY37" fmla="*/ 582533 h 2683475"/>
                <a:gd name="connsiteX38" fmla="*/ 5316936 w 8084849"/>
                <a:gd name="connsiteY38" fmla="*/ 533106 h 2683475"/>
                <a:gd name="connsiteX39" fmla="*/ 5412259 w 8084849"/>
                <a:gd name="connsiteY39" fmla="*/ 639021 h 2683475"/>
                <a:gd name="connsiteX40" fmla="*/ 5525235 w 8084849"/>
                <a:gd name="connsiteY40" fmla="*/ 670795 h 2683475"/>
                <a:gd name="connsiteX41" fmla="*/ 5557010 w 8084849"/>
                <a:gd name="connsiteY41" fmla="*/ 451904 h 2683475"/>
                <a:gd name="connsiteX42" fmla="*/ 5652333 w 8084849"/>
                <a:gd name="connsiteY42" fmla="*/ 596655 h 2683475"/>
                <a:gd name="connsiteX43" fmla="*/ 5804145 w 8084849"/>
                <a:gd name="connsiteY43" fmla="*/ 797894 h 2683475"/>
                <a:gd name="connsiteX44" fmla="*/ 5878285 w 8084849"/>
                <a:gd name="connsiteY44" fmla="*/ 836729 h 2683475"/>
                <a:gd name="connsiteX45" fmla="*/ 5892407 w 8084849"/>
                <a:gd name="connsiteY45" fmla="*/ 706100 h 2683475"/>
                <a:gd name="connsiteX46" fmla="*/ 5945365 w 8084849"/>
                <a:gd name="connsiteY46" fmla="*/ 787302 h 2683475"/>
                <a:gd name="connsiteX47" fmla="*/ 6083054 w 8084849"/>
                <a:gd name="connsiteY47" fmla="*/ 872034 h 2683475"/>
                <a:gd name="connsiteX48" fmla="*/ 6132482 w 8084849"/>
                <a:gd name="connsiteY48" fmla="*/ 857912 h 2683475"/>
                <a:gd name="connsiteX49" fmla="*/ 6199561 w 8084849"/>
                <a:gd name="connsiteY49" fmla="*/ 794363 h 2683475"/>
                <a:gd name="connsiteX50" fmla="*/ 6181909 w 8084849"/>
                <a:gd name="connsiteY50" fmla="*/ 663734 h 2683475"/>
                <a:gd name="connsiteX51" fmla="*/ 6203092 w 8084849"/>
                <a:gd name="connsiteY51" fmla="*/ 614307 h 2683475"/>
                <a:gd name="connsiteX52" fmla="*/ 6340781 w 8084849"/>
                <a:gd name="connsiteY52" fmla="*/ 706100 h 2683475"/>
                <a:gd name="connsiteX53" fmla="*/ 6361964 w 8084849"/>
                <a:gd name="connsiteY53" fmla="*/ 734344 h 2683475"/>
                <a:gd name="connsiteX54" fmla="*/ 6605569 w 8084849"/>
                <a:gd name="connsiteY54" fmla="*/ 924992 h 2683475"/>
                <a:gd name="connsiteX55" fmla="*/ 6813868 w 8084849"/>
                <a:gd name="connsiteY55" fmla="*/ 1172127 h 2683475"/>
                <a:gd name="connsiteX56" fmla="*/ 6986863 w 8084849"/>
                <a:gd name="connsiteY56" fmla="*/ 1309816 h 2683475"/>
                <a:gd name="connsiteX57" fmla="*/ 7015107 w 8084849"/>
                <a:gd name="connsiteY57" fmla="*/ 1334530 h 2683475"/>
                <a:gd name="connsiteX58" fmla="*/ 7301078 w 8084849"/>
                <a:gd name="connsiteY58" fmla="*/ 1475750 h 2683475"/>
                <a:gd name="connsiteX59" fmla="*/ 7548213 w 8084849"/>
                <a:gd name="connsiteY59" fmla="*/ 1514585 h 2683475"/>
                <a:gd name="connsiteX60" fmla="*/ 7551743 w 8084849"/>
                <a:gd name="connsiteY60" fmla="*/ 1408670 h 2683475"/>
                <a:gd name="connsiteX61" fmla="*/ 7576457 w 8084849"/>
                <a:gd name="connsiteY61" fmla="*/ 1309816 h 2683475"/>
                <a:gd name="connsiteX62" fmla="*/ 7604701 w 8084849"/>
                <a:gd name="connsiteY62" fmla="*/ 1239206 h 2683475"/>
                <a:gd name="connsiteX63" fmla="*/ 7654128 w 8084849"/>
                <a:gd name="connsiteY63" fmla="*/ 1267450 h 2683475"/>
                <a:gd name="connsiteX64" fmla="*/ 7880080 w 8084849"/>
                <a:gd name="connsiteY64" fmla="*/ 1394548 h 2683475"/>
                <a:gd name="connsiteX65" fmla="*/ 7957751 w 8084849"/>
                <a:gd name="connsiteY65" fmla="*/ 1341591 h 2683475"/>
                <a:gd name="connsiteX66" fmla="*/ 7897732 w 8084849"/>
                <a:gd name="connsiteY66" fmla="*/ 1203901 h 2683475"/>
                <a:gd name="connsiteX67" fmla="*/ 7873019 w 8084849"/>
                <a:gd name="connsiteY67" fmla="*/ 1087395 h 2683475"/>
                <a:gd name="connsiteX68" fmla="*/ 8084849 w 8084849"/>
                <a:gd name="connsiteY68" fmla="*/ 1207432 h 2683475"/>
                <a:gd name="connsiteX69" fmla="*/ 8081319 w 8084849"/>
                <a:gd name="connsiteY69" fmla="*/ 1087395 h 2683475"/>
                <a:gd name="connsiteX70" fmla="*/ 8067197 w 8084849"/>
                <a:gd name="connsiteY70" fmla="*/ 1041498 h 2683475"/>
                <a:gd name="connsiteX71" fmla="*/ 8060136 w 8084849"/>
                <a:gd name="connsiteY71" fmla="*/ 1023846 h 2683475"/>
                <a:gd name="connsiteX72" fmla="*/ 8060136 w 8084849"/>
                <a:gd name="connsiteY72" fmla="*/ 1016785 h 2683475"/>
                <a:gd name="connsiteX73" fmla="*/ 7957751 w 8084849"/>
                <a:gd name="connsiteY73" fmla="*/ 822607 h 2683475"/>
                <a:gd name="connsiteX74" fmla="*/ 7827122 w 8084849"/>
                <a:gd name="connsiteY74" fmla="*/ 794363 h 2683475"/>
                <a:gd name="connsiteX75" fmla="*/ 7721207 w 8084849"/>
                <a:gd name="connsiteY75" fmla="*/ 744936 h 2683475"/>
                <a:gd name="connsiteX76" fmla="*/ 7615292 w 8084849"/>
                <a:gd name="connsiteY76" fmla="*/ 670795 h 2683475"/>
                <a:gd name="connsiteX77" fmla="*/ 7498786 w 8084849"/>
                <a:gd name="connsiteY77" fmla="*/ 600185 h 2683475"/>
                <a:gd name="connsiteX78" fmla="*/ 7431706 w 8084849"/>
                <a:gd name="connsiteY78" fmla="*/ 473087 h 2683475"/>
                <a:gd name="connsiteX79" fmla="*/ 7382279 w 8084849"/>
                <a:gd name="connsiteY79" fmla="*/ 338928 h 2683475"/>
                <a:gd name="connsiteX80" fmla="*/ 7332852 w 8084849"/>
                <a:gd name="connsiteY80" fmla="*/ 148281 h 2683475"/>
                <a:gd name="connsiteX81" fmla="*/ 7279895 w 8084849"/>
                <a:gd name="connsiteY81" fmla="*/ 0 h 2683475"/>
                <a:gd name="connsiteX82" fmla="*/ 6827990 w 8084849"/>
                <a:gd name="connsiteY82" fmla="*/ 434252 h 2683475"/>
                <a:gd name="connsiteX83" fmla="*/ 6326659 w 8084849"/>
                <a:gd name="connsiteY83" fmla="*/ 250666 h 2683475"/>
                <a:gd name="connsiteX84" fmla="*/ 6291354 w 8084849"/>
                <a:gd name="connsiteY84" fmla="*/ 356581 h 2683475"/>
                <a:gd name="connsiteX85" fmla="*/ 6185439 w 8084849"/>
                <a:gd name="connsiteY85" fmla="*/ 522514 h 2683475"/>
                <a:gd name="connsiteX86" fmla="*/ 6044219 w 8084849"/>
                <a:gd name="connsiteY86" fmla="*/ 600185 h 2683475"/>
                <a:gd name="connsiteX87" fmla="*/ 5934773 w 8084849"/>
                <a:gd name="connsiteY87" fmla="*/ 653143 h 2683475"/>
                <a:gd name="connsiteX88" fmla="*/ 5878285 w 8084849"/>
                <a:gd name="connsiteY88" fmla="*/ 614307 h 2683475"/>
                <a:gd name="connsiteX89" fmla="*/ 5832389 w 8084849"/>
                <a:gd name="connsiteY89" fmla="*/ 575472 h 2683475"/>
                <a:gd name="connsiteX90" fmla="*/ 5790023 w 8084849"/>
                <a:gd name="connsiteY90" fmla="*/ 586063 h 2683475"/>
                <a:gd name="connsiteX91" fmla="*/ 5730004 w 8084849"/>
                <a:gd name="connsiteY91" fmla="*/ 515453 h 2683475"/>
                <a:gd name="connsiteX92" fmla="*/ 5726474 w 8084849"/>
                <a:gd name="connsiteY92" fmla="*/ 480148 h 2683475"/>
                <a:gd name="connsiteX93" fmla="*/ 5694699 w 8084849"/>
                <a:gd name="connsiteY93" fmla="*/ 476618 h 2683475"/>
                <a:gd name="connsiteX94" fmla="*/ 5652333 w 8084849"/>
                <a:gd name="connsiteY94" fmla="*/ 490740 h 2683475"/>
                <a:gd name="connsiteX95" fmla="*/ 5602906 w 8084849"/>
                <a:gd name="connsiteY95" fmla="*/ 451904 h 2683475"/>
                <a:gd name="connsiteX96" fmla="*/ 5546418 w 8084849"/>
                <a:gd name="connsiteY96" fmla="*/ 268318 h 2683475"/>
                <a:gd name="connsiteX97" fmla="*/ 5493461 w 8084849"/>
                <a:gd name="connsiteY97" fmla="*/ 105915 h 2683475"/>
                <a:gd name="connsiteX98" fmla="*/ 5454625 w 8084849"/>
                <a:gd name="connsiteY98" fmla="*/ 7061 h 2683475"/>
                <a:gd name="connsiteX99" fmla="*/ 5359302 w 8084849"/>
                <a:gd name="connsiteY99" fmla="*/ 321276 h 2683475"/>
                <a:gd name="connsiteX100" fmla="*/ 5320466 w 8084849"/>
                <a:gd name="connsiteY100" fmla="*/ 310684 h 2683475"/>
                <a:gd name="connsiteX101" fmla="*/ 5211021 w 8084849"/>
                <a:gd name="connsiteY101" fmla="*/ 77671 h 2683475"/>
                <a:gd name="connsiteX102" fmla="*/ 5189838 w 8084849"/>
                <a:gd name="connsiteY102" fmla="*/ 77671 h 2683475"/>
                <a:gd name="connsiteX103" fmla="*/ 5161593 w 8084849"/>
                <a:gd name="connsiteY103" fmla="*/ 112976 h 2683475"/>
                <a:gd name="connsiteX104" fmla="*/ 5119227 w 8084849"/>
                <a:gd name="connsiteY104" fmla="*/ 165934 h 2683475"/>
                <a:gd name="connsiteX105" fmla="*/ 5083922 w 8084849"/>
                <a:gd name="connsiteY105" fmla="*/ 127098 h 2683475"/>
                <a:gd name="connsiteX106" fmla="*/ 4875623 w 8084849"/>
                <a:gd name="connsiteY106" fmla="*/ 180056 h 2683475"/>
                <a:gd name="connsiteX107" fmla="*/ 4737933 w 8084849"/>
                <a:gd name="connsiteY107" fmla="*/ 547228 h 2683475"/>
                <a:gd name="connsiteX108" fmla="*/ 3262183 w 8084849"/>
                <a:gd name="connsiteY108" fmla="*/ 1737007 h 2683475"/>
                <a:gd name="connsiteX109" fmla="*/ 28244 w 8084849"/>
                <a:gd name="connsiteY109" fmla="*/ 1387487 h 2683475"/>
                <a:gd name="connsiteX110" fmla="*/ 56488 w 8084849"/>
                <a:gd name="connsiteY110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076861 w 8084849"/>
                <a:gd name="connsiteY30" fmla="*/ 794363 h 2683475"/>
                <a:gd name="connsiteX31" fmla="*/ 5002721 w 8084849"/>
                <a:gd name="connsiteY31" fmla="*/ 624899 h 2683475"/>
                <a:gd name="connsiteX32" fmla="*/ 4917989 w 8084849"/>
                <a:gd name="connsiteY32" fmla="*/ 476618 h 2683475"/>
                <a:gd name="connsiteX33" fmla="*/ 5041556 w 8084849"/>
                <a:gd name="connsiteY33" fmla="*/ 511923 h 2683475"/>
                <a:gd name="connsiteX34" fmla="*/ 5211021 w 8084849"/>
                <a:gd name="connsiteY34" fmla="*/ 656673 h 2683475"/>
                <a:gd name="connsiteX35" fmla="*/ 5281631 w 8084849"/>
                <a:gd name="connsiteY35" fmla="*/ 755527 h 2683475"/>
                <a:gd name="connsiteX36" fmla="*/ 5348710 w 8084849"/>
                <a:gd name="connsiteY36" fmla="*/ 709631 h 2683475"/>
                <a:gd name="connsiteX37" fmla="*/ 5295753 w 8084849"/>
                <a:gd name="connsiteY37" fmla="*/ 582533 h 2683475"/>
                <a:gd name="connsiteX38" fmla="*/ 5316936 w 8084849"/>
                <a:gd name="connsiteY38" fmla="*/ 533106 h 2683475"/>
                <a:gd name="connsiteX39" fmla="*/ 5412259 w 8084849"/>
                <a:gd name="connsiteY39" fmla="*/ 639021 h 2683475"/>
                <a:gd name="connsiteX40" fmla="*/ 5525235 w 8084849"/>
                <a:gd name="connsiteY40" fmla="*/ 670795 h 2683475"/>
                <a:gd name="connsiteX41" fmla="*/ 5557010 w 8084849"/>
                <a:gd name="connsiteY41" fmla="*/ 451904 h 2683475"/>
                <a:gd name="connsiteX42" fmla="*/ 5652333 w 8084849"/>
                <a:gd name="connsiteY42" fmla="*/ 596655 h 2683475"/>
                <a:gd name="connsiteX43" fmla="*/ 5804145 w 8084849"/>
                <a:gd name="connsiteY43" fmla="*/ 797894 h 2683475"/>
                <a:gd name="connsiteX44" fmla="*/ 5878285 w 8084849"/>
                <a:gd name="connsiteY44" fmla="*/ 836729 h 2683475"/>
                <a:gd name="connsiteX45" fmla="*/ 5892407 w 8084849"/>
                <a:gd name="connsiteY45" fmla="*/ 706100 h 2683475"/>
                <a:gd name="connsiteX46" fmla="*/ 5945365 w 8084849"/>
                <a:gd name="connsiteY46" fmla="*/ 787302 h 2683475"/>
                <a:gd name="connsiteX47" fmla="*/ 6083054 w 8084849"/>
                <a:gd name="connsiteY47" fmla="*/ 872034 h 2683475"/>
                <a:gd name="connsiteX48" fmla="*/ 6132482 w 8084849"/>
                <a:gd name="connsiteY48" fmla="*/ 857912 h 2683475"/>
                <a:gd name="connsiteX49" fmla="*/ 6199561 w 8084849"/>
                <a:gd name="connsiteY49" fmla="*/ 794363 h 2683475"/>
                <a:gd name="connsiteX50" fmla="*/ 6181909 w 8084849"/>
                <a:gd name="connsiteY50" fmla="*/ 663734 h 2683475"/>
                <a:gd name="connsiteX51" fmla="*/ 6203092 w 8084849"/>
                <a:gd name="connsiteY51" fmla="*/ 614307 h 2683475"/>
                <a:gd name="connsiteX52" fmla="*/ 6340781 w 8084849"/>
                <a:gd name="connsiteY52" fmla="*/ 706100 h 2683475"/>
                <a:gd name="connsiteX53" fmla="*/ 6605569 w 8084849"/>
                <a:gd name="connsiteY53" fmla="*/ 924992 h 2683475"/>
                <a:gd name="connsiteX54" fmla="*/ 6813868 w 8084849"/>
                <a:gd name="connsiteY54" fmla="*/ 1172127 h 2683475"/>
                <a:gd name="connsiteX55" fmla="*/ 6986863 w 8084849"/>
                <a:gd name="connsiteY55" fmla="*/ 1309816 h 2683475"/>
                <a:gd name="connsiteX56" fmla="*/ 7015107 w 8084849"/>
                <a:gd name="connsiteY56" fmla="*/ 1334530 h 2683475"/>
                <a:gd name="connsiteX57" fmla="*/ 7301078 w 8084849"/>
                <a:gd name="connsiteY57" fmla="*/ 1475750 h 2683475"/>
                <a:gd name="connsiteX58" fmla="*/ 7548213 w 8084849"/>
                <a:gd name="connsiteY58" fmla="*/ 1514585 h 2683475"/>
                <a:gd name="connsiteX59" fmla="*/ 7551743 w 8084849"/>
                <a:gd name="connsiteY59" fmla="*/ 1408670 h 2683475"/>
                <a:gd name="connsiteX60" fmla="*/ 7576457 w 8084849"/>
                <a:gd name="connsiteY60" fmla="*/ 1309816 h 2683475"/>
                <a:gd name="connsiteX61" fmla="*/ 7604701 w 8084849"/>
                <a:gd name="connsiteY61" fmla="*/ 1239206 h 2683475"/>
                <a:gd name="connsiteX62" fmla="*/ 7654128 w 8084849"/>
                <a:gd name="connsiteY62" fmla="*/ 1267450 h 2683475"/>
                <a:gd name="connsiteX63" fmla="*/ 7880080 w 8084849"/>
                <a:gd name="connsiteY63" fmla="*/ 1394548 h 2683475"/>
                <a:gd name="connsiteX64" fmla="*/ 7957751 w 8084849"/>
                <a:gd name="connsiteY64" fmla="*/ 1341591 h 2683475"/>
                <a:gd name="connsiteX65" fmla="*/ 7897732 w 8084849"/>
                <a:gd name="connsiteY65" fmla="*/ 1203901 h 2683475"/>
                <a:gd name="connsiteX66" fmla="*/ 7873019 w 8084849"/>
                <a:gd name="connsiteY66" fmla="*/ 1087395 h 2683475"/>
                <a:gd name="connsiteX67" fmla="*/ 8084849 w 8084849"/>
                <a:gd name="connsiteY67" fmla="*/ 1207432 h 2683475"/>
                <a:gd name="connsiteX68" fmla="*/ 8081319 w 8084849"/>
                <a:gd name="connsiteY68" fmla="*/ 1087395 h 2683475"/>
                <a:gd name="connsiteX69" fmla="*/ 8067197 w 8084849"/>
                <a:gd name="connsiteY69" fmla="*/ 1041498 h 2683475"/>
                <a:gd name="connsiteX70" fmla="*/ 8060136 w 8084849"/>
                <a:gd name="connsiteY70" fmla="*/ 1023846 h 2683475"/>
                <a:gd name="connsiteX71" fmla="*/ 8060136 w 8084849"/>
                <a:gd name="connsiteY71" fmla="*/ 1016785 h 2683475"/>
                <a:gd name="connsiteX72" fmla="*/ 7957751 w 8084849"/>
                <a:gd name="connsiteY72" fmla="*/ 822607 h 2683475"/>
                <a:gd name="connsiteX73" fmla="*/ 7827122 w 8084849"/>
                <a:gd name="connsiteY73" fmla="*/ 794363 h 2683475"/>
                <a:gd name="connsiteX74" fmla="*/ 7721207 w 8084849"/>
                <a:gd name="connsiteY74" fmla="*/ 744936 h 2683475"/>
                <a:gd name="connsiteX75" fmla="*/ 7615292 w 8084849"/>
                <a:gd name="connsiteY75" fmla="*/ 670795 h 2683475"/>
                <a:gd name="connsiteX76" fmla="*/ 7498786 w 8084849"/>
                <a:gd name="connsiteY76" fmla="*/ 600185 h 2683475"/>
                <a:gd name="connsiteX77" fmla="*/ 7431706 w 8084849"/>
                <a:gd name="connsiteY77" fmla="*/ 473087 h 2683475"/>
                <a:gd name="connsiteX78" fmla="*/ 7382279 w 8084849"/>
                <a:gd name="connsiteY78" fmla="*/ 338928 h 2683475"/>
                <a:gd name="connsiteX79" fmla="*/ 7332852 w 8084849"/>
                <a:gd name="connsiteY79" fmla="*/ 148281 h 2683475"/>
                <a:gd name="connsiteX80" fmla="*/ 7279895 w 8084849"/>
                <a:gd name="connsiteY80" fmla="*/ 0 h 2683475"/>
                <a:gd name="connsiteX81" fmla="*/ 6827990 w 8084849"/>
                <a:gd name="connsiteY81" fmla="*/ 434252 h 2683475"/>
                <a:gd name="connsiteX82" fmla="*/ 6326659 w 8084849"/>
                <a:gd name="connsiteY82" fmla="*/ 250666 h 2683475"/>
                <a:gd name="connsiteX83" fmla="*/ 6291354 w 8084849"/>
                <a:gd name="connsiteY83" fmla="*/ 356581 h 2683475"/>
                <a:gd name="connsiteX84" fmla="*/ 6185439 w 8084849"/>
                <a:gd name="connsiteY84" fmla="*/ 522514 h 2683475"/>
                <a:gd name="connsiteX85" fmla="*/ 6044219 w 8084849"/>
                <a:gd name="connsiteY85" fmla="*/ 600185 h 2683475"/>
                <a:gd name="connsiteX86" fmla="*/ 5934773 w 8084849"/>
                <a:gd name="connsiteY86" fmla="*/ 653143 h 2683475"/>
                <a:gd name="connsiteX87" fmla="*/ 5878285 w 8084849"/>
                <a:gd name="connsiteY87" fmla="*/ 614307 h 2683475"/>
                <a:gd name="connsiteX88" fmla="*/ 5832389 w 8084849"/>
                <a:gd name="connsiteY88" fmla="*/ 575472 h 2683475"/>
                <a:gd name="connsiteX89" fmla="*/ 5790023 w 8084849"/>
                <a:gd name="connsiteY89" fmla="*/ 586063 h 2683475"/>
                <a:gd name="connsiteX90" fmla="*/ 5730004 w 8084849"/>
                <a:gd name="connsiteY90" fmla="*/ 515453 h 2683475"/>
                <a:gd name="connsiteX91" fmla="*/ 5726474 w 8084849"/>
                <a:gd name="connsiteY91" fmla="*/ 480148 h 2683475"/>
                <a:gd name="connsiteX92" fmla="*/ 5694699 w 8084849"/>
                <a:gd name="connsiteY92" fmla="*/ 476618 h 2683475"/>
                <a:gd name="connsiteX93" fmla="*/ 5652333 w 8084849"/>
                <a:gd name="connsiteY93" fmla="*/ 490740 h 2683475"/>
                <a:gd name="connsiteX94" fmla="*/ 5602906 w 8084849"/>
                <a:gd name="connsiteY94" fmla="*/ 451904 h 2683475"/>
                <a:gd name="connsiteX95" fmla="*/ 5546418 w 8084849"/>
                <a:gd name="connsiteY95" fmla="*/ 268318 h 2683475"/>
                <a:gd name="connsiteX96" fmla="*/ 5493461 w 8084849"/>
                <a:gd name="connsiteY96" fmla="*/ 105915 h 2683475"/>
                <a:gd name="connsiteX97" fmla="*/ 5454625 w 8084849"/>
                <a:gd name="connsiteY97" fmla="*/ 7061 h 2683475"/>
                <a:gd name="connsiteX98" fmla="*/ 5359302 w 8084849"/>
                <a:gd name="connsiteY98" fmla="*/ 321276 h 2683475"/>
                <a:gd name="connsiteX99" fmla="*/ 5320466 w 8084849"/>
                <a:gd name="connsiteY99" fmla="*/ 310684 h 2683475"/>
                <a:gd name="connsiteX100" fmla="*/ 5211021 w 8084849"/>
                <a:gd name="connsiteY100" fmla="*/ 77671 h 2683475"/>
                <a:gd name="connsiteX101" fmla="*/ 5189838 w 8084849"/>
                <a:gd name="connsiteY101" fmla="*/ 77671 h 2683475"/>
                <a:gd name="connsiteX102" fmla="*/ 5161593 w 8084849"/>
                <a:gd name="connsiteY102" fmla="*/ 112976 h 2683475"/>
                <a:gd name="connsiteX103" fmla="*/ 5119227 w 8084849"/>
                <a:gd name="connsiteY103" fmla="*/ 165934 h 2683475"/>
                <a:gd name="connsiteX104" fmla="*/ 5083922 w 8084849"/>
                <a:gd name="connsiteY104" fmla="*/ 127098 h 2683475"/>
                <a:gd name="connsiteX105" fmla="*/ 4875623 w 8084849"/>
                <a:gd name="connsiteY105" fmla="*/ 180056 h 2683475"/>
                <a:gd name="connsiteX106" fmla="*/ 4737933 w 8084849"/>
                <a:gd name="connsiteY106" fmla="*/ 547228 h 2683475"/>
                <a:gd name="connsiteX107" fmla="*/ 3262183 w 8084849"/>
                <a:gd name="connsiteY107" fmla="*/ 1737007 h 2683475"/>
                <a:gd name="connsiteX108" fmla="*/ 28244 w 8084849"/>
                <a:gd name="connsiteY108" fmla="*/ 1387487 h 2683475"/>
                <a:gd name="connsiteX109" fmla="*/ 56488 w 8084849"/>
                <a:gd name="connsiteY109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076861 w 8084849"/>
                <a:gd name="connsiteY30" fmla="*/ 794363 h 2683475"/>
                <a:gd name="connsiteX31" fmla="*/ 5002721 w 8084849"/>
                <a:gd name="connsiteY31" fmla="*/ 624899 h 2683475"/>
                <a:gd name="connsiteX32" fmla="*/ 4917989 w 8084849"/>
                <a:gd name="connsiteY32" fmla="*/ 476618 h 2683475"/>
                <a:gd name="connsiteX33" fmla="*/ 5041556 w 8084849"/>
                <a:gd name="connsiteY33" fmla="*/ 511923 h 2683475"/>
                <a:gd name="connsiteX34" fmla="*/ 5211021 w 8084849"/>
                <a:gd name="connsiteY34" fmla="*/ 656673 h 2683475"/>
                <a:gd name="connsiteX35" fmla="*/ 5281631 w 8084849"/>
                <a:gd name="connsiteY35" fmla="*/ 755527 h 2683475"/>
                <a:gd name="connsiteX36" fmla="*/ 5348710 w 8084849"/>
                <a:gd name="connsiteY36" fmla="*/ 709631 h 2683475"/>
                <a:gd name="connsiteX37" fmla="*/ 5295753 w 8084849"/>
                <a:gd name="connsiteY37" fmla="*/ 582533 h 2683475"/>
                <a:gd name="connsiteX38" fmla="*/ 5316936 w 8084849"/>
                <a:gd name="connsiteY38" fmla="*/ 533106 h 2683475"/>
                <a:gd name="connsiteX39" fmla="*/ 5412259 w 8084849"/>
                <a:gd name="connsiteY39" fmla="*/ 639021 h 2683475"/>
                <a:gd name="connsiteX40" fmla="*/ 5525235 w 8084849"/>
                <a:gd name="connsiteY40" fmla="*/ 670795 h 2683475"/>
                <a:gd name="connsiteX41" fmla="*/ 5557010 w 8084849"/>
                <a:gd name="connsiteY41" fmla="*/ 451904 h 2683475"/>
                <a:gd name="connsiteX42" fmla="*/ 5652333 w 8084849"/>
                <a:gd name="connsiteY42" fmla="*/ 596655 h 2683475"/>
                <a:gd name="connsiteX43" fmla="*/ 5804145 w 8084849"/>
                <a:gd name="connsiteY43" fmla="*/ 797894 h 2683475"/>
                <a:gd name="connsiteX44" fmla="*/ 5878285 w 8084849"/>
                <a:gd name="connsiteY44" fmla="*/ 836729 h 2683475"/>
                <a:gd name="connsiteX45" fmla="*/ 5892407 w 8084849"/>
                <a:gd name="connsiteY45" fmla="*/ 706100 h 2683475"/>
                <a:gd name="connsiteX46" fmla="*/ 5945365 w 8084849"/>
                <a:gd name="connsiteY46" fmla="*/ 787302 h 2683475"/>
                <a:gd name="connsiteX47" fmla="*/ 6083054 w 8084849"/>
                <a:gd name="connsiteY47" fmla="*/ 872034 h 2683475"/>
                <a:gd name="connsiteX48" fmla="*/ 6132482 w 8084849"/>
                <a:gd name="connsiteY48" fmla="*/ 857912 h 2683475"/>
                <a:gd name="connsiteX49" fmla="*/ 6199561 w 8084849"/>
                <a:gd name="connsiteY49" fmla="*/ 794363 h 2683475"/>
                <a:gd name="connsiteX50" fmla="*/ 6181909 w 8084849"/>
                <a:gd name="connsiteY50" fmla="*/ 663734 h 2683475"/>
                <a:gd name="connsiteX51" fmla="*/ 6203092 w 8084849"/>
                <a:gd name="connsiteY51" fmla="*/ 614307 h 2683475"/>
                <a:gd name="connsiteX52" fmla="*/ 6340781 w 8084849"/>
                <a:gd name="connsiteY52" fmla="*/ 706100 h 2683475"/>
                <a:gd name="connsiteX53" fmla="*/ 6605569 w 8084849"/>
                <a:gd name="connsiteY53" fmla="*/ 924992 h 2683475"/>
                <a:gd name="connsiteX54" fmla="*/ 6813868 w 8084849"/>
                <a:gd name="connsiteY54" fmla="*/ 1172127 h 2683475"/>
                <a:gd name="connsiteX55" fmla="*/ 6986863 w 8084849"/>
                <a:gd name="connsiteY55" fmla="*/ 1309816 h 2683475"/>
                <a:gd name="connsiteX56" fmla="*/ 7015107 w 8084849"/>
                <a:gd name="connsiteY56" fmla="*/ 1334530 h 2683475"/>
                <a:gd name="connsiteX57" fmla="*/ 7301078 w 8084849"/>
                <a:gd name="connsiteY57" fmla="*/ 1475750 h 2683475"/>
                <a:gd name="connsiteX58" fmla="*/ 7548213 w 8084849"/>
                <a:gd name="connsiteY58" fmla="*/ 1514585 h 2683475"/>
                <a:gd name="connsiteX59" fmla="*/ 7551743 w 8084849"/>
                <a:gd name="connsiteY59" fmla="*/ 1408670 h 2683475"/>
                <a:gd name="connsiteX60" fmla="*/ 7576457 w 8084849"/>
                <a:gd name="connsiteY60" fmla="*/ 1309816 h 2683475"/>
                <a:gd name="connsiteX61" fmla="*/ 7604701 w 8084849"/>
                <a:gd name="connsiteY61" fmla="*/ 1239206 h 2683475"/>
                <a:gd name="connsiteX62" fmla="*/ 7654128 w 8084849"/>
                <a:gd name="connsiteY62" fmla="*/ 1267450 h 2683475"/>
                <a:gd name="connsiteX63" fmla="*/ 7880080 w 8084849"/>
                <a:gd name="connsiteY63" fmla="*/ 1394548 h 2683475"/>
                <a:gd name="connsiteX64" fmla="*/ 7957751 w 8084849"/>
                <a:gd name="connsiteY64" fmla="*/ 1341591 h 2683475"/>
                <a:gd name="connsiteX65" fmla="*/ 7897732 w 8084849"/>
                <a:gd name="connsiteY65" fmla="*/ 1203901 h 2683475"/>
                <a:gd name="connsiteX66" fmla="*/ 7873019 w 8084849"/>
                <a:gd name="connsiteY66" fmla="*/ 1087395 h 2683475"/>
                <a:gd name="connsiteX67" fmla="*/ 8084849 w 8084849"/>
                <a:gd name="connsiteY67" fmla="*/ 1207432 h 2683475"/>
                <a:gd name="connsiteX68" fmla="*/ 8081319 w 8084849"/>
                <a:gd name="connsiteY68" fmla="*/ 1087395 h 2683475"/>
                <a:gd name="connsiteX69" fmla="*/ 8067197 w 8084849"/>
                <a:gd name="connsiteY69" fmla="*/ 1041498 h 2683475"/>
                <a:gd name="connsiteX70" fmla="*/ 8060136 w 8084849"/>
                <a:gd name="connsiteY70" fmla="*/ 1023846 h 2683475"/>
                <a:gd name="connsiteX71" fmla="*/ 8060136 w 8084849"/>
                <a:gd name="connsiteY71" fmla="*/ 1016785 h 2683475"/>
                <a:gd name="connsiteX72" fmla="*/ 7957751 w 8084849"/>
                <a:gd name="connsiteY72" fmla="*/ 822607 h 2683475"/>
                <a:gd name="connsiteX73" fmla="*/ 7827122 w 8084849"/>
                <a:gd name="connsiteY73" fmla="*/ 794363 h 2683475"/>
                <a:gd name="connsiteX74" fmla="*/ 7721207 w 8084849"/>
                <a:gd name="connsiteY74" fmla="*/ 744936 h 2683475"/>
                <a:gd name="connsiteX75" fmla="*/ 7615292 w 8084849"/>
                <a:gd name="connsiteY75" fmla="*/ 670795 h 2683475"/>
                <a:gd name="connsiteX76" fmla="*/ 7498786 w 8084849"/>
                <a:gd name="connsiteY76" fmla="*/ 600185 h 2683475"/>
                <a:gd name="connsiteX77" fmla="*/ 7431706 w 8084849"/>
                <a:gd name="connsiteY77" fmla="*/ 473087 h 2683475"/>
                <a:gd name="connsiteX78" fmla="*/ 7382279 w 8084849"/>
                <a:gd name="connsiteY78" fmla="*/ 338928 h 2683475"/>
                <a:gd name="connsiteX79" fmla="*/ 7332852 w 8084849"/>
                <a:gd name="connsiteY79" fmla="*/ 148281 h 2683475"/>
                <a:gd name="connsiteX80" fmla="*/ 7279895 w 8084849"/>
                <a:gd name="connsiteY80" fmla="*/ 0 h 2683475"/>
                <a:gd name="connsiteX81" fmla="*/ 6827990 w 8084849"/>
                <a:gd name="connsiteY81" fmla="*/ 434252 h 2683475"/>
                <a:gd name="connsiteX82" fmla="*/ 6326659 w 8084849"/>
                <a:gd name="connsiteY82" fmla="*/ 250666 h 2683475"/>
                <a:gd name="connsiteX83" fmla="*/ 6291354 w 8084849"/>
                <a:gd name="connsiteY83" fmla="*/ 356581 h 2683475"/>
                <a:gd name="connsiteX84" fmla="*/ 6185439 w 8084849"/>
                <a:gd name="connsiteY84" fmla="*/ 522514 h 2683475"/>
                <a:gd name="connsiteX85" fmla="*/ 6044219 w 8084849"/>
                <a:gd name="connsiteY85" fmla="*/ 600185 h 2683475"/>
                <a:gd name="connsiteX86" fmla="*/ 5934773 w 8084849"/>
                <a:gd name="connsiteY86" fmla="*/ 653143 h 2683475"/>
                <a:gd name="connsiteX87" fmla="*/ 5878285 w 8084849"/>
                <a:gd name="connsiteY87" fmla="*/ 614307 h 2683475"/>
                <a:gd name="connsiteX88" fmla="*/ 5832389 w 8084849"/>
                <a:gd name="connsiteY88" fmla="*/ 575472 h 2683475"/>
                <a:gd name="connsiteX89" fmla="*/ 5790023 w 8084849"/>
                <a:gd name="connsiteY89" fmla="*/ 586063 h 2683475"/>
                <a:gd name="connsiteX90" fmla="*/ 5730004 w 8084849"/>
                <a:gd name="connsiteY90" fmla="*/ 515453 h 2683475"/>
                <a:gd name="connsiteX91" fmla="*/ 5726474 w 8084849"/>
                <a:gd name="connsiteY91" fmla="*/ 480148 h 2683475"/>
                <a:gd name="connsiteX92" fmla="*/ 5694699 w 8084849"/>
                <a:gd name="connsiteY92" fmla="*/ 476618 h 2683475"/>
                <a:gd name="connsiteX93" fmla="*/ 5652333 w 8084849"/>
                <a:gd name="connsiteY93" fmla="*/ 490740 h 2683475"/>
                <a:gd name="connsiteX94" fmla="*/ 5602906 w 8084849"/>
                <a:gd name="connsiteY94" fmla="*/ 451904 h 2683475"/>
                <a:gd name="connsiteX95" fmla="*/ 5546418 w 8084849"/>
                <a:gd name="connsiteY95" fmla="*/ 268318 h 2683475"/>
                <a:gd name="connsiteX96" fmla="*/ 5493461 w 8084849"/>
                <a:gd name="connsiteY96" fmla="*/ 105915 h 2683475"/>
                <a:gd name="connsiteX97" fmla="*/ 5454625 w 8084849"/>
                <a:gd name="connsiteY97" fmla="*/ 7061 h 2683475"/>
                <a:gd name="connsiteX98" fmla="*/ 5359302 w 8084849"/>
                <a:gd name="connsiteY98" fmla="*/ 321276 h 2683475"/>
                <a:gd name="connsiteX99" fmla="*/ 5320466 w 8084849"/>
                <a:gd name="connsiteY99" fmla="*/ 310684 h 2683475"/>
                <a:gd name="connsiteX100" fmla="*/ 5211021 w 8084849"/>
                <a:gd name="connsiteY100" fmla="*/ 77671 h 2683475"/>
                <a:gd name="connsiteX101" fmla="*/ 5189838 w 8084849"/>
                <a:gd name="connsiteY101" fmla="*/ 77671 h 2683475"/>
                <a:gd name="connsiteX102" fmla="*/ 5161593 w 8084849"/>
                <a:gd name="connsiteY102" fmla="*/ 112976 h 2683475"/>
                <a:gd name="connsiteX103" fmla="*/ 5119227 w 8084849"/>
                <a:gd name="connsiteY103" fmla="*/ 165934 h 2683475"/>
                <a:gd name="connsiteX104" fmla="*/ 5083922 w 8084849"/>
                <a:gd name="connsiteY104" fmla="*/ 127098 h 2683475"/>
                <a:gd name="connsiteX105" fmla="*/ 4875623 w 8084849"/>
                <a:gd name="connsiteY105" fmla="*/ 180056 h 2683475"/>
                <a:gd name="connsiteX106" fmla="*/ 4737933 w 8084849"/>
                <a:gd name="connsiteY106" fmla="*/ 547228 h 2683475"/>
                <a:gd name="connsiteX107" fmla="*/ 3262183 w 8084849"/>
                <a:gd name="connsiteY107" fmla="*/ 1737007 h 2683475"/>
                <a:gd name="connsiteX108" fmla="*/ 28244 w 8084849"/>
                <a:gd name="connsiteY108" fmla="*/ 1387487 h 2683475"/>
                <a:gd name="connsiteX109" fmla="*/ 56488 w 8084849"/>
                <a:gd name="connsiteY109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076861 w 8084849"/>
                <a:gd name="connsiteY30" fmla="*/ 794363 h 2683475"/>
                <a:gd name="connsiteX31" fmla="*/ 5002721 w 8084849"/>
                <a:gd name="connsiteY31" fmla="*/ 624899 h 2683475"/>
                <a:gd name="connsiteX32" fmla="*/ 4917989 w 8084849"/>
                <a:gd name="connsiteY32" fmla="*/ 476618 h 2683475"/>
                <a:gd name="connsiteX33" fmla="*/ 5041556 w 8084849"/>
                <a:gd name="connsiteY33" fmla="*/ 511923 h 2683475"/>
                <a:gd name="connsiteX34" fmla="*/ 5211021 w 8084849"/>
                <a:gd name="connsiteY34" fmla="*/ 656673 h 2683475"/>
                <a:gd name="connsiteX35" fmla="*/ 5281631 w 8084849"/>
                <a:gd name="connsiteY35" fmla="*/ 755527 h 2683475"/>
                <a:gd name="connsiteX36" fmla="*/ 5348710 w 8084849"/>
                <a:gd name="connsiteY36" fmla="*/ 709631 h 2683475"/>
                <a:gd name="connsiteX37" fmla="*/ 5295753 w 8084849"/>
                <a:gd name="connsiteY37" fmla="*/ 582533 h 2683475"/>
                <a:gd name="connsiteX38" fmla="*/ 5316936 w 8084849"/>
                <a:gd name="connsiteY38" fmla="*/ 533106 h 2683475"/>
                <a:gd name="connsiteX39" fmla="*/ 5412259 w 8084849"/>
                <a:gd name="connsiteY39" fmla="*/ 639021 h 2683475"/>
                <a:gd name="connsiteX40" fmla="*/ 5525235 w 8084849"/>
                <a:gd name="connsiteY40" fmla="*/ 670795 h 2683475"/>
                <a:gd name="connsiteX41" fmla="*/ 5557010 w 8084849"/>
                <a:gd name="connsiteY41" fmla="*/ 451904 h 2683475"/>
                <a:gd name="connsiteX42" fmla="*/ 5652333 w 8084849"/>
                <a:gd name="connsiteY42" fmla="*/ 596655 h 2683475"/>
                <a:gd name="connsiteX43" fmla="*/ 5804145 w 8084849"/>
                <a:gd name="connsiteY43" fmla="*/ 797894 h 2683475"/>
                <a:gd name="connsiteX44" fmla="*/ 5878285 w 8084849"/>
                <a:gd name="connsiteY44" fmla="*/ 836729 h 2683475"/>
                <a:gd name="connsiteX45" fmla="*/ 5892407 w 8084849"/>
                <a:gd name="connsiteY45" fmla="*/ 706100 h 2683475"/>
                <a:gd name="connsiteX46" fmla="*/ 5945365 w 8084849"/>
                <a:gd name="connsiteY46" fmla="*/ 787302 h 2683475"/>
                <a:gd name="connsiteX47" fmla="*/ 6083054 w 8084849"/>
                <a:gd name="connsiteY47" fmla="*/ 872034 h 2683475"/>
                <a:gd name="connsiteX48" fmla="*/ 6132482 w 8084849"/>
                <a:gd name="connsiteY48" fmla="*/ 857912 h 2683475"/>
                <a:gd name="connsiteX49" fmla="*/ 6199561 w 8084849"/>
                <a:gd name="connsiteY49" fmla="*/ 794363 h 2683475"/>
                <a:gd name="connsiteX50" fmla="*/ 6181909 w 8084849"/>
                <a:gd name="connsiteY50" fmla="*/ 663734 h 2683475"/>
                <a:gd name="connsiteX51" fmla="*/ 6203092 w 8084849"/>
                <a:gd name="connsiteY51" fmla="*/ 614307 h 2683475"/>
                <a:gd name="connsiteX52" fmla="*/ 6340781 w 8084849"/>
                <a:gd name="connsiteY52" fmla="*/ 706100 h 2683475"/>
                <a:gd name="connsiteX53" fmla="*/ 6605569 w 8084849"/>
                <a:gd name="connsiteY53" fmla="*/ 924992 h 2683475"/>
                <a:gd name="connsiteX54" fmla="*/ 6813868 w 8084849"/>
                <a:gd name="connsiteY54" fmla="*/ 1172127 h 2683475"/>
                <a:gd name="connsiteX55" fmla="*/ 6986863 w 8084849"/>
                <a:gd name="connsiteY55" fmla="*/ 1309816 h 2683475"/>
                <a:gd name="connsiteX56" fmla="*/ 7015107 w 8084849"/>
                <a:gd name="connsiteY56" fmla="*/ 1334530 h 2683475"/>
                <a:gd name="connsiteX57" fmla="*/ 7301078 w 8084849"/>
                <a:gd name="connsiteY57" fmla="*/ 1475750 h 2683475"/>
                <a:gd name="connsiteX58" fmla="*/ 7548213 w 8084849"/>
                <a:gd name="connsiteY58" fmla="*/ 1514585 h 2683475"/>
                <a:gd name="connsiteX59" fmla="*/ 7551743 w 8084849"/>
                <a:gd name="connsiteY59" fmla="*/ 1408670 h 2683475"/>
                <a:gd name="connsiteX60" fmla="*/ 7576457 w 8084849"/>
                <a:gd name="connsiteY60" fmla="*/ 1309816 h 2683475"/>
                <a:gd name="connsiteX61" fmla="*/ 7604701 w 8084849"/>
                <a:gd name="connsiteY61" fmla="*/ 1239206 h 2683475"/>
                <a:gd name="connsiteX62" fmla="*/ 7654128 w 8084849"/>
                <a:gd name="connsiteY62" fmla="*/ 1267450 h 2683475"/>
                <a:gd name="connsiteX63" fmla="*/ 7880080 w 8084849"/>
                <a:gd name="connsiteY63" fmla="*/ 1394548 h 2683475"/>
                <a:gd name="connsiteX64" fmla="*/ 7957751 w 8084849"/>
                <a:gd name="connsiteY64" fmla="*/ 1341591 h 2683475"/>
                <a:gd name="connsiteX65" fmla="*/ 7897732 w 8084849"/>
                <a:gd name="connsiteY65" fmla="*/ 1203901 h 2683475"/>
                <a:gd name="connsiteX66" fmla="*/ 7873019 w 8084849"/>
                <a:gd name="connsiteY66" fmla="*/ 1087395 h 2683475"/>
                <a:gd name="connsiteX67" fmla="*/ 8084849 w 8084849"/>
                <a:gd name="connsiteY67" fmla="*/ 1207432 h 2683475"/>
                <a:gd name="connsiteX68" fmla="*/ 8081319 w 8084849"/>
                <a:gd name="connsiteY68" fmla="*/ 1087395 h 2683475"/>
                <a:gd name="connsiteX69" fmla="*/ 8067197 w 8084849"/>
                <a:gd name="connsiteY69" fmla="*/ 1041498 h 2683475"/>
                <a:gd name="connsiteX70" fmla="*/ 8060136 w 8084849"/>
                <a:gd name="connsiteY70" fmla="*/ 1023846 h 2683475"/>
                <a:gd name="connsiteX71" fmla="*/ 8060136 w 8084849"/>
                <a:gd name="connsiteY71" fmla="*/ 1016785 h 2683475"/>
                <a:gd name="connsiteX72" fmla="*/ 7957751 w 8084849"/>
                <a:gd name="connsiteY72" fmla="*/ 822607 h 2683475"/>
                <a:gd name="connsiteX73" fmla="*/ 7827122 w 8084849"/>
                <a:gd name="connsiteY73" fmla="*/ 794363 h 2683475"/>
                <a:gd name="connsiteX74" fmla="*/ 7721207 w 8084849"/>
                <a:gd name="connsiteY74" fmla="*/ 744936 h 2683475"/>
                <a:gd name="connsiteX75" fmla="*/ 7615292 w 8084849"/>
                <a:gd name="connsiteY75" fmla="*/ 670795 h 2683475"/>
                <a:gd name="connsiteX76" fmla="*/ 7498786 w 8084849"/>
                <a:gd name="connsiteY76" fmla="*/ 600185 h 2683475"/>
                <a:gd name="connsiteX77" fmla="*/ 7431706 w 8084849"/>
                <a:gd name="connsiteY77" fmla="*/ 473087 h 2683475"/>
                <a:gd name="connsiteX78" fmla="*/ 7382279 w 8084849"/>
                <a:gd name="connsiteY78" fmla="*/ 338928 h 2683475"/>
                <a:gd name="connsiteX79" fmla="*/ 7332852 w 8084849"/>
                <a:gd name="connsiteY79" fmla="*/ 148281 h 2683475"/>
                <a:gd name="connsiteX80" fmla="*/ 7279895 w 8084849"/>
                <a:gd name="connsiteY80" fmla="*/ 0 h 2683475"/>
                <a:gd name="connsiteX81" fmla="*/ 6827990 w 8084849"/>
                <a:gd name="connsiteY81" fmla="*/ 434252 h 2683475"/>
                <a:gd name="connsiteX82" fmla="*/ 6326659 w 8084849"/>
                <a:gd name="connsiteY82" fmla="*/ 250666 h 2683475"/>
                <a:gd name="connsiteX83" fmla="*/ 6291354 w 8084849"/>
                <a:gd name="connsiteY83" fmla="*/ 356581 h 2683475"/>
                <a:gd name="connsiteX84" fmla="*/ 6185439 w 8084849"/>
                <a:gd name="connsiteY84" fmla="*/ 522514 h 2683475"/>
                <a:gd name="connsiteX85" fmla="*/ 6044219 w 8084849"/>
                <a:gd name="connsiteY85" fmla="*/ 600185 h 2683475"/>
                <a:gd name="connsiteX86" fmla="*/ 5934773 w 8084849"/>
                <a:gd name="connsiteY86" fmla="*/ 653143 h 2683475"/>
                <a:gd name="connsiteX87" fmla="*/ 5878285 w 8084849"/>
                <a:gd name="connsiteY87" fmla="*/ 614307 h 2683475"/>
                <a:gd name="connsiteX88" fmla="*/ 5832389 w 8084849"/>
                <a:gd name="connsiteY88" fmla="*/ 575472 h 2683475"/>
                <a:gd name="connsiteX89" fmla="*/ 5790023 w 8084849"/>
                <a:gd name="connsiteY89" fmla="*/ 586063 h 2683475"/>
                <a:gd name="connsiteX90" fmla="*/ 5730004 w 8084849"/>
                <a:gd name="connsiteY90" fmla="*/ 515453 h 2683475"/>
                <a:gd name="connsiteX91" fmla="*/ 5726474 w 8084849"/>
                <a:gd name="connsiteY91" fmla="*/ 480148 h 2683475"/>
                <a:gd name="connsiteX92" fmla="*/ 5694699 w 8084849"/>
                <a:gd name="connsiteY92" fmla="*/ 476618 h 2683475"/>
                <a:gd name="connsiteX93" fmla="*/ 5652333 w 8084849"/>
                <a:gd name="connsiteY93" fmla="*/ 490740 h 2683475"/>
                <a:gd name="connsiteX94" fmla="*/ 5602906 w 8084849"/>
                <a:gd name="connsiteY94" fmla="*/ 451904 h 2683475"/>
                <a:gd name="connsiteX95" fmla="*/ 5546418 w 8084849"/>
                <a:gd name="connsiteY95" fmla="*/ 268318 h 2683475"/>
                <a:gd name="connsiteX96" fmla="*/ 5493461 w 8084849"/>
                <a:gd name="connsiteY96" fmla="*/ 105915 h 2683475"/>
                <a:gd name="connsiteX97" fmla="*/ 5454625 w 8084849"/>
                <a:gd name="connsiteY97" fmla="*/ 7061 h 2683475"/>
                <a:gd name="connsiteX98" fmla="*/ 5359302 w 8084849"/>
                <a:gd name="connsiteY98" fmla="*/ 321276 h 2683475"/>
                <a:gd name="connsiteX99" fmla="*/ 5320466 w 8084849"/>
                <a:gd name="connsiteY99" fmla="*/ 310684 h 2683475"/>
                <a:gd name="connsiteX100" fmla="*/ 5211021 w 8084849"/>
                <a:gd name="connsiteY100" fmla="*/ 77671 h 2683475"/>
                <a:gd name="connsiteX101" fmla="*/ 5189838 w 8084849"/>
                <a:gd name="connsiteY101" fmla="*/ 77671 h 2683475"/>
                <a:gd name="connsiteX102" fmla="*/ 5161593 w 8084849"/>
                <a:gd name="connsiteY102" fmla="*/ 112976 h 2683475"/>
                <a:gd name="connsiteX103" fmla="*/ 5119227 w 8084849"/>
                <a:gd name="connsiteY103" fmla="*/ 165934 h 2683475"/>
                <a:gd name="connsiteX104" fmla="*/ 5083922 w 8084849"/>
                <a:gd name="connsiteY104" fmla="*/ 127098 h 2683475"/>
                <a:gd name="connsiteX105" fmla="*/ 4875623 w 8084849"/>
                <a:gd name="connsiteY105" fmla="*/ 180056 h 2683475"/>
                <a:gd name="connsiteX106" fmla="*/ 4737933 w 8084849"/>
                <a:gd name="connsiteY106" fmla="*/ 547228 h 2683475"/>
                <a:gd name="connsiteX107" fmla="*/ 3262183 w 8084849"/>
                <a:gd name="connsiteY107" fmla="*/ 1737007 h 2683475"/>
                <a:gd name="connsiteX108" fmla="*/ 28244 w 8084849"/>
                <a:gd name="connsiteY108" fmla="*/ 1387487 h 2683475"/>
                <a:gd name="connsiteX109" fmla="*/ 56488 w 8084849"/>
                <a:gd name="connsiteY109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076861 w 8084849"/>
                <a:gd name="connsiteY30" fmla="*/ 794363 h 2683475"/>
                <a:gd name="connsiteX31" fmla="*/ 5002721 w 8084849"/>
                <a:gd name="connsiteY31" fmla="*/ 624899 h 2683475"/>
                <a:gd name="connsiteX32" fmla="*/ 4917989 w 8084849"/>
                <a:gd name="connsiteY32" fmla="*/ 476618 h 2683475"/>
                <a:gd name="connsiteX33" fmla="*/ 5041556 w 8084849"/>
                <a:gd name="connsiteY33" fmla="*/ 511923 h 2683475"/>
                <a:gd name="connsiteX34" fmla="*/ 5211021 w 8084849"/>
                <a:gd name="connsiteY34" fmla="*/ 656673 h 2683475"/>
                <a:gd name="connsiteX35" fmla="*/ 5281631 w 8084849"/>
                <a:gd name="connsiteY35" fmla="*/ 755527 h 2683475"/>
                <a:gd name="connsiteX36" fmla="*/ 5348710 w 8084849"/>
                <a:gd name="connsiteY36" fmla="*/ 709631 h 2683475"/>
                <a:gd name="connsiteX37" fmla="*/ 5295753 w 8084849"/>
                <a:gd name="connsiteY37" fmla="*/ 582533 h 2683475"/>
                <a:gd name="connsiteX38" fmla="*/ 5316936 w 8084849"/>
                <a:gd name="connsiteY38" fmla="*/ 533106 h 2683475"/>
                <a:gd name="connsiteX39" fmla="*/ 5412259 w 8084849"/>
                <a:gd name="connsiteY39" fmla="*/ 639021 h 2683475"/>
                <a:gd name="connsiteX40" fmla="*/ 5525235 w 8084849"/>
                <a:gd name="connsiteY40" fmla="*/ 670795 h 2683475"/>
                <a:gd name="connsiteX41" fmla="*/ 5557010 w 8084849"/>
                <a:gd name="connsiteY41" fmla="*/ 451904 h 2683475"/>
                <a:gd name="connsiteX42" fmla="*/ 5652333 w 8084849"/>
                <a:gd name="connsiteY42" fmla="*/ 596655 h 2683475"/>
                <a:gd name="connsiteX43" fmla="*/ 5804145 w 8084849"/>
                <a:gd name="connsiteY43" fmla="*/ 797894 h 2683475"/>
                <a:gd name="connsiteX44" fmla="*/ 5878285 w 8084849"/>
                <a:gd name="connsiteY44" fmla="*/ 836729 h 2683475"/>
                <a:gd name="connsiteX45" fmla="*/ 5892407 w 8084849"/>
                <a:gd name="connsiteY45" fmla="*/ 706100 h 2683475"/>
                <a:gd name="connsiteX46" fmla="*/ 5945365 w 8084849"/>
                <a:gd name="connsiteY46" fmla="*/ 787302 h 2683475"/>
                <a:gd name="connsiteX47" fmla="*/ 6083054 w 8084849"/>
                <a:gd name="connsiteY47" fmla="*/ 872034 h 2683475"/>
                <a:gd name="connsiteX48" fmla="*/ 6132482 w 8084849"/>
                <a:gd name="connsiteY48" fmla="*/ 857912 h 2683475"/>
                <a:gd name="connsiteX49" fmla="*/ 6199561 w 8084849"/>
                <a:gd name="connsiteY49" fmla="*/ 794363 h 2683475"/>
                <a:gd name="connsiteX50" fmla="*/ 6181909 w 8084849"/>
                <a:gd name="connsiteY50" fmla="*/ 663734 h 2683475"/>
                <a:gd name="connsiteX51" fmla="*/ 6203092 w 8084849"/>
                <a:gd name="connsiteY51" fmla="*/ 614307 h 2683475"/>
                <a:gd name="connsiteX52" fmla="*/ 6340781 w 8084849"/>
                <a:gd name="connsiteY52" fmla="*/ 706100 h 2683475"/>
                <a:gd name="connsiteX53" fmla="*/ 6605569 w 8084849"/>
                <a:gd name="connsiteY53" fmla="*/ 924992 h 2683475"/>
                <a:gd name="connsiteX54" fmla="*/ 6813868 w 8084849"/>
                <a:gd name="connsiteY54" fmla="*/ 1172127 h 2683475"/>
                <a:gd name="connsiteX55" fmla="*/ 6986863 w 8084849"/>
                <a:gd name="connsiteY55" fmla="*/ 1309816 h 2683475"/>
                <a:gd name="connsiteX56" fmla="*/ 7301078 w 8084849"/>
                <a:gd name="connsiteY56" fmla="*/ 1475750 h 2683475"/>
                <a:gd name="connsiteX57" fmla="*/ 7548213 w 8084849"/>
                <a:gd name="connsiteY57" fmla="*/ 1514585 h 2683475"/>
                <a:gd name="connsiteX58" fmla="*/ 7551743 w 8084849"/>
                <a:gd name="connsiteY58" fmla="*/ 1408670 h 2683475"/>
                <a:gd name="connsiteX59" fmla="*/ 7576457 w 8084849"/>
                <a:gd name="connsiteY59" fmla="*/ 1309816 h 2683475"/>
                <a:gd name="connsiteX60" fmla="*/ 7604701 w 8084849"/>
                <a:gd name="connsiteY60" fmla="*/ 1239206 h 2683475"/>
                <a:gd name="connsiteX61" fmla="*/ 7654128 w 8084849"/>
                <a:gd name="connsiteY61" fmla="*/ 1267450 h 2683475"/>
                <a:gd name="connsiteX62" fmla="*/ 7880080 w 8084849"/>
                <a:gd name="connsiteY62" fmla="*/ 1394548 h 2683475"/>
                <a:gd name="connsiteX63" fmla="*/ 7957751 w 8084849"/>
                <a:gd name="connsiteY63" fmla="*/ 1341591 h 2683475"/>
                <a:gd name="connsiteX64" fmla="*/ 7897732 w 8084849"/>
                <a:gd name="connsiteY64" fmla="*/ 1203901 h 2683475"/>
                <a:gd name="connsiteX65" fmla="*/ 7873019 w 8084849"/>
                <a:gd name="connsiteY65" fmla="*/ 1087395 h 2683475"/>
                <a:gd name="connsiteX66" fmla="*/ 8084849 w 8084849"/>
                <a:gd name="connsiteY66" fmla="*/ 1207432 h 2683475"/>
                <a:gd name="connsiteX67" fmla="*/ 8081319 w 8084849"/>
                <a:gd name="connsiteY67" fmla="*/ 1087395 h 2683475"/>
                <a:gd name="connsiteX68" fmla="*/ 8067197 w 8084849"/>
                <a:gd name="connsiteY68" fmla="*/ 1041498 h 2683475"/>
                <a:gd name="connsiteX69" fmla="*/ 8060136 w 8084849"/>
                <a:gd name="connsiteY69" fmla="*/ 1023846 h 2683475"/>
                <a:gd name="connsiteX70" fmla="*/ 8060136 w 8084849"/>
                <a:gd name="connsiteY70" fmla="*/ 1016785 h 2683475"/>
                <a:gd name="connsiteX71" fmla="*/ 7957751 w 8084849"/>
                <a:gd name="connsiteY71" fmla="*/ 822607 h 2683475"/>
                <a:gd name="connsiteX72" fmla="*/ 7827122 w 8084849"/>
                <a:gd name="connsiteY72" fmla="*/ 794363 h 2683475"/>
                <a:gd name="connsiteX73" fmla="*/ 7721207 w 8084849"/>
                <a:gd name="connsiteY73" fmla="*/ 744936 h 2683475"/>
                <a:gd name="connsiteX74" fmla="*/ 7615292 w 8084849"/>
                <a:gd name="connsiteY74" fmla="*/ 670795 h 2683475"/>
                <a:gd name="connsiteX75" fmla="*/ 7498786 w 8084849"/>
                <a:gd name="connsiteY75" fmla="*/ 600185 h 2683475"/>
                <a:gd name="connsiteX76" fmla="*/ 7431706 w 8084849"/>
                <a:gd name="connsiteY76" fmla="*/ 473087 h 2683475"/>
                <a:gd name="connsiteX77" fmla="*/ 7382279 w 8084849"/>
                <a:gd name="connsiteY77" fmla="*/ 338928 h 2683475"/>
                <a:gd name="connsiteX78" fmla="*/ 7332852 w 8084849"/>
                <a:gd name="connsiteY78" fmla="*/ 148281 h 2683475"/>
                <a:gd name="connsiteX79" fmla="*/ 7279895 w 8084849"/>
                <a:gd name="connsiteY79" fmla="*/ 0 h 2683475"/>
                <a:gd name="connsiteX80" fmla="*/ 6827990 w 8084849"/>
                <a:gd name="connsiteY80" fmla="*/ 434252 h 2683475"/>
                <a:gd name="connsiteX81" fmla="*/ 6326659 w 8084849"/>
                <a:gd name="connsiteY81" fmla="*/ 250666 h 2683475"/>
                <a:gd name="connsiteX82" fmla="*/ 6291354 w 8084849"/>
                <a:gd name="connsiteY82" fmla="*/ 356581 h 2683475"/>
                <a:gd name="connsiteX83" fmla="*/ 6185439 w 8084849"/>
                <a:gd name="connsiteY83" fmla="*/ 522514 h 2683475"/>
                <a:gd name="connsiteX84" fmla="*/ 6044219 w 8084849"/>
                <a:gd name="connsiteY84" fmla="*/ 600185 h 2683475"/>
                <a:gd name="connsiteX85" fmla="*/ 5934773 w 8084849"/>
                <a:gd name="connsiteY85" fmla="*/ 653143 h 2683475"/>
                <a:gd name="connsiteX86" fmla="*/ 5878285 w 8084849"/>
                <a:gd name="connsiteY86" fmla="*/ 614307 h 2683475"/>
                <a:gd name="connsiteX87" fmla="*/ 5832389 w 8084849"/>
                <a:gd name="connsiteY87" fmla="*/ 575472 h 2683475"/>
                <a:gd name="connsiteX88" fmla="*/ 5790023 w 8084849"/>
                <a:gd name="connsiteY88" fmla="*/ 586063 h 2683475"/>
                <a:gd name="connsiteX89" fmla="*/ 5730004 w 8084849"/>
                <a:gd name="connsiteY89" fmla="*/ 515453 h 2683475"/>
                <a:gd name="connsiteX90" fmla="*/ 5726474 w 8084849"/>
                <a:gd name="connsiteY90" fmla="*/ 480148 h 2683475"/>
                <a:gd name="connsiteX91" fmla="*/ 5694699 w 8084849"/>
                <a:gd name="connsiteY91" fmla="*/ 476618 h 2683475"/>
                <a:gd name="connsiteX92" fmla="*/ 5652333 w 8084849"/>
                <a:gd name="connsiteY92" fmla="*/ 490740 h 2683475"/>
                <a:gd name="connsiteX93" fmla="*/ 5602906 w 8084849"/>
                <a:gd name="connsiteY93" fmla="*/ 451904 h 2683475"/>
                <a:gd name="connsiteX94" fmla="*/ 5546418 w 8084849"/>
                <a:gd name="connsiteY94" fmla="*/ 268318 h 2683475"/>
                <a:gd name="connsiteX95" fmla="*/ 5493461 w 8084849"/>
                <a:gd name="connsiteY95" fmla="*/ 105915 h 2683475"/>
                <a:gd name="connsiteX96" fmla="*/ 5454625 w 8084849"/>
                <a:gd name="connsiteY96" fmla="*/ 7061 h 2683475"/>
                <a:gd name="connsiteX97" fmla="*/ 5359302 w 8084849"/>
                <a:gd name="connsiteY97" fmla="*/ 321276 h 2683475"/>
                <a:gd name="connsiteX98" fmla="*/ 5320466 w 8084849"/>
                <a:gd name="connsiteY98" fmla="*/ 310684 h 2683475"/>
                <a:gd name="connsiteX99" fmla="*/ 5211021 w 8084849"/>
                <a:gd name="connsiteY99" fmla="*/ 77671 h 2683475"/>
                <a:gd name="connsiteX100" fmla="*/ 5189838 w 8084849"/>
                <a:gd name="connsiteY100" fmla="*/ 77671 h 2683475"/>
                <a:gd name="connsiteX101" fmla="*/ 5161593 w 8084849"/>
                <a:gd name="connsiteY101" fmla="*/ 112976 h 2683475"/>
                <a:gd name="connsiteX102" fmla="*/ 5119227 w 8084849"/>
                <a:gd name="connsiteY102" fmla="*/ 165934 h 2683475"/>
                <a:gd name="connsiteX103" fmla="*/ 5083922 w 8084849"/>
                <a:gd name="connsiteY103" fmla="*/ 127098 h 2683475"/>
                <a:gd name="connsiteX104" fmla="*/ 4875623 w 8084849"/>
                <a:gd name="connsiteY104" fmla="*/ 180056 h 2683475"/>
                <a:gd name="connsiteX105" fmla="*/ 4737933 w 8084849"/>
                <a:gd name="connsiteY105" fmla="*/ 547228 h 2683475"/>
                <a:gd name="connsiteX106" fmla="*/ 3262183 w 8084849"/>
                <a:gd name="connsiteY106" fmla="*/ 1737007 h 2683475"/>
                <a:gd name="connsiteX107" fmla="*/ 28244 w 8084849"/>
                <a:gd name="connsiteY107" fmla="*/ 1387487 h 2683475"/>
                <a:gd name="connsiteX108" fmla="*/ 56488 w 8084849"/>
                <a:gd name="connsiteY108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076861 w 8084849"/>
                <a:gd name="connsiteY30" fmla="*/ 794363 h 2683475"/>
                <a:gd name="connsiteX31" fmla="*/ 5002721 w 8084849"/>
                <a:gd name="connsiteY31" fmla="*/ 624899 h 2683475"/>
                <a:gd name="connsiteX32" fmla="*/ 4917989 w 8084849"/>
                <a:gd name="connsiteY32" fmla="*/ 476618 h 2683475"/>
                <a:gd name="connsiteX33" fmla="*/ 5041556 w 8084849"/>
                <a:gd name="connsiteY33" fmla="*/ 511923 h 2683475"/>
                <a:gd name="connsiteX34" fmla="*/ 5211021 w 8084849"/>
                <a:gd name="connsiteY34" fmla="*/ 656673 h 2683475"/>
                <a:gd name="connsiteX35" fmla="*/ 5281631 w 8084849"/>
                <a:gd name="connsiteY35" fmla="*/ 755527 h 2683475"/>
                <a:gd name="connsiteX36" fmla="*/ 5348710 w 8084849"/>
                <a:gd name="connsiteY36" fmla="*/ 709631 h 2683475"/>
                <a:gd name="connsiteX37" fmla="*/ 5295753 w 8084849"/>
                <a:gd name="connsiteY37" fmla="*/ 582533 h 2683475"/>
                <a:gd name="connsiteX38" fmla="*/ 5316936 w 8084849"/>
                <a:gd name="connsiteY38" fmla="*/ 533106 h 2683475"/>
                <a:gd name="connsiteX39" fmla="*/ 5412259 w 8084849"/>
                <a:gd name="connsiteY39" fmla="*/ 639021 h 2683475"/>
                <a:gd name="connsiteX40" fmla="*/ 5525235 w 8084849"/>
                <a:gd name="connsiteY40" fmla="*/ 670795 h 2683475"/>
                <a:gd name="connsiteX41" fmla="*/ 5557010 w 8084849"/>
                <a:gd name="connsiteY41" fmla="*/ 451904 h 2683475"/>
                <a:gd name="connsiteX42" fmla="*/ 5652333 w 8084849"/>
                <a:gd name="connsiteY42" fmla="*/ 596655 h 2683475"/>
                <a:gd name="connsiteX43" fmla="*/ 5804145 w 8084849"/>
                <a:gd name="connsiteY43" fmla="*/ 797894 h 2683475"/>
                <a:gd name="connsiteX44" fmla="*/ 5878285 w 8084849"/>
                <a:gd name="connsiteY44" fmla="*/ 836729 h 2683475"/>
                <a:gd name="connsiteX45" fmla="*/ 5892407 w 8084849"/>
                <a:gd name="connsiteY45" fmla="*/ 706100 h 2683475"/>
                <a:gd name="connsiteX46" fmla="*/ 5945365 w 8084849"/>
                <a:gd name="connsiteY46" fmla="*/ 787302 h 2683475"/>
                <a:gd name="connsiteX47" fmla="*/ 6083054 w 8084849"/>
                <a:gd name="connsiteY47" fmla="*/ 872034 h 2683475"/>
                <a:gd name="connsiteX48" fmla="*/ 6132482 w 8084849"/>
                <a:gd name="connsiteY48" fmla="*/ 857912 h 2683475"/>
                <a:gd name="connsiteX49" fmla="*/ 6199561 w 8084849"/>
                <a:gd name="connsiteY49" fmla="*/ 794363 h 2683475"/>
                <a:gd name="connsiteX50" fmla="*/ 6181909 w 8084849"/>
                <a:gd name="connsiteY50" fmla="*/ 663734 h 2683475"/>
                <a:gd name="connsiteX51" fmla="*/ 6203092 w 8084849"/>
                <a:gd name="connsiteY51" fmla="*/ 614307 h 2683475"/>
                <a:gd name="connsiteX52" fmla="*/ 6340781 w 8084849"/>
                <a:gd name="connsiteY52" fmla="*/ 706100 h 2683475"/>
                <a:gd name="connsiteX53" fmla="*/ 6605569 w 8084849"/>
                <a:gd name="connsiteY53" fmla="*/ 924992 h 2683475"/>
                <a:gd name="connsiteX54" fmla="*/ 6813868 w 8084849"/>
                <a:gd name="connsiteY54" fmla="*/ 1172127 h 2683475"/>
                <a:gd name="connsiteX55" fmla="*/ 6986863 w 8084849"/>
                <a:gd name="connsiteY55" fmla="*/ 1309816 h 2683475"/>
                <a:gd name="connsiteX56" fmla="*/ 7301078 w 8084849"/>
                <a:gd name="connsiteY56" fmla="*/ 1475750 h 2683475"/>
                <a:gd name="connsiteX57" fmla="*/ 7548213 w 8084849"/>
                <a:gd name="connsiteY57" fmla="*/ 1514585 h 2683475"/>
                <a:gd name="connsiteX58" fmla="*/ 7551743 w 8084849"/>
                <a:gd name="connsiteY58" fmla="*/ 1408670 h 2683475"/>
                <a:gd name="connsiteX59" fmla="*/ 7576457 w 8084849"/>
                <a:gd name="connsiteY59" fmla="*/ 1309816 h 2683475"/>
                <a:gd name="connsiteX60" fmla="*/ 7604701 w 8084849"/>
                <a:gd name="connsiteY60" fmla="*/ 1239206 h 2683475"/>
                <a:gd name="connsiteX61" fmla="*/ 7654128 w 8084849"/>
                <a:gd name="connsiteY61" fmla="*/ 1267450 h 2683475"/>
                <a:gd name="connsiteX62" fmla="*/ 7880080 w 8084849"/>
                <a:gd name="connsiteY62" fmla="*/ 1394548 h 2683475"/>
                <a:gd name="connsiteX63" fmla="*/ 7957751 w 8084849"/>
                <a:gd name="connsiteY63" fmla="*/ 1341591 h 2683475"/>
                <a:gd name="connsiteX64" fmla="*/ 7897732 w 8084849"/>
                <a:gd name="connsiteY64" fmla="*/ 1203901 h 2683475"/>
                <a:gd name="connsiteX65" fmla="*/ 7873019 w 8084849"/>
                <a:gd name="connsiteY65" fmla="*/ 1087395 h 2683475"/>
                <a:gd name="connsiteX66" fmla="*/ 8084849 w 8084849"/>
                <a:gd name="connsiteY66" fmla="*/ 1207432 h 2683475"/>
                <a:gd name="connsiteX67" fmla="*/ 8081319 w 8084849"/>
                <a:gd name="connsiteY67" fmla="*/ 1087395 h 2683475"/>
                <a:gd name="connsiteX68" fmla="*/ 8067197 w 8084849"/>
                <a:gd name="connsiteY68" fmla="*/ 1041498 h 2683475"/>
                <a:gd name="connsiteX69" fmla="*/ 8060136 w 8084849"/>
                <a:gd name="connsiteY69" fmla="*/ 1023846 h 2683475"/>
                <a:gd name="connsiteX70" fmla="*/ 8060136 w 8084849"/>
                <a:gd name="connsiteY70" fmla="*/ 1016785 h 2683475"/>
                <a:gd name="connsiteX71" fmla="*/ 7957751 w 8084849"/>
                <a:gd name="connsiteY71" fmla="*/ 822607 h 2683475"/>
                <a:gd name="connsiteX72" fmla="*/ 7827122 w 8084849"/>
                <a:gd name="connsiteY72" fmla="*/ 794363 h 2683475"/>
                <a:gd name="connsiteX73" fmla="*/ 7721207 w 8084849"/>
                <a:gd name="connsiteY73" fmla="*/ 744936 h 2683475"/>
                <a:gd name="connsiteX74" fmla="*/ 7615292 w 8084849"/>
                <a:gd name="connsiteY74" fmla="*/ 670795 h 2683475"/>
                <a:gd name="connsiteX75" fmla="*/ 7498786 w 8084849"/>
                <a:gd name="connsiteY75" fmla="*/ 600185 h 2683475"/>
                <a:gd name="connsiteX76" fmla="*/ 7431706 w 8084849"/>
                <a:gd name="connsiteY76" fmla="*/ 473087 h 2683475"/>
                <a:gd name="connsiteX77" fmla="*/ 7382279 w 8084849"/>
                <a:gd name="connsiteY77" fmla="*/ 338928 h 2683475"/>
                <a:gd name="connsiteX78" fmla="*/ 7332852 w 8084849"/>
                <a:gd name="connsiteY78" fmla="*/ 148281 h 2683475"/>
                <a:gd name="connsiteX79" fmla="*/ 7279895 w 8084849"/>
                <a:gd name="connsiteY79" fmla="*/ 0 h 2683475"/>
                <a:gd name="connsiteX80" fmla="*/ 6827990 w 8084849"/>
                <a:gd name="connsiteY80" fmla="*/ 434252 h 2683475"/>
                <a:gd name="connsiteX81" fmla="*/ 6326659 w 8084849"/>
                <a:gd name="connsiteY81" fmla="*/ 250666 h 2683475"/>
                <a:gd name="connsiteX82" fmla="*/ 6291354 w 8084849"/>
                <a:gd name="connsiteY82" fmla="*/ 356581 h 2683475"/>
                <a:gd name="connsiteX83" fmla="*/ 6185439 w 8084849"/>
                <a:gd name="connsiteY83" fmla="*/ 522514 h 2683475"/>
                <a:gd name="connsiteX84" fmla="*/ 6044219 w 8084849"/>
                <a:gd name="connsiteY84" fmla="*/ 600185 h 2683475"/>
                <a:gd name="connsiteX85" fmla="*/ 5934773 w 8084849"/>
                <a:gd name="connsiteY85" fmla="*/ 653143 h 2683475"/>
                <a:gd name="connsiteX86" fmla="*/ 5878285 w 8084849"/>
                <a:gd name="connsiteY86" fmla="*/ 614307 h 2683475"/>
                <a:gd name="connsiteX87" fmla="*/ 5832389 w 8084849"/>
                <a:gd name="connsiteY87" fmla="*/ 575472 h 2683475"/>
                <a:gd name="connsiteX88" fmla="*/ 5790023 w 8084849"/>
                <a:gd name="connsiteY88" fmla="*/ 586063 h 2683475"/>
                <a:gd name="connsiteX89" fmla="*/ 5730004 w 8084849"/>
                <a:gd name="connsiteY89" fmla="*/ 515453 h 2683475"/>
                <a:gd name="connsiteX90" fmla="*/ 5726474 w 8084849"/>
                <a:gd name="connsiteY90" fmla="*/ 480148 h 2683475"/>
                <a:gd name="connsiteX91" fmla="*/ 5694699 w 8084849"/>
                <a:gd name="connsiteY91" fmla="*/ 476618 h 2683475"/>
                <a:gd name="connsiteX92" fmla="*/ 5652333 w 8084849"/>
                <a:gd name="connsiteY92" fmla="*/ 490740 h 2683475"/>
                <a:gd name="connsiteX93" fmla="*/ 5602906 w 8084849"/>
                <a:gd name="connsiteY93" fmla="*/ 451904 h 2683475"/>
                <a:gd name="connsiteX94" fmla="*/ 5546418 w 8084849"/>
                <a:gd name="connsiteY94" fmla="*/ 268318 h 2683475"/>
                <a:gd name="connsiteX95" fmla="*/ 5493461 w 8084849"/>
                <a:gd name="connsiteY95" fmla="*/ 105915 h 2683475"/>
                <a:gd name="connsiteX96" fmla="*/ 5454625 w 8084849"/>
                <a:gd name="connsiteY96" fmla="*/ 7061 h 2683475"/>
                <a:gd name="connsiteX97" fmla="*/ 5359302 w 8084849"/>
                <a:gd name="connsiteY97" fmla="*/ 321276 h 2683475"/>
                <a:gd name="connsiteX98" fmla="*/ 5320466 w 8084849"/>
                <a:gd name="connsiteY98" fmla="*/ 310684 h 2683475"/>
                <a:gd name="connsiteX99" fmla="*/ 5211021 w 8084849"/>
                <a:gd name="connsiteY99" fmla="*/ 77671 h 2683475"/>
                <a:gd name="connsiteX100" fmla="*/ 5189838 w 8084849"/>
                <a:gd name="connsiteY100" fmla="*/ 77671 h 2683475"/>
                <a:gd name="connsiteX101" fmla="*/ 5161593 w 8084849"/>
                <a:gd name="connsiteY101" fmla="*/ 112976 h 2683475"/>
                <a:gd name="connsiteX102" fmla="*/ 5119227 w 8084849"/>
                <a:gd name="connsiteY102" fmla="*/ 165934 h 2683475"/>
                <a:gd name="connsiteX103" fmla="*/ 5083922 w 8084849"/>
                <a:gd name="connsiteY103" fmla="*/ 127098 h 2683475"/>
                <a:gd name="connsiteX104" fmla="*/ 4875623 w 8084849"/>
                <a:gd name="connsiteY104" fmla="*/ 180056 h 2683475"/>
                <a:gd name="connsiteX105" fmla="*/ 4737933 w 8084849"/>
                <a:gd name="connsiteY105" fmla="*/ 547228 h 2683475"/>
                <a:gd name="connsiteX106" fmla="*/ 3262183 w 8084849"/>
                <a:gd name="connsiteY106" fmla="*/ 1737007 h 2683475"/>
                <a:gd name="connsiteX107" fmla="*/ 28244 w 8084849"/>
                <a:gd name="connsiteY107" fmla="*/ 1387487 h 2683475"/>
                <a:gd name="connsiteX108" fmla="*/ 56488 w 8084849"/>
                <a:gd name="connsiteY108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076861 w 8084849"/>
                <a:gd name="connsiteY30" fmla="*/ 794363 h 2683475"/>
                <a:gd name="connsiteX31" fmla="*/ 5002721 w 8084849"/>
                <a:gd name="connsiteY31" fmla="*/ 624899 h 2683475"/>
                <a:gd name="connsiteX32" fmla="*/ 4917989 w 8084849"/>
                <a:gd name="connsiteY32" fmla="*/ 476618 h 2683475"/>
                <a:gd name="connsiteX33" fmla="*/ 5041556 w 8084849"/>
                <a:gd name="connsiteY33" fmla="*/ 511923 h 2683475"/>
                <a:gd name="connsiteX34" fmla="*/ 5211021 w 8084849"/>
                <a:gd name="connsiteY34" fmla="*/ 656673 h 2683475"/>
                <a:gd name="connsiteX35" fmla="*/ 5281631 w 8084849"/>
                <a:gd name="connsiteY35" fmla="*/ 755527 h 2683475"/>
                <a:gd name="connsiteX36" fmla="*/ 5348710 w 8084849"/>
                <a:gd name="connsiteY36" fmla="*/ 709631 h 2683475"/>
                <a:gd name="connsiteX37" fmla="*/ 5295753 w 8084849"/>
                <a:gd name="connsiteY37" fmla="*/ 582533 h 2683475"/>
                <a:gd name="connsiteX38" fmla="*/ 5316936 w 8084849"/>
                <a:gd name="connsiteY38" fmla="*/ 533106 h 2683475"/>
                <a:gd name="connsiteX39" fmla="*/ 5412259 w 8084849"/>
                <a:gd name="connsiteY39" fmla="*/ 639021 h 2683475"/>
                <a:gd name="connsiteX40" fmla="*/ 5525235 w 8084849"/>
                <a:gd name="connsiteY40" fmla="*/ 670795 h 2683475"/>
                <a:gd name="connsiteX41" fmla="*/ 5557010 w 8084849"/>
                <a:gd name="connsiteY41" fmla="*/ 451904 h 2683475"/>
                <a:gd name="connsiteX42" fmla="*/ 5652333 w 8084849"/>
                <a:gd name="connsiteY42" fmla="*/ 596655 h 2683475"/>
                <a:gd name="connsiteX43" fmla="*/ 5804145 w 8084849"/>
                <a:gd name="connsiteY43" fmla="*/ 797894 h 2683475"/>
                <a:gd name="connsiteX44" fmla="*/ 5878285 w 8084849"/>
                <a:gd name="connsiteY44" fmla="*/ 836729 h 2683475"/>
                <a:gd name="connsiteX45" fmla="*/ 5892407 w 8084849"/>
                <a:gd name="connsiteY45" fmla="*/ 706100 h 2683475"/>
                <a:gd name="connsiteX46" fmla="*/ 5945365 w 8084849"/>
                <a:gd name="connsiteY46" fmla="*/ 787302 h 2683475"/>
                <a:gd name="connsiteX47" fmla="*/ 6083054 w 8084849"/>
                <a:gd name="connsiteY47" fmla="*/ 872034 h 2683475"/>
                <a:gd name="connsiteX48" fmla="*/ 6132482 w 8084849"/>
                <a:gd name="connsiteY48" fmla="*/ 857912 h 2683475"/>
                <a:gd name="connsiteX49" fmla="*/ 6199561 w 8084849"/>
                <a:gd name="connsiteY49" fmla="*/ 794363 h 2683475"/>
                <a:gd name="connsiteX50" fmla="*/ 6181909 w 8084849"/>
                <a:gd name="connsiteY50" fmla="*/ 663734 h 2683475"/>
                <a:gd name="connsiteX51" fmla="*/ 6203092 w 8084849"/>
                <a:gd name="connsiteY51" fmla="*/ 614307 h 2683475"/>
                <a:gd name="connsiteX52" fmla="*/ 6340781 w 8084849"/>
                <a:gd name="connsiteY52" fmla="*/ 706100 h 2683475"/>
                <a:gd name="connsiteX53" fmla="*/ 6605569 w 8084849"/>
                <a:gd name="connsiteY53" fmla="*/ 924992 h 2683475"/>
                <a:gd name="connsiteX54" fmla="*/ 6813868 w 8084849"/>
                <a:gd name="connsiteY54" fmla="*/ 1172127 h 2683475"/>
                <a:gd name="connsiteX55" fmla="*/ 6986863 w 8084849"/>
                <a:gd name="connsiteY55" fmla="*/ 1309816 h 2683475"/>
                <a:gd name="connsiteX56" fmla="*/ 7301078 w 8084849"/>
                <a:gd name="connsiteY56" fmla="*/ 1475750 h 2683475"/>
                <a:gd name="connsiteX57" fmla="*/ 7548213 w 8084849"/>
                <a:gd name="connsiteY57" fmla="*/ 1514585 h 2683475"/>
                <a:gd name="connsiteX58" fmla="*/ 7551743 w 8084849"/>
                <a:gd name="connsiteY58" fmla="*/ 1408670 h 2683475"/>
                <a:gd name="connsiteX59" fmla="*/ 7576457 w 8084849"/>
                <a:gd name="connsiteY59" fmla="*/ 1309816 h 2683475"/>
                <a:gd name="connsiteX60" fmla="*/ 7604701 w 8084849"/>
                <a:gd name="connsiteY60" fmla="*/ 1239206 h 2683475"/>
                <a:gd name="connsiteX61" fmla="*/ 7654128 w 8084849"/>
                <a:gd name="connsiteY61" fmla="*/ 1267450 h 2683475"/>
                <a:gd name="connsiteX62" fmla="*/ 7880080 w 8084849"/>
                <a:gd name="connsiteY62" fmla="*/ 1394548 h 2683475"/>
                <a:gd name="connsiteX63" fmla="*/ 7957751 w 8084849"/>
                <a:gd name="connsiteY63" fmla="*/ 1341591 h 2683475"/>
                <a:gd name="connsiteX64" fmla="*/ 7897732 w 8084849"/>
                <a:gd name="connsiteY64" fmla="*/ 1203901 h 2683475"/>
                <a:gd name="connsiteX65" fmla="*/ 7873019 w 8084849"/>
                <a:gd name="connsiteY65" fmla="*/ 1087395 h 2683475"/>
                <a:gd name="connsiteX66" fmla="*/ 8084849 w 8084849"/>
                <a:gd name="connsiteY66" fmla="*/ 1207432 h 2683475"/>
                <a:gd name="connsiteX67" fmla="*/ 8081319 w 8084849"/>
                <a:gd name="connsiteY67" fmla="*/ 1087395 h 2683475"/>
                <a:gd name="connsiteX68" fmla="*/ 8067197 w 8084849"/>
                <a:gd name="connsiteY68" fmla="*/ 1041498 h 2683475"/>
                <a:gd name="connsiteX69" fmla="*/ 8060136 w 8084849"/>
                <a:gd name="connsiteY69" fmla="*/ 1023846 h 2683475"/>
                <a:gd name="connsiteX70" fmla="*/ 8060136 w 8084849"/>
                <a:gd name="connsiteY70" fmla="*/ 1016785 h 2683475"/>
                <a:gd name="connsiteX71" fmla="*/ 7957751 w 8084849"/>
                <a:gd name="connsiteY71" fmla="*/ 822607 h 2683475"/>
                <a:gd name="connsiteX72" fmla="*/ 7827122 w 8084849"/>
                <a:gd name="connsiteY72" fmla="*/ 794363 h 2683475"/>
                <a:gd name="connsiteX73" fmla="*/ 7721207 w 8084849"/>
                <a:gd name="connsiteY73" fmla="*/ 744936 h 2683475"/>
                <a:gd name="connsiteX74" fmla="*/ 7615292 w 8084849"/>
                <a:gd name="connsiteY74" fmla="*/ 670795 h 2683475"/>
                <a:gd name="connsiteX75" fmla="*/ 7498786 w 8084849"/>
                <a:gd name="connsiteY75" fmla="*/ 600185 h 2683475"/>
                <a:gd name="connsiteX76" fmla="*/ 7431706 w 8084849"/>
                <a:gd name="connsiteY76" fmla="*/ 473087 h 2683475"/>
                <a:gd name="connsiteX77" fmla="*/ 7382279 w 8084849"/>
                <a:gd name="connsiteY77" fmla="*/ 338928 h 2683475"/>
                <a:gd name="connsiteX78" fmla="*/ 7332852 w 8084849"/>
                <a:gd name="connsiteY78" fmla="*/ 148281 h 2683475"/>
                <a:gd name="connsiteX79" fmla="*/ 7279895 w 8084849"/>
                <a:gd name="connsiteY79" fmla="*/ 0 h 2683475"/>
                <a:gd name="connsiteX80" fmla="*/ 6827990 w 8084849"/>
                <a:gd name="connsiteY80" fmla="*/ 434252 h 2683475"/>
                <a:gd name="connsiteX81" fmla="*/ 6326659 w 8084849"/>
                <a:gd name="connsiteY81" fmla="*/ 250666 h 2683475"/>
                <a:gd name="connsiteX82" fmla="*/ 6291354 w 8084849"/>
                <a:gd name="connsiteY82" fmla="*/ 356581 h 2683475"/>
                <a:gd name="connsiteX83" fmla="*/ 6185439 w 8084849"/>
                <a:gd name="connsiteY83" fmla="*/ 522514 h 2683475"/>
                <a:gd name="connsiteX84" fmla="*/ 6044219 w 8084849"/>
                <a:gd name="connsiteY84" fmla="*/ 600185 h 2683475"/>
                <a:gd name="connsiteX85" fmla="*/ 5934773 w 8084849"/>
                <a:gd name="connsiteY85" fmla="*/ 653143 h 2683475"/>
                <a:gd name="connsiteX86" fmla="*/ 5878285 w 8084849"/>
                <a:gd name="connsiteY86" fmla="*/ 614307 h 2683475"/>
                <a:gd name="connsiteX87" fmla="*/ 5832389 w 8084849"/>
                <a:gd name="connsiteY87" fmla="*/ 575472 h 2683475"/>
                <a:gd name="connsiteX88" fmla="*/ 5790023 w 8084849"/>
                <a:gd name="connsiteY88" fmla="*/ 586063 h 2683475"/>
                <a:gd name="connsiteX89" fmla="*/ 5730004 w 8084849"/>
                <a:gd name="connsiteY89" fmla="*/ 515453 h 2683475"/>
                <a:gd name="connsiteX90" fmla="*/ 5726474 w 8084849"/>
                <a:gd name="connsiteY90" fmla="*/ 480148 h 2683475"/>
                <a:gd name="connsiteX91" fmla="*/ 5694699 w 8084849"/>
                <a:gd name="connsiteY91" fmla="*/ 476618 h 2683475"/>
                <a:gd name="connsiteX92" fmla="*/ 5652333 w 8084849"/>
                <a:gd name="connsiteY92" fmla="*/ 490740 h 2683475"/>
                <a:gd name="connsiteX93" fmla="*/ 5602906 w 8084849"/>
                <a:gd name="connsiteY93" fmla="*/ 451904 h 2683475"/>
                <a:gd name="connsiteX94" fmla="*/ 5546418 w 8084849"/>
                <a:gd name="connsiteY94" fmla="*/ 268318 h 2683475"/>
                <a:gd name="connsiteX95" fmla="*/ 5493461 w 8084849"/>
                <a:gd name="connsiteY95" fmla="*/ 105915 h 2683475"/>
                <a:gd name="connsiteX96" fmla="*/ 5454625 w 8084849"/>
                <a:gd name="connsiteY96" fmla="*/ 7061 h 2683475"/>
                <a:gd name="connsiteX97" fmla="*/ 5359302 w 8084849"/>
                <a:gd name="connsiteY97" fmla="*/ 321276 h 2683475"/>
                <a:gd name="connsiteX98" fmla="*/ 5320466 w 8084849"/>
                <a:gd name="connsiteY98" fmla="*/ 310684 h 2683475"/>
                <a:gd name="connsiteX99" fmla="*/ 5211021 w 8084849"/>
                <a:gd name="connsiteY99" fmla="*/ 77671 h 2683475"/>
                <a:gd name="connsiteX100" fmla="*/ 5189838 w 8084849"/>
                <a:gd name="connsiteY100" fmla="*/ 77671 h 2683475"/>
                <a:gd name="connsiteX101" fmla="*/ 5161593 w 8084849"/>
                <a:gd name="connsiteY101" fmla="*/ 112976 h 2683475"/>
                <a:gd name="connsiteX102" fmla="*/ 5119227 w 8084849"/>
                <a:gd name="connsiteY102" fmla="*/ 165934 h 2683475"/>
                <a:gd name="connsiteX103" fmla="*/ 5083922 w 8084849"/>
                <a:gd name="connsiteY103" fmla="*/ 127098 h 2683475"/>
                <a:gd name="connsiteX104" fmla="*/ 4875623 w 8084849"/>
                <a:gd name="connsiteY104" fmla="*/ 180056 h 2683475"/>
                <a:gd name="connsiteX105" fmla="*/ 4737933 w 8084849"/>
                <a:gd name="connsiteY105" fmla="*/ 547228 h 2683475"/>
                <a:gd name="connsiteX106" fmla="*/ 3262183 w 8084849"/>
                <a:gd name="connsiteY106" fmla="*/ 1737007 h 2683475"/>
                <a:gd name="connsiteX107" fmla="*/ 28244 w 8084849"/>
                <a:gd name="connsiteY107" fmla="*/ 1387487 h 2683475"/>
                <a:gd name="connsiteX108" fmla="*/ 56488 w 8084849"/>
                <a:gd name="connsiteY108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076861 w 8084849"/>
                <a:gd name="connsiteY30" fmla="*/ 794363 h 2683475"/>
                <a:gd name="connsiteX31" fmla="*/ 5002721 w 8084849"/>
                <a:gd name="connsiteY31" fmla="*/ 624899 h 2683475"/>
                <a:gd name="connsiteX32" fmla="*/ 4917989 w 8084849"/>
                <a:gd name="connsiteY32" fmla="*/ 476618 h 2683475"/>
                <a:gd name="connsiteX33" fmla="*/ 5041556 w 8084849"/>
                <a:gd name="connsiteY33" fmla="*/ 511923 h 2683475"/>
                <a:gd name="connsiteX34" fmla="*/ 5211021 w 8084849"/>
                <a:gd name="connsiteY34" fmla="*/ 656673 h 2683475"/>
                <a:gd name="connsiteX35" fmla="*/ 5281631 w 8084849"/>
                <a:gd name="connsiteY35" fmla="*/ 755527 h 2683475"/>
                <a:gd name="connsiteX36" fmla="*/ 5348710 w 8084849"/>
                <a:gd name="connsiteY36" fmla="*/ 709631 h 2683475"/>
                <a:gd name="connsiteX37" fmla="*/ 5295753 w 8084849"/>
                <a:gd name="connsiteY37" fmla="*/ 582533 h 2683475"/>
                <a:gd name="connsiteX38" fmla="*/ 5316936 w 8084849"/>
                <a:gd name="connsiteY38" fmla="*/ 533106 h 2683475"/>
                <a:gd name="connsiteX39" fmla="*/ 5412259 w 8084849"/>
                <a:gd name="connsiteY39" fmla="*/ 639021 h 2683475"/>
                <a:gd name="connsiteX40" fmla="*/ 5525235 w 8084849"/>
                <a:gd name="connsiteY40" fmla="*/ 670795 h 2683475"/>
                <a:gd name="connsiteX41" fmla="*/ 5557010 w 8084849"/>
                <a:gd name="connsiteY41" fmla="*/ 451904 h 2683475"/>
                <a:gd name="connsiteX42" fmla="*/ 5652333 w 8084849"/>
                <a:gd name="connsiteY42" fmla="*/ 596655 h 2683475"/>
                <a:gd name="connsiteX43" fmla="*/ 5804145 w 8084849"/>
                <a:gd name="connsiteY43" fmla="*/ 797894 h 2683475"/>
                <a:gd name="connsiteX44" fmla="*/ 5878285 w 8084849"/>
                <a:gd name="connsiteY44" fmla="*/ 836729 h 2683475"/>
                <a:gd name="connsiteX45" fmla="*/ 5892407 w 8084849"/>
                <a:gd name="connsiteY45" fmla="*/ 706100 h 2683475"/>
                <a:gd name="connsiteX46" fmla="*/ 5945365 w 8084849"/>
                <a:gd name="connsiteY46" fmla="*/ 787302 h 2683475"/>
                <a:gd name="connsiteX47" fmla="*/ 6083054 w 8084849"/>
                <a:gd name="connsiteY47" fmla="*/ 872034 h 2683475"/>
                <a:gd name="connsiteX48" fmla="*/ 6132482 w 8084849"/>
                <a:gd name="connsiteY48" fmla="*/ 857912 h 2683475"/>
                <a:gd name="connsiteX49" fmla="*/ 6199561 w 8084849"/>
                <a:gd name="connsiteY49" fmla="*/ 794363 h 2683475"/>
                <a:gd name="connsiteX50" fmla="*/ 6181909 w 8084849"/>
                <a:gd name="connsiteY50" fmla="*/ 663734 h 2683475"/>
                <a:gd name="connsiteX51" fmla="*/ 6203092 w 8084849"/>
                <a:gd name="connsiteY51" fmla="*/ 614307 h 2683475"/>
                <a:gd name="connsiteX52" fmla="*/ 6340781 w 8084849"/>
                <a:gd name="connsiteY52" fmla="*/ 706100 h 2683475"/>
                <a:gd name="connsiteX53" fmla="*/ 6605569 w 8084849"/>
                <a:gd name="connsiteY53" fmla="*/ 924992 h 2683475"/>
                <a:gd name="connsiteX54" fmla="*/ 6813868 w 8084849"/>
                <a:gd name="connsiteY54" fmla="*/ 1172127 h 2683475"/>
                <a:gd name="connsiteX55" fmla="*/ 6986863 w 8084849"/>
                <a:gd name="connsiteY55" fmla="*/ 1309816 h 2683475"/>
                <a:gd name="connsiteX56" fmla="*/ 7301078 w 8084849"/>
                <a:gd name="connsiteY56" fmla="*/ 1475750 h 2683475"/>
                <a:gd name="connsiteX57" fmla="*/ 7548213 w 8084849"/>
                <a:gd name="connsiteY57" fmla="*/ 1514585 h 2683475"/>
                <a:gd name="connsiteX58" fmla="*/ 7551743 w 8084849"/>
                <a:gd name="connsiteY58" fmla="*/ 1408670 h 2683475"/>
                <a:gd name="connsiteX59" fmla="*/ 7576457 w 8084849"/>
                <a:gd name="connsiteY59" fmla="*/ 1309816 h 2683475"/>
                <a:gd name="connsiteX60" fmla="*/ 7604701 w 8084849"/>
                <a:gd name="connsiteY60" fmla="*/ 1239206 h 2683475"/>
                <a:gd name="connsiteX61" fmla="*/ 7654128 w 8084849"/>
                <a:gd name="connsiteY61" fmla="*/ 1267450 h 2683475"/>
                <a:gd name="connsiteX62" fmla="*/ 7880080 w 8084849"/>
                <a:gd name="connsiteY62" fmla="*/ 1394548 h 2683475"/>
                <a:gd name="connsiteX63" fmla="*/ 7957751 w 8084849"/>
                <a:gd name="connsiteY63" fmla="*/ 1341591 h 2683475"/>
                <a:gd name="connsiteX64" fmla="*/ 7897732 w 8084849"/>
                <a:gd name="connsiteY64" fmla="*/ 1203901 h 2683475"/>
                <a:gd name="connsiteX65" fmla="*/ 7873019 w 8084849"/>
                <a:gd name="connsiteY65" fmla="*/ 1087395 h 2683475"/>
                <a:gd name="connsiteX66" fmla="*/ 8084849 w 8084849"/>
                <a:gd name="connsiteY66" fmla="*/ 1207432 h 2683475"/>
                <a:gd name="connsiteX67" fmla="*/ 8081319 w 8084849"/>
                <a:gd name="connsiteY67" fmla="*/ 1087395 h 2683475"/>
                <a:gd name="connsiteX68" fmla="*/ 8067197 w 8084849"/>
                <a:gd name="connsiteY68" fmla="*/ 1041498 h 2683475"/>
                <a:gd name="connsiteX69" fmla="*/ 8060136 w 8084849"/>
                <a:gd name="connsiteY69" fmla="*/ 1023846 h 2683475"/>
                <a:gd name="connsiteX70" fmla="*/ 8060136 w 8084849"/>
                <a:gd name="connsiteY70" fmla="*/ 1016785 h 2683475"/>
                <a:gd name="connsiteX71" fmla="*/ 7957751 w 8084849"/>
                <a:gd name="connsiteY71" fmla="*/ 822607 h 2683475"/>
                <a:gd name="connsiteX72" fmla="*/ 7827122 w 8084849"/>
                <a:gd name="connsiteY72" fmla="*/ 794363 h 2683475"/>
                <a:gd name="connsiteX73" fmla="*/ 7721207 w 8084849"/>
                <a:gd name="connsiteY73" fmla="*/ 744936 h 2683475"/>
                <a:gd name="connsiteX74" fmla="*/ 7615292 w 8084849"/>
                <a:gd name="connsiteY74" fmla="*/ 670795 h 2683475"/>
                <a:gd name="connsiteX75" fmla="*/ 7498786 w 8084849"/>
                <a:gd name="connsiteY75" fmla="*/ 600185 h 2683475"/>
                <a:gd name="connsiteX76" fmla="*/ 7431706 w 8084849"/>
                <a:gd name="connsiteY76" fmla="*/ 473087 h 2683475"/>
                <a:gd name="connsiteX77" fmla="*/ 7382279 w 8084849"/>
                <a:gd name="connsiteY77" fmla="*/ 338928 h 2683475"/>
                <a:gd name="connsiteX78" fmla="*/ 7332852 w 8084849"/>
                <a:gd name="connsiteY78" fmla="*/ 148281 h 2683475"/>
                <a:gd name="connsiteX79" fmla="*/ 7279895 w 8084849"/>
                <a:gd name="connsiteY79" fmla="*/ 0 h 2683475"/>
                <a:gd name="connsiteX80" fmla="*/ 6827990 w 8084849"/>
                <a:gd name="connsiteY80" fmla="*/ 434252 h 2683475"/>
                <a:gd name="connsiteX81" fmla="*/ 6326659 w 8084849"/>
                <a:gd name="connsiteY81" fmla="*/ 250666 h 2683475"/>
                <a:gd name="connsiteX82" fmla="*/ 6291354 w 8084849"/>
                <a:gd name="connsiteY82" fmla="*/ 356581 h 2683475"/>
                <a:gd name="connsiteX83" fmla="*/ 6185439 w 8084849"/>
                <a:gd name="connsiteY83" fmla="*/ 522514 h 2683475"/>
                <a:gd name="connsiteX84" fmla="*/ 6044219 w 8084849"/>
                <a:gd name="connsiteY84" fmla="*/ 600185 h 2683475"/>
                <a:gd name="connsiteX85" fmla="*/ 5934773 w 8084849"/>
                <a:gd name="connsiteY85" fmla="*/ 653143 h 2683475"/>
                <a:gd name="connsiteX86" fmla="*/ 5878285 w 8084849"/>
                <a:gd name="connsiteY86" fmla="*/ 614307 h 2683475"/>
                <a:gd name="connsiteX87" fmla="*/ 5832389 w 8084849"/>
                <a:gd name="connsiteY87" fmla="*/ 575472 h 2683475"/>
                <a:gd name="connsiteX88" fmla="*/ 5790023 w 8084849"/>
                <a:gd name="connsiteY88" fmla="*/ 586063 h 2683475"/>
                <a:gd name="connsiteX89" fmla="*/ 5730004 w 8084849"/>
                <a:gd name="connsiteY89" fmla="*/ 515453 h 2683475"/>
                <a:gd name="connsiteX90" fmla="*/ 5726474 w 8084849"/>
                <a:gd name="connsiteY90" fmla="*/ 480148 h 2683475"/>
                <a:gd name="connsiteX91" fmla="*/ 5694699 w 8084849"/>
                <a:gd name="connsiteY91" fmla="*/ 476618 h 2683475"/>
                <a:gd name="connsiteX92" fmla="*/ 5652333 w 8084849"/>
                <a:gd name="connsiteY92" fmla="*/ 490740 h 2683475"/>
                <a:gd name="connsiteX93" fmla="*/ 5602906 w 8084849"/>
                <a:gd name="connsiteY93" fmla="*/ 451904 h 2683475"/>
                <a:gd name="connsiteX94" fmla="*/ 5546418 w 8084849"/>
                <a:gd name="connsiteY94" fmla="*/ 268318 h 2683475"/>
                <a:gd name="connsiteX95" fmla="*/ 5493461 w 8084849"/>
                <a:gd name="connsiteY95" fmla="*/ 105915 h 2683475"/>
                <a:gd name="connsiteX96" fmla="*/ 5454625 w 8084849"/>
                <a:gd name="connsiteY96" fmla="*/ 7061 h 2683475"/>
                <a:gd name="connsiteX97" fmla="*/ 5359302 w 8084849"/>
                <a:gd name="connsiteY97" fmla="*/ 321276 h 2683475"/>
                <a:gd name="connsiteX98" fmla="*/ 5320466 w 8084849"/>
                <a:gd name="connsiteY98" fmla="*/ 310684 h 2683475"/>
                <a:gd name="connsiteX99" fmla="*/ 5211021 w 8084849"/>
                <a:gd name="connsiteY99" fmla="*/ 77671 h 2683475"/>
                <a:gd name="connsiteX100" fmla="*/ 5189838 w 8084849"/>
                <a:gd name="connsiteY100" fmla="*/ 77671 h 2683475"/>
                <a:gd name="connsiteX101" fmla="*/ 5161593 w 8084849"/>
                <a:gd name="connsiteY101" fmla="*/ 112976 h 2683475"/>
                <a:gd name="connsiteX102" fmla="*/ 5119227 w 8084849"/>
                <a:gd name="connsiteY102" fmla="*/ 165934 h 2683475"/>
                <a:gd name="connsiteX103" fmla="*/ 5083922 w 8084849"/>
                <a:gd name="connsiteY103" fmla="*/ 127098 h 2683475"/>
                <a:gd name="connsiteX104" fmla="*/ 4875623 w 8084849"/>
                <a:gd name="connsiteY104" fmla="*/ 180056 h 2683475"/>
                <a:gd name="connsiteX105" fmla="*/ 4737933 w 8084849"/>
                <a:gd name="connsiteY105" fmla="*/ 547228 h 2683475"/>
                <a:gd name="connsiteX106" fmla="*/ 3262183 w 8084849"/>
                <a:gd name="connsiteY106" fmla="*/ 1737007 h 2683475"/>
                <a:gd name="connsiteX107" fmla="*/ 28244 w 8084849"/>
                <a:gd name="connsiteY107" fmla="*/ 1387487 h 2683475"/>
                <a:gd name="connsiteX108" fmla="*/ 56488 w 8084849"/>
                <a:gd name="connsiteY108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076861 w 8084849"/>
                <a:gd name="connsiteY30" fmla="*/ 794363 h 2683475"/>
                <a:gd name="connsiteX31" fmla="*/ 5002721 w 8084849"/>
                <a:gd name="connsiteY31" fmla="*/ 624899 h 2683475"/>
                <a:gd name="connsiteX32" fmla="*/ 4917989 w 8084849"/>
                <a:gd name="connsiteY32" fmla="*/ 476618 h 2683475"/>
                <a:gd name="connsiteX33" fmla="*/ 5041556 w 8084849"/>
                <a:gd name="connsiteY33" fmla="*/ 511923 h 2683475"/>
                <a:gd name="connsiteX34" fmla="*/ 5211021 w 8084849"/>
                <a:gd name="connsiteY34" fmla="*/ 656673 h 2683475"/>
                <a:gd name="connsiteX35" fmla="*/ 5281631 w 8084849"/>
                <a:gd name="connsiteY35" fmla="*/ 755527 h 2683475"/>
                <a:gd name="connsiteX36" fmla="*/ 5348710 w 8084849"/>
                <a:gd name="connsiteY36" fmla="*/ 709631 h 2683475"/>
                <a:gd name="connsiteX37" fmla="*/ 5295753 w 8084849"/>
                <a:gd name="connsiteY37" fmla="*/ 582533 h 2683475"/>
                <a:gd name="connsiteX38" fmla="*/ 5316936 w 8084849"/>
                <a:gd name="connsiteY38" fmla="*/ 533106 h 2683475"/>
                <a:gd name="connsiteX39" fmla="*/ 5412259 w 8084849"/>
                <a:gd name="connsiteY39" fmla="*/ 639021 h 2683475"/>
                <a:gd name="connsiteX40" fmla="*/ 5525235 w 8084849"/>
                <a:gd name="connsiteY40" fmla="*/ 670795 h 2683475"/>
                <a:gd name="connsiteX41" fmla="*/ 5557010 w 8084849"/>
                <a:gd name="connsiteY41" fmla="*/ 451904 h 2683475"/>
                <a:gd name="connsiteX42" fmla="*/ 5652333 w 8084849"/>
                <a:gd name="connsiteY42" fmla="*/ 596655 h 2683475"/>
                <a:gd name="connsiteX43" fmla="*/ 5804145 w 8084849"/>
                <a:gd name="connsiteY43" fmla="*/ 797894 h 2683475"/>
                <a:gd name="connsiteX44" fmla="*/ 5878285 w 8084849"/>
                <a:gd name="connsiteY44" fmla="*/ 836729 h 2683475"/>
                <a:gd name="connsiteX45" fmla="*/ 5892407 w 8084849"/>
                <a:gd name="connsiteY45" fmla="*/ 706100 h 2683475"/>
                <a:gd name="connsiteX46" fmla="*/ 5945365 w 8084849"/>
                <a:gd name="connsiteY46" fmla="*/ 787302 h 2683475"/>
                <a:gd name="connsiteX47" fmla="*/ 6083054 w 8084849"/>
                <a:gd name="connsiteY47" fmla="*/ 872034 h 2683475"/>
                <a:gd name="connsiteX48" fmla="*/ 6132482 w 8084849"/>
                <a:gd name="connsiteY48" fmla="*/ 857912 h 2683475"/>
                <a:gd name="connsiteX49" fmla="*/ 6199561 w 8084849"/>
                <a:gd name="connsiteY49" fmla="*/ 794363 h 2683475"/>
                <a:gd name="connsiteX50" fmla="*/ 6181909 w 8084849"/>
                <a:gd name="connsiteY50" fmla="*/ 663734 h 2683475"/>
                <a:gd name="connsiteX51" fmla="*/ 6203092 w 8084849"/>
                <a:gd name="connsiteY51" fmla="*/ 614307 h 2683475"/>
                <a:gd name="connsiteX52" fmla="*/ 6340781 w 8084849"/>
                <a:gd name="connsiteY52" fmla="*/ 706100 h 2683475"/>
                <a:gd name="connsiteX53" fmla="*/ 6605569 w 8084849"/>
                <a:gd name="connsiteY53" fmla="*/ 924992 h 2683475"/>
                <a:gd name="connsiteX54" fmla="*/ 6813868 w 8084849"/>
                <a:gd name="connsiteY54" fmla="*/ 1172127 h 2683475"/>
                <a:gd name="connsiteX55" fmla="*/ 6986863 w 8084849"/>
                <a:gd name="connsiteY55" fmla="*/ 1309816 h 2683475"/>
                <a:gd name="connsiteX56" fmla="*/ 7301078 w 8084849"/>
                <a:gd name="connsiteY56" fmla="*/ 1475750 h 2683475"/>
                <a:gd name="connsiteX57" fmla="*/ 7548213 w 8084849"/>
                <a:gd name="connsiteY57" fmla="*/ 1514585 h 2683475"/>
                <a:gd name="connsiteX58" fmla="*/ 7551743 w 8084849"/>
                <a:gd name="connsiteY58" fmla="*/ 1408670 h 2683475"/>
                <a:gd name="connsiteX59" fmla="*/ 7576457 w 8084849"/>
                <a:gd name="connsiteY59" fmla="*/ 1309816 h 2683475"/>
                <a:gd name="connsiteX60" fmla="*/ 7604701 w 8084849"/>
                <a:gd name="connsiteY60" fmla="*/ 1239206 h 2683475"/>
                <a:gd name="connsiteX61" fmla="*/ 7654128 w 8084849"/>
                <a:gd name="connsiteY61" fmla="*/ 1267450 h 2683475"/>
                <a:gd name="connsiteX62" fmla="*/ 7880080 w 8084849"/>
                <a:gd name="connsiteY62" fmla="*/ 1394548 h 2683475"/>
                <a:gd name="connsiteX63" fmla="*/ 7957751 w 8084849"/>
                <a:gd name="connsiteY63" fmla="*/ 1341591 h 2683475"/>
                <a:gd name="connsiteX64" fmla="*/ 7897732 w 8084849"/>
                <a:gd name="connsiteY64" fmla="*/ 1203901 h 2683475"/>
                <a:gd name="connsiteX65" fmla="*/ 7873019 w 8084849"/>
                <a:gd name="connsiteY65" fmla="*/ 1087395 h 2683475"/>
                <a:gd name="connsiteX66" fmla="*/ 8084849 w 8084849"/>
                <a:gd name="connsiteY66" fmla="*/ 1207432 h 2683475"/>
                <a:gd name="connsiteX67" fmla="*/ 8081319 w 8084849"/>
                <a:gd name="connsiteY67" fmla="*/ 1087395 h 2683475"/>
                <a:gd name="connsiteX68" fmla="*/ 8067197 w 8084849"/>
                <a:gd name="connsiteY68" fmla="*/ 1041498 h 2683475"/>
                <a:gd name="connsiteX69" fmla="*/ 8060136 w 8084849"/>
                <a:gd name="connsiteY69" fmla="*/ 1023846 h 2683475"/>
                <a:gd name="connsiteX70" fmla="*/ 8060136 w 8084849"/>
                <a:gd name="connsiteY70" fmla="*/ 1016785 h 2683475"/>
                <a:gd name="connsiteX71" fmla="*/ 7957751 w 8084849"/>
                <a:gd name="connsiteY71" fmla="*/ 822607 h 2683475"/>
                <a:gd name="connsiteX72" fmla="*/ 7827122 w 8084849"/>
                <a:gd name="connsiteY72" fmla="*/ 794363 h 2683475"/>
                <a:gd name="connsiteX73" fmla="*/ 7721207 w 8084849"/>
                <a:gd name="connsiteY73" fmla="*/ 744936 h 2683475"/>
                <a:gd name="connsiteX74" fmla="*/ 7615292 w 8084849"/>
                <a:gd name="connsiteY74" fmla="*/ 670795 h 2683475"/>
                <a:gd name="connsiteX75" fmla="*/ 7498786 w 8084849"/>
                <a:gd name="connsiteY75" fmla="*/ 600185 h 2683475"/>
                <a:gd name="connsiteX76" fmla="*/ 7431706 w 8084849"/>
                <a:gd name="connsiteY76" fmla="*/ 473087 h 2683475"/>
                <a:gd name="connsiteX77" fmla="*/ 7382279 w 8084849"/>
                <a:gd name="connsiteY77" fmla="*/ 338928 h 2683475"/>
                <a:gd name="connsiteX78" fmla="*/ 7332852 w 8084849"/>
                <a:gd name="connsiteY78" fmla="*/ 148281 h 2683475"/>
                <a:gd name="connsiteX79" fmla="*/ 7279895 w 8084849"/>
                <a:gd name="connsiteY79" fmla="*/ 0 h 2683475"/>
                <a:gd name="connsiteX80" fmla="*/ 6827990 w 8084849"/>
                <a:gd name="connsiteY80" fmla="*/ 434252 h 2683475"/>
                <a:gd name="connsiteX81" fmla="*/ 6326659 w 8084849"/>
                <a:gd name="connsiteY81" fmla="*/ 250666 h 2683475"/>
                <a:gd name="connsiteX82" fmla="*/ 6291354 w 8084849"/>
                <a:gd name="connsiteY82" fmla="*/ 356581 h 2683475"/>
                <a:gd name="connsiteX83" fmla="*/ 6185439 w 8084849"/>
                <a:gd name="connsiteY83" fmla="*/ 522514 h 2683475"/>
                <a:gd name="connsiteX84" fmla="*/ 6044219 w 8084849"/>
                <a:gd name="connsiteY84" fmla="*/ 600185 h 2683475"/>
                <a:gd name="connsiteX85" fmla="*/ 5934773 w 8084849"/>
                <a:gd name="connsiteY85" fmla="*/ 653143 h 2683475"/>
                <a:gd name="connsiteX86" fmla="*/ 5878285 w 8084849"/>
                <a:gd name="connsiteY86" fmla="*/ 614307 h 2683475"/>
                <a:gd name="connsiteX87" fmla="*/ 5832389 w 8084849"/>
                <a:gd name="connsiteY87" fmla="*/ 575472 h 2683475"/>
                <a:gd name="connsiteX88" fmla="*/ 5790023 w 8084849"/>
                <a:gd name="connsiteY88" fmla="*/ 586063 h 2683475"/>
                <a:gd name="connsiteX89" fmla="*/ 5730004 w 8084849"/>
                <a:gd name="connsiteY89" fmla="*/ 515453 h 2683475"/>
                <a:gd name="connsiteX90" fmla="*/ 5726474 w 8084849"/>
                <a:gd name="connsiteY90" fmla="*/ 480148 h 2683475"/>
                <a:gd name="connsiteX91" fmla="*/ 5694699 w 8084849"/>
                <a:gd name="connsiteY91" fmla="*/ 476618 h 2683475"/>
                <a:gd name="connsiteX92" fmla="*/ 5652333 w 8084849"/>
                <a:gd name="connsiteY92" fmla="*/ 490740 h 2683475"/>
                <a:gd name="connsiteX93" fmla="*/ 5602906 w 8084849"/>
                <a:gd name="connsiteY93" fmla="*/ 451904 h 2683475"/>
                <a:gd name="connsiteX94" fmla="*/ 5546418 w 8084849"/>
                <a:gd name="connsiteY94" fmla="*/ 268318 h 2683475"/>
                <a:gd name="connsiteX95" fmla="*/ 5493461 w 8084849"/>
                <a:gd name="connsiteY95" fmla="*/ 105915 h 2683475"/>
                <a:gd name="connsiteX96" fmla="*/ 5454625 w 8084849"/>
                <a:gd name="connsiteY96" fmla="*/ 7061 h 2683475"/>
                <a:gd name="connsiteX97" fmla="*/ 5359302 w 8084849"/>
                <a:gd name="connsiteY97" fmla="*/ 321276 h 2683475"/>
                <a:gd name="connsiteX98" fmla="*/ 5320466 w 8084849"/>
                <a:gd name="connsiteY98" fmla="*/ 310684 h 2683475"/>
                <a:gd name="connsiteX99" fmla="*/ 5211021 w 8084849"/>
                <a:gd name="connsiteY99" fmla="*/ 77671 h 2683475"/>
                <a:gd name="connsiteX100" fmla="*/ 5189838 w 8084849"/>
                <a:gd name="connsiteY100" fmla="*/ 77671 h 2683475"/>
                <a:gd name="connsiteX101" fmla="*/ 5161593 w 8084849"/>
                <a:gd name="connsiteY101" fmla="*/ 112976 h 2683475"/>
                <a:gd name="connsiteX102" fmla="*/ 5119227 w 8084849"/>
                <a:gd name="connsiteY102" fmla="*/ 165934 h 2683475"/>
                <a:gd name="connsiteX103" fmla="*/ 5083922 w 8084849"/>
                <a:gd name="connsiteY103" fmla="*/ 127098 h 2683475"/>
                <a:gd name="connsiteX104" fmla="*/ 4875623 w 8084849"/>
                <a:gd name="connsiteY104" fmla="*/ 180056 h 2683475"/>
                <a:gd name="connsiteX105" fmla="*/ 4737933 w 8084849"/>
                <a:gd name="connsiteY105" fmla="*/ 547228 h 2683475"/>
                <a:gd name="connsiteX106" fmla="*/ 3262183 w 8084849"/>
                <a:gd name="connsiteY106" fmla="*/ 1737007 h 2683475"/>
                <a:gd name="connsiteX107" fmla="*/ 28244 w 8084849"/>
                <a:gd name="connsiteY107" fmla="*/ 1387487 h 2683475"/>
                <a:gd name="connsiteX108" fmla="*/ 56488 w 8084849"/>
                <a:gd name="connsiteY108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076861 w 8084849"/>
                <a:gd name="connsiteY30" fmla="*/ 794363 h 2683475"/>
                <a:gd name="connsiteX31" fmla="*/ 5002721 w 8084849"/>
                <a:gd name="connsiteY31" fmla="*/ 624899 h 2683475"/>
                <a:gd name="connsiteX32" fmla="*/ 4917989 w 8084849"/>
                <a:gd name="connsiteY32" fmla="*/ 476618 h 2683475"/>
                <a:gd name="connsiteX33" fmla="*/ 5041556 w 8084849"/>
                <a:gd name="connsiteY33" fmla="*/ 511923 h 2683475"/>
                <a:gd name="connsiteX34" fmla="*/ 5211021 w 8084849"/>
                <a:gd name="connsiteY34" fmla="*/ 656673 h 2683475"/>
                <a:gd name="connsiteX35" fmla="*/ 5281631 w 8084849"/>
                <a:gd name="connsiteY35" fmla="*/ 755527 h 2683475"/>
                <a:gd name="connsiteX36" fmla="*/ 5348710 w 8084849"/>
                <a:gd name="connsiteY36" fmla="*/ 709631 h 2683475"/>
                <a:gd name="connsiteX37" fmla="*/ 5295753 w 8084849"/>
                <a:gd name="connsiteY37" fmla="*/ 582533 h 2683475"/>
                <a:gd name="connsiteX38" fmla="*/ 5316936 w 8084849"/>
                <a:gd name="connsiteY38" fmla="*/ 533106 h 2683475"/>
                <a:gd name="connsiteX39" fmla="*/ 5412259 w 8084849"/>
                <a:gd name="connsiteY39" fmla="*/ 639021 h 2683475"/>
                <a:gd name="connsiteX40" fmla="*/ 5525235 w 8084849"/>
                <a:gd name="connsiteY40" fmla="*/ 670795 h 2683475"/>
                <a:gd name="connsiteX41" fmla="*/ 5557010 w 8084849"/>
                <a:gd name="connsiteY41" fmla="*/ 451904 h 2683475"/>
                <a:gd name="connsiteX42" fmla="*/ 5652333 w 8084849"/>
                <a:gd name="connsiteY42" fmla="*/ 596655 h 2683475"/>
                <a:gd name="connsiteX43" fmla="*/ 5804145 w 8084849"/>
                <a:gd name="connsiteY43" fmla="*/ 797894 h 2683475"/>
                <a:gd name="connsiteX44" fmla="*/ 5878285 w 8084849"/>
                <a:gd name="connsiteY44" fmla="*/ 836729 h 2683475"/>
                <a:gd name="connsiteX45" fmla="*/ 5892407 w 8084849"/>
                <a:gd name="connsiteY45" fmla="*/ 706100 h 2683475"/>
                <a:gd name="connsiteX46" fmla="*/ 5945365 w 8084849"/>
                <a:gd name="connsiteY46" fmla="*/ 787302 h 2683475"/>
                <a:gd name="connsiteX47" fmla="*/ 6083054 w 8084849"/>
                <a:gd name="connsiteY47" fmla="*/ 872034 h 2683475"/>
                <a:gd name="connsiteX48" fmla="*/ 6132482 w 8084849"/>
                <a:gd name="connsiteY48" fmla="*/ 857912 h 2683475"/>
                <a:gd name="connsiteX49" fmla="*/ 6199561 w 8084849"/>
                <a:gd name="connsiteY49" fmla="*/ 794363 h 2683475"/>
                <a:gd name="connsiteX50" fmla="*/ 6181909 w 8084849"/>
                <a:gd name="connsiteY50" fmla="*/ 663734 h 2683475"/>
                <a:gd name="connsiteX51" fmla="*/ 6203092 w 8084849"/>
                <a:gd name="connsiteY51" fmla="*/ 614307 h 2683475"/>
                <a:gd name="connsiteX52" fmla="*/ 6340781 w 8084849"/>
                <a:gd name="connsiteY52" fmla="*/ 706100 h 2683475"/>
                <a:gd name="connsiteX53" fmla="*/ 6605569 w 8084849"/>
                <a:gd name="connsiteY53" fmla="*/ 924992 h 2683475"/>
                <a:gd name="connsiteX54" fmla="*/ 6813868 w 8084849"/>
                <a:gd name="connsiteY54" fmla="*/ 1172127 h 2683475"/>
                <a:gd name="connsiteX55" fmla="*/ 6986863 w 8084849"/>
                <a:gd name="connsiteY55" fmla="*/ 1309816 h 2683475"/>
                <a:gd name="connsiteX56" fmla="*/ 7301078 w 8084849"/>
                <a:gd name="connsiteY56" fmla="*/ 1475750 h 2683475"/>
                <a:gd name="connsiteX57" fmla="*/ 7548213 w 8084849"/>
                <a:gd name="connsiteY57" fmla="*/ 1514585 h 2683475"/>
                <a:gd name="connsiteX58" fmla="*/ 7551743 w 8084849"/>
                <a:gd name="connsiteY58" fmla="*/ 1408670 h 2683475"/>
                <a:gd name="connsiteX59" fmla="*/ 7576457 w 8084849"/>
                <a:gd name="connsiteY59" fmla="*/ 1309816 h 2683475"/>
                <a:gd name="connsiteX60" fmla="*/ 7604701 w 8084849"/>
                <a:gd name="connsiteY60" fmla="*/ 1239206 h 2683475"/>
                <a:gd name="connsiteX61" fmla="*/ 7654128 w 8084849"/>
                <a:gd name="connsiteY61" fmla="*/ 1267450 h 2683475"/>
                <a:gd name="connsiteX62" fmla="*/ 7880080 w 8084849"/>
                <a:gd name="connsiteY62" fmla="*/ 1394548 h 2683475"/>
                <a:gd name="connsiteX63" fmla="*/ 7957751 w 8084849"/>
                <a:gd name="connsiteY63" fmla="*/ 1341591 h 2683475"/>
                <a:gd name="connsiteX64" fmla="*/ 7897732 w 8084849"/>
                <a:gd name="connsiteY64" fmla="*/ 1203901 h 2683475"/>
                <a:gd name="connsiteX65" fmla="*/ 7873019 w 8084849"/>
                <a:gd name="connsiteY65" fmla="*/ 1087395 h 2683475"/>
                <a:gd name="connsiteX66" fmla="*/ 8084849 w 8084849"/>
                <a:gd name="connsiteY66" fmla="*/ 1207432 h 2683475"/>
                <a:gd name="connsiteX67" fmla="*/ 8081319 w 8084849"/>
                <a:gd name="connsiteY67" fmla="*/ 1087395 h 2683475"/>
                <a:gd name="connsiteX68" fmla="*/ 8067197 w 8084849"/>
                <a:gd name="connsiteY68" fmla="*/ 1041498 h 2683475"/>
                <a:gd name="connsiteX69" fmla="*/ 8060136 w 8084849"/>
                <a:gd name="connsiteY69" fmla="*/ 1023846 h 2683475"/>
                <a:gd name="connsiteX70" fmla="*/ 8060136 w 8084849"/>
                <a:gd name="connsiteY70" fmla="*/ 1016785 h 2683475"/>
                <a:gd name="connsiteX71" fmla="*/ 7957751 w 8084849"/>
                <a:gd name="connsiteY71" fmla="*/ 822607 h 2683475"/>
                <a:gd name="connsiteX72" fmla="*/ 7827122 w 8084849"/>
                <a:gd name="connsiteY72" fmla="*/ 794363 h 2683475"/>
                <a:gd name="connsiteX73" fmla="*/ 7721207 w 8084849"/>
                <a:gd name="connsiteY73" fmla="*/ 744936 h 2683475"/>
                <a:gd name="connsiteX74" fmla="*/ 7615292 w 8084849"/>
                <a:gd name="connsiteY74" fmla="*/ 670795 h 2683475"/>
                <a:gd name="connsiteX75" fmla="*/ 7498786 w 8084849"/>
                <a:gd name="connsiteY75" fmla="*/ 600185 h 2683475"/>
                <a:gd name="connsiteX76" fmla="*/ 7431706 w 8084849"/>
                <a:gd name="connsiteY76" fmla="*/ 473087 h 2683475"/>
                <a:gd name="connsiteX77" fmla="*/ 7382279 w 8084849"/>
                <a:gd name="connsiteY77" fmla="*/ 338928 h 2683475"/>
                <a:gd name="connsiteX78" fmla="*/ 7332852 w 8084849"/>
                <a:gd name="connsiteY78" fmla="*/ 148281 h 2683475"/>
                <a:gd name="connsiteX79" fmla="*/ 7279895 w 8084849"/>
                <a:gd name="connsiteY79" fmla="*/ 0 h 2683475"/>
                <a:gd name="connsiteX80" fmla="*/ 6827990 w 8084849"/>
                <a:gd name="connsiteY80" fmla="*/ 434252 h 2683475"/>
                <a:gd name="connsiteX81" fmla="*/ 6326659 w 8084849"/>
                <a:gd name="connsiteY81" fmla="*/ 250666 h 2683475"/>
                <a:gd name="connsiteX82" fmla="*/ 6291354 w 8084849"/>
                <a:gd name="connsiteY82" fmla="*/ 356581 h 2683475"/>
                <a:gd name="connsiteX83" fmla="*/ 6185439 w 8084849"/>
                <a:gd name="connsiteY83" fmla="*/ 522514 h 2683475"/>
                <a:gd name="connsiteX84" fmla="*/ 6044219 w 8084849"/>
                <a:gd name="connsiteY84" fmla="*/ 600185 h 2683475"/>
                <a:gd name="connsiteX85" fmla="*/ 5934773 w 8084849"/>
                <a:gd name="connsiteY85" fmla="*/ 653143 h 2683475"/>
                <a:gd name="connsiteX86" fmla="*/ 5878285 w 8084849"/>
                <a:gd name="connsiteY86" fmla="*/ 614307 h 2683475"/>
                <a:gd name="connsiteX87" fmla="*/ 5832389 w 8084849"/>
                <a:gd name="connsiteY87" fmla="*/ 575472 h 2683475"/>
                <a:gd name="connsiteX88" fmla="*/ 5790023 w 8084849"/>
                <a:gd name="connsiteY88" fmla="*/ 586063 h 2683475"/>
                <a:gd name="connsiteX89" fmla="*/ 5730004 w 8084849"/>
                <a:gd name="connsiteY89" fmla="*/ 515453 h 2683475"/>
                <a:gd name="connsiteX90" fmla="*/ 5726474 w 8084849"/>
                <a:gd name="connsiteY90" fmla="*/ 480148 h 2683475"/>
                <a:gd name="connsiteX91" fmla="*/ 5694699 w 8084849"/>
                <a:gd name="connsiteY91" fmla="*/ 476618 h 2683475"/>
                <a:gd name="connsiteX92" fmla="*/ 5652333 w 8084849"/>
                <a:gd name="connsiteY92" fmla="*/ 490740 h 2683475"/>
                <a:gd name="connsiteX93" fmla="*/ 5602906 w 8084849"/>
                <a:gd name="connsiteY93" fmla="*/ 451904 h 2683475"/>
                <a:gd name="connsiteX94" fmla="*/ 5546418 w 8084849"/>
                <a:gd name="connsiteY94" fmla="*/ 268318 h 2683475"/>
                <a:gd name="connsiteX95" fmla="*/ 5493461 w 8084849"/>
                <a:gd name="connsiteY95" fmla="*/ 105915 h 2683475"/>
                <a:gd name="connsiteX96" fmla="*/ 5454625 w 8084849"/>
                <a:gd name="connsiteY96" fmla="*/ 7061 h 2683475"/>
                <a:gd name="connsiteX97" fmla="*/ 5359302 w 8084849"/>
                <a:gd name="connsiteY97" fmla="*/ 321276 h 2683475"/>
                <a:gd name="connsiteX98" fmla="*/ 5320466 w 8084849"/>
                <a:gd name="connsiteY98" fmla="*/ 310684 h 2683475"/>
                <a:gd name="connsiteX99" fmla="*/ 5211021 w 8084849"/>
                <a:gd name="connsiteY99" fmla="*/ 77671 h 2683475"/>
                <a:gd name="connsiteX100" fmla="*/ 5189838 w 8084849"/>
                <a:gd name="connsiteY100" fmla="*/ 77671 h 2683475"/>
                <a:gd name="connsiteX101" fmla="*/ 5161593 w 8084849"/>
                <a:gd name="connsiteY101" fmla="*/ 112976 h 2683475"/>
                <a:gd name="connsiteX102" fmla="*/ 5119227 w 8084849"/>
                <a:gd name="connsiteY102" fmla="*/ 165934 h 2683475"/>
                <a:gd name="connsiteX103" fmla="*/ 5083922 w 8084849"/>
                <a:gd name="connsiteY103" fmla="*/ 127098 h 2683475"/>
                <a:gd name="connsiteX104" fmla="*/ 4875623 w 8084849"/>
                <a:gd name="connsiteY104" fmla="*/ 180056 h 2683475"/>
                <a:gd name="connsiteX105" fmla="*/ 4737933 w 8084849"/>
                <a:gd name="connsiteY105" fmla="*/ 547228 h 2683475"/>
                <a:gd name="connsiteX106" fmla="*/ 3262183 w 8084849"/>
                <a:gd name="connsiteY106" fmla="*/ 1737007 h 2683475"/>
                <a:gd name="connsiteX107" fmla="*/ 28244 w 8084849"/>
                <a:gd name="connsiteY107" fmla="*/ 1387487 h 2683475"/>
                <a:gd name="connsiteX108" fmla="*/ 56488 w 8084849"/>
                <a:gd name="connsiteY108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076861 w 8084849"/>
                <a:gd name="connsiteY30" fmla="*/ 794363 h 2683475"/>
                <a:gd name="connsiteX31" fmla="*/ 5002721 w 8084849"/>
                <a:gd name="connsiteY31" fmla="*/ 624899 h 2683475"/>
                <a:gd name="connsiteX32" fmla="*/ 4917989 w 8084849"/>
                <a:gd name="connsiteY32" fmla="*/ 476618 h 2683475"/>
                <a:gd name="connsiteX33" fmla="*/ 5041556 w 8084849"/>
                <a:gd name="connsiteY33" fmla="*/ 511923 h 2683475"/>
                <a:gd name="connsiteX34" fmla="*/ 5211021 w 8084849"/>
                <a:gd name="connsiteY34" fmla="*/ 656673 h 2683475"/>
                <a:gd name="connsiteX35" fmla="*/ 5281631 w 8084849"/>
                <a:gd name="connsiteY35" fmla="*/ 755527 h 2683475"/>
                <a:gd name="connsiteX36" fmla="*/ 5348710 w 8084849"/>
                <a:gd name="connsiteY36" fmla="*/ 709631 h 2683475"/>
                <a:gd name="connsiteX37" fmla="*/ 5295753 w 8084849"/>
                <a:gd name="connsiteY37" fmla="*/ 582533 h 2683475"/>
                <a:gd name="connsiteX38" fmla="*/ 5316936 w 8084849"/>
                <a:gd name="connsiteY38" fmla="*/ 533106 h 2683475"/>
                <a:gd name="connsiteX39" fmla="*/ 5412259 w 8084849"/>
                <a:gd name="connsiteY39" fmla="*/ 639021 h 2683475"/>
                <a:gd name="connsiteX40" fmla="*/ 5525235 w 8084849"/>
                <a:gd name="connsiteY40" fmla="*/ 670795 h 2683475"/>
                <a:gd name="connsiteX41" fmla="*/ 5557010 w 8084849"/>
                <a:gd name="connsiteY41" fmla="*/ 451904 h 2683475"/>
                <a:gd name="connsiteX42" fmla="*/ 5652333 w 8084849"/>
                <a:gd name="connsiteY42" fmla="*/ 596655 h 2683475"/>
                <a:gd name="connsiteX43" fmla="*/ 5804145 w 8084849"/>
                <a:gd name="connsiteY43" fmla="*/ 797894 h 2683475"/>
                <a:gd name="connsiteX44" fmla="*/ 5878285 w 8084849"/>
                <a:gd name="connsiteY44" fmla="*/ 836729 h 2683475"/>
                <a:gd name="connsiteX45" fmla="*/ 5892407 w 8084849"/>
                <a:gd name="connsiteY45" fmla="*/ 706100 h 2683475"/>
                <a:gd name="connsiteX46" fmla="*/ 5945365 w 8084849"/>
                <a:gd name="connsiteY46" fmla="*/ 787302 h 2683475"/>
                <a:gd name="connsiteX47" fmla="*/ 6083054 w 8084849"/>
                <a:gd name="connsiteY47" fmla="*/ 872034 h 2683475"/>
                <a:gd name="connsiteX48" fmla="*/ 6132482 w 8084849"/>
                <a:gd name="connsiteY48" fmla="*/ 857912 h 2683475"/>
                <a:gd name="connsiteX49" fmla="*/ 6199561 w 8084849"/>
                <a:gd name="connsiteY49" fmla="*/ 794363 h 2683475"/>
                <a:gd name="connsiteX50" fmla="*/ 6181909 w 8084849"/>
                <a:gd name="connsiteY50" fmla="*/ 663734 h 2683475"/>
                <a:gd name="connsiteX51" fmla="*/ 6203092 w 8084849"/>
                <a:gd name="connsiteY51" fmla="*/ 614307 h 2683475"/>
                <a:gd name="connsiteX52" fmla="*/ 6340781 w 8084849"/>
                <a:gd name="connsiteY52" fmla="*/ 706100 h 2683475"/>
                <a:gd name="connsiteX53" fmla="*/ 6605569 w 8084849"/>
                <a:gd name="connsiteY53" fmla="*/ 924992 h 2683475"/>
                <a:gd name="connsiteX54" fmla="*/ 6813868 w 8084849"/>
                <a:gd name="connsiteY54" fmla="*/ 1172127 h 2683475"/>
                <a:gd name="connsiteX55" fmla="*/ 6986863 w 8084849"/>
                <a:gd name="connsiteY55" fmla="*/ 1309816 h 2683475"/>
                <a:gd name="connsiteX56" fmla="*/ 7301078 w 8084849"/>
                <a:gd name="connsiteY56" fmla="*/ 1475750 h 2683475"/>
                <a:gd name="connsiteX57" fmla="*/ 7548213 w 8084849"/>
                <a:gd name="connsiteY57" fmla="*/ 1514585 h 2683475"/>
                <a:gd name="connsiteX58" fmla="*/ 7551743 w 8084849"/>
                <a:gd name="connsiteY58" fmla="*/ 1408670 h 2683475"/>
                <a:gd name="connsiteX59" fmla="*/ 7576457 w 8084849"/>
                <a:gd name="connsiteY59" fmla="*/ 1309816 h 2683475"/>
                <a:gd name="connsiteX60" fmla="*/ 7604701 w 8084849"/>
                <a:gd name="connsiteY60" fmla="*/ 1239206 h 2683475"/>
                <a:gd name="connsiteX61" fmla="*/ 7654128 w 8084849"/>
                <a:gd name="connsiteY61" fmla="*/ 1267450 h 2683475"/>
                <a:gd name="connsiteX62" fmla="*/ 7880080 w 8084849"/>
                <a:gd name="connsiteY62" fmla="*/ 1394548 h 2683475"/>
                <a:gd name="connsiteX63" fmla="*/ 7957751 w 8084849"/>
                <a:gd name="connsiteY63" fmla="*/ 1341591 h 2683475"/>
                <a:gd name="connsiteX64" fmla="*/ 7897732 w 8084849"/>
                <a:gd name="connsiteY64" fmla="*/ 1203901 h 2683475"/>
                <a:gd name="connsiteX65" fmla="*/ 7873019 w 8084849"/>
                <a:gd name="connsiteY65" fmla="*/ 1087395 h 2683475"/>
                <a:gd name="connsiteX66" fmla="*/ 8084849 w 8084849"/>
                <a:gd name="connsiteY66" fmla="*/ 1207432 h 2683475"/>
                <a:gd name="connsiteX67" fmla="*/ 8081319 w 8084849"/>
                <a:gd name="connsiteY67" fmla="*/ 1087395 h 2683475"/>
                <a:gd name="connsiteX68" fmla="*/ 8067197 w 8084849"/>
                <a:gd name="connsiteY68" fmla="*/ 1041498 h 2683475"/>
                <a:gd name="connsiteX69" fmla="*/ 8060136 w 8084849"/>
                <a:gd name="connsiteY69" fmla="*/ 1023846 h 2683475"/>
                <a:gd name="connsiteX70" fmla="*/ 8060136 w 8084849"/>
                <a:gd name="connsiteY70" fmla="*/ 1016785 h 2683475"/>
                <a:gd name="connsiteX71" fmla="*/ 7957751 w 8084849"/>
                <a:gd name="connsiteY71" fmla="*/ 822607 h 2683475"/>
                <a:gd name="connsiteX72" fmla="*/ 7827122 w 8084849"/>
                <a:gd name="connsiteY72" fmla="*/ 794363 h 2683475"/>
                <a:gd name="connsiteX73" fmla="*/ 7721207 w 8084849"/>
                <a:gd name="connsiteY73" fmla="*/ 744936 h 2683475"/>
                <a:gd name="connsiteX74" fmla="*/ 7615292 w 8084849"/>
                <a:gd name="connsiteY74" fmla="*/ 670795 h 2683475"/>
                <a:gd name="connsiteX75" fmla="*/ 7498786 w 8084849"/>
                <a:gd name="connsiteY75" fmla="*/ 600185 h 2683475"/>
                <a:gd name="connsiteX76" fmla="*/ 7431706 w 8084849"/>
                <a:gd name="connsiteY76" fmla="*/ 473087 h 2683475"/>
                <a:gd name="connsiteX77" fmla="*/ 7382279 w 8084849"/>
                <a:gd name="connsiteY77" fmla="*/ 338928 h 2683475"/>
                <a:gd name="connsiteX78" fmla="*/ 7332852 w 8084849"/>
                <a:gd name="connsiteY78" fmla="*/ 148281 h 2683475"/>
                <a:gd name="connsiteX79" fmla="*/ 7279895 w 8084849"/>
                <a:gd name="connsiteY79" fmla="*/ 0 h 2683475"/>
                <a:gd name="connsiteX80" fmla="*/ 6827990 w 8084849"/>
                <a:gd name="connsiteY80" fmla="*/ 434252 h 2683475"/>
                <a:gd name="connsiteX81" fmla="*/ 6326659 w 8084849"/>
                <a:gd name="connsiteY81" fmla="*/ 250666 h 2683475"/>
                <a:gd name="connsiteX82" fmla="*/ 6291354 w 8084849"/>
                <a:gd name="connsiteY82" fmla="*/ 356581 h 2683475"/>
                <a:gd name="connsiteX83" fmla="*/ 6185439 w 8084849"/>
                <a:gd name="connsiteY83" fmla="*/ 522514 h 2683475"/>
                <a:gd name="connsiteX84" fmla="*/ 6044219 w 8084849"/>
                <a:gd name="connsiteY84" fmla="*/ 600185 h 2683475"/>
                <a:gd name="connsiteX85" fmla="*/ 5934773 w 8084849"/>
                <a:gd name="connsiteY85" fmla="*/ 653143 h 2683475"/>
                <a:gd name="connsiteX86" fmla="*/ 5878285 w 8084849"/>
                <a:gd name="connsiteY86" fmla="*/ 614307 h 2683475"/>
                <a:gd name="connsiteX87" fmla="*/ 5832389 w 8084849"/>
                <a:gd name="connsiteY87" fmla="*/ 575472 h 2683475"/>
                <a:gd name="connsiteX88" fmla="*/ 5790023 w 8084849"/>
                <a:gd name="connsiteY88" fmla="*/ 586063 h 2683475"/>
                <a:gd name="connsiteX89" fmla="*/ 5730004 w 8084849"/>
                <a:gd name="connsiteY89" fmla="*/ 515453 h 2683475"/>
                <a:gd name="connsiteX90" fmla="*/ 5726474 w 8084849"/>
                <a:gd name="connsiteY90" fmla="*/ 480148 h 2683475"/>
                <a:gd name="connsiteX91" fmla="*/ 5694699 w 8084849"/>
                <a:gd name="connsiteY91" fmla="*/ 476618 h 2683475"/>
                <a:gd name="connsiteX92" fmla="*/ 5652333 w 8084849"/>
                <a:gd name="connsiteY92" fmla="*/ 490740 h 2683475"/>
                <a:gd name="connsiteX93" fmla="*/ 5602906 w 8084849"/>
                <a:gd name="connsiteY93" fmla="*/ 451904 h 2683475"/>
                <a:gd name="connsiteX94" fmla="*/ 5546418 w 8084849"/>
                <a:gd name="connsiteY94" fmla="*/ 268318 h 2683475"/>
                <a:gd name="connsiteX95" fmla="*/ 5493461 w 8084849"/>
                <a:gd name="connsiteY95" fmla="*/ 105915 h 2683475"/>
                <a:gd name="connsiteX96" fmla="*/ 5454625 w 8084849"/>
                <a:gd name="connsiteY96" fmla="*/ 7061 h 2683475"/>
                <a:gd name="connsiteX97" fmla="*/ 5359302 w 8084849"/>
                <a:gd name="connsiteY97" fmla="*/ 321276 h 2683475"/>
                <a:gd name="connsiteX98" fmla="*/ 5320466 w 8084849"/>
                <a:gd name="connsiteY98" fmla="*/ 310684 h 2683475"/>
                <a:gd name="connsiteX99" fmla="*/ 5211021 w 8084849"/>
                <a:gd name="connsiteY99" fmla="*/ 77671 h 2683475"/>
                <a:gd name="connsiteX100" fmla="*/ 5189838 w 8084849"/>
                <a:gd name="connsiteY100" fmla="*/ 77671 h 2683475"/>
                <a:gd name="connsiteX101" fmla="*/ 5161593 w 8084849"/>
                <a:gd name="connsiteY101" fmla="*/ 112976 h 2683475"/>
                <a:gd name="connsiteX102" fmla="*/ 5119227 w 8084849"/>
                <a:gd name="connsiteY102" fmla="*/ 165934 h 2683475"/>
                <a:gd name="connsiteX103" fmla="*/ 5083922 w 8084849"/>
                <a:gd name="connsiteY103" fmla="*/ 127098 h 2683475"/>
                <a:gd name="connsiteX104" fmla="*/ 4875623 w 8084849"/>
                <a:gd name="connsiteY104" fmla="*/ 180056 h 2683475"/>
                <a:gd name="connsiteX105" fmla="*/ 4737933 w 8084849"/>
                <a:gd name="connsiteY105" fmla="*/ 547228 h 2683475"/>
                <a:gd name="connsiteX106" fmla="*/ 3262183 w 8084849"/>
                <a:gd name="connsiteY106" fmla="*/ 1737007 h 2683475"/>
                <a:gd name="connsiteX107" fmla="*/ 28244 w 8084849"/>
                <a:gd name="connsiteY107" fmla="*/ 1387487 h 2683475"/>
                <a:gd name="connsiteX108" fmla="*/ 56488 w 8084849"/>
                <a:gd name="connsiteY108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076861 w 8084849"/>
                <a:gd name="connsiteY30" fmla="*/ 794363 h 2683475"/>
                <a:gd name="connsiteX31" fmla="*/ 5002721 w 8084849"/>
                <a:gd name="connsiteY31" fmla="*/ 624899 h 2683475"/>
                <a:gd name="connsiteX32" fmla="*/ 4917989 w 8084849"/>
                <a:gd name="connsiteY32" fmla="*/ 476618 h 2683475"/>
                <a:gd name="connsiteX33" fmla="*/ 5041556 w 8084849"/>
                <a:gd name="connsiteY33" fmla="*/ 511923 h 2683475"/>
                <a:gd name="connsiteX34" fmla="*/ 5211021 w 8084849"/>
                <a:gd name="connsiteY34" fmla="*/ 656673 h 2683475"/>
                <a:gd name="connsiteX35" fmla="*/ 5281631 w 8084849"/>
                <a:gd name="connsiteY35" fmla="*/ 755527 h 2683475"/>
                <a:gd name="connsiteX36" fmla="*/ 5348710 w 8084849"/>
                <a:gd name="connsiteY36" fmla="*/ 709631 h 2683475"/>
                <a:gd name="connsiteX37" fmla="*/ 5295753 w 8084849"/>
                <a:gd name="connsiteY37" fmla="*/ 582533 h 2683475"/>
                <a:gd name="connsiteX38" fmla="*/ 5316936 w 8084849"/>
                <a:gd name="connsiteY38" fmla="*/ 533106 h 2683475"/>
                <a:gd name="connsiteX39" fmla="*/ 5412259 w 8084849"/>
                <a:gd name="connsiteY39" fmla="*/ 639021 h 2683475"/>
                <a:gd name="connsiteX40" fmla="*/ 5525235 w 8084849"/>
                <a:gd name="connsiteY40" fmla="*/ 670795 h 2683475"/>
                <a:gd name="connsiteX41" fmla="*/ 5557010 w 8084849"/>
                <a:gd name="connsiteY41" fmla="*/ 451904 h 2683475"/>
                <a:gd name="connsiteX42" fmla="*/ 5652333 w 8084849"/>
                <a:gd name="connsiteY42" fmla="*/ 596655 h 2683475"/>
                <a:gd name="connsiteX43" fmla="*/ 5804145 w 8084849"/>
                <a:gd name="connsiteY43" fmla="*/ 797894 h 2683475"/>
                <a:gd name="connsiteX44" fmla="*/ 5878285 w 8084849"/>
                <a:gd name="connsiteY44" fmla="*/ 836729 h 2683475"/>
                <a:gd name="connsiteX45" fmla="*/ 5892407 w 8084849"/>
                <a:gd name="connsiteY45" fmla="*/ 706100 h 2683475"/>
                <a:gd name="connsiteX46" fmla="*/ 5945365 w 8084849"/>
                <a:gd name="connsiteY46" fmla="*/ 787302 h 2683475"/>
                <a:gd name="connsiteX47" fmla="*/ 6083054 w 8084849"/>
                <a:gd name="connsiteY47" fmla="*/ 872034 h 2683475"/>
                <a:gd name="connsiteX48" fmla="*/ 6132482 w 8084849"/>
                <a:gd name="connsiteY48" fmla="*/ 857912 h 2683475"/>
                <a:gd name="connsiteX49" fmla="*/ 6199561 w 8084849"/>
                <a:gd name="connsiteY49" fmla="*/ 794363 h 2683475"/>
                <a:gd name="connsiteX50" fmla="*/ 6181909 w 8084849"/>
                <a:gd name="connsiteY50" fmla="*/ 663734 h 2683475"/>
                <a:gd name="connsiteX51" fmla="*/ 6203092 w 8084849"/>
                <a:gd name="connsiteY51" fmla="*/ 614307 h 2683475"/>
                <a:gd name="connsiteX52" fmla="*/ 6340781 w 8084849"/>
                <a:gd name="connsiteY52" fmla="*/ 706100 h 2683475"/>
                <a:gd name="connsiteX53" fmla="*/ 6605569 w 8084849"/>
                <a:gd name="connsiteY53" fmla="*/ 924992 h 2683475"/>
                <a:gd name="connsiteX54" fmla="*/ 6813868 w 8084849"/>
                <a:gd name="connsiteY54" fmla="*/ 1172127 h 2683475"/>
                <a:gd name="connsiteX55" fmla="*/ 6986863 w 8084849"/>
                <a:gd name="connsiteY55" fmla="*/ 1309816 h 2683475"/>
                <a:gd name="connsiteX56" fmla="*/ 7301078 w 8084849"/>
                <a:gd name="connsiteY56" fmla="*/ 1475750 h 2683475"/>
                <a:gd name="connsiteX57" fmla="*/ 7548213 w 8084849"/>
                <a:gd name="connsiteY57" fmla="*/ 1514585 h 2683475"/>
                <a:gd name="connsiteX58" fmla="*/ 7551743 w 8084849"/>
                <a:gd name="connsiteY58" fmla="*/ 1408670 h 2683475"/>
                <a:gd name="connsiteX59" fmla="*/ 7576457 w 8084849"/>
                <a:gd name="connsiteY59" fmla="*/ 1309816 h 2683475"/>
                <a:gd name="connsiteX60" fmla="*/ 7604701 w 8084849"/>
                <a:gd name="connsiteY60" fmla="*/ 1239206 h 2683475"/>
                <a:gd name="connsiteX61" fmla="*/ 7654128 w 8084849"/>
                <a:gd name="connsiteY61" fmla="*/ 1267450 h 2683475"/>
                <a:gd name="connsiteX62" fmla="*/ 7880080 w 8084849"/>
                <a:gd name="connsiteY62" fmla="*/ 1394548 h 2683475"/>
                <a:gd name="connsiteX63" fmla="*/ 7957751 w 8084849"/>
                <a:gd name="connsiteY63" fmla="*/ 1341591 h 2683475"/>
                <a:gd name="connsiteX64" fmla="*/ 7897732 w 8084849"/>
                <a:gd name="connsiteY64" fmla="*/ 1203901 h 2683475"/>
                <a:gd name="connsiteX65" fmla="*/ 7873019 w 8084849"/>
                <a:gd name="connsiteY65" fmla="*/ 1087395 h 2683475"/>
                <a:gd name="connsiteX66" fmla="*/ 8084849 w 8084849"/>
                <a:gd name="connsiteY66" fmla="*/ 1207432 h 2683475"/>
                <a:gd name="connsiteX67" fmla="*/ 8081319 w 8084849"/>
                <a:gd name="connsiteY67" fmla="*/ 1087395 h 2683475"/>
                <a:gd name="connsiteX68" fmla="*/ 8067197 w 8084849"/>
                <a:gd name="connsiteY68" fmla="*/ 1041498 h 2683475"/>
                <a:gd name="connsiteX69" fmla="*/ 8060136 w 8084849"/>
                <a:gd name="connsiteY69" fmla="*/ 1023846 h 2683475"/>
                <a:gd name="connsiteX70" fmla="*/ 8060136 w 8084849"/>
                <a:gd name="connsiteY70" fmla="*/ 1016785 h 2683475"/>
                <a:gd name="connsiteX71" fmla="*/ 7957751 w 8084849"/>
                <a:gd name="connsiteY71" fmla="*/ 822607 h 2683475"/>
                <a:gd name="connsiteX72" fmla="*/ 7827122 w 8084849"/>
                <a:gd name="connsiteY72" fmla="*/ 794363 h 2683475"/>
                <a:gd name="connsiteX73" fmla="*/ 7721207 w 8084849"/>
                <a:gd name="connsiteY73" fmla="*/ 744936 h 2683475"/>
                <a:gd name="connsiteX74" fmla="*/ 7615292 w 8084849"/>
                <a:gd name="connsiteY74" fmla="*/ 670795 h 2683475"/>
                <a:gd name="connsiteX75" fmla="*/ 7498786 w 8084849"/>
                <a:gd name="connsiteY75" fmla="*/ 600185 h 2683475"/>
                <a:gd name="connsiteX76" fmla="*/ 7431706 w 8084849"/>
                <a:gd name="connsiteY76" fmla="*/ 473087 h 2683475"/>
                <a:gd name="connsiteX77" fmla="*/ 7382279 w 8084849"/>
                <a:gd name="connsiteY77" fmla="*/ 338928 h 2683475"/>
                <a:gd name="connsiteX78" fmla="*/ 7332852 w 8084849"/>
                <a:gd name="connsiteY78" fmla="*/ 148281 h 2683475"/>
                <a:gd name="connsiteX79" fmla="*/ 7279895 w 8084849"/>
                <a:gd name="connsiteY79" fmla="*/ 0 h 2683475"/>
                <a:gd name="connsiteX80" fmla="*/ 6827990 w 8084849"/>
                <a:gd name="connsiteY80" fmla="*/ 434252 h 2683475"/>
                <a:gd name="connsiteX81" fmla="*/ 6326659 w 8084849"/>
                <a:gd name="connsiteY81" fmla="*/ 250666 h 2683475"/>
                <a:gd name="connsiteX82" fmla="*/ 6291354 w 8084849"/>
                <a:gd name="connsiteY82" fmla="*/ 356581 h 2683475"/>
                <a:gd name="connsiteX83" fmla="*/ 6185439 w 8084849"/>
                <a:gd name="connsiteY83" fmla="*/ 522514 h 2683475"/>
                <a:gd name="connsiteX84" fmla="*/ 6044219 w 8084849"/>
                <a:gd name="connsiteY84" fmla="*/ 600185 h 2683475"/>
                <a:gd name="connsiteX85" fmla="*/ 5934773 w 8084849"/>
                <a:gd name="connsiteY85" fmla="*/ 653143 h 2683475"/>
                <a:gd name="connsiteX86" fmla="*/ 5878285 w 8084849"/>
                <a:gd name="connsiteY86" fmla="*/ 614307 h 2683475"/>
                <a:gd name="connsiteX87" fmla="*/ 5832389 w 8084849"/>
                <a:gd name="connsiteY87" fmla="*/ 575472 h 2683475"/>
                <a:gd name="connsiteX88" fmla="*/ 5790023 w 8084849"/>
                <a:gd name="connsiteY88" fmla="*/ 586063 h 2683475"/>
                <a:gd name="connsiteX89" fmla="*/ 5730004 w 8084849"/>
                <a:gd name="connsiteY89" fmla="*/ 515453 h 2683475"/>
                <a:gd name="connsiteX90" fmla="*/ 5726474 w 8084849"/>
                <a:gd name="connsiteY90" fmla="*/ 480148 h 2683475"/>
                <a:gd name="connsiteX91" fmla="*/ 5694699 w 8084849"/>
                <a:gd name="connsiteY91" fmla="*/ 476618 h 2683475"/>
                <a:gd name="connsiteX92" fmla="*/ 5652333 w 8084849"/>
                <a:gd name="connsiteY92" fmla="*/ 490740 h 2683475"/>
                <a:gd name="connsiteX93" fmla="*/ 5602906 w 8084849"/>
                <a:gd name="connsiteY93" fmla="*/ 451904 h 2683475"/>
                <a:gd name="connsiteX94" fmla="*/ 5546418 w 8084849"/>
                <a:gd name="connsiteY94" fmla="*/ 268318 h 2683475"/>
                <a:gd name="connsiteX95" fmla="*/ 5493461 w 8084849"/>
                <a:gd name="connsiteY95" fmla="*/ 105915 h 2683475"/>
                <a:gd name="connsiteX96" fmla="*/ 5454625 w 8084849"/>
                <a:gd name="connsiteY96" fmla="*/ 7061 h 2683475"/>
                <a:gd name="connsiteX97" fmla="*/ 5359302 w 8084849"/>
                <a:gd name="connsiteY97" fmla="*/ 321276 h 2683475"/>
                <a:gd name="connsiteX98" fmla="*/ 5320466 w 8084849"/>
                <a:gd name="connsiteY98" fmla="*/ 310684 h 2683475"/>
                <a:gd name="connsiteX99" fmla="*/ 5211021 w 8084849"/>
                <a:gd name="connsiteY99" fmla="*/ 77671 h 2683475"/>
                <a:gd name="connsiteX100" fmla="*/ 5189838 w 8084849"/>
                <a:gd name="connsiteY100" fmla="*/ 77671 h 2683475"/>
                <a:gd name="connsiteX101" fmla="*/ 5161593 w 8084849"/>
                <a:gd name="connsiteY101" fmla="*/ 112976 h 2683475"/>
                <a:gd name="connsiteX102" fmla="*/ 5119227 w 8084849"/>
                <a:gd name="connsiteY102" fmla="*/ 165934 h 2683475"/>
                <a:gd name="connsiteX103" fmla="*/ 5083922 w 8084849"/>
                <a:gd name="connsiteY103" fmla="*/ 127098 h 2683475"/>
                <a:gd name="connsiteX104" fmla="*/ 4875623 w 8084849"/>
                <a:gd name="connsiteY104" fmla="*/ 180056 h 2683475"/>
                <a:gd name="connsiteX105" fmla="*/ 4737933 w 8084849"/>
                <a:gd name="connsiteY105" fmla="*/ 547228 h 2683475"/>
                <a:gd name="connsiteX106" fmla="*/ 3262183 w 8084849"/>
                <a:gd name="connsiteY106" fmla="*/ 1737007 h 2683475"/>
                <a:gd name="connsiteX107" fmla="*/ 28244 w 8084849"/>
                <a:gd name="connsiteY107" fmla="*/ 1387487 h 2683475"/>
                <a:gd name="connsiteX108" fmla="*/ 56488 w 8084849"/>
                <a:gd name="connsiteY108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076861 w 8084849"/>
                <a:gd name="connsiteY30" fmla="*/ 794363 h 2683475"/>
                <a:gd name="connsiteX31" fmla="*/ 5002721 w 8084849"/>
                <a:gd name="connsiteY31" fmla="*/ 624899 h 2683475"/>
                <a:gd name="connsiteX32" fmla="*/ 4917989 w 8084849"/>
                <a:gd name="connsiteY32" fmla="*/ 476618 h 2683475"/>
                <a:gd name="connsiteX33" fmla="*/ 5041556 w 8084849"/>
                <a:gd name="connsiteY33" fmla="*/ 511923 h 2683475"/>
                <a:gd name="connsiteX34" fmla="*/ 5211021 w 8084849"/>
                <a:gd name="connsiteY34" fmla="*/ 656673 h 2683475"/>
                <a:gd name="connsiteX35" fmla="*/ 5281631 w 8084849"/>
                <a:gd name="connsiteY35" fmla="*/ 755527 h 2683475"/>
                <a:gd name="connsiteX36" fmla="*/ 5348710 w 8084849"/>
                <a:gd name="connsiteY36" fmla="*/ 709631 h 2683475"/>
                <a:gd name="connsiteX37" fmla="*/ 5295753 w 8084849"/>
                <a:gd name="connsiteY37" fmla="*/ 582533 h 2683475"/>
                <a:gd name="connsiteX38" fmla="*/ 5316936 w 8084849"/>
                <a:gd name="connsiteY38" fmla="*/ 533106 h 2683475"/>
                <a:gd name="connsiteX39" fmla="*/ 5412259 w 8084849"/>
                <a:gd name="connsiteY39" fmla="*/ 639021 h 2683475"/>
                <a:gd name="connsiteX40" fmla="*/ 5525235 w 8084849"/>
                <a:gd name="connsiteY40" fmla="*/ 670795 h 2683475"/>
                <a:gd name="connsiteX41" fmla="*/ 5557010 w 8084849"/>
                <a:gd name="connsiteY41" fmla="*/ 451904 h 2683475"/>
                <a:gd name="connsiteX42" fmla="*/ 5652333 w 8084849"/>
                <a:gd name="connsiteY42" fmla="*/ 596655 h 2683475"/>
                <a:gd name="connsiteX43" fmla="*/ 5804145 w 8084849"/>
                <a:gd name="connsiteY43" fmla="*/ 797894 h 2683475"/>
                <a:gd name="connsiteX44" fmla="*/ 5878285 w 8084849"/>
                <a:gd name="connsiteY44" fmla="*/ 836729 h 2683475"/>
                <a:gd name="connsiteX45" fmla="*/ 5892407 w 8084849"/>
                <a:gd name="connsiteY45" fmla="*/ 706100 h 2683475"/>
                <a:gd name="connsiteX46" fmla="*/ 5945365 w 8084849"/>
                <a:gd name="connsiteY46" fmla="*/ 787302 h 2683475"/>
                <a:gd name="connsiteX47" fmla="*/ 6083054 w 8084849"/>
                <a:gd name="connsiteY47" fmla="*/ 872034 h 2683475"/>
                <a:gd name="connsiteX48" fmla="*/ 6132482 w 8084849"/>
                <a:gd name="connsiteY48" fmla="*/ 857912 h 2683475"/>
                <a:gd name="connsiteX49" fmla="*/ 6199561 w 8084849"/>
                <a:gd name="connsiteY49" fmla="*/ 794363 h 2683475"/>
                <a:gd name="connsiteX50" fmla="*/ 6181909 w 8084849"/>
                <a:gd name="connsiteY50" fmla="*/ 663734 h 2683475"/>
                <a:gd name="connsiteX51" fmla="*/ 6203092 w 8084849"/>
                <a:gd name="connsiteY51" fmla="*/ 614307 h 2683475"/>
                <a:gd name="connsiteX52" fmla="*/ 6340781 w 8084849"/>
                <a:gd name="connsiteY52" fmla="*/ 706100 h 2683475"/>
                <a:gd name="connsiteX53" fmla="*/ 6605569 w 8084849"/>
                <a:gd name="connsiteY53" fmla="*/ 924992 h 2683475"/>
                <a:gd name="connsiteX54" fmla="*/ 6813868 w 8084849"/>
                <a:gd name="connsiteY54" fmla="*/ 1172127 h 2683475"/>
                <a:gd name="connsiteX55" fmla="*/ 6986863 w 8084849"/>
                <a:gd name="connsiteY55" fmla="*/ 1309816 h 2683475"/>
                <a:gd name="connsiteX56" fmla="*/ 7301078 w 8084849"/>
                <a:gd name="connsiteY56" fmla="*/ 1475750 h 2683475"/>
                <a:gd name="connsiteX57" fmla="*/ 7548213 w 8084849"/>
                <a:gd name="connsiteY57" fmla="*/ 1514585 h 2683475"/>
                <a:gd name="connsiteX58" fmla="*/ 7551743 w 8084849"/>
                <a:gd name="connsiteY58" fmla="*/ 1408670 h 2683475"/>
                <a:gd name="connsiteX59" fmla="*/ 7576457 w 8084849"/>
                <a:gd name="connsiteY59" fmla="*/ 1309816 h 2683475"/>
                <a:gd name="connsiteX60" fmla="*/ 7604701 w 8084849"/>
                <a:gd name="connsiteY60" fmla="*/ 1239206 h 2683475"/>
                <a:gd name="connsiteX61" fmla="*/ 7654128 w 8084849"/>
                <a:gd name="connsiteY61" fmla="*/ 1267450 h 2683475"/>
                <a:gd name="connsiteX62" fmla="*/ 7880080 w 8084849"/>
                <a:gd name="connsiteY62" fmla="*/ 1394548 h 2683475"/>
                <a:gd name="connsiteX63" fmla="*/ 7957751 w 8084849"/>
                <a:gd name="connsiteY63" fmla="*/ 1341591 h 2683475"/>
                <a:gd name="connsiteX64" fmla="*/ 7897732 w 8084849"/>
                <a:gd name="connsiteY64" fmla="*/ 1203901 h 2683475"/>
                <a:gd name="connsiteX65" fmla="*/ 7873019 w 8084849"/>
                <a:gd name="connsiteY65" fmla="*/ 1087395 h 2683475"/>
                <a:gd name="connsiteX66" fmla="*/ 8084849 w 8084849"/>
                <a:gd name="connsiteY66" fmla="*/ 1207432 h 2683475"/>
                <a:gd name="connsiteX67" fmla="*/ 8081319 w 8084849"/>
                <a:gd name="connsiteY67" fmla="*/ 1087395 h 2683475"/>
                <a:gd name="connsiteX68" fmla="*/ 8067197 w 8084849"/>
                <a:gd name="connsiteY68" fmla="*/ 1041498 h 2683475"/>
                <a:gd name="connsiteX69" fmla="*/ 8060136 w 8084849"/>
                <a:gd name="connsiteY69" fmla="*/ 1023846 h 2683475"/>
                <a:gd name="connsiteX70" fmla="*/ 8060136 w 8084849"/>
                <a:gd name="connsiteY70" fmla="*/ 1016785 h 2683475"/>
                <a:gd name="connsiteX71" fmla="*/ 7957751 w 8084849"/>
                <a:gd name="connsiteY71" fmla="*/ 822607 h 2683475"/>
                <a:gd name="connsiteX72" fmla="*/ 7827122 w 8084849"/>
                <a:gd name="connsiteY72" fmla="*/ 794363 h 2683475"/>
                <a:gd name="connsiteX73" fmla="*/ 7721207 w 8084849"/>
                <a:gd name="connsiteY73" fmla="*/ 744936 h 2683475"/>
                <a:gd name="connsiteX74" fmla="*/ 7615292 w 8084849"/>
                <a:gd name="connsiteY74" fmla="*/ 670795 h 2683475"/>
                <a:gd name="connsiteX75" fmla="*/ 7498786 w 8084849"/>
                <a:gd name="connsiteY75" fmla="*/ 600185 h 2683475"/>
                <a:gd name="connsiteX76" fmla="*/ 7431706 w 8084849"/>
                <a:gd name="connsiteY76" fmla="*/ 473087 h 2683475"/>
                <a:gd name="connsiteX77" fmla="*/ 7382279 w 8084849"/>
                <a:gd name="connsiteY77" fmla="*/ 338928 h 2683475"/>
                <a:gd name="connsiteX78" fmla="*/ 7332852 w 8084849"/>
                <a:gd name="connsiteY78" fmla="*/ 148281 h 2683475"/>
                <a:gd name="connsiteX79" fmla="*/ 7279895 w 8084849"/>
                <a:gd name="connsiteY79" fmla="*/ 0 h 2683475"/>
                <a:gd name="connsiteX80" fmla="*/ 6827990 w 8084849"/>
                <a:gd name="connsiteY80" fmla="*/ 434252 h 2683475"/>
                <a:gd name="connsiteX81" fmla="*/ 6326659 w 8084849"/>
                <a:gd name="connsiteY81" fmla="*/ 250666 h 2683475"/>
                <a:gd name="connsiteX82" fmla="*/ 6291354 w 8084849"/>
                <a:gd name="connsiteY82" fmla="*/ 356581 h 2683475"/>
                <a:gd name="connsiteX83" fmla="*/ 6185439 w 8084849"/>
                <a:gd name="connsiteY83" fmla="*/ 522514 h 2683475"/>
                <a:gd name="connsiteX84" fmla="*/ 6044219 w 8084849"/>
                <a:gd name="connsiteY84" fmla="*/ 600185 h 2683475"/>
                <a:gd name="connsiteX85" fmla="*/ 5934773 w 8084849"/>
                <a:gd name="connsiteY85" fmla="*/ 653143 h 2683475"/>
                <a:gd name="connsiteX86" fmla="*/ 5878285 w 8084849"/>
                <a:gd name="connsiteY86" fmla="*/ 614307 h 2683475"/>
                <a:gd name="connsiteX87" fmla="*/ 5832389 w 8084849"/>
                <a:gd name="connsiteY87" fmla="*/ 575472 h 2683475"/>
                <a:gd name="connsiteX88" fmla="*/ 5790023 w 8084849"/>
                <a:gd name="connsiteY88" fmla="*/ 586063 h 2683475"/>
                <a:gd name="connsiteX89" fmla="*/ 5730004 w 8084849"/>
                <a:gd name="connsiteY89" fmla="*/ 515453 h 2683475"/>
                <a:gd name="connsiteX90" fmla="*/ 5726474 w 8084849"/>
                <a:gd name="connsiteY90" fmla="*/ 480148 h 2683475"/>
                <a:gd name="connsiteX91" fmla="*/ 5694699 w 8084849"/>
                <a:gd name="connsiteY91" fmla="*/ 476618 h 2683475"/>
                <a:gd name="connsiteX92" fmla="*/ 5652333 w 8084849"/>
                <a:gd name="connsiteY92" fmla="*/ 490740 h 2683475"/>
                <a:gd name="connsiteX93" fmla="*/ 5602906 w 8084849"/>
                <a:gd name="connsiteY93" fmla="*/ 451904 h 2683475"/>
                <a:gd name="connsiteX94" fmla="*/ 5546418 w 8084849"/>
                <a:gd name="connsiteY94" fmla="*/ 268318 h 2683475"/>
                <a:gd name="connsiteX95" fmla="*/ 5493461 w 8084849"/>
                <a:gd name="connsiteY95" fmla="*/ 105915 h 2683475"/>
                <a:gd name="connsiteX96" fmla="*/ 5454625 w 8084849"/>
                <a:gd name="connsiteY96" fmla="*/ 7061 h 2683475"/>
                <a:gd name="connsiteX97" fmla="*/ 5359302 w 8084849"/>
                <a:gd name="connsiteY97" fmla="*/ 321276 h 2683475"/>
                <a:gd name="connsiteX98" fmla="*/ 5320466 w 8084849"/>
                <a:gd name="connsiteY98" fmla="*/ 310684 h 2683475"/>
                <a:gd name="connsiteX99" fmla="*/ 5211021 w 8084849"/>
                <a:gd name="connsiteY99" fmla="*/ 77671 h 2683475"/>
                <a:gd name="connsiteX100" fmla="*/ 5189838 w 8084849"/>
                <a:gd name="connsiteY100" fmla="*/ 77671 h 2683475"/>
                <a:gd name="connsiteX101" fmla="*/ 5161593 w 8084849"/>
                <a:gd name="connsiteY101" fmla="*/ 112976 h 2683475"/>
                <a:gd name="connsiteX102" fmla="*/ 5119227 w 8084849"/>
                <a:gd name="connsiteY102" fmla="*/ 165934 h 2683475"/>
                <a:gd name="connsiteX103" fmla="*/ 5083922 w 8084849"/>
                <a:gd name="connsiteY103" fmla="*/ 127098 h 2683475"/>
                <a:gd name="connsiteX104" fmla="*/ 4875623 w 8084849"/>
                <a:gd name="connsiteY104" fmla="*/ 180056 h 2683475"/>
                <a:gd name="connsiteX105" fmla="*/ 4737933 w 8084849"/>
                <a:gd name="connsiteY105" fmla="*/ 547228 h 2683475"/>
                <a:gd name="connsiteX106" fmla="*/ 3262183 w 8084849"/>
                <a:gd name="connsiteY106" fmla="*/ 1737007 h 2683475"/>
                <a:gd name="connsiteX107" fmla="*/ 28244 w 8084849"/>
                <a:gd name="connsiteY107" fmla="*/ 1387487 h 2683475"/>
                <a:gd name="connsiteX108" fmla="*/ 56488 w 8084849"/>
                <a:gd name="connsiteY108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076861 w 8084849"/>
                <a:gd name="connsiteY30" fmla="*/ 794363 h 2683475"/>
                <a:gd name="connsiteX31" fmla="*/ 5002721 w 8084849"/>
                <a:gd name="connsiteY31" fmla="*/ 624899 h 2683475"/>
                <a:gd name="connsiteX32" fmla="*/ 4917989 w 8084849"/>
                <a:gd name="connsiteY32" fmla="*/ 476618 h 2683475"/>
                <a:gd name="connsiteX33" fmla="*/ 5041556 w 8084849"/>
                <a:gd name="connsiteY33" fmla="*/ 511923 h 2683475"/>
                <a:gd name="connsiteX34" fmla="*/ 5211021 w 8084849"/>
                <a:gd name="connsiteY34" fmla="*/ 656673 h 2683475"/>
                <a:gd name="connsiteX35" fmla="*/ 5281631 w 8084849"/>
                <a:gd name="connsiteY35" fmla="*/ 755527 h 2683475"/>
                <a:gd name="connsiteX36" fmla="*/ 5348710 w 8084849"/>
                <a:gd name="connsiteY36" fmla="*/ 709631 h 2683475"/>
                <a:gd name="connsiteX37" fmla="*/ 5295753 w 8084849"/>
                <a:gd name="connsiteY37" fmla="*/ 582533 h 2683475"/>
                <a:gd name="connsiteX38" fmla="*/ 5316936 w 8084849"/>
                <a:gd name="connsiteY38" fmla="*/ 533106 h 2683475"/>
                <a:gd name="connsiteX39" fmla="*/ 5412259 w 8084849"/>
                <a:gd name="connsiteY39" fmla="*/ 639021 h 2683475"/>
                <a:gd name="connsiteX40" fmla="*/ 5525235 w 8084849"/>
                <a:gd name="connsiteY40" fmla="*/ 670795 h 2683475"/>
                <a:gd name="connsiteX41" fmla="*/ 5557010 w 8084849"/>
                <a:gd name="connsiteY41" fmla="*/ 451904 h 2683475"/>
                <a:gd name="connsiteX42" fmla="*/ 5652333 w 8084849"/>
                <a:gd name="connsiteY42" fmla="*/ 596655 h 2683475"/>
                <a:gd name="connsiteX43" fmla="*/ 5804145 w 8084849"/>
                <a:gd name="connsiteY43" fmla="*/ 797894 h 2683475"/>
                <a:gd name="connsiteX44" fmla="*/ 5878285 w 8084849"/>
                <a:gd name="connsiteY44" fmla="*/ 836729 h 2683475"/>
                <a:gd name="connsiteX45" fmla="*/ 5892407 w 8084849"/>
                <a:gd name="connsiteY45" fmla="*/ 706100 h 2683475"/>
                <a:gd name="connsiteX46" fmla="*/ 5945365 w 8084849"/>
                <a:gd name="connsiteY46" fmla="*/ 787302 h 2683475"/>
                <a:gd name="connsiteX47" fmla="*/ 6083054 w 8084849"/>
                <a:gd name="connsiteY47" fmla="*/ 872034 h 2683475"/>
                <a:gd name="connsiteX48" fmla="*/ 6132482 w 8084849"/>
                <a:gd name="connsiteY48" fmla="*/ 857912 h 2683475"/>
                <a:gd name="connsiteX49" fmla="*/ 6199561 w 8084849"/>
                <a:gd name="connsiteY49" fmla="*/ 794363 h 2683475"/>
                <a:gd name="connsiteX50" fmla="*/ 6181909 w 8084849"/>
                <a:gd name="connsiteY50" fmla="*/ 663734 h 2683475"/>
                <a:gd name="connsiteX51" fmla="*/ 6203092 w 8084849"/>
                <a:gd name="connsiteY51" fmla="*/ 614307 h 2683475"/>
                <a:gd name="connsiteX52" fmla="*/ 6340781 w 8084849"/>
                <a:gd name="connsiteY52" fmla="*/ 706100 h 2683475"/>
                <a:gd name="connsiteX53" fmla="*/ 6605569 w 8084849"/>
                <a:gd name="connsiteY53" fmla="*/ 924992 h 2683475"/>
                <a:gd name="connsiteX54" fmla="*/ 6813868 w 8084849"/>
                <a:gd name="connsiteY54" fmla="*/ 1172127 h 2683475"/>
                <a:gd name="connsiteX55" fmla="*/ 6986863 w 8084849"/>
                <a:gd name="connsiteY55" fmla="*/ 1309816 h 2683475"/>
                <a:gd name="connsiteX56" fmla="*/ 7301078 w 8084849"/>
                <a:gd name="connsiteY56" fmla="*/ 1475750 h 2683475"/>
                <a:gd name="connsiteX57" fmla="*/ 7548213 w 8084849"/>
                <a:gd name="connsiteY57" fmla="*/ 1514585 h 2683475"/>
                <a:gd name="connsiteX58" fmla="*/ 7551743 w 8084849"/>
                <a:gd name="connsiteY58" fmla="*/ 1408670 h 2683475"/>
                <a:gd name="connsiteX59" fmla="*/ 7576457 w 8084849"/>
                <a:gd name="connsiteY59" fmla="*/ 1309816 h 2683475"/>
                <a:gd name="connsiteX60" fmla="*/ 7604701 w 8084849"/>
                <a:gd name="connsiteY60" fmla="*/ 1239206 h 2683475"/>
                <a:gd name="connsiteX61" fmla="*/ 7654128 w 8084849"/>
                <a:gd name="connsiteY61" fmla="*/ 1267450 h 2683475"/>
                <a:gd name="connsiteX62" fmla="*/ 7880080 w 8084849"/>
                <a:gd name="connsiteY62" fmla="*/ 1394548 h 2683475"/>
                <a:gd name="connsiteX63" fmla="*/ 7957751 w 8084849"/>
                <a:gd name="connsiteY63" fmla="*/ 1341591 h 2683475"/>
                <a:gd name="connsiteX64" fmla="*/ 7897732 w 8084849"/>
                <a:gd name="connsiteY64" fmla="*/ 1203901 h 2683475"/>
                <a:gd name="connsiteX65" fmla="*/ 7873019 w 8084849"/>
                <a:gd name="connsiteY65" fmla="*/ 1087395 h 2683475"/>
                <a:gd name="connsiteX66" fmla="*/ 8084849 w 8084849"/>
                <a:gd name="connsiteY66" fmla="*/ 1207432 h 2683475"/>
                <a:gd name="connsiteX67" fmla="*/ 8081319 w 8084849"/>
                <a:gd name="connsiteY67" fmla="*/ 1087395 h 2683475"/>
                <a:gd name="connsiteX68" fmla="*/ 8067197 w 8084849"/>
                <a:gd name="connsiteY68" fmla="*/ 1041498 h 2683475"/>
                <a:gd name="connsiteX69" fmla="*/ 8060136 w 8084849"/>
                <a:gd name="connsiteY69" fmla="*/ 1023846 h 2683475"/>
                <a:gd name="connsiteX70" fmla="*/ 8060136 w 8084849"/>
                <a:gd name="connsiteY70" fmla="*/ 1016785 h 2683475"/>
                <a:gd name="connsiteX71" fmla="*/ 7957751 w 8084849"/>
                <a:gd name="connsiteY71" fmla="*/ 822607 h 2683475"/>
                <a:gd name="connsiteX72" fmla="*/ 7827122 w 8084849"/>
                <a:gd name="connsiteY72" fmla="*/ 794363 h 2683475"/>
                <a:gd name="connsiteX73" fmla="*/ 7721207 w 8084849"/>
                <a:gd name="connsiteY73" fmla="*/ 744936 h 2683475"/>
                <a:gd name="connsiteX74" fmla="*/ 7615292 w 8084849"/>
                <a:gd name="connsiteY74" fmla="*/ 670795 h 2683475"/>
                <a:gd name="connsiteX75" fmla="*/ 7498786 w 8084849"/>
                <a:gd name="connsiteY75" fmla="*/ 600185 h 2683475"/>
                <a:gd name="connsiteX76" fmla="*/ 7431706 w 8084849"/>
                <a:gd name="connsiteY76" fmla="*/ 473087 h 2683475"/>
                <a:gd name="connsiteX77" fmla="*/ 7382279 w 8084849"/>
                <a:gd name="connsiteY77" fmla="*/ 338928 h 2683475"/>
                <a:gd name="connsiteX78" fmla="*/ 7332852 w 8084849"/>
                <a:gd name="connsiteY78" fmla="*/ 148281 h 2683475"/>
                <a:gd name="connsiteX79" fmla="*/ 7279895 w 8084849"/>
                <a:gd name="connsiteY79" fmla="*/ 0 h 2683475"/>
                <a:gd name="connsiteX80" fmla="*/ 6827990 w 8084849"/>
                <a:gd name="connsiteY80" fmla="*/ 434252 h 2683475"/>
                <a:gd name="connsiteX81" fmla="*/ 6326659 w 8084849"/>
                <a:gd name="connsiteY81" fmla="*/ 250666 h 2683475"/>
                <a:gd name="connsiteX82" fmla="*/ 6291354 w 8084849"/>
                <a:gd name="connsiteY82" fmla="*/ 356581 h 2683475"/>
                <a:gd name="connsiteX83" fmla="*/ 6185439 w 8084849"/>
                <a:gd name="connsiteY83" fmla="*/ 522514 h 2683475"/>
                <a:gd name="connsiteX84" fmla="*/ 6044219 w 8084849"/>
                <a:gd name="connsiteY84" fmla="*/ 600185 h 2683475"/>
                <a:gd name="connsiteX85" fmla="*/ 5934773 w 8084849"/>
                <a:gd name="connsiteY85" fmla="*/ 653143 h 2683475"/>
                <a:gd name="connsiteX86" fmla="*/ 5878285 w 8084849"/>
                <a:gd name="connsiteY86" fmla="*/ 614307 h 2683475"/>
                <a:gd name="connsiteX87" fmla="*/ 5832389 w 8084849"/>
                <a:gd name="connsiteY87" fmla="*/ 575472 h 2683475"/>
                <a:gd name="connsiteX88" fmla="*/ 5790023 w 8084849"/>
                <a:gd name="connsiteY88" fmla="*/ 586063 h 2683475"/>
                <a:gd name="connsiteX89" fmla="*/ 5730004 w 8084849"/>
                <a:gd name="connsiteY89" fmla="*/ 515453 h 2683475"/>
                <a:gd name="connsiteX90" fmla="*/ 5726474 w 8084849"/>
                <a:gd name="connsiteY90" fmla="*/ 480148 h 2683475"/>
                <a:gd name="connsiteX91" fmla="*/ 5694699 w 8084849"/>
                <a:gd name="connsiteY91" fmla="*/ 476618 h 2683475"/>
                <a:gd name="connsiteX92" fmla="*/ 5652333 w 8084849"/>
                <a:gd name="connsiteY92" fmla="*/ 490740 h 2683475"/>
                <a:gd name="connsiteX93" fmla="*/ 5602906 w 8084849"/>
                <a:gd name="connsiteY93" fmla="*/ 451904 h 2683475"/>
                <a:gd name="connsiteX94" fmla="*/ 5546418 w 8084849"/>
                <a:gd name="connsiteY94" fmla="*/ 268318 h 2683475"/>
                <a:gd name="connsiteX95" fmla="*/ 5493461 w 8084849"/>
                <a:gd name="connsiteY95" fmla="*/ 105915 h 2683475"/>
                <a:gd name="connsiteX96" fmla="*/ 5454625 w 8084849"/>
                <a:gd name="connsiteY96" fmla="*/ 7061 h 2683475"/>
                <a:gd name="connsiteX97" fmla="*/ 5359302 w 8084849"/>
                <a:gd name="connsiteY97" fmla="*/ 321276 h 2683475"/>
                <a:gd name="connsiteX98" fmla="*/ 5320466 w 8084849"/>
                <a:gd name="connsiteY98" fmla="*/ 310684 h 2683475"/>
                <a:gd name="connsiteX99" fmla="*/ 5211021 w 8084849"/>
                <a:gd name="connsiteY99" fmla="*/ 77671 h 2683475"/>
                <a:gd name="connsiteX100" fmla="*/ 5189838 w 8084849"/>
                <a:gd name="connsiteY100" fmla="*/ 77671 h 2683475"/>
                <a:gd name="connsiteX101" fmla="*/ 5161593 w 8084849"/>
                <a:gd name="connsiteY101" fmla="*/ 112976 h 2683475"/>
                <a:gd name="connsiteX102" fmla="*/ 5119227 w 8084849"/>
                <a:gd name="connsiteY102" fmla="*/ 165934 h 2683475"/>
                <a:gd name="connsiteX103" fmla="*/ 5083922 w 8084849"/>
                <a:gd name="connsiteY103" fmla="*/ 127098 h 2683475"/>
                <a:gd name="connsiteX104" fmla="*/ 4875623 w 8084849"/>
                <a:gd name="connsiteY104" fmla="*/ 180056 h 2683475"/>
                <a:gd name="connsiteX105" fmla="*/ 4737933 w 8084849"/>
                <a:gd name="connsiteY105" fmla="*/ 547228 h 2683475"/>
                <a:gd name="connsiteX106" fmla="*/ 3262183 w 8084849"/>
                <a:gd name="connsiteY106" fmla="*/ 1737007 h 2683475"/>
                <a:gd name="connsiteX107" fmla="*/ 28244 w 8084849"/>
                <a:gd name="connsiteY107" fmla="*/ 1387487 h 2683475"/>
                <a:gd name="connsiteX108" fmla="*/ 56488 w 8084849"/>
                <a:gd name="connsiteY108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076861 w 8084849"/>
                <a:gd name="connsiteY30" fmla="*/ 794363 h 2683475"/>
                <a:gd name="connsiteX31" fmla="*/ 5002721 w 8084849"/>
                <a:gd name="connsiteY31" fmla="*/ 624899 h 2683475"/>
                <a:gd name="connsiteX32" fmla="*/ 4917989 w 8084849"/>
                <a:gd name="connsiteY32" fmla="*/ 476618 h 2683475"/>
                <a:gd name="connsiteX33" fmla="*/ 5041556 w 8084849"/>
                <a:gd name="connsiteY33" fmla="*/ 511923 h 2683475"/>
                <a:gd name="connsiteX34" fmla="*/ 5211021 w 8084849"/>
                <a:gd name="connsiteY34" fmla="*/ 656673 h 2683475"/>
                <a:gd name="connsiteX35" fmla="*/ 5281631 w 8084849"/>
                <a:gd name="connsiteY35" fmla="*/ 755527 h 2683475"/>
                <a:gd name="connsiteX36" fmla="*/ 5348710 w 8084849"/>
                <a:gd name="connsiteY36" fmla="*/ 709631 h 2683475"/>
                <a:gd name="connsiteX37" fmla="*/ 5295753 w 8084849"/>
                <a:gd name="connsiteY37" fmla="*/ 582533 h 2683475"/>
                <a:gd name="connsiteX38" fmla="*/ 5316936 w 8084849"/>
                <a:gd name="connsiteY38" fmla="*/ 533106 h 2683475"/>
                <a:gd name="connsiteX39" fmla="*/ 5412259 w 8084849"/>
                <a:gd name="connsiteY39" fmla="*/ 639021 h 2683475"/>
                <a:gd name="connsiteX40" fmla="*/ 5525235 w 8084849"/>
                <a:gd name="connsiteY40" fmla="*/ 670795 h 2683475"/>
                <a:gd name="connsiteX41" fmla="*/ 5557010 w 8084849"/>
                <a:gd name="connsiteY41" fmla="*/ 451904 h 2683475"/>
                <a:gd name="connsiteX42" fmla="*/ 5652333 w 8084849"/>
                <a:gd name="connsiteY42" fmla="*/ 596655 h 2683475"/>
                <a:gd name="connsiteX43" fmla="*/ 5804145 w 8084849"/>
                <a:gd name="connsiteY43" fmla="*/ 797894 h 2683475"/>
                <a:gd name="connsiteX44" fmla="*/ 5878285 w 8084849"/>
                <a:gd name="connsiteY44" fmla="*/ 836729 h 2683475"/>
                <a:gd name="connsiteX45" fmla="*/ 5892407 w 8084849"/>
                <a:gd name="connsiteY45" fmla="*/ 706100 h 2683475"/>
                <a:gd name="connsiteX46" fmla="*/ 5945365 w 8084849"/>
                <a:gd name="connsiteY46" fmla="*/ 787302 h 2683475"/>
                <a:gd name="connsiteX47" fmla="*/ 6083054 w 8084849"/>
                <a:gd name="connsiteY47" fmla="*/ 872034 h 2683475"/>
                <a:gd name="connsiteX48" fmla="*/ 6132482 w 8084849"/>
                <a:gd name="connsiteY48" fmla="*/ 857912 h 2683475"/>
                <a:gd name="connsiteX49" fmla="*/ 6199561 w 8084849"/>
                <a:gd name="connsiteY49" fmla="*/ 794363 h 2683475"/>
                <a:gd name="connsiteX50" fmla="*/ 6181909 w 8084849"/>
                <a:gd name="connsiteY50" fmla="*/ 663734 h 2683475"/>
                <a:gd name="connsiteX51" fmla="*/ 6203092 w 8084849"/>
                <a:gd name="connsiteY51" fmla="*/ 614307 h 2683475"/>
                <a:gd name="connsiteX52" fmla="*/ 6340781 w 8084849"/>
                <a:gd name="connsiteY52" fmla="*/ 706100 h 2683475"/>
                <a:gd name="connsiteX53" fmla="*/ 6605569 w 8084849"/>
                <a:gd name="connsiteY53" fmla="*/ 924992 h 2683475"/>
                <a:gd name="connsiteX54" fmla="*/ 6813868 w 8084849"/>
                <a:gd name="connsiteY54" fmla="*/ 1172127 h 2683475"/>
                <a:gd name="connsiteX55" fmla="*/ 6986863 w 8084849"/>
                <a:gd name="connsiteY55" fmla="*/ 1309816 h 2683475"/>
                <a:gd name="connsiteX56" fmla="*/ 7301078 w 8084849"/>
                <a:gd name="connsiteY56" fmla="*/ 1475750 h 2683475"/>
                <a:gd name="connsiteX57" fmla="*/ 7548213 w 8084849"/>
                <a:gd name="connsiteY57" fmla="*/ 1514585 h 2683475"/>
                <a:gd name="connsiteX58" fmla="*/ 7551743 w 8084849"/>
                <a:gd name="connsiteY58" fmla="*/ 1408670 h 2683475"/>
                <a:gd name="connsiteX59" fmla="*/ 7576457 w 8084849"/>
                <a:gd name="connsiteY59" fmla="*/ 1309816 h 2683475"/>
                <a:gd name="connsiteX60" fmla="*/ 7604701 w 8084849"/>
                <a:gd name="connsiteY60" fmla="*/ 1239206 h 2683475"/>
                <a:gd name="connsiteX61" fmla="*/ 7654128 w 8084849"/>
                <a:gd name="connsiteY61" fmla="*/ 1267450 h 2683475"/>
                <a:gd name="connsiteX62" fmla="*/ 7880080 w 8084849"/>
                <a:gd name="connsiteY62" fmla="*/ 1394548 h 2683475"/>
                <a:gd name="connsiteX63" fmla="*/ 7957751 w 8084849"/>
                <a:gd name="connsiteY63" fmla="*/ 1341591 h 2683475"/>
                <a:gd name="connsiteX64" fmla="*/ 7897732 w 8084849"/>
                <a:gd name="connsiteY64" fmla="*/ 1203901 h 2683475"/>
                <a:gd name="connsiteX65" fmla="*/ 7873019 w 8084849"/>
                <a:gd name="connsiteY65" fmla="*/ 1087395 h 2683475"/>
                <a:gd name="connsiteX66" fmla="*/ 8084849 w 8084849"/>
                <a:gd name="connsiteY66" fmla="*/ 1207432 h 2683475"/>
                <a:gd name="connsiteX67" fmla="*/ 8081319 w 8084849"/>
                <a:gd name="connsiteY67" fmla="*/ 1087395 h 2683475"/>
                <a:gd name="connsiteX68" fmla="*/ 8067197 w 8084849"/>
                <a:gd name="connsiteY68" fmla="*/ 1041498 h 2683475"/>
                <a:gd name="connsiteX69" fmla="*/ 8060136 w 8084849"/>
                <a:gd name="connsiteY69" fmla="*/ 1023846 h 2683475"/>
                <a:gd name="connsiteX70" fmla="*/ 8060136 w 8084849"/>
                <a:gd name="connsiteY70" fmla="*/ 1016785 h 2683475"/>
                <a:gd name="connsiteX71" fmla="*/ 7957751 w 8084849"/>
                <a:gd name="connsiteY71" fmla="*/ 822607 h 2683475"/>
                <a:gd name="connsiteX72" fmla="*/ 7827122 w 8084849"/>
                <a:gd name="connsiteY72" fmla="*/ 794363 h 2683475"/>
                <a:gd name="connsiteX73" fmla="*/ 7721207 w 8084849"/>
                <a:gd name="connsiteY73" fmla="*/ 744936 h 2683475"/>
                <a:gd name="connsiteX74" fmla="*/ 7615292 w 8084849"/>
                <a:gd name="connsiteY74" fmla="*/ 670795 h 2683475"/>
                <a:gd name="connsiteX75" fmla="*/ 7498786 w 8084849"/>
                <a:gd name="connsiteY75" fmla="*/ 600185 h 2683475"/>
                <a:gd name="connsiteX76" fmla="*/ 7431706 w 8084849"/>
                <a:gd name="connsiteY76" fmla="*/ 473087 h 2683475"/>
                <a:gd name="connsiteX77" fmla="*/ 7382279 w 8084849"/>
                <a:gd name="connsiteY77" fmla="*/ 338928 h 2683475"/>
                <a:gd name="connsiteX78" fmla="*/ 7332852 w 8084849"/>
                <a:gd name="connsiteY78" fmla="*/ 148281 h 2683475"/>
                <a:gd name="connsiteX79" fmla="*/ 7279895 w 8084849"/>
                <a:gd name="connsiteY79" fmla="*/ 0 h 2683475"/>
                <a:gd name="connsiteX80" fmla="*/ 6827990 w 8084849"/>
                <a:gd name="connsiteY80" fmla="*/ 434252 h 2683475"/>
                <a:gd name="connsiteX81" fmla="*/ 6326659 w 8084849"/>
                <a:gd name="connsiteY81" fmla="*/ 250666 h 2683475"/>
                <a:gd name="connsiteX82" fmla="*/ 6291354 w 8084849"/>
                <a:gd name="connsiteY82" fmla="*/ 356581 h 2683475"/>
                <a:gd name="connsiteX83" fmla="*/ 6185439 w 8084849"/>
                <a:gd name="connsiteY83" fmla="*/ 522514 h 2683475"/>
                <a:gd name="connsiteX84" fmla="*/ 6044219 w 8084849"/>
                <a:gd name="connsiteY84" fmla="*/ 600185 h 2683475"/>
                <a:gd name="connsiteX85" fmla="*/ 5934773 w 8084849"/>
                <a:gd name="connsiteY85" fmla="*/ 653143 h 2683475"/>
                <a:gd name="connsiteX86" fmla="*/ 5878285 w 8084849"/>
                <a:gd name="connsiteY86" fmla="*/ 614307 h 2683475"/>
                <a:gd name="connsiteX87" fmla="*/ 5832389 w 8084849"/>
                <a:gd name="connsiteY87" fmla="*/ 575472 h 2683475"/>
                <a:gd name="connsiteX88" fmla="*/ 5790023 w 8084849"/>
                <a:gd name="connsiteY88" fmla="*/ 586063 h 2683475"/>
                <a:gd name="connsiteX89" fmla="*/ 5730004 w 8084849"/>
                <a:gd name="connsiteY89" fmla="*/ 515453 h 2683475"/>
                <a:gd name="connsiteX90" fmla="*/ 5726474 w 8084849"/>
                <a:gd name="connsiteY90" fmla="*/ 480148 h 2683475"/>
                <a:gd name="connsiteX91" fmla="*/ 5694699 w 8084849"/>
                <a:gd name="connsiteY91" fmla="*/ 476618 h 2683475"/>
                <a:gd name="connsiteX92" fmla="*/ 5652333 w 8084849"/>
                <a:gd name="connsiteY92" fmla="*/ 490740 h 2683475"/>
                <a:gd name="connsiteX93" fmla="*/ 5602906 w 8084849"/>
                <a:gd name="connsiteY93" fmla="*/ 451904 h 2683475"/>
                <a:gd name="connsiteX94" fmla="*/ 5546418 w 8084849"/>
                <a:gd name="connsiteY94" fmla="*/ 268318 h 2683475"/>
                <a:gd name="connsiteX95" fmla="*/ 5493461 w 8084849"/>
                <a:gd name="connsiteY95" fmla="*/ 105915 h 2683475"/>
                <a:gd name="connsiteX96" fmla="*/ 5454625 w 8084849"/>
                <a:gd name="connsiteY96" fmla="*/ 7061 h 2683475"/>
                <a:gd name="connsiteX97" fmla="*/ 5359302 w 8084849"/>
                <a:gd name="connsiteY97" fmla="*/ 321276 h 2683475"/>
                <a:gd name="connsiteX98" fmla="*/ 5320466 w 8084849"/>
                <a:gd name="connsiteY98" fmla="*/ 310684 h 2683475"/>
                <a:gd name="connsiteX99" fmla="*/ 5211021 w 8084849"/>
                <a:gd name="connsiteY99" fmla="*/ 77671 h 2683475"/>
                <a:gd name="connsiteX100" fmla="*/ 5189838 w 8084849"/>
                <a:gd name="connsiteY100" fmla="*/ 77671 h 2683475"/>
                <a:gd name="connsiteX101" fmla="*/ 5161593 w 8084849"/>
                <a:gd name="connsiteY101" fmla="*/ 112976 h 2683475"/>
                <a:gd name="connsiteX102" fmla="*/ 5119227 w 8084849"/>
                <a:gd name="connsiteY102" fmla="*/ 165934 h 2683475"/>
                <a:gd name="connsiteX103" fmla="*/ 5083922 w 8084849"/>
                <a:gd name="connsiteY103" fmla="*/ 127098 h 2683475"/>
                <a:gd name="connsiteX104" fmla="*/ 4875623 w 8084849"/>
                <a:gd name="connsiteY104" fmla="*/ 180056 h 2683475"/>
                <a:gd name="connsiteX105" fmla="*/ 4737933 w 8084849"/>
                <a:gd name="connsiteY105" fmla="*/ 547228 h 2683475"/>
                <a:gd name="connsiteX106" fmla="*/ 3262183 w 8084849"/>
                <a:gd name="connsiteY106" fmla="*/ 1737007 h 2683475"/>
                <a:gd name="connsiteX107" fmla="*/ 28244 w 8084849"/>
                <a:gd name="connsiteY107" fmla="*/ 1387487 h 2683475"/>
                <a:gd name="connsiteX108" fmla="*/ 56488 w 8084849"/>
                <a:gd name="connsiteY108" fmla="*/ 1733477 h 2683475"/>
                <a:gd name="connsiteX0" fmla="*/ 56488 w 8084849"/>
                <a:gd name="connsiteY0" fmla="*/ 1733477 h 2683475"/>
                <a:gd name="connsiteX1" fmla="*/ 0 w 8084849"/>
                <a:gd name="connsiteY1" fmla="*/ 1842922 h 2683475"/>
                <a:gd name="connsiteX2" fmla="*/ 7061 w 8084849"/>
                <a:gd name="connsiteY2" fmla="*/ 2107709 h 2683475"/>
                <a:gd name="connsiteX3" fmla="*/ 14122 w 8084849"/>
                <a:gd name="connsiteY3" fmla="*/ 2097119 h 2683475"/>
                <a:gd name="connsiteX4" fmla="*/ 293031 w 8084849"/>
                <a:gd name="connsiteY4" fmla="*/ 2058283 h 2683475"/>
                <a:gd name="connsiteX5" fmla="*/ 480148 w 8084849"/>
                <a:gd name="connsiteY5" fmla="*/ 2160667 h 2683475"/>
                <a:gd name="connsiteX6" fmla="*/ 727283 w 8084849"/>
                <a:gd name="connsiteY6" fmla="*/ 2308948 h 2683475"/>
                <a:gd name="connsiteX7" fmla="*/ 935583 w 8084849"/>
                <a:gd name="connsiteY7" fmla="*/ 2485473 h 2683475"/>
                <a:gd name="connsiteX8" fmla="*/ 1221553 w 8084849"/>
                <a:gd name="connsiteY8" fmla="*/ 2601980 h 2683475"/>
                <a:gd name="connsiteX9" fmla="*/ 1440444 w 8084849"/>
                <a:gd name="connsiteY9" fmla="*/ 2683182 h 2683475"/>
                <a:gd name="connsiteX10" fmla="*/ 1797025 w 8084849"/>
                <a:gd name="connsiteY10" fmla="*/ 2669060 h 2683475"/>
                <a:gd name="connsiteX11" fmla="*/ 2037099 w 8084849"/>
                <a:gd name="connsiteY11" fmla="*/ 2563144 h 2683475"/>
                <a:gd name="connsiteX12" fmla="*/ 2167728 w 8084849"/>
                <a:gd name="connsiteY12" fmla="*/ 2467821 h 2683475"/>
                <a:gd name="connsiteX13" fmla="*/ 2259521 w 8084849"/>
                <a:gd name="connsiteY13" fmla="*/ 2291296 h 2683475"/>
                <a:gd name="connsiteX14" fmla="*/ 2464290 w 8084849"/>
                <a:gd name="connsiteY14" fmla="*/ 2210094 h 2683475"/>
                <a:gd name="connsiteX15" fmla="*/ 2743199 w 8084849"/>
                <a:gd name="connsiteY15" fmla="*/ 2287765 h 2683475"/>
                <a:gd name="connsiteX16" fmla="*/ 2891481 w 8084849"/>
                <a:gd name="connsiteY16" fmla="*/ 2308948 h 2683475"/>
                <a:gd name="connsiteX17" fmla="*/ 3039762 w 8084849"/>
                <a:gd name="connsiteY17" fmla="*/ 2245399 h 2683475"/>
                <a:gd name="connsiteX18" fmla="*/ 3043292 w 8084849"/>
                <a:gd name="connsiteY18" fmla="*/ 2132423 h 2683475"/>
                <a:gd name="connsiteX19" fmla="*/ 3364568 w 8084849"/>
                <a:gd name="connsiteY19" fmla="*/ 2333662 h 2683475"/>
                <a:gd name="connsiteX20" fmla="*/ 3650539 w 8084849"/>
                <a:gd name="connsiteY20" fmla="*/ 2407802 h 2683475"/>
                <a:gd name="connsiteX21" fmla="*/ 3805881 w 8084849"/>
                <a:gd name="connsiteY21" fmla="*/ 2425454 h 2683475"/>
                <a:gd name="connsiteX22" fmla="*/ 4296621 w 8084849"/>
                <a:gd name="connsiteY22" fmla="*/ 2411333 h 2683475"/>
                <a:gd name="connsiteX23" fmla="*/ 4554347 w 8084849"/>
                <a:gd name="connsiteY23" fmla="*/ 2273643 h 2683475"/>
                <a:gd name="connsiteX24" fmla="*/ 4808543 w 8084849"/>
                <a:gd name="connsiteY24" fmla="*/ 2192442 h 2683475"/>
                <a:gd name="connsiteX25" fmla="*/ 5013312 w 8084849"/>
                <a:gd name="connsiteY25" fmla="*/ 2160667 h 2683475"/>
                <a:gd name="connsiteX26" fmla="*/ 5207490 w 8084849"/>
                <a:gd name="connsiteY26" fmla="*/ 1962959 h 2683475"/>
                <a:gd name="connsiteX27" fmla="*/ 5309875 w 8084849"/>
                <a:gd name="connsiteY27" fmla="*/ 1715824 h 2683475"/>
                <a:gd name="connsiteX28" fmla="*/ 5295753 w 8084849"/>
                <a:gd name="connsiteY28" fmla="*/ 1440445 h 2683475"/>
                <a:gd name="connsiteX29" fmla="*/ 5196899 w 8084849"/>
                <a:gd name="connsiteY29" fmla="*/ 1189779 h 2683475"/>
                <a:gd name="connsiteX30" fmla="*/ 5076861 w 8084849"/>
                <a:gd name="connsiteY30" fmla="*/ 794363 h 2683475"/>
                <a:gd name="connsiteX31" fmla="*/ 5002721 w 8084849"/>
                <a:gd name="connsiteY31" fmla="*/ 624899 h 2683475"/>
                <a:gd name="connsiteX32" fmla="*/ 4917989 w 8084849"/>
                <a:gd name="connsiteY32" fmla="*/ 476618 h 2683475"/>
                <a:gd name="connsiteX33" fmla="*/ 5041556 w 8084849"/>
                <a:gd name="connsiteY33" fmla="*/ 511923 h 2683475"/>
                <a:gd name="connsiteX34" fmla="*/ 5211021 w 8084849"/>
                <a:gd name="connsiteY34" fmla="*/ 656673 h 2683475"/>
                <a:gd name="connsiteX35" fmla="*/ 5281631 w 8084849"/>
                <a:gd name="connsiteY35" fmla="*/ 755527 h 2683475"/>
                <a:gd name="connsiteX36" fmla="*/ 5348710 w 8084849"/>
                <a:gd name="connsiteY36" fmla="*/ 709631 h 2683475"/>
                <a:gd name="connsiteX37" fmla="*/ 5295753 w 8084849"/>
                <a:gd name="connsiteY37" fmla="*/ 582533 h 2683475"/>
                <a:gd name="connsiteX38" fmla="*/ 5316936 w 8084849"/>
                <a:gd name="connsiteY38" fmla="*/ 533106 h 2683475"/>
                <a:gd name="connsiteX39" fmla="*/ 5412259 w 8084849"/>
                <a:gd name="connsiteY39" fmla="*/ 639021 h 2683475"/>
                <a:gd name="connsiteX40" fmla="*/ 5525235 w 8084849"/>
                <a:gd name="connsiteY40" fmla="*/ 670795 h 2683475"/>
                <a:gd name="connsiteX41" fmla="*/ 5557010 w 8084849"/>
                <a:gd name="connsiteY41" fmla="*/ 451904 h 2683475"/>
                <a:gd name="connsiteX42" fmla="*/ 5652333 w 8084849"/>
                <a:gd name="connsiteY42" fmla="*/ 596655 h 2683475"/>
                <a:gd name="connsiteX43" fmla="*/ 5804145 w 8084849"/>
                <a:gd name="connsiteY43" fmla="*/ 797894 h 2683475"/>
                <a:gd name="connsiteX44" fmla="*/ 5878285 w 8084849"/>
                <a:gd name="connsiteY44" fmla="*/ 836729 h 2683475"/>
                <a:gd name="connsiteX45" fmla="*/ 5892407 w 8084849"/>
                <a:gd name="connsiteY45" fmla="*/ 706100 h 2683475"/>
                <a:gd name="connsiteX46" fmla="*/ 5945365 w 8084849"/>
                <a:gd name="connsiteY46" fmla="*/ 787302 h 2683475"/>
                <a:gd name="connsiteX47" fmla="*/ 6083054 w 8084849"/>
                <a:gd name="connsiteY47" fmla="*/ 872034 h 2683475"/>
                <a:gd name="connsiteX48" fmla="*/ 6132482 w 8084849"/>
                <a:gd name="connsiteY48" fmla="*/ 857912 h 2683475"/>
                <a:gd name="connsiteX49" fmla="*/ 6199561 w 8084849"/>
                <a:gd name="connsiteY49" fmla="*/ 794363 h 2683475"/>
                <a:gd name="connsiteX50" fmla="*/ 6181909 w 8084849"/>
                <a:gd name="connsiteY50" fmla="*/ 663734 h 2683475"/>
                <a:gd name="connsiteX51" fmla="*/ 6203092 w 8084849"/>
                <a:gd name="connsiteY51" fmla="*/ 614307 h 2683475"/>
                <a:gd name="connsiteX52" fmla="*/ 6340781 w 8084849"/>
                <a:gd name="connsiteY52" fmla="*/ 706100 h 2683475"/>
                <a:gd name="connsiteX53" fmla="*/ 6605569 w 8084849"/>
                <a:gd name="connsiteY53" fmla="*/ 924992 h 2683475"/>
                <a:gd name="connsiteX54" fmla="*/ 6813868 w 8084849"/>
                <a:gd name="connsiteY54" fmla="*/ 1172127 h 2683475"/>
                <a:gd name="connsiteX55" fmla="*/ 6986863 w 8084849"/>
                <a:gd name="connsiteY55" fmla="*/ 1309816 h 2683475"/>
                <a:gd name="connsiteX56" fmla="*/ 7301078 w 8084849"/>
                <a:gd name="connsiteY56" fmla="*/ 1475750 h 2683475"/>
                <a:gd name="connsiteX57" fmla="*/ 7548213 w 8084849"/>
                <a:gd name="connsiteY57" fmla="*/ 1514585 h 2683475"/>
                <a:gd name="connsiteX58" fmla="*/ 7551743 w 8084849"/>
                <a:gd name="connsiteY58" fmla="*/ 1408670 h 2683475"/>
                <a:gd name="connsiteX59" fmla="*/ 7576457 w 8084849"/>
                <a:gd name="connsiteY59" fmla="*/ 1309816 h 2683475"/>
                <a:gd name="connsiteX60" fmla="*/ 7604701 w 8084849"/>
                <a:gd name="connsiteY60" fmla="*/ 1239206 h 2683475"/>
                <a:gd name="connsiteX61" fmla="*/ 7654128 w 8084849"/>
                <a:gd name="connsiteY61" fmla="*/ 1267450 h 2683475"/>
                <a:gd name="connsiteX62" fmla="*/ 7880080 w 8084849"/>
                <a:gd name="connsiteY62" fmla="*/ 1394548 h 2683475"/>
                <a:gd name="connsiteX63" fmla="*/ 7957751 w 8084849"/>
                <a:gd name="connsiteY63" fmla="*/ 1341591 h 2683475"/>
                <a:gd name="connsiteX64" fmla="*/ 7897732 w 8084849"/>
                <a:gd name="connsiteY64" fmla="*/ 1203901 h 2683475"/>
                <a:gd name="connsiteX65" fmla="*/ 7873019 w 8084849"/>
                <a:gd name="connsiteY65" fmla="*/ 1087395 h 2683475"/>
                <a:gd name="connsiteX66" fmla="*/ 8084849 w 8084849"/>
                <a:gd name="connsiteY66" fmla="*/ 1207432 h 2683475"/>
                <a:gd name="connsiteX67" fmla="*/ 8081319 w 8084849"/>
                <a:gd name="connsiteY67" fmla="*/ 1087395 h 2683475"/>
                <a:gd name="connsiteX68" fmla="*/ 8067197 w 8084849"/>
                <a:gd name="connsiteY68" fmla="*/ 1041498 h 2683475"/>
                <a:gd name="connsiteX69" fmla="*/ 8060136 w 8084849"/>
                <a:gd name="connsiteY69" fmla="*/ 1023846 h 2683475"/>
                <a:gd name="connsiteX70" fmla="*/ 8060136 w 8084849"/>
                <a:gd name="connsiteY70" fmla="*/ 1016785 h 2683475"/>
                <a:gd name="connsiteX71" fmla="*/ 7957751 w 8084849"/>
                <a:gd name="connsiteY71" fmla="*/ 822607 h 2683475"/>
                <a:gd name="connsiteX72" fmla="*/ 7827122 w 8084849"/>
                <a:gd name="connsiteY72" fmla="*/ 794363 h 2683475"/>
                <a:gd name="connsiteX73" fmla="*/ 7721207 w 8084849"/>
                <a:gd name="connsiteY73" fmla="*/ 744936 h 2683475"/>
                <a:gd name="connsiteX74" fmla="*/ 7615292 w 8084849"/>
                <a:gd name="connsiteY74" fmla="*/ 670795 h 2683475"/>
                <a:gd name="connsiteX75" fmla="*/ 7498786 w 8084849"/>
                <a:gd name="connsiteY75" fmla="*/ 600185 h 2683475"/>
                <a:gd name="connsiteX76" fmla="*/ 7431706 w 8084849"/>
                <a:gd name="connsiteY76" fmla="*/ 473087 h 2683475"/>
                <a:gd name="connsiteX77" fmla="*/ 7382279 w 8084849"/>
                <a:gd name="connsiteY77" fmla="*/ 338928 h 2683475"/>
                <a:gd name="connsiteX78" fmla="*/ 7332852 w 8084849"/>
                <a:gd name="connsiteY78" fmla="*/ 148281 h 2683475"/>
                <a:gd name="connsiteX79" fmla="*/ 7279895 w 8084849"/>
                <a:gd name="connsiteY79" fmla="*/ 0 h 2683475"/>
                <a:gd name="connsiteX80" fmla="*/ 6827990 w 8084849"/>
                <a:gd name="connsiteY80" fmla="*/ 434252 h 2683475"/>
                <a:gd name="connsiteX81" fmla="*/ 6326659 w 8084849"/>
                <a:gd name="connsiteY81" fmla="*/ 250666 h 2683475"/>
                <a:gd name="connsiteX82" fmla="*/ 6291354 w 8084849"/>
                <a:gd name="connsiteY82" fmla="*/ 356581 h 2683475"/>
                <a:gd name="connsiteX83" fmla="*/ 6185439 w 8084849"/>
                <a:gd name="connsiteY83" fmla="*/ 522514 h 2683475"/>
                <a:gd name="connsiteX84" fmla="*/ 6044219 w 8084849"/>
                <a:gd name="connsiteY84" fmla="*/ 600185 h 2683475"/>
                <a:gd name="connsiteX85" fmla="*/ 5934773 w 8084849"/>
                <a:gd name="connsiteY85" fmla="*/ 653143 h 2683475"/>
                <a:gd name="connsiteX86" fmla="*/ 5878285 w 8084849"/>
                <a:gd name="connsiteY86" fmla="*/ 614307 h 2683475"/>
                <a:gd name="connsiteX87" fmla="*/ 5832389 w 8084849"/>
                <a:gd name="connsiteY87" fmla="*/ 575472 h 2683475"/>
                <a:gd name="connsiteX88" fmla="*/ 5790023 w 8084849"/>
                <a:gd name="connsiteY88" fmla="*/ 586063 h 2683475"/>
                <a:gd name="connsiteX89" fmla="*/ 5730004 w 8084849"/>
                <a:gd name="connsiteY89" fmla="*/ 515453 h 2683475"/>
                <a:gd name="connsiteX90" fmla="*/ 5726474 w 8084849"/>
                <a:gd name="connsiteY90" fmla="*/ 480148 h 2683475"/>
                <a:gd name="connsiteX91" fmla="*/ 5694699 w 8084849"/>
                <a:gd name="connsiteY91" fmla="*/ 476618 h 2683475"/>
                <a:gd name="connsiteX92" fmla="*/ 5652333 w 8084849"/>
                <a:gd name="connsiteY92" fmla="*/ 490740 h 2683475"/>
                <a:gd name="connsiteX93" fmla="*/ 5602906 w 8084849"/>
                <a:gd name="connsiteY93" fmla="*/ 451904 h 2683475"/>
                <a:gd name="connsiteX94" fmla="*/ 5546418 w 8084849"/>
                <a:gd name="connsiteY94" fmla="*/ 268318 h 2683475"/>
                <a:gd name="connsiteX95" fmla="*/ 5493461 w 8084849"/>
                <a:gd name="connsiteY95" fmla="*/ 105915 h 2683475"/>
                <a:gd name="connsiteX96" fmla="*/ 5454625 w 8084849"/>
                <a:gd name="connsiteY96" fmla="*/ 7061 h 2683475"/>
                <a:gd name="connsiteX97" fmla="*/ 5359302 w 8084849"/>
                <a:gd name="connsiteY97" fmla="*/ 321276 h 2683475"/>
                <a:gd name="connsiteX98" fmla="*/ 5320466 w 8084849"/>
                <a:gd name="connsiteY98" fmla="*/ 310684 h 2683475"/>
                <a:gd name="connsiteX99" fmla="*/ 5211021 w 8084849"/>
                <a:gd name="connsiteY99" fmla="*/ 77671 h 2683475"/>
                <a:gd name="connsiteX100" fmla="*/ 5189838 w 8084849"/>
                <a:gd name="connsiteY100" fmla="*/ 77671 h 2683475"/>
                <a:gd name="connsiteX101" fmla="*/ 5161593 w 8084849"/>
                <a:gd name="connsiteY101" fmla="*/ 112976 h 2683475"/>
                <a:gd name="connsiteX102" fmla="*/ 5119227 w 8084849"/>
                <a:gd name="connsiteY102" fmla="*/ 165934 h 2683475"/>
                <a:gd name="connsiteX103" fmla="*/ 5083922 w 8084849"/>
                <a:gd name="connsiteY103" fmla="*/ 127098 h 2683475"/>
                <a:gd name="connsiteX104" fmla="*/ 4875623 w 8084849"/>
                <a:gd name="connsiteY104" fmla="*/ 180056 h 2683475"/>
                <a:gd name="connsiteX105" fmla="*/ 4737933 w 8084849"/>
                <a:gd name="connsiteY105" fmla="*/ 547228 h 2683475"/>
                <a:gd name="connsiteX106" fmla="*/ 3262183 w 8084849"/>
                <a:gd name="connsiteY106" fmla="*/ 1737007 h 2683475"/>
                <a:gd name="connsiteX107" fmla="*/ 28244 w 8084849"/>
                <a:gd name="connsiteY107" fmla="*/ 1387487 h 2683475"/>
                <a:gd name="connsiteX108" fmla="*/ 56488 w 8084849"/>
                <a:gd name="connsiteY108" fmla="*/ 1733477 h 2683475"/>
                <a:gd name="connsiteX0" fmla="*/ 56488 w 8115973"/>
                <a:gd name="connsiteY0" fmla="*/ 1733477 h 2683475"/>
                <a:gd name="connsiteX1" fmla="*/ 0 w 8115973"/>
                <a:gd name="connsiteY1" fmla="*/ 1842922 h 2683475"/>
                <a:gd name="connsiteX2" fmla="*/ 7061 w 8115973"/>
                <a:gd name="connsiteY2" fmla="*/ 2107709 h 2683475"/>
                <a:gd name="connsiteX3" fmla="*/ 14122 w 8115973"/>
                <a:gd name="connsiteY3" fmla="*/ 2097119 h 2683475"/>
                <a:gd name="connsiteX4" fmla="*/ 293031 w 8115973"/>
                <a:gd name="connsiteY4" fmla="*/ 2058283 h 2683475"/>
                <a:gd name="connsiteX5" fmla="*/ 480148 w 8115973"/>
                <a:gd name="connsiteY5" fmla="*/ 2160667 h 2683475"/>
                <a:gd name="connsiteX6" fmla="*/ 727283 w 8115973"/>
                <a:gd name="connsiteY6" fmla="*/ 2308948 h 2683475"/>
                <a:gd name="connsiteX7" fmla="*/ 935583 w 8115973"/>
                <a:gd name="connsiteY7" fmla="*/ 2485473 h 2683475"/>
                <a:gd name="connsiteX8" fmla="*/ 1221553 w 8115973"/>
                <a:gd name="connsiteY8" fmla="*/ 2601980 h 2683475"/>
                <a:gd name="connsiteX9" fmla="*/ 1440444 w 8115973"/>
                <a:gd name="connsiteY9" fmla="*/ 2683182 h 2683475"/>
                <a:gd name="connsiteX10" fmla="*/ 1797025 w 8115973"/>
                <a:gd name="connsiteY10" fmla="*/ 2669060 h 2683475"/>
                <a:gd name="connsiteX11" fmla="*/ 2037099 w 8115973"/>
                <a:gd name="connsiteY11" fmla="*/ 2563144 h 2683475"/>
                <a:gd name="connsiteX12" fmla="*/ 2167728 w 8115973"/>
                <a:gd name="connsiteY12" fmla="*/ 2467821 h 2683475"/>
                <a:gd name="connsiteX13" fmla="*/ 2259521 w 8115973"/>
                <a:gd name="connsiteY13" fmla="*/ 2291296 h 2683475"/>
                <a:gd name="connsiteX14" fmla="*/ 2464290 w 8115973"/>
                <a:gd name="connsiteY14" fmla="*/ 2210094 h 2683475"/>
                <a:gd name="connsiteX15" fmla="*/ 2743199 w 8115973"/>
                <a:gd name="connsiteY15" fmla="*/ 2287765 h 2683475"/>
                <a:gd name="connsiteX16" fmla="*/ 2891481 w 8115973"/>
                <a:gd name="connsiteY16" fmla="*/ 2308948 h 2683475"/>
                <a:gd name="connsiteX17" fmla="*/ 3039762 w 8115973"/>
                <a:gd name="connsiteY17" fmla="*/ 2245399 h 2683475"/>
                <a:gd name="connsiteX18" fmla="*/ 3043292 w 8115973"/>
                <a:gd name="connsiteY18" fmla="*/ 2132423 h 2683475"/>
                <a:gd name="connsiteX19" fmla="*/ 3364568 w 8115973"/>
                <a:gd name="connsiteY19" fmla="*/ 2333662 h 2683475"/>
                <a:gd name="connsiteX20" fmla="*/ 3650539 w 8115973"/>
                <a:gd name="connsiteY20" fmla="*/ 2407802 h 2683475"/>
                <a:gd name="connsiteX21" fmla="*/ 3805881 w 8115973"/>
                <a:gd name="connsiteY21" fmla="*/ 2425454 h 2683475"/>
                <a:gd name="connsiteX22" fmla="*/ 4296621 w 8115973"/>
                <a:gd name="connsiteY22" fmla="*/ 2411333 h 2683475"/>
                <a:gd name="connsiteX23" fmla="*/ 4554347 w 8115973"/>
                <a:gd name="connsiteY23" fmla="*/ 2273643 h 2683475"/>
                <a:gd name="connsiteX24" fmla="*/ 4808543 w 8115973"/>
                <a:gd name="connsiteY24" fmla="*/ 2192442 h 2683475"/>
                <a:gd name="connsiteX25" fmla="*/ 5013312 w 8115973"/>
                <a:gd name="connsiteY25" fmla="*/ 2160667 h 2683475"/>
                <a:gd name="connsiteX26" fmla="*/ 5207490 w 8115973"/>
                <a:gd name="connsiteY26" fmla="*/ 1962959 h 2683475"/>
                <a:gd name="connsiteX27" fmla="*/ 5309875 w 8115973"/>
                <a:gd name="connsiteY27" fmla="*/ 1715824 h 2683475"/>
                <a:gd name="connsiteX28" fmla="*/ 5295753 w 8115973"/>
                <a:gd name="connsiteY28" fmla="*/ 1440445 h 2683475"/>
                <a:gd name="connsiteX29" fmla="*/ 5196899 w 8115973"/>
                <a:gd name="connsiteY29" fmla="*/ 1189779 h 2683475"/>
                <a:gd name="connsiteX30" fmla="*/ 5076861 w 8115973"/>
                <a:gd name="connsiteY30" fmla="*/ 794363 h 2683475"/>
                <a:gd name="connsiteX31" fmla="*/ 5002721 w 8115973"/>
                <a:gd name="connsiteY31" fmla="*/ 624899 h 2683475"/>
                <a:gd name="connsiteX32" fmla="*/ 4917989 w 8115973"/>
                <a:gd name="connsiteY32" fmla="*/ 476618 h 2683475"/>
                <a:gd name="connsiteX33" fmla="*/ 5041556 w 8115973"/>
                <a:gd name="connsiteY33" fmla="*/ 511923 h 2683475"/>
                <a:gd name="connsiteX34" fmla="*/ 5211021 w 8115973"/>
                <a:gd name="connsiteY34" fmla="*/ 656673 h 2683475"/>
                <a:gd name="connsiteX35" fmla="*/ 5281631 w 8115973"/>
                <a:gd name="connsiteY35" fmla="*/ 755527 h 2683475"/>
                <a:gd name="connsiteX36" fmla="*/ 5348710 w 8115973"/>
                <a:gd name="connsiteY36" fmla="*/ 709631 h 2683475"/>
                <a:gd name="connsiteX37" fmla="*/ 5295753 w 8115973"/>
                <a:gd name="connsiteY37" fmla="*/ 582533 h 2683475"/>
                <a:gd name="connsiteX38" fmla="*/ 5316936 w 8115973"/>
                <a:gd name="connsiteY38" fmla="*/ 533106 h 2683475"/>
                <a:gd name="connsiteX39" fmla="*/ 5412259 w 8115973"/>
                <a:gd name="connsiteY39" fmla="*/ 639021 h 2683475"/>
                <a:gd name="connsiteX40" fmla="*/ 5525235 w 8115973"/>
                <a:gd name="connsiteY40" fmla="*/ 670795 h 2683475"/>
                <a:gd name="connsiteX41" fmla="*/ 5557010 w 8115973"/>
                <a:gd name="connsiteY41" fmla="*/ 451904 h 2683475"/>
                <a:gd name="connsiteX42" fmla="*/ 5652333 w 8115973"/>
                <a:gd name="connsiteY42" fmla="*/ 596655 h 2683475"/>
                <a:gd name="connsiteX43" fmla="*/ 5804145 w 8115973"/>
                <a:gd name="connsiteY43" fmla="*/ 797894 h 2683475"/>
                <a:gd name="connsiteX44" fmla="*/ 5878285 w 8115973"/>
                <a:gd name="connsiteY44" fmla="*/ 836729 h 2683475"/>
                <a:gd name="connsiteX45" fmla="*/ 5892407 w 8115973"/>
                <a:gd name="connsiteY45" fmla="*/ 706100 h 2683475"/>
                <a:gd name="connsiteX46" fmla="*/ 5945365 w 8115973"/>
                <a:gd name="connsiteY46" fmla="*/ 787302 h 2683475"/>
                <a:gd name="connsiteX47" fmla="*/ 6083054 w 8115973"/>
                <a:gd name="connsiteY47" fmla="*/ 872034 h 2683475"/>
                <a:gd name="connsiteX48" fmla="*/ 6132482 w 8115973"/>
                <a:gd name="connsiteY48" fmla="*/ 857912 h 2683475"/>
                <a:gd name="connsiteX49" fmla="*/ 6199561 w 8115973"/>
                <a:gd name="connsiteY49" fmla="*/ 794363 h 2683475"/>
                <a:gd name="connsiteX50" fmla="*/ 6181909 w 8115973"/>
                <a:gd name="connsiteY50" fmla="*/ 663734 h 2683475"/>
                <a:gd name="connsiteX51" fmla="*/ 6203092 w 8115973"/>
                <a:gd name="connsiteY51" fmla="*/ 614307 h 2683475"/>
                <a:gd name="connsiteX52" fmla="*/ 6340781 w 8115973"/>
                <a:gd name="connsiteY52" fmla="*/ 706100 h 2683475"/>
                <a:gd name="connsiteX53" fmla="*/ 6605569 w 8115973"/>
                <a:gd name="connsiteY53" fmla="*/ 924992 h 2683475"/>
                <a:gd name="connsiteX54" fmla="*/ 6813868 w 8115973"/>
                <a:gd name="connsiteY54" fmla="*/ 1172127 h 2683475"/>
                <a:gd name="connsiteX55" fmla="*/ 6986863 w 8115973"/>
                <a:gd name="connsiteY55" fmla="*/ 1309816 h 2683475"/>
                <a:gd name="connsiteX56" fmla="*/ 7301078 w 8115973"/>
                <a:gd name="connsiteY56" fmla="*/ 1475750 h 2683475"/>
                <a:gd name="connsiteX57" fmla="*/ 7548213 w 8115973"/>
                <a:gd name="connsiteY57" fmla="*/ 1514585 h 2683475"/>
                <a:gd name="connsiteX58" fmla="*/ 7551743 w 8115973"/>
                <a:gd name="connsiteY58" fmla="*/ 1408670 h 2683475"/>
                <a:gd name="connsiteX59" fmla="*/ 7576457 w 8115973"/>
                <a:gd name="connsiteY59" fmla="*/ 1309816 h 2683475"/>
                <a:gd name="connsiteX60" fmla="*/ 7604701 w 8115973"/>
                <a:gd name="connsiteY60" fmla="*/ 1239206 h 2683475"/>
                <a:gd name="connsiteX61" fmla="*/ 7654128 w 8115973"/>
                <a:gd name="connsiteY61" fmla="*/ 1267450 h 2683475"/>
                <a:gd name="connsiteX62" fmla="*/ 7880080 w 8115973"/>
                <a:gd name="connsiteY62" fmla="*/ 1394548 h 2683475"/>
                <a:gd name="connsiteX63" fmla="*/ 7957751 w 8115973"/>
                <a:gd name="connsiteY63" fmla="*/ 1341591 h 2683475"/>
                <a:gd name="connsiteX64" fmla="*/ 7897732 w 8115973"/>
                <a:gd name="connsiteY64" fmla="*/ 1203901 h 2683475"/>
                <a:gd name="connsiteX65" fmla="*/ 7873019 w 8115973"/>
                <a:gd name="connsiteY65" fmla="*/ 1087395 h 2683475"/>
                <a:gd name="connsiteX66" fmla="*/ 8084849 w 8115973"/>
                <a:gd name="connsiteY66" fmla="*/ 1207432 h 2683475"/>
                <a:gd name="connsiteX67" fmla="*/ 8081319 w 8115973"/>
                <a:gd name="connsiteY67" fmla="*/ 1087395 h 2683475"/>
                <a:gd name="connsiteX68" fmla="*/ 8067197 w 8115973"/>
                <a:gd name="connsiteY68" fmla="*/ 1041498 h 2683475"/>
                <a:gd name="connsiteX69" fmla="*/ 8060136 w 8115973"/>
                <a:gd name="connsiteY69" fmla="*/ 1023846 h 2683475"/>
                <a:gd name="connsiteX70" fmla="*/ 8060136 w 8115973"/>
                <a:gd name="connsiteY70" fmla="*/ 1016785 h 2683475"/>
                <a:gd name="connsiteX71" fmla="*/ 7957751 w 8115973"/>
                <a:gd name="connsiteY71" fmla="*/ 822607 h 2683475"/>
                <a:gd name="connsiteX72" fmla="*/ 7827122 w 8115973"/>
                <a:gd name="connsiteY72" fmla="*/ 794363 h 2683475"/>
                <a:gd name="connsiteX73" fmla="*/ 7721207 w 8115973"/>
                <a:gd name="connsiteY73" fmla="*/ 744936 h 2683475"/>
                <a:gd name="connsiteX74" fmla="*/ 7615292 w 8115973"/>
                <a:gd name="connsiteY74" fmla="*/ 670795 h 2683475"/>
                <a:gd name="connsiteX75" fmla="*/ 7498786 w 8115973"/>
                <a:gd name="connsiteY75" fmla="*/ 600185 h 2683475"/>
                <a:gd name="connsiteX76" fmla="*/ 7431706 w 8115973"/>
                <a:gd name="connsiteY76" fmla="*/ 473087 h 2683475"/>
                <a:gd name="connsiteX77" fmla="*/ 7382279 w 8115973"/>
                <a:gd name="connsiteY77" fmla="*/ 338928 h 2683475"/>
                <a:gd name="connsiteX78" fmla="*/ 7332852 w 8115973"/>
                <a:gd name="connsiteY78" fmla="*/ 148281 h 2683475"/>
                <a:gd name="connsiteX79" fmla="*/ 7279895 w 8115973"/>
                <a:gd name="connsiteY79" fmla="*/ 0 h 2683475"/>
                <a:gd name="connsiteX80" fmla="*/ 6827990 w 8115973"/>
                <a:gd name="connsiteY80" fmla="*/ 434252 h 2683475"/>
                <a:gd name="connsiteX81" fmla="*/ 6326659 w 8115973"/>
                <a:gd name="connsiteY81" fmla="*/ 250666 h 2683475"/>
                <a:gd name="connsiteX82" fmla="*/ 6291354 w 8115973"/>
                <a:gd name="connsiteY82" fmla="*/ 356581 h 2683475"/>
                <a:gd name="connsiteX83" fmla="*/ 6185439 w 8115973"/>
                <a:gd name="connsiteY83" fmla="*/ 522514 h 2683475"/>
                <a:gd name="connsiteX84" fmla="*/ 6044219 w 8115973"/>
                <a:gd name="connsiteY84" fmla="*/ 600185 h 2683475"/>
                <a:gd name="connsiteX85" fmla="*/ 5934773 w 8115973"/>
                <a:gd name="connsiteY85" fmla="*/ 653143 h 2683475"/>
                <a:gd name="connsiteX86" fmla="*/ 5878285 w 8115973"/>
                <a:gd name="connsiteY86" fmla="*/ 614307 h 2683475"/>
                <a:gd name="connsiteX87" fmla="*/ 5832389 w 8115973"/>
                <a:gd name="connsiteY87" fmla="*/ 575472 h 2683475"/>
                <a:gd name="connsiteX88" fmla="*/ 5790023 w 8115973"/>
                <a:gd name="connsiteY88" fmla="*/ 586063 h 2683475"/>
                <a:gd name="connsiteX89" fmla="*/ 5730004 w 8115973"/>
                <a:gd name="connsiteY89" fmla="*/ 515453 h 2683475"/>
                <a:gd name="connsiteX90" fmla="*/ 5726474 w 8115973"/>
                <a:gd name="connsiteY90" fmla="*/ 480148 h 2683475"/>
                <a:gd name="connsiteX91" fmla="*/ 5694699 w 8115973"/>
                <a:gd name="connsiteY91" fmla="*/ 476618 h 2683475"/>
                <a:gd name="connsiteX92" fmla="*/ 5652333 w 8115973"/>
                <a:gd name="connsiteY92" fmla="*/ 490740 h 2683475"/>
                <a:gd name="connsiteX93" fmla="*/ 5602906 w 8115973"/>
                <a:gd name="connsiteY93" fmla="*/ 451904 h 2683475"/>
                <a:gd name="connsiteX94" fmla="*/ 5546418 w 8115973"/>
                <a:gd name="connsiteY94" fmla="*/ 268318 h 2683475"/>
                <a:gd name="connsiteX95" fmla="*/ 5493461 w 8115973"/>
                <a:gd name="connsiteY95" fmla="*/ 105915 h 2683475"/>
                <a:gd name="connsiteX96" fmla="*/ 5454625 w 8115973"/>
                <a:gd name="connsiteY96" fmla="*/ 7061 h 2683475"/>
                <a:gd name="connsiteX97" fmla="*/ 5359302 w 8115973"/>
                <a:gd name="connsiteY97" fmla="*/ 321276 h 2683475"/>
                <a:gd name="connsiteX98" fmla="*/ 5320466 w 8115973"/>
                <a:gd name="connsiteY98" fmla="*/ 310684 h 2683475"/>
                <a:gd name="connsiteX99" fmla="*/ 5211021 w 8115973"/>
                <a:gd name="connsiteY99" fmla="*/ 77671 h 2683475"/>
                <a:gd name="connsiteX100" fmla="*/ 5189838 w 8115973"/>
                <a:gd name="connsiteY100" fmla="*/ 77671 h 2683475"/>
                <a:gd name="connsiteX101" fmla="*/ 5161593 w 8115973"/>
                <a:gd name="connsiteY101" fmla="*/ 112976 h 2683475"/>
                <a:gd name="connsiteX102" fmla="*/ 5119227 w 8115973"/>
                <a:gd name="connsiteY102" fmla="*/ 165934 h 2683475"/>
                <a:gd name="connsiteX103" fmla="*/ 5083922 w 8115973"/>
                <a:gd name="connsiteY103" fmla="*/ 127098 h 2683475"/>
                <a:gd name="connsiteX104" fmla="*/ 4875623 w 8115973"/>
                <a:gd name="connsiteY104" fmla="*/ 180056 h 2683475"/>
                <a:gd name="connsiteX105" fmla="*/ 4737933 w 8115973"/>
                <a:gd name="connsiteY105" fmla="*/ 547228 h 2683475"/>
                <a:gd name="connsiteX106" fmla="*/ 3262183 w 8115973"/>
                <a:gd name="connsiteY106" fmla="*/ 1737007 h 2683475"/>
                <a:gd name="connsiteX107" fmla="*/ 28244 w 8115973"/>
                <a:gd name="connsiteY107" fmla="*/ 1387487 h 2683475"/>
                <a:gd name="connsiteX108" fmla="*/ 56488 w 8115973"/>
                <a:gd name="connsiteY108" fmla="*/ 1733477 h 2683475"/>
                <a:gd name="connsiteX0" fmla="*/ 56488 w 8100409"/>
                <a:gd name="connsiteY0" fmla="*/ 1733477 h 2683475"/>
                <a:gd name="connsiteX1" fmla="*/ 0 w 8100409"/>
                <a:gd name="connsiteY1" fmla="*/ 1842922 h 2683475"/>
                <a:gd name="connsiteX2" fmla="*/ 7061 w 8100409"/>
                <a:gd name="connsiteY2" fmla="*/ 2107709 h 2683475"/>
                <a:gd name="connsiteX3" fmla="*/ 14122 w 8100409"/>
                <a:gd name="connsiteY3" fmla="*/ 2097119 h 2683475"/>
                <a:gd name="connsiteX4" fmla="*/ 293031 w 8100409"/>
                <a:gd name="connsiteY4" fmla="*/ 2058283 h 2683475"/>
                <a:gd name="connsiteX5" fmla="*/ 480148 w 8100409"/>
                <a:gd name="connsiteY5" fmla="*/ 2160667 h 2683475"/>
                <a:gd name="connsiteX6" fmla="*/ 727283 w 8100409"/>
                <a:gd name="connsiteY6" fmla="*/ 2308948 h 2683475"/>
                <a:gd name="connsiteX7" fmla="*/ 935583 w 8100409"/>
                <a:gd name="connsiteY7" fmla="*/ 2485473 h 2683475"/>
                <a:gd name="connsiteX8" fmla="*/ 1221553 w 8100409"/>
                <a:gd name="connsiteY8" fmla="*/ 2601980 h 2683475"/>
                <a:gd name="connsiteX9" fmla="*/ 1440444 w 8100409"/>
                <a:gd name="connsiteY9" fmla="*/ 2683182 h 2683475"/>
                <a:gd name="connsiteX10" fmla="*/ 1797025 w 8100409"/>
                <a:gd name="connsiteY10" fmla="*/ 2669060 h 2683475"/>
                <a:gd name="connsiteX11" fmla="*/ 2037099 w 8100409"/>
                <a:gd name="connsiteY11" fmla="*/ 2563144 h 2683475"/>
                <a:gd name="connsiteX12" fmla="*/ 2167728 w 8100409"/>
                <a:gd name="connsiteY12" fmla="*/ 2467821 h 2683475"/>
                <a:gd name="connsiteX13" fmla="*/ 2259521 w 8100409"/>
                <a:gd name="connsiteY13" fmla="*/ 2291296 h 2683475"/>
                <a:gd name="connsiteX14" fmla="*/ 2464290 w 8100409"/>
                <a:gd name="connsiteY14" fmla="*/ 2210094 h 2683475"/>
                <a:gd name="connsiteX15" fmla="*/ 2743199 w 8100409"/>
                <a:gd name="connsiteY15" fmla="*/ 2287765 h 2683475"/>
                <a:gd name="connsiteX16" fmla="*/ 2891481 w 8100409"/>
                <a:gd name="connsiteY16" fmla="*/ 2308948 h 2683475"/>
                <a:gd name="connsiteX17" fmla="*/ 3039762 w 8100409"/>
                <a:gd name="connsiteY17" fmla="*/ 2245399 h 2683475"/>
                <a:gd name="connsiteX18" fmla="*/ 3043292 w 8100409"/>
                <a:gd name="connsiteY18" fmla="*/ 2132423 h 2683475"/>
                <a:gd name="connsiteX19" fmla="*/ 3364568 w 8100409"/>
                <a:gd name="connsiteY19" fmla="*/ 2333662 h 2683475"/>
                <a:gd name="connsiteX20" fmla="*/ 3650539 w 8100409"/>
                <a:gd name="connsiteY20" fmla="*/ 2407802 h 2683475"/>
                <a:gd name="connsiteX21" fmla="*/ 3805881 w 8100409"/>
                <a:gd name="connsiteY21" fmla="*/ 2425454 h 2683475"/>
                <a:gd name="connsiteX22" fmla="*/ 4296621 w 8100409"/>
                <a:gd name="connsiteY22" fmla="*/ 2411333 h 2683475"/>
                <a:gd name="connsiteX23" fmla="*/ 4554347 w 8100409"/>
                <a:gd name="connsiteY23" fmla="*/ 2273643 h 2683475"/>
                <a:gd name="connsiteX24" fmla="*/ 4808543 w 8100409"/>
                <a:gd name="connsiteY24" fmla="*/ 2192442 h 2683475"/>
                <a:gd name="connsiteX25" fmla="*/ 5013312 w 8100409"/>
                <a:gd name="connsiteY25" fmla="*/ 2160667 h 2683475"/>
                <a:gd name="connsiteX26" fmla="*/ 5207490 w 8100409"/>
                <a:gd name="connsiteY26" fmla="*/ 1962959 h 2683475"/>
                <a:gd name="connsiteX27" fmla="*/ 5309875 w 8100409"/>
                <a:gd name="connsiteY27" fmla="*/ 1715824 h 2683475"/>
                <a:gd name="connsiteX28" fmla="*/ 5295753 w 8100409"/>
                <a:gd name="connsiteY28" fmla="*/ 1440445 h 2683475"/>
                <a:gd name="connsiteX29" fmla="*/ 5196899 w 8100409"/>
                <a:gd name="connsiteY29" fmla="*/ 1189779 h 2683475"/>
                <a:gd name="connsiteX30" fmla="*/ 5076861 w 8100409"/>
                <a:gd name="connsiteY30" fmla="*/ 794363 h 2683475"/>
                <a:gd name="connsiteX31" fmla="*/ 5002721 w 8100409"/>
                <a:gd name="connsiteY31" fmla="*/ 624899 h 2683475"/>
                <a:gd name="connsiteX32" fmla="*/ 4917989 w 8100409"/>
                <a:gd name="connsiteY32" fmla="*/ 476618 h 2683475"/>
                <a:gd name="connsiteX33" fmla="*/ 5041556 w 8100409"/>
                <a:gd name="connsiteY33" fmla="*/ 511923 h 2683475"/>
                <a:gd name="connsiteX34" fmla="*/ 5211021 w 8100409"/>
                <a:gd name="connsiteY34" fmla="*/ 656673 h 2683475"/>
                <a:gd name="connsiteX35" fmla="*/ 5281631 w 8100409"/>
                <a:gd name="connsiteY35" fmla="*/ 755527 h 2683475"/>
                <a:gd name="connsiteX36" fmla="*/ 5348710 w 8100409"/>
                <a:gd name="connsiteY36" fmla="*/ 709631 h 2683475"/>
                <a:gd name="connsiteX37" fmla="*/ 5295753 w 8100409"/>
                <a:gd name="connsiteY37" fmla="*/ 582533 h 2683475"/>
                <a:gd name="connsiteX38" fmla="*/ 5316936 w 8100409"/>
                <a:gd name="connsiteY38" fmla="*/ 533106 h 2683475"/>
                <a:gd name="connsiteX39" fmla="*/ 5412259 w 8100409"/>
                <a:gd name="connsiteY39" fmla="*/ 639021 h 2683475"/>
                <a:gd name="connsiteX40" fmla="*/ 5525235 w 8100409"/>
                <a:gd name="connsiteY40" fmla="*/ 670795 h 2683475"/>
                <a:gd name="connsiteX41" fmla="*/ 5557010 w 8100409"/>
                <a:gd name="connsiteY41" fmla="*/ 451904 h 2683475"/>
                <a:gd name="connsiteX42" fmla="*/ 5652333 w 8100409"/>
                <a:gd name="connsiteY42" fmla="*/ 596655 h 2683475"/>
                <a:gd name="connsiteX43" fmla="*/ 5804145 w 8100409"/>
                <a:gd name="connsiteY43" fmla="*/ 797894 h 2683475"/>
                <a:gd name="connsiteX44" fmla="*/ 5878285 w 8100409"/>
                <a:gd name="connsiteY44" fmla="*/ 836729 h 2683475"/>
                <a:gd name="connsiteX45" fmla="*/ 5892407 w 8100409"/>
                <a:gd name="connsiteY45" fmla="*/ 706100 h 2683475"/>
                <a:gd name="connsiteX46" fmla="*/ 5945365 w 8100409"/>
                <a:gd name="connsiteY46" fmla="*/ 787302 h 2683475"/>
                <a:gd name="connsiteX47" fmla="*/ 6083054 w 8100409"/>
                <a:gd name="connsiteY47" fmla="*/ 872034 h 2683475"/>
                <a:gd name="connsiteX48" fmla="*/ 6132482 w 8100409"/>
                <a:gd name="connsiteY48" fmla="*/ 857912 h 2683475"/>
                <a:gd name="connsiteX49" fmla="*/ 6199561 w 8100409"/>
                <a:gd name="connsiteY49" fmla="*/ 794363 h 2683475"/>
                <a:gd name="connsiteX50" fmla="*/ 6181909 w 8100409"/>
                <a:gd name="connsiteY50" fmla="*/ 663734 h 2683475"/>
                <a:gd name="connsiteX51" fmla="*/ 6203092 w 8100409"/>
                <a:gd name="connsiteY51" fmla="*/ 614307 h 2683475"/>
                <a:gd name="connsiteX52" fmla="*/ 6340781 w 8100409"/>
                <a:gd name="connsiteY52" fmla="*/ 706100 h 2683475"/>
                <a:gd name="connsiteX53" fmla="*/ 6605569 w 8100409"/>
                <a:gd name="connsiteY53" fmla="*/ 924992 h 2683475"/>
                <a:gd name="connsiteX54" fmla="*/ 6813868 w 8100409"/>
                <a:gd name="connsiteY54" fmla="*/ 1172127 h 2683475"/>
                <a:gd name="connsiteX55" fmla="*/ 6986863 w 8100409"/>
                <a:gd name="connsiteY55" fmla="*/ 1309816 h 2683475"/>
                <a:gd name="connsiteX56" fmla="*/ 7301078 w 8100409"/>
                <a:gd name="connsiteY56" fmla="*/ 1475750 h 2683475"/>
                <a:gd name="connsiteX57" fmla="*/ 7548213 w 8100409"/>
                <a:gd name="connsiteY57" fmla="*/ 1514585 h 2683475"/>
                <a:gd name="connsiteX58" fmla="*/ 7551743 w 8100409"/>
                <a:gd name="connsiteY58" fmla="*/ 1408670 h 2683475"/>
                <a:gd name="connsiteX59" fmla="*/ 7576457 w 8100409"/>
                <a:gd name="connsiteY59" fmla="*/ 1309816 h 2683475"/>
                <a:gd name="connsiteX60" fmla="*/ 7604701 w 8100409"/>
                <a:gd name="connsiteY60" fmla="*/ 1239206 h 2683475"/>
                <a:gd name="connsiteX61" fmla="*/ 7654128 w 8100409"/>
                <a:gd name="connsiteY61" fmla="*/ 1267450 h 2683475"/>
                <a:gd name="connsiteX62" fmla="*/ 7880080 w 8100409"/>
                <a:gd name="connsiteY62" fmla="*/ 1394548 h 2683475"/>
                <a:gd name="connsiteX63" fmla="*/ 7957751 w 8100409"/>
                <a:gd name="connsiteY63" fmla="*/ 1341591 h 2683475"/>
                <a:gd name="connsiteX64" fmla="*/ 7897732 w 8100409"/>
                <a:gd name="connsiteY64" fmla="*/ 1203901 h 2683475"/>
                <a:gd name="connsiteX65" fmla="*/ 7873019 w 8100409"/>
                <a:gd name="connsiteY65" fmla="*/ 1087395 h 2683475"/>
                <a:gd name="connsiteX66" fmla="*/ 8084849 w 8100409"/>
                <a:gd name="connsiteY66" fmla="*/ 1207432 h 2683475"/>
                <a:gd name="connsiteX67" fmla="*/ 8081319 w 8100409"/>
                <a:gd name="connsiteY67" fmla="*/ 1087395 h 2683475"/>
                <a:gd name="connsiteX68" fmla="*/ 8067197 w 8100409"/>
                <a:gd name="connsiteY68" fmla="*/ 1041498 h 2683475"/>
                <a:gd name="connsiteX69" fmla="*/ 8060136 w 8100409"/>
                <a:gd name="connsiteY69" fmla="*/ 1023846 h 2683475"/>
                <a:gd name="connsiteX70" fmla="*/ 8060136 w 8100409"/>
                <a:gd name="connsiteY70" fmla="*/ 1016785 h 2683475"/>
                <a:gd name="connsiteX71" fmla="*/ 7957751 w 8100409"/>
                <a:gd name="connsiteY71" fmla="*/ 822607 h 2683475"/>
                <a:gd name="connsiteX72" fmla="*/ 7827122 w 8100409"/>
                <a:gd name="connsiteY72" fmla="*/ 794363 h 2683475"/>
                <a:gd name="connsiteX73" fmla="*/ 7721207 w 8100409"/>
                <a:gd name="connsiteY73" fmla="*/ 744936 h 2683475"/>
                <a:gd name="connsiteX74" fmla="*/ 7615292 w 8100409"/>
                <a:gd name="connsiteY74" fmla="*/ 670795 h 2683475"/>
                <a:gd name="connsiteX75" fmla="*/ 7498786 w 8100409"/>
                <a:gd name="connsiteY75" fmla="*/ 600185 h 2683475"/>
                <a:gd name="connsiteX76" fmla="*/ 7431706 w 8100409"/>
                <a:gd name="connsiteY76" fmla="*/ 473087 h 2683475"/>
                <a:gd name="connsiteX77" fmla="*/ 7382279 w 8100409"/>
                <a:gd name="connsiteY77" fmla="*/ 338928 h 2683475"/>
                <a:gd name="connsiteX78" fmla="*/ 7332852 w 8100409"/>
                <a:gd name="connsiteY78" fmla="*/ 148281 h 2683475"/>
                <a:gd name="connsiteX79" fmla="*/ 7279895 w 8100409"/>
                <a:gd name="connsiteY79" fmla="*/ 0 h 2683475"/>
                <a:gd name="connsiteX80" fmla="*/ 6827990 w 8100409"/>
                <a:gd name="connsiteY80" fmla="*/ 434252 h 2683475"/>
                <a:gd name="connsiteX81" fmla="*/ 6326659 w 8100409"/>
                <a:gd name="connsiteY81" fmla="*/ 250666 h 2683475"/>
                <a:gd name="connsiteX82" fmla="*/ 6291354 w 8100409"/>
                <a:gd name="connsiteY82" fmla="*/ 356581 h 2683475"/>
                <a:gd name="connsiteX83" fmla="*/ 6185439 w 8100409"/>
                <a:gd name="connsiteY83" fmla="*/ 522514 h 2683475"/>
                <a:gd name="connsiteX84" fmla="*/ 6044219 w 8100409"/>
                <a:gd name="connsiteY84" fmla="*/ 600185 h 2683475"/>
                <a:gd name="connsiteX85" fmla="*/ 5934773 w 8100409"/>
                <a:gd name="connsiteY85" fmla="*/ 653143 h 2683475"/>
                <a:gd name="connsiteX86" fmla="*/ 5878285 w 8100409"/>
                <a:gd name="connsiteY86" fmla="*/ 614307 h 2683475"/>
                <a:gd name="connsiteX87" fmla="*/ 5832389 w 8100409"/>
                <a:gd name="connsiteY87" fmla="*/ 575472 h 2683475"/>
                <a:gd name="connsiteX88" fmla="*/ 5790023 w 8100409"/>
                <a:gd name="connsiteY88" fmla="*/ 586063 h 2683475"/>
                <a:gd name="connsiteX89" fmla="*/ 5730004 w 8100409"/>
                <a:gd name="connsiteY89" fmla="*/ 515453 h 2683475"/>
                <a:gd name="connsiteX90" fmla="*/ 5726474 w 8100409"/>
                <a:gd name="connsiteY90" fmla="*/ 480148 h 2683475"/>
                <a:gd name="connsiteX91" fmla="*/ 5694699 w 8100409"/>
                <a:gd name="connsiteY91" fmla="*/ 476618 h 2683475"/>
                <a:gd name="connsiteX92" fmla="*/ 5652333 w 8100409"/>
                <a:gd name="connsiteY92" fmla="*/ 490740 h 2683475"/>
                <a:gd name="connsiteX93" fmla="*/ 5602906 w 8100409"/>
                <a:gd name="connsiteY93" fmla="*/ 451904 h 2683475"/>
                <a:gd name="connsiteX94" fmla="*/ 5546418 w 8100409"/>
                <a:gd name="connsiteY94" fmla="*/ 268318 h 2683475"/>
                <a:gd name="connsiteX95" fmla="*/ 5493461 w 8100409"/>
                <a:gd name="connsiteY95" fmla="*/ 105915 h 2683475"/>
                <a:gd name="connsiteX96" fmla="*/ 5454625 w 8100409"/>
                <a:gd name="connsiteY96" fmla="*/ 7061 h 2683475"/>
                <a:gd name="connsiteX97" fmla="*/ 5359302 w 8100409"/>
                <a:gd name="connsiteY97" fmla="*/ 321276 h 2683475"/>
                <a:gd name="connsiteX98" fmla="*/ 5320466 w 8100409"/>
                <a:gd name="connsiteY98" fmla="*/ 310684 h 2683475"/>
                <a:gd name="connsiteX99" fmla="*/ 5211021 w 8100409"/>
                <a:gd name="connsiteY99" fmla="*/ 77671 h 2683475"/>
                <a:gd name="connsiteX100" fmla="*/ 5189838 w 8100409"/>
                <a:gd name="connsiteY100" fmla="*/ 77671 h 2683475"/>
                <a:gd name="connsiteX101" fmla="*/ 5161593 w 8100409"/>
                <a:gd name="connsiteY101" fmla="*/ 112976 h 2683475"/>
                <a:gd name="connsiteX102" fmla="*/ 5119227 w 8100409"/>
                <a:gd name="connsiteY102" fmla="*/ 165934 h 2683475"/>
                <a:gd name="connsiteX103" fmla="*/ 5083922 w 8100409"/>
                <a:gd name="connsiteY103" fmla="*/ 127098 h 2683475"/>
                <a:gd name="connsiteX104" fmla="*/ 4875623 w 8100409"/>
                <a:gd name="connsiteY104" fmla="*/ 180056 h 2683475"/>
                <a:gd name="connsiteX105" fmla="*/ 4737933 w 8100409"/>
                <a:gd name="connsiteY105" fmla="*/ 547228 h 2683475"/>
                <a:gd name="connsiteX106" fmla="*/ 3262183 w 8100409"/>
                <a:gd name="connsiteY106" fmla="*/ 1737007 h 2683475"/>
                <a:gd name="connsiteX107" fmla="*/ 28244 w 8100409"/>
                <a:gd name="connsiteY107" fmla="*/ 1387487 h 2683475"/>
                <a:gd name="connsiteX108" fmla="*/ 56488 w 8100409"/>
                <a:gd name="connsiteY108" fmla="*/ 1733477 h 2683475"/>
                <a:gd name="connsiteX0" fmla="*/ 56488 w 8100409"/>
                <a:gd name="connsiteY0" fmla="*/ 1733477 h 2683475"/>
                <a:gd name="connsiteX1" fmla="*/ 0 w 8100409"/>
                <a:gd name="connsiteY1" fmla="*/ 1842922 h 2683475"/>
                <a:gd name="connsiteX2" fmla="*/ 7061 w 8100409"/>
                <a:gd name="connsiteY2" fmla="*/ 2107709 h 2683475"/>
                <a:gd name="connsiteX3" fmla="*/ 14122 w 8100409"/>
                <a:gd name="connsiteY3" fmla="*/ 2097119 h 2683475"/>
                <a:gd name="connsiteX4" fmla="*/ 293031 w 8100409"/>
                <a:gd name="connsiteY4" fmla="*/ 2058283 h 2683475"/>
                <a:gd name="connsiteX5" fmla="*/ 480148 w 8100409"/>
                <a:gd name="connsiteY5" fmla="*/ 2160667 h 2683475"/>
                <a:gd name="connsiteX6" fmla="*/ 727283 w 8100409"/>
                <a:gd name="connsiteY6" fmla="*/ 2308948 h 2683475"/>
                <a:gd name="connsiteX7" fmla="*/ 935583 w 8100409"/>
                <a:gd name="connsiteY7" fmla="*/ 2485473 h 2683475"/>
                <a:gd name="connsiteX8" fmla="*/ 1221553 w 8100409"/>
                <a:gd name="connsiteY8" fmla="*/ 2601980 h 2683475"/>
                <a:gd name="connsiteX9" fmla="*/ 1440444 w 8100409"/>
                <a:gd name="connsiteY9" fmla="*/ 2683182 h 2683475"/>
                <a:gd name="connsiteX10" fmla="*/ 1797025 w 8100409"/>
                <a:gd name="connsiteY10" fmla="*/ 2669060 h 2683475"/>
                <a:gd name="connsiteX11" fmla="*/ 2037099 w 8100409"/>
                <a:gd name="connsiteY11" fmla="*/ 2563144 h 2683475"/>
                <a:gd name="connsiteX12" fmla="*/ 2167728 w 8100409"/>
                <a:gd name="connsiteY12" fmla="*/ 2467821 h 2683475"/>
                <a:gd name="connsiteX13" fmla="*/ 2259521 w 8100409"/>
                <a:gd name="connsiteY13" fmla="*/ 2291296 h 2683475"/>
                <a:gd name="connsiteX14" fmla="*/ 2464290 w 8100409"/>
                <a:gd name="connsiteY14" fmla="*/ 2210094 h 2683475"/>
                <a:gd name="connsiteX15" fmla="*/ 2743199 w 8100409"/>
                <a:gd name="connsiteY15" fmla="*/ 2287765 h 2683475"/>
                <a:gd name="connsiteX16" fmla="*/ 2891481 w 8100409"/>
                <a:gd name="connsiteY16" fmla="*/ 2308948 h 2683475"/>
                <a:gd name="connsiteX17" fmla="*/ 3039762 w 8100409"/>
                <a:gd name="connsiteY17" fmla="*/ 2245399 h 2683475"/>
                <a:gd name="connsiteX18" fmla="*/ 3043292 w 8100409"/>
                <a:gd name="connsiteY18" fmla="*/ 2132423 h 2683475"/>
                <a:gd name="connsiteX19" fmla="*/ 3364568 w 8100409"/>
                <a:gd name="connsiteY19" fmla="*/ 2333662 h 2683475"/>
                <a:gd name="connsiteX20" fmla="*/ 3650539 w 8100409"/>
                <a:gd name="connsiteY20" fmla="*/ 2407802 h 2683475"/>
                <a:gd name="connsiteX21" fmla="*/ 3805881 w 8100409"/>
                <a:gd name="connsiteY21" fmla="*/ 2425454 h 2683475"/>
                <a:gd name="connsiteX22" fmla="*/ 4296621 w 8100409"/>
                <a:gd name="connsiteY22" fmla="*/ 2411333 h 2683475"/>
                <a:gd name="connsiteX23" fmla="*/ 4554347 w 8100409"/>
                <a:gd name="connsiteY23" fmla="*/ 2273643 h 2683475"/>
                <a:gd name="connsiteX24" fmla="*/ 4808543 w 8100409"/>
                <a:gd name="connsiteY24" fmla="*/ 2192442 h 2683475"/>
                <a:gd name="connsiteX25" fmla="*/ 5013312 w 8100409"/>
                <a:gd name="connsiteY25" fmla="*/ 2160667 h 2683475"/>
                <a:gd name="connsiteX26" fmla="*/ 5207490 w 8100409"/>
                <a:gd name="connsiteY26" fmla="*/ 1962959 h 2683475"/>
                <a:gd name="connsiteX27" fmla="*/ 5309875 w 8100409"/>
                <a:gd name="connsiteY27" fmla="*/ 1715824 h 2683475"/>
                <a:gd name="connsiteX28" fmla="*/ 5295753 w 8100409"/>
                <a:gd name="connsiteY28" fmla="*/ 1440445 h 2683475"/>
                <a:gd name="connsiteX29" fmla="*/ 5196899 w 8100409"/>
                <a:gd name="connsiteY29" fmla="*/ 1189779 h 2683475"/>
                <a:gd name="connsiteX30" fmla="*/ 5076861 w 8100409"/>
                <a:gd name="connsiteY30" fmla="*/ 794363 h 2683475"/>
                <a:gd name="connsiteX31" fmla="*/ 5002721 w 8100409"/>
                <a:gd name="connsiteY31" fmla="*/ 624899 h 2683475"/>
                <a:gd name="connsiteX32" fmla="*/ 4917989 w 8100409"/>
                <a:gd name="connsiteY32" fmla="*/ 476618 h 2683475"/>
                <a:gd name="connsiteX33" fmla="*/ 5041556 w 8100409"/>
                <a:gd name="connsiteY33" fmla="*/ 511923 h 2683475"/>
                <a:gd name="connsiteX34" fmla="*/ 5211021 w 8100409"/>
                <a:gd name="connsiteY34" fmla="*/ 656673 h 2683475"/>
                <a:gd name="connsiteX35" fmla="*/ 5281631 w 8100409"/>
                <a:gd name="connsiteY35" fmla="*/ 755527 h 2683475"/>
                <a:gd name="connsiteX36" fmla="*/ 5348710 w 8100409"/>
                <a:gd name="connsiteY36" fmla="*/ 709631 h 2683475"/>
                <a:gd name="connsiteX37" fmla="*/ 5295753 w 8100409"/>
                <a:gd name="connsiteY37" fmla="*/ 582533 h 2683475"/>
                <a:gd name="connsiteX38" fmla="*/ 5316936 w 8100409"/>
                <a:gd name="connsiteY38" fmla="*/ 533106 h 2683475"/>
                <a:gd name="connsiteX39" fmla="*/ 5412259 w 8100409"/>
                <a:gd name="connsiteY39" fmla="*/ 639021 h 2683475"/>
                <a:gd name="connsiteX40" fmla="*/ 5525235 w 8100409"/>
                <a:gd name="connsiteY40" fmla="*/ 670795 h 2683475"/>
                <a:gd name="connsiteX41" fmla="*/ 5557010 w 8100409"/>
                <a:gd name="connsiteY41" fmla="*/ 451904 h 2683475"/>
                <a:gd name="connsiteX42" fmla="*/ 5652333 w 8100409"/>
                <a:gd name="connsiteY42" fmla="*/ 596655 h 2683475"/>
                <a:gd name="connsiteX43" fmla="*/ 5804145 w 8100409"/>
                <a:gd name="connsiteY43" fmla="*/ 797894 h 2683475"/>
                <a:gd name="connsiteX44" fmla="*/ 5878285 w 8100409"/>
                <a:gd name="connsiteY44" fmla="*/ 836729 h 2683475"/>
                <a:gd name="connsiteX45" fmla="*/ 5892407 w 8100409"/>
                <a:gd name="connsiteY45" fmla="*/ 706100 h 2683475"/>
                <a:gd name="connsiteX46" fmla="*/ 5945365 w 8100409"/>
                <a:gd name="connsiteY46" fmla="*/ 787302 h 2683475"/>
                <a:gd name="connsiteX47" fmla="*/ 6083054 w 8100409"/>
                <a:gd name="connsiteY47" fmla="*/ 872034 h 2683475"/>
                <a:gd name="connsiteX48" fmla="*/ 6132482 w 8100409"/>
                <a:gd name="connsiteY48" fmla="*/ 857912 h 2683475"/>
                <a:gd name="connsiteX49" fmla="*/ 6199561 w 8100409"/>
                <a:gd name="connsiteY49" fmla="*/ 794363 h 2683475"/>
                <a:gd name="connsiteX50" fmla="*/ 6181909 w 8100409"/>
                <a:gd name="connsiteY50" fmla="*/ 663734 h 2683475"/>
                <a:gd name="connsiteX51" fmla="*/ 6203092 w 8100409"/>
                <a:gd name="connsiteY51" fmla="*/ 614307 h 2683475"/>
                <a:gd name="connsiteX52" fmla="*/ 6340781 w 8100409"/>
                <a:gd name="connsiteY52" fmla="*/ 706100 h 2683475"/>
                <a:gd name="connsiteX53" fmla="*/ 6605569 w 8100409"/>
                <a:gd name="connsiteY53" fmla="*/ 924992 h 2683475"/>
                <a:gd name="connsiteX54" fmla="*/ 6813868 w 8100409"/>
                <a:gd name="connsiteY54" fmla="*/ 1172127 h 2683475"/>
                <a:gd name="connsiteX55" fmla="*/ 6986863 w 8100409"/>
                <a:gd name="connsiteY55" fmla="*/ 1309816 h 2683475"/>
                <a:gd name="connsiteX56" fmla="*/ 7301078 w 8100409"/>
                <a:gd name="connsiteY56" fmla="*/ 1475750 h 2683475"/>
                <a:gd name="connsiteX57" fmla="*/ 7548213 w 8100409"/>
                <a:gd name="connsiteY57" fmla="*/ 1514585 h 2683475"/>
                <a:gd name="connsiteX58" fmla="*/ 7551743 w 8100409"/>
                <a:gd name="connsiteY58" fmla="*/ 1408670 h 2683475"/>
                <a:gd name="connsiteX59" fmla="*/ 7576457 w 8100409"/>
                <a:gd name="connsiteY59" fmla="*/ 1309816 h 2683475"/>
                <a:gd name="connsiteX60" fmla="*/ 7604701 w 8100409"/>
                <a:gd name="connsiteY60" fmla="*/ 1239206 h 2683475"/>
                <a:gd name="connsiteX61" fmla="*/ 7654128 w 8100409"/>
                <a:gd name="connsiteY61" fmla="*/ 1267450 h 2683475"/>
                <a:gd name="connsiteX62" fmla="*/ 7880080 w 8100409"/>
                <a:gd name="connsiteY62" fmla="*/ 1394548 h 2683475"/>
                <a:gd name="connsiteX63" fmla="*/ 7957751 w 8100409"/>
                <a:gd name="connsiteY63" fmla="*/ 1341591 h 2683475"/>
                <a:gd name="connsiteX64" fmla="*/ 7897732 w 8100409"/>
                <a:gd name="connsiteY64" fmla="*/ 1203901 h 2683475"/>
                <a:gd name="connsiteX65" fmla="*/ 7873019 w 8100409"/>
                <a:gd name="connsiteY65" fmla="*/ 1087395 h 2683475"/>
                <a:gd name="connsiteX66" fmla="*/ 8084849 w 8100409"/>
                <a:gd name="connsiteY66" fmla="*/ 1207432 h 2683475"/>
                <a:gd name="connsiteX67" fmla="*/ 8081319 w 8100409"/>
                <a:gd name="connsiteY67" fmla="*/ 1087395 h 2683475"/>
                <a:gd name="connsiteX68" fmla="*/ 8067197 w 8100409"/>
                <a:gd name="connsiteY68" fmla="*/ 1041498 h 2683475"/>
                <a:gd name="connsiteX69" fmla="*/ 8060136 w 8100409"/>
                <a:gd name="connsiteY69" fmla="*/ 1023846 h 2683475"/>
                <a:gd name="connsiteX70" fmla="*/ 7957751 w 8100409"/>
                <a:gd name="connsiteY70" fmla="*/ 822607 h 2683475"/>
                <a:gd name="connsiteX71" fmla="*/ 7827122 w 8100409"/>
                <a:gd name="connsiteY71" fmla="*/ 794363 h 2683475"/>
                <a:gd name="connsiteX72" fmla="*/ 7721207 w 8100409"/>
                <a:gd name="connsiteY72" fmla="*/ 744936 h 2683475"/>
                <a:gd name="connsiteX73" fmla="*/ 7615292 w 8100409"/>
                <a:gd name="connsiteY73" fmla="*/ 670795 h 2683475"/>
                <a:gd name="connsiteX74" fmla="*/ 7498786 w 8100409"/>
                <a:gd name="connsiteY74" fmla="*/ 600185 h 2683475"/>
                <a:gd name="connsiteX75" fmla="*/ 7431706 w 8100409"/>
                <a:gd name="connsiteY75" fmla="*/ 473087 h 2683475"/>
                <a:gd name="connsiteX76" fmla="*/ 7382279 w 8100409"/>
                <a:gd name="connsiteY76" fmla="*/ 338928 h 2683475"/>
                <a:gd name="connsiteX77" fmla="*/ 7332852 w 8100409"/>
                <a:gd name="connsiteY77" fmla="*/ 148281 h 2683475"/>
                <a:gd name="connsiteX78" fmla="*/ 7279895 w 8100409"/>
                <a:gd name="connsiteY78" fmla="*/ 0 h 2683475"/>
                <a:gd name="connsiteX79" fmla="*/ 6827990 w 8100409"/>
                <a:gd name="connsiteY79" fmla="*/ 434252 h 2683475"/>
                <a:gd name="connsiteX80" fmla="*/ 6326659 w 8100409"/>
                <a:gd name="connsiteY80" fmla="*/ 250666 h 2683475"/>
                <a:gd name="connsiteX81" fmla="*/ 6291354 w 8100409"/>
                <a:gd name="connsiteY81" fmla="*/ 356581 h 2683475"/>
                <a:gd name="connsiteX82" fmla="*/ 6185439 w 8100409"/>
                <a:gd name="connsiteY82" fmla="*/ 522514 h 2683475"/>
                <a:gd name="connsiteX83" fmla="*/ 6044219 w 8100409"/>
                <a:gd name="connsiteY83" fmla="*/ 600185 h 2683475"/>
                <a:gd name="connsiteX84" fmla="*/ 5934773 w 8100409"/>
                <a:gd name="connsiteY84" fmla="*/ 653143 h 2683475"/>
                <a:gd name="connsiteX85" fmla="*/ 5878285 w 8100409"/>
                <a:gd name="connsiteY85" fmla="*/ 614307 h 2683475"/>
                <a:gd name="connsiteX86" fmla="*/ 5832389 w 8100409"/>
                <a:gd name="connsiteY86" fmla="*/ 575472 h 2683475"/>
                <a:gd name="connsiteX87" fmla="*/ 5790023 w 8100409"/>
                <a:gd name="connsiteY87" fmla="*/ 586063 h 2683475"/>
                <a:gd name="connsiteX88" fmla="*/ 5730004 w 8100409"/>
                <a:gd name="connsiteY88" fmla="*/ 515453 h 2683475"/>
                <a:gd name="connsiteX89" fmla="*/ 5726474 w 8100409"/>
                <a:gd name="connsiteY89" fmla="*/ 480148 h 2683475"/>
                <a:gd name="connsiteX90" fmla="*/ 5694699 w 8100409"/>
                <a:gd name="connsiteY90" fmla="*/ 476618 h 2683475"/>
                <a:gd name="connsiteX91" fmla="*/ 5652333 w 8100409"/>
                <a:gd name="connsiteY91" fmla="*/ 490740 h 2683475"/>
                <a:gd name="connsiteX92" fmla="*/ 5602906 w 8100409"/>
                <a:gd name="connsiteY92" fmla="*/ 451904 h 2683475"/>
                <a:gd name="connsiteX93" fmla="*/ 5546418 w 8100409"/>
                <a:gd name="connsiteY93" fmla="*/ 268318 h 2683475"/>
                <a:gd name="connsiteX94" fmla="*/ 5493461 w 8100409"/>
                <a:gd name="connsiteY94" fmla="*/ 105915 h 2683475"/>
                <a:gd name="connsiteX95" fmla="*/ 5454625 w 8100409"/>
                <a:gd name="connsiteY95" fmla="*/ 7061 h 2683475"/>
                <a:gd name="connsiteX96" fmla="*/ 5359302 w 8100409"/>
                <a:gd name="connsiteY96" fmla="*/ 321276 h 2683475"/>
                <a:gd name="connsiteX97" fmla="*/ 5320466 w 8100409"/>
                <a:gd name="connsiteY97" fmla="*/ 310684 h 2683475"/>
                <a:gd name="connsiteX98" fmla="*/ 5211021 w 8100409"/>
                <a:gd name="connsiteY98" fmla="*/ 77671 h 2683475"/>
                <a:gd name="connsiteX99" fmla="*/ 5189838 w 8100409"/>
                <a:gd name="connsiteY99" fmla="*/ 77671 h 2683475"/>
                <a:gd name="connsiteX100" fmla="*/ 5161593 w 8100409"/>
                <a:gd name="connsiteY100" fmla="*/ 112976 h 2683475"/>
                <a:gd name="connsiteX101" fmla="*/ 5119227 w 8100409"/>
                <a:gd name="connsiteY101" fmla="*/ 165934 h 2683475"/>
                <a:gd name="connsiteX102" fmla="*/ 5083922 w 8100409"/>
                <a:gd name="connsiteY102" fmla="*/ 127098 h 2683475"/>
                <a:gd name="connsiteX103" fmla="*/ 4875623 w 8100409"/>
                <a:gd name="connsiteY103" fmla="*/ 180056 h 2683475"/>
                <a:gd name="connsiteX104" fmla="*/ 4737933 w 8100409"/>
                <a:gd name="connsiteY104" fmla="*/ 547228 h 2683475"/>
                <a:gd name="connsiteX105" fmla="*/ 3262183 w 8100409"/>
                <a:gd name="connsiteY105" fmla="*/ 1737007 h 2683475"/>
                <a:gd name="connsiteX106" fmla="*/ 28244 w 8100409"/>
                <a:gd name="connsiteY106" fmla="*/ 1387487 h 2683475"/>
                <a:gd name="connsiteX107" fmla="*/ 56488 w 8100409"/>
                <a:gd name="connsiteY107" fmla="*/ 1733477 h 2683475"/>
                <a:gd name="connsiteX0" fmla="*/ 56488 w 8100409"/>
                <a:gd name="connsiteY0" fmla="*/ 1733477 h 2683475"/>
                <a:gd name="connsiteX1" fmla="*/ 0 w 8100409"/>
                <a:gd name="connsiteY1" fmla="*/ 1842922 h 2683475"/>
                <a:gd name="connsiteX2" fmla="*/ 7061 w 8100409"/>
                <a:gd name="connsiteY2" fmla="*/ 2107709 h 2683475"/>
                <a:gd name="connsiteX3" fmla="*/ 14122 w 8100409"/>
                <a:gd name="connsiteY3" fmla="*/ 2097119 h 2683475"/>
                <a:gd name="connsiteX4" fmla="*/ 293031 w 8100409"/>
                <a:gd name="connsiteY4" fmla="*/ 2058283 h 2683475"/>
                <a:gd name="connsiteX5" fmla="*/ 480148 w 8100409"/>
                <a:gd name="connsiteY5" fmla="*/ 2160667 h 2683475"/>
                <a:gd name="connsiteX6" fmla="*/ 727283 w 8100409"/>
                <a:gd name="connsiteY6" fmla="*/ 2308948 h 2683475"/>
                <a:gd name="connsiteX7" fmla="*/ 935583 w 8100409"/>
                <a:gd name="connsiteY7" fmla="*/ 2485473 h 2683475"/>
                <a:gd name="connsiteX8" fmla="*/ 1221553 w 8100409"/>
                <a:gd name="connsiteY8" fmla="*/ 2601980 h 2683475"/>
                <a:gd name="connsiteX9" fmla="*/ 1440444 w 8100409"/>
                <a:gd name="connsiteY9" fmla="*/ 2683182 h 2683475"/>
                <a:gd name="connsiteX10" fmla="*/ 1797025 w 8100409"/>
                <a:gd name="connsiteY10" fmla="*/ 2669060 h 2683475"/>
                <a:gd name="connsiteX11" fmla="*/ 2037099 w 8100409"/>
                <a:gd name="connsiteY11" fmla="*/ 2563144 h 2683475"/>
                <a:gd name="connsiteX12" fmla="*/ 2167728 w 8100409"/>
                <a:gd name="connsiteY12" fmla="*/ 2467821 h 2683475"/>
                <a:gd name="connsiteX13" fmla="*/ 2259521 w 8100409"/>
                <a:gd name="connsiteY13" fmla="*/ 2291296 h 2683475"/>
                <a:gd name="connsiteX14" fmla="*/ 2464290 w 8100409"/>
                <a:gd name="connsiteY14" fmla="*/ 2210094 h 2683475"/>
                <a:gd name="connsiteX15" fmla="*/ 2743199 w 8100409"/>
                <a:gd name="connsiteY15" fmla="*/ 2287765 h 2683475"/>
                <a:gd name="connsiteX16" fmla="*/ 2891481 w 8100409"/>
                <a:gd name="connsiteY16" fmla="*/ 2308948 h 2683475"/>
                <a:gd name="connsiteX17" fmla="*/ 3039762 w 8100409"/>
                <a:gd name="connsiteY17" fmla="*/ 2245399 h 2683475"/>
                <a:gd name="connsiteX18" fmla="*/ 3043292 w 8100409"/>
                <a:gd name="connsiteY18" fmla="*/ 2132423 h 2683475"/>
                <a:gd name="connsiteX19" fmla="*/ 3364568 w 8100409"/>
                <a:gd name="connsiteY19" fmla="*/ 2333662 h 2683475"/>
                <a:gd name="connsiteX20" fmla="*/ 3650539 w 8100409"/>
                <a:gd name="connsiteY20" fmla="*/ 2407802 h 2683475"/>
                <a:gd name="connsiteX21" fmla="*/ 3805881 w 8100409"/>
                <a:gd name="connsiteY21" fmla="*/ 2425454 h 2683475"/>
                <a:gd name="connsiteX22" fmla="*/ 4296621 w 8100409"/>
                <a:gd name="connsiteY22" fmla="*/ 2411333 h 2683475"/>
                <a:gd name="connsiteX23" fmla="*/ 4554347 w 8100409"/>
                <a:gd name="connsiteY23" fmla="*/ 2273643 h 2683475"/>
                <a:gd name="connsiteX24" fmla="*/ 4808543 w 8100409"/>
                <a:gd name="connsiteY24" fmla="*/ 2192442 h 2683475"/>
                <a:gd name="connsiteX25" fmla="*/ 5013312 w 8100409"/>
                <a:gd name="connsiteY25" fmla="*/ 2160667 h 2683475"/>
                <a:gd name="connsiteX26" fmla="*/ 5207490 w 8100409"/>
                <a:gd name="connsiteY26" fmla="*/ 1962959 h 2683475"/>
                <a:gd name="connsiteX27" fmla="*/ 5309875 w 8100409"/>
                <a:gd name="connsiteY27" fmla="*/ 1715824 h 2683475"/>
                <a:gd name="connsiteX28" fmla="*/ 5295753 w 8100409"/>
                <a:gd name="connsiteY28" fmla="*/ 1440445 h 2683475"/>
                <a:gd name="connsiteX29" fmla="*/ 5196899 w 8100409"/>
                <a:gd name="connsiteY29" fmla="*/ 1189779 h 2683475"/>
                <a:gd name="connsiteX30" fmla="*/ 5076861 w 8100409"/>
                <a:gd name="connsiteY30" fmla="*/ 794363 h 2683475"/>
                <a:gd name="connsiteX31" fmla="*/ 5002721 w 8100409"/>
                <a:gd name="connsiteY31" fmla="*/ 624899 h 2683475"/>
                <a:gd name="connsiteX32" fmla="*/ 4917989 w 8100409"/>
                <a:gd name="connsiteY32" fmla="*/ 476618 h 2683475"/>
                <a:gd name="connsiteX33" fmla="*/ 5041556 w 8100409"/>
                <a:gd name="connsiteY33" fmla="*/ 511923 h 2683475"/>
                <a:gd name="connsiteX34" fmla="*/ 5211021 w 8100409"/>
                <a:gd name="connsiteY34" fmla="*/ 656673 h 2683475"/>
                <a:gd name="connsiteX35" fmla="*/ 5281631 w 8100409"/>
                <a:gd name="connsiteY35" fmla="*/ 755527 h 2683475"/>
                <a:gd name="connsiteX36" fmla="*/ 5348710 w 8100409"/>
                <a:gd name="connsiteY36" fmla="*/ 709631 h 2683475"/>
                <a:gd name="connsiteX37" fmla="*/ 5295753 w 8100409"/>
                <a:gd name="connsiteY37" fmla="*/ 582533 h 2683475"/>
                <a:gd name="connsiteX38" fmla="*/ 5316936 w 8100409"/>
                <a:gd name="connsiteY38" fmla="*/ 533106 h 2683475"/>
                <a:gd name="connsiteX39" fmla="*/ 5412259 w 8100409"/>
                <a:gd name="connsiteY39" fmla="*/ 639021 h 2683475"/>
                <a:gd name="connsiteX40" fmla="*/ 5525235 w 8100409"/>
                <a:gd name="connsiteY40" fmla="*/ 670795 h 2683475"/>
                <a:gd name="connsiteX41" fmla="*/ 5557010 w 8100409"/>
                <a:gd name="connsiteY41" fmla="*/ 451904 h 2683475"/>
                <a:gd name="connsiteX42" fmla="*/ 5652333 w 8100409"/>
                <a:gd name="connsiteY42" fmla="*/ 596655 h 2683475"/>
                <a:gd name="connsiteX43" fmla="*/ 5804145 w 8100409"/>
                <a:gd name="connsiteY43" fmla="*/ 797894 h 2683475"/>
                <a:gd name="connsiteX44" fmla="*/ 5878285 w 8100409"/>
                <a:gd name="connsiteY44" fmla="*/ 836729 h 2683475"/>
                <a:gd name="connsiteX45" fmla="*/ 5892407 w 8100409"/>
                <a:gd name="connsiteY45" fmla="*/ 706100 h 2683475"/>
                <a:gd name="connsiteX46" fmla="*/ 5945365 w 8100409"/>
                <a:gd name="connsiteY46" fmla="*/ 787302 h 2683475"/>
                <a:gd name="connsiteX47" fmla="*/ 6083054 w 8100409"/>
                <a:gd name="connsiteY47" fmla="*/ 872034 h 2683475"/>
                <a:gd name="connsiteX48" fmla="*/ 6132482 w 8100409"/>
                <a:gd name="connsiteY48" fmla="*/ 857912 h 2683475"/>
                <a:gd name="connsiteX49" fmla="*/ 6199561 w 8100409"/>
                <a:gd name="connsiteY49" fmla="*/ 794363 h 2683475"/>
                <a:gd name="connsiteX50" fmla="*/ 6181909 w 8100409"/>
                <a:gd name="connsiteY50" fmla="*/ 663734 h 2683475"/>
                <a:gd name="connsiteX51" fmla="*/ 6203092 w 8100409"/>
                <a:gd name="connsiteY51" fmla="*/ 614307 h 2683475"/>
                <a:gd name="connsiteX52" fmla="*/ 6340781 w 8100409"/>
                <a:gd name="connsiteY52" fmla="*/ 706100 h 2683475"/>
                <a:gd name="connsiteX53" fmla="*/ 6605569 w 8100409"/>
                <a:gd name="connsiteY53" fmla="*/ 924992 h 2683475"/>
                <a:gd name="connsiteX54" fmla="*/ 6813868 w 8100409"/>
                <a:gd name="connsiteY54" fmla="*/ 1172127 h 2683475"/>
                <a:gd name="connsiteX55" fmla="*/ 6986863 w 8100409"/>
                <a:gd name="connsiteY55" fmla="*/ 1309816 h 2683475"/>
                <a:gd name="connsiteX56" fmla="*/ 7301078 w 8100409"/>
                <a:gd name="connsiteY56" fmla="*/ 1475750 h 2683475"/>
                <a:gd name="connsiteX57" fmla="*/ 7548213 w 8100409"/>
                <a:gd name="connsiteY57" fmla="*/ 1514585 h 2683475"/>
                <a:gd name="connsiteX58" fmla="*/ 7551743 w 8100409"/>
                <a:gd name="connsiteY58" fmla="*/ 1408670 h 2683475"/>
                <a:gd name="connsiteX59" fmla="*/ 7576457 w 8100409"/>
                <a:gd name="connsiteY59" fmla="*/ 1309816 h 2683475"/>
                <a:gd name="connsiteX60" fmla="*/ 7604701 w 8100409"/>
                <a:gd name="connsiteY60" fmla="*/ 1239206 h 2683475"/>
                <a:gd name="connsiteX61" fmla="*/ 7654128 w 8100409"/>
                <a:gd name="connsiteY61" fmla="*/ 1267450 h 2683475"/>
                <a:gd name="connsiteX62" fmla="*/ 7880080 w 8100409"/>
                <a:gd name="connsiteY62" fmla="*/ 1394548 h 2683475"/>
                <a:gd name="connsiteX63" fmla="*/ 7957751 w 8100409"/>
                <a:gd name="connsiteY63" fmla="*/ 1341591 h 2683475"/>
                <a:gd name="connsiteX64" fmla="*/ 7897732 w 8100409"/>
                <a:gd name="connsiteY64" fmla="*/ 1203901 h 2683475"/>
                <a:gd name="connsiteX65" fmla="*/ 7873019 w 8100409"/>
                <a:gd name="connsiteY65" fmla="*/ 1087395 h 2683475"/>
                <a:gd name="connsiteX66" fmla="*/ 8084849 w 8100409"/>
                <a:gd name="connsiteY66" fmla="*/ 1207432 h 2683475"/>
                <a:gd name="connsiteX67" fmla="*/ 8081319 w 8100409"/>
                <a:gd name="connsiteY67" fmla="*/ 1087395 h 2683475"/>
                <a:gd name="connsiteX68" fmla="*/ 8067197 w 8100409"/>
                <a:gd name="connsiteY68" fmla="*/ 1041498 h 2683475"/>
                <a:gd name="connsiteX69" fmla="*/ 7957751 w 8100409"/>
                <a:gd name="connsiteY69" fmla="*/ 822607 h 2683475"/>
                <a:gd name="connsiteX70" fmla="*/ 7827122 w 8100409"/>
                <a:gd name="connsiteY70" fmla="*/ 794363 h 2683475"/>
                <a:gd name="connsiteX71" fmla="*/ 7721207 w 8100409"/>
                <a:gd name="connsiteY71" fmla="*/ 744936 h 2683475"/>
                <a:gd name="connsiteX72" fmla="*/ 7615292 w 8100409"/>
                <a:gd name="connsiteY72" fmla="*/ 670795 h 2683475"/>
                <a:gd name="connsiteX73" fmla="*/ 7498786 w 8100409"/>
                <a:gd name="connsiteY73" fmla="*/ 600185 h 2683475"/>
                <a:gd name="connsiteX74" fmla="*/ 7431706 w 8100409"/>
                <a:gd name="connsiteY74" fmla="*/ 473087 h 2683475"/>
                <a:gd name="connsiteX75" fmla="*/ 7382279 w 8100409"/>
                <a:gd name="connsiteY75" fmla="*/ 338928 h 2683475"/>
                <a:gd name="connsiteX76" fmla="*/ 7332852 w 8100409"/>
                <a:gd name="connsiteY76" fmla="*/ 148281 h 2683475"/>
                <a:gd name="connsiteX77" fmla="*/ 7279895 w 8100409"/>
                <a:gd name="connsiteY77" fmla="*/ 0 h 2683475"/>
                <a:gd name="connsiteX78" fmla="*/ 6827990 w 8100409"/>
                <a:gd name="connsiteY78" fmla="*/ 434252 h 2683475"/>
                <a:gd name="connsiteX79" fmla="*/ 6326659 w 8100409"/>
                <a:gd name="connsiteY79" fmla="*/ 250666 h 2683475"/>
                <a:gd name="connsiteX80" fmla="*/ 6291354 w 8100409"/>
                <a:gd name="connsiteY80" fmla="*/ 356581 h 2683475"/>
                <a:gd name="connsiteX81" fmla="*/ 6185439 w 8100409"/>
                <a:gd name="connsiteY81" fmla="*/ 522514 h 2683475"/>
                <a:gd name="connsiteX82" fmla="*/ 6044219 w 8100409"/>
                <a:gd name="connsiteY82" fmla="*/ 600185 h 2683475"/>
                <a:gd name="connsiteX83" fmla="*/ 5934773 w 8100409"/>
                <a:gd name="connsiteY83" fmla="*/ 653143 h 2683475"/>
                <a:gd name="connsiteX84" fmla="*/ 5878285 w 8100409"/>
                <a:gd name="connsiteY84" fmla="*/ 614307 h 2683475"/>
                <a:gd name="connsiteX85" fmla="*/ 5832389 w 8100409"/>
                <a:gd name="connsiteY85" fmla="*/ 575472 h 2683475"/>
                <a:gd name="connsiteX86" fmla="*/ 5790023 w 8100409"/>
                <a:gd name="connsiteY86" fmla="*/ 586063 h 2683475"/>
                <a:gd name="connsiteX87" fmla="*/ 5730004 w 8100409"/>
                <a:gd name="connsiteY87" fmla="*/ 515453 h 2683475"/>
                <a:gd name="connsiteX88" fmla="*/ 5726474 w 8100409"/>
                <a:gd name="connsiteY88" fmla="*/ 480148 h 2683475"/>
                <a:gd name="connsiteX89" fmla="*/ 5694699 w 8100409"/>
                <a:gd name="connsiteY89" fmla="*/ 476618 h 2683475"/>
                <a:gd name="connsiteX90" fmla="*/ 5652333 w 8100409"/>
                <a:gd name="connsiteY90" fmla="*/ 490740 h 2683475"/>
                <a:gd name="connsiteX91" fmla="*/ 5602906 w 8100409"/>
                <a:gd name="connsiteY91" fmla="*/ 451904 h 2683475"/>
                <a:gd name="connsiteX92" fmla="*/ 5546418 w 8100409"/>
                <a:gd name="connsiteY92" fmla="*/ 268318 h 2683475"/>
                <a:gd name="connsiteX93" fmla="*/ 5493461 w 8100409"/>
                <a:gd name="connsiteY93" fmla="*/ 105915 h 2683475"/>
                <a:gd name="connsiteX94" fmla="*/ 5454625 w 8100409"/>
                <a:gd name="connsiteY94" fmla="*/ 7061 h 2683475"/>
                <a:gd name="connsiteX95" fmla="*/ 5359302 w 8100409"/>
                <a:gd name="connsiteY95" fmla="*/ 321276 h 2683475"/>
                <a:gd name="connsiteX96" fmla="*/ 5320466 w 8100409"/>
                <a:gd name="connsiteY96" fmla="*/ 310684 h 2683475"/>
                <a:gd name="connsiteX97" fmla="*/ 5211021 w 8100409"/>
                <a:gd name="connsiteY97" fmla="*/ 77671 h 2683475"/>
                <a:gd name="connsiteX98" fmla="*/ 5189838 w 8100409"/>
                <a:gd name="connsiteY98" fmla="*/ 77671 h 2683475"/>
                <a:gd name="connsiteX99" fmla="*/ 5161593 w 8100409"/>
                <a:gd name="connsiteY99" fmla="*/ 112976 h 2683475"/>
                <a:gd name="connsiteX100" fmla="*/ 5119227 w 8100409"/>
                <a:gd name="connsiteY100" fmla="*/ 165934 h 2683475"/>
                <a:gd name="connsiteX101" fmla="*/ 5083922 w 8100409"/>
                <a:gd name="connsiteY101" fmla="*/ 127098 h 2683475"/>
                <a:gd name="connsiteX102" fmla="*/ 4875623 w 8100409"/>
                <a:gd name="connsiteY102" fmla="*/ 180056 h 2683475"/>
                <a:gd name="connsiteX103" fmla="*/ 4737933 w 8100409"/>
                <a:gd name="connsiteY103" fmla="*/ 547228 h 2683475"/>
                <a:gd name="connsiteX104" fmla="*/ 3262183 w 8100409"/>
                <a:gd name="connsiteY104" fmla="*/ 1737007 h 2683475"/>
                <a:gd name="connsiteX105" fmla="*/ 28244 w 8100409"/>
                <a:gd name="connsiteY105" fmla="*/ 1387487 h 2683475"/>
                <a:gd name="connsiteX106" fmla="*/ 56488 w 8100409"/>
                <a:gd name="connsiteY106" fmla="*/ 1733477 h 2683475"/>
                <a:gd name="connsiteX0" fmla="*/ 56488 w 8100409"/>
                <a:gd name="connsiteY0" fmla="*/ 1733477 h 2683475"/>
                <a:gd name="connsiteX1" fmla="*/ 0 w 8100409"/>
                <a:gd name="connsiteY1" fmla="*/ 1842922 h 2683475"/>
                <a:gd name="connsiteX2" fmla="*/ 7061 w 8100409"/>
                <a:gd name="connsiteY2" fmla="*/ 2107709 h 2683475"/>
                <a:gd name="connsiteX3" fmla="*/ 14122 w 8100409"/>
                <a:gd name="connsiteY3" fmla="*/ 2097119 h 2683475"/>
                <a:gd name="connsiteX4" fmla="*/ 293031 w 8100409"/>
                <a:gd name="connsiteY4" fmla="*/ 2058283 h 2683475"/>
                <a:gd name="connsiteX5" fmla="*/ 480148 w 8100409"/>
                <a:gd name="connsiteY5" fmla="*/ 2160667 h 2683475"/>
                <a:gd name="connsiteX6" fmla="*/ 727283 w 8100409"/>
                <a:gd name="connsiteY6" fmla="*/ 2308948 h 2683475"/>
                <a:gd name="connsiteX7" fmla="*/ 935583 w 8100409"/>
                <a:gd name="connsiteY7" fmla="*/ 2485473 h 2683475"/>
                <a:gd name="connsiteX8" fmla="*/ 1221553 w 8100409"/>
                <a:gd name="connsiteY8" fmla="*/ 2601980 h 2683475"/>
                <a:gd name="connsiteX9" fmla="*/ 1440444 w 8100409"/>
                <a:gd name="connsiteY9" fmla="*/ 2683182 h 2683475"/>
                <a:gd name="connsiteX10" fmla="*/ 1797025 w 8100409"/>
                <a:gd name="connsiteY10" fmla="*/ 2669060 h 2683475"/>
                <a:gd name="connsiteX11" fmla="*/ 2037099 w 8100409"/>
                <a:gd name="connsiteY11" fmla="*/ 2563144 h 2683475"/>
                <a:gd name="connsiteX12" fmla="*/ 2167728 w 8100409"/>
                <a:gd name="connsiteY12" fmla="*/ 2467821 h 2683475"/>
                <a:gd name="connsiteX13" fmla="*/ 2259521 w 8100409"/>
                <a:gd name="connsiteY13" fmla="*/ 2291296 h 2683475"/>
                <a:gd name="connsiteX14" fmla="*/ 2464290 w 8100409"/>
                <a:gd name="connsiteY14" fmla="*/ 2210094 h 2683475"/>
                <a:gd name="connsiteX15" fmla="*/ 2743199 w 8100409"/>
                <a:gd name="connsiteY15" fmla="*/ 2287765 h 2683475"/>
                <a:gd name="connsiteX16" fmla="*/ 2891481 w 8100409"/>
                <a:gd name="connsiteY16" fmla="*/ 2308948 h 2683475"/>
                <a:gd name="connsiteX17" fmla="*/ 3039762 w 8100409"/>
                <a:gd name="connsiteY17" fmla="*/ 2245399 h 2683475"/>
                <a:gd name="connsiteX18" fmla="*/ 3043292 w 8100409"/>
                <a:gd name="connsiteY18" fmla="*/ 2132423 h 2683475"/>
                <a:gd name="connsiteX19" fmla="*/ 3364568 w 8100409"/>
                <a:gd name="connsiteY19" fmla="*/ 2333662 h 2683475"/>
                <a:gd name="connsiteX20" fmla="*/ 3650539 w 8100409"/>
                <a:gd name="connsiteY20" fmla="*/ 2407802 h 2683475"/>
                <a:gd name="connsiteX21" fmla="*/ 3805881 w 8100409"/>
                <a:gd name="connsiteY21" fmla="*/ 2425454 h 2683475"/>
                <a:gd name="connsiteX22" fmla="*/ 4296621 w 8100409"/>
                <a:gd name="connsiteY22" fmla="*/ 2411333 h 2683475"/>
                <a:gd name="connsiteX23" fmla="*/ 4554347 w 8100409"/>
                <a:gd name="connsiteY23" fmla="*/ 2273643 h 2683475"/>
                <a:gd name="connsiteX24" fmla="*/ 4808543 w 8100409"/>
                <a:gd name="connsiteY24" fmla="*/ 2192442 h 2683475"/>
                <a:gd name="connsiteX25" fmla="*/ 5013312 w 8100409"/>
                <a:gd name="connsiteY25" fmla="*/ 2160667 h 2683475"/>
                <a:gd name="connsiteX26" fmla="*/ 5207490 w 8100409"/>
                <a:gd name="connsiteY26" fmla="*/ 1962959 h 2683475"/>
                <a:gd name="connsiteX27" fmla="*/ 5309875 w 8100409"/>
                <a:gd name="connsiteY27" fmla="*/ 1715824 h 2683475"/>
                <a:gd name="connsiteX28" fmla="*/ 5295753 w 8100409"/>
                <a:gd name="connsiteY28" fmla="*/ 1440445 h 2683475"/>
                <a:gd name="connsiteX29" fmla="*/ 5196899 w 8100409"/>
                <a:gd name="connsiteY29" fmla="*/ 1189779 h 2683475"/>
                <a:gd name="connsiteX30" fmla="*/ 5076861 w 8100409"/>
                <a:gd name="connsiteY30" fmla="*/ 794363 h 2683475"/>
                <a:gd name="connsiteX31" fmla="*/ 5002721 w 8100409"/>
                <a:gd name="connsiteY31" fmla="*/ 624899 h 2683475"/>
                <a:gd name="connsiteX32" fmla="*/ 4917989 w 8100409"/>
                <a:gd name="connsiteY32" fmla="*/ 476618 h 2683475"/>
                <a:gd name="connsiteX33" fmla="*/ 5041556 w 8100409"/>
                <a:gd name="connsiteY33" fmla="*/ 511923 h 2683475"/>
                <a:gd name="connsiteX34" fmla="*/ 5211021 w 8100409"/>
                <a:gd name="connsiteY34" fmla="*/ 656673 h 2683475"/>
                <a:gd name="connsiteX35" fmla="*/ 5281631 w 8100409"/>
                <a:gd name="connsiteY35" fmla="*/ 755527 h 2683475"/>
                <a:gd name="connsiteX36" fmla="*/ 5348710 w 8100409"/>
                <a:gd name="connsiteY36" fmla="*/ 709631 h 2683475"/>
                <a:gd name="connsiteX37" fmla="*/ 5295753 w 8100409"/>
                <a:gd name="connsiteY37" fmla="*/ 582533 h 2683475"/>
                <a:gd name="connsiteX38" fmla="*/ 5316936 w 8100409"/>
                <a:gd name="connsiteY38" fmla="*/ 533106 h 2683475"/>
                <a:gd name="connsiteX39" fmla="*/ 5412259 w 8100409"/>
                <a:gd name="connsiteY39" fmla="*/ 639021 h 2683475"/>
                <a:gd name="connsiteX40" fmla="*/ 5525235 w 8100409"/>
                <a:gd name="connsiteY40" fmla="*/ 670795 h 2683475"/>
                <a:gd name="connsiteX41" fmla="*/ 5557010 w 8100409"/>
                <a:gd name="connsiteY41" fmla="*/ 451904 h 2683475"/>
                <a:gd name="connsiteX42" fmla="*/ 5652333 w 8100409"/>
                <a:gd name="connsiteY42" fmla="*/ 596655 h 2683475"/>
                <a:gd name="connsiteX43" fmla="*/ 5804145 w 8100409"/>
                <a:gd name="connsiteY43" fmla="*/ 797894 h 2683475"/>
                <a:gd name="connsiteX44" fmla="*/ 5878285 w 8100409"/>
                <a:gd name="connsiteY44" fmla="*/ 836729 h 2683475"/>
                <a:gd name="connsiteX45" fmla="*/ 5892407 w 8100409"/>
                <a:gd name="connsiteY45" fmla="*/ 706100 h 2683475"/>
                <a:gd name="connsiteX46" fmla="*/ 5945365 w 8100409"/>
                <a:gd name="connsiteY46" fmla="*/ 787302 h 2683475"/>
                <a:gd name="connsiteX47" fmla="*/ 6083054 w 8100409"/>
                <a:gd name="connsiteY47" fmla="*/ 872034 h 2683475"/>
                <a:gd name="connsiteX48" fmla="*/ 6132482 w 8100409"/>
                <a:gd name="connsiteY48" fmla="*/ 857912 h 2683475"/>
                <a:gd name="connsiteX49" fmla="*/ 6199561 w 8100409"/>
                <a:gd name="connsiteY49" fmla="*/ 794363 h 2683475"/>
                <a:gd name="connsiteX50" fmla="*/ 6181909 w 8100409"/>
                <a:gd name="connsiteY50" fmla="*/ 663734 h 2683475"/>
                <a:gd name="connsiteX51" fmla="*/ 6203092 w 8100409"/>
                <a:gd name="connsiteY51" fmla="*/ 614307 h 2683475"/>
                <a:gd name="connsiteX52" fmla="*/ 6340781 w 8100409"/>
                <a:gd name="connsiteY52" fmla="*/ 706100 h 2683475"/>
                <a:gd name="connsiteX53" fmla="*/ 6605569 w 8100409"/>
                <a:gd name="connsiteY53" fmla="*/ 924992 h 2683475"/>
                <a:gd name="connsiteX54" fmla="*/ 6813868 w 8100409"/>
                <a:gd name="connsiteY54" fmla="*/ 1172127 h 2683475"/>
                <a:gd name="connsiteX55" fmla="*/ 6986863 w 8100409"/>
                <a:gd name="connsiteY55" fmla="*/ 1309816 h 2683475"/>
                <a:gd name="connsiteX56" fmla="*/ 7301078 w 8100409"/>
                <a:gd name="connsiteY56" fmla="*/ 1475750 h 2683475"/>
                <a:gd name="connsiteX57" fmla="*/ 7548213 w 8100409"/>
                <a:gd name="connsiteY57" fmla="*/ 1514585 h 2683475"/>
                <a:gd name="connsiteX58" fmla="*/ 7551743 w 8100409"/>
                <a:gd name="connsiteY58" fmla="*/ 1408670 h 2683475"/>
                <a:gd name="connsiteX59" fmla="*/ 7576457 w 8100409"/>
                <a:gd name="connsiteY59" fmla="*/ 1309816 h 2683475"/>
                <a:gd name="connsiteX60" fmla="*/ 7604701 w 8100409"/>
                <a:gd name="connsiteY60" fmla="*/ 1239206 h 2683475"/>
                <a:gd name="connsiteX61" fmla="*/ 7654128 w 8100409"/>
                <a:gd name="connsiteY61" fmla="*/ 1267450 h 2683475"/>
                <a:gd name="connsiteX62" fmla="*/ 7880080 w 8100409"/>
                <a:gd name="connsiteY62" fmla="*/ 1394548 h 2683475"/>
                <a:gd name="connsiteX63" fmla="*/ 7957751 w 8100409"/>
                <a:gd name="connsiteY63" fmla="*/ 1341591 h 2683475"/>
                <a:gd name="connsiteX64" fmla="*/ 7897732 w 8100409"/>
                <a:gd name="connsiteY64" fmla="*/ 1203901 h 2683475"/>
                <a:gd name="connsiteX65" fmla="*/ 7873019 w 8100409"/>
                <a:gd name="connsiteY65" fmla="*/ 1087395 h 2683475"/>
                <a:gd name="connsiteX66" fmla="*/ 8084849 w 8100409"/>
                <a:gd name="connsiteY66" fmla="*/ 1207432 h 2683475"/>
                <a:gd name="connsiteX67" fmla="*/ 8081319 w 8100409"/>
                <a:gd name="connsiteY67" fmla="*/ 1087395 h 2683475"/>
                <a:gd name="connsiteX68" fmla="*/ 8067197 w 8100409"/>
                <a:gd name="connsiteY68" fmla="*/ 1041498 h 2683475"/>
                <a:gd name="connsiteX69" fmla="*/ 7957751 w 8100409"/>
                <a:gd name="connsiteY69" fmla="*/ 822607 h 2683475"/>
                <a:gd name="connsiteX70" fmla="*/ 7827122 w 8100409"/>
                <a:gd name="connsiteY70" fmla="*/ 794363 h 2683475"/>
                <a:gd name="connsiteX71" fmla="*/ 7721207 w 8100409"/>
                <a:gd name="connsiteY71" fmla="*/ 744936 h 2683475"/>
                <a:gd name="connsiteX72" fmla="*/ 7615292 w 8100409"/>
                <a:gd name="connsiteY72" fmla="*/ 670795 h 2683475"/>
                <a:gd name="connsiteX73" fmla="*/ 7498786 w 8100409"/>
                <a:gd name="connsiteY73" fmla="*/ 600185 h 2683475"/>
                <a:gd name="connsiteX74" fmla="*/ 7431706 w 8100409"/>
                <a:gd name="connsiteY74" fmla="*/ 473087 h 2683475"/>
                <a:gd name="connsiteX75" fmla="*/ 7382279 w 8100409"/>
                <a:gd name="connsiteY75" fmla="*/ 338928 h 2683475"/>
                <a:gd name="connsiteX76" fmla="*/ 7332852 w 8100409"/>
                <a:gd name="connsiteY76" fmla="*/ 148281 h 2683475"/>
                <a:gd name="connsiteX77" fmla="*/ 7279895 w 8100409"/>
                <a:gd name="connsiteY77" fmla="*/ 0 h 2683475"/>
                <a:gd name="connsiteX78" fmla="*/ 6827990 w 8100409"/>
                <a:gd name="connsiteY78" fmla="*/ 434252 h 2683475"/>
                <a:gd name="connsiteX79" fmla="*/ 6326659 w 8100409"/>
                <a:gd name="connsiteY79" fmla="*/ 250666 h 2683475"/>
                <a:gd name="connsiteX80" fmla="*/ 6291354 w 8100409"/>
                <a:gd name="connsiteY80" fmla="*/ 356581 h 2683475"/>
                <a:gd name="connsiteX81" fmla="*/ 6185439 w 8100409"/>
                <a:gd name="connsiteY81" fmla="*/ 522514 h 2683475"/>
                <a:gd name="connsiteX82" fmla="*/ 6044219 w 8100409"/>
                <a:gd name="connsiteY82" fmla="*/ 600185 h 2683475"/>
                <a:gd name="connsiteX83" fmla="*/ 5934773 w 8100409"/>
                <a:gd name="connsiteY83" fmla="*/ 653143 h 2683475"/>
                <a:gd name="connsiteX84" fmla="*/ 5878285 w 8100409"/>
                <a:gd name="connsiteY84" fmla="*/ 614307 h 2683475"/>
                <a:gd name="connsiteX85" fmla="*/ 5832389 w 8100409"/>
                <a:gd name="connsiteY85" fmla="*/ 575472 h 2683475"/>
                <a:gd name="connsiteX86" fmla="*/ 5790023 w 8100409"/>
                <a:gd name="connsiteY86" fmla="*/ 586063 h 2683475"/>
                <a:gd name="connsiteX87" fmla="*/ 5730004 w 8100409"/>
                <a:gd name="connsiteY87" fmla="*/ 515453 h 2683475"/>
                <a:gd name="connsiteX88" fmla="*/ 5726474 w 8100409"/>
                <a:gd name="connsiteY88" fmla="*/ 480148 h 2683475"/>
                <a:gd name="connsiteX89" fmla="*/ 5694699 w 8100409"/>
                <a:gd name="connsiteY89" fmla="*/ 476618 h 2683475"/>
                <a:gd name="connsiteX90" fmla="*/ 5652333 w 8100409"/>
                <a:gd name="connsiteY90" fmla="*/ 490740 h 2683475"/>
                <a:gd name="connsiteX91" fmla="*/ 5602906 w 8100409"/>
                <a:gd name="connsiteY91" fmla="*/ 451904 h 2683475"/>
                <a:gd name="connsiteX92" fmla="*/ 5546418 w 8100409"/>
                <a:gd name="connsiteY92" fmla="*/ 268318 h 2683475"/>
                <a:gd name="connsiteX93" fmla="*/ 5493461 w 8100409"/>
                <a:gd name="connsiteY93" fmla="*/ 105915 h 2683475"/>
                <a:gd name="connsiteX94" fmla="*/ 5454625 w 8100409"/>
                <a:gd name="connsiteY94" fmla="*/ 7061 h 2683475"/>
                <a:gd name="connsiteX95" fmla="*/ 5359302 w 8100409"/>
                <a:gd name="connsiteY95" fmla="*/ 321276 h 2683475"/>
                <a:gd name="connsiteX96" fmla="*/ 5320466 w 8100409"/>
                <a:gd name="connsiteY96" fmla="*/ 310684 h 2683475"/>
                <a:gd name="connsiteX97" fmla="*/ 5211021 w 8100409"/>
                <a:gd name="connsiteY97" fmla="*/ 77671 h 2683475"/>
                <a:gd name="connsiteX98" fmla="*/ 5189838 w 8100409"/>
                <a:gd name="connsiteY98" fmla="*/ 77671 h 2683475"/>
                <a:gd name="connsiteX99" fmla="*/ 5161593 w 8100409"/>
                <a:gd name="connsiteY99" fmla="*/ 112976 h 2683475"/>
                <a:gd name="connsiteX100" fmla="*/ 5119227 w 8100409"/>
                <a:gd name="connsiteY100" fmla="*/ 165934 h 2683475"/>
                <a:gd name="connsiteX101" fmla="*/ 5083922 w 8100409"/>
                <a:gd name="connsiteY101" fmla="*/ 127098 h 2683475"/>
                <a:gd name="connsiteX102" fmla="*/ 4875623 w 8100409"/>
                <a:gd name="connsiteY102" fmla="*/ 180056 h 2683475"/>
                <a:gd name="connsiteX103" fmla="*/ 4737933 w 8100409"/>
                <a:gd name="connsiteY103" fmla="*/ 547228 h 2683475"/>
                <a:gd name="connsiteX104" fmla="*/ 3262183 w 8100409"/>
                <a:gd name="connsiteY104" fmla="*/ 1737007 h 2683475"/>
                <a:gd name="connsiteX105" fmla="*/ 28244 w 8100409"/>
                <a:gd name="connsiteY105" fmla="*/ 1387487 h 2683475"/>
                <a:gd name="connsiteX106" fmla="*/ 56488 w 8100409"/>
                <a:gd name="connsiteY106" fmla="*/ 1733477 h 2683475"/>
                <a:gd name="connsiteX0" fmla="*/ 56488 w 8100409"/>
                <a:gd name="connsiteY0" fmla="*/ 1733477 h 2683475"/>
                <a:gd name="connsiteX1" fmla="*/ 0 w 8100409"/>
                <a:gd name="connsiteY1" fmla="*/ 1842922 h 2683475"/>
                <a:gd name="connsiteX2" fmla="*/ 7061 w 8100409"/>
                <a:gd name="connsiteY2" fmla="*/ 2107709 h 2683475"/>
                <a:gd name="connsiteX3" fmla="*/ 14122 w 8100409"/>
                <a:gd name="connsiteY3" fmla="*/ 2097119 h 2683475"/>
                <a:gd name="connsiteX4" fmla="*/ 293031 w 8100409"/>
                <a:gd name="connsiteY4" fmla="*/ 2058283 h 2683475"/>
                <a:gd name="connsiteX5" fmla="*/ 480148 w 8100409"/>
                <a:gd name="connsiteY5" fmla="*/ 2160667 h 2683475"/>
                <a:gd name="connsiteX6" fmla="*/ 727283 w 8100409"/>
                <a:gd name="connsiteY6" fmla="*/ 2308948 h 2683475"/>
                <a:gd name="connsiteX7" fmla="*/ 935583 w 8100409"/>
                <a:gd name="connsiteY7" fmla="*/ 2485473 h 2683475"/>
                <a:gd name="connsiteX8" fmla="*/ 1221553 w 8100409"/>
                <a:gd name="connsiteY8" fmla="*/ 2601980 h 2683475"/>
                <a:gd name="connsiteX9" fmla="*/ 1440444 w 8100409"/>
                <a:gd name="connsiteY9" fmla="*/ 2683182 h 2683475"/>
                <a:gd name="connsiteX10" fmla="*/ 1797025 w 8100409"/>
                <a:gd name="connsiteY10" fmla="*/ 2669060 h 2683475"/>
                <a:gd name="connsiteX11" fmla="*/ 2037099 w 8100409"/>
                <a:gd name="connsiteY11" fmla="*/ 2563144 h 2683475"/>
                <a:gd name="connsiteX12" fmla="*/ 2167728 w 8100409"/>
                <a:gd name="connsiteY12" fmla="*/ 2467821 h 2683475"/>
                <a:gd name="connsiteX13" fmla="*/ 2259521 w 8100409"/>
                <a:gd name="connsiteY13" fmla="*/ 2291296 h 2683475"/>
                <a:gd name="connsiteX14" fmla="*/ 2464290 w 8100409"/>
                <a:gd name="connsiteY14" fmla="*/ 2210094 h 2683475"/>
                <a:gd name="connsiteX15" fmla="*/ 2743199 w 8100409"/>
                <a:gd name="connsiteY15" fmla="*/ 2287765 h 2683475"/>
                <a:gd name="connsiteX16" fmla="*/ 2891481 w 8100409"/>
                <a:gd name="connsiteY16" fmla="*/ 2308948 h 2683475"/>
                <a:gd name="connsiteX17" fmla="*/ 3039762 w 8100409"/>
                <a:gd name="connsiteY17" fmla="*/ 2245399 h 2683475"/>
                <a:gd name="connsiteX18" fmla="*/ 3043292 w 8100409"/>
                <a:gd name="connsiteY18" fmla="*/ 2132423 h 2683475"/>
                <a:gd name="connsiteX19" fmla="*/ 3364568 w 8100409"/>
                <a:gd name="connsiteY19" fmla="*/ 2333662 h 2683475"/>
                <a:gd name="connsiteX20" fmla="*/ 3650539 w 8100409"/>
                <a:gd name="connsiteY20" fmla="*/ 2407802 h 2683475"/>
                <a:gd name="connsiteX21" fmla="*/ 3805881 w 8100409"/>
                <a:gd name="connsiteY21" fmla="*/ 2425454 h 2683475"/>
                <a:gd name="connsiteX22" fmla="*/ 4296621 w 8100409"/>
                <a:gd name="connsiteY22" fmla="*/ 2411333 h 2683475"/>
                <a:gd name="connsiteX23" fmla="*/ 4554347 w 8100409"/>
                <a:gd name="connsiteY23" fmla="*/ 2273643 h 2683475"/>
                <a:gd name="connsiteX24" fmla="*/ 4808543 w 8100409"/>
                <a:gd name="connsiteY24" fmla="*/ 2192442 h 2683475"/>
                <a:gd name="connsiteX25" fmla="*/ 5013312 w 8100409"/>
                <a:gd name="connsiteY25" fmla="*/ 2160667 h 2683475"/>
                <a:gd name="connsiteX26" fmla="*/ 5207490 w 8100409"/>
                <a:gd name="connsiteY26" fmla="*/ 1962959 h 2683475"/>
                <a:gd name="connsiteX27" fmla="*/ 5309875 w 8100409"/>
                <a:gd name="connsiteY27" fmla="*/ 1715824 h 2683475"/>
                <a:gd name="connsiteX28" fmla="*/ 5295753 w 8100409"/>
                <a:gd name="connsiteY28" fmla="*/ 1440445 h 2683475"/>
                <a:gd name="connsiteX29" fmla="*/ 5196899 w 8100409"/>
                <a:gd name="connsiteY29" fmla="*/ 1189779 h 2683475"/>
                <a:gd name="connsiteX30" fmla="*/ 5076861 w 8100409"/>
                <a:gd name="connsiteY30" fmla="*/ 794363 h 2683475"/>
                <a:gd name="connsiteX31" fmla="*/ 5002721 w 8100409"/>
                <a:gd name="connsiteY31" fmla="*/ 624899 h 2683475"/>
                <a:gd name="connsiteX32" fmla="*/ 4917989 w 8100409"/>
                <a:gd name="connsiteY32" fmla="*/ 476618 h 2683475"/>
                <a:gd name="connsiteX33" fmla="*/ 5041556 w 8100409"/>
                <a:gd name="connsiteY33" fmla="*/ 511923 h 2683475"/>
                <a:gd name="connsiteX34" fmla="*/ 5211021 w 8100409"/>
                <a:gd name="connsiteY34" fmla="*/ 656673 h 2683475"/>
                <a:gd name="connsiteX35" fmla="*/ 5281631 w 8100409"/>
                <a:gd name="connsiteY35" fmla="*/ 755527 h 2683475"/>
                <a:gd name="connsiteX36" fmla="*/ 5348710 w 8100409"/>
                <a:gd name="connsiteY36" fmla="*/ 709631 h 2683475"/>
                <a:gd name="connsiteX37" fmla="*/ 5295753 w 8100409"/>
                <a:gd name="connsiteY37" fmla="*/ 582533 h 2683475"/>
                <a:gd name="connsiteX38" fmla="*/ 5316936 w 8100409"/>
                <a:gd name="connsiteY38" fmla="*/ 533106 h 2683475"/>
                <a:gd name="connsiteX39" fmla="*/ 5412259 w 8100409"/>
                <a:gd name="connsiteY39" fmla="*/ 639021 h 2683475"/>
                <a:gd name="connsiteX40" fmla="*/ 5525235 w 8100409"/>
                <a:gd name="connsiteY40" fmla="*/ 670795 h 2683475"/>
                <a:gd name="connsiteX41" fmla="*/ 5557010 w 8100409"/>
                <a:gd name="connsiteY41" fmla="*/ 451904 h 2683475"/>
                <a:gd name="connsiteX42" fmla="*/ 5652333 w 8100409"/>
                <a:gd name="connsiteY42" fmla="*/ 596655 h 2683475"/>
                <a:gd name="connsiteX43" fmla="*/ 5804145 w 8100409"/>
                <a:gd name="connsiteY43" fmla="*/ 797894 h 2683475"/>
                <a:gd name="connsiteX44" fmla="*/ 5878285 w 8100409"/>
                <a:gd name="connsiteY44" fmla="*/ 836729 h 2683475"/>
                <a:gd name="connsiteX45" fmla="*/ 5892407 w 8100409"/>
                <a:gd name="connsiteY45" fmla="*/ 706100 h 2683475"/>
                <a:gd name="connsiteX46" fmla="*/ 5945365 w 8100409"/>
                <a:gd name="connsiteY46" fmla="*/ 787302 h 2683475"/>
                <a:gd name="connsiteX47" fmla="*/ 6083054 w 8100409"/>
                <a:gd name="connsiteY47" fmla="*/ 872034 h 2683475"/>
                <a:gd name="connsiteX48" fmla="*/ 6132482 w 8100409"/>
                <a:gd name="connsiteY48" fmla="*/ 857912 h 2683475"/>
                <a:gd name="connsiteX49" fmla="*/ 6199561 w 8100409"/>
                <a:gd name="connsiteY49" fmla="*/ 794363 h 2683475"/>
                <a:gd name="connsiteX50" fmla="*/ 6181909 w 8100409"/>
                <a:gd name="connsiteY50" fmla="*/ 663734 h 2683475"/>
                <a:gd name="connsiteX51" fmla="*/ 6203092 w 8100409"/>
                <a:gd name="connsiteY51" fmla="*/ 614307 h 2683475"/>
                <a:gd name="connsiteX52" fmla="*/ 6340781 w 8100409"/>
                <a:gd name="connsiteY52" fmla="*/ 706100 h 2683475"/>
                <a:gd name="connsiteX53" fmla="*/ 6605569 w 8100409"/>
                <a:gd name="connsiteY53" fmla="*/ 924992 h 2683475"/>
                <a:gd name="connsiteX54" fmla="*/ 6813868 w 8100409"/>
                <a:gd name="connsiteY54" fmla="*/ 1172127 h 2683475"/>
                <a:gd name="connsiteX55" fmla="*/ 6986863 w 8100409"/>
                <a:gd name="connsiteY55" fmla="*/ 1309816 h 2683475"/>
                <a:gd name="connsiteX56" fmla="*/ 7301078 w 8100409"/>
                <a:gd name="connsiteY56" fmla="*/ 1475750 h 2683475"/>
                <a:gd name="connsiteX57" fmla="*/ 7548213 w 8100409"/>
                <a:gd name="connsiteY57" fmla="*/ 1514585 h 2683475"/>
                <a:gd name="connsiteX58" fmla="*/ 7551743 w 8100409"/>
                <a:gd name="connsiteY58" fmla="*/ 1408670 h 2683475"/>
                <a:gd name="connsiteX59" fmla="*/ 7576457 w 8100409"/>
                <a:gd name="connsiteY59" fmla="*/ 1309816 h 2683475"/>
                <a:gd name="connsiteX60" fmla="*/ 7604701 w 8100409"/>
                <a:gd name="connsiteY60" fmla="*/ 1239206 h 2683475"/>
                <a:gd name="connsiteX61" fmla="*/ 7654128 w 8100409"/>
                <a:gd name="connsiteY61" fmla="*/ 1267450 h 2683475"/>
                <a:gd name="connsiteX62" fmla="*/ 7880080 w 8100409"/>
                <a:gd name="connsiteY62" fmla="*/ 1394548 h 2683475"/>
                <a:gd name="connsiteX63" fmla="*/ 7957751 w 8100409"/>
                <a:gd name="connsiteY63" fmla="*/ 1341591 h 2683475"/>
                <a:gd name="connsiteX64" fmla="*/ 7897732 w 8100409"/>
                <a:gd name="connsiteY64" fmla="*/ 1203901 h 2683475"/>
                <a:gd name="connsiteX65" fmla="*/ 7873019 w 8100409"/>
                <a:gd name="connsiteY65" fmla="*/ 1087395 h 2683475"/>
                <a:gd name="connsiteX66" fmla="*/ 8084849 w 8100409"/>
                <a:gd name="connsiteY66" fmla="*/ 1207432 h 2683475"/>
                <a:gd name="connsiteX67" fmla="*/ 8081319 w 8100409"/>
                <a:gd name="connsiteY67" fmla="*/ 1087395 h 2683475"/>
                <a:gd name="connsiteX68" fmla="*/ 8067197 w 8100409"/>
                <a:gd name="connsiteY68" fmla="*/ 1041498 h 2683475"/>
                <a:gd name="connsiteX69" fmla="*/ 7957751 w 8100409"/>
                <a:gd name="connsiteY69" fmla="*/ 822607 h 2683475"/>
                <a:gd name="connsiteX70" fmla="*/ 7827122 w 8100409"/>
                <a:gd name="connsiteY70" fmla="*/ 794363 h 2683475"/>
                <a:gd name="connsiteX71" fmla="*/ 7721207 w 8100409"/>
                <a:gd name="connsiteY71" fmla="*/ 744936 h 2683475"/>
                <a:gd name="connsiteX72" fmla="*/ 7615292 w 8100409"/>
                <a:gd name="connsiteY72" fmla="*/ 670795 h 2683475"/>
                <a:gd name="connsiteX73" fmla="*/ 7498786 w 8100409"/>
                <a:gd name="connsiteY73" fmla="*/ 600185 h 2683475"/>
                <a:gd name="connsiteX74" fmla="*/ 7431706 w 8100409"/>
                <a:gd name="connsiteY74" fmla="*/ 473087 h 2683475"/>
                <a:gd name="connsiteX75" fmla="*/ 7382279 w 8100409"/>
                <a:gd name="connsiteY75" fmla="*/ 338928 h 2683475"/>
                <a:gd name="connsiteX76" fmla="*/ 7332852 w 8100409"/>
                <a:gd name="connsiteY76" fmla="*/ 148281 h 2683475"/>
                <a:gd name="connsiteX77" fmla="*/ 7279895 w 8100409"/>
                <a:gd name="connsiteY77" fmla="*/ 0 h 2683475"/>
                <a:gd name="connsiteX78" fmla="*/ 6827990 w 8100409"/>
                <a:gd name="connsiteY78" fmla="*/ 434252 h 2683475"/>
                <a:gd name="connsiteX79" fmla="*/ 6326659 w 8100409"/>
                <a:gd name="connsiteY79" fmla="*/ 250666 h 2683475"/>
                <a:gd name="connsiteX80" fmla="*/ 6291354 w 8100409"/>
                <a:gd name="connsiteY80" fmla="*/ 356581 h 2683475"/>
                <a:gd name="connsiteX81" fmla="*/ 6185439 w 8100409"/>
                <a:gd name="connsiteY81" fmla="*/ 522514 h 2683475"/>
                <a:gd name="connsiteX82" fmla="*/ 6044219 w 8100409"/>
                <a:gd name="connsiteY82" fmla="*/ 600185 h 2683475"/>
                <a:gd name="connsiteX83" fmla="*/ 5934773 w 8100409"/>
                <a:gd name="connsiteY83" fmla="*/ 653143 h 2683475"/>
                <a:gd name="connsiteX84" fmla="*/ 5878285 w 8100409"/>
                <a:gd name="connsiteY84" fmla="*/ 614307 h 2683475"/>
                <a:gd name="connsiteX85" fmla="*/ 5832389 w 8100409"/>
                <a:gd name="connsiteY85" fmla="*/ 575472 h 2683475"/>
                <a:gd name="connsiteX86" fmla="*/ 5790023 w 8100409"/>
                <a:gd name="connsiteY86" fmla="*/ 586063 h 2683475"/>
                <a:gd name="connsiteX87" fmla="*/ 5730004 w 8100409"/>
                <a:gd name="connsiteY87" fmla="*/ 515453 h 2683475"/>
                <a:gd name="connsiteX88" fmla="*/ 5726474 w 8100409"/>
                <a:gd name="connsiteY88" fmla="*/ 480148 h 2683475"/>
                <a:gd name="connsiteX89" fmla="*/ 5694699 w 8100409"/>
                <a:gd name="connsiteY89" fmla="*/ 476618 h 2683475"/>
                <a:gd name="connsiteX90" fmla="*/ 5652333 w 8100409"/>
                <a:gd name="connsiteY90" fmla="*/ 490740 h 2683475"/>
                <a:gd name="connsiteX91" fmla="*/ 5602906 w 8100409"/>
                <a:gd name="connsiteY91" fmla="*/ 451904 h 2683475"/>
                <a:gd name="connsiteX92" fmla="*/ 5546418 w 8100409"/>
                <a:gd name="connsiteY92" fmla="*/ 268318 h 2683475"/>
                <a:gd name="connsiteX93" fmla="*/ 5493461 w 8100409"/>
                <a:gd name="connsiteY93" fmla="*/ 105915 h 2683475"/>
                <a:gd name="connsiteX94" fmla="*/ 5454625 w 8100409"/>
                <a:gd name="connsiteY94" fmla="*/ 7061 h 2683475"/>
                <a:gd name="connsiteX95" fmla="*/ 5359302 w 8100409"/>
                <a:gd name="connsiteY95" fmla="*/ 321276 h 2683475"/>
                <a:gd name="connsiteX96" fmla="*/ 5320466 w 8100409"/>
                <a:gd name="connsiteY96" fmla="*/ 310684 h 2683475"/>
                <a:gd name="connsiteX97" fmla="*/ 5211021 w 8100409"/>
                <a:gd name="connsiteY97" fmla="*/ 77671 h 2683475"/>
                <a:gd name="connsiteX98" fmla="*/ 5189838 w 8100409"/>
                <a:gd name="connsiteY98" fmla="*/ 77671 h 2683475"/>
                <a:gd name="connsiteX99" fmla="*/ 5161593 w 8100409"/>
                <a:gd name="connsiteY99" fmla="*/ 112976 h 2683475"/>
                <a:gd name="connsiteX100" fmla="*/ 5119227 w 8100409"/>
                <a:gd name="connsiteY100" fmla="*/ 165934 h 2683475"/>
                <a:gd name="connsiteX101" fmla="*/ 5083922 w 8100409"/>
                <a:gd name="connsiteY101" fmla="*/ 127098 h 2683475"/>
                <a:gd name="connsiteX102" fmla="*/ 4875623 w 8100409"/>
                <a:gd name="connsiteY102" fmla="*/ 180056 h 2683475"/>
                <a:gd name="connsiteX103" fmla="*/ 4808543 w 8100409"/>
                <a:gd name="connsiteY103" fmla="*/ 349520 h 2683475"/>
                <a:gd name="connsiteX104" fmla="*/ 4737933 w 8100409"/>
                <a:gd name="connsiteY104" fmla="*/ 547228 h 2683475"/>
                <a:gd name="connsiteX105" fmla="*/ 3262183 w 8100409"/>
                <a:gd name="connsiteY105" fmla="*/ 1737007 h 2683475"/>
                <a:gd name="connsiteX106" fmla="*/ 28244 w 8100409"/>
                <a:gd name="connsiteY106" fmla="*/ 1387487 h 2683475"/>
                <a:gd name="connsiteX107" fmla="*/ 56488 w 8100409"/>
                <a:gd name="connsiteY107" fmla="*/ 1733477 h 2683475"/>
                <a:gd name="connsiteX0" fmla="*/ 56488 w 8100409"/>
                <a:gd name="connsiteY0" fmla="*/ 1733477 h 2683475"/>
                <a:gd name="connsiteX1" fmla="*/ 0 w 8100409"/>
                <a:gd name="connsiteY1" fmla="*/ 1842922 h 2683475"/>
                <a:gd name="connsiteX2" fmla="*/ 7061 w 8100409"/>
                <a:gd name="connsiteY2" fmla="*/ 2107709 h 2683475"/>
                <a:gd name="connsiteX3" fmla="*/ 14122 w 8100409"/>
                <a:gd name="connsiteY3" fmla="*/ 2097119 h 2683475"/>
                <a:gd name="connsiteX4" fmla="*/ 293031 w 8100409"/>
                <a:gd name="connsiteY4" fmla="*/ 2058283 h 2683475"/>
                <a:gd name="connsiteX5" fmla="*/ 480148 w 8100409"/>
                <a:gd name="connsiteY5" fmla="*/ 2160667 h 2683475"/>
                <a:gd name="connsiteX6" fmla="*/ 727283 w 8100409"/>
                <a:gd name="connsiteY6" fmla="*/ 2308948 h 2683475"/>
                <a:gd name="connsiteX7" fmla="*/ 935583 w 8100409"/>
                <a:gd name="connsiteY7" fmla="*/ 2485473 h 2683475"/>
                <a:gd name="connsiteX8" fmla="*/ 1221553 w 8100409"/>
                <a:gd name="connsiteY8" fmla="*/ 2601980 h 2683475"/>
                <a:gd name="connsiteX9" fmla="*/ 1440444 w 8100409"/>
                <a:gd name="connsiteY9" fmla="*/ 2683182 h 2683475"/>
                <a:gd name="connsiteX10" fmla="*/ 1797025 w 8100409"/>
                <a:gd name="connsiteY10" fmla="*/ 2669060 h 2683475"/>
                <a:gd name="connsiteX11" fmla="*/ 2037099 w 8100409"/>
                <a:gd name="connsiteY11" fmla="*/ 2563144 h 2683475"/>
                <a:gd name="connsiteX12" fmla="*/ 2167728 w 8100409"/>
                <a:gd name="connsiteY12" fmla="*/ 2467821 h 2683475"/>
                <a:gd name="connsiteX13" fmla="*/ 2259521 w 8100409"/>
                <a:gd name="connsiteY13" fmla="*/ 2291296 h 2683475"/>
                <a:gd name="connsiteX14" fmla="*/ 2464290 w 8100409"/>
                <a:gd name="connsiteY14" fmla="*/ 2210094 h 2683475"/>
                <a:gd name="connsiteX15" fmla="*/ 2743199 w 8100409"/>
                <a:gd name="connsiteY15" fmla="*/ 2287765 h 2683475"/>
                <a:gd name="connsiteX16" fmla="*/ 2891481 w 8100409"/>
                <a:gd name="connsiteY16" fmla="*/ 2308948 h 2683475"/>
                <a:gd name="connsiteX17" fmla="*/ 3039762 w 8100409"/>
                <a:gd name="connsiteY17" fmla="*/ 2245399 h 2683475"/>
                <a:gd name="connsiteX18" fmla="*/ 3043292 w 8100409"/>
                <a:gd name="connsiteY18" fmla="*/ 2132423 h 2683475"/>
                <a:gd name="connsiteX19" fmla="*/ 3364568 w 8100409"/>
                <a:gd name="connsiteY19" fmla="*/ 2333662 h 2683475"/>
                <a:gd name="connsiteX20" fmla="*/ 3650539 w 8100409"/>
                <a:gd name="connsiteY20" fmla="*/ 2407802 h 2683475"/>
                <a:gd name="connsiteX21" fmla="*/ 3805881 w 8100409"/>
                <a:gd name="connsiteY21" fmla="*/ 2425454 h 2683475"/>
                <a:gd name="connsiteX22" fmla="*/ 4296621 w 8100409"/>
                <a:gd name="connsiteY22" fmla="*/ 2411333 h 2683475"/>
                <a:gd name="connsiteX23" fmla="*/ 4554347 w 8100409"/>
                <a:gd name="connsiteY23" fmla="*/ 2273643 h 2683475"/>
                <a:gd name="connsiteX24" fmla="*/ 4808543 w 8100409"/>
                <a:gd name="connsiteY24" fmla="*/ 2192442 h 2683475"/>
                <a:gd name="connsiteX25" fmla="*/ 5013312 w 8100409"/>
                <a:gd name="connsiteY25" fmla="*/ 2160667 h 2683475"/>
                <a:gd name="connsiteX26" fmla="*/ 5207490 w 8100409"/>
                <a:gd name="connsiteY26" fmla="*/ 1962959 h 2683475"/>
                <a:gd name="connsiteX27" fmla="*/ 5309875 w 8100409"/>
                <a:gd name="connsiteY27" fmla="*/ 1715824 h 2683475"/>
                <a:gd name="connsiteX28" fmla="*/ 5295753 w 8100409"/>
                <a:gd name="connsiteY28" fmla="*/ 1440445 h 2683475"/>
                <a:gd name="connsiteX29" fmla="*/ 5196899 w 8100409"/>
                <a:gd name="connsiteY29" fmla="*/ 1189779 h 2683475"/>
                <a:gd name="connsiteX30" fmla="*/ 5076861 w 8100409"/>
                <a:gd name="connsiteY30" fmla="*/ 794363 h 2683475"/>
                <a:gd name="connsiteX31" fmla="*/ 5002721 w 8100409"/>
                <a:gd name="connsiteY31" fmla="*/ 624899 h 2683475"/>
                <a:gd name="connsiteX32" fmla="*/ 4917989 w 8100409"/>
                <a:gd name="connsiteY32" fmla="*/ 476618 h 2683475"/>
                <a:gd name="connsiteX33" fmla="*/ 5041556 w 8100409"/>
                <a:gd name="connsiteY33" fmla="*/ 511923 h 2683475"/>
                <a:gd name="connsiteX34" fmla="*/ 5211021 w 8100409"/>
                <a:gd name="connsiteY34" fmla="*/ 656673 h 2683475"/>
                <a:gd name="connsiteX35" fmla="*/ 5281631 w 8100409"/>
                <a:gd name="connsiteY35" fmla="*/ 755527 h 2683475"/>
                <a:gd name="connsiteX36" fmla="*/ 5348710 w 8100409"/>
                <a:gd name="connsiteY36" fmla="*/ 709631 h 2683475"/>
                <a:gd name="connsiteX37" fmla="*/ 5295753 w 8100409"/>
                <a:gd name="connsiteY37" fmla="*/ 582533 h 2683475"/>
                <a:gd name="connsiteX38" fmla="*/ 5316936 w 8100409"/>
                <a:gd name="connsiteY38" fmla="*/ 533106 h 2683475"/>
                <a:gd name="connsiteX39" fmla="*/ 5412259 w 8100409"/>
                <a:gd name="connsiteY39" fmla="*/ 639021 h 2683475"/>
                <a:gd name="connsiteX40" fmla="*/ 5525235 w 8100409"/>
                <a:gd name="connsiteY40" fmla="*/ 670795 h 2683475"/>
                <a:gd name="connsiteX41" fmla="*/ 5557010 w 8100409"/>
                <a:gd name="connsiteY41" fmla="*/ 451904 h 2683475"/>
                <a:gd name="connsiteX42" fmla="*/ 5652333 w 8100409"/>
                <a:gd name="connsiteY42" fmla="*/ 596655 h 2683475"/>
                <a:gd name="connsiteX43" fmla="*/ 5804145 w 8100409"/>
                <a:gd name="connsiteY43" fmla="*/ 797894 h 2683475"/>
                <a:gd name="connsiteX44" fmla="*/ 5878285 w 8100409"/>
                <a:gd name="connsiteY44" fmla="*/ 836729 h 2683475"/>
                <a:gd name="connsiteX45" fmla="*/ 5892407 w 8100409"/>
                <a:gd name="connsiteY45" fmla="*/ 706100 h 2683475"/>
                <a:gd name="connsiteX46" fmla="*/ 5945365 w 8100409"/>
                <a:gd name="connsiteY46" fmla="*/ 787302 h 2683475"/>
                <a:gd name="connsiteX47" fmla="*/ 6083054 w 8100409"/>
                <a:gd name="connsiteY47" fmla="*/ 872034 h 2683475"/>
                <a:gd name="connsiteX48" fmla="*/ 6132482 w 8100409"/>
                <a:gd name="connsiteY48" fmla="*/ 857912 h 2683475"/>
                <a:gd name="connsiteX49" fmla="*/ 6199561 w 8100409"/>
                <a:gd name="connsiteY49" fmla="*/ 794363 h 2683475"/>
                <a:gd name="connsiteX50" fmla="*/ 6181909 w 8100409"/>
                <a:gd name="connsiteY50" fmla="*/ 663734 h 2683475"/>
                <a:gd name="connsiteX51" fmla="*/ 6203092 w 8100409"/>
                <a:gd name="connsiteY51" fmla="*/ 614307 h 2683475"/>
                <a:gd name="connsiteX52" fmla="*/ 6340781 w 8100409"/>
                <a:gd name="connsiteY52" fmla="*/ 706100 h 2683475"/>
                <a:gd name="connsiteX53" fmla="*/ 6605569 w 8100409"/>
                <a:gd name="connsiteY53" fmla="*/ 924992 h 2683475"/>
                <a:gd name="connsiteX54" fmla="*/ 6813868 w 8100409"/>
                <a:gd name="connsiteY54" fmla="*/ 1172127 h 2683475"/>
                <a:gd name="connsiteX55" fmla="*/ 6986863 w 8100409"/>
                <a:gd name="connsiteY55" fmla="*/ 1309816 h 2683475"/>
                <a:gd name="connsiteX56" fmla="*/ 7301078 w 8100409"/>
                <a:gd name="connsiteY56" fmla="*/ 1475750 h 2683475"/>
                <a:gd name="connsiteX57" fmla="*/ 7548213 w 8100409"/>
                <a:gd name="connsiteY57" fmla="*/ 1514585 h 2683475"/>
                <a:gd name="connsiteX58" fmla="*/ 7551743 w 8100409"/>
                <a:gd name="connsiteY58" fmla="*/ 1408670 h 2683475"/>
                <a:gd name="connsiteX59" fmla="*/ 7576457 w 8100409"/>
                <a:gd name="connsiteY59" fmla="*/ 1309816 h 2683475"/>
                <a:gd name="connsiteX60" fmla="*/ 7604701 w 8100409"/>
                <a:gd name="connsiteY60" fmla="*/ 1239206 h 2683475"/>
                <a:gd name="connsiteX61" fmla="*/ 7654128 w 8100409"/>
                <a:gd name="connsiteY61" fmla="*/ 1267450 h 2683475"/>
                <a:gd name="connsiteX62" fmla="*/ 7880080 w 8100409"/>
                <a:gd name="connsiteY62" fmla="*/ 1394548 h 2683475"/>
                <a:gd name="connsiteX63" fmla="*/ 7957751 w 8100409"/>
                <a:gd name="connsiteY63" fmla="*/ 1341591 h 2683475"/>
                <a:gd name="connsiteX64" fmla="*/ 7897732 w 8100409"/>
                <a:gd name="connsiteY64" fmla="*/ 1203901 h 2683475"/>
                <a:gd name="connsiteX65" fmla="*/ 7873019 w 8100409"/>
                <a:gd name="connsiteY65" fmla="*/ 1087395 h 2683475"/>
                <a:gd name="connsiteX66" fmla="*/ 8084849 w 8100409"/>
                <a:gd name="connsiteY66" fmla="*/ 1207432 h 2683475"/>
                <a:gd name="connsiteX67" fmla="*/ 8081319 w 8100409"/>
                <a:gd name="connsiteY67" fmla="*/ 1087395 h 2683475"/>
                <a:gd name="connsiteX68" fmla="*/ 8067197 w 8100409"/>
                <a:gd name="connsiteY68" fmla="*/ 1041498 h 2683475"/>
                <a:gd name="connsiteX69" fmla="*/ 7957751 w 8100409"/>
                <a:gd name="connsiteY69" fmla="*/ 822607 h 2683475"/>
                <a:gd name="connsiteX70" fmla="*/ 7827122 w 8100409"/>
                <a:gd name="connsiteY70" fmla="*/ 794363 h 2683475"/>
                <a:gd name="connsiteX71" fmla="*/ 7721207 w 8100409"/>
                <a:gd name="connsiteY71" fmla="*/ 744936 h 2683475"/>
                <a:gd name="connsiteX72" fmla="*/ 7615292 w 8100409"/>
                <a:gd name="connsiteY72" fmla="*/ 670795 h 2683475"/>
                <a:gd name="connsiteX73" fmla="*/ 7498786 w 8100409"/>
                <a:gd name="connsiteY73" fmla="*/ 600185 h 2683475"/>
                <a:gd name="connsiteX74" fmla="*/ 7431706 w 8100409"/>
                <a:gd name="connsiteY74" fmla="*/ 473087 h 2683475"/>
                <a:gd name="connsiteX75" fmla="*/ 7382279 w 8100409"/>
                <a:gd name="connsiteY75" fmla="*/ 338928 h 2683475"/>
                <a:gd name="connsiteX76" fmla="*/ 7332852 w 8100409"/>
                <a:gd name="connsiteY76" fmla="*/ 148281 h 2683475"/>
                <a:gd name="connsiteX77" fmla="*/ 7279895 w 8100409"/>
                <a:gd name="connsiteY77" fmla="*/ 0 h 2683475"/>
                <a:gd name="connsiteX78" fmla="*/ 6827990 w 8100409"/>
                <a:gd name="connsiteY78" fmla="*/ 434252 h 2683475"/>
                <a:gd name="connsiteX79" fmla="*/ 6326659 w 8100409"/>
                <a:gd name="connsiteY79" fmla="*/ 250666 h 2683475"/>
                <a:gd name="connsiteX80" fmla="*/ 6291354 w 8100409"/>
                <a:gd name="connsiteY80" fmla="*/ 356581 h 2683475"/>
                <a:gd name="connsiteX81" fmla="*/ 6185439 w 8100409"/>
                <a:gd name="connsiteY81" fmla="*/ 522514 h 2683475"/>
                <a:gd name="connsiteX82" fmla="*/ 6044219 w 8100409"/>
                <a:gd name="connsiteY82" fmla="*/ 600185 h 2683475"/>
                <a:gd name="connsiteX83" fmla="*/ 5934773 w 8100409"/>
                <a:gd name="connsiteY83" fmla="*/ 653143 h 2683475"/>
                <a:gd name="connsiteX84" fmla="*/ 5878285 w 8100409"/>
                <a:gd name="connsiteY84" fmla="*/ 614307 h 2683475"/>
                <a:gd name="connsiteX85" fmla="*/ 5832389 w 8100409"/>
                <a:gd name="connsiteY85" fmla="*/ 575472 h 2683475"/>
                <a:gd name="connsiteX86" fmla="*/ 5790023 w 8100409"/>
                <a:gd name="connsiteY86" fmla="*/ 586063 h 2683475"/>
                <a:gd name="connsiteX87" fmla="*/ 5730004 w 8100409"/>
                <a:gd name="connsiteY87" fmla="*/ 515453 h 2683475"/>
                <a:gd name="connsiteX88" fmla="*/ 5726474 w 8100409"/>
                <a:gd name="connsiteY88" fmla="*/ 480148 h 2683475"/>
                <a:gd name="connsiteX89" fmla="*/ 5694699 w 8100409"/>
                <a:gd name="connsiteY89" fmla="*/ 476618 h 2683475"/>
                <a:gd name="connsiteX90" fmla="*/ 5652333 w 8100409"/>
                <a:gd name="connsiteY90" fmla="*/ 490740 h 2683475"/>
                <a:gd name="connsiteX91" fmla="*/ 5602906 w 8100409"/>
                <a:gd name="connsiteY91" fmla="*/ 451904 h 2683475"/>
                <a:gd name="connsiteX92" fmla="*/ 5546418 w 8100409"/>
                <a:gd name="connsiteY92" fmla="*/ 268318 h 2683475"/>
                <a:gd name="connsiteX93" fmla="*/ 5493461 w 8100409"/>
                <a:gd name="connsiteY93" fmla="*/ 105915 h 2683475"/>
                <a:gd name="connsiteX94" fmla="*/ 5454625 w 8100409"/>
                <a:gd name="connsiteY94" fmla="*/ 7061 h 2683475"/>
                <a:gd name="connsiteX95" fmla="*/ 5359302 w 8100409"/>
                <a:gd name="connsiteY95" fmla="*/ 321276 h 2683475"/>
                <a:gd name="connsiteX96" fmla="*/ 5320466 w 8100409"/>
                <a:gd name="connsiteY96" fmla="*/ 310684 h 2683475"/>
                <a:gd name="connsiteX97" fmla="*/ 5211021 w 8100409"/>
                <a:gd name="connsiteY97" fmla="*/ 77671 h 2683475"/>
                <a:gd name="connsiteX98" fmla="*/ 5189838 w 8100409"/>
                <a:gd name="connsiteY98" fmla="*/ 77671 h 2683475"/>
                <a:gd name="connsiteX99" fmla="*/ 5161593 w 8100409"/>
                <a:gd name="connsiteY99" fmla="*/ 112976 h 2683475"/>
                <a:gd name="connsiteX100" fmla="*/ 5119227 w 8100409"/>
                <a:gd name="connsiteY100" fmla="*/ 165934 h 2683475"/>
                <a:gd name="connsiteX101" fmla="*/ 5083922 w 8100409"/>
                <a:gd name="connsiteY101" fmla="*/ 127098 h 2683475"/>
                <a:gd name="connsiteX102" fmla="*/ 4875623 w 8100409"/>
                <a:gd name="connsiteY102" fmla="*/ 180056 h 2683475"/>
                <a:gd name="connsiteX103" fmla="*/ 4808543 w 8100409"/>
                <a:gd name="connsiteY103" fmla="*/ 349520 h 2683475"/>
                <a:gd name="connsiteX104" fmla="*/ 4737933 w 8100409"/>
                <a:gd name="connsiteY104" fmla="*/ 547228 h 2683475"/>
                <a:gd name="connsiteX105" fmla="*/ 3262183 w 8100409"/>
                <a:gd name="connsiteY105" fmla="*/ 1737007 h 2683475"/>
                <a:gd name="connsiteX106" fmla="*/ 28244 w 8100409"/>
                <a:gd name="connsiteY106" fmla="*/ 1387487 h 2683475"/>
                <a:gd name="connsiteX107" fmla="*/ 56488 w 8100409"/>
                <a:gd name="connsiteY107" fmla="*/ 1733477 h 2683475"/>
                <a:gd name="connsiteX0" fmla="*/ 56488 w 8100409"/>
                <a:gd name="connsiteY0" fmla="*/ 1733477 h 2683475"/>
                <a:gd name="connsiteX1" fmla="*/ 0 w 8100409"/>
                <a:gd name="connsiteY1" fmla="*/ 1842922 h 2683475"/>
                <a:gd name="connsiteX2" fmla="*/ 7061 w 8100409"/>
                <a:gd name="connsiteY2" fmla="*/ 2107709 h 2683475"/>
                <a:gd name="connsiteX3" fmla="*/ 14122 w 8100409"/>
                <a:gd name="connsiteY3" fmla="*/ 2097119 h 2683475"/>
                <a:gd name="connsiteX4" fmla="*/ 285970 w 8100409"/>
                <a:gd name="connsiteY4" fmla="*/ 2033570 h 2683475"/>
                <a:gd name="connsiteX5" fmla="*/ 480148 w 8100409"/>
                <a:gd name="connsiteY5" fmla="*/ 2160667 h 2683475"/>
                <a:gd name="connsiteX6" fmla="*/ 727283 w 8100409"/>
                <a:gd name="connsiteY6" fmla="*/ 2308948 h 2683475"/>
                <a:gd name="connsiteX7" fmla="*/ 935583 w 8100409"/>
                <a:gd name="connsiteY7" fmla="*/ 2485473 h 2683475"/>
                <a:gd name="connsiteX8" fmla="*/ 1221553 w 8100409"/>
                <a:gd name="connsiteY8" fmla="*/ 2601980 h 2683475"/>
                <a:gd name="connsiteX9" fmla="*/ 1440444 w 8100409"/>
                <a:gd name="connsiteY9" fmla="*/ 2683182 h 2683475"/>
                <a:gd name="connsiteX10" fmla="*/ 1797025 w 8100409"/>
                <a:gd name="connsiteY10" fmla="*/ 2669060 h 2683475"/>
                <a:gd name="connsiteX11" fmla="*/ 2037099 w 8100409"/>
                <a:gd name="connsiteY11" fmla="*/ 2563144 h 2683475"/>
                <a:gd name="connsiteX12" fmla="*/ 2167728 w 8100409"/>
                <a:gd name="connsiteY12" fmla="*/ 2467821 h 2683475"/>
                <a:gd name="connsiteX13" fmla="*/ 2259521 w 8100409"/>
                <a:gd name="connsiteY13" fmla="*/ 2291296 h 2683475"/>
                <a:gd name="connsiteX14" fmla="*/ 2464290 w 8100409"/>
                <a:gd name="connsiteY14" fmla="*/ 2210094 h 2683475"/>
                <a:gd name="connsiteX15" fmla="*/ 2743199 w 8100409"/>
                <a:gd name="connsiteY15" fmla="*/ 2287765 h 2683475"/>
                <a:gd name="connsiteX16" fmla="*/ 2891481 w 8100409"/>
                <a:gd name="connsiteY16" fmla="*/ 2308948 h 2683475"/>
                <a:gd name="connsiteX17" fmla="*/ 3039762 w 8100409"/>
                <a:gd name="connsiteY17" fmla="*/ 2245399 h 2683475"/>
                <a:gd name="connsiteX18" fmla="*/ 3043292 w 8100409"/>
                <a:gd name="connsiteY18" fmla="*/ 2132423 h 2683475"/>
                <a:gd name="connsiteX19" fmla="*/ 3364568 w 8100409"/>
                <a:gd name="connsiteY19" fmla="*/ 2333662 h 2683475"/>
                <a:gd name="connsiteX20" fmla="*/ 3650539 w 8100409"/>
                <a:gd name="connsiteY20" fmla="*/ 2407802 h 2683475"/>
                <a:gd name="connsiteX21" fmla="*/ 3805881 w 8100409"/>
                <a:gd name="connsiteY21" fmla="*/ 2425454 h 2683475"/>
                <a:gd name="connsiteX22" fmla="*/ 4296621 w 8100409"/>
                <a:gd name="connsiteY22" fmla="*/ 2411333 h 2683475"/>
                <a:gd name="connsiteX23" fmla="*/ 4554347 w 8100409"/>
                <a:gd name="connsiteY23" fmla="*/ 2273643 h 2683475"/>
                <a:gd name="connsiteX24" fmla="*/ 4808543 w 8100409"/>
                <a:gd name="connsiteY24" fmla="*/ 2192442 h 2683475"/>
                <a:gd name="connsiteX25" fmla="*/ 5013312 w 8100409"/>
                <a:gd name="connsiteY25" fmla="*/ 2160667 h 2683475"/>
                <a:gd name="connsiteX26" fmla="*/ 5207490 w 8100409"/>
                <a:gd name="connsiteY26" fmla="*/ 1962959 h 2683475"/>
                <a:gd name="connsiteX27" fmla="*/ 5309875 w 8100409"/>
                <a:gd name="connsiteY27" fmla="*/ 1715824 h 2683475"/>
                <a:gd name="connsiteX28" fmla="*/ 5295753 w 8100409"/>
                <a:gd name="connsiteY28" fmla="*/ 1440445 h 2683475"/>
                <a:gd name="connsiteX29" fmla="*/ 5196899 w 8100409"/>
                <a:gd name="connsiteY29" fmla="*/ 1189779 h 2683475"/>
                <a:gd name="connsiteX30" fmla="*/ 5076861 w 8100409"/>
                <a:gd name="connsiteY30" fmla="*/ 794363 h 2683475"/>
                <a:gd name="connsiteX31" fmla="*/ 5002721 w 8100409"/>
                <a:gd name="connsiteY31" fmla="*/ 624899 h 2683475"/>
                <a:gd name="connsiteX32" fmla="*/ 4917989 w 8100409"/>
                <a:gd name="connsiteY32" fmla="*/ 476618 h 2683475"/>
                <a:gd name="connsiteX33" fmla="*/ 5041556 w 8100409"/>
                <a:gd name="connsiteY33" fmla="*/ 511923 h 2683475"/>
                <a:gd name="connsiteX34" fmla="*/ 5211021 w 8100409"/>
                <a:gd name="connsiteY34" fmla="*/ 656673 h 2683475"/>
                <a:gd name="connsiteX35" fmla="*/ 5281631 w 8100409"/>
                <a:gd name="connsiteY35" fmla="*/ 755527 h 2683475"/>
                <a:gd name="connsiteX36" fmla="*/ 5348710 w 8100409"/>
                <a:gd name="connsiteY36" fmla="*/ 709631 h 2683475"/>
                <a:gd name="connsiteX37" fmla="*/ 5295753 w 8100409"/>
                <a:gd name="connsiteY37" fmla="*/ 582533 h 2683475"/>
                <a:gd name="connsiteX38" fmla="*/ 5316936 w 8100409"/>
                <a:gd name="connsiteY38" fmla="*/ 533106 h 2683475"/>
                <a:gd name="connsiteX39" fmla="*/ 5412259 w 8100409"/>
                <a:gd name="connsiteY39" fmla="*/ 639021 h 2683475"/>
                <a:gd name="connsiteX40" fmla="*/ 5525235 w 8100409"/>
                <a:gd name="connsiteY40" fmla="*/ 670795 h 2683475"/>
                <a:gd name="connsiteX41" fmla="*/ 5557010 w 8100409"/>
                <a:gd name="connsiteY41" fmla="*/ 451904 h 2683475"/>
                <a:gd name="connsiteX42" fmla="*/ 5652333 w 8100409"/>
                <a:gd name="connsiteY42" fmla="*/ 596655 h 2683475"/>
                <a:gd name="connsiteX43" fmla="*/ 5804145 w 8100409"/>
                <a:gd name="connsiteY43" fmla="*/ 797894 h 2683475"/>
                <a:gd name="connsiteX44" fmla="*/ 5878285 w 8100409"/>
                <a:gd name="connsiteY44" fmla="*/ 836729 h 2683475"/>
                <a:gd name="connsiteX45" fmla="*/ 5892407 w 8100409"/>
                <a:gd name="connsiteY45" fmla="*/ 706100 h 2683475"/>
                <a:gd name="connsiteX46" fmla="*/ 5945365 w 8100409"/>
                <a:gd name="connsiteY46" fmla="*/ 787302 h 2683475"/>
                <a:gd name="connsiteX47" fmla="*/ 6083054 w 8100409"/>
                <a:gd name="connsiteY47" fmla="*/ 872034 h 2683475"/>
                <a:gd name="connsiteX48" fmla="*/ 6132482 w 8100409"/>
                <a:gd name="connsiteY48" fmla="*/ 857912 h 2683475"/>
                <a:gd name="connsiteX49" fmla="*/ 6199561 w 8100409"/>
                <a:gd name="connsiteY49" fmla="*/ 794363 h 2683475"/>
                <a:gd name="connsiteX50" fmla="*/ 6181909 w 8100409"/>
                <a:gd name="connsiteY50" fmla="*/ 663734 h 2683475"/>
                <a:gd name="connsiteX51" fmla="*/ 6203092 w 8100409"/>
                <a:gd name="connsiteY51" fmla="*/ 614307 h 2683475"/>
                <a:gd name="connsiteX52" fmla="*/ 6340781 w 8100409"/>
                <a:gd name="connsiteY52" fmla="*/ 706100 h 2683475"/>
                <a:gd name="connsiteX53" fmla="*/ 6605569 w 8100409"/>
                <a:gd name="connsiteY53" fmla="*/ 924992 h 2683475"/>
                <a:gd name="connsiteX54" fmla="*/ 6813868 w 8100409"/>
                <a:gd name="connsiteY54" fmla="*/ 1172127 h 2683475"/>
                <a:gd name="connsiteX55" fmla="*/ 6986863 w 8100409"/>
                <a:gd name="connsiteY55" fmla="*/ 1309816 h 2683475"/>
                <a:gd name="connsiteX56" fmla="*/ 7301078 w 8100409"/>
                <a:gd name="connsiteY56" fmla="*/ 1475750 h 2683475"/>
                <a:gd name="connsiteX57" fmla="*/ 7548213 w 8100409"/>
                <a:gd name="connsiteY57" fmla="*/ 1514585 h 2683475"/>
                <a:gd name="connsiteX58" fmla="*/ 7551743 w 8100409"/>
                <a:gd name="connsiteY58" fmla="*/ 1408670 h 2683475"/>
                <a:gd name="connsiteX59" fmla="*/ 7576457 w 8100409"/>
                <a:gd name="connsiteY59" fmla="*/ 1309816 h 2683475"/>
                <a:gd name="connsiteX60" fmla="*/ 7604701 w 8100409"/>
                <a:gd name="connsiteY60" fmla="*/ 1239206 h 2683475"/>
                <a:gd name="connsiteX61" fmla="*/ 7654128 w 8100409"/>
                <a:gd name="connsiteY61" fmla="*/ 1267450 h 2683475"/>
                <a:gd name="connsiteX62" fmla="*/ 7880080 w 8100409"/>
                <a:gd name="connsiteY62" fmla="*/ 1394548 h 2683475"/>
                <a:gd name="connsiteX63" fmla="*/ 7957751 w 8100409"/>
                <a:gd name="connsiteY63" fmla="*/ 1341591 h 2683475"/>
                <a:gd name="connsiteX64" fmla="*/ 7897732 w 8100409"/>
                <a:gd name="connsiteY64" fmla="*/ 1203901 h 2683475"/>
                <a:gd name="connsiteX65" fmla="*/ 7873019 w 8100409"/>
                <a:gd name="connsiteY65" fmla="*/ 1087395 h 2683475"/>
                <a:gd name="connsiteX66" fmla="*/ 8084849 w 8100409"/>
                <a:gd name="connsiteY66" fmla="*/ 1207432 h 2683475"/>
                <a:gd name="connsiteX67" fmla="*/ 8081319 w 8100409"/>
                <a:gd name="connsiteY67" fmla="*/ 1087395 h 2683475"/>
                <a:gd name="connsiteX68" fmla="*/ 8067197 w 8100409"/>
                <a:gd name="connsiteY68" fmla="*/ 1041498 h 2683475"/>
                <a:gd name="connsiteX69" fmla="*/ 7957751 w 8100409"/>
                <a:gd name="connsiteY69" fmla="*/ 822607 h 2683475"/>
                <a:gd name="connsiteX70" fmla="*/ 7827122 w 8100409"/>
                <a:gd name="connsiteY70" fmla="*/ 794363 h 2683475"/>
                <a:gd name="connsiteX71" fmla="*/ 7721207 w 8100409"/>
                <a:gd name="connsiteY71" fmla="*/ 744936 h 2683475"/>
                <a:gd name="connsiteX72" fmla="*/ 7615292 w 8100409"/>
                <a:gd name="connsiteY72" fmla="*/ 670795 h 2683475"/>
                <a:gd name="connsiteX73" fmla="*/ 7498786 w 8100409"/>
                <a:gd name="connsiteY73" fmla="*/ 600185 h 2683475"/>
                <a:gd name="connsiteX74" fmla="*/ 7431706 w 8100409"/>
                <a:gd name="connsiteY74" fmla="*/ 473087 h 2683475"/>
                <a:gd name="connsiteX75" fmla="*/ 7382279 w 8100409"/>
                <a:gd name="connsiteY75" fmla="*/ 338928 h 2683475"/>
                <a:gd name="connsiteX76" fmla="*/ 7332852 w 8100409"/>
                <a:gd name="connsiteY76" fmla="*/ 148281 h 2683475"/>
                <a:gd name="connsiteX77" fmla="*/ 7279895 w 8100409"/>
                <a:gd name="connsiteY77" fmla="*/ 0 h 2683475"/>
                <a:gd name="connsiteX78" fmla="*/ 6827990 w 8100409"/>
                <a:gd name="connsiteY78" fmla="*/ 434252 h 2683475"/>
                <a:gd name="connsiteX79" fmla="*/ 6326659 w 8100409"/>
                <a:gd name="connsiteY79" fmla="*/ 250666 h 2683475"/>
                <a:gd name="connsiteX80" fmla="*/ 6291354 w 8100409"/>
                <a:gd name="connsiteY80" fmla="*/ 356581 h 2683475"/>
                <a:gd name="connsiteX81" fmla="*/ 6185439 w 8100409"/>
                <a:gd name="connsiteY81" fmla="*/ 522514 h 2683475"/>
                <a:gd name="connsiteX82" fmla="*/ 6044219 w 8100409"/>
                <a:gd name="connsiteY82" fmla="*/ 600185 h 2683475"/>
                <a:gd name="connsiteX83" fmla="*/ 5934773 w 8100409"/>
                <a:gd name="connsiteY83" fmla="*/ 653143 h 2683475"/>
                <a:gd name="connsiteX84" fmla="*/ 5878285 w 8100409"/>
                <a:gd name="connsiteY84" fmla="*/ 614307 h 2683475"/>
                <a:gd name="connsiteX85" fmla="*/ 5832389 w 8100409"/>
                <a:gd name="connsiteY85" fmla="*/ 575472 h 2683475"/>
                <a:gd name="connsiteX86" fmla="*/ 5790023 w 8100409"/>
                <a:gd name="connsiteY86" fmla="*/ 586063 h 2683475"/>
                <a:gd name="connsiteX87" fmla="*/ 5730004 w 8100409"/>
                <a:gd name="connsiteY87" fmla="*/ 515453 h 2683475"/>
                <a:gd name="connsiteX88" fmla="*/ 5726474 w 8100409"/>
                <a:gd name="connsiteY88" fmla="*/ 480148 h 2683475"/>
                <a:gd name="connsiteX89" fmla="*/ 5694699 w 8100409"/>
                <a:gd name="connsiteY89" fmla="*/ 476618 h 2683475"/>
                <a:gd name="connsiteX90" fmla="*/ 5652333 w 8100409"/>
                <a:gd name="connsiteY90" fmla="*/ 490740 h 2683475"/>
                <a:gd name="connsiteX91" fmla="*/ 5602906 w 8100409"/>
                <a:gd name="connsiteY91" fmla="*/ 451904 h 2683475"/>
                <a:gd name="connsiteX92" fmla="*/ 5546418 w 8100409"/>
                <a:gd name="connsiteY92" fmla="*/ 268318 h 2683475"/>
                <a:gd name="connsiteX93" fmla="*/ 5493461 w 8100409"/>
                <a:gd name="connsiteY93" fmla="*/ 105915 h 2683475"/>
                <a:gd name="connsiteX94" fmla="*/ 5454625 w 8100409"/>
                <a:gd name="connsiteY94" fmla="*/ 7061 h 2683475"/>
                <a:gd name="connsiteX95" fmla="*/ 5359302 w 8100409"/>
                <a:gd name="connsiteY95" fmla="*/ 321276 h 2683475"/>
                <a:gd name="connsiteX96" fmla="*/ 5320466 w 8100409"/>
                <a:gd name="connsiteY96" fmla="*/ 310684 h 2683475"/>
                <a:gd name="connsiteX97" fmla="*/ 5211021 w 8100409"/>
                <a:gd name="connsiteY97" fmla="*/ 77671 h 2683475"/>
                <a:gd name="connsiteX98" fmla="*/ 5189838 w 8100409"/>
                <a:gd name="connsiteY98" fmla="*/ 77671 h 2683475"/>
                <a:gd name="connsiteX99" fmla="*/ 5161593 w 8100409"/>
                <a:gd name="connsiteY99" fmla="*/ 112976 h 2683475"/>
                <a:gd name="connsiteX100" fmla="*/ 5119227 w 8100409"/>
                <a:gd name="connsiteY100" fmla="*/ 165934 h 2683475"/>
                <a:gd name="connsiteX101" fmla="*/ 5083922 w 8100409"/>
                <a:gd name="connsiteY101" fmla="*/ 127098 h 2683475"/>
                <a:gd name="connsiteX102" fmla="*/ 4875623 w 8100409"/>
                <a:gd name="connsiteY102" fmla="*/ 180056 h 2683475"/>
                <a:gd name="connsiteX103" fmla="*/ 4808543 w 8100409"/>
                <a:gd name="connsiteY103" fmla="*/ 349520 h 2683475"/>
                <a:gd name="connsiteX104" fmla="*/ 4737933 w 8100409"/>
                <a:gd name="connsiteY104" fmla="*/ 547228 h 2683475"/>
                <a:gd name="connsiteX105" fmla="*/ 3262183 w 8100409"/>
                <a:gd name="connsiteY105" fmla="*/ 1737007 h 2683475"/>
                <a:gd name="connsiteX106" fmla="*/ 28244 w 8100409"/>
                <a:gd name="connsiteY106" fmla="*/ 1387487 h 2683475"/>
                <a:gd name="connsiteX107" fmla="*/ 56488 w 8100409"/>
                <a:gd name="connsiteY107" fmla="*/ 1733477 h 2683475"/>
                <a:gd name="connsiteX0" fmla="*/ 56488 w 8100409"/>
                <a:gd name="connsiteY0" fmla="*/ 1733477 h 2683475"/>
                <a:gd name="connsiteX1" fmla="*/ 0 w 8100409"/>
                <a:gd name="connsiteY1" fmla="*/ 1842922 h 2683475"/>
                <a:gd name="connsiteX2" fmla="*/ 7061 w 8100409"/>
                <a:gd name="connsiteY2" fmla="*/ 2107709 h 2683475"/>
                <a:gd name="connsiteX3" fmla="*/ 14122 w 8100409"/>
                <a:gd name="connsiteY3" fmla="*/ 2097119 h 2683475"/>
                <a:gd name="connsiteX4" fmla="*/ 285970 w 8100409"/>
                <a:gd name="connsiteY4" fmla="*/ 2033570 h 2683475"/>
                <a:gd name="connsiteX5" fmla="*/ 480148 w 8100409"/>
                <a:gd name="connsiteY5" fmla="*/ 2192442 h 2683475"/>
                <a:gd name="connsiteX6" fmla="*/ 727283 w 8100409"/>
                <a:gd name="connsiteY6" fmla="*/ 2308948 h 2683475"/>
                <a:gd name="connsiteX7" fmla="*/ 935583 w 8100409"/>
                <a:gd name="connsiteY7" fmla="*/ 2485473 h 2683475"/>
                <a:gd name="connsiteX8" fmla="*/ 1221553 w 8100409"/>
                <a:gd name="connsiteY8" fmla="*/ 2601980 h 2683475"/>
                <a:gd name="connsiteX9" fmla="*/ 1440444 w 8100409"/>
                <a:gd name="connsiteY9" fmla="*/ 2683182 h 2683475"/>
                <a:gd name="connsiteX10" fmla="*/ 1797025 w 8100409"/>
                <a:gd name="connsiteY10" fmla="*/ 2669060 h 2683475"/>
                <a:gd name="connsiteX11" fmla="*/ 2037099 w 8100409"/>
                <a:gd name="connsiteY11" fmla="*/ 2563144 h 2683475"/>
                <a:gd name="connsiteX12" fmla="*/ 2167728 w 8100409"/>
                <a:gd name="connsiteY12" fmla="*/ 2467821 h 2683475"/>
                <a:gd name="connsiteX13" fmla="*/ 2259521 w 8100409"/>
                <a:gd name="connsiteY13" fmla="*/ 2291296 h 2683475"/>
                <a:gd name="connsiteX14" fmla="*/ 2464290 w 8100409"/>
                <a:gd name="connsiteY14" fmla="*/ 2210094 h 2683475"/>
                <a:gd name="connsiteX15" fmla="*/ 2743199 w 8100409"/>
                <a:gd name="connsiteY15" fmla="*/ 2287765 h 2683475"/>
                <a:gd name="connsiteX16" fmla="*/ 2891481 w 8100409"/>
                <a:gd name="connsiteY16" fmla="*/ 2308948 h 2683475"/>
                <a:gd name="connsiteX17" fmla="*/ 3039762 w 8100409"/>
                <a:gd name="connsiteY17" fmla="*/ 2245399 h 2683475"/>
                <a:gd name="connsiteX18" fmla="*/ 3043292 w 8100409"/>
                <a:gd name="connsiteY18" fmla="*/ 2132423 h 2683475"/>
                <a:gd name="connsiteX19" fmla="*/ 3364568 w 8100409"/>
                <a:gd name="connsiteY19" fmla="*/ 2333662 h 2683475"/>
                <a:gd name="connsiteX20" fmla="*/ 3650539 w 8100409"/>
                <a:gd name="connsiteY20" fmla="*/ 2407802 h 2683475"/>
                <a:gd name="connsiteX21" fmla="*/ 3805881 w 8100409"/>
                <a:gd name="connsiteY21" fmla="*/ 2425454 h 2683475"/>
                <a:gd name="connsiteX22" fmla="*/ 4296621 w 8100409"/>
                <a:gd name="connsiteY22" fmla="*/ 2411333 h 2683475"/>
                <a:gd name="connsiteX23" fmla="*/ 4554347 w 8100409"/>
                <a:gd name="connsiteY23" fmla="*/ 2273643 h 2683475"/>
                <a:gd name="connsiteX24" fmla="*/ 4808543 w 8100409"/>
                <a:gd name="connsiteY24" fmla="*/ 2192442 h 2683475"/>
                <a:gd name="connsiteX25" fmla="*/ 5013312 w 8100409"/>
                <a:gd name="connsiteY25" fmla="*/ 2160667 h 2683475"/>
                <a:gd name="connsiteX26" fmla="*/ 5207490 w 8100409"/>
                <a:gd name="connsiteY26" fmla="*/ 1962959 h 2683475"/>
                <a:gd name="connsiteX27" fmla="*/ 5309875 w 8100409"/>
                <a:gd name="connsiteY27" fmla="*/ 1715824 h 2683475"/>
                <a:gd name="connsiteX28" fmla="*/ 5295753 w 8100409"/>
                <a:gd name="connsiteY28" fmla="*/ 1440445 h 2683475"/>
                <a:gd name="connsiteX29" fmla="*/ 5196899 w 8100409"/>
                <a:gd name="connsiteY29" fmla="*/ 1189779 h 2683475"/>
                <a:gd name="connsiteX30" fmla="*/ 5076861 w 8100409"/>
                <a:gd name="connsiteY30" fmla="*/ 794363 h 2683475"/>
                <a:gd name="connsiteX31" fmla="*/ 5002721 w 8100409"/>
                <a:gd name="connsiteY31" fmla="*/ 624899 h 2683475"/>
                <a:gd name="connsiteX32" fmla="*/ 4917989 w 8100409"/>
                <a:gd name="connsiteY32" fmla="*/ 476618 h 2683475"/>
                <a:gd name="connsiteX33" fmla="*/ 5041556 w 8100409"/>
                <a:gd name="connsiteY33" fmla="*/ 511923 h 2683475"/>
                <a:gd name="connsiteX34" fmla="*/ 5211021 w 8100409"/>
                <a:gd name="connsiteY34" fmla="*/ 656673 h 2683475"/>
                <a:gd name="connsiteX35" fmla="*/ 5281631 w 8100409"/>
                <a:gd name="connsiteY35" fmla="*/ 755527 h 2683475"/>
                <a:gd name="connsiteX36" fmla="*/ 5348710 w 8100409"/>
                <a:gd name="connsiteY36" fmla="*/ 709631 h 2683475"/>
                <a:gd name="connsiteX37" fmla="*/ 5295753 w 8100409"/>
                <a:gd name="connsiteY37" fmla="*/ 582533 h 2683475"/>
                <a:gd name="connsiteX38" fmla="*/ 5316936 w 8100409"/>
                <a:gd name="connsiteY38" fmla="*/ 533106 h 2683475"/>
                <a:gd name="connsiteX39" fmla="*/ 5412259 w 8100409"/>
                <a:gd name="connsiteY39" fmla="*/ 639021 h 2683475"/>
                <a:gd name="connsiteX40" fmla="*/ 5525235 w 8100409"/>
                <a:gd name="connsiteY40" fmla="*/ 670795 h 2683475"/>
                <a:gd name="connsiteX41" fmla="*/ 5557010 w 8100409"/>
                <a:gd name="connsiteY41" fmla="*/ 451904 h 2683475"/>
                <a:gd name="connsiteX42" fmla="*/ 5652333 w 8100409"/>
                <a:gd name="connsiteY42" fmla="*/ 596655 h 2683475"/>
                <a:gd name="connsiteX43" fmla="*/ 5804145 w 8100409"/>
                <a:gd name="connsiteY43" fmla="*/ 797894 h 2683475"/>
                <a:gd name="connsiteX44" fmla="*/ 5878285 w 8100409"/>
                <a:gd name="connsiteY44" fmla="*/ 836729 h 2683475"/>
                <a:gd name="connsiteX45" fmla="*/ 5892407 w 8100409"/>
                <a:gd name="connsiteY45" fmla="*/ 706100 h 2683475"/>
                <a:gd name="connsiteX46" fmla="*/ 5945365 w 8100409"/>
                <a:gd name="connsiteY46" fmla="*/ 787302 h 2683475"/>
                <a:gd name="connsiteX47" fmla="*/ 6083054 w 8100409"/>
                <a:gd name="connsiteY47" fmla="*/ 872034 h 2683475"/>
                <a:gd name="connsiteX48" fmla="*/ 6132482 w 8100409"/>
                <a:gd name="connsiteY48" fmla="*/ 857912 h 2683475"/>
                <a:gd name="connsiteX49" fmla="*/ 6199561 w 8100409"/>
                <a:gd name="connsiteY49" fmla="*/ 794363 h 2683475"/>
                <a:gd name="connsiteX50" fmla="*/ 6181909 w 8100409"/>
                <a:gd name="connsiteY50" fmla="*/ 663734 h 2683475"/>
                <a:gd name="connsiteX51" fmla="*/ 6203092 w 8100409"/>
                <a:gd name="connsiteY51" fmla="*/ 614307 h 2683475"/>
                <a:gd name="connsiteX52" fmla="*/ 6340781 w 8100409"/>
                <a:gd name="connsiteY52" fmla="*/ 706100 h 2683475"/>
                <a:gd name="connsiteX53" fmla="*/ 6605569 w 8100409"/>
                <a:gd name="connsiteY53" fmla="*/ 924992 h 2683475"/>
                <a:gd name="connsiteX54" fmla="*/ 6813868 w 8100409"/>
                <a:gd name="connsiteY54" fmla="*/ 1172127 h 2683475"/>
                <a:gd name="connsiteX55" fmla="*/ 6986863 w 8100409"/>
                <a:gd name="connsiteY55" fmla="*/ 1309816 h 2683475"/>
                <a:gd name="connsiteX56" fmla="*/ 7301078 w 8100409"/>
                <a:gd name="connsiteY56" fmla="*/ 1475750 h 2683475"/>
                <a:gd name="connsiteX57" fmla="*/ 7548213 w 8100409"/>
                <a:gd name="connsiteY57" fmla="*/ 1514585 h 2683475"/>
                <a:gd name="connsiteX58" fmla="*/ 7551743 w 8100409"/>
                <a:gd name="connsiteY58" fmla="*/ 1408670 h 2683475"/>
                <a:gd name="connsiteX59" fmla="*/ 7576457 w 8100409"/>
                <a:gd name="connsiteY59" fmla="*/ 1309816 h 2683475"/>
                <a:gd name="connsiteX60" fmla="*/ 7604701 w 8100409"/>
                <a:gd name="connsiteY60" fmla="*/ 1239206 h 2683475"/>
                <a:gd name="connsiteX61" fmla="*/ 7654128 w 8100409"/>
                <a:gd name="connsiteY61" fmla="*/ 1267450 h 2683475"/>
                <a:gd name="connsiteX62" fmla="*/ 7880080 w 8100409"/>
                <a:gd name="connsiteY62" fmla="*/ 1394548 h 2683475"/>
                <a:gd name="connsiteX63" fmla="*/ 7957751 w 8100409"/>
                <a:gd name="connsiteY63" fmla="*/ 1341591 h 2683475"/>
                <a:gd name="connsiteX64" fmla="*/ 7897732 w 8100409"/>
                <a:gd name="connsiteY64" fmla="*/ 1203901 h 2683475"/>
                <a:gd name="connsiteX65" fmla="*/ 7873019 w 8100409"/>
                <a:gd name="connsiteY65" fmla="*/ 1087395 h 2683475"/>
                <a:gd name="connsiteX66" fmla="*/ 8084849 w 8100409"/>
                <a:gd name="connsiteY66" fmla="*/ 1207432 h 2683475"/>
                <a:gd name="connsiteX67" fmla="*/ 8081319 w 8100409"/>
                <a:gd name="connsiteY67" fmla="*/ 1087395 h 2683475"/>
                <a:gd name="connsiteX68" fmla="*/ 8067197 w 8100409"/>
                <a:gd name="connsiteY68" fmla="*/ 1041498 h 2683475"/>
                <a:gd name="connsiteX69" fmla="*/ 7957751 w 8100409"/>
                <a:gd name="connsiteY69" fmla="*/ 822607 h 2683475"/>
                <a:gd name="connsiteX70" fmla="*/ 7827122 w 8100409"/>
                <a:gd name="connsiteY70" fmla="*/ 794363 h 2683475"/>
                <a:gd name="connsiteX71" fmla="*/ 7721207 w 8100409"/>
                <a:gd name="connsiteY71" fmla="*/ 744936 h 2683475"/>
                <a:gd name="connsiteX72" fmla="*/ 7615292 w 8100409"/>
                <a:gd name="connsiteY72" fmla="*/ 670795 h 2683475"/>
                <a:gd name="connsiteX73" fmla="*/ 7498786 w 8100409"/>
                <a:gd name="connsiteY73" fmla="*/ 600185 h 2683475"/>
                <a:gd name="connsiteX74" fmla="*/ 7431706 w 8100409"/>
                <a:gd name="connsiteY74" fmla="*/ 473087 h 2683475"/>
                <a:gd name="connsiteX75" fmla="*/ 7382279 w 8100409"/>
                <a:gd name="connsiteY75" fmla="*/ 338928 h 2683475"/>
                <a:gd name="connsiteX76" fmla="*/ 7332852 w 8100409"/>
                <a:gd name="connsiteY76" fmla="*/ 148281 h 2683475"/>
                <a:gd name="connsiteX77" fmla="*/ 7279895 w 8100409"/>
                <a:gd name="connsiteY77" fmla="*/ 0 h 2683475"/>
                <a:gd name="connsiteX78" fmla="*/ 6827990 w 8100409"/>
                <a:gd name="connsiteY78" fmla="*/ 434252 h 2683475"/>
                <a:gd name="connsiteX79" fmla="*/ 6326659 w 8100409"/>
                <a:gd name="connsiteY79" fmla="*/ 250666 h 2683475"/>
                <a:gd name="connsiteX80" fmla="*/ 6291354 w 8100409"/>
                <a:gd name="connsiteY80" fmla="*/ 356581 h 2683475"/>
                <a:gd name="connsiteX81" fmla="*/ 6185439 w 8100409"/>
                <a:gd name="connsiteY81" fmla="*/ 522514 h 2683475"/>
                <a:gd name="connsiteX82" fmla="*/ 6044219 w 8100409"/>
                <a:gd name="connsiteY82" fmla="*/ 600185 h 2683475"/>
                <a:gd name="connsiteX83" fmla="*/ 5934773 w 8100409"/>
                <a:gd name="connsiteY83" fmla="*/ 653143 h 2683475"/>
                <a:gd name="connsiteX84" fmla="*/ 5878285 w 8100409"/>
                <a:gd name="connsiteY84" fmla="*/ 614307 h 2683475"/>
                <a:gd name="connsiteX85" fmla="*/ 5832389 w 8100409"/>
                <a:gd name="connsiteY85" fmla="*/ 575472 h 2683475"/>
                <a:gd name="connsiteX86" fmla="*/ 5790023 w 8100409"/>
                <a:gd name="connsiteY86" fmla="*/ 586063 h 2683475"/>
                <a:gd name="connsiteX87" fmla="*/ 5730004 w 8100409"/>
                <a:gd name="connsiteY87" fmla="*/ 515453 h 2683475"/>
                <a:gd name="connsiteX88" fmla="*/ 5726474 w 8100409"/>
                <a:gd name="connsiteY88" fmla="*/ 480148 h 2683475"/>
                <a:gd name="connsiteX89" fmla="*/ 5694699 w 8100409"/>
                <a:gd name="connsiteY89" fmla="*/ 476618 h 2683475"/>
                <a:gd name="connsiteX90" fmla="*/ 5652333 w 8100409"/>
                <a:gd name="connsiteY90" fmla="*/ 490740 h 2683475"/>
                <a:gd name="connsiteX91" fmla="*/ 5602906 w 8100409"/>
                <a:gd name="connsiteY91" fmla="*/ 451904 h 2683475"/>
                <a:gd name="connsiteX92" fmla="*/ 5546418 w 8100409"/>
                <a:gd name="connsiteY92" fmla="*/ 268318 h 2683475"/>
                <a:gd name="connsiteX93" fmla="*/ 5493461 w 8100409"/>
                <a:gd name="connsiteY93" fmla="*/ 105915 h 2683475"/>
                <a:gd name="connsiteX94" fmla="*/ 5454625 w 8100409"/>
                <a:gd name="connsiteY94" fmla="*/ 7061 h 2683475"/>
                <a:gd name="connsiteX95" fmla="*/ 5359302 w 8100409"/>
                <a:gd name="connsiteY95" fmla="*/ 321276 h 2683475"/>
                <a:gd name="connsiteX96" fmla="*/ 5320466 w 8100409"/>
                <a:gd name="connsiteY96" fmla="*/ 310684 h 2683475"/>
                <a:gd name="connsiteX97" fmla="*/ 5211021 w 8100409"/>
                <a:gd name="connsiteY97" fmla="*/ 77671 h 2683475"/>
                <a:gd name="connsiteX98" fmla="*/ 5189838 w 8100409"/>
                <a:gd name="connsiteY98" fmla="*/ 77671 h 2683475"/>
                <a:gd name="connsiteX99" fmla="*/ 5161593 w 8100409"/>
                <a:gd name="connsiteY99" fmla="*/ 112976 h 2683475"/>
                <a:gd name="connsiteX100" fmla="*/ 5119227 w 8100409"/>
                <a:gd name="connsiteY100" fmla="*/ 165934 h 2683475"/>
                <a:gd name="connsiteX101" fmla="*/ 5083922 w 8100409"/>
                <a:gd name="connsiteY101" fmla="*/ 127098 h 2683475"/>
                <a:gd name="connsiteX102" fmla="*/ 4875623 w 8100409"/>
                <a:gd name="connsiteY102" fmla="*/ 180056 h 2683475"/>
                <a:gd name="connsiteX103" fmla="*/ 4808543 w 8100409"/>
                <a:gd name="connsiteY103" fmla="*/ 349520 h 2683475"/>
                <a:gd name="connsiteX104" fmla="*/ 4737933 w 8100409"/>
                <a:gd name="connsiteY104" fmla="*/ 547228 h 2683475"/>
                <a:gd name="connsiteX105" fmla="*/ 3262183 w 8100409"/>
                <a:gd name="connsiteY105" fmla="*/ 1737007 h 2683475"/>
                <a:gd name="connsiteX106" fmla="*/ 28244 w 8100409"/>
                <a:gd name="connsiteY106" fmla="*/ 1387487 h 2683475"/>
                <a:gd name="connsiteX107" fmla="*/ 56488 w 8100409"/>
                <a:gd name="connsiteY107" fmla="*/ 1733477 h 2683475"/>
                <a:gd name="connsiteX0" fmla="*/ 56488 w 8100409"/>
                <a:gd name="connsiteY0" fmla="*/ 1733477 h 2683475"/>
                <a:gd name="connsiteX1" fmla="*/ 0 w 8100409"/>
                <a:gd name="connsiteY1" fmla="*/ 1842922 h 2683475"/>
                <a:gd name="connsiteX2" fmla="*/ 7061 w 8100409"/>
                <a:gd name="connsiteY2" fmla="*/ 2107709 h 2683475"/>
                <a:gd name="connsiteX3" fmla="*/ 14122 w 8100409"/>
                <a:gd name="connsiteY3" fmla="*/ 2097119 h 2683475"/>
                <a:gd name="connsiteX4" fmla="*/ 285970 w 8100409"/>
                <a:gd name="connsiteY4" fmla="*/ 2033570 h 2683475"/>
                <a:gd name="connsiteX5" fmla="*/ 480148 w 8100409"/>
                <a:gd name="connsiteY5" fmla="*/ 2192442 h 2683475"/>
                <a:gd name="connsiteX6" fmla="*/ 720222 w 8100409"/>
                <a:gd name="connsiteY6" fmla="*/ 2376028 h 2683475"/>
                <a:gd name="connsiteX7" fmla="*/ 935583 w 8100409"/>
                <a:gd name="connsiteY7" fmla="*/ 2485473 h 2683475"/>
                <a:gd name="connsiteX8" fmla="*/ 1221553 w 8100409"/>
                <a:gd name="connsiteY8" fmla="*/ 2601980 h 2683475"/>
                <a:gd name="connsiteX9" fmla="*/ 1440444 w 8100409"/>
                <a:gd name="connsiteY9" fmla="*/ 2683182 h 2683475"/>
                <a:gd name="connsiteX10" fmla="*/ 1797025 w 8100409"/>
                <a:gd name="connsiteY10" fmla="*/ 2669060 h 2683475"/>
                <a:gd name="connsiteX11" fmla="*/ 2037099 w 8100409"/>
                <a:gd name="connsiteY11" fmla="*/ 2563144 h 2683475"/>
                <a:gd name="connsiteX12" fmla="*/ 2167728 w 8100409"/>
                <a:gd name="connsiteY12" fmla="*/ 2467821 h 2683475"/>
                <a:gd name="connsiteX13" fmla="*/ 2259521 w 8100409"/>
                <a:gd name="connsiteY13" fmla="*/ 2291296 h 2683475"/>
                <a:gd name="connsiteX14" fmla="*/ 2464290 w 8100409"/>
                <a:gd name="connsiteY14" fmla="*/ 2210094 h 2683475"/>
                <a:gd name="connsiteX15" fmla="*/ 2743199 w 8100409"/>
                <a:gd name="connsiteY15" fmla="*/ 2287765 h 2683475"/>
                <a:gd name="connsiteX16" fmla="*/ 2891481 w 8100409"/>
                <a:gd name="connsiteY16" fmla="*/ 2308948 h 2683475"/>
                <a:gd name="connsiteX17" fmla="*/ 3039762 w 8100409"/>
                <a:gd name="connsiteY17" fmla="*/ 2245399 h 2683475"/>
                <a:gd name="connsiteX18" fmla="*/ 3043292 w 8100409"/>
                <a:gd name="connsiteY18" fmla="*/ 2132423 h 2683475"/>
                <a:gd name="connsiteX19" fmla="*/ 3364568 w 8100409"/>
                <a:gd name="connsiteY19" fmla="*/ 2333662 h 2683475"/>
                <a:gd name="connsiteX20" fmla="*/ 3650539 w 8100409"/>
                <a:gd name="connsiteY20" fmla="*/ 2407802 h 2683475"/>
                <a:gd name="connsiteX21" fmla="*/ 3805881 w 8100409"/>
                <a:gd name="connsiteY21" fmla="*/ 2425454 h 2683475"/>
                <a:gd name="connsiteX22" fmla="*/ 4296621 w 8100409"/>
                <a:gd name="connsiteY22" fmla="*/ 2411333 h 2683475"/>
                <a:gd name="connsiteX23" fmla="*/ 4554347 w 8100409"/>
                <a:gd name="connsiteY23" fmla="*/ 2273643 h 2683475"/>
                <a:gd name="connsiteX24" fmla="*/ 4808543 w 8100409"/>
                <a:gd name="connsiteY24" fmla="*/ 2192442 h 2683475"/>
                <a:gd name="connsiteX25" fmla="*/ 5013312 w 8100409"/>
                <a:gd name="connsiteY25" fmla="*/ 2160667 h 2683475"/>
                <a:gd name="connsiteX26" fmla="*/ 5207490 w 8100409"/>
                <a:gd name="connsiteY26" fmla="*/ 1962959 h 2683475"/>
                <a:gd name="connsiteX27" fmla="*/ 5309875 w 8100409"/>
                <a:gd name="connsiteY27" fmla="*/ 1715824 h 2683475"/>
                <a:gd name="connsiteX28" fmla="*/ 5295753 w 8100409"/>
                <a:gd name="connsiteY28" fmla="*/ 1440445 h 2683475"/>
                <a:gd name="connsiteX29" fmla="*/ 5196899 w 8100409"/>
                <a:gd name="connsiteY29" fmla="*/ 1189779 h 2683475"/>
                <a:gd name="connsiteX30" fmla="*/ 5076861 w 8100409"/>
                <a:gd name="connsiteY30" fmla="*/ 794363 h 2683475"/>
                <a:gd name="connsiteX31" fmla="*/ 5002721 w 8100409"/>
                <a:gd name="connsiteY31" fmla="*/ 624899 h 2683475"/>
                <a:gd name="connsiteX32" fmla="*/ 4917989 w 8100409"/>
                <a:gd name="connsiteY32" fmla="*/ 476618 h 2683475"/>
                <a:gd name="connsiteX33" fmla="*/ 5041556 w 8100409"/>
                <a:gd name="connsiteY33" fmla="*/ 511923 h 2683475"/>
                <a:gd name="connsiteX34" fmla="*/ 5211021 w 8100409"/>
                <a:gd name="connsiteY34" fmla="*/ 656673 h 2683475"/>
                <a:gd name="connsiteX35" fmla="*/ 5281631 w 8100409"/>
                <a:gd name="connsiteY35" fmla="*/ 755527 h 2683475"/>
                <a:gd name="connsiteX36" fmla="*/ 5348710 w 8100409"/>
                <a:gd name="connsiteY36" fmla="*/ 709631 h 2683475"/>
                <a:gd name="connsiteX37" fmla="*/ 5295753 w 8100409"/>
                <a:gd name="connsiteY37" fmla="*/ 582533 h 2683475"/>
                <a:gd name="connsiteX38" fmla="*/ 5316936 w 8100409"/>
                <a:gd name="connsiteY38" fmla="*/ 533106 h 2683475"/>
                <a:gd name="connsiteX39" fmla="*/ 5412259 w 8100409"/>
                <a:gd name="connsiteY39" fmla="*/ 639021 h 2683475"/>
                <a:gd name="connsiteX40" fmla="*/ 5525235 w 8100409"/>
                <a:gd name="connsiteY40" fmla="*/ 670795 h 2683475"/>
                <a:gd name="connsiteX41" fmla="*/ 5557010 w 8100409"/>
                <a:gd name="connsiteY41" fmla="*/ 451904 h 2683475"/>
                <a:gd name="connsiteX42" fmla="*/ 5652333 w 8100409"/>
                <a:gd name="connsiteY42" fmla="*/ 596655 h 2683475"/>
                <a:gd name="connsiteX43" fmla="*/ 5804145 w 8100409"/>
                <a:gd name="connsiteY43" fmla="*/ 797894 h 2683475"/>
                <a:gd name="connsiteX44" fmla="*/ 5878285 w 8100409"/>
                <a:gd name="connsiteY44" fmla="*/ 836729 h 2683475"/>
                <a:gd name="connsiteX45" fmla="*/ 5892407 w 8100409"/>
                <a:gd name="connsiteY45" fmla="*/ 706100 h 2683475"/>
                <a:gd name="connsiteX46" fmla="*/ 5945365 w 8100409"/>
                <a:gd name="connsiteY46" fmla="*/ 787302 h 2683475"/>
                <a:gd name="connsiteX47" fmla="*/ 6083054 w 8100409"/>
                <a:gd name="connsiteY47" fmla="*/ 872034 h 2683475"/>
                <a:gd name="connsiteX48" fmla="*/ 6132482 w 8100409"/>
                <a:gd name="connsiteY48" fmla="*/ 857912 h 2683475"/>
                <a:gd name="connsiteX49" fmla="*/ 6199561 w 8100409"/>
                <a:gd name="connsiteY49" fmla="*/ 794363 h 2683475"/>
                <a:gd name="connsiteX50" fmla="*/ 6181909 w 8100409"/>
                <a:gd name="connsiteY50" fmla="*/ 663734 h 2683475"/>
                <a:gd name="connsiteX51" fmla="*/ 6203092 w 8100409"/>
                <a:gd name="connsiteY51" fmla="*/ 614307 h 2683475"/>
                <a:gd name="connsiteX52" fmla="*/ 6340781 w 8100409"/>
                <a:gd name="connsiteY52" fmla="*/ 706100 h 2683475"/>
                <a:gd name="connsiteX53" fmla="*/ 6605569 w 8100409"/>
                <a:gd name="connsiteY53" fmla="*/ 924992 h 2683475"/>
                <a:gd name="connsiteX54" fmla="*/ 6813868 w 8100409"/>
                <a:gd name="connsiteY54" fmla="*/ 1172127 h 2683475"/>
                <a:gd name="connsiteX55" fmla="*/ 6986863 w 8100409"/>
                <a:gd name="connsiteY55" fmla="*/ 1309816 h 2683475"/>
                <a:gd name="connsiteX56" fmla="*/ 7301078 w 8100409"/>
                <a:gd name="connsiteY56" fmla="*/ 1475750 h 2683475"/>
                <a:gd name="connsiteX57" fmla="*/ 7548213 w 8100409"/>
                <a:gd name="connsiteY57" fmla="*/ 1514585 h 2683475"/>
                <a:gd name="connsiteX58" fmla="*/ 7551743 w 8100409"/>
                <a:gd name="connsiteY58" fmla="*/ 1408670 h 2683475"/>
                <a:gd name="connsiteX59" fmla="*/ 7576457 w 8100409"/>
                <a:gd name="connsiteY59" fmla="*/ 1309816 h 2683475"/>
                <a:gd name="connsiteX60" fmla="*/ 7604701 w 8100409"/>
                <a:gd name="connsiteY60" fmla="*/ 1239206 h 2683475"/>
                <a:gd name="connsiteX61" fmla="*/ 7654128 w 8100409"/>
                <a:gd name="connsiteY61" fmla="*/ 1267450 h 2683475"/>
                <a:gd name="connsiteX62" fmla="*/ 7880080 w 8100409"/>
                <a:gd name="connsiteY62" fmla="*/ 1394548 h 2683475"/>
                <a:gd name="connsiteX63" fmla="*/ 7957751 w 8100409"/>
                <a:gd name="connsiteY63" fmla="*/ 1341591 h 2683475"/>
                <a:gd name="connsiteX64" fmla="*/ 7897732 w 8100409"/>
                <a:gd name="connsiteY64" fmla="*/ 1203901 h 2683475"/>
                <a:gd name="connsiteX65" fmla="*/ 7873019 w 8100409"/>
                <a:gd name="connsiteY65" fmla="*/ 1087395 h 2683475"/>
                <a:gd name="connsiteX66" fmla="*/ 8084849 w 8100409"/>
                <a:gd name="connsiteY66" fmla="*/ 1207432 h 2683475"/>
                <a:gd name="connsiteX67" fmla="*/ 8081319 w 8100409"/>
                <a:gd name="connsiteY67" fmla="*/ 1087395 h 2683475"/>
                <a:gd name="connsiteX68" fmla="*/ 8067197 w 8100409"/>
                <a:gd name="connsiteY68" fmla="*/ 1041498 h 2683475"/>
                <a:gd name="connsiteX69" fmla="*/ 7957751 w 8100409"/>
                <a:gd name="connsiteY69" fmla="*/ 822607 h 2683475"/>
                <a:gd name="connsiteX70" fmla="*/ 7827122 w 8100409"/>
                <a:gd name="connsiteY70" fmla="*/ 794363 h 2683475"/>
                <a:gd name="connsiteX71" fmla="*/ 7721207 w 8100409"/>
                <a:gd name="connsiteY71" fmla="*/ 744936 h 2683475"/>
                <a:gd name="connsiteX72" fmla="*/ 7615292 w 8100409"/>
                <a:gd name="connsiteY72" fmla="*/ 670795 h 2683475"/>
                <a:gd name="connsiteX73" fmla="*/ 7498786 w 8100409"/>
                <a:gd name="connsiteY73" fmla="*/ 600185 h 2683475"/>
                <a:gd name="connsiteX74" fmla="*/ 7431706 w 8100409"/>
                <a:gd name="connsiteY74" fmla="*/ 473087 h 2683475"/>
                <a:gd name="connsiteX75" fmla="*/ 7382279 w 8100409"/>
                <a:gd name="connsiteY75" fmla="*/ 338928 h 2683475"/>
                <a:gd name="connsiteX76" fmla="*/ 7332852 w 8100409"/>
                <a:gd name="connsiteY76" fmla="*/ 148281 h 2683475"/>
                <a:gd name="connsiteX77" fmla="*/ 7279895 w 8100409"/>
                <a:gd name="connsiteY77" fmla="*/ 0 h 2683475"/>
                <a:gd name="connsiteX78" fmla="*/ 6827990 w 8100409"/>
                <a:gd name="connsiteY78" fmla="*/ 434252 h 2683475"/>
                <a:gd name="connsiteX79" fmla="*/ 6326659 w 8100409"/>
                <a:gd name="connsiteY79" fmla="*/ 250666 h 2683475"/>
                <a:gd name="connsiteX80" fmla="*/ 6291354 w 8100409"/>
                <a:gd name="connsiteY80" fmla="*/ 356581 h 2683475"/>
                <a:gd name="connsiteX81" fmla="*/ 6185439 w 8100409"/>
                <a:gd name="connsiteY81" fmla="*/ 522514 h 2683475"/>
                <a:gd name="connsiteX82" fmla="*/ 6044219 w 8100409"/>
                <a:gd name="connsiteY82" fmla="*/ 600185 h 2683475"/>
                <a:gd name="connsiteX83" fmla="*/ 5934773 w 8100409"/>
                <a:gd name="connsiteY83" fmla="*/ 653143 h 2683475"/>
                <a:gd name="connsiteX84" fmla="*/ 5878285 w 8100409"/>
                <a:gd name="connsiteY84" fmla="*/ 614307 h 2683475"/>
                <a:gd name="connsiteX85" fmla="*/ 5832389 w 8100409"/>
                <a:gd name="connsiteY85" fmla="*/ 575472 h 2683475"/>
                <a:gd name="connsiteX86" fmla="*/ 5790023 w 8100409"/>
                <a:gd name="connsiteY86" fmla="*/ 586063 h 2683475"/>
                <a:gd name="connsiteX87" fmla="*/ 5730004 w 8100409"/>
                <a:gd name="connsiteY87" fmla="*/ 515453 h 2683475"/>
                <a:gd name="connsiteX88" fmla="*/ 5726474 w 8100409"/>
                <a:gd name="connsiteY88" fmla="*/ 480148 h 2683475"/>
                <a:gd name="connsiteX89" fmla="*/ 5694699 w 8100409"/>
                <a:gd name="connsiteY89" fmla="*/ 476618 h 2683475"/>
                <a:gd name="connsiteX90" fmla="*/ 5652333 w 8100409"/>
                <a:gd name="connsiteY90" fmla="*/ 490740 h 2683475"/>
                <a:gd name="connsiteX91" fmla="*/ 5602906 w 8100409"/>
                <a:gd name="connsiteY91" fmla="*/ 451904 h 2683475"/>
                <a:gd name="connsiteX92" fmla="*/ 5546418 w 8100409"/>
                <a:gd name="connsiteY92" fmla="*/ 268318 h 2683475"/>
                <a:gd name="connsiteX93" fmla="*/ 5493461 w 8100409"/>
                <a:gd name="connsiteY93" fmla="*/ 105915 h 2683475"/>
                <a:gd name="connsiteX94" fmla="*/ 5454625 w 8100409"/>
                <a:gd name="connsiteY94" fmla="*/ 7061 h 2683475"/>
                <a:gd name="connsiteX95" fmla="*/ 5359302 w 8100409"/>
                <a:gd name="connsiteY95" fmla="*/ 321276 h 2683475"/>
                <a:gd name="connsiteX96" fmla="*/ 5320466 w 8100409"/>
                <a:gd name="connsiteY96" fmla="*/ 310684 h 2683475"/>
                <a:gd name="connsiteX97" fmla="*/ 5211021 w 8100409"/>
                <a:gd name="connsiteY97" fmla="*/ 77671 h 2683475"/>
                <a:gd name="connsiteX98" fmla="*/ 5189838 w 8100409"/>
                <a:gd name="connsiteY98" fmla="*/ 77671 h 2683475"/>
                <a:gd name="connsiteX99" fmla="*/ 5161593 w 8100409"/>
                <a:gd name="connsiteY99" fmla="*/ 112976 h 2683475"/>
                <a:gd name="connsiteX100" fmla="*/ 5119227 w 8100409"/>
                <a:gd name="connsiteY100" fmla="*/ 165934 h 2683475"/>
                <a:gd name="connsiteX101" fmla="*/ 5083922 w 8100409"/>
                <a:gd name="connsiteY101" fmla="*/ 127098 h 2683475"/>
                <a:gd name="connsiteX102" fmla="*/ 4875623 w 8100409"/>
                <a:gd name="connsiteY102" fmla="*/ 180056 h 2683475"/>
                <a:gd name="connsiteX103" fmla="*/ 4808543 w 8100409"/>
                <a:gd name="connsiteY103" fmla="*/ 349520 h 2683475"/>
                <a:gd name="connsiteX104" fmla="*/ 4737933 w 8100409"/>
                <a:gd name="connsiteY104" fmla="*/ 547228 h 2683475"/>
                <a:gd name="connsiteX105" fmla="*/ 3262183 w 8100409"/>
                <a:gd name="connsiteY105" fmla="*/ 1737007 h 2683475"/>
                <a:gd name="connsiteX106" fmla="*/ 28244 w 8100409"/>
                <a:gd name="connsiteY106" fmla="*/ 1387487 h 2683475"/>
                <a:gd name="connsiteX107" fmla="*/ 56488 w 8100409"/>
                <a:gd name="connsiteY107" fmla="*/ 1733477 h 2683475"/>
                <a:gd name="connsiteX0" fmla="*/ 56488 w 8100409"/>
                <a:gd name="connsiteY0" fmla="*/ 1733477 h 2683461"/>
                <a:gd name="connsiteX1" fmla="*/ 0 w 8100409"/>
                <a:gd name="connsiteY1" fmla="*/ 1842922 h 2683461"/>
                <a:gd name="connsiteX2" fmla="*/ 7061 w 8100409"/>
                <a:gd name="connsiteY2" fmla="*/ 2107709 h 2683461"/>
                <a:gd name="connsiteX3" fmla="*/ 14122 w 8100409"/>
                <a:gd name="connsiteY3" fmla="*/ 2097119 h 2683461"/>
                <a:gd name="connsiteX4" fmla="*/ 285970 w 8100409"/>
                <a:gd name="connsiteY4" fmla="*/ 2033570 h 2683461"/>
                <a:gd name="connsiteX5" fmla="*/ 480148 w 8100409"/>
                <a:gd name="connsiteY5" fmla="*/ 2192442 h 2683461"/>
                <a:gd name="connsiteX6" fmla="*/ 720222 w 8100409"/>
                <a:gd name="connsiteY6" fmla="*/ 2376028 h 2683461"/>
                <a:gd name="connsiteX7" fmla="*/ 935583 w 8100409"/>
                <a:gd name="connsiteY7" fmla="*/ 2503126 h 2683461"/>
                <a:gd name="connsiteX8" fmla="*/ 1221553 w 8100409"/>
                <a:gd name="connsiteY8" fmla="*/ 2601980 h 2683461"/>
                <a:gd name="connsiteX9" fmla="*/ 1440444 w 8100409"/>
                <a:gd name="connsiteY9" fmla="*/ 2683182 h 2683461"/>
                <a:gd name="connsiteX10" fmla="*/ 1797025 w 8100409"/>
                <a:gd name="connsiteY10" fmla="*/ 2669060 h 2683461"/>
                <a:gd name="connsiteX11" fmla="*/ 2037099 w 8100409"/>
                <a:gd name="connsiteY11" fmla="*/ 2563144 h 2683461"/>
                <a:gd name="connsiteX12" fmla="*/ 2167728 w 8100409"/>
                <a:gd name="connsiteY12" fmla="*/ 2467821 h 2683461"/>
                <a:gd name="connsiteX13" fmla="*/ 2259521 w 8100409"/>
                <a:gd name="connsiteY13" fmla="*/ 2291296 h 2683461"/>
                <a:gd name="connsiteX14" fmla="*/ 2464290 w 8100409"/>
                <a:gd name="connsiteY14" fmla="*/ 2210094 h 2683461"/>
                <a:gd name="connsiteX15" fmla="*/ 2743199 w 8100409"/>
                <a:gd name="connsiteY15" fmla="*/ 2287765 h 2683461"/>
                <a:gd name="connsiteX16" fmla="*/ 2891481 w 8100409"/>
                <a:gd name="connsiteY16" fmla="*/ 2308948 h 2683461"/>
                <a:gd name="connsiteX17" fmla="*/ 3039762 w 8100409"/>
                <a:gd name="connsiteY17" fmla="*/ 2245399 h 2683461"/>
                <a:gd name="connsiteX18" fmla="*/ 3043292 w 8100409"/>
                <a:gd name="connsiteY18" fmla="*/ 2132423 h 2683461"/>
                <a:gd name="connsiteX19" fmla="*/ 3364568 w 8100409"/>
                <a:gd name="connsiteY19" fmla="*/ 2333662 h 2683461"/>
                <a:gd name="connsiteX20" fmla="*/ 3650539 w 8100409"/>
                <a:gd name="connsiteY20" fmla="*/ 2407802 h 2683461"/>
                <a:gd name="connsiteX21" fmla="*/ 3805881 w 8100409"/>
                <a:gd name="connsiteY21" fmla="*/ 2425454 h 2683461"/>
                <a:gd name="connsiteX22" fmla="*/ 4296621 w 8100409"/>
                <a:gd name="connsiteY22" fmla="*/ 2411333 h 2683461"/>
                <a:gd name="connsiteX23" fmla="*/ 4554347 w 8100409"/>
                <a:gd name="connsiteY23" fmla="*/ 2273643 h 2683461"/>
                <a:gd name="connsiteX24" fmla="*/ 4808543 w 8100409"/>
                <a:gd name="connsiteY24" fmla="*/ 2192442 h 2683461"/>
                <a:gd name="connsiteX25" fmla="*/ 5013312 w 8100409"/>
                <a:gd name="connsiteY25" fmla="*/ 2160667 h 2683461"/>
                <a:gd name="connsiteX26" fmla="*/ 5207490 w 8100409"/>
                <a:gd name="connsiteY26" fmla="*/ 1962959 h 2683461"/>
                <a:gd name="connsiteX27" fmla="*/ 5309875 w 8100409"/>
                <a:gd name="connsiteY27" fmla="*/ 1715824 h 2683461"/>
                <a:gd name="connsiteX28" fmla="*/ 5295753 w 8100409"/>
                <a:gd name="connsiteY28" fmla="*/ 1440445 h 2683461"/>
                <a:gd name="connsiteX29" fmla="*/ 5196899 w 8100409"/>
                <a:gd name="connsiteY29" fmla="*/ 1189779 h 2683461"/>
                <a:gd name="connsiteX30" fmla="*/ 5076861 w 8100409"/>
                <a:gd name="connsiteY30" fmla="*/ 794363 h 2683461"/>
                <a:gd name="connsiteX31" fmla="*/ 5002721 w 8100409"/>
                <a:gd name="connsiteY31" fmla="*/ 624899 h 2683461"/>
                <a:gd name="connsiteX32" fmla="*/ 4917989 w 8100409"/>
                <a:gd name="connsiteY32" fmla="*/ 476618 h 2683461"/>
                <a:gd name="connsiteX33" fmla="*/ 5041556 w 8100409"/>
                <a:gd name="connsiteY33" fmla="*/ 511923 h 2683461"/>
                <a:gd name="connsiteX34" fmla="*/ 5211021 w 8100409"/>
                <a:gd name="connsiteY34" fmla="*/ 656673 h 2683461"/>
                <a:gd name="connsiteX35" fmla="*/ 5281631 w 8100409"/>
                <a:gd name="connsiteY35" fmla="*/ 755527 h 2683461"/>
                <a:gd name="connsiteX36" fmla="*/ 5348710 w 8100409"/>
                <a:gd name="connsiteY36" fmla="*/ 709631 h 2683461"/>
                <a:gd name="connsiteX37" fmla="*/ 5295753 w 8100409"/>
                <a:gd name="connsiteY37" fmla="*/ 582533 h 2683461"/>
                <a:gd name="connsiteX38" fmla="*/ 5316936 w 8100409"/>
                <a:gd name="connsiteY38" fmla="*/ 533106 h 2683461"/>
                <a:gd name="connsiteX39" fmla="*/ 5412259 w 8100409"/>
                <a:gd name="connsiteY39" fmla="*/ 639021 h 2683461"/>
                <a:gd name="connsiteX40" fmla="*/ 5525235 w 8100409"/>
                <a:gd name="connsiteY40" fmla="*/ 670795 h 2683461"/>
                <a:gd name="connsiteX41" fmla="*/ 5557010 w 8100409"/>
                <a:gd name="connsiteY41" fmla="*/ 451904 h 2683461"/>
                <a:gd name="connsiteX42" fmla="*/ 5652333 w 8100409"/>
                <a:gd name="connsiteY42" fmla="*/ 596655 h 2683461"/>
                <a:gd name="connsiteX43" fmla="*/ 5804145 w 8100409"/>
                <a:gd name="connsiteY43" fmla="*/ 797894 h 2683461"/>
                <a:gd name="connsiteX44" fmla="*/ 5878285 w 8100409"/>
                <a:gd name="connsiteY44" fmla="*/ 836729 h 2683461"/>
                <a:gd name="connsiteX45" fmla="*/ 5892407 w 8100409"/>
                <a:gd name="connsiteY45" fmla="*/ 706100 h 2683461"/>
                <a:gd name="connsiteX46" fmla="*/ 5945365 w 8100409"/>
                <a:gd name="connsiteY46" fmla="*/ 787302 h 2683461"/>
                <a:gd name="connsiteX47" fmla="*/ 6083054 w 8100409"/>
                <a:gd name="connsiteY47" fmla="*/ 872034 h 2683461"/>
                <a:gd name="connsiteX48" fmla="*/ 6132482 w 8100409"/>
                <a:gd name="connsiteY48" fmla="*/ 857912 h 2683461"/>
                <a:gd name="connsiteX49" fmla="*/ 6199561 w 8100409"/>
                <a:gd name="connsiteY49" fmla="*/ 794363 h 2683461"/>
                <a:gd name="connsiteX50" fmla="*/ 6181909 w 8100409"/>
                <a:gd name="connsiteY50" fmla="*/ 663734 h 2683461"/>
                <a:gd name="connsiteX51" fmla="*/ 6203092 w 8100409"/>
                <a:gd name="connsiteY51" fmla="*/ 614307 h 2683461"/>
                <a:gd name="connsiteX52" fmla="*/ 6340781 w 8100409"/>
                <a:gd name="connsiteY52" fmla="*/ 706100 h 2683461"/>
                <a:gd name="connsiteX53" fmla="*/ 6605569 w 8100409"/>
                <a:gd name="connsiteY53" fmla="*/ 924992 h 2683461"/>
                <a:gd name="connsiteX54" fmla="*/ 6813868 w 8100409"/>
                <a:gd name="connsiteY54" fmla="*/ 1172127 h 2683461"/>
                <a:gd name="connsiteX55" fmla="*/ 6986863 w 8100409"/>
                <a:gd name="connsiteY55" fmla="*/ 1309816 h 2683461"/>
                <a:gd name="connsiteX56" fmla="*/ 7301078 w 8100409"/>
                <a:gd name="connsiteY56" fmla="*/ 1475750 h 2683461"/>
                <a:gd name="connsiteX57" fmla="*/ 7548213 w 8100409"/>
                <a:gd name="connsiteY57" fmla="*/ 1514585 h 2683461"/>
                <a:gd name="connsiteX58" fmla="*/ 7551743 w 8100409"/>
                <a:gd name="connsiteY58" fmla="*/ 1408670 h 2683461"/>
                <a:gd name="connsiteX59" fmla="*/ 7576457 w 8100409"/>
                <a:gd name="connsiteY59" fmla="*/ 1309816 h 2683461"/>
                <a:gd name="connsiteX60" fmla="*/ 7604701 w 8100409"/>
                <a:gd name="connsiteY60" fmla="*/ 1239206 h 2683461"/>
                <a:gd name="connsiteX61" fmla="*/ 7654128 w 8100409"/>
                <a:gd name="connsiteY61" fmla="*/ 1267450 h 2683461"/>
                <a:gd name="connsiteX62" fmla="*/ 7880080 w 8100409"/>
                <a:gd name="connsiteY62" fmla="*/ 1394548 h 2683461"/>
                <a:gd name="connsiteX63" fmla="*/ 7957751 w 8100409"/>
                <a:gd name="connsiteY63" fmla="*/ 1341591 h 2683461"/>
                <a:gd name="connsiteX64" fmla="*/ 7897732 w 8100409"/>
                <a:gd name="connsiteY64" fmla="*/ 1203901 h 2683461"/>
                <a:gd name="connsiteX65" fmla="*/ 7873019 w 8100409"/>
                <a:gd name="connsiteY65" fmla="*/ 1087395 h 2683461"/>
                <a:gd name="connsiteX66" fmla="*/ 8084849 w 8100409"/>
                <a:gd name="connsiteY66" fmla="*/ 1207432 h 2683461"/>
                <a:gd name="connsiteX67" fmla="*/ 8081319 w 8100409"/>
                <a:gd name="connsiteY67" fmla="*/ 1087395 h 2683461"/>
                <a:gd name="connsiteX68" fmla="*/ 8067197 w 8100409"/>
                <a:gd name="connsiteY68" fmla="*/ 1041498 h 2683461"/>
                <a:gd name="connsiteX69" fmla="*/ 7957751 w 8100409"/>
                <a:gd name="connsiteY69" fmla="*/ 822607 h 2683461"/>
                <a:gd name="connsiteX70" fmla="*/ 7827122 w 8100409"/>
                <a:gd name="connsiteY70" fmla="*/ 794363 h 2683461"/>
                <a:gd name="connsiteX71" fmla="*/ 7721207 w 8100409"/>
                <a:gd name="connsiteY71" fmla="*/ 744936 h 2683461"/>
                <a:gd name="connsiteX72" fmla="*/ 7615292 w 8100409"/>
                <a:gd name="connsiteY72" fmla="*/ 670795 h 2683461"/>
                <a:gd name="connsiteX73" fmla="*/ 7498786 w 8100409"/>
                <a:gd name="connsiteY73" fmla="*/ 600185 h 2683461"/>
                <a:gd name="connsiteX74" fmla="*/ 7431706 w 8100409"/>
                <a:gd name="connsiteY74" fmla="*/ 473087 h 2683461"/>
                <a:gd name="connsiteX75" fmla="*/ 7382279 w 8100409"/>
                <a:gd name="connsiteY75" fmla="*/ 338928 h 2683461"/>
                <a:gd name="connsiteX76" fmla="*/ 7332852 w 8100409"/>
                <a:gd name="connsiteY76" fmla="*/ 148281 h 2683461"/>
                <a:gd name="connsiteX77" fmla="*/ 7279895 w 8100409"/>
                <a:gd name="connsiteY77" fmla="*/ 0 h 2683461"/>
                <a:gd name="connsiteX78" fmla="*/ 6827990 w 8100409"/>
                <a:gd name="connsiteY78" fmla="*/ 434252 h 2683461"/>
                <a:gd name="connsiteX79" fmla="*/ 6326659 w 8100409"/>
                <a:gd name="connsiteY79" fmla="*/ 250666 h 2683461"/>
                <a:gd name="connsiteX80" fmla="*/ 6291354 w 8100409"/>
                <a:gd name="connsiteY80" fmla="*/ 356581 h 2683461"/>
                <a:gd name="connsiteX81" fmla="*/ 6185439 w 8100409"/>
                <a:gd name="connsiteY81" fmla="*/ 522514 h 2683461"/>
                <a:gd name="connsiteX82" fmla="*/ 6044219 w 8100409"/>
                <a:gd name="connsiteY82" fmla="*/ 600185 h 2683461"/>
                <a:gd name="connsiteX83" fmla="*/ 5934773 w 8100409"/>
                <a:gd name="connsiteY83" fmla="*/ 653143 h 2683461"/>
                <a:gd name="connsiteX84" fmla="*/ 5878285 w 8100409"/>
                <a:gd name="connsiteY84" fmla="*/ 614307 h 2683461"/>
                <a:gd name="connsiteX85" fmla="*/ 5832389 w 8100409"/>
                <a:gd name="connsiteY85" fmla="*/ 575472 h 2683461"/>
                <a:gd name="connsiteX86" fmla="*/ 5790023 w 8100409"/>
                <a:gd name="connsiteY86" fmla="*/ 586063 h 2683461"/>
                <a:gd name="connsiteX87" fmla="*/ 5730004 w 8100409"/>
                <a:gd name="connsiteY87" fmla="*/ 515453 h 2683461"/>
                <a:gd name="connsiteX88" fmla="*/ 5726474 w 8100409"/>
                <a:gd name="connsiteY88" fmla="*/ 480148 h 2683461"/>
                <a:gd name="connsiteX89" fmla="*/ 5694699 w 8100409"/>
                <a:gd name="connsiteY89" fmla="*/ 476618 h 2683461"/>
                <a:gd name="connsiteX90" fmla="*/ 5652333 w 8100409"/>
                <a:gd name="connsiteY90" fmla="*/ 490740 h 2683461"/>
                <a:gd name="connsiteX91" fmla="*/ 5602906 w 8100409"/>
                <a:gd name="connsiteY91" fmla="*/ 451904 h 2683461"/>
                <a:gd name="connsiteX92" fmla="*/ 5546418 w 8100409"/>
                <a:gd name="connsiteY92" fmla="*/ 268318 h 2683461"/>
                <a:gd name="connsiteX93" fmla="*/ 5493461 w 8100409"/>
                <a:gd name="connsiteY93" fmla="*/ 105915 h 2683461"/>
                <a:gd name="connsiteX94" fmla="*/ 5454625 w 8100409"/>
                <a:gd name="connsiteY94" fmla="*/ 7061 h 2683461"/>
                <a:gd name="connsiteX95" fmla="*/ 5359302 w 8100409"/>
                <a:gd name="connsiteY95" fmla="*/ 321276 h 2683461"/>
                <a:gd name="connsiteX96" fmla="*/ 5320466 w 8100409"/>
                <a:gd name="connsiteY96" fmla="*/ 310684 h 2683461"/>
                <a:gd name="connsiteX97" fmla="*/ 5211021 w 8100409"/>
                <a:gd name="connsiteY97" fmla="*/ 77671 h 2683461"/>
                <a:gd name="connsiteX98" fmla="*/ 5189838 w 8100409"/>
                <a:gd name="connsiteY98" fmla="*/ 77671 h 2683461"/>
                <a:gd name="connsiteX99" fmla="*/ 5161593 w 8100409"/>
                <a:gd name="connsiteY99" fmla="*/ 112976 h 2683461"/>
                <a:gd name="connsiteX100" fmla="*/ 5119227 w 8100409"/>
                <a:gd name="connsiteY100" fmla="*/ 165934 h 2683461"/>
                <a:gd name="connsiteX101" fmla="*/ 5083922 w 8100409"/>
                <a:gd name="connsiteY101" fmla="*/ 127098 h 2683461"/>
                <a:gd name="connsiteX102" fmla="*/ 4875623 w 8100409"/>
                <a:gd name="connsiteY102" fmla="*/ 180056 h 2683461"/>
                <a:gd name="connsiteX103" fmla="*/ 4808543 w 8100409"/>
                <a:gd name="connsiteY103" fmla="*/ 349520 h 2683461"/>
                <a:gd name="connsiteX104" fmla="*/ 4737933 w 8100409"/>
                <a:gd name="connsiteY104" fmla="*/ 547228 h 2683461"/>
                <a:gd name="connsiteX105" fmla="*/ 3262183 w 8100409"/>
                <a:gd name="connsiteY105" fmla="*/ 1737007 h 2683461"/>
                <a:gd name="connsiteX106" fmla="*/ 28244 w 8100409"/>
                <a:gd name="connsiteY106" fmla="*/ 1387487 h 2683461"/>
                <a:gd name="connsiteX107" fmla="*/ 56488 w 8100409"/>
                <a:gd name="connsiteY107" fmla="*/ 1733477 h 2683461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167728 w 8100409"/>
                <a:gd name="connsiteY12" fmla="*/ 2467821 h 2687114"/>
                <a:gd name="connsiteX13" fmla="*/ 2259521 w 8100409"/>
                <a:gd name="connsiteY13" fmla="*/ 2291296 h 2687114"/>
                <a:gd name="connsiteX14" fmla="*/ 2464290 w 8100409"/>
                <a:gd name="connsiteY14" fmla="*/ 2210094 h 2687114"/>
                <a:gd name="connsiteX15" fmla="*/ 2743199 w 8100409"/>
                <a:gd name="connsiteY15" fmla="*/ 2287765 h 2687114"/>
                <a:gd name="connsiteX16" fmla="*/ 2891481 w 8100409"/>
                <a:gd name="connsiteY16" fmla="*/ 2308948 h 2687114"/>
                <a:gd name="connsiteX17" fmla="*/ 3039762 w 8100409"/>
                <a:gd name="connsiteY17" fmla="*/ 2245399 h 2687114"/>
                <a:gd name="connsiteX18" fmla="*/ 3043292 w 8100409"/>
                <a:gd name="connsiteY18" fmla="*/ 2132423 h 2687114"/>
                <a:gd name="connsiteX19" fmla="*/ 3364568 w 8100409"/>
                <a:gd name="connsiteY19" fmla="*/ 2333662 h 2687114"/>
                <a:gd name="connsiteX20" fmla="*/ 3650539 w 8100409"/>
                <a:gd name="connsiteY20" fmla="*/ 2407802 h 2687114"/>
                <a:gd name="connsiteX21" fmla="*/ 3805881 w 8100409"/>
                <a:gd name="connsiteY21" fmla="*/ 2425454 h 2687114"/>
                <a:gd name="connsiteX22" fmla="*/ 4296621 w 8100409"/>
                <a:gd name="connsiteY22" fmla="*/ 2411333 h 2687114"/>
                <a:gd name="connsiteX23" fmla="*/ 4554347 w 8100409"/>
                <a:gd name="connsiteY23" fmla="*/ 2273643 h 2687114"/>
                <a:gd name="connsiteX24" fmla="*/ 4808543 w 8100409"/>
                <a:gd name="connsiteY24" fmla="*/ 2192442 h 2687114"/>
                <a:gd name="connsiteX25" fmla="*/ 5013312 w 8100409"/>
                <a:gd name="connsiteY25" fmla="*/ 2160667 h 2687114"/>
                <a:gd name="connsiteX26" fmla="*/ 5207490 w 8100409"/>
                <a:gd name="connsiteY26" fmla="*/ 1962959 h 2687114"/>
                <a:gd name="connsiteX27" fmla="*/ 5309875 w 8100409"/>
                <a:gd name="connsiteY27" fmla="*/ 1715824 h 2687114"/>
                <a:gd name="connsiteX28" fmla="*/ 5295753 w 8100409"/>
                <a:gd name="connsiteY28" fmla="*/ 1440445 h 2687114"/>
                <a:gd name="connsiteX29" fmla="*/ 5196899 w 8100409"/>
                <a:gd name="connsiteY29" fmla="*/ 1189779 h 2687114"/>
                <a:gd name="connsiteX30" fmla="*/ 5076861 w 8100409"/>
                <a:gd name="connsiteY30" fmla="*/ 794363 h 2687114"/>
                <a:gd name="connsiteX31" fmla="*/ 5002721 w 8100409"/>
                <a:gd name="connsiteY31" fmla="*/ 624899 h 2687114"/>
                <a:gd name="connsiteX32" fmla="*/ 4917989 w 8100409"/>
                <a:gd name="connsiteY32" fmla="*/ 476618 h 2687114"/>
                <a:gd name="connsiteX33" fmla="*/ 5041556 w 8100409"/>
                <a:gd name="connsiteY33" fmla="*/ 511923 h 2687114"/>
                <a:gd name="connsiteX34" fmla="*/ 5211021 w 8100409"/>
                <a:gd name="connsiteY34" fmla="*/ 656673 h 2687114"/>
                <a:gd name="connsiteX35" fmla="*/ 5281631 w 8100409"/>
                <a:gd name="connsiteY35" fmla="*/ 755527 h 2687114"/>
                <a:gd name="connsiteX36" fmla="*/ 5348710 w 8100409"/>
                <a:gd name="connsiteY36" fmla="*/ 709631 h 2687114"/>
                <a:gd name="connsiteX37" fmla="*/ 5295753 w 8100409"/>
                <a:gd name="connsiteY37" fmla="*/ 582533 h 2687114"/>
                <a:gd name="connsiteX38" fmla="*/ 5316936 w 8100409"/>
                <a:gd name="connsiteY38" fmla="*/ 533106 h 2687114"/>
                <a:gd name="connsiteX39" fmla="*/ 5412259 w 8100409"/>
                <a:gd name="connsiteY39" fmla="*/ 639021 h 2687114"/>
                <a:gd name="connsiteX40" fmla="*/ 5525235 w 8100409"/>
                <a:gd name="connsiteY40" fmla="*/ 670795 h 2687114"/>
                <a:gd name="connsiteX41" fmla="*/ 5557010 w 8100409"/>
                <a:gd name="connsiteY41" fmla="*/ 451904 h 2687114"/>
                <a:gd name="connsiteX42" fmla="*/ 5652333 w 8100409"/>
                <a:gd name="connsiteY42" fmla="*/ 596655 h 2687114"/>
                <a:gd name="connsiteX43" fmla="*/ 5804145 w 8100409"/>
                <a:gd name="connsiteY43" fmla="*/ 797894 h 2687114"/>
                <a:gd name="connsiteX44" fmla="*/ 5878285 w 8100409"/>
                <a:gd name="connsiteY44" fmla="*/ 836729 h 2687114"/>
                <a:gd name="connsiteX45" fmla="*/ 5892407 w 8100409"/>
                <a:gd name="connsiteY45" fmla="*/ 706100 h 2687114"/>
                <a:gd name="connsiteX46" fmla="*/ 5945365 w 8100409"/>
                <a:gd name="connsiteY46" fmla="*/ 787302 h 2687114"/>
                <a:gd name="connsiteX47" fmla="*/ 6083054 w 8100409"/>
                <a:gd name="connsiteY47" fmla="*/ 872034 h 2687114"/>
                <a:gd name="connsiteX48" fmla="*/ 6132482 w 8100409"/>
                <a:gd name="connsiteY48" fmla="*/ 857912 h 2687114"/>
                <a:gd name="connsiteX49" fmla="*/ 6199561 w 8100409"/>
                <a:gd name="connsiteY49" fmla="*/ 794363 h 2687114"/>
                <a:gd name="connsiteX50" fmla="*/ 6181909 w 8100409"/>
                <a:gd name="connsiteY50" fmla="*/ 663734 h 2687114"/>
                <a:gd name="connsiteX51" fmla="*/ 6203092 w 8100409"/>
                <a:gd name="connsiteY51" fmla="*/ 614307 h 2687114"/>
                <a:gd name="connsiteX52" fmla="*/ 6340781 w 8100409"/>
                <a:gd name="connsiteY52" fmla="*/ 706100 h 2687114"/>
                <a:gd name="connsiteX53" fmla="*/ 6605569 w 8100409"/>
                <a:gd name="connsiteY53" fmla="*/ 924992 h 2687114"/>
                <a:gd name="connsiteX54" fmla="*/ 6813868 w 8100409"/>
                <a:gd name="connsiteY54" fmla="*/ 1172127 h 2687114"/>
                <a:gd name="connsiteX55" fmla="*/ 6986863 w 8100409"/>
                <a:gd name="connsiteY55" fmla="*/ 1309816 h 2687114"/>
                <a:gd name="connsiteX56" fmla="*/ 7301078 w 8100409"/>
                <a:gd name="connsiteY56" fmla="*/ 1475750 h 2687114"/>
                <a:gd name="connsiteX57" fmla="*/ 7548213 w 8100409"/>
                <a:gd name="connsiteY57" fmla="*/ 1514585 h 2687114"/>
                <a:gd name="connsiteX58" fmla="*/ 7551743 w 8100409"/>
                <a:gd name="connsiteY58" fmla="*/ 1408670 h 2687114"/>
                <a:gd name="connsiteX59" fmla="*/ 7576457 w 8100409"/>
                <a:gd name="connsiteY59" fmla="*/ 1309816 h 2687114"/>
                <a:gd name="connsiteX60" fmla="*/ 7604701 w 8100409"/>
                <a:gd name="connsiteY60" fmla="*/ 1239206 h 2687114"/>
                <a:gd name="connsiteX61" fmla="*/ 7654128 w 8100409"/>
                <a:gd name="connsiteY61" fmla="*/ 1267450 h 2687114"/>
                <a:gd name="connsiteX62" fmla="*/ 7880080 w 8100409"/>
                <a:gd name="connsiteY62" fmla="*/ 1394548 h 2687114"/>
                <a:gd name="connsiteX63" fmla="*/ 7957751 w 8100409"/>
                <a:gd name="connsiteY63" fmla="*/ 1341591 h 2687114"/>
                <a:gd name="connsiteX64" fmla="*/ 7897732 w 8100409"/>
                <a:gd name="connsiteY64" fmla="*/ 1203901 h 2687114"/>
                <a:gd name="connsiteX65" fmla="*/ 7873019 w 8100409"/>
                <a:gd name="connsiteY65" fmla="*/ 1087395 h 2687114"/>
                <a:gd name="connsiteX66" fmla="*/ 8084849 w 8100409"/>
                <a:gd name="connsiteY66" fmla="*/ 1207432 h 2687114"/>
                <a:gd name="connsiteX67" fmla="*/ 8081319 w 8100409"/>
                <a:gd name="connsiteY67" fmla="*/ 1087395 h 2687114"/>
                <a:gd name="connsiteX68" fmla="*/ 8067197 w 8100409"/>
                <a:gd name="connsiteY68" fmla="*/ 1041498 h 2687114"/>
                <a:gd name="connsiteX69" fmla="*/ 7957751 w 8100409"/>
                <a:gd name="connsiteY69" fmla="*/ 822607 h 2687114"/>
                <a:gd name="connsiteX70" fmla="*/ 7827122 w 8100409"/>
                <a:gd name="connsiteY70" fmla="*/ 794363 h 2687114"/>
                <a:gd name="connsiteX71" fmla="*/ 7721207 w 8100409"/>
                <a:gd name="connsiteY71" fmla="*/ 744936 h 2687114"/>
                <a:gd name="connsiteX72" fmla="*/ 7615292 w 8100409"/>
                <a:gd name="connsiteY72" fmla="*/ 670795 h 2687114"/>
                <a:gd name="connsiteX73" fmla="*/ 7498786 w 8100409"/>
                <a:gd name="connsiteY73" fmla="*/ 600185 h 2687114"/>
                <a:gd name="connsiteX74" fmla="*/ 7431706 w 8100409"/>
                <a:gd name="connsiteY74" fmla="*/ 473087 h 2687114"/>
                <a:gd name="connsiteX75" fmla="*/ 7382279 w 8100409"/>
                <a:gd name="connsiteY75" fmla="*/ 338928 h 2687114"/>
                <a:gd name="connsiteX76" fmla="*/ 7332852 w 8100409"/>
                <a:gd name="connsiteY76" fmla="*/ 148281 h 2687114"/>
                <a:gd name="connsiteX77" fmla="*/ 7279895 w 8100409"/>
                <a:gd name="connsiteY77" fmla="*/ 0 h 2687114"/>
                <a:gd name="connsiteX78" fmla="*/ 6827990 w 8100409"/>
                <a:gd name="connsiteY78" fmla="*/ 434252 h 2687114"/>
                <a:gd name="connsiteX79" fmla="*/ 6326659 w 8100409"/>
                <a:gd name="connsiteY79" fmla="*/ 250666 h 2687114"/>
                <a:gd name="connsiteX80" fmla="*/ 6291354 w 8100409"/>
                <a:gd name="connsiteY80" fmla="*/ 356581 h 2687114"/>
                <a:gd name="connsiteX81" fmla="*/ 6185439 w 8100409"/>
                <a:gd name="connsiteY81" fmla="*/ 522514 h 2687114"/>
                <a:gd name="connsiteX82" fmla="*/ 6044219 w 8100409"/>
                <a:gd name="connsiteY82" fmla="*/ 600185 h 2687114"/>
                <a:gd name="connsiteX83" fmla="*/ 5934773 w 8100409"/>
                <a:gd name="connsiteY83" fmla="*/ 653143 h 2687114"/>
                <a:gd name="connsiteX84" fmla="*/ 5878285 w 8100409"/>
                <a:gd name="connsiteY84" fmla="*/ 614307 h 2687114"/>
                <a:gd name="connsiteX85" fmla="*/ 5832389 w 8100409"/>
                <a:gd name="connsiteY85" fmla="*/ 575472 h 2687114"/>
                <a:gd name="connsiteX86" fmla="*/ 5790023 w 8100409"/>
                <a:gd name="connsiteY86" fmla="*/ 586063 h 2687114"/>
                <a:gd name="connsiteX87" fmla="*/ 5730004 w 8100409"/>
                <a:gd name="connsiteY87" fmla="*/ 515453 h 2687114"/>
                <a:gd name="connsiteX88" fmla="*/ 5726474 w 8100409"/>
                <a:gd name="connsiteY88" fmla="*/ 480148 h 2687114"/>
                <a:gd name="connsiteX89" fmla="*/ 5694699 w 8100409"/>
                <a:gd name="connsiteY89" fmla="*/ 476618 h 2687114"/>
                <a:gd name="connsiteX90" fmla="*/ 5652333 w 8100409"/>
                <a:gd name="connsiteY90" fmla="*/ 490740 h 2687114"/>
                <a:gd name="connsiteX91" fmla="*/ 5602906 w 8100409"/>
                <a:gd name="connsiteY91" fmla="*/ 451904 h 2687114"/>
                <a:gd name="connsiteX92" fmla="*/ 5546418 w 8100409"/>
                <a:gd name="connsiteY92" fmla="*/ 268318 h 2687114"/>
                <a:gd name="connsiteX93" fmla="*/ 5493461 w 8100409"/>
                <a:gd name="connsiteY93" fmla="*/ 105915 h 2687114"/>
                <a:gd name="connsiteX94" fmla="*/ 5454625 w 8100409"/>
                <a:gd name="connsiteY94" fmla="*/ 7061 h 2687114"/>
                <a:gd name="connsiteX95" fmla="*/ 5359302 w 8100409"/>
                <a:gd name="connsiteY95" fmla="*/ 321276 h 2687114"/>
                <a:gd name="connsiteX96" fmla="*/ 5320466 w 8100409"/>
                <a:gd name="connsiteY96" fmla="*/ 310684 h 2687114"/>
                <a:gd name="connsiteX97" fmla="*/ 5211021 w 8100409"/>
                <a:gd name="connsiteY97" fmla="*/ 77671 h 2687114"/>
                <a:gd name="connsiteX98" fmla="*/ 5189838 w 8100409"/>
                <a:gd name="connsiteY98" fmla="*/ 77671 h 2687114"/>
                <a:gd name="connsiteX99" fmla="*/ 5161593 w 8100409"/>
                <a:gd name="connsiteY99" fmla="*/ 112976 h 2687114"/>
                <a:gd name="connsiteX100" fmla="*/ 5119227 w 8100409"/>
                <a:gd name="connsiteY100" fmla="*/ 165934 h 2687114"/>
                <a:gd name="connsiteX101" fmla="*/ 5083922 w 8100409"/>
                <a:gd name="connsiteY101" fmla="*/ 127098 h 2687114"/>
                <a:gd name="connsiteX102" fmla="*/ 4875623 w 8100409"/>
                <a:gd name="connsiteY102" fmla="*/ 180056 h 2687114"/>
                <a:gd name="connsiteX103" fmla="*/ 4808543 w 8100409"/>
                <a:gd name="connsiteY103" fmla="*/ 349520 h 2687114"/>
                <a:gd name="connsiteX104" fmla="*/ 4737933 w 8100409"/>
                <a:gd name="connsiteY104" fmla="*/ 547228 h 2687114"/>
                <a:gd name="connsiteX105" fmla="*/ 3262183 w 8100409"/>
                <a:gd name="connsiteY105" fmla="*/ 1737007 h 2687114"/>
                <a:gd name="connsiteX106" fmla="*/ 28244 w 8100409"/>
                <a:gd name="connsiteY106" fmla="*/ 1387487 h 2687114"/>
                <a:gd name="connsiteX107" fmla="*/ 56488 w 8100409"/>
                <a:gd name="connsiteY107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167728 w 8100409"/>
                <a:gd name="connsiteY12" fmla="*/ 2467821 h 2687114"/>
                <a:gd name="connsiteX13" fmla="*/ 2277173 w 8100409"/>
                <a:gd name="connsiteY13" fmla="*/ 2245400 h 2687114"/>
                <a:gd name="connsiteX14" fmla="*/ 2464290 w 8100409"/>
                <a:gd name="connsiteY14" fmla="*/ 2210094 h 2687114"/>
                <a:gd name="connsiteX15" fmla="*/ 2743199 w 8100409"/>
                <a:gd name="connsiteY15" fmla="*/ 2287765 h 2687114"/>
                <a:gd name="connsiteX16" fmla="*/ 2891481 w 8100409"/>
                <a:gd name="connsiteY16" fmla="*/ 2308948 h 2687114"/>
                <a:gd name="connsiteX17" fmla="*/ 3039762 w 8100409"/>
                <a:gd name="connsiteY17" fmla="*/ 2245399 h 2687114"/>
                <a:gd name="connsiteX18" fmla="*/ 3043292 w 8100409"/>
                <a:gd name="connsiteY18" fmla="*/ 2132423 h 2687114"/>
                <a:gd name="connsiteX19" fmla="*/ 3364568 w 8100409"/>
                <a:gd name="connsiteY19" fmla="*/ 2333662 h 2687114"/>
                <a:gd name="connsiteX20" fmla="*/ 3650539 w 8100409"/>
                <a:gd name="connsiteY20" fmla="*/ 2407802 h 2687114"/>
                <a:gd name="connsiteX21" fmla="*/ 3805881 w 8100409"/>
                <a:gd name="connsiteY21" fmla="*/ 2425454 h 2687114"/>
                <a:gd name="connsiteX22" fmla="*/ 4296621 w 8100409"/>
                <a:gd name="connsiteY22" fmla="*/ 2411333 h 2687114"/>
                <a:gd name="connsiteX23" fmla="*/ 4554347 w 8100409"/>
                <a:gd name="connsiteY23" fmla="*/ 2273643 h 2687114"/>
                <a:gd name="connsiteX24" fmla="*/ 4808543 w 8100409"/>
                <a:gd name="connsiteY24" fmla="*/ 2192442 h 2687114"/>
                <a:gd name="connsiteX25" fmla="*/ 5013312 w 8100409"/>
                <a:gd name="connsiteY25" fmla="*/ 2160667 h 2687114"/>
                <a:gd name="connsiteX26" fmla="*/ 5207490 w 8100409"/>
                <a:gd name="connsiteY26" fmla="*/ 1962959 h 2687114"/>
                <a:gd name="connsiteX27" fmla="*/ 5309875 w 8100409"/>
                <a:gd name="connsiteY27" fmla="*/ 1715824 h 2687114"/>
                <a:gd name="connsiteX28" fmla="*/ 5295753 w 8100409"/>
                <a:gd name="connsiteY28" fmla="*/ 1440445 h 2687114"/>
                <a:gd name="connsiteX29" fmla="*/ 5196899 w 8100409"/>
                <a:gd name="connsiteY29" fmla="*/ 1189779 h 2687114"/>
                <a:gd name="connsiteX30" fmla="*/ 5076861 w 8100409"/>
                <a:gd name="connsiteY30" fmla="*/ 794363 h 2687114"/>
                <a:gd name="connsiteX31" fmla="*/ 5002721 w 8100409"/>
                <a:gd name="connsiteY31" fmla="*/ 624899 h 2687114"/>
                <a:gd name="connsiteX32" fmla="*/ 4917989 w 8100409"/>
                <a:gd name="connsiteY32" fmla="*/ 476618 h 2687114"/>
                <a:gd name="connsiteX33" fmla="*/ 5041556 w 8100409"/>
                <a:gd name="connsiteY33" fmla="*/ 511923 h 2687114"/>
                <a:gd name="connsiteX34" fmla="*/ 5211021 w 8100409"/>
                <a:gd name="connsiteY34" fmla="*/ 656673 h 2687114"/>
                <a:gd name="connsiteX35" fmla="*/ 5281631 w 8100409"/>
                <a:gd name="connsiteY35" fmla="*/ 755527 h 2687114"/>
                <a:gd name="connsiteX36" fmla="*/ 5348710 w 8100409"/>
                <a:gd name="connsiteY36" fmla="*/ 709631 h 2687114"/>
                <a:gd name="connsiteX37" fmla="*/ 5295753 w 8100409"/>
                <a:gd name="connsiteY37" fmla="*/ 582533 h 2687114"/>
                <a:gd name="connsiteX38" fmla="*/ 5316936 w 8100409"/>
                <a:gd name="connsiteY38" fmla="*/ 533106 h 2687114"/>
                <a:gd name="connsiteX39" fmla="*/ 5412259 w 8100409"/>
                <a:gd name="connsiteY39" fmla="*/ 639021 h 2687114"/>
                <a:gd name="connsiteX40" fmla="*/ 5525235 w 8100409"/>
                <a:gd name="connsiteY40" fmla="*/ 670795 h 2687114"/>
                <a:gd name="connsiteX41" fmla="*/ 5557010 w 8100409"/>
                <a:gd name="connsiteY41" fmla="*/ 451904 h 2687114"/>
                <a:gd name="connsiteX42" fmla="*/ 5652333 w 8100409"/>
                <a:gd name="connsiteY42" fmla="*/ 596655 h 2687114"/>
                <a:gd name="connsiteX43" fmla="*/ 5804145 w 8100409"/>
                <a:gd name="connsiteY43" fmla="*/ 797894 h 2687114"/>
                <a:gd name="connsiteX44" fmla="*/ 5878285 w 8100409"/>
                <a:gd name="connsiteY44" fmla="*/ 836729 h 2687114"/>
                <a:gd name="connsiteX45" fmla="*/ 5892407 w 8100409"/>
                <a:gd name="connsiteY45" fmla="*/ 706100 h 2687114"/>
                <a:gd name="connsiteX46" fmla="*/ 5945365 w 8100409"/>
                <a:gd name="connsiteY46" fmla="*/ 787302 h 2687114"/>
                <a:gd name="connsiteX47" fmla="*/ 6083054 w 8100409"/>
                <a:gd name="connsiteY47" fmla="*/ 872034 h 2687114"/>
                <a:gd name="connsiteX48" fmla="*/ 6132482 w 8100409"/>
                <a:gd name="connsiteY48" fmla="*/ 857912 h 2687114"/>
                <a:gd name="connsiteX49" fmla="*/ 6199561 w 8100409"/>
                <a:gd name="connsiteY49" fmla="*/ 794363 h 2687114"/>
                <a:gd name="connsiteX50" fmla="*/ 6181909 w 8100409"/>
                <a:gd name="connsiteY50" fmla="*/ 663734 h 2687114"/>
                <a:gd name="connsiteX51" fmla="*/ 6203092 w 8100409"/>
                <a:gd name="connsiteY51" fmla="*/ 614307 h 2687114"/>
                <a:gd name="connsiteX52" fmla="*/ 6340781 w 8100409"/>
                <a:gd name="connsiteY52" fmla="*/ 706100 h 2687114"/>
                <a:gd name="connsiteX53" fmla="*/ 6605569 w 8100409"/>
                <a:gd name="connsiteY53" fmla="*/ 924992 h 2687114"/>
                <a:gd name="connsiteX54" fmla="*/ 6813868 w 8100409"/>
                <a:gd name="connsiteY54" fmla="*/ 1172127 h 2687114"/>
                <a:gd name="connsiteX55" fmla="*/ 6986863 w 8100409"/>
                <a:gd name="connsiteY55" fmla="*/ 1309816 h 2687114"/>
                <a:gd name="connsiteX56" fmla="*/ 7301078 w 8100409"/>
                <a:gd name="connsiteY56" fmla="*/ 1475750 h 2687114"/>
                <a:gd name="connsiteX57" fmla="*/ 7548213 w 8100409"/>
                <a:gd name="connsiteY57" fmla="*/ 1514585 h 2687114"/>
                <a:gd name="connsiteX58" fmla="*/ 7551743 w 8100409"/>
                <a:gd name="connsiteY58" fmla="*/ 1408670 h 2687114"/>
                <a:gd name="connsiteX59" fmla="*/ 7576457 w 8100409"/>
                <a:gd name="connsiteY59" fmla="*/ 1309816 h 2687114"/>
                <a:gd name="connsiteX60" fmla="*/ 7604701 w 8100409"/>
                <a:gd name="connsiteY60" fmla="*/ 1239206 h 2687114"/>
                <a:gd name="connsiteX61" fmla="*/ 7654128 w 8100409"/>
                <a:gd name="connsiteY61" fmla="*/ 1267450 h 2687114"/>
                <a:gd name="connsiteX62" fmla="*/ 7880080 w 8100409"/>
                <a:gd name="connsiteY62" fmla="*/ 1394548 h 2687114"/>
                <a:gd name="connsiteX63" fmla="*/ 7957751 w 8100409"/>
                <a:gd name="connsiteY63" fmla="*/ 1341591 h 2687114"/>
                <a:gd name="connsiteX64" fmla="*/ 7897732 w 8100409"/>
                <a:gd name="connsiteY64" fmla="*/ 1203901 h 2687114"/>
                <a:gd name="connsiteX65" fmla="*/ 7873019 w 8100409"/>
                <a:gd name="connsiteY65" fmla="*/ 1087395 h 2687114"/>
                <a:gd name="connsiteX66" fmla="*/ 8084849 w 8100409"/>
                <a:gd name="connsiteY66" fmla="*/ 1207432 h 2687114"/>
                <a:gd name="connsiteX67" fmla="*/ 8081319 w 8100409"/>
                <a:gd name="connsiteY67" fmla="*/ 1087395 h 2687114"/>
                <a:gd name="connsiteX68" fmla="*/ 8067197 w 8100409"/>
                <a:gd name="connsiteY68" fmla="*/ 1041498 h 2687114"/>
                <a:gd name="connsiteX69" fmla="*/ 7957751 w 8100409"/>
                <a:gd name="connsiteY69" fmla="*/ 822607 h 2687114"/>
                <a:gd name="connsiteX70" fmla="*/ 7827122 w 8100409"/>
                <a:gd name="connsiteY70" fmla="*/ 794363 h 2687114"/>
                <a:gd name="connsiteX71" fmla="*/ 7721207 w 8100409"/>
                <a:gd name="connsiteY71" fmla="*/ 744936 h 2687114"/>
                <a:gd name="connsiteX72" fmla="*/ 7615292 w 8100409"/>
                <a:gd name="connsiteY72" fmla="*/ 670795 h 2687114"/>
                <a:gd name="connsiteX73" fmla="*/ 7498786 w 8100409"/>
                <a:gd name="connsiteY73" fmla="*/ 600185 h 2687114"/>
                <a:gd name="connsiteX74" fmla="*/ 7431706 w 8100409"/>
                <a:gd name="connsiteY74" fmla="*/ 473087 h 2687114"/>
                <a:gd name="connsiteX75" fmla="*/ 7382279 w 8100409"/>
                <a:gd name="connsiteY75" fmla="*/ 338928 h 2687114"/>
                <a:gd name="connsiteX76" fmla="*/ 7332852 w 8100409"/>
                <a:gd name="connsiteY76" fmla="*/ 148281 h 2687114"/>
                <a:gd name="connsiteX77" fmla="*/ 7279895 w 8100409"/>
                <a:gd name="connsiteY77" fmla="*/ 0 h 2687114"/>
                <a:gd name="connsiteX78" fmla="*/ 6827990 w 8100409"/>
                <a:gd name="connsiteY78" fmla="*/ 434252 h 2687114"/>
                <a:gd name="connsiteX79" fmla="*/ 6326659 w 8100409"/>
                <a:gd name="connsiteY79" fmla="*/ 250666 h 2687114"/>
                <a:gd name="connsiteX80" fmla="*/ 6291354 w 8100409"/>
                <a:gd name="connsiteY80" fmla="*/ 356581 h 2687114"/>
                <a:gd name="connsiteX81" fmla="*/ 6185439 w 8100409"/>
                <a:gd name="connsiteY81" fmla="*/ 522514 h 2687114"/>
                <a:gd name="connsiteX82" fmla="*/ 6044219 w 8100409"/>
                <a:gd name="connsiteY82" fmla="*/ 600185 h 2687114"/>
                <a:gd name="connsiteX83" fmla="*/ 5934773 w 8100409"/>
                <a:gd name="connsiteY83" fmla="*/ 653143 h 2687114"/>
                <a:gd name="connsiteX84" fmla="*/ 5878285 w 8100409"/>
                <a:gd name="connsiteY84" fmla="*/ 614307 h 2687114"/>
                <a:gd name="connsiteX85" fmla="*/ 5832389 w 8100409"/>
                <a:gd name="connsiteY85" fmla="*/ 575472 h 2687114"/>
                <a:gd name="connsiteX86" fmla="*/ 5790023 w 8100409"/>
                <a:gd name="connsiteY86" fmla="*/ 586063 h 2687114"/>
                <a:gd name="connsiteX87" fmla="*/ 5730004 w 8100409"/>
                <a:gd name="connsiteY87" fmla="*/ 515453 h 2687114"/>
                <a:gd name="connsiteX88" fmla="*/ 5726474 w 8100409"/>
                <a:gd name="connsiteY88" fmla="*/ 480148 h 2687114"/>
                <a:gd name="connsiteX89" fmla="*/ 5694699 w 8100409"/>
                <a:gd name="connsiteY89" fmla="*/ 476618 h 2687114"/>
                <a:gd name="connsiteX90" fmla="*/ 5652333 w 8100409"/>
                <a:gd name="connsiteY90" fmla="*/ 490740 h 2687114"/>
                <a:gd name="connsiteX91" fmla="*/ 5602906 w 8100409"/>
                <a:gd name="connsiteY91" fmla="*/ 451904 h 2687114"/>
                <a:gd name="connsiteX92" fmla="*/ 5546418 w 8100409"/>
                <a:gd name="connsiteY92" fmla="*/ 268318 h 2687114"/>
                <a:gd name="connsiteX93" fmla="*/ 5493461 w 8100409"/>
                <a:gd name="connsiteY93" fmla="*/ 105915 h 2687114"/>
                <a:gd name="connsiteX94" fmla="*/ 5454625 w 8100409"/>
                <a:gd name="connsiteY94" fmla="*/ 7061 h 2687114"/>
                <a:gd name="connsiteX95" fmla="*/ 5359302 w 8100409"/>
                <a:gd name="connsiteY95" fmla="*/ 321276 h 2687114"/>
                <a:gd name="connsiteX96" fmla="*/ 5320466 w 8100409"/>
                <a:gd name="connsiteY96" fmla="*/ 310684 h 2687114"/>
                <a:gd name="connsiteX97" fmla="*/ 5211021 w 8100409"/>
                <a:gd name="connsiteY97" fmla="*/ 77671 h 2687114"/>
                <a:gd name="connsiteX98" fmla="*/ 5189838 w 8100409"/>
                <a:gd name="connsiteY98" fmla="*/ 77671 h 2687114"/>
                <a:gd name="connsiteX99" fmla="*/ 5161593 w 8100409"/>
                <a:gd name="connsiteY99" fmla="*/ 112976 h 2687114"/>
                <a:gd name="connsiteX100" fmla="*/ 5119227 w 8100409"/>
                <a:gd name="connsiteY100" fmla="*/ 165934 h 2687114"/>
                <a:gd name="connsiteX101" fmla="*/ 5083922 w 8100409"/>
                <a:gd name="connsiteY101" fmla="*/ 127098 h 2687114"/>
                <a:gd name="connsiteX102" fmla="*/ 4875623 w 8100409"/>
                <a:gd name="connsiteY102" fmla="*/ 180056 h 2687114"/>
                <a:gd name="connsiteX103" fmla="*/ 4808543 w 8100409"/>
                <a:gd name="connsiteY103" fmla="*/ 349520 h 2687114"/>
                <a:gd name="connsiteX104" fmla="*/ 4737933 w 8100409"/>
                <a:gd name="connsiteY104" fmla="*/ 547228 h 2687114"/>
                <a:gd name="connsiteX105" fmla="*/ 3262183 w 8100409"/>
                <a:gd name="connsiteY105" fmla="*/ 1737007 h 2687114"/>
                <a:gd name="connsiteX106" fmla="*/ 28244 w 8100409"/>
                <a:gd name="connsiteY106" fmla="*/ 1387487 h 2687114"/>
                <a:gd name="connsiteX107" fmla="*/ 56488 w 8100409"/>
                <a:gd name="connsiteY107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167728 w 8100409"/>
                <a:gd name="connsiteY12" fmla="*/ 2467821 h 2687114"/>
                <a:gd name="connsiteX13" fmla="*/ 2270112 w 8100409"/>
                <a:gd name="connsiteY13" fmla="*/ 2252461 h 2687114"/>
                <a:gd name="connsiteX14" fmla="*/ 2464290 w 8100409"/>
                <a:gd name="connsiteY14" fmla="*/ 2210094 h 2687114"/>
                <a:gd name="connsiteX15" fmla="*/ 2743199 w 8100409"/>
                <a:gd name="connsiteY15" fmla="*/ 2287765 h 2687114"/>
                <a:gd name="connsiteX16" fmla="*/ 2891481 w 8100409"/>
                <a:gd name="connsiteY16" fmla="*/ 2308948 h 2687114"/>
                <a:gd name="connsiteX17" fmla="*/ 3039762 w 8100409"/>
                <a:gd name="connsiteY17" fmla="*/ 2245399 h 2687114"/>
                <a:gd name="connsiteX18" fmla="*/ 3043292 w 8100409"/>
                <a:gd name="connsiteY18" fmla="*/ 2132423 h 2687114"/>
                <a:gd name="connsiteX19" fmla="*/ 3364568 w 8100409"/>
                <a:gd name="connsiteY19" fmla="*/ 2333662 h 2687114"/>
                <a:gd name="connsiteX20" fmla="*/ 3650539 w 8100409"/>
                <a:gd name="connsiteY20" fmla="*/ 2407802 h 2687114"/>
                <a:gd name="connsiteX21" fmla="*/ 3805881 w 8100409"/>
                <a:gd name="connsiteY21" fmla="*/ 2425454 h 2687114"/>
                <a:gd name="connsiteX22" fmla="*/ 4296621 w 8100409"/>
                <a:gd name="connsiteY22" fmla="*/ 2411333 h 2687114"/>
                <a:gd name="connsiteX23" fmla="*/ 4554347 w 8100409"/>
                <a:gd name="connsiteY23" fmla="*/ 2273643 h 2687114"/>
                <a:gd name="connsiteX24" fmla="*/ 4808543 w 8100409"/>
                <a:gd name="connsiteY24" fmla="*/ 2192442 h 2687114"/>
                <a:gd name="connsiteX25" fmla="*/ 5013312 w 8100409"/>
                <a:gd name="connsiteY25" fmla="*/ 2160667 h 2687114"/>
                <a:gd name="connsiteX26" fmla="*/ 5207490 w 8100409"/>
                <a:gd name="connsiteY26" fmla="*/ 1962959 h 2687114"/>
                <a:gd name="connsiteX27" fmla="*/ 5309875 w 8100409"/>
                <a:gd name="connsiteY27" fmla="*/ 1715824 h 2687114"/>
                <a:gd name="connsiteX28" fmla="*/ 5295753 w 8100409"/>
                <a:gd name="connsiteY28" fmla="*/ 1440445 h 2687114"/>
                <a:gd name="connsiteX29" fmla="*/ 5196899 w 8100409"/>
                <a:gd name="connsiteY29" fmla="*/ 1189779 h 2687114"/>
                <a:gd name="connsiteX30" fmla="*/ 5076861 w 8100409"/>
                <a:gd name="connsiteY30" fmla="*/ 794363 h 2687114"/>
                <a:gd name="connsiteX31" fmla="*/ 5002721 w 8100409"/>
                <a:gd name="connsiteY31" fmla="*/ 624899 h 2687114"/>
                <a:gd name="connsiteX32" fmla="*/ 4917989 w 8100409"/>
                <a:gd name="connsiteY32" fmla="*/ 476618 h 2687114"/>
                <a:gd name="connsiteX33" fmla="*/ 5041556 w 8100409"/>
                <a:gd name="connsiteY33" fmla="*/ 511923 h 2687114"/>
                <a:gd name="connsiteX34" fmla="*/ 5211021 w 8100409"/>
                <a:gd name="connsiteY34" fmla="*/ 656673 h 2687114"/>
                <a:gd name="connsiteX35" fmla="*/ 5281631 w 8100409"/>
                <a:gd name="connsiteY35" fmla="*/ 755527 h 2687114"/>
                <a:gd name="connsiteX36" fmla="*/ 5348710 w 8100409"/>
                <a:gd name="connsiteY36" fmla="*/ 709631 h 2687114"/>
                <a:gd name="connsiteX37" fmla="*/ 5295753 w 8100409"/>
                <a:gd name="connsiteY37" fmla="*/ 582533 h 2687114"/>
                <a:gd name="connsiteX38" fmla="*/ 5316936 w 8100409"/>
                <a:gd name="connsiteY38" fmla="*/ 533106 h 2687114"/>
                <a:gd name="connsiteX39" fmla="*/ 5412259 w 8100409"/>
                <a:gd name="connsiteY39" fmla="*/ 639021 h 2687114"/>
                <a:gd name="connsiteX40" fmla="*/ 5525235 w 8100409"/>
                <a:gd name="connsiteY40" fmla="*/ 670795 h 2687114"/>
                <a:gd name="connsiteX41" fmla="*/ 5557010 w 8100409"/>
                <a:gd name="connsiteY41" fmla="*/ 451904 h 2687114"/>
                <a:gd name="connsiteX42" fmla="*/ 5652333 w 8100409"/>
                <a:gd name="connsiteY42" fmla="*/ 596655 h 2687114"/>
                <a:gd name="connsiteX43" fmla="*/ 5804145 w 8100409"/>
                <a:gd name="connsiteY43" fmla="*/ 797894 h 2687114"/>
                <a:gd name="connsiteX44" fmla="*/ 5878285 w 8100409"/>
                <a:gd name="connsiteY44" fmla="*/ 836729 h 2687114"/>
                <a:gd name="connsiteX45" fmla="*/ 5892407 w 8100409"/>
                <a:gd name="connsiteY45" fmla="*/ 706100 h 2687114"/>
                <a:gd name="connsiteX46" fmla="*/ 5945365 w 8100409"/>
                <a:gd name="connsiteY46" fmla="*/ 787302 h 2687114"/>
                <a:gd name="connsiteX47" fmla="*/ 6083054 w 8100409"/>
                <a:gd name="connsiteY47" fmla="*/ 872034 h 2687114"/>
                <a:gd name="connsiteX48" fmla="*/ 6132482 w 8100409"/>
                <a:gd name="connsiteY48" fmla="*/ 857912 h 2687114"/>
                <a:gd name="connsiteX49" fmla="*/ 6199561 w 8100409"/>
                <a:gd name="connsiteY49" fmla="*/ 794363 h 2687114"/>
                <a:gd name="connsiteX50" fmla="*/ 6181909 w 8100409"/>
                <a:gd name="connsiteY50" fmla="*/ 663734 h 2687114"/>
                <a:gd name="connsiteX51" fmla="*/ 6203092 w 8100409"/>
                <a:gd name="connsiteY51" fmla="*/ 614307 h 2687114"/>
                <a:gd name="connsiteX52" fmla="*/ 6340781 w 8100409"/>
                <a:gd name="connsiteY52" fmla="*/ 706100 h 2687114"/>
                <a:gd name="connsiteX53" fmla="*/ 6605569 w 8100409"/>
                <a:gd name="connsiteY53" fmla="*/ 924992 h 2687114"/>
                <a:gd name="connsiteX54" fmla="*/ 6813868 w 8100409"/>
                <a:gd name="connsiteY54" fmla="*/ 1172127 h 2687114"/>
                <a:gd name="connsiteX55" fmla="*/ 6986863 w 8100409"/>
                <a:gd name="connsiteY55" fmla="*/ 1309816 h 2687114"/>
                <a:gd name="connsiteX56" fmla="*/ 7301078 w 8100409"/>
                <a:gd name="connsiteY56" fmla="*/ 1475750 h 2687114"/>
                <a:gd name="connsiteX57" fmla="*/ 7548213 w 8100409"/>
                <a:gd name="connsiteY57" fmla="*/ 1514585 h 2687114"/>
                <a:gd name="connsiteX58" fmla="*/ 7551743 w 8100409"/>
                <a:gd name="connsiteY58" fmla="*/ 1408670 h 2687114"/>
                <a:gd name="connsiteX59" fmla="*/ 7576457 w 8100409"/>
                <a:gd name="connsiteY59" fmla="*/ 1309816 h 2687114"/>
                <a:gd name="connsiteX60" fmla="*/ 7604701 w 8100409"/>
                <a:gd name="connsiteY60" fmla="*/ 1239206 h 2687114"/>
                <a:gd name="connsiteX61" fmla="*/ 7654128 w 8100409"/>
                <a:gd name="connsiteY61" fmla="*/ 1267450 h 2687114"/>
                <a:gd name="connsiteX62" fmla="*/ 7880080 w 8100409"/>
                <a:gd name="connsiteY62" fmla="*/ 1394548 h 2687114"/>
                <a:gd name="connsiteX63" fmla="*/ 7957751 w 8100409"/>
                <a:gd name="connsiteY63" fmla="*/ 1341591 h 2687114"/>
                <a:gd name="connsiteX64" fmla="*/ 7897732 w 8100409"/>
                <a:gd name="connsiteY64" fmla="*/ 1203901 h 2687114"/>
                <a:gd name="connsiteX65" fmla="*/ 7873019 w 8100409"/>
                <a:gd name="connsiteY65" fmla="*/ 1087395 h 2687114"/>
                <a:gd name="connsiteX66" fmla="*/ 8084849 w 8100409"/>
                <a:gd name="connsiteY66" fmla="*/ 1207432 h 2687114"/>
                <a:gd name="connsiteX67" fmla="*/ 8081319 w 8100409"/>
                <a:gd name="connsiteY67" fmla="*/ 1087395 h 2687114"/>
                <a:gd name="connsiteX68" fmla="*/ 8067197 w 8100409"/>
                <a:gd name="connsiteY68" fmla="*/ 1041498 h 2687114"/>
                <a:gd name="connsiteX69" fmla="*/ 7957751 w 8100409"/>
                <a:gd name="connsiteY69" fmla="*/ 822607 h 2687114"/>
                <a:gd name="connsiteX70" fmla="*/ 7827122 w 8100409"/>
                <a:gd name="connsiteY70" fmla="*/ 794363 h 2687114"/>
                <a:gd name="connsiteX71" fmla="*/ 7721207 w 8100409"/>
                <a:gd name="connsiteY71" fmla="*/ 744936 h 2687114"/>
                <a:gd name="connsiteX72" fmla="*/ 7615292 w 8100409"/>
                <a:gd name="connsiteY72" fmla="*/ 670795 h 2687114"/>
                <a:gd name="connsiteX73" fmla="*/ 7498786 w 8100409"/>
                <a:gd name="connsiteY73" fmla="*/ 600185 h 2687114"/>
                <a:gd name="connsiteX74" fmla="*/ 7431706 w 8100409"/>
                <a:gd name="connsiteY74" fmla="*/ 473087 h 2687114"/>
                <a:gd name="connsiteX75" fmla="*/ 7382279 w 8100409"/>
                <a:gd name="connsiteY75" fmla="*/ 338928 h 2687114"/>
                <a:gd name="connsiteX76" fmla="*/ 7332852 w 8100409"/>
                <a:gd name="connsiteY76" fmla="*/ 148281 h 2687114"/>
                <a:gd name="connsiteX77" fmla="*/ 7279895 w 8100409"/>
                <a:gd name="connsiteY77" fmla="*/ 0 h 2687114"/>
                <a:gd name="connsiteX78" fmla="*/ 6827990 w 8100409"/>
                <a:gd name="connsiteY78" fmla="*/ 434252 h 2687114"/>
                <a:gd name="connsiteX79" fmla="*/ 6326659 w 8100409"/>
                <a:gd name="connsiteY79" fmla="*/ 250666 h 2687114"/>
                <a:gd name="connsiteX80" fmla="*/ 6291354 w 8100409"/>
                <a:gd name="connsiteY80" fmla="*/ 356581 h 2687114"/>
                <a:gd name="connsiteX81" fmla="*/ 6185439 w 8100409"/>
                <a:gd name="connsiteY81" fmla="*/ 522514 h 2687114"/>
                <a:gd name="connsiteX82" fmla="*/ 6044219 w 8100409"/>
                <a:gd name="connsiteY82" fmla="*/ 600185 h 2687114"/>
                <a:gd name="connsiteX83" fmla="*/ 5934773 w 8100409"/>
                <a:gd name="connsiteY83" fmla="*/ 653143 h 2687114"/>
                <a:gd name="connsiteX84" fmla="*/ 5878285 w 8100409"/>
                <a:gd name="connsiteY84" fmla="*/ 614307 h 2687114"/>
                <a:gd name="connsiteX85" fmla="*/ 5832389 w 8100409"/>
                <a:gd name="connsiteY85" fmla="*/ 575472 h 2687114"/>
                <a:gd name="connsiteX86" fmla="*/ 5790023 w 8100409"/>
                <a:gd name="connsiteY86" fmla="*/ 586063 h 2687114"/>
                <a:gd name="connsiteX87" fmla="*/ 5730004 w 8100409"/>
                <a:gd name="connsiteY87" fmla="*/ 515453 h 2687114"/>
                <a:gd name="connsiteX88" fmla="*/ 5726474 w 8100409"/>
                <a:gd name="connsiteY88" fmla="*/ 480148 h 2687114"/>
                <a:gd name="connsiteX89" fmla="*/ 5694699 w 8100409"/>
                <a:gd name="connsiteY89" fmla="*/ 476618 h 2687114"/>
                <a:gd name="connsiteX90" fmla="*/ 5652333 w 8100409"/>
                <a:gd name="connsiteY90" fmla="*/ 490740 h 2687114"/>
                <a:gd name="connsiteX91" fmla="*/ 5602906 w 8100409"/>
                <a:gd name="connsiteY91" fmla="*/ 451904 h 2687114"/>
                <a:gd name="connsiteX92" fmla="*/ 5546418 w 8100409"/>
                <a:gd name="connsiteY92" fmla="*/ 268318 h 2687114"/>
                <a:gd name="connsiteX93" fmla="*/ 5493461 w 8100409"/>
                <a:gd name="connsiteY93" fmla="*/ 105915 h 2687114"/>
                <a:gd name="connsiteX94" fmla="*/ 5454625 w 8100409"/>
                <a:gd name="connsiteY94" fmla="*/ 7061 h 2687114"/>
                <a:gd name="connsiteX95" fmla="*/ 5359302 w 8100409"/>
                <a:gd name="connsiteY95" fmla="*/ 321276 h 2687114"/>
                <a:gd name="connsiteX96" fmla="*/ 5320466 w 8100409"/>
                <a:gd name="connsiteY96" fmla="*/ 310684 h 2687114"/>
                <a:gd name="connsiteX97" fmla="*/ 5211021 w 8100409"/>
                <a:gd name="connsiteY97" fmla="*/ 77671 h 2687114"/>
                <a:gd name="connsiteX98" fmla="*/ 5189838 w 8100409"/>
                <a:gd name="connsiteY98" fmla="*/ 77671 h 2687114"/>
                <a:gd name="connsiteX99" fmla="*/ 5161593 w 8100409"/>
                <a:gd name="connsiteY99" fmla="*/ 112976 h 2687114"/>
                <a:gd name="connsiteX100" fmla="*/ 5119227 w 8100409"/>
                <a:gd name="connsiteY100" fmla="*/ 165934 h 2687114"/>
                <a:gd name="connsiteX101" fmla="*/ 5083922 w 8100409"/>
                <a:gd name="connsiteY101" fmla="*/ 127098 h 2687114"/>
                <a:gd name="connsiteX102" fmla="*/ 4875623 w 8100409"/>
                <a:gd name="connsiteY102" fmla="*/ 180056 h 2687114"/>
                <a:gd name="connsiteX103" fmla="*/ 4808543 w 8100409"/>
                <a:gd name="connsiteY103" fmla="*/ 349520 h 2687114"/>
                <a:gd name="connsiteX104" fmla="*/ 4737933 w 8100409"/>
                <a:gd name="connsiteY104" fmla="*/ 547228 h 2687114"/>
                <a:gd name="connsiteX105" fmla="*/ 3262183 w 8100409"/>
                <a:gd name="connsiteY105" fmla="*/ 1737007 h 2687114"/>
                <a:gd name="connsiteX106" fmla="*/ 28244 w 8100409"/>
                <a:gd name="connsiteY106" fmla="*/ 1387487 h 2687114"/>
                <a:gd name="connsiteX107" fmla="*/ 56488 w 8100409"/>
                <a:gd name="connsiteY107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167728 w 8100409"/>
                <a:gd name="connsiteY12" fmla="*/ 2467821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43199 w 8100409"/>
                <a:gd name="connsiteY15" fmla="*/ 2287765 h 2687114"/>
                <a:gd name="connsiteX16" fmla="*/ 2891481 w 8100409"/>
                <a:gd name="connsiteY16" fmla="*/ 2308948 h 2687114"/>
                <a:gd name="connsiteX17" fmla="*/ 3039762 w 8100409"/>
                <a:gd name="connsiteY17" fmla="*/ 2245399 h 2687114"/>
                <a:gd name="connsiteX18" fmla="*/ 3043292 w 8100409"/>
                <a:gd name="connsiteY18" fmla="*/ 2132423 h 2687114"/>
                <a:gd name="connsiteX19" fmla="*/ 3364568 w 8100409"/>
                <a:gd name="connsiteY19" fmla="*/ 2333662 h 2687114"/>
                <a:gd name="connsiteX20" fmla="*/ 3650539 w 8100409"/>
                <a:gd name="connsiteY20" fmla="*/ 2407802 h 2687114"/>
                <a:gd name="connsiteX21" fmla="*/ 3805881 w 8100409"/>
                <a:gd name="connsiteY21" fmla="*/ 2425454 h 2687114"/>
                <a:gd name="connsiteX22" fmla="*/ 4296621 w 8100409"/>
                <a:gd name="connsiteY22" fmla="*/ 2411333 h 2687114"/>
                <a:gd name="connsiteX23" fmla="*/ 4554347 w 8100409"/>
                <a:gd name="connsiteY23" fmla="*/ 2273643 h 2687114"/>
                <a:gd name="connsiteX24" fmla="*/ 4808543 w 8100409"/>
                <a:gd name="connsiteY24" fmla="*/ 2192442 h 2687114"/>
                <a:gd name="connsiteX25" fmla="*/ 5013312 w 8100409"/>
                <a:gd name="connsiteY25" fmla="*/ 2160667 h 2687114"/>
                <a:gd name="connsiteX26" fmla="*/ 5207490 w 8100409"/>
                <a:gd name="connsiteY26" fmla="*/ 1962959 h 2687114"/>
                <a:gd name="connsiteX27" fmla="*/ 5309875 w 8100409"/>
                <a:gd name="connsiteY27" fmla="*/ 1715824 h 2687114"/>
                <a:gd name="connsiteX28" fmla="*/ 5295753 w 8100409"/>
                <a:gd name="connsiteY28" fmla="*/ 1440445 h 2687114"/>
                <a:gd name="connsiteX29" fmla="*/ 5196899 w 8100409"/>
                <a:gd name="connsiteY29" fmla="*/ 1189779 h 2687114"/>
                <a:gd name="connsiteX30" fmla="*/ 5076861 w 8100409"/>
                <a:gd name="connsiteY30" fmla="*/ 794363 h 2687114"/>
                <a:gd name="connsiteX31" fmla="*/ 5002721 w 8100409"/>
                <a:gd name="connsiteY31" fmla="*/ 624899 h 2687114"/>
                <a:gd name="connsiteX32" fmla="*/ 4917989 w 8100409"/>
                <a:gd name="connsiteY32" fmla="*/ 476618 h 2687114"/>
                <a:gd name="connsiteX33" fmla="*/ 5041556 w 8100409"/>
                <a:gd name="connsiteY33" fmla="*/ 511923 h 2687114"/>
                <a:gd name="connsiteX34" fmla="*/ 5211021 w 8100409"/>
                <a:gd name="connsiteY34" fmla="*/ 656673 h 2687114"/>
                <a:gd name="connsiteX35" fmla="*/ 5281631 w 8100409"/>
                <a:gd name="connsiteY35" fmla="*/ 755527 h 2687114"/>
                <a:gd name="connsiteX36" fmla="*/ 5348710 w 8100409"/>
                <a:gd name="connsiteY36" fmla="*/ 709631 h 2687114"/>
                <a:gd name="connsiteX37" fmla="*/ 5295753 w 8100409"/>
                <a:gd name="connsiteY37" fmla="*/ 582533 h 2687114"/>
                <a:gd name="connsiteX38" fmla="*/ 5316936 w 8100409"/>
                <a:gd name="connsiteY38" fmla="*/ 533106 h 2687114"/>
                <a:gd name="connsiteX39" fmla="*/ 5412259 w 8100409"/>
                <a:gd name="connsiteY39" fmla="*/ 639021 h 2687114"/>
                <a:gd name="connsiteX40" fmla="*/ 5525235 w 8100409"/>
                <a:gd name="connsiteY40" fmla="*/ 670795 h 2687114"/>
                <a:gd name="connsiteX41" fmla="*/ 5557010 w 8100409"/>
                <a:gd name="connsiteY41" fmla="*/ 451904 h 2687114"/>
                <a:gd name="connsiteX42" fmla="*/ 5652333 w 8100409"/>
                <a:gd name="connsiteY42" fmla="*/ 596655 h 2687114"/>
                <a:gd name="connsiteX43" fmla="*/ 5804145 w 8100409"/>
                <a:gd name="connsiteY43" fmla="*/ 797894 h 2687114"/>
                <a:gd name="connsiteX44" fmla="*/ 5878285 w 8100409"/>
                <a:gd name="connsiteY44" fmla="*/ 836729 h 2687114"/>
                <a:gd name="connsiteX45" fmla="*/ 5892407 w 8100409"/>
                <a:gd name="connsiteY45" fmla="*/ 706100 h 2687114"/>
                <a:gd name="connsiteX46" fmla="*/ 5945365 w 8100409"/>
                <a:gd name="connsiteY46" fmla="*/ 787302 h 2687114"/>
                <a:gd name="connsiteX47" fmla="*/ 6083054 w 8100409"/>
                <a:gd name="connsiteY47" fmla="*/ 872034 h 2687114"/>
                <a:gd name="connsiteX48" fmla="*/ 6132482 w 8100409"/>
                <a:gd name="connsiteY48" fmla="*/ 857912 h 2687114"/>
                <a:gd name="connsiteX49" fmla="*/ 6199561 w 8100409"/>
                <a:gd name="connsiteY49" fmla="*/ 794363 h 2687114"/>
                <a:gd name="connsiteX50" fmla="*/ 6181909 w 8100409"/>
                <a:gd name="connsiteY50" fmla="*/ 663734 h 2687114"/>
                <a:gd name="connsiteX51" fmla="*/ 6203092 w 8100409"/>
                <a:gd name="connsiteY51" fmla="*/ 614307 h 2687114"/>
                <a:gd name="connsiteX52" fmla="*/ 6340781 w 8100409"/>
                <a:gd name="connsiteY52" fmla="*/ 706100 h 2687114"/>
                <a:gd name="connsiteX53" fmla="*/ 6605569 w 8100409"/>
                <a:gd name="connsiteY53" fmla="*/ 924992 h 2687114"/>
                <a:gd name="connsiteX54" fmla="*/ 6813868 w 8100409"/>
                <a:gd name="connsiteY54" fmla="*/ 1172127 h 2687114"/>
                <a:gd name="connsiteX55" fmla="*/ 6986863 w 8100409"/>
                <a:gd name="connsiteY55" fmla="*/ 1309816 h 2687114"/>
                <a:gd name="connsiteX56" fmla="*/ 7301078 w 8100409"/>
                <a:gd name="connsiteY56" fmla="*/ 1475750 h 2687114"/>
                <a:gd name="connsiteX57" fmla="*/ 7548213 w 8100409"/>
                <a:gd name="connsiteY57" fmla="*/ 1514585 h 2687114"/>
                <a:gd name="connsiteX58" fmla="*/ 7551743 w 8100409"/>
                <a:gd name="connsiteY58" fmla="*/ 1408670 h 2687114"/>
                <a:gd name="connsiteX59" fmla="*/ 7576457 w 8100409"/>
                <a:gd name="connsiteY59" fmla="*/ 1309816 h 2687114"/>
                <a:gd name="connsiteX60" fmla="*/ 7604701 w 8100409"/>
                <a:gd name="connsiteY60" fmla="*/ 1239206 h 2687114"/>
                <a:gd name="connsiteX61" fmla="*/ 7654128 w 8100409"/>
                <a:gd name="connsiteY61" fmla="*/ 1267450 h 2687114"/>
                <a:gd name="connsiteX62" fmla="*/ 7880080 w 8100409"/>
                <a:gd name="connsiteY62" fmla="*/ 1394548 h 2687114"/>
                <a:gd name="connsiteX63" fmla="*/ 7957751 w 8100409"/>
                <a:gd name="connsiteY63" fmla="*/ 1341591 h 2687114"/>
                <a:gd name="connsiteX64" fmla="*/ 7897732 w 8100409"/>
                <a:gd name="connsiteY64" fmla="*/ 1203901 h 2687114"/>
                <a:gd name="connsiteX65" fmla="*/ 7873019 w 8100409"/>
                <a:gd name="connsiteY65" fmla="*/ 1087395 h 2687114"/>
                <a:gd name="connsiteX66" fmla="*/ 8084849 w 8100409"/>
                <a:gd name="connsiteY66" fmla="*/ 1207432 h 2687114"/>
                <a:gd name="connsiteX67" fmla="*/ 8081319 w 8100409"/>
                <a:gd name="connsiteY67" fmla="*/ 1087395 h 2687114"/>
                <a:gd name="connsiteX68" fmla="*/ 8067197 w 8100409"/>
                <a:gd name="connsiteY68" fmla="*/ 1041498 h 2687114"/>
                <a:gd name="connsiteX69" fmla="*/ 7957751 w 8100409"/>
                <a:gd name="connsiteY69" fmla="*/ 822607 h 2687114"/>
                <a:gd name="connsiteX70" fmla="*/ 7827122 w 8100409"/>
                <a:gd name="connsiteY70" fmla="*/ 794363 h 2687114"/>
                <a:gd name="connsiteX71" fmla="*/ 7721207 w 8100409"/>
                <a:gd name="connsiteY71" fmla="*/ 744936 h 2687114"/>
                <a:gd name="connsiteX72" fmla="*/ 7615292 w 8100409"/>
                <a:gd name="connsiteY72" fmla="*/ 670795 h 2687114"/>
                <a:gd name="connsiteX73" fmla="*/ 7498786 w 8100409"/>
                <a:gd name="connsiteY73" fmla="*/ 600185 h 2687114"/>
                <a:gd name="connsiteX74" fmla="*/ 7431706 w 8100409"/>
                <a:gd name="connsiteY74" fmla="*/ 473087 h 2687114"/>
                <a:gd name="connsiteX75" fmla="*/ 7382279 w 8100409"/>
                <a:gd name="connsiteY75" fmla="*/ 338928 h 2687114"/>
                <a:gd name="connsiteX76" fmla="*/ 7332852 w 8100409"/>
                <a:gd name="connsiteY76" fmla="*/ 148281 h 2687114"/>
                <a:gd name="connsiteX77" fmla="*/ 7279895 w 8100409"/>
                <a:gd name="connsiteY77" fmla="*/ 0 h 2687114"/>
                <a:gd name="connsiteX78" fmla="*/ 6827990 w 8100409"/>
                <a:gd name="connsiteY78" fmla="*/ 434252 h 2687114"/>
                <a:gd name="connsiteX79" fmla="*/ 6326659 w 8100409"/>
                <a:gd name="connsiteY79" fmla="*/ 250666 h 2687114"/>
                <a:gd name="connsiteX80" fmla="*/ 6291354 w 8100409"/>
                <a:gd name="connsiteY80" fmla="*/ 356581 h 2687114"/>
                <a:gd name="connsiteX81" fmla="*/ 6185439 w 8100409"/>
                <a:gd name="connsiteY81" fmla="*/ 522514 h 2687114"/>
                <a:gd name="connsiteX82" fmla="*/ 6044219 w 8100409"/>
                <a:gd name="connsiteY82" fmla="*/ 600185 h 2687114"/>
                <a:gd name="connsiteX83" fmla="*/ 5934773 w 8100409"/>
                <a:gd name="connsiteY83" fmla="*/ 653143 h 2687114"/>
                <a:gd name="connsiteX84" fmla="*/ 5878285 w 8100409"/>
                <a:gd name="connsiteY84" fmla="*/ 614307 h 2687114"/>
                <a:gd name="connsiteX85" fmla="*/ 5832389 w 8100409"/>
                <a:gd name="connsiteY85" fmla="*/ 575472 h 2687114"/>
                <a:gd name="connsiteX86" fmla="*/ 5790023 w 8100409"/>
                <a:gd name="connsiteY86" fmla="*/ 586063 h 2687114"/>
                <a:gd name="connsiteX87" fmla="*/ 5730004 w 8100409"/>
                <a:gd name="connsiteY87" fmla="*/ 515453 h 2687114"/>
                <a:gd name="connsiteX88" fmla="*/ 5726474 w 8100409"/>
                <a:gd name="connsiteY88" fmla="*/ 480148 h 2687114"/>
                <a:gd name="connsiteX89" fmla="*/ 5694699 w 8100409"/>
                <a:gd name="connsiteY89" fmla="*/ 476618 h 2687114"/>
                <a:gd name="connsiteX90" fmla="*/ 5652333 w 8100409"/>
                <a:gd name="connsiteY90" fmla="*/ 490740 h 2687114"/>
                <a:gd name="connsiteX91" fmla="*/ 5602906 w 8100409"/>
                <a:gd name="connsiteY91" fmla="*/ 451904 h 2687114"/>
                <a:gd name="connsiteX92" fmla="*/ 5546418 w 8100409"/>
                <a:gd name="connsiteY92" fmla="*/ 268318 h 2687114"/>
                <a:gd name="connsiteX93" fmla="*/ 5493461 w 8100409"/>
                <a:gd name="connsiteY93" fmla="*/ 105915 h 2687114"/>
                <a:gd name="connsiteX94" fmla="*/ 5454625 w 8100409"/>
                <a:gd name="connsiteY94" fmla="*/ 7061 h 2687114"/>
                <a:gd name="connsiteX95" fmla="*/ 5359302 w 8100409"/>
                <a:gd name="connsiteY95" fmla="*/ 321276 h 2687114"/>
                <a:gd name="connsiteX96" fmla="*/ 5320466 w 8100409"/>
                <a:gd name="connsiteY96" fmla="*/ 310684 h 2687114"/>
                <a:gd name="connsiteX97" fmla="*/ 5211021 w 8100409"/>
                <a:gd name="connsiteY97" fmla="*/ 77671 h 2687114"/>
                <a:gd name="connsiteX98" fmla="*/ 5189838 w 8100409"/>
                <a:gd name="connsiteY98" fmla="*/ 77671 h 2687114"/>
                <a:gd name="connsiteX99" fmla="*/ 5161593 w 8100409"/>
                <a:gd name="connsiteY99" fmla="*/ 112976 h 2687114"/>
                <a:gd name="connsiteX100" fmla="*/ 5119227 w 8100409"/>
                <a:gd name="connsiteY100" fmla="*/ 165934 h 2687114"/>
                <a:gd name="connsiteX101" fmla="*/ 5083922 w 8100409"/>
                <a:gd name="connsiteY101" fmla="*/ 127098 h 2687114"/>
                <a:gd name="connsiteX102" fmla="*/ 4875623 w 8100409"/>
                <a:gd name="connsiteY102" fmla="*/ 180056 h 2687114"/>
                <a:gd name="connsiteX103" fmla="*/ 4808543 w 8100409"/>
                <a:gd name="connsiteY103" fmla="*/ 349520 h 2687114"/>
                <a:gd name="connsiteX104" fmla="*/ 4737933 w 8100409"/>
                <a:gd name="connsiteY104" fmla="*/ 547228 h 2687114"/>
                <a:gd name="connsiteX105" fmla="*/ 3262183 w 8100409"/>
                <a:gd name="connsiteY105" fmla="*/ 1737007 h 2687114"/>
                <a:gd name="connsiteX106" fmla="*/ 28244 w 8100409"/>
                <a:gd name="connsiteY106" fmla="*/ 1387487 h 2687114"/>
                <a:gd name="connsiteX107" fmla="*/ 56488 w 8100409"/>
                <a:gd name="connsiteY107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167728 w 8100409"/>
                <a:gd name="connsiteY12" fmla="*/ 2467821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85565 w 8100409"/>
                <a:gd name="connsiteY15" fmla="*/ 2361905 h 2687114"/>
                <a:gd name="connsiteX16" fmla="*/ 2891481 w 8100409"/>
                <a:gd name="connsiteY16" fmla="*/ 2308948 h 2687114"/>
                <a:gd name="connsiteX17" fmla="*/ 3039762 w 8100409"/>
                <a:gd name="connsiteY17" fmla="*/ 2245399 h 2687114"/>
                <a:gd name="connsiteX18" fmla="*/ 3043292 w 8100409"/>
                <a:gd name="connsiteY18" fmla="*/ 2132423 h 2687114"/>
                <a:gd name="connsiteX19" fmla="*/ 3364568 w 8100409"/>
                <a:gd name="connsiteY19" fmla="*/ 2333662 h 2687114"/>
                <a:gd name="connsiteX20" fmla="*/ 3650539 w 8100409"/>
                <a:gd name="connsiteY20" fmla="*/ 2407802 h 2687114"/>
                <a:gd name="connsiteX21" fmla="*/ 3805881 w 8100409"/>
                <a:gd name="connsiteY21" fmla="*/ 2425454 h 2687114"/>
                <a:gd name="connsiteX22" fmla="*/ 4296621 w 8100409"/>
                <a:gd name="connsiteY22" fmla="*/ 2411333 h 2687114"/>
                <a:gd name="connsiteX23" fmla="*/ 4554347 w 8100409"/>
                <a:gd name="connsiteY23" fmla="*/ 2273643 h 2687114"/>
                <a:gd name="connsiteX24" fmla="*/ 4808543 w 8100409"/>
                <a:gd name="connsiteY24" fmla="*/ 2192442 h 2687114"/>
                <a:gd name="connsiteX25" fmla="*/ 5013312 w 8100409"/>
                <a:gd name="connsiteY25" fmla="*/ 2160667 h 2687114"/>
                <a:gd name="connsiteX26" fmla="*/ 5207490 w 8100409"/>
                <a:gd name="connsiteY26" fmla="*/ 1962959 h 2687114"/>
                <a:gd name="connsiteX27" fmla="*/ 5309875 w 8100409"/>
                <a:gd name="connsiteY27" fmla="*/ 1715824 h 2687114"/>
                <a:gd name="connsiteX28" fmla="*/ 5295753 w 8100409"/>
                <a:gd name="connsiteY28" fmla="*/ 1440445 h 2687114"/>
                <a:gd name="connsiteX29" fmla="*/ 5196899 w 8100409"/>
                <a:gd name="connsiteY29" fmla="*/ 1189779 h 2687114"/>
                <a:gd name="connsiteX30" fmla="*/ 5076861 w 8100409"/>
                <a:gd name="connsiteY30" fmla="*/ 794363 h 2687114"/>
                <a:gd name="connsiteX31" fmla="*/ 5002721 w 8100409"/>
                <a:gd name="connsiteY31" fmla="*/ 624899 h 2687114"/>
                <a:gd name="connsiteX32" fmla="*/ 4917989 w 8100409"/>
                <a:gd name="connsiteY32" fmla="*/ 476618 h 2687114"/>
                <a:gd name="connsiteX33" fmla="*/ 5041556 w 8100409"/>
                <a:gd name="connsiteY33" fmla="*/ 511923 h 2687114"/>
                <a:gd name="connsiteX34" fmla="*/ 5211021 w 8100409"/>
                <a:gd name="connsiteY34" fmla="*/ 656673 h 2687114"/>
                <a:gd name="connsiteX35" fmla="*/ 5281631 w 8100409"/>
                <a:gd name="connsiteY35" fmla="*/ 755527 h 2687114"/>
                <a:gd name="connsiteX36" fmla="*/ 5348710 w 8100409"/>
                <a:gd name="connsiteY36" fmla="*/ 709631 h 2687114"/>
                <a:gd name="connsiteX37" fmla="*/ 5295753 w 8100409"/>
                <a:gd name="connsiteY37" fmla="*/ 582533 h 2687114"/>
                <a:gd name="connsiteX38" fmla="*/ 5316936 w 8100409"/>
                <a:gd name="connsiteY38" fmla="*/ 533106 h 2687114"/>
                <a:gd name="connsiteX39" fmla="*/ 5412259 w 8100409"/>
                <a:gd name="connsiteY39" fmla="*/ 639021 h 2687114"/>
                <a:gd name="connsiteX40" fmla="*/ 5525235 w 8100409"/>
                <a:gd name="connsiteY40" fmla="*/ 670795 h 2687114"/>
                <a:gd name="connsiteX41" fmla="*/ 5557010 w 8100409"/>
                <a:gd name="connsiteY41" fmla="*/ 451904 h 2687114"/>
                <a:gd name="connsiteX42" fmla="*/ 5652333 w 8100409"/>
                <a:gd name="connsiteY42" fmla="*/ 596655 h 2687114"/>
                <a:gd name="connsiteX43" fmla="*/ 5804145 w 8100409"/>
                <a:gd name="connsiteY43" fmla="*/ 797894 h 2687114"/>
                <a:gd name="connsiteX44" fmla="*/ 5878285 w 8100409"/>
                <a:gd name="connsiteY44" fmla="*/ 836729 h 2687114"/>
                <a:gd name="connsiteX45" fmla="*/ 5892407 w 8100409"/>
                <a:gd name="connsiteY45" fmla="*/ 706100 h 2687114"/>
                <a:gd name="connsiteX46" fmla="*/ 5945365 w 8100409"/>
                <a:gd name="connsiteY46" fmla="*/ 787302 h 2687114"/>
                <a:gd name="connsiteX47" fmla="*/ 6083054 w 8100409"/>
                <a:gd name="connsiteY47" fmla="*/ 872034 h 2687114"/>
                <a:gd name="connsiteX48" fmla="*/ 6132482 w 8100409"/>
                <a:gd name="connsiteY48" fmla="*/ 857912 h 2687114"/>
                <a:gd name="connsiteX49" fmla="*/ 6199561 w 8100409"/>
                <a:gd name="connsiteY49" fmla="*/ 794363 h 2687114"/>
                <a:gd name="connsiteX50" fmla="*/ 6181909 w 8100409"/>
                <a:gd name="connsiteY50" fmla="*/ 663734 h 2687114"/>
                <a:gd name="connsiteX51" fmla="*/ 6203092 w 8100409"/>
                <a:gd name="connsiteY51" fmla="*/ 614307 h 2687114"/>
                <a:gd name="connsiteX52" fmla="*/ 6340781 w 8100409"/>
                <a:gd name="connsiteY52" fmla="*/ 706100 h 2687114"/>
                <a:gd name="connsiteX53" fmla="*/ 6605569 w 8100409"/>
                <a:gd name="connsiteY53" fmla="*/ 924992 h 2687114"/>
                <a:gd name="connsiteX54" fmla="*/ 6813868 w 8100409"/>
                <a:gd name="connsiteY54" fmla="*/ 1172127 h 2687114"/>
                <a:gd name="connsiteX55" fmla="*/ 6986863 w 8100409"/>
                <a:gd name="connsiteY55" fmla="*/ 1309816 h 2687114"/>
                <a:gd name="connsiteX56" fmla="*/ 7301078 w 8100409"/>
                <a:gd name="connsiteY56" fmla="*/ 1475750 h 2687114"/>
                <a:gd name="connsiteX57" fmla="*/ 7548213 w 8100409"/>
                <a:gd name="connsiteY57" fmla="*/ 1514585 h 2687114"/>
                <a:gd name="connsiteX58" fmla="*/ 7551743 w 8100409"/>
                <a:gd name="connsiteY58" fmla="*/ 1408670 h 2687114"/>
                <a:gd name="connsiteX59" fmla="*/ 7576457 w 8100409"/>
                <a:gd name="connsiteY59" fmla="*/ 1309816 h 2687114"/>
                <a:gd name="connsiteX60" fmla="*/ 7604701 w 8100409"/>
                <a:gd name="connsiteY60" fmla="*/ 1239206 h 2687114"/>
                <a:gd name="connsiteX61" fmla="*/ 7654128 w 8100409"/>
                <a:gd name="connsiteY61" fmla="*/ 1267450 h 2687114"/>
                <a:gd name="connsiteX62" fmla="*/ 7880080 w 8100409"/>
                <a:gd name="connsiteY62" fmla="*/ 1394548 h 2687114"/>
                <a:gd name="connsiteX63" fmla="*/ 7957751 w 8100409"/>
                <a:gd name="connsiteY63" fmla="*/ 1341591 h 2687114"/>
                <a:gd name="connsiteX64" fmla="*/ 7897732 w 8100409"/>
                <a:gd name="connsiteY64" fmla="*/ 1203901 h 2687114"/>
                <a:gd name="connsiteX65" fmla="*/ 7873019 w 8100409"/>
                <a:gd name="connsiteY65" fmla="*/ 1087395 h 2687114"/>
                <a:gd name="connsiteX66" fmla="*/ 8084849 w 8100409"/>
                <a:gd name="connsiteY66" fmla="*/ 1207432 h 2687114"/>
                <a:gd name="connsiteX67" fmla="*/ 8081319 w 8100409"/>
                <a:gd name="connsiteY67" fmla="*/ 1087395 h 2687114"/>
                <a:gd name="connsiteX68" fmla="*/ 8067197 w 8100409"/>
                <a:gd name="connsiteY68" fmla="*/ 1041498 h 2687114"/>
                <a:gd name="connsiteX69" fmla="*/ 7957751 w 8100409"/>
                <a:gd name="connsiteY69" fmla="*/ 822607 h 2687114"/>
                <a:gd name="connsiteX70" fmla="*/ 7827122 w 8100409"/>
                <a:gd name="connsiteY70" fmla="*/ 794363 h 2687114"/>
                <a:gd name="connsiteX71" fmla="*/ 7721207 w 8100409"/>
                <a:gd name="connsiteY71" fmla="*/ 744936 h 2687114"/>
                <a:gd name="connsiteX72" fmla="*/ 7615292 w 8100409"/>
                <a:gd name="connsiteY72" fmla="*/ 670795 h 2687114"/>
                <a:gd name="connsiteX73" fmla="*/ 7498786 w 8100409"/>
                <a:gd name="connsiteY73" fmla="*/ 600185 h 2687114"/>
                <a:gd name="connsiteX74" fmla="*/ 7431706 w 8100409"/>
                <a:gd name="connsiteY74" fmla="*/ 473087 h 2687114"/>
                <a:gd name="connsiteX75" fmla="*/ 7382279 w 8100409"/>
                <a:gd name="connsiteY75" fmla="*/ 338928 h 2687114"/>
                <a:gd name="connsiteX76" fmla="*/ 7332852 w 8100409"/>
                <a:gd name="connsiteY76" fmla="*/ 148281 h 2687114"/>
                <a:gd name="connsiteX77" fmla="*/ 7279895 w 8100409"/>
                <a:gd name="connsiteY77" fmla="*/ 0 h 2687114"/>
                <a:gd name="connsiteX78" fmla="*/ 6827990 w 8100409"/>
                <a:gd name="connsiteY78" fmla="*/ 434252 h 2687114"/>
                <a:gd name="connsiteX79" fmla="*/ 6326659 w 8100409"/>
                <a:gd name="connsiteY79" fmla="*/ 250666 h 2687114"/>
                <a:gd name="connsiteX80" fmla="*/ 6291354 w 8100409"/>
                <a:gd name="connsiteY80" fmla="*/ 356581 h 2687114"/>
                <a:gd name="connsiteX81" fmla="*/ 6185439 w 8100409"/>
                <a:gd name="connsiteY81" fmla="*/ 522514 h 2687114"/>
                <a:gd name="connsiteX82" fmla="*/ 6044219 w 8100409"/>
                <a:gd name="connsiteY82" fmla="*/ 600185 h 2687114"/>
                <a:gd name="connsiteX83" fmla="*/ 5934773 w 8100409"/>
                <a:gd name="connsiteY83" fmla="*/ 653143 h 2687114"/>
                <a:gd name="connsiteX84" fmla="*/ 5878285 w 8100409"/>
                <a:gd name="connsiteY84" fmla="*/ 614307 h 2687114"/>
                <a:gd name="connsiteX85" fmla="*/ 5832389 w 8100409"/>
                <a:gd name="connsiteY85" fmla="*/ 575472 h 2687114"/>
                <a:gd name="connsiteX86" fmla="*/ 5790023 w 8100409"/>
                <a:gd name="connsiteY86" fmla="*/ 586063 h 2687114"/>
                <a:gd name="connsiteX87" fmla="*/ 5730004 w 8100409"/>
                <a:gd name="connsiteY87" fmla="*/ 515453 h 2687114"/>
                <a:gd name="connsiteX88" fmla="*/ 5726474 w 8100409"/>
                <a:gd name="connsiteY88" fmla="*/ 480148 h 2687114"/>
                <a:gd name="connsiteX89" fmla="*/ 5694699 w 8100409"/>
                <a:gd name="connsiteY89" fmla="*/ 476618 h 2687114"/>
                <a:gd name="connsiteX90" fmla="*/ 5652333 w 8100409"/>
                <a:gd name="connsiteY90" fmla="*/ 490740 h 2687114"/>
                <a:gd name="connsiteX91" fmla="*/ 5602906 w 8100409"/>
                <a:gd name="connsiteY91" fmla="*/ 451904 h 2687114"/>
                <a:gd name="connsiteX92" fmla="*/ 5546418 w 8100409"/>
                <a:gd name="connsiteY92" fmla="*/ 268318 h 2687114"/>
                <a:gd name="connsiteX93" fmla="*/ 5493461 w 8100409"/>
                <a:gd name="connsiteY93" fmla="*/ 105915 h 2687114"/>
                <a:gd name="connsiteX94" fmla="*/ 5454625 w 8100409"/>
                <a:gd name="connsiteY94" fmla="*/ 7061 h 2687114"/>
                <a:gd name="connsiteX95" fmla="*/ 5359302 w 8100409"/>
                <a:gd name="connsiteY95" fmla="*/ 321276 h 2687114"/>
                <a:gd name="connsiteX96" fmla="*/ 5320466 w 8100409"/>
                <a:gd name="connsiteY96" fmla="*/ 310684 h 2687114"/>
                <a:gd name="connsiteX97" fmla="*/ 5211021 w 8100409"/>
                <a:gd name="connsiteY97" fmla="*/ 77671 h 2687114"/>
                <a:gd name="connsiteX98" fmla="*/ 5189838 w 8100409"/>
                <a:gd name="connsiteY98" fmla="*/ 77671 h 2687114"/>
                <a:gd name="connsiteX99" fmla="*/ 5161593 w 8100409"/>
                <a:gd name="connsiteY99" fmla="*/ 112976 h 2687114"/>
                <a:gd name="connsiteX100" fmla="*/ 5119227 w 8100409"/>
                <a:gd name="connsiteY100" fmla="*/ 165934 h 2687114"/>
                <a:gd name="connsiteX101" fmla="*/ 5083922 w 8100409"/>
                <a:gd name="connsiteY101" fmla="*/ 127098 h 2687114"/>
                <a:gd name="connsiteX102" fmla="*/ 4875623 w 8100409"/>
                <a:gd name="connsiteY102" fmla="*/ 180056 h 2687114"/>
                <a:gd name="connsiteX103" fmla="*/ 4808543 w 8100409"/>
                <a:gd name="connsiteY103" fmla="*/ 349520 h 2687114"/>
                <a:gd name="connsiteX104" fmla="*/ 4737933 w 8100409"/>
                <a:gd name="connsiteY104" fmla="*/ 547228 h 2687114"/>
                <a:gd name="connsiteX105" fmla="*/ 3262183 w 8100409"/>
                <a:gd name="connsiteY105" fmla="*/ 1737007 h 2687114"/>
                <a:gd name="connsiteX106" fmla="*/ 28244 w 8100409"/>
                <a:gd name="connsiteY106" fmla="*/ 1387487 h 2687114"/>
                <a:gd name="connsiteX107" fmla="*/ 56488 w 8100409"/>
                <a:gd name="connsiteY107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220686 w 8100409"/>
                <a:gd name="connsiteY12" fmla="*/ 2404272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85565 w 8100409"/>
                <a:gd name="connsiteY15" fmla="*/ 2361905 h 2687114"/>
                <a:gd name="connsiteX16" fmla="*/ 2891481 w 8100409"/>
                <a:gd name="connsiteY16" fmla="*/ 2308948 h 2687114"/>
                <a:gd name="connsiteX17" fmla="*/ 3039762 w 8100409"/>
                <a:gd name="connsiteY17" fmla="*/ 2245399 h 2687114"/>
                <a:gd name="connsiteX18" fmla="*/ 3043292 w 8100409"/>
                <a:gd name="connsiteY18" fmla="*/ 2132423 h 2687114"/>
                <a:gd name="connsiteX19" fmla="*/ 3364568 w 8100409"/>
                <a:gd name="connsiteY19" fmla="*/ 2333662 h 2687114"/>
                <a:gd name="connsiteX20" fmla="*/ 3650539 w 8100409"/>
                <a:gd name="connsiteY20" fmla="*/ 2407802 h 2687114"/>
                <a:gd name="connsiteX21" fmla="*/ 3805881 w 8100409"/>
                <a:gd name="connsiteY21" fmla="*/ 2425454 h 2687114"/>
                <a:gd name="connsiteX22" fmla="*/ 4296621 w 8100409"/>
                <a:gd name="connsiteY22" fmla="*/ 2411333 h 2687114"/>
                <a:gd name="connsiteX23" fmla="*/ 4554347 w 8100409"/>
                <a:gd name="connsiteY23" fmla="*/ 2273643 h 2687114"/>
                <a:gd name="connsiteX24" fmla="*/ 4808543 w 8100409"/>
                <a:gd name="connsiteY24" fmla="*/ 2192442 h 2687114"/>
                <a:gd name="connsiteX25" fmla="*/ 5013312 w 8100409"/>
                <a:gd name="connsiteY25" fmla="*/ 2160667 h 2687114"/>
                <a:gd name="connsiteX26" fmla="*/ 5207490 w 8100409"/>
                <a:gd name="connsiteY26" fmla="*/ 1962959 h 2687114"/>
                <a:gd name="connsiteX27" fmla="*/ 5309875 w 8100409"/>
                <a:gd name="connsiteY27" fmla="*/ 1715824 h 2687114"/>
                <a:gd name="connsiteX28" fmla="*/ 5295753 w 8100409"/>
                <a:gd name="connsiteY28" fmla="*/ 1440445 h 2687114"/>
                <a:gd name="connsiteX29" fmla="*/ 5196899 w 8100409"/>
                <a:gd name="connsiteY29" fmla="*/ 1189779 h 2687114"/>
                <a:gd name="connsiteX30" fmla="*/ 5076861 w 8100409"/>
                <a:gd name="connsiteY30" fmla="*/ 794363 h 2687114"/>
                <a:gd name="connsiteX31" fmla="*/ 5002721 w 8100409"/>
                <a:gd name="connsiteY31" fmla="*/ 624899 h 2687114"/>
                <a:gd name="connsiteX32" fmla="*/ 4917989 w 8100409"/>
                <a:gd name="connsiteY32" fmla="*/ 476618 h 2687114"/>
                <a:gd name="connsiteX33" fmla="*/ 5041556 w 8100409"/>
                <a:gd name="connsiteY33" fmla="*/ 511923 h 2687114"/>
                <a:gd name="connsiteX34" fmla="*/ 5211021 w 8100409"/>
                <a:gd name="connsiteY34" fmla="*/ 656673 h 2687114"/>
                <a:gd name="connsiteX35" fmla="*/ 5281631 w 8100409"/>
                <a:gd name="connsiteY35" fmla="*/ 755527 h 2687114"/>
                <a:gd name="connsiteX36" fmla="*/ 5348710 w 8100409"/>
                <a:gd name="connsiteY36" fmla="*/ 709631 h 2687114"/>
                <a:gd name="connsiteX37" fmla="*/ 5295753 w 8100409"/>
                <a:gd name="connsiteY37" fmla="*/ 582533 h 2687114"/>
                <a:gd name="connsiteX38" fmla="*/ 5316936 w 8100409"/>
                <a:gd name="connsiteY38" fmla="*/ 533106 h 2687114"/>
                <a:gd name="connsiteX39" fmla="*/ 5412259 w 8100409"/>
                <a:gd name="connsiteY39" fmla="*/ 639021 h 2687114"/>
                <a:gd name="connsiteX40" fmla="*/ 5525235 w 8100409"/>
                <a:gd name="connsiteY40" fmla="*/ 670795 h 2687114"/>
                <a:gd name="connsiteX41" fmla="*/ 5557010 w 8100409"/>
                <a:gd name="connsiteY41" fmla="*/ 451904 h 2687114"/>
                <a:gd name="connsiteX42" fmla="*/ 5652333 w 8100409"/>
                <a:gd name="connsiteY42" fmla="*/ 596655 h 2687114"/>
                <a:gd name="connsiteX43" fmla="*/ 5804145 w 8100409"/>
                <a:gd name="connsiteY43" fmla="*/ 797894 h 2687114"/>
                <a:gd name="connsiteX44" fmla="*/ 5878285 w 8100409"/>
                <a:gd name="connsiteY44" fmla="*/ 836729 h 2687114"/>
                <a:gd name="connsiteX45" fmla="*/ 5892407 w 8100409"/>
                <a:gd name="connsiteY45" fmla="*/ 706100 h 2687114"/>
                <a:gd name="connsiteX46" fmla="*/ 5945365 w 8100409"/>
                <a:gd name="connsiteY46" fmla="*/ 787302 h 2687114"/>
                <a:gd name="connsiteX47" fmla="*/ 6083054 w 8100409"/>
                <a:gd name="connsiteY47" fmla="*/ 872034 h 2687114"/>
                <a:gd name="connsiteX48" fmla="*/ 6132482 w 8100409"/>
                <a:gd name="connsiteY48" fmla="*/ 857912 h 2687114"/>
                <a:gd name="connsiteX49" fmla="*/ 6199561 w 8100409"/>
                <a:gd name="connsiteY49" fmla="*/ 794363 h 2687114"/>
                <a:gd name="connsiteX50" fmla="*/ 6181909 w 8100409"/>
                <a:gd name="connsiteY50" fmla="*/ 663734 h 2687114"/>
                <a:gd name="connsiteX51" fmla="*/ 6203092 w 8100409"/>
                <a:gd name="connsiteY51" fmla="*/ 614307 h 2687114"/>
                <a:gd name="connsiteX52" fmla="*/ 6340781 w 8100409"/>
                <a:gd name="connsiteY52" fmla="*/ 706100 h 2687114"/>
                <a:gd name="connsiteX53" fmla="*/ 6605569 w 8100409"/>
                <a:gd name="connsiteY53" fmla="*/ 924992 h 2687114"/>
                <a:gd name="connsiteX54" fmla="*/ 6813868 w 8100409"/>
                <a:gd name="connsiteY54" fmla="*/ 1172127 h 2687114"/>
                <a:gd name="connsiteX55" fmla="*/ 6986863 w 8100409"/>
                <a:gd name="connsiteY55" fmla="*/ 1309816 h 2687114"/>
                <a:gd name="connsiteX56" fmla="*/ 7301078 w 8100409"/>
                <a:gd name="connsiteY56" fmla="*/ 1475750 h 2687114"/>
                <a:gd name="connsiteX57" fmla="*/ 7548213 w 8100409"/>
                <a:gd name="connsiteY57" fmla="*/ 1514585 h 2687114"/>
                <a:gd name="connsiteX58" fmla="*/ 7551743 w 8100409"/>
                <a:gd name="connsiteY58" fmla="*/ 1408670 h 2687114"/>
                <a:gd name="connsiteX59" fmla="*/ 7576457 w 8100409"/>
                <a:gd name="connsiteY59" fmla="*/ 1309816 h 2687114"/>
                <a:gd name="connsiteX60" fmla="*/ 7604701 w 8100409"/>
                <a:gd name="connsiteY60" fmla="*/ 1239206 h 2687114"/>
                <a:gd name="connsiteX61" fmla="*/ 7654128 w 8100409"/>
                <a:gd name="connsiteY61" fmla="*/ 1267450 h 2687114"/>
                <a:gd name="connsiteX62" fmla="*/ 7880080 w 8100409"/>
                <a:gd name="connsiteY62" fmla="*/ 1394548 h 2687114"/>
                <a:gd name="connsiteX63" fmla="*/ 7957751 w 8100409"/>
                <a:gd name="connsiteY63" fmla="*/ 1341591 h 2687114"/>
                <a:gd name="connsiteX64" fmla="*/ 7897732 w 8100409"/>
                <a:gd name="connsiteY64" fmla="*/ 1203901 h 2687114"/>
                <a:gd name="connsiteX65" fmla="*/ 7873019 w 8100409"/>
                <a:gd name="connsiteY65" fmla="*/ 1087395 h 2687114"/>
                <a:gd name="connsiteX66" fmla="*/ 8084849 w 8100409"/>
                <a:gd name="connsiteY66" fmla="*/ 1207432 h 2687114"/>
                <a:gd name="connsiteX67" fmla="*/ 8081319 w 8100409"/>
                <a:gd name="connsiteY67" fmla="*/ 1087395 h 2687114"/>
                <a:gd name="connsiteX68" fmla="*/ 8067197 w 8100409"/>
                <a:gd name="connsiteY68" fmla="*/ 1041498 h 2687114"/>
                <a:gd name="connsiteX69" fmla="*/ 7957751 w 8100409"/>
                <a:gd name="connsiteY69" fmla="*/ 822607 h 2687114"/>
                <a:gd name="connsiteX70" fmla="*/ 7827122 w 8100409"/>
                <a:gd name="connsiteY70" fmla="*/ 794363 h 2687114"/>
                <a:gd name="connsiteX71" fmla="*/ 7721207 w 8100409"/>
                <a:gd name="connsiteY71" fmla="*/ 744936 h 2687114"/>
                <a:gd name="connsiteX72" fmla="*/ 7615292 w 8100409"/>
                <a:gd name="connsiteY72" fmla="*/ 670795 h 2687114"/>
                <a:gd name="connsiteX73" fmla="*/ 7498786 w 8100409"/>
                <a:gd name="connsiteY73" fmla="*/ 600185 h 2687114"/>
                <a:gd name="connsiteX74" fmla="*/ 7431706 w 8100409"/>
                <a:gd name="connsiteY74" fmla="*/ 473087 h 2687114"/>
                <a:gd name="connsiteX75" fmla="*/ 7382279 w 8100409"/>
                <a:gd name="connsiteY75" fmla="*/ 338928 h 2687114"/>
                <a:gd name="connsiteX76" fmla="*/ 7332852 w 8100409"/>
                <a:gd name="connsiteY76" fmla="*/ 148281 h 2687114"/>
                <a:gd name="connsiteX77" fmla="*/ 7279895 w 8100409"/>
                <a:gd name="connsiteY77" fmla="*/ 0 h 2687114"/>
                <a:gd name="connsiteX78" fmla="*/ 6827990 w 8100409"/>
                <a:gd name="connsiteY78" fmla="*/ 434252 h 2687114"/>
                <a:gd name="connsiteX79" fmla="*/ 6326659 w 8100409"/>
                <a:gd name="connsiteY79" fmla="*/ 250666 h 2687114"/>
                <a:gd name="connsiteX80" fmla="*/ 6291354 w 8100409"/>
                <a:gd name="connsiteY80" fmla="*/ 356581 h 2687114"/>
                <a:gd name="connsiteX81" fmla="*/ 6185439 w 8100409"/>
                <a:gd name="connsiteY81" fmla="*/ 522514 h 2687114"/>
                <a:gd name="connsiteX82" fmla="*/ 6044219 w 8100409"/>
                <a:gd name="connsiteY82" fmla="*/ 600185 h 2687114"/>
                <a:gd name="connsiteX83" fmla="*/ 5934773 w 8100409"/>
                <a:gd name="connsiteY83" fmla="*/ 653143 h 2687114"/>
                <a:gd name="connsiteX84" fmla="*/ 5878285 w 8100409"/>
                <a:gd name="connsiteY84" fmla="*/ 614307 h 2687114"/>
                <a:gd name="connsiteX85" fmla="*/ 5832389 w 8100409"/>
                <a:gd name="connsiteY85" fmla="*/ 575472 h 2687114"/>
                <a:gd name="connsiteX86" fmla="*/ 5790023 w 8100409"/>
                <a:gd name="connsiteY86" fmla="*/ 586063 h 2687114"/>
                <a:gd name="connsiteX87" fmla="*/ 5730004 w 8100409"/>
                <a:gd name="connsiteY87" fmla="*/ 515453 h 2687114"/>
                <a:gd name="connsiteX88" fmla="*/ 5726474 w 8100409"/>
                <a:gd name="connsiteY88" fmla="*/ 480148 h 2687114"/>
                <a:gd name="connsiteX89" fmla="*/ 5694699 w 8100409"/>
                <a:gd name="connsiteY89" fmla="*/ 476618 h 2687114"/>
                <a:gd name="connsiteX90" fmla="*/ 5652333 w 8100409"/>
                <a:gd name="connsiteY90" fmla="*/ 490740 h 2687114"/>
                <a:gd name="connsiteX91" fmla="*/ 5602906 w 8100409"/>
                <a:gd name="connsiteY91" fmla="*/ 451904 h 2687114"/>
                <a:gd name="connsiteX92" fmla="*/ 5546418 w 8100409"/>
                <a:gd name="connsiteY92" fmla="*/ 268318 h 2687114"/>
                <a:gd name="connsiteX93" fmla="*/ 5493461 w 8100409"/>
                <a:gd name="connsiteY93" fmla="*/ 105915 h 2687114"/>
                <a:gd name="connsiteX94" fmla="*/ 5454625 w 8100409"/>
                <a:gd name="connsiteY94" fmla="*/ 7061 h 2687114"/>
                <a:gd name="connsiteX95" fmla="*/ 5359302 w 8100409"/>
                <a:gd name="connsiteY95" fmla="*/ 321276 h 2687114"/>
                <a:gd name="connsiteX96" fmla="*/ 5320466 w 8100409"/>
                <a:gd name="connsiteY96" fmla="*/ 310684 h 2687114"/>
                <a:gd name="connsiteX97" fmla="*/ 5211021 w 8100409"/>
                <a:gd name="connsiteY97" fmla="*/ 77671 h 2687114"/>
                <a:gd name="connsiteX98" fmla="*/ 5189838 w 8100409"/>
                <a:gd name="connsiteY98" fmla="*/ 77671 h 2687114"/>
                <a:gd name="connsiteX99" fmla="*/ 5161593 w 8100409"/>
                <a:gd name="connsiteY99" fmla="*/ 112976 h 2687114"/>
                <a:gd name="connsiteX100" fmla="*/ 5119227 w 8100409"/>
                <a:gd name="connsiteY100" fmla="*/ 165934 h 2687114"/>
                <a:gd name="connsiteX101" fmla="*/ 5083922 w 8100409"/>
                <a:gd name="connsiteY101" fmla="*/ 127098 h 2687114"/>
                <a:gd name="connsiteX102" fmla="*/ 4875623 w 8100409"/>
                <a:gd name="connsiteY102" fmla="*/ 180056 h 2687114"/>
                <a:gd name="connsiteX103" fmla="*/ 4808543 w 8100409"/>
                <a:gd name="connsiteY103" fmla="*/ 349520 h 2687114"/>
                <a:gd name="connsiteX104" fmla="*/ 4737933 w 8100409"/>
                <a:gd name="connsiteY104" fmla="*/ 547228 h 2687114"/>
                <a:gd name="connsiteX105" fmla="*/ 3262183 w 8100409"/>
                <a:gd name="connsiteY105" fmla="*/ 1737007 h 2687114"/>
                <a:gd name="connsiteX106" fmla="*/ 28244 w 8100409"/>
                <a:gd name="connsiteY106" fmla="*/ 1387487 h 2687114"/>
                <a:gd name="connsiteX107" fmla="*/ 56488 w 8100409"/>
                <a:gd name="connsiteY107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220686 w 8100409"/>
                <a:gd name="connsiteY12" fmla="*/ 2404272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85565 w 8100409"/>
                <a:gd name="connsiteY15" fmla="*/ 2361905 h 2687114"/>
                <a:gd name="connsiteX16" fmla="*/ 2944438 w 8100409"/>
                <a:gd name="connsiteY16" fmla="*/ 2323070 h 2687114"/>
                <a:gd name="connsiteX17" fmla="*/ 3039762 w 8100409"/>
                <a:gd name="connsiteY17" fmla="*/ 2245399 h 2687114"/>
                <a:gd name="connsiteX18" fmla="*/ 3043292 w 8100409"/>
                <a:gd name="connsiteY18" fmla="*/ 2132423 h 2687114"/>
                <a:gd name="connsiteX19" fmla="*/ 3364568 w 8100409"/>
                <a:gd name="connsiteY19" fmla="*/ 2333662 h 2687114"/>
                <a:gd name="connsiteX20" fmla="*/ 3650539 w 8100409"/>
                <a:gd name="connsiteY20" fmla="*/ 2407802 h 2687114"/>
                <a:gd name="connsiteX21" fmla="*/ 3805881 w 8100409"/>
                <a:gd name="connsiteY21" fmla="*/ 2425454 h 2687114"/>
                <a:gd name="connsiteX22" fmla="*/ 4296621 w 8100409"/>
                <a:gd name="connsiteY22" fmla="*/ 2411333 h 2687114"/>
                <a:gd name="connsiteX23" fmla="*/ 4554347 w 8100409"/>
                <a:gd name="connsiteY23" fmla="*/ 2273643 h 2687114"/>
                <a:gd name="connsiteX24" fmla="*/ 4808543 w 8100409"/>
                <a:gd name="connsiteY24" fmla="*/ 2192442 h 2687114"/>
                <a:gd name="connsiteX25" fmla="*/ 5013312 w 8100409"/>
                <a:gd name="connsiteY25" fmla="*/ 2160667 h 2687114"/>
                <a:gd name="connsiteX26" fmla="*/ 5207490 w 8100409"/>
                <a:gd name="connsiteY26" fmla="*/ 1962959 h 2687114"/>
                <a:gd name="connsiteX27" fmla="*/ 5309875 w 8100409"/>
                <a:gd name="connsiteY27" fmla="*/ 1715824 h 2687114"/>
                <a:gd name="connsiteX28" fmla="*/ 5295753 w 8100409"/>
                <a:gd name="connsiteY28" fmla="*/ 1440445 h 2687114"/>
                <a:gd name="connsiteX29" fmla="*/ 5196899 w 8100409"/>
                <a:gd name="connsiteY29" fmla="*/ 1189779 h 2687114"/>
                <a:gd name="connsiteX30" fmla="*/ 5076861 w 8100409"/>
                <a:gd name="connsiteY30" fmla="*/ 794363 h 2687114"/>
                <a:gd name="connsiteX31" fmla="*/ 5002721 w 8100409"/>
                <a:gd name="connsiteY31" fmla="*/ 624899 h 2687114"/>
                <a:gd name="connsiteX32" fmla="*/ 4917989 w 8100409"/>
                <a:gd name="connsiteY32" fmla="*/ 476618 h 2687114"/>
                <a:gd name="connsiteX33" fmla="*/ 5041556 w 8100409"/>
                <a:gd name="connsiteY33" fmla="*/ 511923 h 2687114"/>
                <a:gd name="connsiteX34" fmla="*/ 5211021 w 8100409"/>
                <a:gd name="connsiteY34" fmla="*/ 656673 h 2687114"/>
                <a:gd name="connsiteX35" fmla="*/ 5281631 w 8100409"/>
                <a:gd name="connsiteY35" fmla="*/ 755527 h 2687114"/>
                <a:gd name="connsiteX36" fmla="*/ 5348710 w 8100409"/>
                <a:gd name="connsiteY36" fmla="*/ 709631 h 2687114"/>
                <a:gd name="connsiteX37" fmla="*/ 5295753 w 8100409"/>
                <a:gd name="connsiteY37" fmla="*/ 582533 h 2687114"/>
                <a:gd name="connsiteX38" fmla="*/ 5316936 w 8100409"/>
                <a:gd name="connsiteY38" fmla="*/ 533106 h 2687114"/>
                <a:gd name="connsiteX39" fmla="*/ 5412259 w 8100409"/>
                <a:gd name="connsiteY39" fmla="*/ 639021 h 2687114"/>
                <a:gd name="connsiteX40" fmla="*/ 5525235 w 8100409"/>
                <a:gd name="connsiteY40" fmla="*/ 670795 h 2687114"/>
                <a:gd name="connsiteX41" fmla="*/ 5557010 w 8100409"/>
                <a:gd name="connsiteY41" fmla="*/ 451904 h 2687114"/>
                <a:gd name="connsiteX42" fmla="*/ 5652333 w 8100409"/>
                <a:gd name="connsiteY42" fmla="*/ 596655 h 2687114"/>
                <a:gd name="connsiteX43" fmla="*/ 5804145 w 8100409"/>
                <a:gd name="connsiteY43" fmla="*/ 797894 h 2687114"/>
                <a:gd name="connsiteX44" fmla="*/ 5878285 w 8100409"/>
                <a:gd name="connsiteY44" fmla="*/ 836729 h 2687114"/>
                <a:gd name="connsiteX45" fmla="*/ 5892407 w 8100409"/>
                <a:gd name="connsiteY45" fmla="*/ 706100 h 2687114"/>
                <a:gd name="connsiteX46" fmla="*/ 5945365 w 8100409"/>
                <a:gd name="connsiteY46" fmla="*/ 787302 h 2687114"/>
                <a:gd name="connsiteX47" fmla="*/ 6083054 w 8100409"/>
                <a:gd name="connsiteY47" fmla="*/ 872034 h 2687114"/>
                <a:gd name="connsiteX48" fmla="*/ 6132482 w 8100409"/>
                <a:gd name="connsiteY48" fmla="*/ 857912 h 2687114"/>
                <a:gd name="connsiteX49" fmla="*/ 6199561 w 8100409"/>
                <a:gd name="connsiteY49" fmla="*/ 794363 h 2687114"/>
                <a:gd name="connsiteX50" fmla="*/ 6181909 w 8100409"/>
                <a:gd name="connsiteY50" fmla="*/ 663734 h 2687114"/>
                <a:gd name="connsiteX51" fmla="*/ 6203092 w 8100409"/>
                <a:gd name="connsiteY51" fmla="*/ 614307 h 2687114"/>
                <a:gd name="connsiteX52" fmla="*/ 6340781 w 8100409"/>
                <a:gd name="connsiteY52" fmla="*/ 706100 h 2687114"/>
                <a:gd name="connsiteX53" fmla="*/ 6605569 w 8100409"/>
                <a:gd name="connsiteY53" fmla="*/ 924992 h 2687114"/>
                <a:gd name="connsiteX54" fmla="*/ 6813868 w 8100409"/>
                <a:gd name="connsiteY54" fmla="*/ 1172127 h 2687114"/>
                <a:gd name="connsiteX55" fmla="*/ 6986863 w 8100409"/>
                <a:gd name="connsiteY55" fmla="*/ 1309816 h 2687114"/>
                <a:gd name="connsiteX56" fmla="*/ 7301078 w 8100409"/>
                <a:gd name="connsiteY56" fmla="*/ 1475750 h 2687114"/>
                <a:gd name="connsiteX57" fmla="*/ 7548213 w 8100409"/>
                <a:gd name="connsiteY57" fmla="*/ 1514585 h 2687114"/>
                <a:gd name="connsiteX58" fmla="*/ 7551743 w 8100409"/>
                <a:gd name="connsiteY58" fmla="*/ 1408670 h 2687114"/>
                <a:gd name="connsiteX59" fmla="*/ 7576457 w 8100409"/>
                <a:gd name="connsiteY59" fmla="*/ 1309816 h 2687114"/>
                <a:gd name="connsiteX60" fmla="*/ 7604701 w 8100409"/>
                <a:gd name="connsiteY60" fmla="*/ 1239206 h 2687114"/>
                <a:gd name="connsiteX61" fmla="*/ 7654128 w 8100409"/>
                <a:gd name="connsiteY61" fmla="*/ 1267450 h 2687114"/>
                <a:gd name="connsiteX62" fmla="*/ 7880080 w 8100409"/>
                <a:gd name="connsiteY62" fmla="*/ 1394548 h 2687114"/>
                <a:gd name="connsiteX63" fmla="*/ 7957751 w 8100409"/>
                <a:gd name="connsiteY63" fmla="*/ 1341591 h 2687114"/>
                <a:gd name="connsiteX64" fmla="*/ 7897732 w 8100409"/>
                <a:gd name="connsiteY64" fmla="*/ 1203901 h 2687114"/>
                <a:gd name="connsiteX65" fmla="*/ 7873019 w 8100409"/>
                <a:gd name="connsiteY65" fmla="*/ 1087395 h 2687114"/>
                <a:gd name="connsiteX66" fmla="*/ 8084849 w 8100409"/>
                <a:gd name="connsiteY66" fmla="*/ 1207432 h 2687114"/>
                <a:gd name="connsiteX67" fmla="*/ 8081319 w 8100409"/>
                <a:gd name="connsiteY67" fmla="*/ 1087395 h 2687114"/>
                <a:gd name="connsiteX68" fmla="*/ 8067197 w 8100409"/>
                <a:gd name="connsiteY68" fmla="*/ 1041498 h 2687114"/>
                <a:gd name="connsiteX69" fmla="*/ 7957751 w 8100409"/>
                <a:gd name="connsiteY69" fmla="*/ 822607 h 2687114"/>
                <a:gd name="connsiteX70" fmla="*/ 7827122 w 8100409"/>
                <a:gd name="connsiteY70" fmla="*/ 794363 h 2687114"/>
                <a:gd name="connsiteX71" fmla="*/ 7721207 w 8100409"/>
                <a:gd name="connsiteY71" fmla="*/ 744936 h 2687114"/>
                <a:gd name="connsiteX72" fmla="*/ 7615292 w 8100409"/>
                <a:gd name="connsiteY72" fmla="*/ 670795 h 2687114"/>
                <a:gd name="connsiteX73" fmla="*/ 7498786 w 8100409"/>
                <a:gd name="connsiteY73" fmla="*/ 600185 h 2687114"/>
                <a:gd name="connsiteX74" fmla="*/ 7431706 w 8100409"/>
                <a:gd name="connsiteY74" fmla="*/ 473087 h 2687114"/>
                <a:gd name="connsiteX75" fmla="*/ 7382279 w 8100409"/>
                <a:gd name="connsiteY75" fmla="*/ 338928 h 2687114"/>
                <a:gd name="connsiteX76" fmla="*/ 7332852 w 8100409"/>
                <a:gd name="connsiteY76" fmla="*/ 148281 h 2687114"/>
                <a:gd name="connsiteX77" fmla="*/ 7279895 w 8100409"/>
                <a:gd name="connsiteY77" fmla="*/ 0 h 2687114"/>
                <a:gd name="connsiteX78" fmla="*/ 6827990 w 8100409"/>
                <a:gd name="connsiteY78" fmla="*/ 434252 h 2687114"/>
                <a:gd name="connsiteX79" fmla="*/ 6326659 w 8100409"/>
                <a:gd name="connsiteY79" fmla="*/ 250666 h 2687114"/>
                <a:gd name="connsiteX80" fmla="*/ 6291354 w 8100409"/>
                <a:gd name="connsiteY80" fmla="*/ 356581 h 2687114"/>
                <a:gd name="connsiteX81" fmla="*/ 6185439 w 8100409"/>
                <a:gd name="connsiteY81" fmla="*/ 522514 h 2687114"/>
                <a:gd name="connsiteX82" fmla="*/ 6044219 w 8100409"/>
                <a:gd name="connsiteY82" fmla="*/ 600185 h 2687114"/>
                <a:gd name="connsiteX83" fmla="*/ 5934773 w 8100409"/>
                <a:gd name="connsiteY83" fmla="*/ 653143 h 2687114"/>
                <a:gd name="connsiteX84" fmla="*/ 5878285 w 8100409"/>
                <a:gd name="connsiteY84" fmla="*/ 614307 h 2687114"/>
                <a:gd name="connsiteX85" fmla="*/ 5832389 w 8100409"/>
                <a:gd name="connsiteY85" fmla="*/ 575472 h 2687114"/>
                <a:gd name="connsiteX86" fmla="*/ 5790023 w 8100409"/>
                <a:gd name="connsiteY86" fmla="*/ 586063 h 2687114"/>
                <a:gd name="connsiteX87" fmla="*/ 5730004 w 8100409"/>
                <a:gd name="connsiteY87" fmla="*/ 515453 h 2687114"/>
                <a:gd name="connsiteX88" fmla="*/ 5726474 w 8100409"/>
                <a:gd name="connsiteY88" fmla="*/ 480148 h 2687114"/>
                <a:gd name="connsiteX89" fmla="*/ 5694699 w 8100409"/>
                <a:gd name="connsiteY89" fmla="*/ 476618 h 2687114"/>
                <a:gd name="connsiteX90" fmla="*/ 5652333 w 8100409"/>
                <a:gd name="connsiteY90" fmla="*/ 490740 h 2687114"/>
                <a:gd name="connsiteX91" fmla="*/ 5602906 w 8100409"/>
                <a:gd name="connsiteY91" fmla="*/ 451904 h 2687114"/>
                <a:gd name="connsiteX92" fmla="*/ 5546418 w 8100409"/>
                <a:gd name="connsiteY92" fmla="*/ 268318 h 2687114"/>
                <a:gd name="connsiteX93" fmla="*/ 5493461 w 8100409"/>
                <a:gd name="connsiteY93" fmla="*/ 105915 h 2687114"/>
                <a:gd name="connsiteX94" fmla="*/ 5454625 w 8100409"/>
                <a:gd name="connsiteY94" fmla="*/ 7061 h 2687114"/>
                <a:gd name="connsiteX95" fmla="*/ 5359302 w 8100409"/>
                <a:gd name="connsiteY95" fmla="*/ 321276 h 2687114"/>
                <a:gd name="connsiteX96" fmla="*/ 5320466 w 8100409"/>
                <a:gd name="connsiteY96" fmla="*/ 310684 h 2687114"/>
                <a:gd name="connsiteX97" fmla="*/ 5211021 w 8100409"/>
                <a:gd name="connsiteY97" fmla="*/ 77671 h 2687114"/>
                <a:gd name="connsiteX98" fmla="*/ 5189838 w 8100409"/>
                <a:gd name="connsiteY98" fmla="*/ 77671 h 2687114"/>
                <a:gd name="connsiteX99" fmla="*/ 5161593 w 8100409"/>
                <a:gd name="connsiteY99" fmla="*/ 112976 h 2687114"/>
                <a:gd name="connsiteX100" fmla="*/ 5119227 w 8100409"/>
                <a:gd name="connsiteY100" fmla="*/ 165934 h 2687114"/>
                <a:gd name="connsiteX101" fmla="*/ 5083922 w 8100409"/>
                <a:gd name="connsiteY101" fmla="*/ 127098 h 2687114"/>
                <a:gd name="connsiteX102" fmla="*/ 4875623 w 8100409"/>
                <a:gd name="connsiteY102" fmla="*/ 180056 h 2687114"/>
                <a:gd name="connsiteX103" fmla="*/ 4808543 w 8100409"/>
                <a:gd name="connsiteY103" fmla="*/ 349520 h 2687114"/>
                <a:gd name="connsiteX104" fmla="*/ 4737933 w 8100409"/>
                <a:gd name="connsiteY104" fmla="*/ 547228 h 2687114"/>
                <a:gd name="connsiteX105" fmla="*/ 3262183 w 8100409"/>
                <a:gd name="connsiteY105" fmla="*/ 1737007 h 2687114"/>
                <a:gd name="connsiteX106" fmla="*/ 28244 w 8100409"/>
                <a:gd name="connsiteY106" fmla="*/ 1387487 h 2687114"/>
                <a:gd name="connsiteX107" fmla="*/ 56488 w 8100409"/>
                <a:gd name="connsiteY107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220686 w 8100409"/>
                <a:gd name="connsiteY12" fmla="*/ 2404272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85565 w 8100409"/>
                <a:gd name="connsiteY15" fmla="*/ 2361905 h 2687114"/>
                <a:gd name="connsiteX16" fmla="*/ 2944438 w 8100409"/>
                <a:gd name="connsiteY16" fmla="*/ 2323070 h 2687114"/>
                <a:gd name="connsiteX17" fmla="*/ 3039762 w 8100409"/>
                <a:gd name="connsiteY17" fmla="*/ 2245399 h 2687114"/>
                <a:gd name="connsiteX18" fmla="*/ 2997395 w 8100409"/>
                <a:gd name="connsiteY18" fmla="*/ 2146545 h 2687114"/>
                <a:gd name="connsiteX19" fmla="*/ 3364568 w 8100409"/>
                <a:gd name="connsiteY19" fmla="*/ 2333662 h 2687114"/>
                <a:gd name="connsiteX20" fmla="*/ 3650539 w 8100409"/>
                <a:gd name="connsiteY20" fmla="*/ 2407802 h 2687114"/>
                <a:gd name="connsiteX21" fmla="*/ 3805881 w 8100409"/>
                <a:gd name="connsiteY21" fmla="*/ 2425454 h 2687114"/>
                <a:gd name="connsiteX22" fmla="*/ 4296621 w 8100409"/>
                <a:gd name="connsiteY22" fmla="*/ 2411333 h 2687114"/>
                <a:gd name="connsiteX23" fmla="*/ 4554347 w 8100409"/>
                <a:gd name="connsiteY23" fmla="*/ 2273643 h 2687114"/>
                <a:gd name="connsiteX24" fmla="*/ 4808543 w 8100409"/>
                <a:gd name="connsiteY24" fmla="*/ 2192442 h 2687114"/>
                <a:gd name="connsiteX25" fmla="*/ 5013312 w 8100409"/>
                <a:gd name="connsiteY25" fmla="*/ 2160667 h 2687114"/>
                <a:gd name="connsiteX26" fmla="*/ 5207490 w 8100409"/>
                <a:gd name="connsiteY26" fmla="*/ 1962959 h 2687114"/>
                <a:gd name="connsiteX27" fmla="*/ 5309875 w 8100409"/>
                <a:gd name="connsiteY27" fmla="*/ 1715824 h 2687114"/>
                <a:gd name="connsiteX28" fmla="*/ 5295753 w 8100409"/>
                <a:gd name="connsiteY28" fmla="*/ 1440445 h 2687114"/>
                <a:gd name="connsiteX29" fmla="*/ 5196899 w 8100409"/>
                <a:gd name="connsiteY29" fmla="*/ 1189779 h 2687114"/>
                <a:gd name="connsiteX30" fmla="*/ 5076861 w 8100409"/>
                <a:gd name="connsiteY30" fmla="*/ 794363 h 2687114"/>
                <a:gd name="connsiteX31" fmla="*/ 5002721 w 8100409"/>
                <a:gd name="connsiteY31" fmla="*/ 624899 h 2687114"/>
                <a:gd name="connsiteX32" fmla="*/ 4917989 w 8100409"/>
                <a:gd name="connsiteY32" fmla="*/ 476618 h 2687114"/>
                <a:gd name="connsiteX33" fmla="*/ 5041556 w 8100409"/>
                <a:gd name="connsiteY33" fmla="*/ 511923 h 2687114"/>
                <a:gd name="connsiteX34" fmla="*/ 5211021 w 8100409"/>
                <a:gd name="connsiteY34" fmla="*/ 656673 h 2687114"/>
                <a:gd name="connsiteX35" fmla="*/ 5281631 w 8100409"/>
                <a:gd name="connsiteY35" fmla="*/ 755527 h 2687114"/>
                <a:gd name="connsiteX36" fmla="*/ 5348710 w 8100409"/>
                <a:gd name="connsiteY36" fmla="*/ 709631 h 2687114"/>
                <a:gd name="connsiteX37" fmla="*/ 5295753 w 8100409"/>
                <a:gd name="connsiteY37" fmla="*/ 582533 h 2687114"/>
                <a:gd name="connsiteX38" fmla="*/ 5316936 w 8100409"/>
                <a:gd name="connsiteY38" fmla="*/ 533106 h 2687114"/>
                <a:gd name="connsiteX39" fmla="*/ 5412259 w 8100409"/>
                <a:gd name="connsiteY39" fmla="*/ 639021 h 2687114"/>
                <a:gd name="connsiteX40" fmla="*/ 5525235 w 8100409"/>
                <a:gd name="connsiteY40" fmla="*/ 670795 h 2687114"/>
                <a:gd name="connsiteX41" fmla="*/ 5557010 w 8100409"/>
                <a:gd name="connsiteY41" fmla="*/ 451904 h 2687114"/>
                <a:gd name="connsiteX42" fmla="*/ 5652333 w 8100409"/>
                <a:gd name="connsiteY42" fmla="*/ 596655 h 2687114"/>
                <a:gd name="connsiteX43" fmla="*/ 5804145 w 8100409"/>
                <a:gd name="connsiteY43" fmla="*/ 797894 h 2687114"/>
                <a:gd name="connsiteX44" fmla="*/ 5878285 w 8100409"/>
                <a:gd name="connsiteY44" fmla="*/ 836729 h 2687114"/>
                <a:gd name="connsiteX45" fmla="*/ 5892407 w 8100409"/>
                <a:gd name="connsiteY45" fmla="*/ 706100 h 2687114"/>
                <a:gd name="connsiteX46" fmla="*/ 5945365 w 8100409"/>
                <a:gd name="connsiteY46" fmla="*/ 787302 h 2687114"/>
                <a:gd name="connsiteX47" fmla="*/ 6083054 w 8100409"/>
                <a:gd name="connsiteY47" fmla="*/ 872034 h 2687114"/>
                <a:gd name="connsiteX48" fmla="*/ 6132482 w 8100409"/>
                <a:gd name="connsiteY48" fmla="*/ 857912 h 2687114"/>
                <a:gd name="connsiteX49" fmla="*/ 6199561 w 8100409"/>
                <a:gd name="connsiteY49" fmla="*/ 794363 h 2687114"/>
                <a:gd name="connsiteX50" fmla="*/ 6181909 w 8100409"/>
                <a:gd name="connsiteY50" fmla="*/ 663734 h 2687114"/>
                <a:gd name="connsiteX51" fmla="*/ 6203092 w 8100409"/>
                <a:gd name="connsiteY51" fmla="*/ 614307 h 2687114"/>
                <a:gd name="connsiteX52" fmla="*/ 6340781 w 8100409"/>
                <a:gd name="connsiteY52" fmla="*/ 706100 h 2687114"/>
                <a:gd name="connsiteX53" fmla="*/ 6605569 w 8100409"/>
                <a:gd name="connsiteY53" fmla="*/ 924992 h 2687114"/>
                <a:gd name="connsiteX54" fmla="*/ 6813868 w 8100409"/>
                <a:gd name="connsiteY54" fmla="*/ 1172127 h 2687114"/>
                <a:gd name="connsiteX55" fmla="*/ 6986863 w 8100409"/>
                <a:gd name="connsiteY55" fmla="*/ 1309816 h 2687114"/>
                <a:gd name="connsiteX56" fmla="*/ 7301078 w 8100409"/>
                <a:gd name="connsiteY56" fmla="*/ 1475750 h 2687114"/>
                <a:gd name="connsiteX57" fmla="*/ 7548213 w 8100409"/>
                <a:gd name="connsiteY57" fmla="*/ 1514585 h 2687114"/>
                <a:gd name="connsiteX58" fmla="*/ 7551743 w 8100409"/>
                <a:gd name="connsiteY58" fmla="*/ 1408670 h 2687114"/>
                <a:gd name="connsiteX59" fmla="*/ 7576457 w 8100409"/>
                <a:gd name="connsiteY59" fmla="*/ 1309816 h 2687114"/>
                <a:gd name="connsiteX60" fmla="*/ 7604701 w 8100409"/>
                <a:gd name="connsiteY60" fmla="*/ 1239206 h 2687114"/>
                <a:gd name="connsiteX61" fmla="*/ 7654128 w 8100409"/>
                <a:gd name="connsiteY61" fmla="*/ 1267450 h 2687114"/>
                <a:gd name="connsiteX62" fmla="*/ 7880080 w 8100409"/>
                <a:gd name="connsiteY62" fmla="*/ 1394548 h 2687114"/>
                <a:gd name="connsiteX63" fmla="*/ 7957751 w 8100409"/>
                <a:gd name="connsiteY63" fmla="*/ 1341591 h 2687114"/>
                <a:gd name="connsiteX64" fmla="*/ 7897732 w 8100409"/>
                <a:gd name="connsiteY64" fmla="*/ 1203901 h 2687114"/>
                <a:gd name="connsiteX65" fmla="*/ 7873019 w 8100409"/>
                <a:gd name="connsiteY65" fmla="*/ 1087395 h 2687114"/>
                <a:gd name="connsiteX66" fmla="*/ 8084849 w 8100409"/>
                <a:gd name="connsiteY66" fmla="*/ 1207432 h 2687114"/>
                <a:gd name="connsiteX67" fmla="*/ 8081319 w 8100409"/>
                <a:gd name="connsiteY67" fmla="*/ 1087395 h 2687114"/>
                <a:gd name="connsiteX68" fmla="*/ 8067197 w 8100409"/>
                <a:gd name="connsiteY68" fmla="*/ 1041498 h 2687114"/>
                <a:gd name="connsiteX69" fmla="*/ 7957751 w 8100409"/>
                <a:gd name="connsiteY69" fmla="*/ 822607 h 2687114"/>
                <a:gd name="connsiteX70" fmla="*/ 7827122 w 8100409"/>
                <a:gd name="connsiteY70" fmla="*/ 794363 h 2687114"/>
                <a:gd name="connsiteX71" fmla="*/ 7721207 w 8100409"/>
                <a:gd name="connsiteY71" fmla="*/ 744936 h 2687114"/>
                <a:gd name="connsiteX72" fmla="*/ 7615292 w 8100409"/>
                <a:gd name="connsiteY72" fmla="*/ 670795 h 2687114"/>
                <a:gd name="connsiteX73" fmla="*/ 7498786 w 8100409"/>
                <a:gd name="connsiteY73" fmla="*/ 600185 h 2687114"/>
                <a:gd name="connsiteX74" fmla="*/ 7431706 w 8100409"/>
                <a:gd name="connsiteY74" fmla="*/ 473087 h 2687114"/>
                <a:gd name="connsiteX75" fmla="*/ 7382279 w 8100409"/>
                <a:gd name="connsiteY75" fmla="*/ 338928 h 2687114"/>
                <a:gd name="connsiteX76" fmla="*/ 7332852 w 8100409"/>
                <a:gd name="connsiteY76" fmla="*/ 148281 h 2687114"/>
                <a:gd name="connsiteX77" fmla="*/ 7279895 w 8100409"/>
                <a:gd name="connsiteY77" fmla="*/ 0 h 2687114"/>
                <a:gd name="connsiteX78" fmla="*/ 6827990 w 8100409"/>
                <a:gd name="connsiteY78" fmla="*/ 434252 h 2687114"/>
                <a:gd name="connsiteX79" fmla="*/ 6326659 w 8100409"/>
                <a:gd name="connsiteY79" fmla="*/ 250666 h 2687114"/>
                <a:gd name="connsiteX80" fmla="*/ 6291354 w 8100409"/>
                <a:gd name="connsiteY80" fmla="*/ 356581 h 2687114"/>
                <a:gd name="connsiteX81" fmla="*/ 6185439 w 8100409"/>
                <a:gd name="connsiteY81" fmla="*/ 522514 h 2687114"/>
                <a:gd name="connsiteX82" fmla="*/ 6044219 w 8100409"/>
                <a:gd name="connsiteY82" fmla="*/ 600185 h 2687114"/>
                <a:gd name="connsiteX83" fmla="*/ 5934773 w 8100409"/>
                <a:gd name="connsiteY83" fmla="*/ 653143 h 2687114"/>
                <a:gd name="connsiteX84" fmla="*/ 5878285 w 8100409"/>
                <a:gd name="connsiteY84" fmla="*/ 614307 h 2687114"/>
                <a:gd name="connsiteX85" fmla="*/ 5832389 w 8100409"/>
                <a:gd name="connsiteY85" fmla="*/ 575472 h 2687114"/>
                <a:gd name="connsiteX86" fmla="*/ 5790023 w 8100409"/>
                <a:gd name="connsiteY86" fmla="*/ 586063 h 2687114"/>
                <a:gd name="connsiteX87" fmla="*/ 5730004 w 8100409"/>
                <a:gd name="connsiteY87" fmla="*/ 515453 h 2687114"/>
                <a:gd name="connsiteX88" fmla="*/ 5726474 w 8100409"/>
                <a:gd name="connsiteY88" fmla="*/ 480148 h 2687114"/>
                <a:gd name="connsiteX89" fmla="*/ 5694699 w 8100409"/>
                <a:gd name="connsiteY89" fmla="*/ 476618 h 2687114"/>
                <a:gd name="connsiteX90" fmla="*/ 5652333 w 8100409"/>
                <a:gd name="connsiteY90" fmla="*/ 490740 h 2687114"/>
                <a:gd name="connsiteX91" fmla="*/ 5602906 w 8100409"/>
                <a:gd name="connsiteY91" fmla="*/ 451904 h 2687114"/>
                <a:gd name="connsiteX92" fmla="*/ 5546418 w 8100409"/>
                <a:gd name="connsiteY92" fmla="*/ 268318 h 2687114"/>
                <a:gd name="connsiteX93" fmla="*/ 5493461 w 8100409"/>
                <a:gd name="connsiteY93" fmla="*/ 105915 h 2687114"/>
                <a:gd name="connsiteX94" fmla="*/ 5454625 w 8100409"/>
                <a:gd name="connsiteY94" fmla="*/ 7061 h 2687114"/>
                <a:gd name="connsiteX95" fmla="*/ 5359302 w 8100409"/>
                <a:gd name="connsiteY95" fmla="*/ 321276 h 2687114"/>
                <a:gd name="connsiteX96" fmla="*/ 5320466 w 8100409"/>
                <a:gd name="connsiteY96" fmla="*/ 310684 h 2687114"/>
                <a:gd name="connsiteX97" fmla="*/ 5211021 w 8100409"/>
                <a:gd name="connsiteY97" fmla="*/ 77671 h 2687114"/>
                <a:gd name="connsiteX98" fmla="*/ 5189838 w 8100409"/>
                <a:gd name="connsiteY98" fmla="*/ 77671 h 2687114"/>
                <a:gd name="connsiteX99" fmla="*/ 5161593 w 8100409"/>
                <a:gd name="connsiteY99" fmla="*/ 112976 h 2687114"/>
                <a:gd name="connsiteX100" fmla="*/ 5119227 w 8100409"/>
                <a:gd name="connsiteY100" fmla="*/ 165934 h 2687114"/>
                <a:gd name="connsiteX101" fmla="*/ 5083922 w 8100409"/>
                <a:gd name="connsiteY101" fmla="*/ 127098 h 2687114"/>
                <a:gd name="connsiteX102" fmla="*/ 4875623 w 8100409"/>
                <a:gd name="connsiteY102" fmla="*/ 180056 h 2687114"/>
                <a:gd name="connsiteX103" fmla="*/ 4808543 w 8100409"/>
                <a:gd name="connsiteY103" fmla="*/ 349520 h 2687114"/>
                <a:gd name="connsiteX104" fmla="*/ 4737933 w 8100409"/>
                <a:gd name="connsiteY104" fmla="*/ 547228 h 2687114"/>
                <a:gd name="connsiteX105" fmla="*/ 3262183 w 8100409"/>
                <a:gd name="connsiteY105" fmla="*/ 1737007 h 2687114"/>
                <a:gd name="connsiteX106" fmla="*/ 28244 w 8100409"/>
                <a:gd name="connsiteY106" fmla="*/ 1387487 h 2687114"/>
                <a:gd name="connsiteX107" fmla="*/ 56488 w 8100409"/>
                <a:gd name="connsiteY107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220686 w 8100409"/>
                <a:gd name="connsiteY12" fmla="*/ 2404272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85565 w 8100409"/>
                <a:gd name="connsiteY15" fmla="*/ 2361905 h 2687114"/>
                <a:gd name="connsiteX16" fmla="*/ 2944438 w 8100409"/>
                <a:gd name="connsiteY16" fmla="*/ 2323070 h 2687114"/>
                <a:gd name="connsiteX17" fmla="*/ 2997395 w 8100409"/>
                <a:gd name="connsiteY17" fmla="*/ 2146545 h 2687114"/>
                <a:gd name="connsiteX18" fmla="*/ 3364568 w 8100409"/>
                <a:gd name="connsiteY18" fmla="*/ 2333662 h 2687114"/>
                <a:gd name="connsiteX19" fmla="*/ 3650539 w 8100409"/>
                <a:gd name="connsiteY19" fmla="*/ 2407802 h 2687114"/>
                <a:gd name="connsiteX20" fmla="*/ 3805881 w 8100409"/>
                <a:gd name="connsiteY20" fmla="*/ 2425454 h 2687114"/>
                <a:gd name="connsiteX21" fmla="*/ 4296621 w 8100409"/>
                <a:gd name="connsiteY21" fmla="*/ 2411333 h 2687114"/>
                <a:gd name="connsiteX22" fmla="*/ 4554347 w 8100409"/>
                <a:gd name="connsiteY22" fmla="*/ 2273643 h 2687114"/>
                <a:gd name="connsiteX23" fmla="*/ 4808543 w 8100409"/>
                <a:gd name="connsiteY23" fmla="*/ 2192442 h 2687114"/>
                <a:gd name="connsiteX24" fmla="*/ 5013312 w 8100409"/>
                <a:gd name="connsiteY24" fmla="*/ 2160667 h 2687114"/>
                <a:gd name="connsiteX25" fmla="*/ 5207490 w 8100409"/>
                <a:gd name="connsiteY25" fmla="*/ 1962959 h 2687114"/>
                <a:gd name="connsiteX26" fmla="*/ 5309875 w 8100409"/>
                <a:gd name="connsiteY26" fmla="*/ 1715824 h 2687114"/>
                <a:gd name="connsiteX27" fmla="*/ 5295753 w 8100409"/>
                <a:gd name="connsiteY27" fmla="*/ 1440445 h 2687114"/>
                <a:gd name="connsiteX28" fmla="*/ 5196899 w 8100409"/>
                <a:gd name="connsiteY28" fmla="*/ 1189779 h 2687114"/>
                <a:gd name="connsiteX29" fmla="*/ 5076861 w 8100409"/>
                <a:gd name="connsiteY29" fmla="*/ 794363 h 2687114"/>
                <a:gd name="connsiteX30" fmla="*/ 5002721 w 8100409"/>
                <a:gd name="connsiteY30" fmla="*/ 624899 h 2687114"/>
                <a:gd name="connsiteX31" fmla="*/ 4917989 w 8100409"/>
                <a:gd name="connsiteY31" fmla="*/ 476618 h 2687114"/>
                <a:gd name="connsiteX32" fmla="*/ 5041556 w 8100409"/>
                <a:gd name="connsiteY32" fmla="*/ 511923 h 2687114"/>
                <a:gd name="connsiteX33" fmla="*/ 5211021 w 8100409"/>
                <a:gd name="connsiteY33" fmla="*/ 656673 h 2687114"/>
                <a:gd name="connsiteX34" fmla="*/ 5281631 w 8100409"/>
                <a:gd name="connsiteY34" fmla="*/ 755527 h 2687114"/>
                <a:gd name="connsiteX35" fmla="*/ 5348710 w 8100409"/>
                <a:gd name="connsiteY35" fmla="*/ 709631 h 2687114"/>
                <a:gd name="connsiteX36" fmla="*/ 5295753 w 8100409"/>
                <a:gd name="connsiteY36" fmla="*/ 582533 h 2687114"/>
                <a:gd name="connsiteX37" fmla="*/ 5316936 w 8100409"/>
                <a:gd name="connsiteY37" fmla="*/ 533106 h 2687114"/>
                <a:gd name="connsiteX38" fmla="*/ 5412259 w 8100409"/>
                <a:gd name="connsiteY38" fmla="*/ 639021 h 2687114"/>
                <a:gd name="connsiteX39" fmla="*/ 5525235 w 8100409"/>
                <a:gd name="connsiteY39" fmla="*/ 670795 h 2687114"/>
                <a:gd name="connsiteX40" fmla="*/ 5557010 w 8100409"/>
                <a:gd name="connsiteY40" fmla="*/ 451904 h 2687114"/>
                <a:gd name="connsiteX41" fmla="*/ 5652333 w 8100409"/>
                <a:gd name="connsiteY41" fmla="*/ 596655 h 2687114"/>
                <a:gd name="connsiteX42" fmla="*/ 5804145 w 8100409"/>
                <a:gd name="connsiteY42" fmla="*/ 797894 h 2687114"/>
                <a:gd name="connsiteX43" fmla="*/ 5878285 w 8100409"/>
                <a:gd name="connsiteY43" fmla="*/ 836729 h 2687114"/>
                <a:gd name="connsiteX44" fmla="*/ 5892407 w 8100409"/>
                <a:gd name="connsiteY44" fmla="*/ 706100 h 2687114"/>
                <a:gd name="connsiteX45" fmla="*/ 5945365 w 8100409"/>
                <a:gd name="connsiteY45" fmla="*/ 787302 h 2687114"/>
                <a:gd name="connsiteX46" fmla="*/ 6083054 w 8100409"/>
                <a:gd name="connsiteY46" fmla="*/ 872034 h 2687114"/>
                <a:gd name="connsiteX47" fmla="*/ 6132482 w 8100409"/>
                <a:gd name="connsiteY47" fmla="*/ 857912 h 2687114"/>
                <a:gd name="connsiteX48" fmla="*/ 6199561 w 8100409"/>
                <a:gd name="connsiteY48" fmla="*/ 794363 h 2687114"/>
                <a:gd name="connsiteX49" fmla="*/ 6181909 w 8100409"/>
                <a:gd name="connsiteY49" fmla="*/ 663734 h 2687114"/>
                <a:gd name="connsiteX50" fmla="*/ 6203092 w 8100409"/>
                <a:gd name="connsiteY50" fmla="*/ 614307 h 2687114"/>
                <a:gd name="connsiteX51" fmla="*/ 6340781 w 8100409"/>
                <a:gd name="connsiteY51" fmla="*/ 706100 h 2687114"/>
                <a:gd name="connsiteX52" fmla="*/ 6605569 w 8100409"/>
                <a:gd name="connsiteY52" fmla="*/ 924992 h 2687114"/>
                <a:gd name="connsiteX53" fmla="*/ 6813868 w 8100409"/>
                <a:gd name="connsiteY53" fmla="*/ 1172127 h 2687114"/>
                <a:gd name="connsiteX54" fmla="*/ 6986863 w 8100409"/>
                <a:gd name="connsiteY54" fmla="*/ 1309816 h 2687114"/>
                <a:gd name="connsiteX55" fmla="*/ 7301078 w 8100409"/>
                <a:gd name="connsiteY55" fmla="*/ 1475750 h 2687114"/>
                <a:gd name="connsiteX56" fmla="*/ 7548213 w 8100409"/>
                <a:gd name="connsiteY56" fmla="*/ 1514585 h 2687114"/>
                <a:gd name="connsiteX57" fmla="*/ 7551743 w 8100409"/>
                <a:gd name="connsiteY57" fmla="*/ 1408670 h 2687114"/>
                <a:gd name="connsiteX58" fmla="*/ 7576457 w 8100409"/>
                <a:gd name="connsiteY58" fmla="*/ 1309816 h 2687114"/>
                <a:gd name="connsiteX59" fmla="*/ 7604701 w 8100409"/>
                <a:gd name="connsiteY59" fmla="*/ 1239206 h 2687114"/>
                <a:gd name="connsiteX60" fmla="*/ 7654128 w 8100409"/>
                <a:gd name="connsiteY60" fmla="*/ 1267450 h 2687114"/>
                <a:gd name="connsiteX61" fmla="*/ 7880080 w 8100409"/>
                <a:gd name="connsiteY61" fmla="*/ 1394548 h 2687114"/>
                <a:gd name="connsiteX62" fmla="*/ 7957751 w 8100409"/>
                <a:gd name="connsiteY62" fmla="*/ 1341591 h 2687114"/>
                <a:gd name="connsiteX63" fmla="*/ 7897732 w 8100409"/>
                <a:gd name="connsiteY63" fmla="*/ 1203901 h 2687114"/>
                <a:gd name="connsiteX64" fmla="*/ 7873019 w 8100409"/>
                <a:gd name="connsiteY64" fmla="*/ 1087395 h 2687114"/>
                <a:gd name="connsiteX65" fmla="*/ 8084849 w 8100409"/>
                <a:gd name="connsiteY65" fmla="*/ 1207432 h 2687114"/>
                <a:gd name="connsiteX66" fmla="*/ 8081319 w 8100409"/>
                <a:gd name="connsiteY66" fmla="*/ 1087395 h 2687114"/>
                <a:gd name="connsiteX67" fmla="*/ 8067197 w 8100409"/>
                <a:gd name="connsiteY67" fmla="*/ 1041498 h 2687114"/>
                <a:gd name="connsiteX68" fmla="*/ 7957751 w 8100409"/>
                <a:gd name="connsiteY68" fmla="*/ 822607 h 2687114"/>
                <a:gd name="connsiteX69" fmla="*/ 7827122 w 8100409"/>
                <a:gd name="connsiteY69" fmla="*/ 794363 h 2687114"/>
                <a:gd name="connsiteX70" fmla="*/ 7721207 w 8100409"/>
                <a:gd name="connsiteY70" fmla="*/ 744936 h 2687114"/>
                <a:gd name="connsiteX71" fmla="*/ 7615292 w 8100409"/>
                <a:gd name="connsiteY71" fmla="*/ 670795 h 2687114"/>
                <a:gd name="connsiteX72" fmla="*/ 7498786 w 8100409"/>
                <a:gd name="connsiteY72" fmla="*/ 600185 h 2687114"/>
                <a:gd name="connsiteX73" fmla="*/ 7431706 w 8100409"/>
                <a:gd name="connsiteY73" fmla="*/ 473087 h 2687114"/>
                <a:gd name="connsiteX74" fmla="*/ 7382279 w 8100409"/>
                <a:gd name="connsiteY74" fmla="*/ 338928 h 2687114"/>
                <a:gd name="connsiteX75" fmla="*/ 7332852 w 8100409"/>
                <a:gd name="connsiteY75" fmla="*/ 148281 h 2687114"/>
                <a:gd name="connsiteX76" fmla="*/ 7279895 w 8100409"/>
                <a:gd name="connsiteY76" fmla="*/ 0 h 2687114"/>
                <a:gd name="connsiteX77" fmla="*/ 6827990 w 8100409"/>
                <a:gd name="connsiteY77" fmla="*/ 434252 h 2687114"/>
                <a:gd name="connsiteX78" fmla="*/ 6326659 w 8100409"/>
                <a:gd name="connsiteY78" fmla="*/ 250666 h 2687114"/>
                <a:gd name="connsiteX79" fmla="*/ 6291354 w 8100409"/>
                <a:gd name="connsiteY79" fmla="*/ 356581 h 2687114"/>
                <a:gd name="connsiteX80" fmla="*/ 6185439 w 8100409"/>
                <a:gd name="connsiteY80" fmla="*/ 522514 h 2687114"/>
                <a:gd name="connsiteX81" fmla="*/ 6044219 w 8100409"/>
                <a:gd name="connsiteY81" fmla="*/ 600185 h 2687114"/>
                <a:gd name="connsiteX82" fmla="*/ 5934773 w 8100409"/>
                <a:gd name="connsiteY82" fmla="*/ 653143 h 2687114"/>
                <a:gd name="connsiteX83" fmla="*/ 5878285 w 8100409"/>
                <a:gd name="connsiteY83" fmla="*/ 614307 h 2687114"/>
                <a:gd name="connsiteX84" fmla="*/ 5832389 w 8100409"/>
                <a:gd name="connsiteY84" fmla="*/ 575472 h 2687114"/>
                <a:gd name="connsiteX85" fmla="*/ 5790023 w 8100409"/>
                <a:gd name="connsiteY85" fmla="*/ 586063 h 2687114"/>
                <a:gd name="connsiteX86" fmla="*/ 5730004 w 8100409"/>
                <a:gd name="connsiteY86" fmla="*/ 515453 h 2687114"/>
                <a:gd name="connsiteX87" fmla="*/ 5726474 w 8100409"/>
                <a:gd name="connsiteY87" fmla="*/ 480148 h 2687114"/>
                <a:gd name="connsiteX88" fmla="*/ 5694699 w 8100409"/>
                <a:gd name="connsiteY88" fmla="*/ 476618 h 2687114"/>
                <a:gd name="connsiteX89" fmla="*/ 5652333 w 8100409"/>
                <a:gd name="connsiteY89" fmla="*/ 490740 h 2687114"/>
                <a:gd name="connsiteX90" fmla="*/ 5602906 w 8100409"/>
                <a:gd name="connsiteY90" fmla="*/ 451904 h 2687114"/>
                <a:gd name="connsiteX91" fmla="*/ 5546418 w 8100409"/>
                <a:gd name="connsiteY91" fmla="*/ 268318 h 2687114"/>
                <a:gd name="connsiteX92" fmla="*/ 5493461 w 8100409"/>
                <a:gd name="connsiteY92" fmla="*/ 105915 h 2687114"/>
                <a:gd name="connsiteX93" fmla="*/ 5454625 w 8100409"/>
                <a:gd name="connsiteY93" fmla="*/ 7061 h 2687114"/>
                <a:gd name="connsiteX94" fmla="*/ 5359302 w 8100409"/>
                <a:gd name="connsiteY94" fmla="*/ 321276 h 2687114"/>
                <a:gd name="connsiteX95" fmla="*/ 5320466 w 8100409"/>
                <a:gd name="connsiteY95" fmla="*/ 310684 h 2687114"/>
                <a:gd name="connsiteX96" fmla="*/ 5211021 w 8100409"/>
                <a:gd name="connsiteY96" fmla="*/ 77671 h 2687114"/>
                <a:gd name="connsiteX97" fmla="*/ 5189838 w 8100409"/>
                <a:gd name="connsiteY97" fmla="*/ 77671 h 2687114"/>
                <a:gd name="connsiteX98" fmla="*/ 5161593 w 8100409"/>
                <a:gd name="connsiteY98" fmla="*/ 112976 h 2687114"/>
                <a:gd name="connsiteX99" fmla="*/ 5119227 w 8100409"/>
                <a:gd name="connsiteY99" fmla="*/ 165934 h 2687114"/>
                <a:gd name="connsiteX100" fmla="*/ 5083922 w 8100409"/>
                <a:gd name="connsiteY100" fmla="*/ 127098 h 2687114"/>
                <a:gd name="connsiteX101" fmla="*/ 4875623 w 8100409"/>
                <a:gd name="connsiteY101" fmla="*/ 180056 h 2687114"/>
                <a:gd name="connsiteX102" fmla="*/ 4808543 w 8100409"/>
                <a:gd name="connsiteY102" fmla="*/ 349520 h 2687114"/>
                <a:gd name="connsiteX103" fmla="*/ 4737933 w 8100409"/>
                <a:gd name="connsiteY103" fmla="*/ 547228 h 2687114"/>
                <a:gd name="connsiteX104" fmla="*/ 3262183 w 8100409"/>
                <a:gd name="connsiteY104" fmla="*/ 1737007 h 2687114"/>
                <a:gd name="connsiteX105" fmla="*/ 28244 w 8100409"/>
                <a:gd name="connsiteY105" fmla="*/ 1387487 h 2687114"/>
                <a:gd name="connsiteX106" fmla="*/ 56488 w 8100409"/>
                <a:gd name="connsiteY106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220686 w 8100409"/>
                <a:gd name="connsiteY12" fmla="*/ 2404272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85565 w 8100409"/>
                <a:gd name="connsiteY15" fmla="*/ 2361905 h 2687114"/>
                <a:gd name="connsiteX16" fmla="*/ 2993865 w 8100409"/>
                <a:gd name="connsiteY16" fmla="*/ 2326601 h 2687114"/>
                <a:gd name="connsiteX17" fmla="*/ 2997395 w 8100409"/>
                <a:gd name="connsiteY17" fmla="*/ 2146545 h 2687114"/>
                <a:gd name="connsiteX18" fmla="*/ 3364568 w 8100409"/>
                <a:gd name="connsiteY18" fmla="*/ 2333662 h 2687114"/>
                <a:gd name="connsiteX19" fmla="*/ 3650539 w 8100409"/>
                <a:gd name="connsiteY19" fmla="*/ 2407802 h 2687114"/>
                <a:gd name="connsiteX20" fmla="*/ 3805881 w 8100409"/>
                <a:gd name="connsiteY20" fmla="*/ 2425454 h 2687114"/>
                <a:gd name="connsiteX21" fmla="*/ 4296621 w 8100409"/>
                <a:gd name="connsiteY21" fmla="*/ 2411333 h 2687114"/>
                <a:gd name="connsiteX22" fmla="*/ 4554347 w 8100409"/>
                <a:gd name="connsiteY22" fmla="*/ 2273643 h 2687114"/>
                <a:gd name="connsiteX23" fmla="*/ 4808543 w 8100409"/>
                <a:gd name="connsiteY23" fmla="*/ 2192442 h 2687114"/>
                <a:gd name="connsiteX24" fmla="*/ 5013312 w 8100409"/>
                <a:gd name="connsiteY24" fmla="*/ 2160667 h 2687114"/>
                <a:gd name="connsiteX25" fmla="*/ 5207490 w 8100409"/>
                <a:gd name="connsiteY25" fmla="*/ 1962959 h 2687114"/>
                <a:gd name="connsiteX26" fmla="*/ 5309875 w 8100409"/>
                <a:gd name="connsiteY26" fmla="*/ 1715824 h 2687114"/>
                <a:gd name="connsiteX27" fmla="*/ 5295753 w 8100409"/>
                <a:gd name="connsiteY27" fmla="*/ 1440445 h 2687114"/>
                <a:gd name="connsiteX28" fmla="*/ 5196899 w 8100409"/>
                <a:gd name="connsiteY28" fmla="*/ 1189779 h 2687114"/>
                <a:gd name="connsiteX29" fmla="*/ 5076861 w 8100409"/>
                <a:gd name="connsiteY29" fmla="*/ 794363 h 2687114"/>
                <a:gd name="connsiteX30" fmla="*/ 5002721 w 8100409"/>
                <a:gd name="connsiteY30" fmla="*/ 624899 h 2687114"/>
                <a:gd name="connsiteX31" fmla="*/ 4917989 w 8100409"/>
                <a:gd name="connsiteY31" fmla="*/ 476618 h 2687114"/>
                <a:gd name="connsiteX32" fmla="*/ 5041556 w 8100409"/>
                <a:gd name="connsiteY32" fmla="*/ 511923 h 2687114"/>
                <a:gd name="connsiteX33" fmla="*/ 5211021 w 8100409"/>
                <a:gd name="connsiteY33" fmla="*/ 656673 h 2687114"/>
                <a:gd name="connsiteX34" fmla="*/ 5281631 w 8100409"/>
                <a:gd name="connsiteY34" fmla="*/ 755527 h 2687114"/>
                <a:gd name="connsiteX35" fmla="*/ 5348710 w 8100409"/>
                <a:gd name="connsiteY35" fmla="*/ 709631 h 2687114"/>
                <a:gd name="connsiteX36" fmla="*/ 5295753 w 8100409"/>
                <a:gd name="connsiteY36" fmla="*/ 582533 h 2687114"/>
                <a:gd name="connsiteX37" fmla="*/ 5316936 w 8100409"/>
                <a:gd name="connsiteY37" fmla="*/ 533106 h 2687114"/>
                <a:gd name="connsiteX38" fmla="*/ 5412259 w 8100409"/>
                <a:gd name="connsiteY38" fmla="*/ 639021 h 2687114"/>
                <a:gd name="connsiteX39" fmla="*/ 5525235 w 8100409"/>
                <a:gd name="connsiteY39" fmla="*/ 670795 h 2687114"/>
                <a:gd name="connsiteX40" fmla="*/ 5557010 w 8100409"/>
                <a:gd name="connsiteY40" fmla="*/ 451904 h 2687114"/>
                <a:gd name="connsiteX41" fmla="*/ 5652333 w 8100409"/>
                <a:gd name="connsiteY41" fmla="*/ 596655 h 2687114"/>
                <a:gd name="connsiteX42" fmla="*/ 5804145 w 8100409"/>
                <a:gd name="connsiteY42" fmla="*/ 797894 h 2687114"/>
                <a:gd name="connsiteX43" fmla="*/ 5878285 w 8100409"/>
                <a:gd name="connsiteY43" fmla="*/ 836729 h 2687114"/>
                <a:gd name="connsiteX44" fmla="*/ 5892407 w 8100409"/>
                <a:gd name="connsiteY44" fmla="*/ 706100 h 2687114"/>
                <a:gd name="connsiteX45" fmla="*/ 5945365 w 8100409"/>
                <a:gd name="connsiteY45" fmla="*/ 787302 h 2687114"/>
                <a:gd name="connsiteX46" fmla="*/ 6083054 w 8100409"/>
                <a:gd name="connsiteY46" fmla="*/ 872034 h 2687114"/>
                <a:gd name="connsiteX47" fmla="*/ 6132482 w 8100409"/>
                <a:gd name="connsiteY47" fmla="*/ 857912 h 2687114"/>
                <a:gd name="connsiteX48" fmla="*/ 6199561 w 8100409"/>
                <a:gd name="connsiteY48" fmla="*/ 794363 h 2687114"/>
                <a:gd name="connsiteX49" fmla="*/ 6181909 w 8100409"/>
                <a:gd name="connsiteY49" fmla="*/ 663734 h 2687114"/>
                <a:gd name="connsiteX50" fmla="*/ 6203092 w 8100409"/>
                <a:gd name="connsiteY50" fmla="*/ 614307 h 2687114"/>
                <a:gd name="connsiteX51" fmla="*/ 6340781 w 8100409"/>
                <a:gd name="connsiteY51" fmla="*/ 706100 h 2687114"/>
                <a:gd name="connsiteX52" fmla="*/ 6605569 w 8100409"/>
                <a:gd name="connsiteY52" fmla="*/ 924992 h 2687114"/>
                <a:gd name="connsiteX53" fmla="*/ 6813868 w 8100409"/>
                <a:gd name="connsiteY53" fmla="*/ 1172127 h 2687114"/>
                <a:gd name="connsiteX54" fmla="*/ 6986863 w 8100409"/>
                <a:gd name="connsiteY54" fmla="*/ 1309816 h 2687114"/>
                <a:gd name="connsiteX55" fmla="*/ 7301078 w 8100409"/>
                <a:gd name="connsiteY55" fmla="*/ 1475750 h 2687114"/>
                <a:gd name="connsiteX56" fmla="*/ 7548213 w 8100409"/>
                <a:gd name="connsiteY56" fmla="*/ 1514585 h 2687114"/>
                <a:gd name="connsiteX57" fmla="*/ 7551743 w 8100409"/>
                <a:gd name="connsiteY57" fmla="*/ 1408670 h 2687114"/>
                <a:gd name="connsiteX58" fmla="*/ 7576457 w 8100409"/>
                <a:gd name="connsiteY58" fmla="*/ 1309816 h 2687114"/>
                <a:gd name="connsiteX59" fmla="*/ 7604701 w 8100409"/>
                <a:gd name="connsiteY59" fmla="*/ 1239206 h 2687114"/>
                <a:gd name="connsiteX60" fmla="*/ 7654128 w 8100409"/>
                <a:gd name="connsiteY60" fmla="*/ 1267450 h 2687114"/>
                <a:gd name="connsiteX61" fmla="*/ 7880080 w 8100409"/>
                <a:gd name="connsiteY61" fmla="*/ 1394548 h 2687114"/>
                <a:gd name="connsiteX62" fmla="*/ 7957751 w 8100409"/>
                <a:gd name="connsiteY62" fmla="*/ 1341591 h 2687114"/>
                <a:gd name="connsiteX63" fmla="*/ 7897732 w 8100409"/>
                <a:gd name="connsiteY63" fmla="*/ 1203901 h 2687114"/>
                <a:gd name="connsiteX64" fmla="*/ 7873019 w 8100409"/>
                <a:gd name="connsiteY64" fmla="*/ 1087395 h 2687114"/>
                <a:gd name="connsiteX65" fmla="*/ 8084849 w 8100409"/>
                <a:gd name="connsiteY65" fmla="*/ 1207432 h 2687114"/>
                <a:gd name="connsiteX66" fmla="*/ 8081319 w 8100409"/>
                <a:gd name="connsiteY66" fmla="*/ 1087395 h 2687114"/>
                <a:gd name="connsiteX67" fmla="*/ 8067197 w 8100409"/>
                <a:gd name="connsiteY67" fmla="*/ 1041498 h 2687114"/>
                <a:gd name="connsiteX68" fmla="*/ 7957751 w 8100409"/>
                <a:gd name="connsiteY68" fmla="*/ 822607 h 2687114"/>
                <a:gd name="connsiteX69" fmla="*/ 7827122 w 8100409"/>
                <a:gd name="connsiteY69" fmla="*/ 794363 h 2687114"/>
                <a:gd name="connsiteX70" fmla="*/ 7721207 w 8100409"/>
                <a:gd name="connsiteY70" fmla="*/ 744936 h 2687114"/>
                <a:gd name="connsiteX71" fmla="*/ 7615292 w 8100409"/>
                <a:gd name="connsiteY71" fmla="*/ 670795 h 2687114"/>
                <a:gd name="connsiteX72" fmla="*/ 7498786 w 8100409"/>
                <a:gd name="connsiteY72" fmla="*/ 600185 h 2687114"/>
                <a:gd name="connsiteX73" fmla="*/ 7431706 w 8100409"/>
                <a:gd name="connsiteY73" fmla="*/ 473087 h 2687114"/>
                <a:gd name="connsiteX74" fmla="*/ 7382279 w 8100409"/>
                <a:gd name="connsiteY74" fmla="*/ 338928 h 2687114"/>
                <a:gd name="connsiteX75" fmla="*/ 7332852 w 8100409"/>
                <a:gd name="connsiteY75" fmla="*/ 148281 h 2687114"/>
                <a:gd name="connsiteX76" fmla="*/ 7279895 w 8100409"/>
                <a:gd name="connsiteY76" fmla="*/ 0 h 2687114"/>
                <a:gd name="connsiteX77" fmla="*/ 6827990 w 8100409"/>
                <a:gd name="connsiteY77" fmla="*/ 434252 h 2687114"/>
                <a:gd name="connsiteX78" fmla="*/ 6326659 w 8100409"/>
                <a:gd name="connsiteY78" fmla="*/ 250666 h 2687114"/>
                <a:gd name="connsiteX79" fmla="*/ 6291354 w 8100409"/>
                <a:gd name="connsiteY79" fmla="*/ 356581 h 2687114"/>
                <a:gd name="connsiteX80" fmla="*/ 6185439 w 8100409"/>
                <a:gd name="connsiteY80" fmla="*/ 522514 h 2687114"/>
                <a:gd name="connsiteX81" fmla="*/ 6044219 w 8100409"/>
                <a:gd name="connsiteY81" fmla="*/ 600185 h 2687114"/>
                <a:gd name="connsiteX82" fmla="*/ 5934773 w 8100409"/>
                <a:gd name="connsiteY82" fmla="*/ 653143 h 2687114"/>
                <a:gd name="connsiteX83" fmla="*/ 5878285 w 8100409"/>
                <a:gd name="connsiteY83" fmla="*/ 614307 h 2687114"/>
                <a:gd name="connsiteX84" fmla="*/ 5832389 w 8100409"/>
                <a:gd name="connsiteY84" fmla="*/ 575472 h 2687114"/>
                <a:gd name="connsiteX85" fmla="*/ 5790023 w 8100409"/>
                <a:gd name="connsiteY85" fmla="*/ 586063 h 2687114"/>
                <a:gd name="connsiteX86" fmla="*/ 5730004 w 8100409"/>
                <a:gd name="connsiteY86" fmla="*/ 515453 h 2687114"/>
                <a:gd name="connsiteX87" fmla="*/ 5726474 w 8100409"/>
                <a:gd name="connsiteY87" fmla="*/ 480148 h 2687114"/>
                <a:gd name="connsiteX88" fmla="*/ 5694699 w 8100409"/>
                <a:gd name="connsiteY88" fmla="*/ 476618 h 2687114"/>
                <a:gd name="connsiteX89" fmla="*/ 5652333 w 8100409"/>
                <a:gd name="connsiteY89" fmla="*/ 490740 h 2687114"/>
                <a:gd name="connsiteX90" fmla="*/ 5602906 w 8100409"/>
                <a:gd name="connsiteY90" fmla="*/ 451904 h 2687114"/>
                <a:gd name="connsiteX91" fmla="*/ 5546418 w 8100409"/>
                <a:gd name="connsiteY91" fmla="*/ 268318 h 2687114"/>
                <a:gd name="connsiteX92" fmla="*/ 5493461 w 8100409"/>
                <a:gd name="connsiteY92" fmla="*/ 105915 h 2687114"/>
                <a:gd name="connsiteX93" fmla="*/ 5454625 w 8100409"/>
                <a:gd name="connsiteY93" fmla="*/ 7061 h 2687114"/>
                <a:gd name="connsiteX94" fmla="*/ 5359302 w 8100409"/>
                <a:gd name="connsiteY94" fmla="*/ 321276 h 2687114"/>
                <a:gd name="connsiteX95" fmla="*/ 5320466 w 8100409"/>
                <a:gd name="connsiteY95" fmla="*/ 310684 h 2687114"/>
                <a:gd name="connsiteX96" fmla="*/ 5211021 w 8100409"/>
                <a:gd name="connsiteY96" fmla="*/ 77671 h 2687114"/>
                <a:gd name="connsiteX97" fmla="*/ 5189838 w 8100409"/>
                <a:gd name="connsiteY97" fmla="*/ 77671 h 2687114"/>
                <a:gd name="connsiteX98" fmla="*/ 5161593 w 8100409"/>
                <a:gd name="connsiteY98" fmla="*/ 112976 h 2687114"/>
                <a:gd name="connsiteX99" fmla="*/ 5119227 w 8100409"/>
                <a:gd name="connsiteY99" fmla="*/ 165934 h 2687114"/>
                <a:gd name="connsiteX100" fmla="*/ 5083922 w 8100409"/>
                <a:gd name="connsiteY100" fmla="*/ 127098 h 2687114"/>
                <a:gd name="connsiteX101" fmla="*/ 4875623 w 8100409"/>
                <a:gd name="connsiteY101" fmla="*/ 180056 h 2687114"/>
                <a:gd name="connsiteX102" fmla="*/ 4808543 w 8100409"/>
                <a:gd name="connsiteY102" fmla="*/ 349520 h 2687114"/>
                <a:gd name="connsiteX103" fmla="*/ 4737933 w 8100409"/>
                <a:gd name="connsiteY103" fmla="*/ 547228 h 2687114"/>
                <a:gd name="connsiteX104" fmla="*/ 3262183 w 8100409"/>
                <a:gd name="connsiteY104" fmla="*/ 1737007 h 2687114"/>
                <a:gd name="connsiteX105" fmla="*/ 28244 w 8100409"/>
                <a:gd name="connsiteY105" fmla="*/ 1387487 h 2687114"/>
                <a:gd name="connsiteX106" fmla="*/ 56488 w 8100409"/>
                <a:gd name="connsiteY106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220686 w 8100409"/>
                <a:gd name="connsiteY12" fmla="*/ 2404272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85565 w 8100409"/>
                <a:gd name="connsiteY15" fmla="*/ 2361905 h 2687114"/>
                <a:gd name="connsiteX16" fmla="*/ 2993865 w 8100409"/>
                <a:gd name="connsiteY16" fmla="*/ 2326601 h 2687114"/>
                <a:gd name="connsiteX17" fmla="*/ 3025639 w 8100409"/>
                <a:gd name="connsiteY17" fmla="*/ 2146545 h 2687114"/>
                <a:gd name="connsiteX18" fmla="*/ 3364568 w 8100409"/>
                <a:gd name="connsiteY18" fmla="*/ 2333662 h 2687114"/>
                <a:gd name="connsiteX19" fmla="*/ 3650539 w 8100409"/>
                <a:gd name="connsiteY19" fmla="*/ 2407802 h 2687114"/>
                <a:gd name="connsiteX20" fmla="*/ 3805881 w 8100409"/>
                <a:gd name="connsiteY20" fmla="*/ 2425454 h 2687114"/>
                <a:gd name="connsiteX21" fmla="*/ 4296621 w 8100409"/>
                <a:gd name="connsiteY21" fmla="*/ 2411333 h 2687114"/>
                <a:gd name="connsiteX22" fmla="*/ 4554347 w 8100409"/>
                <a:gd name="connsiteY22" fmla="*/ 2273643 h 2687114"/>
                <a:gd name="connsiteX23" fmla="*/ 4808543 w 8100409"/>
                <a:gd name="connsiteY23" fmla="*/ 2192442 h 2687114"/>
                <a:gd name="connsiteX24" fmla="*/ 5013312 w 8100409"/>
                <a:gd name="connsiteY24" fmla="*/ 2160667 h 2687114"/>
                <a:gd name="connsiteX25" fmla="*/ 5207490 w 8100409"/>
                <a:gd name="connsiteY25" fmla="*/ 1962959 h 2687114"/>
                <a:gd name="connsiteX26" fmla="*/ 5309875 w 8100409"/>
                <a:gd name="connsiteY26" fmla="*/ 1715824 h 2687114"/>
                <a:gd name="connsiteX27" fmla="*/ 5295753 w 8100409"/>
                <a:gd name="connsiteY27" fmla="*/ 1440445 h 2687114"/>
                <a:gd name="connsiteX28" fmla="*/ 5196899 w 8100409"/>
                <a:gd name="connsiteY28" fmla="*/ 1189779 h 2687114"/>
                <a:gd name="connsiteX29" fmla="*/ 5076861 w 8100409"/>
                <a:gd name="connsiteY29" fmla="*/ 794363 h 2687114"/>
                <a:gd name="connsiteX30" fmla="*/ 5002721 w 8100409"/>
                <a:gd name="connsiteY30" fmla="*/ 624899 h 2687114"/>
                <a:gd name="connsiteX31" fmla="*/ 4917989 w 8100409"/>
                <a:gd name="connsiteY31" fmla="*/ 476618 h 2687114"/>
                <a:gd name="connsiteX32" fmla="*/ 5041556 w 8100409"/>
                <a:gd name="connsiteY32" fmla="*/ 511923 h 2687114"/>
                <a:gd name="connsiteX33" fmla="*/ 5211021 w 8100409"/>
                <a:gd name="connsiteY33" fmla="*/ 656673 h 2687114"/>
                <a:gd name="connsiteX34" fmla="*/ 5281631 w 8100409"/>
                <a:gd name="connsiteY34" fmla="*/ 755527 h 2687114"/>
                <a:gd name="connsiteX35" fmla="*/ 5348710 w 8100409"/>
                <a:gd name="connsiteY35" fmla="*/ 709631 h 2687114"/>
                <a:gd name="connsiteX36" fmla="*/ 5295753 w 8100409"/>
                <a:gd name="connsiteY36" fmla="*/ 582533 h 2687114"/>
                <a:gd name="connsiteX37" fmla="*/ 5316936 w 8100409"/>
                <a:gd name="connsiteY37" fmla="*/ 533106 h 2687114"/>
                <a:gd name="connsiteX38" fmla="*/ 5412259 w 8100409"/>
                <a:gd name="connsiteY38" fmla="*/ 639021 h 2687114"/>
                <a:gd name="connsiteX39" fmla="*/ 5525235 w 8100409"/>
                <a:gd name="connsiteY39" fmla="*/ 670795 h 2687114"/>
                <a:gd name="connsiteX40" fmla="*/ 5557010 w 8100409"/>
                <a:gd name="connsiteY40" fmla="*/ 451904 h 2687114"/>
                <a:gd name="connsiteX41" fmla="*/ 5652333 w 8100409"/>
                <a:gd name="connsiteY41" fmla="*/ 596655 h 2687114"/>
                <a:gd name="connsiteX42" fmla="*/ 5804145 w 8100409"/>
                <a:gd name="connsiteY42" fmla="*/ 797894 h 2687114"/>
                <a:gd name="connsiteX43" fmla="*/ 5878285 w 8100409"/>
                <a:gd name="connsiteY43" fmla="*/ 836729 h 2687114"/>
                <a:gd name="connsiteX44" fmla="*/ 5892407 w 8100409"/>
                <a:gd name="connsiteY44" fmla="*/ 706100 h 2687114"/>
                <a:gd name="connsiteX45" fmla="*/ 5945365 w 8100409"/>
                <a:gd name="connsiteY45" fmla="*/ 787302 h 2687114"/>
                <a:gd name="connsiteX46" fmla="*/ 6083054 w 8100409"/>
                <a:gd name="connsiteY46" fmla="*/ 872034 h 2687114"/>
                <a:gd name="connsiteX47" fmla="*/ 6132482 w 8100409"/>
                <a:gd name="connsiteY47" fmla="*/ 857912 h 2687114"/>
                <a:gd name="connsiteX48" fmla="*/ 6199561 w 8100409"/>
                <a:gd name="connsiteY48" fmla="*/ 794363 h 2687114"/>
                <a:gd name="connsiteX49" fmla="*/ 6181909 w 8100409"/>
                <a:gd name="connsiteY49" fmla="*/ 663734 h 2687114"/>
                <a:gd name="connsiteX50" fmla="*/ 6203092 w 8100409"/>
                <a:gd name="connsiteY50" fmla="*/ 614307 h 2687114"/>
                <a:gd name="connsiteX51" fmla="*/ 6340781 w 8100409"/>
                <a:gd name="connsiteY51" fmla="*/ 706100 h 2687114"/>
                <a:gd name="connsiteX52" fmla="*/ 6605569 w 8100409"/>
                <a:gd name="connsiteY52" fmla="*/ 924992 h 2687114"/>
                <a:gd name="connsiteX53" fmla="*/ 6813868 w 8100409"/>
                <a:gd name="connsiteY53" fmla="*/ 1172127 h 2687114"/>
                <a:gd name="connsiteX54" fmla="*/ 6986863 w 8100409"/>
                <a:gd name="connsiteY54" fmla="*/ 1309816 h 2687114"/>
                <a:gd name="connsiteX55" fmla="*/ 7301078 w 8100409"/>
                <a:gd name="connsiteY55" fmla="*/ 1475750 h 2687114"/>
                <a:gd name="connsiteX56" fmla="*/ 7548213 w 8100409"/>
                <a:gd name="connsiteY56" fmla="*/ 1514585 h 2687114"/>
                <a:gd name="connsiteX57" fmla="*/ 7551743 w 8100409"/>
                <a:gd name="connsiteY57" fmla="*/ 1408670 h 2687114"/>
                <a:gd name="connsiteX58" fmla="*/ 7576457 w 8100409"/>
                <a:gd name="connsiteY58" fmla="*/ 1309816 h 2687114"/>
                <a:gd name="connsiteX59" fmla="*/ 7604701 w 8100409"/>
                <a:gd name="connsiteY59" fmla="*/ 1239206 h 2687114"/>
                <a:gd name="connsiteX60" fmla="*/ 7654128 w 8100409"/>
                <a:gd name="connsiteY60" fmla="*/ 1267450 h 2687114"/>
                <a:gd name="connsiteX61" fmla="*/ 7880080 w 8100409"/>
                <a:gd name="connsiteY61" fmla="*/ 1394548 h 2687114"/>
                <a:gd name="connsiteX62" fmla="*/ 7957751 w 8100409"/>
                <a:gd name="connsiteY62" fmla="*/ 1341591 h 2687114"/>
                <a:gd name="connsiteX63" fmla="*/ 7897732 w 8100409"/>
                <a:gd name="connsiteY63" fmla="*/ 1203901 h 2687114"/>
                <a:gd name="connsiteX64" fmla="*/ 7873019 w 8100409"/>
                <a:gd name="connsiteY64" fmla="*/ 1087395 h 2687114"/>
                <a:gd name="connsiteX65" fmla="*/ 8084849 w 8100409"/>
                <a:gd name="connsiteY65" fmla="*/ 1207432 h 2687114"/>
                <a:gd name="connsiteX66" fmla="*/ 8081319 w 8100409"/>
                <a:gd name="connsiteY66" fmla="*/ 1087395 h 2687114"/>
                <a:gd name="connsiteX67" fmla="*/ 8067197 w 8100409"/>
                <a:gd name="connsiteY67" fmla="*/ 1041498 h 2687114"/>
                <a:gd name="connsiteX68" fmla="*/ 7957751 w 8100409"/>
                <a:gd name="connsiteY68" fmla="*/ 822607 h 2687114"/>
                <a:gd name="connsiteX69" fmla="*/ 7827122 w 8100409"/>
                <a:gd name="connsiteY69" fmla="*/ 794363 h 2687114"/>
                <a:gd name="connsiteX70" fmla="*/ 7721207 w 8100409"/>
                <a:gd name="connsiteY70" fmla="*/ 744936 h 2687114"/>
                <a:gd name="connsiteX71" fmla="*/ 7615292 w 8100409"/>
                <a:gd name="connsiteY71" fmla="*/ 670795 h 2687114"/>
                <a:gd name="connsiteX72" fmla="*/ 7498786 w 8100409"/>
                <a:gd name="connsiteY72" fmla="*/ 600185 h 2687114"/>
                <a:gd name="connsiteX73" fmla="*/ 7431706 w 8100409"/>
                <a:gd name="connsiteY73" fmla="*/ 473087 h 2687114"/>
                <a:gd name="connsiteX74" fmla="*/ 7382279 w 8100409"/>
                <a:gd name="connsiteY74" fmla="*/ 338928 h 2687114"/>
                <a:gd name="connsiteX75" fmla="*/ 7332852 w 8100409"/>
                <a:gd name="connsiteY75" fmla="*/ 148281 h 2687114"/>
                <a:gd name="connsiteX76" fmla="*/ 7279895 w 8100409"/>
                <a:gd name="connsiteY76" fmla="*/ 0 h 2687114"/>
                <a:gd name="connsiteX77" fmla="*/ 6827990 w 8100409"/>
                <a:gd name="connsiteY77" fmla="*/ 434252 h 2687114"/>
                <a:gd name="connsiteX78" fmla="*/ 6326659 w 8100409"/>
                <a:gd name="connsiteY78" fmla="*/ 250666 h 2687114"/>
                <a:gd name="connsiteX79" fmla="*/ 6291354 w 8100409"/>
                <a:gd name="connsiteY79" fmla="*/ 356581 h 2687114"/>
                <a:gd name="connsiteX80" fmla="*/ 6185439 w 8100409"/>
                <a:gd name="connsiteY80" fmla="*/ 522514 h 2687114"/>
                <a:gd name="connsiteX81" fmla="*/ 6044219 w 8100409"/>
                <a:gd name="connsiteY81" fmla="*/ 600185 h 2687114"/>
                <a:gd name="connsiteX82" fmla="*/ 5934773 w 8100409"/>
                <a:gd name="connsiteY82" fmla="*/ 653143 h 2687114"/>
                <a:gd name="connsiteX83" fmla="*/ 5878285 w 8100409"/>
                <a:gd name="connsiteY83" fmla="*/ 614307 h 2687114"/>
                <a:gd name="connsiteX84" fmla="*/ 5832389 w 8100409"/>
                <a:gd name="connsiteY84" fmla="*/ 575472 h 2687114"/>
                <a:gd name="connsiteX85" fmla="*/ 5790023 w 8100409"/>
                <a:gd name="connsiteY85" fmla="*/ 586063 h 2687114"/>
                <a:gd name="connsiteX86" fmla="*/ 5730004 w 8100409"/>
                <a:gd name="connsiteY86" fmla="*/ 515453 h 2687114"/>
                <a:gd name="connsiteX87" fmla="*/ 5726474 w 8100409"/>
                <a:gd name="connsiteY87" fmla="*/ 480148 h 2687114"/>
                <a:gd name="connsiteX88" fmla="*/ 5694699 w 8100409"/>
                <a:gd name="connsiteY88" fmla="*/ 476618 h 2687114"/>
                <a:gd name="connsiteX89" fmla="*/ 5652333 w 8100409"/>
                <a:gd name="connsiteY89" fmla="*/ 490740 h 2687114"/>
                <a:gd name="connsiteX90" fmla="*/ 5602906 w 8100409"/>
                <a:gd name="connsiteY90" fmla="*/ 451904 h 2687114"/>
                <a:gd name="connsiteX91" fmla="*/ 5546418 w 8100409"/>
                <a:gd name="connsiteY91" fmla="*/ 268318 h 2687114"/>
                <a:gd name="connsiteX92" fmla="*/ 5493461 w 8100409"/>
                <a:gd name="connsiteY92" fmla="*/ 105915 h 2687114"/>
                <a:gd name="connsiteX93" fmla="*/ 5454625 w 8100409"/>
                <a:gd name="connsiteY93" fmla="*/ 7061 h 2687114"/>
                <a:gd name="connsiteX94" fmla="*/ 5359302 w 8100409"/>
                <a:gd name="connsiteY94" fmla="*/ 321276 h 2687114"/>
                <a:gd name="connsiteX95" fmla="*/ 5320466 w 8100409"/>
                <a:gd name="connsiteY95" fmla="*/ 310684 h 2687114"/>
                <a:gd name="connsiteX96" fmla="*/ 5211021 w 8100409"/>
                <a:gd name="connsiteY96" fmla="*/ 77671 h 2687114"/>
                <a:gd name="connsiteX97" fmla="*/ 5189838 w 8100409"/>
                <a:gd name="connsiteY97" fmla="*/ 77671 h 2687114"/>
                <a:gd name="connsiteX98" fmla="*/ 5161593 w 8100409"/>
                <a:gd name="connsiteY98" fmla="*/ 112976 h 2687114"/>
                <a:gd name="connsiteX99" fmla="*/ 5119227 w 8100409"/>
                <a:gd name="connsiteY99" fmla="*/ 165934 h 2687114"/>
                <a:gd name="connsiteX100" fmla="*/ 5083922 w 8100409"/>
                <a:gd name="connsiteY100" fmla="*/ 127098 h 2687114"/>
                <a:gd name="connsiteX101" fmla="*/ 4875623 w 8100409"/>
                <a:gd name="connsiteY101" fmla="*/ 180056 h 2687114"/>
                <a:gd name="connsiteX102" fmla="*/ 4808543 w 8100409"/>
                <a:gd name="connsiteY102" fmla="*/ 349520 h 2687114"/>
                <a:gd name="connsiteX103" fmla="*/ 4737933 w 8100409"/>
                <a:gd name="connsiteY103" fmla="*/ 547228 h 2687114"/>
                <a:gd name="connsiteX104" fmla="*/ 3262183 w 8100409"/>
                <a:gd name="connsiteY104" fmla="*/ 1737007 h 2687114"/>
                <a:gd name="connsiteX105" fmla="*/ 28244 w 8100409"/>
                <a:gd name="connsiteY105" fmla="*/ 1387487 h 2687114"/>
                <a:gd name="connsiteX106" fmla="*/ 56488 w 8100409"/>
                <a:gd name="connsiteY106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220686 w 8100409"/>
                <a:gd name="connsiteY12" fmla="*/ 2404272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85565 w 8100409"/>
                <a:gd name="connsiteY15" fmla="*/ 2361905 h 2687114"/>
                <a:gd name="connsiteX16" fmla="*/ 2993865 w 8100409"/>
                <a:gd name="connsiteY16" fmla="*/ 2326601 h 2687114"/>
                <a:gd name="connsiteX17" fmla="*/ 3089188 w 8100409"/>
                <a:gd name="connsiteY17" fmla="*/ 2234808 h 2687114"/>
                <a:gd name="connsiteX18" fmla="*/ 3364568 w 8100409"/>
                <a:gd name="connsiteY18" fmla="*/ 2333662 h 2687114"/>
                <a:gd name="connsiteX19" fmla="*/ 3650539 w 8100409"/>
                <a:gd name="connsiteY19" fmla="*/ 2407802 h 2687114"/>
                <a:gd name="connsiteX20" fmla="*/ 3805881 w 8100409"/>
                <a:gd name="connsiteY20" fmla="*/ 2425454 h 2687114"/>
                <a:gd name="connsiteX21" fmla="*/ 4296621 w 8100409"/>
                <a:gd name="connsiteY21" fmla="*/ 2411333 h 2687114"/>
                <a:gd name="connsiteX22" fmla="*/ 4554347 w 8100409"/>
                <a:gd name="connsiteY22" fmla="*/ 2273643 h 2687114"/>
                <a:gd name="connsiteX23" fmla="*/ 4808543 w 8100409"/>
                <a:gd name="connsiteY23" fmla="*/ 2192442 h 2687114"/>
                <a:gd name="connsiteX24" fmla="*/ 5013312 w 8100409"/>
                <a:gd name="connsiteY24" fmla="*/ 2160667 h 2687114"/>
                <a:gd name="connsiteX25" fmla="*/ 5207490 w 8100409"/>
                <a:gd name="connsiteY25" fmla="*/ 1962959 h 2687114"/>
                <a:gd name="connsiteX26" fmla="*/ 5309875 w 8100409"/>
                <a:gd name="connsiteY26" fmla="*/ 1715824 h 2687114"/>
                <a:gd name="connsiteX27" fmla="*/ 5295753 w 8100409"/>
                <a:gd name="connsiteY27" fmla="*/ 1440445 h 2687114"/>
                <a:gd name="connsiteX28" fmla="*/ 5196899 w 8100409"/>
                <a:gd name="connsiteY28" fmla="*/ 1189779 h 2687114"/>
                <a:gd name="connsiteX29" fmla="*/ 5076861 w 8100409"/>
                <a:gd name="connsiteY29" fmla="*/ 794363 h 2687114"/>
                <a:gd name="connsiteX30" fmla="*/ 5002721 w 8100409"/>
                <a:gd name="connsiteY30" fmla="*/ 624899 h 2687114"/>
                <a:gd name="connsiteX31" fmla="*/ 4917989 w 8100409"/>
                <a:gd name="connsiteY31" fmla="*/ 476618 h 2687114"/>
                <a:gd name="connsiteX32" fmla="*/ 5041556 w 8100409"/>
                <a:gd name="connsiteY32" fmla="*/ 511923 h 2687114"/>
                <a:gd name="connsiteX33" fmla="*/ 5211021 w 8100409"/>
                <a:gd name="connsiteY33" fmla="*/ 656673 h 2687114"/>
                <a:gd name="connsiteX34" fmla="*/ 5281631 w 8100409"/>
                <a:gd name="connsiteY34" fmla="*/ 755527 h 2687114"/>
                <a:gd name="connsiteX35" fmla="*/ 5348710 w 8100409"/>
                <a:gd name="connsiteY35" fmla="*/ 709631 h 2687114"/>
                <a:gd name="connsiteX36" fmla="*/ 5295753 w 8100409"/>
                <a:gd name="connsiteY36" fmla="*/ 582533 h 2687114"/>
                <a:gd name="connsiteX37" fmla="*/ 5316936 w 8100409"/>
                <a:gd name="connsiteY37" fmla="*/ 533106 h 2687114"/>
                <a:gd name="connsiteX38" fmla="*/ 5412259 w 8100409"/>
                <a:gd name="connsiteY38" fmla="*/ 639021 h 2687114"/>
                <a:gd name="connsiteX39" fmla="*/ 5525235 w 8100409"/>
                <a:gd name="connsiteY39" fmla="*/ 670795 h 2687114"/>
                <a:gd name="connsiteX40" fmla="*/ 5557010 w 8100409"/>
                <a:gd name="connsiteY40" fmla="*/ 451904 h 2687114"/>
                <a:gd name="connsiteX41" fmla="*/ 5652333 w 8100409"/>
                <a:gd name="connsiteY41" fmla="*/ 596655 h 2687114"/>
                <a:gd name="connsiteX42" fmla="*/ 5804145 w 8100409"/>
                <a:gd name="connsiteY42" fmla="*/ 797894 h 2687114"/>
                <a:gd name="connsiteX43" fmla="*/ 5878285 w 8100409"/>
                <a:gd name="connsiteY43" fmla="*/ 836729 h 2687114"/>
                <a:gd name="connsiteX44" fmla="*/ 5892407 w 8100409"/>
                <a:gd name="connsiteY44" fmla="*/ 706100 h 2687114"/>
                <a:gd name="connsiteX45" fmla="*/ 5945365 w 8100409"/>
                <a:gd name="connsiteY45" fmla="*/ 787302 h 2687114"/>
                <a:gd name="connsiteX46" fmla="*/ 6083054 w 8100409"/>
                <a:gd name="connsiteY46" fmla="*/ 872034 h 2687114"/>
                <a:gd name="connsiteX47" fmla="*/ 6132482 w 8100409"/>
                <a:gd name="connsiteY47" fmla="*/ 857912 h 2687114"/>
                <a:gd name="connsiteX48" fmla="*/ 6199561 w 8100409"/>
                <a:gd name="connsiteY48" fmla="*/ 794363 h 2687114"/>
                <a:gd name="connsiteX49" fmla="*/ 6181909 w 8100409"/>
                <a:gd name="connsiteY49" fmla="*/ 663734 h 2687114"/>
                <a:gd name="connsiteX50" fmla="*/ 6203092 w 8100409"/>
                <a:gd name="connsiteY50" fmla="*/ 614307 h 2687114"/>
                <a:gd name="connsiteX51" fmla="*/ 6340781 w 8100409"/>
                <a:gd name="connsiteY51" fmla="*/ 706100 h 2687114"/>
                <a:gd name="connsiteX52" fmla="*/ 6605569 w 8100409"/>
                <a:gd name="connsiteY52" fmla="*/ 924992 h 2687114"/>
                <a:gd name="connsiteX53" fmla="*/ 6813868 w 8100409"/>
                <a:gd name="connsiteY53" fmla="*/ 1172127 h 2687114"/>
                <a:gd name="connsiteX54" fmla="*/ 6986863 w 8100409"/>
                <a:gd name="connsiteY54" fmla="*/ 1309816 h 2687114"/>
                <a:gd name="connsiteX55" fmla="*/ 7301078 w 8100409"/>
                <a:gd name="connsiteY55" fmla="*/ 1475750 h 2687114"/>
                <a:gd name="connsiteX56" fmla="*/ 7548213 w 8100409"/>
                <a:gd name="connsiteY56" fmla="*/ 1514585 h 2687114"/>
                <a:gd name="connsiteX57" fmla="*/ 7551743 w 8100409"/>
                <a:gd name="connsiteY57" fmla="*/ 1408670 h 2687114"/>
                <a:gd name="connsiteX58" fmla="*/ 7576457 w 8100409"/>
                <a:gd name="connsiteY58" fmla="*/ 1309816 h 2687114"/>
                <a:gd name="connsiteX59" fmla="*/ 7604701 w 8100409"/>
                <a:gd name="connsiteY59" fmla="*/ 1239206 h 2687114"/>
                <a:gd name="connsiteX60" fmla="*/ 7654128 w 8100409"/>
                <a:gd name="connsiteY60" fmla="*/ 1267450 h 2687114"/>
                <a:gd name="connsiteX61" fmla="*/ 7880080 w 8100409"/>
                <a:gd name="connsiteY61" fmla="*/ 1394548 h 2687114"/>
                <a:gd name="connsiteX62" fmla="*/ 7957751 w 8100409"/>
                <a:gd name="connsiteY62" fmla="*/ 1341591 h 2687114"/>
                <a:gd name="connsiteX63" fmla="*/ 7897732 w 8100409"/>
                <a:gd name="connsiteY63" fmla="*/ 1203901 h 2687114"/>
                <a:gd name="connsiteX64" fmla="*/ 7873019 w 8100409"/>
                <a:gd name="connsiteY64" fmla="*/ 1087395 h 2687114"/>
                <a:gd name="connsiteX65" fmla="*/ 8084849 w 8100409"/>
                <a:gd name="connsiteY65" fmla="*/ 1207432 h 2687114"/>
                <a:gd name="connsiteX66" fmla="*/ 8081319 w 8100409"/>
                <a:gd name="connsiteY66" fmla="*/ 1087395 h 2687114"/>
                <a:gd name="connsiteX67" fmla="*/ 8067197 w 8100409"/>
                <a:gd name="connsiteY67" fmla="*/ 1041498 h 2687114"/>
                <a:gd name="connsiteX68" fmla="*/ 7957751 w 8100409"/>
                <a:gd name="connsiteY68" fmla="*/ 822607 h 2687114"/>
                <a:gd name="connsiteX69" fmla="*/ 7827122 w 8100409"/>
                <a:gd name="connsiteY69" fmla="*/ 794363 h 2687114"/>
                <a:gd name="connsiteX70" fmla="*/ 7721207 w 8100409"/>
                <a:gd name="connsiteY70" fmla="*/ 744936 h 2687114"/>
                <a:gd name="connsiteX71" fmla="*/ 7615292 w 8100409"/>
                <a:gd name="connsiteY71" fmla="*/ 670795 h 2687114"/>
                <a:gd name="connsiteX72" fmla="*/ 7498786 w 8100409"/>
                <a:gd name="connsiteY72" fmla="*/ 600185 h 2687114"/>
                <a:gd name="connsiteX73" fmla="*/ 7431706 w 8100409"/>
                <a:gd name="connsiteY73" fmla="*/ 473087 h 2687114"/>
                <a:gd name="connsiteX74" fmla="*/ 7382279 w 8100409"/>
                <a:gd name="connsiteY74" fmla="*/ 338928 h 2687114"/>
                <a:gd name="connsiteX75" fmla="*/ 7332852 w 8100409"/>
                <a:gd name="connsiteY75" fmla="*/ 148281 h 2687114"/>
                <a:gd name="connsiteX76" fmla="*/ 7279895 w 8100409"/>
                <a:gd name="connsiteY76" fmla="*/ 0 h 2687114"/>
                <a:gd name="connsiteX77" fmla="*/ 6827990 w 8100409"/>
                <a:gd name="connsiteY77" fmla="*/ 434252 h 2687114"/>
                <a:gd name="connsiteX78" fmla="*/ 6326659 w 8100409"/>
                <a:gd name="connsiteY78" fmla="*/ 250666 h 2687114"/>
                <a:gd name="connsiteX79" fmla="*/ 6291354 w 8100409"/>
                <a:gd name="connsiteY79" fmla="*/ 356581 h 2687114"/>
                <a:gd name="connsiteX80" fmla="*/ 6185439 w 8100409"/>
                <a:gd name="connsiteY80" fmla="*/ 522514 h 2687114"/>
                <a:gd name="connsiteX81" fmla="*/ 6044219 w 8100409"/>
                <a:gd name="connsiteY81" fmla="*/ 600185 h 2687114"/>
                <a:gd name="connsiteX82" fmla="*/ 5934773 w 8100409"/>
                <a:gd name="connsiteY82" fmla="*/ 653143 h 2687114"/>
                <a:gd name="connsiteX83" fmla="*/ 5878285 w 8100409"/>
                <a:gd name="connsiteY83" fmla="*/ 614307 h 2687114"/>
                <a:gd name="connsiteX84" fmla="*/ 5832389 w 8100409"/>
                <a:gd name="connsiteY84" fmla="*/ 575472 h 2687114"/>
                <a:gd name="connsiteX85" fmla="*/ 5790023 w 8100409"/>
                <a:gd name="connsiteY85" fmla="*/ 586063 h 2687114"/>
                <a:gd name="connsiteX86" fmla="*/ 5730004 w 8100409"/>
                <a:gd name="connsiteY86" fmla="*/ 515453 h 2687114"/>
                <a:gd name="connsiteX87" fmla="*/ 5726474 w 8100409"/>
                <a:gd name="connsiteY87" fmla="*/ 480148 h 2687114"/>
                <a:gd name="connsiteX88" fmla="*/ 5694699 w 8100409"/>
                <a:gd name="connsiteY88" fmla="*/ 476618 h 2687114"/>
                <a:gd name="connsiteX89" fmla="*/ 5652333 w 8100409"/>
                <a:gd name="connsiteY89" fmla="*/ 490740 h 2687114"/>
                <a:gd name="connsiteX90" fmla="*/ 5602906 w 8100409"/>
                <a:gd name="connsiteY90" fmla="*/ 451904 h 2687114"/>
                <a:gd name="connsiteX91" fmla="*/ 5546418 w 8100409"/>
                <a:gd name="connsiteY91" fmla="*/ 268318 h 2687114"/>
                <a:gd name="connsiteX92" fmla="*/ 5493461 w 8100409"/>
                <a:gd name="connsiteY92" fmla="*/ 105915 h 2687114"/>
                <a:gd name="connsiteX93" fmla="*/ 5454625 w 8100409"/>
                <a:gd name="connsiteY93" fmla="*/ 7061 h 2687114"/>
                <a:gd name="connsiteX94" fmla="*/ 5359302 w 8100409"/>
                <a:gd name="connsiteY94" fmla="*/ 321276 h 2687114"/>
                <a:gd name="connsiteX95" fmla="*/ 5320466 w 8100409"/>
                <a:gd name="connsiteY95" fmla="*/ 310684 h 2687114"/>
                <a:gd name="connsiteX96" fmla="*/ 5211021 w 8100409"/>
                <a:gd name="connsiteY96" fmla="*/ 77671 h 2687114"/>
                <a:gd name="connsiteX97" fmla="*/ 5189838 w 8100409"/>
                <a:gd name="connsiteY97" fmla="*/ 77671 h 2687114"/>
                <a:gd name="connsiteX98" fmla="*/ 5161593 w 8100409"/>
                <a:gd name="connsiteY98" fmla="*/ 112976 h 2687114"/>
                <a:gd name="connsiteX99" fmla="*/ 5119227 w 8100409"/>
                <a:gd name="connsiteY99" fmla="*/ 165934 h 2687114"/>
                <a:gd name="connsiteX100" fmla="*/ 5083922 w 8100409"/>
                <a:gd name="connsiteY100" fmla="*/ 127098 h 2687114"/>
                <a:gd name="connsiteX101" fmla="*/ 4875623 w 8100409"/>
                <a:gd name="connsiteY101" fmla="*/ 180056 h 2687114"/>
                <a:gd name="connsiteX102" fmla="*/ 4808543 w 8100409"/>
                <a:gd name="connsiteY102" fmla="*/ 349520 h 2687114"/>
                <a:gd name="connsiteX103" fmla="*/ 4737933 w 8100409"/>
                <a:gd name="connsiteY103" fmla="*/ 547228 h 2687114"/>
                <a:gd name="connsiteX104" fmla="*/ 3262183 w 8100409"/>
                <a:gd name="connsiteY104" fmla="*/ 1737007 h 2687114"/>
                <a:gd name="connsiteX105" fmla="*/ 28244 w 8100409"/>
                <a:gd name="connsiteY105" fmla="*/ 1387487 h 2687114"/>
                <a:gd name="connsiteX106" fmla="*/ 56488 w 8100409"/>
                <a:gd name="connsiteY106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220686 w 8100409"/>
                <a:gd name="connsiteY12" fmla="*/ 2404272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85565 w 8100409"/>
                <a:gd name="connsiteY15" fmla="*/ 2361905 h 2687114"/>
                <a:gd name="connsiteX16" fmla="*/ 3043292 w 8100409"/>
                <a:gd name="connsiteY16" fmla="*/ 2365436 h 2687114"/>
                <a:gd name="connsiteX17" fmla="*/ 3089188 w 8100409"/>
                <a:gd name="connsiteY17" fmla="*/ 2234808 h 2687114"/>
                <a:gd name="connsiteX18" fmla="*/ 3364568 w 8100409"/>
                <a:gd name="connsiteY18" fmla="*/ 2333662 h 2687114"/>
                <a:gd name="connsiteX19" fmla="*/ 3650539 w 8100409"/>
                <a:gd name="connsiteY19" fmla="*/ 2407802 h 2687114"/>
                <a:gd name="connsiteX20" fmla="*/ 3805881 w 8100409"/>
                <a:gd name="connsiteY20" fmla="*/ 2425454 h 2687114"/>
                <a:gd name="connsiteX21" fmla="*/ 4296621 w 8100409"/>
                <a:gd name="connsiteY21" fmla="*/ 2411333 h 2687114"/>
                <a:gd name="connsiteX22" fmla="*/ 4554347 w 8100409"/>
                <a:gd name="connsiteY22" fmla="*/ 2273643 h 2687114"/>
                <a:gd name="connsiteX23" fmla="*/ 4808543 w 8100409"/>
                <a:gd name="connsiteY23" fmla="*/ 2192442 h 2687114"/>
                <a:gd name="connsiteX24" fmla="*/ 5013312 w 8100409"/>
                <a:gd name="connsiteY24" fmla="*/ 2160667 h 2687114"/>
                <a:gd name="connsiteX25" fmla="*/ 5207490 w 8100409"/>
                <a:gd name="connsiteY25" fmla="*/ 1962959 h 2687114"/>
                <a:gd name="connsiteX26" fmla="*/ 5309875 w 8100409"/>
                <a:gd name="connsiteY26" fmla="*/ 1715824 h 2687114"/>
                <a:gd name="connsiteX27" fmla="*/ 5295753 w 8100409"/>
                <a:gd name="connsiteY27" fmla="*/ 1440445 h 2687114"/>
                <a:gd name="connsiteX28" fmla="*/ 5196899 w 8100409"/>
                <a:gd name="connsiteY28" fmla="*/ 1189779 h 2687114"/>
                <a:gd name="connsiteX29" fmla="*/ 5076861 w 8100409"/>
                <a:gd name="connsiteY29" fmla="*/ 794363 h 2687114"/>
                <a:gd name="connsiteX30" fmla="*/ 5002721 w 8100409"/>
                <a:gd name="connsiteY30" fmla="*/ 624899 h 2687114"/>
                <a:gd name="connsiteX31" fmla="*/ 4917989 w 8100409"/>
                <a:gd name="connsiteY31" fmla="*/ 476618 h 2687114"/>
                <a:gd name="connsiteX32" fmla="*/ 5041556 w 8100409"/>
                <a:gd name="connsiteY32" fmla="*/ 511923 h 2687114"/>
                <a:gd name="connsiteX33" fmla="*/ 5211021 w 8100409"/>
                <a:gd name="connsiteY33" fmla="*/ 656673 h 2687114"/>
                <a:gd name="connsiteX34" fmla="*/ 5281631 w 8100409"/>
                <a:gd name="connsiteY34" fmla="*/ 755527 h 2687114"/>
                <a:gd name="connsiteX35" fmla="*/ 5348710 w 8100409"/>
                <a:gd name="connsiteY35" fmla="*/ 709631 h 2687114"/>
                <a:gd name="connsiteX36" fmla="*/ 5295753 w 8100409"/>
                <a:gd name="connsiteY36" fmla="*/ 582533 h 2687114"/>
                <a:gd name="connsiteX37" fmla="*/ 5316936 w 8100409"/>
                <a:gd name="connsiteY37" fmla="*/ 533106 h 2687114"/>
                <a:gd name="connsiteX38" fmla="*/ 5412259 w 8100409"/>
                <a:gd name="connsiteY38" fmla="*/ 639021 h 2687114"/>
                <a:gd name="connsiteX39" fmla="*/ 5525235 w 8100409"/>
                <a:gd name="connsiteY39" fmla="*/ 670795 h 2687114"/>
                <a:gd name="connsiteX40" fmla="*/ 5557010 w 8100409"/>
                <a:gd name="connsiteY40" fmla="*/ 451904 h 2687114"/>
                <a:gd name="connsiteX41" fmla="*/ 5652333 w 8100409"/>
                <a:gd name="connsiteY41" fmla="*/ 596655 h 2687114"/>
                <a:gd name="connsiteX42" fmla="*/ 5804145 w 8100409"/>
                <a:gd name="connsiteY42" fmla="*/ 797894 h 2687114"/>
                <a:gd name="connsiteX43" fmla="*/ 5878285 w 8100409"/>
                <a:gd name="connsiteY43" fmla="*/ 836729 h 2687114"/>
                <a:gd name="connsiteX44" fmla="*/ 5892407 w 8100409"/>
                <a:gd name="connsiteY44" fmla="*/ 706100 h 2687114"/>
                <a:gd name="connsiteX45" fmla="*/ 5945365 w 8100409"/>
                <a:gd name="connsiteY45" fmla="*/ 787302 h 2687114"/>
                <a:gd name="connsiteX46" fmla="*/ 6083054 w 8100409"/>
                <a:gd name="connsiteY46" fmla="*/ 872034 h 2687114"/>
                <a:gd name="connsiteX47" fmla="*/ 6132482 w 8100409"/>
                <a:gd name="connsiteY47" fmla="*/ 857912 h 2687114"/>
                <a:gd name="connsiteX48" fmla="*/ 6199561 w 8100409"/>
                <a:gd name="connsiteY48" fmla="*/ 794363 h 2687114"/>
                <a:gd name="connsiteX49" fmla="*/ 6181909 w 8100409"/>
                <a:gd name="connsiteY49" fmla="*/ 663734 h 2687114"/>
                <a:gd name="connsiteX50" fmla="*/ 6203092 w 8100409"/>
                <a:gd name="connsiteY50" fmla="*/ 614307 h 2687114"/>
                <a:gd name="connsiteX51" fmla="*/ 6340781 w 8100409"/>
                <a:gd name="connsiteY51" fmla="*/ 706100 h 2687114"/>
                <a:gd name="connsiteX52" fmla="*/ 6605569 w 8100409"/>
                <a:gd name="connsiteY52" fmla="*/ 924992 h 2687114"/>
                <a:gd name="connsiteX53" fmla="*/ 6813868 w 8100409"/>
                <a:gd name="connsiteY53" fmla="*/ 1172127 h 2687114"/>
                <a:gd name="connsiteX54" fmla="*/ 6986863 w 8100409"/>
                <a:gd name="connsiteY54" fmla="*/ 1309816 h 2687114"/>
                <a:gd name="connsiteX55" fmla="*/ 7301078 w 8100409"/>
                <a:gd name="connsiteY55" fmla="*/ 1475750 h 2687114"/>
                <a:gd name="connsiteX56" fmla="*/ 7548213 w 8100409"/>
                <a:gd name="connsiteY56" fmla="*/ 1514585 h 2687114"/>
                <a:gd name="connsiteX57" fmla="*/ 7551743 w 8100409"/>
                <a:gd name="connsiteY57" fmla="*/ 1408670 h 2687114"/>
                <a:gd name="connsiteX58" fmla="*/ 7576457 w 8100409"/>
                <a:gd name="connsiteY58" fmla="*/ 1309816 h 2687114"/>
                <a:gd name="connsiteX59" fmla="*/ 7604701 w 8100409"/>
                <a:gd name="connsiteY59" fmla="*/ 1239206 h 2687114"/>
                <a:gd name="connsiteX60" fmla="*/ 7654128 w 8100409"/>
                <a:gd name="connsiteY60" fmla="*/ 1267450 h 2687114"/>
                <a:gd name="connsiteX61" fmla="*/ 7880080 w 8100409"/>
                <a:gd name="connsiteY61" fmla="*/ 1394548 h 2687114"/>
                <a:gd name="connsiteX62" fmla="*/ 7957751 w 8100409"/>
                <a:gd name="connsiteY62" fmla="*/ 1341591 h 2687114"/>
                <a:gd name="connsiteX63" fmla="*/ 7897732 w 8100409"/>
                <a:gd name="connsiteY63" fmla="*/ 1203901 h 2687114"/>
                <a:gd name="connsiteX64" fmla="*/ 7873019 w 8100409"/>
                <a:gd name="connsiteY64" fmla="*/ 1087395 h 2687114"/>
                <a:gd name="connsiteX65" fmla="*/ 8084849 w 8100409"/>
                <a:gd name="connsiteY65" fmla="*/ 1207432 h 2687114"/>
                <a:gd name="connsiteX66" fmla="*/ 8081319 w 8100409"/>
                <a:gd name="connsiteY66" fmla="*/ 1087395 h 2687114"/>
                <a:gd name="connsiteX67" fmla="*/ 8067197 w 8100409"/>
                <a:gd name="connsiteY67" fmla="*/ 1041498 h 2687114"/>
                <a:gd name="connsiteX68" fmla="*/ 7957751 w 8100409"/>
                <a:gd name="connsiteY68" fmla="*/ 822607 h 2687114"/>
                <a:gd name="connsiteX69" fmla="*/ 7827122 w 8100409"/>
                <a:gd name="connsiteY69" fmla="*/ 794363 h 2687114"/>
                <a:gd name="connsiteX70" fmla="*/ 7721207 w 8100409"/>
                <a:gd name="connsiteY70" fmla="*/ 744936 h 2687114"/>
                <a:gd name="connsiteX71" fmla="*/ 7615292 w 8100409"/>
                <a:gd name="connsiteY71" fmla="*/ 670795 h 2687114"/>
                <a:gd name="connsiteX72" fmla="*/ 7498786 w 8100409"/>
                <a:gd name="connsiteY72" fmla="*/ 600185 h 2687114"/>
                <a:gd name="connsiteX73" fmla="*/ 7431706 w 8100409"/>
                <a:gd name="connsiteY73" fmla="*/ 473087 h 2687114"/>
                <a:gd name="connsiteX74" fmla="*/ 7382279 w 8100409"/>
                <a:gd name="connsiteY74" fmla="*/ 338928 h 2687114"/>
                <a:gd name="connsiteX75" fmla="*/ 7332852 w 8100409"/>
                <a:gd name="connsiteY75" fmla="*/ 148281 h 2687114"/>
                <a:gd name="connsiteX76" fmla="*/ 7279895 w 8100409"/>
                <a:gd name="connsiteY76" fmla="*/ 0 h 2687114"/>
                <a:gd name="connsiteX77" fmla="*/ 6827990 w 8100409"/>
                <a:gd name="connsiteY77" fmla="*/ 434252 h 2687114"/>
                <a:gd name="connsiteX78" fmla="*/ 6326659 w 8100409"/>
                <a:gd name="connsiteY78" fmla="*/ 250666 h 2687114"/>
                <a:gd name="connsiteX79" fmla="*/ 6291354 w 8100409"/>
                <a:gd name="connsiteY79" fmla="*/ 356581 h 2687114"/>
                <a:gd name="connsiteX80" fmla="*/ 6185439 w 8100409"/>
                <a:gd name="connsiteY80" fmla="*/ 522514 h 2687114"/>
                <a:gd name="connsiteX81" fmla="*/ 6044219 w 8100409"/>
                <a:gd name="connsiteY81" fmla="*/ 600185 h 2687114"/>
                <a:gd name="connsiteX82" fmla="*/ 5934773 w 8100409"/>
                <a:gd name="connsiteY82" fmla="*/ 653143 h 2687114"/>
                <a:gd name="connsiteX83" fmla="*/ 5878285 w 8100409"/>
                <a:gd name="connsiteY83" fmla="*/ 614307 h 2687114"/>
                <a:gd name="connsiteX84" fmla="*/ 5832389 w 8100409"/>
                <a:gd name="connsiteY84" fmla="*/ 575472 h 2687114"/>
                <a:gd name="connsiteX85" fmla="*/ 5790023 w 8100409"/>
                <a:gd name="connsiteY85" fmla="*/ 586063 h 2687114"/>
                <a:gd name="connsiteX86" fmla="*/ 5730004 w 8100409"/>
                <a:gd name="connsiteY86" fmla="*/ 515453 h 2687114"/>
                <a:gd name="connsiteX87" fmla="*/ 5726474 w 8100409"/>
                <a:gd name="connsiteY87" fmla="*/ 480148 h 2687114"/>
                <a:gd name="connsiteX88" fmla="*/ 5694699 w 8100409"/>
                <a:gd name="connsiteY88" fmla="*/ 476618 h 2687114"/>
                <a:gd name="connsiteX89" fmla="*/ 5652333 w 8100409"/>
                <a:gd name="connsiteY89" fmla="*/ 490740 h 2687114"/>
                <a:gd name="connsiteX90" fmla="*/ 5602906 w 8100409"/>
                <a:gd name="connsiteY90" fmla="*/ 451904 h 2687114"/>
                <a:gd name="connsiteX91" fmla="*/ 5546418 w 8100409"/>
                <a:gd name="connsiteY91" fmla="*/ 268318 h 2687114"/>
                <a:gd name="connsiteX92" fmla="*/ 5493461 w 8100409"/>
                <a:gd name="connsiteY92" fmla="*/ 105915 h 2687114"/>
                <a:gd name="connsiteX93" fmla="*/ 5454625 w 8100409"/>
                <a:gd name="connsiteY93" fmla="*/ 7061 h 2687114"/>
                <a:gd name="connsiteX94" fmla="*/ 5359302 w 8100409"/>
                <a:gd name="connsiteY94" fmla="*/ 321276 h 2687114"/>
                <a:gd name="connsiteX95" fmla="*/ 5320466 w 8100409"/>
                <a:gd name="connsiteY95" fmla="*/ 310684 h 2687114"/>
                <a:gd name="connsiteX96" fmla="*/ 5211021 w 8100409"/>
                <a:gd name="connsiteY96" fmla="*/ 77671 h 2687114"/>
                <a:gd name="connsiteX97" fmla="*/ 5189838 w 8100409"/>
                <a:gd name="connsiteY97" fmla="*/ 77671 h 2687114"/>
                <a:gd name="connsiteX98" fmla="*/ 5161593 w 8100409"/>
                <a:gd name="connsiteY98" fmla="*/ 112976 h 2687114"/>
                <a:gd name="connsiteX99" fmla="*/ 5119227 w 8100409"/>
                <a:gd name="connsiteY99" fmla="*/ 165934 h 2687114"/>
                <a:gd name="connsiteX100" fmla="*/ 5083922 w 8100409"/>
                <a:gd name="connsiteY100" fmla="*/ 127098 h 2687114"/>
                <a:gd name="connsiteX101" fmla="*/ 4875623 w 8100409"/>
                <a:gd name="connsiteY101" fmla="*/ 180056 h 2687114"/>
                <a:gd name="connsiteX102" fmla="*/ 4808543 w 8100409"/>
                <a:gd name="connsiteY102" fmla="*/ 349520 h 2687114"/>
                <a:gd name="connsiteX103" fmla="*/ 4737933 w 8100409"/>
                <a:gd name="connsiteY103" fmla="*/ 547228 h 2687114"/>
                <a:gd name="connsiteX104" fmla="*/ 3262183 w 8100409"/>
                <a:gd name="connsiteY104" fmla="*/ 1737007 h 2687114"/>
                <a:gd name="connsiteX105" fmla="*/ 28244 w 8100409"/>
                <a:gd name="connsiteY105" fmla="*/ 1387487 h 2687114"/>
                <a:gd name="connsiteX106" fmla="*/ 56488 w 8100409"/>
                <a:gd name="connsiteY106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220686 w 8100409"/>
                <a:gd name="connsiteY12" fmla="*/ 2404272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96156 w 8100409"/>
                <a:gd name="connsiteY15" fmla="*/ 2397210 h 2687114"/>
                <a:gd name="connsiteX16" fmla="*/ 3043292 w 8100409"/>
                <a:gd name="connsiteY16" fmla="*/ 2365436 h 2687114"/>
                <a:gd name="connsiteX17" fmla="*/ 3089188 w 8100409"/>
                <a:gd name="connsiteY17" fmla="*/ 2234808 h 2687114"/>
                <a:gd name="connsiteX18" fmla="*/ 3364568 w 8100409"/>
                <a:gd name="connsiteY18" fmla="*/ 2333662 h 2687114"/>
                <a:gd name="connsiteX19" fmla="*/ 3650539 w 8100409"/>
                <a:gd name="connsiteY19" fmla="*/ 2407802 h 2687114"/>
                <a:gd name="connsiteX20" fmla="*/ 3805881 w 8100409"/>
                <a:gd name="connsiteY20" fmla="*/ 2425454 h 2687114"/>
                <a:gd name="connsiteX21" fmla="*/ 4296621 w 8100409"/>
                <a:gd name="connsiteY21" fmla="*/ 2411333 h 2687114"/>
                <a:gd name="connsiteX22" fmla="*/ 4554347 w 8100409"/>
                <a:gd name="connsiteY22" fmla="*/ 2273643 h 2687114"/>
                <a:gd name="connsiteX23" fmla="*/ 4808543 w 8100409"/>
                <a:gd name="connsiteY23" fmla="*/ 2192442 h 2687114"/>
                <a:gd name="connsiteX24" fmla="*/ 5013312 w 8100409"/>
                <a:gd name="connsiteY24" fmla="*/ 2160667 h 2687114"/>
                <a:gd name="connsiteX25" fmla="*/ 5207490 w 8100409"/>
                <a:gd name="connsiteY25" fmla="*/ 1962959 h 2687114"/>
                <a:gd name="connsiteX26" fmla="*/ 5309875 w 8100409"/>
                <a:gd name="connsiteY26" fmla="*/ 1715824 h 2687114"/>
                <a:gd name="connsiteX27" fmla="*/ 5295753 w 8100409"/>
                <a:gd name="connsiteY27" fmla="*/ 1440445 h 2687114"/>
                <a:gd name="connsiteX28" fmla="*/ 5196899 w 8100409"/>
                <a:gd name="connsiteY28" fmla="*/ 1189779 h 2687114"/>
                <a:gd name="connsiteX29" fmla="*/ 5076861 w 8100409"/>
                <a:gd name="connsiteY29" fmla="*/ 794363 h 2687114"/>
                <a:gd name="connsiteX30" fmla="*/ 5002721 w 8100409"/>
                <a:gd name="connsiteY30" fmla="*/ 624899 h 2687114"/>
                <a:gd name="connsiteX31" fmla="*/ 4917989 w 8100409"/>
                <a:gd name="connsiteY31" fmla="*/ 476618 h 2687114"/>
                <a:gd name="connsiteX32" fmla="*/ 5041556 w 8100409"/>
                <a:gd name="connsiteY32" fmla="*/ 511923 h 2687114"/>
                <a:gd name="connsiteX33" fmla="*/ 5211021 w 8100409"/>
                <a:gd name="connsiteY33" fmla="*/ 656673 h 2687114"/>
                <a:gd name="connsiteX34" fmla="*/ 5281631 w 8100409"/>
                <a:gd name="connsiteY34" fmla="*/ 755527 h 2687114"/>
                <a:gd name="connsiteX35" fmla="*/ 5348710 w 8100409"/>
                <a:gd name="connsiteY35" fmla="*/ 709631 h 2687114"/>
                <a:gd name="connsiteX36" fmla="*/ 5295753 w 8100409"/>
                <a:gd name="connsiteY36" fmla="*/ 582533 h 2687114"/>
                <a:gd name="connsiteX37" fmla="*/ 5316936 w 8100409"/>
                <a:gd name="connsiteY37" fmla="*/ 533106 h 2687114"/>
                <a:gd name="connsiteX38" fmla="*/ 5412259 w 8100409"/>
                <a:gd name="connsiteY38" fmla="*/ 639021 h 2687114"/>
                <a:gd name="connsiteX39" fmla="*/ 5525235 w 8100409"/>
                <a:gd name="connsiteY39" fmla="*/ 670795 h 2687114"/>
                <a:gd name="connsiteX40" fmla="*/ 5557010 w 8100409"/>
                <a:gd name="connsiteY40" fmla="*/ 451904 h 2687114"/>
                <a:gd name="connsiteX41" fmla="*/ 5652333 w 8100409"/>
                <a:gd name="connsiteY41" fmla="*/ 596655 h 2687114"/>
                <a:gd name="connsiteX42" fmla="*/ 5804145 w 8100409"/>
                <a:gd name="connsiteY42" fmla="*/ 797894 h 2687114"/>
                <a:gd name="connsiteX43" fmla="*/ 5878285 w 8100409"/>
                <a:gd name="connsiteY43" fmla="*/ 836729 h 2687114"/>
                <a:gd name="connsiteX44" fmla="*/ 5892407 w 8100409"/>
                <a:gd name="connsiteY44" fmla="*/ 706100 h 2687114"/>
                <a:gd name="connsiteX45" fmla="*/ 5945365 w 8100409"/>
                <a:gd name="connsiteY45" fmla="*/ 787302 h 2687114"/>
                <a:gd name="connsiteX46" fmla="*/ 6083054 w 8100409"/>
                <a:gd name="connsiteY46" fmla="*/ 872034 h 2687114"/>
                <a:gd name="connsiteX47" fmla="*/ 6132482 w 8100409"/>
                <a:gd name="connsiteY47" fmla="*/ 857912 h 2687114"/>
                <a:gd name="connsiteX48" fmla="*/ 6199561 w 8100409"/>
                <a:gd name="connsiteY48" fmla="*/ 794363 h 2687114"/>
                <a:gd name="connsiteX49" fmla="*/ 6181909 w 8100409"/>
                <a:gd name="connsiteY49" fmla="*/ 663734 h 2687114"/>
                <a:gd name="connsiteX50" fmla="*/ 6203092 w 8100409"/>
                <a:gd name="connsiteY50" fmla="*/ 614307 h 2687114"/>
                <a:gd name="connsiteX51" fmla="*/ 6340781 w 8100409"/>
                <a:gd name="connsiteY51" fmla="*/ 706100 h 2687114"/>
                <a:gd name="connsiteX52" fmla="*/ 6605569 w 8100409"/>
                <a:gd name="connsiteY52" fmla="*/ 924992 h 2687114"/>
                <a:gd name="connsiteX53" fmla="*/ 6813868 w 8100409"/>
                <a:gd name="connsiteY53" fmla="*/ 1172127 h 2687114"/>
                <a:gd name="connsiteX54" fmla="*/ 6986863 w 8100409"/>
                <a:gd name="connsiteY54" fmla="*/ 1309816 h 2687114"/>
                <a:gd name="connsiteX55" fmla="*/ 7301078 w 8100409"/>
                <a:gd name="connsiteY55" fmla="*/ 1475750 h 2687114"/>
                <a:gd name="connsiteX56" fmla="*/ 7548213 w 8100409"/>
                <a:gd name="connsiteY56" fmla="*/ 1514585 h 2687114"/>
                <a:gd name="connsiteX57" fmla="*/ 7551743 w 8100409"/>
                <a:gd name="connsiteY57" fmla="*/ 1408670 h 2687114"/>
                <a:gd name="connsiteX58" fmla="*/ 7576457 w 8100409"/>
                <a:gd name="connsiteY58" fmla="*/ 1309816 h 2687114"/>
                <a:gd name="connsiteX59" fmla="*/ 7604701 w 8100409"/>
                <a:gd name="connsiteY59" fmla="*/ 1239206 h 2687114"/>
                <a:gd name="connsiteX60" fmla="*/ 7654128 w 8100409"/>
                <a:gd name="connsiteY60" fmla="*/ 1267450 h 2687114"/>
                <a:gd name="connsiteX61" fmla="*/ 7880080 w 8100409"/>
                <a:gd name="connsiteY61" fmla="*/ 1394548 h 2687114"/>
                <a:gd name="connsiteX62" fmla="*/ 7957751 w 8100409"/>
                <a:gd name="connsiteY62" fmla="*/ 1341591 h 2687114"/>
                <a:gd name="connsiteX63" fmla="*/ 7897732 w 8100409"/>
                <a:gd name="connsiteY63" fmla="*/ 1203901 h 2687114"/>
                <a:gd name="connsiteX64" fmla="*/ 7873019 w 8100409"/>
                <a:gd name="connsiteY64" fmla="*/ 1087395 h 2687114"/>
                <a:gd name="connsiteX65" fmla="*/ 8084849 w 8100409"/>
                <a:gd name="connsiteY65" fmla="*/ 1207432 h 2687114"/>
                <a:gd name="connsiteX66" fmla="*/ 8081319 w 8100409"/>
                <a:gd name="connsiteY66" fmla="*/ 1087395 h 2687114"/>
                <a:gd name="connsiteX67" fmla="*/ 8067197 w 8100409"/>
                <a:gd name="connsiteY67" fmla="*/ 1041498 h 2687114"/>
                <a:gd name="connsiteX68" fmla="*/ 7957751 w 8100409"/>
                <a:gd name="connsiteY68" fmla="*/ 822607 h 2687114"/>
                <a:gd name="connsiteX69" fmla="*/ 7827122 w 8100409"/>
                <a:gd name="connsiteY69" fmla="*/ 794363 h 2687114"/>
                <a:gd name="connsiteX70" fmla="*/ 7721207 w 8100409"/>
                <a:gd name="connsiteY70" fmla="*/ 744936 h 2687114"/>
                <a:gd name="connsiteX71" fmla="*/ 7615292 w 8100409"/>
                <a:gd name="connsiteY71" fmla="*/ 670795 h 2687114"/>
                <a:gd name="connsiteX72" fmla="*/ 7498786 w 8100409"/>
                <a:gd name="connsiteY72" fmla="*/ 600185 h 2687114"/>
                <a:gd name="connsiteX73" fmla="*/ 7431706 w 8100409"/>
                <a:gd name="connsiteY73" fmla="*/ 473087 h 2687114"/>
                <a:gd name="connsiteX74" fmla="*/ 7382279 w 8100409"/>
                <a:gd name="connsiteY74" fmla="*/ 338928 h 2687114"/>
                <a:gd name="connsiteX75" fmla="*/ 7332852 w 8100409"/>
                <a:gd name="connsiteY75" fmla="*/ 148281 h 2687114"/>
                <a:gd name="connsiteX76" fmla="*/ 7279895 w 8100409"/>
                <a:gd name="connsiteY76" fmla="*/ 0 h 2687114"/>
                <a:gd name="connsiteX77" fmla="*/ 6827990 w 8100409"/>
                <a:gd name="connsiteY77" fmla="*/ 434252 h 2687114"/>
                <a:gd name="connsiteX78" fmla="*/ 6326659 w 8100409"/>
                <a:gd name="connsiteY78" fmla="*/ 250666 h 2687114"/>
                <a:gd name="connsiteX79" fmla="*/ 6291354 w 8100409"/>
                <a:gd name="connsiteY79" fmla="*/ 356581 h 2687114"/>
                <a:gd name="connsiteX80" fmla="*/ 6185439 w 8100409"/>
                <a:gd name="connsiteY80" fmla="*/ 522514 h 2687114"/>
                <a:gd name="connsiteX81" fmla="*/ 6044219 w 8100409"/>
                <a:gd name="connsiteY81" fmla="*/ 600185 h 2687114"/>
                <a:gd name="connsiteX82" fmla="*/ 5934773 w 8100409"/>
                <a:gd name="connsiteY82" fmla="*/ 653143 h 2687114"/>
                <a:gd name="connsiteX83" fmla="*/ 5878285 w 8100409"/>
                <a:gd name="connsiteY83" fmla="*/ 614307 h 2687114"/>
                <a:gd name="connsiteX84" fmla="*/ 5832389 w 8100409"/>
                <a:gd name="connsiteY84" fmla="*/ 575472 h 2687114"/>
                <a:gd name="connsiteX85" fmla="*/ 5790023 w 8100409"/>
                <a:gd name="connsiteY85" fmla="*/ 586063 h 2687114"/>
                <a:gd name="connsiteX86" fmla="*/ 5730004 w 8100409"/>
                <a:gd name="connsiteY86" fmla="*/ 515453 h 2687114"/>
                <a:gd name="connsiteX87" fmla="*/ 5726474 w 8100409"/>
                <a:gd name="connsiteY87" fmla="*/ 480148 h 2687114"/>
                <a:gd name="connsiteX88" fmla="*/ 5694699 w 8100409"/>
                <a:gd name="connsiteY88" fmla="*/ 476618 h 2687114"/>
                <a:gd name="connsiteX89" fmla="*/ 5652333 w 8100409"/>
                <a:gd name="connsiteY89" fmla="*/ 490740 h 2687114"/>
                <a:gd name="connsiteX90" fmla="*/ 5602906 w 8100409"/>
                <a:gd name="connsiteY90" fmla="*/ 451904 h 2687114"/>
                <a:gd name="connsiteX91" fmla="*/ 5546418 w 8100409"/>
                <a:gd name="connsiteY91" fmla="*/ 268318 h 2687114"/>
                <a:gd name="connsiteX92" fmla="*/ 5493461 w 8100409"/>
                <a:gd name="connsiteY92" fmla="*/ 105915 h 2687114"/>
                <a:gd name="connsiteX93" fmla="*/ 5454625 w 8100409"/>
                <a:gd name="connsiteY93" fmla="*/ 7061 h 2687114"/>
                <a:gd name="connsiteX94" fmla="*/ 5359302 w 8100409"/>
                <a:gd name="connsiteY94" fmla="*/ 321276 h 2687114"/>
                <a:gd name="connsiteX95" fmla="*/ 5320466 w 8100409"/>
                <a:gd name="connsiteY95" fmla="*/ 310684 h 2687114"/>
                <a:gd name="connsiteX96" fmla="*/ 5211021 w 8100409"/>
                <a:gd name="connsiteY96" fmla="*/ 77671 h 2687114"/>
                <a:gd name="connsiteX97" fmla="*/ 5189838 w 8100409"/>
                <a:gd name="connsiteY97" fmla="*/ 77671 h 2687114"/>
                <a:gd name="connsiteX98" fmla="*/ 5161593 w 8100409"/>
                <a:gd name="connsiteY98" fmla="*/ 112976 h 2687114"/>
                <a:gd name="connsiteX99" fmla="*/ 5119227 w 8100409"/>
                <a:gd name="connsiteY99" fmla="*/ 165934 h 2687114"/>
                <a:gd name="connsiteX100" fmla="*/ 5083922 w 8100409"/>
                <a:gd name="connsiteY100" fmla="*/ 127098 h 2687114"/>
                <a:gd name="connsiteX101" fmla="*/ 4875623 w 8100409"/>
                <a:gd name="connsiteY101" fmla="*/ 180056 h 2687114"/>
                <a:gd name="connsiteX102" fmla="*/ 4808543 w 8100409"/>
                <a:gd name="connsiteY102" fmla="*/ 349520 h 2687114"/>
                <a:gd name="connsiteX103" fmla="*/ 4737933 w 8100409"/>
                <a:gd name="connsiteY103" fmla="*/ 547228 h 2687114"/>
                <a:gd name="connsiteX104" fmla="*/ 3262183 w 8100409"/>
                <a:gd name="connsiteY104" fmla="*/ 1737007 h 2687114"/>
                <a:gd name="connsiteX105" fmla="*/ 28244 w 8100409"/>
                <a:gd name="connsiteY105" fmla="*/ 1387487 h 2687114"/>
                <a:gd name="connsiteX106" fmla="*/ 56488 w 8100409"/>
                <a:gd name="connsiteY106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220686 w 8100409"/>
                <a:gd name="connsiteY12" fmla="*/ 2404272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96156 w 8100409"/>
                <a:gd name="connsiteY15" fmla="*/ 2397210 h 2687114"/>
                <a:gd name="connsiteX16" fmla="*/ 3043292 w 8100409"/>
                <a:gd name="connsiteY16" fmla="*/ 2365436 h 2687114"/>
                <a:gd name="connsiteX17" fmla="*/ 3089188 w 8100409"/>
                <a:gd name="connsiteY17" fmla="*/ 2234808 h 2687114"/>
                <a:gd name="connsiteX18" fmla="*/ 3364568 w 8100409"/>
                <a:gd name="connsiteY18" fmla="*/ 2361906 h 2687114"/>
                <a:gd name="connsiteX19" fmla="*/ 3650539 w 8100409"/>
                <a:gd name="connsiteY19" fmla="*/ 2407802 h 2687114"/>
                <a:gd name="connsiteX20" fmla="*/ 3805881 w 8100409"/>
                <a:gd name="connsiteY20" fmla="*/ 2425454 h 2687114"/>
                <a:gd name="connsiteX21" fmla="*/ 4296621 w 8100409"/>
                <a:gd name="connsiteY21" fmla="*/ 2411333 h 2687114"/>
                <a:gd name="connsiteX22" fmla="*/ 4554347 w 8100409"/>
                <a:gd name="connsiteY22" fmla="*/ 2273643 h 2687114"/>
                <a:gd name="connsiteX23" fmla="*/ 4808543 w 8100409"/>
                <a:gd name="connsiteY23" fmla="*/ 2192442 h 2687114"/>
                <a:gd name="connsiteX24" fmla="*/ 5013312 w 8100409"/>
                <a:gd name="connsiteY24" fmla="*/ 2160667 h 2687114"/>
                <a:gd name="connsiteX25" fmla="*/ 5207490 w 8100409"/>
                <a:gd name="connsiteY25" fmla="*/ 1962959 h 2687114"/>
                <a:gd name="connsiteX26" fmla="*/ 5309875 w 8100409"/>
                <a:gd name="connsiteY26" fmla="*/ 1715824 h 2687114"/>
                <a:gd name="connsiteX27" fmla="*/ 5295753 w 8100409"/>
                <a:gd name="connsiteY27" fmla="*/ 1440445 h 2687114"/>
                <a:gd name="connsiteX28" fmla="*/ 5196899 w 8100409"/>
                <a:gd name="connsiteY28" fmla="*/ 1189779 h 2687114"/>
                <a:gd name="connsiteX29" fmla="*/ 5076861 w 8100409"/>
                <a:gd name="connsiteY29" fmla="*/ 794363 h 2687114"/>
                <a:gd name="connsiteX30" fmla="*/ 5002721 w 8100409"/>
                <a:gd name="connsiteY30" fmla="*/ 624899 h 2687114"/>
                <a:gd name="connsiteX31" fmla="*/ 4917989 w 8100409"/>
                <a:gd name="connsiteY31" fmla="*/ 476618 h 2687114"/>
                <a:gd name="connsiteX32" fmla="*/ 5041556 w 8100409"/>
                <a:gd name="connsiteY32" fmla="*/ 511923 h 2687114"/>
                <a:gd name="connsiteX33" fmla="*/ 5211021 w 8100409"/>
                <a:gd name="connsiteY33" fmla="*/ 656673 h 2687114"/>
                <a:gd name="connsiteX34" fmla="*/ 5281631 w 8100409"/>
                <a:gd name="connsiteY34" fmla="*/ 755527 h 2687114"/>
                <a:gd name="connsiteX35" fmla="*/ 5348710 w 8100409"/>
                <a:gd name="connsiteY35" fmla="*/ 709631 h 2687114"/>
                <a:gd name="connsiteX36" fmla="*/ 5295753 w 8100409"/>
                <a:gd name="connsiteY36" fmla="*/ 582533 h 2687114"/>
                <a:gd name="connsiteX37" fmla="*/ 5316936 w 8100409"/>
                <a:gd name="connsiteY37" fmla="*/ 533106 h 2687114"/>
                <a:gd name="connsiteX38" fmla="*/ 5412259 w 8100409"/>
                <a:gd name="connsiteY38" fmla="*/ 639021 h 2687114"/>
                <a:gd name="connsiteX39" fmla="*/ 5525235 w 8100409"/>
                <a:gd name="connsiteY39" fmla="*/ 670795 h 2687114"/>
                <a:gd name="connsiteX40" fmla="*/ 5557010 w 8100409"/>
                <a:gd name="connsiteY40" fmla="*/ 451904 h 2687114"/>
                <a:gd name="connsiteX41" fmla="*/ 5652333 w 8100409"/>
                <a:gd name="connsiteY41" fmla="*/ 596655 h 2687114"/>
                <a:gd name="connsiteX42" fmla="*/ 5804145 w 8100409"/>
                <a:gd name="connsiteY42" fmla="*/ 797894 h 2687114"/>
                <a:gd name="connsiteX43" fmla="*/ 5878285 w 8100409"/>
                <a:gd name="connsiteY43" fmla="*/ 836729 h 2687114"/>
                <a:gd name="connsiteX44" fmla="*/ 5892407 w 8100409"/>
                <a:gd name="connsiteY44" fmla="*/ 706100 h 2687114"/>
                <a:gd name="connsiteX45" fmla="*/ 5945365 w 8100409"/>
                <a:gd name="connsiteY45" fmla="*/ 787302 h 2687114"/>
                <a:gd name="connsiteX46" fmla="*/ 6083054 w 8100409"/>
                <a:gd name="connsiteY46" fmla="*/ 872034 h 2687114"/>
                <a:gd name="connsiteX47" fmla="*/ 6132482 w 8100409"/>
                <a:gd name="connsiteY47" fmla="*/ 857912 h 2687114"/>
                <a:gd name="connsiteX48" fmla="*/ 6199561 w 8100409"/>
                <a:gd name="connsiteY48" fmla="*/ 794363 h 2687114"/>
                <a:gd name="connsiteX49" fmla="*/ 6181909 w 8100409"/>
                <a:gd name="connsiteY49" fmla="*/ 663734 h 2687114"/>
                <a:gd name="connsiteX50" fmla="*/ 6203092 w 8100409"/>
                <a:gd name="connsiteY50" fmla="*/ 614307 h 2687114"/>
                <a:gd name="connsiteX51" fmla="*/ 6340781 w 8100409"/>
                <a:gd name="connsiteY51" fmla="*/ 706100 h 2687114"/>
                <a:gd name="connsiteX52" fmla="*/ 6605569 w 8100409"/>
                <a:gd name="connsiteY52" fmla="*/ 924992 h 2687114"/>
                <a:gd name="connsiteX53" fmla="*/ 6813868 w 8100409"/>
                <a:gd name="connsiteY53" fmla="*/ 1172127 h 2687114"/>
                <a:gd name="connsiteX54" fmla="*/ 6986863 w 8100409"/>
                <a:gd name="connsiteY54" fmla="*/ 1309816 h 2687114"/>
                <a:gd name="connsiteX55" fmla="*/ 7301078 w 8100409"/>
                <a:gd name="connsiteY55" fmla="*/ 1475750 h 2687114"/>
                <a:gd name="connsiteX56" fmla="*/ 7548213 w 8100409"/>
                <a:gd name="connsiteY56" fmla="*/ 1514585 h 2687114"/>
                <a:gd name="connsiteX57" fmla="*/ 7551743 w 8100409"/>
                <a:gd name="connsiteY57" fmla="*/ 1408670 h 2687114"/>
                <a:gd name="connsiteX58" fmla="*/ 7576457 w 8100409"/>
                <a:gd name="connsiteY58" fmla="*/ 1309816 h 2687114"/>
                <a:gd name="connsiteX59" fmla="*/ 7604701 w 8100409"/>
                <a:gd name="connsiteY59" fmla="*/ 1239206 h 2687114"/>
                <a:gd name="connsiteX60" fmla="*/ 7654128 w 8100409"/>
                <a:gd name="connsiteY60" fmla="*/ 1267450 h 2687114"/>
                <a:gd name="connsiteX61" fmla="*/ 7880080 w 8100409"/>
                <a:gd name="connsiteY61" fmla="*/ 1394548 h 2687114"/>
                <a:gd name="connsiteX62" fmla="*/ 7957751 w 8100409"/>
                <a:gd name="connsiteY62" fmla="*/ 1341591 h 2687114"/>
                <a:gd name="connsiteX63" fmla="*/ 7897732 w 8100409"/>
                <a:gd name="connsiteY63" fmla="*/ 1203901 h 2687114"/>
                <a:gd name="connsiteX64" fmla="*/ 7873019 w 8100409"/>
                <a:gd name="connsiteY64" fmla="*/ 1087395 h 2687114"/>
                <a:gd name="connsiteX65" fmla="*/ 8084849 w 8100409"/>
                <a:gd name="connsiteY65" fmla="*/ 1207432 h 2687114"/>
                <a:gd name="connsiteX66" fmla="*/ 8081319 w 8100409"/>
                <a:gd name="connsiteY66" fmla="*/ 1087395 h 2687114"/>
                <a:gd name="connsiteX67" fmla="*/ 8067197 w 8100409"/>
                <a:gd name="connsiteY67" fmla="*/ 1041498 h 2687114"/>
                <a:gd name="connsiteX68" fmla="*/ 7957751 w 8100409"/>
                <a:gd name="connsiteY68" fmla="*/ 822607 h 2687114"/>
                <a:gd name="connsiteX69" fmla="*/ 7827122 w 8100409"/>
                <a:gd name="connsiteY69" fmla="*/ 794363 h 2687114"/>
                <a:gd name="connsiteX70" fmla="*/ 7721207 w 8100409"/>
                <a:gd name="connsiteY70" fmla="*/ 744936 h 2687114"/>
                <a:gd name="connsiteX71" fmla="*/ 7615292 w 8100409"/>
                <a:gd name="connsiteY71" fmla="*/ 670795 h 2687114"/>
                <a:gd name="connsiteX72" fmla="*/ 7498786 w 8100409"/>
                <a:gd name="connsiteY72" fmla="*/ 600185 h 2687114"/>
                <a:gd name="connsiteX73" fmla="*/ 7431706 w 8100409"/>
                <a:gd name="connsiteY73" fmla="*/ 473087 h 2687114"/>
                <a:gd name="connsiteX74" fmla="*/ 7382279 w 8100409"/>
                <a:gd name="connsiteY74" fmla="*/ 338928 h 2687114"/>
                <a:gd name="connsiteX75" fmla="*/ 7332852 w 8100409"/>
                <a:gd name="connsiteY75" fmla="*/ 148281 h 2687114"/>
                <a:gd name="connsiteX76" fmla="*/ 7279895 w 8100409"/>
                <a:gd name="connsiteY76" fmla="*/ 0 h 2687114"/>
                <a:gd name="connsiteX77" fmla="*/ 6827990 w 8100409"/>
                <a:gd name="connsiteY77" fmla="*/ 434252 h 2687114"/>
                <a:gd name="connsiteX78" fmla="*/ 6326659 w 8100409"/>
                <a:gd name="connsiteY78" fmla="*/ 250666 h 2687114"/>
                <a:gd name="connsiteX79" fmla="*/ 6291354 w 8100409"/>
                <a:gd name="connsiteY79" fmla="*/ 356581 h 2687114"/>
                <a:gd name="connsiteX80" fmla="*/ 6185439 w 8100409"/>
                <a:gd name="connsiteY80" fmla="*/ 522514 h 2687114"/>
                <a:gd name="connsiteX81" fmla="*/ 6044219 w 8100409"/>
                <a:gd name="connsiteY81" fmla="*/ 600185 h 2687114"/>
                <a:gd name="connsiteX82" fmla="*/ 5934773 w 8100409"/>
                <a:gd name="connsiteY82" fmla="*/ 653143 h 2687114"/>
                <a:gd name="connsiteX83" fmla="*/ 5878285 w 8100409"/>
                <a:gd name="connsiteY83" fmla="*/ 614307 h 2687114"/>
                <a:gd name="connsiteX84" fmla="*/ 5832389 w 8100409"/>
                <a:gd name="connsiteY84" fmla="*/ 575472 h 2687114"/>
                <a:gd name="connsiteX85" fmla="*/ 5790023 w 8100409"/>
                <a:gd name="connsiteY85" fmla="*/ 586063 h 2687114"/>
                <a:gd name="connsiteX86" fmla="*/ 5730004 w 8100409"/>
                <a:gd name="connsiteY86" fmla="*/ 515453 h 2687114"/>
                <a:gd name="connsiteX87" fmla="*/ 5726474 w 8100409"/>
                <a:gd name="connsiteY87" fmla="*/ 480148 h 2687114"/>
                <a:gd name="connsiteX88" fmla="*/ 5694699 w 8100409"/>
                <a:gd name="connsiteY88" fmla="*/ 476618 h 2687114"/>
                <a:gd name="connsiteX89" fmla="*/ 5652333 w 8100409"/>
                <a:gd name="connsiteY89" fmla="*/ 490740 h 2687114"/>
                <a:gd name="connsiteX90" fmla="*/ 5602906 w 8100409"/>
                <a:gd name="connsiteY90" fmla="*/ 451904 h 2687114"/>
                <a:gd name="connsiteX91" fmla="*/ 5546418 w 8100409"/>
                <a:gd name="connsiteY91" fmla="*/ 268318 h 2687114"/>
                <a:gd name="connsiteX92" fmla="*/ 5493461 w 8100409"/>
                <a:gd name="connsiteY92" fmla="*/ 105915 h 2687114"/>
                <a:gd name="connsiteX93" fmla="*/ 5454625 w 8100409"/>
                <a:gd name="connsiteY93" fmla="*/ 7061 h 2687114"/>
                <a:gd name="connsiteX94" fmla="*/ 5359302 w 8100409"/>
                <a:gd name="connsiteY94" fmla="*/ 321276 h 2687114"/>
                <a:gd name="connsiteX95" fmla="*/ 5320466 w 8100409"/>
                <a:gd name="connsiteY95" fmla="*/ 310684 h 2687114"/>
                <a:gd name="connsiteX96" fmla="*/ 5211021 w 8100409"/>
                <a:gd name="connsiteY96" fmla="*/ 77671 h 2687114"/>
                <a:gd name="connsiteX97" fmla="*/ 5189838 w 8100409"/>
                <a:gd name="connsiteY97" fmla="*/ 77671 h 2687114"/>
                <a:gd name="connsiteX98" fmla="*/ 5161593 w 8100409"/>
                <a:gd name="connsiteY98" fmla="*/ 112976 h 2687114"/>
                <a:gd name="connsiteX99" fmla="*/ 5119227 w 8100409"/>
                <a:gd name="connsiteY99" fmla="*/ 165934 h 2687114"/>
                <a:gd name="connsiteX100" fmla="*/ 5083922 w 8100409"/>
                <a:gd name="connsiteY100" fmla="*/ 127098 h 2687114"/>
                <a:gd name="connsiteX101" fmla="*/ 4875623 w 8100409"/>
                <a:gd name="connsiteY101" fmla="*/ 180056 h 2687114"/>
                <a:gd name="connsiteX102" fmla="*/ 4808543 w 8100409"/>
                <a:gd name="connsiteY102" fmla="*/ 349520 h 2687114"/>
                <a:gd name="connsiteX103" fmla="*/ 4737933 w 8100409"/>
                <a:gd name="connsiteY103" fmla="*/ 547228 h 2687114"/>
                <a:gd name="connsiteX104" fmla="*/ 3262183 w 8100409"/>
                <a:gd name="connsiteY104" fmla="*/ 1737007 h 2687114"/>
                <a:gd name="connsiteX105" fmla="*/ 28244 w 8100409"/>
                <a:gd name="connsiteY105" fmla="*/ 1387487 h 2687114"/>
                <a:gd name="connsiteX106" fmla="*/ 56488 w 8100409"/>
                <a:gd name="connsiteY106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220686 w 8100409"/>
                <a:gd name="connsiteY12" fmla="*/ 2404272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96156 w 8100409"/>
                <a:gd name="connsiteY15" fmla="*/ 2397210 h 2687114"/>
                <a:gd name="connsiteX16" fmla="*/ 3043292 w 8100409"/>
                <a:gd name="connsiteY16" fmla="*/ 2365436 h 2687114"/>
                <a:gd name="connsiteX17" fmla="*/ 3089188 w 8100409"/>
                <a:gd name="connsiteY17" fmla="*/ 2234808 h 2687114"/>
                <a:gd name="connsiteX18" fmla="*/ 3364568 w 8100409"/>
                <a:gd name="connsiteY18" fmla="*/ 2361906 h 2687114"/>
                <a:gd name="connsiteX19" fmla="*/ 3657600 w 8100409"/>
                <a:gd name="connsiteY19" fmla="*/ 2421924 h 2687114"/>
                <a:gd name="connsiteX20" fmla="*/ 3805881 w 8100409"/>
                <a:gd name="connsiteY20" fmla="*/ 2425454 h 2687114"/>
                <a:gd name="connsiteX21" fmla="*/ 4296621 w 8100409"/>
                <a:gd name="connsiteY21" fmla="*/ 2411333 h 2687114"/>
                <a:gd name="connsiteX22" fmla="*/ 4554347 w 8100409"/>
                <a:gd name="connsiteY22" fmla="*/ 2273643 h 2687114"/>
                <a:gd name="connsiteX23" fmla="*/ 4808543 w 8100409"/>
                <a:gd name="connsiteY23" fmla="*/ 2192442 h 2687114"/>
                <a:gd name="connsiteX24" fmla="*/ 5013312 w 8100409"/>
                <a:gd name="connsiteY24" fmla="*/ 2160667 h 2687114"/>
                <a:gd name="connsiteX25" fmla="*/ 5207490 w 8100409"/>
                <a:gd name="connsiteY25" fmla="*/ 1962959 h 2687114"/>
                <a:gd name="connsiteX26" fmla="*/ 5309875 w 8100409"/>
                <a:gd name="connsiteY26" fmla="*/ 1715824 h 2687114"/>
                <a:gd name="connsiteX27" fmla="*/ 5295753 w 8100409"/>
                <a:gd name="connsiteY27" fmla="*/ 1440445 h 2687114"/>
                <a:gd name="connsiteX28" fmla="*/ 5196899 w 8100409"/>
                <a:gd name="connsiteY28" fmla="*/ 1189779 h 2687114"/>
                <a:gd name="connsiteX29" fmla="*/ 5076861 w 8100409"/>
                <a:gd name="connsiteY29" fmla="*/ 794363 h 2687114"/>
                <a:gd name="connsiteX30" fmla="*/ 5002721 w 8100409"/>
                <a:gd name="connsiteY30" fmla="*/ 624899 h 2687114"/>
                <a:gd name="connsiteX31" fmla="*/ 4917989 w 8100409"/>
                <a:gd name="connsiteY31" fmla="*/ 476618 h 2687114"/>
                <a:gd name="connsiteX32" fmla="*/ 5041556 w 8100409"/>
                <a:gd name="connsiteY32" fmla="*/ 511923 h 2687114"/>
                <a:gd name="connsiteX33" fmla="*/ 5211021 w 8100409"/>
                <a:gd name="connsiteY33" fmla="*/ 656673 h 2687114"/>
                <a:gd name="connsiteX34" fmla="*/ 5281631 w 8100409"/>
                <a:gd name="connsiteY34" fmla="*/ 755527 h 2687114"/>
                <a:gd name="connsiteX35" fmla="*/ 5348710 w 8100409"/>
                <a:gd name="connsiteY35" fmla="*/ 709631 h 2687114"/>
                <a:gd name="connsiteX36" fmla="*/ 5295753 w 8100409"/>
                <a:gd name="connsiteY36" fmla="*/ 582533 h 2687114"/>
                <a:gd name="connsiteX37" fmla="*/ 5316936 w 8100409"/>
                <a:gd name="connsiteY37" fmla="*/ 533106 h 2687114"/>
                <a:gd name="connsiteX38" fmla="*/ 5412259 w 8100409"/>
                <a:gd name="connsiteY38" fmla="*/ 639021 h 2687114"/>
                <a:gd name="connsiteX39" fmla="*/ 5525235 w 8100409"/>
                <a:gd name="connsiteY39" fmla="*/ 670795 h 2687114"/>
                <a:gd name="connsiteX40" fmla="*/ 5557010 w 8100409"/>
                <a:gd name="connsiteY40" fmla="*/ 451904 h 2687114"/>
                <a:gd name="connsiteX41" fmla="*/ 5652333 w 8100409"/>
                <a:gd name="connsiteY41" fmla="*/ 596655 h 2687114"/>
                <a:gd name="connsiteX42" fmla="*/ 5804145 w 8100409"/>
                <a:gd name="connsiteY42" fmla="*/ 797894 h 2687114"/>
                <a:gd name="connsiteX43" fmla="*/ 5878285 w 8100409"/>
                <a:gd name="connsiteY43" fmla="*/ 836729 h 2687114"/>
                <a:gd name="connsiteX44" fmla="*/ 5892407 w 8100409"/>
                <a:gd name="connsiteY44" fmla="*/ 706100 h 2687114"/>
                <a:gd name="connsiteX45" fmla="*/ 5945365 w 8100409"/>
                <a:gd name="connsiteY45" fmla="*/ 787302 h 2687114"/>
                <a:gd name="connsiteX46" fmla="*/ 6083054 w 8100409"/>
                <a:gd name="connsiteY46" fmla="*/ 872034 h 2687114"/>
                <a:gd name="connsiteX47" fmla="*/ 6132482 w 8100409"/>
                <a:gd name="connsiteY47" fmla="*/ 857912 h 2687114"/>
                <a:gd name="connsiteX48" fmla="*/ 6199561 w 8100409"/>
                <a:gd name="connsiteY48" fmla="*/ 794363 h 2687114"/>
                <a:gd name="connsiteX49" fmla="*/ 6181909 w 8100409"/>
                <a:gd name="connsiteY49" fmla="*/ 663734 h 2687114"/>
                <a:gd name="connsiteX50" fmla="*/ 6203092 w 8100409"/>
                <a:gd name="connsiteY50" fmla="*/ 614307 h 2687114"/>
                <a:gd name="connsiteX51" fmla="*/ 6340781 w 8100409"/>
                <a:gd name="connsiteY51" fmla="*/ 706100 h 2687114"/>
                <a:gd name="connsiteX52" fmla="*/ 6605569 w 8100409"/>
                <a:gd name="connsiteY52" fmla="*/ 924992 h 2687114"/>
                <a:gd name="connsiteX53" fmla="*/ 6813868 w 8100409"/>
                <a:gd name="connsiteY53" fmla="*/ 1172127 h 2687114"/>
                <a:gd name="connsiteX54" fmla="*/ 6986863 w 8100409"/>
                <a:gd name="connsiteY54" fmla="*/ 1309816 h 2687114"/>
                <a:gd name="connsiteX55" fmla="*/ 7301078 w 8100409"/>
                <a:gd name="connsiteY55" fmla="*/ 1475750 h 2687114"/>
                <a:gd name="connsiteX56" fmla="*/ 7548213 w 8100409"/>
                <a:gd name="connsiteY56" fmla="*/ 1514585 h 2687114"/>
                <a:gd name="connsiteX57" fmla="*/ 7551743 w 8100409"/>
                <a:gd name="connsiteY57" fmla="*/ 1408670 h 2687114"/>
                <a:gd name="connsiteX58" fmla="*/ 7576457 w 8100409"/>
                <a:gd name="connsiteY58" fmla="*/ 1309816 h 2687114"/>
                <a:gd name="connsiteX59" fmla="*/ 7604701 w 8100409"/>
                <a:gd name="connsiteY59" fmla="*/ 1239206 h 2687114"/>
                <a:gd name="connsiteX60" fmla="*/ 7654128 w 8100409"/>
                <a:gd name="connsiteY60" fmla="*/ 1267450 h 2687114"/>
                <a:gd name="connsiteX61" fmla="*/ 7880080 w 8100409"/>
                <a:gd name="connsiteY61" fmla="*/ 1394548 h 2687114"/>
                <a:gd name="connsiteX62" fmla="*/ 7957751 w 8100409"/>
                <a:gd name="connsiteY62" fmla="*/ 1341591 h 2687114"/>
                <a:gd name="connsiteX63" fmla="*/ 7897732 w 8100409"/>
                <a:gd name="connsiteY63" fmla="*/ 1203901 h 2687114"/>
                <a:gd name="connsiteX64" fmla="*/ 7873019 w 8100409"/>
                <a:gd name="connsiteY64" fmla="*/ 1087395 h 2687114"/>
                <a:gd name="connsiteX65" fmla="*/ 8084849 w 8100409"/>
                <a:gd name="connsiteY65" fmla="*/ 1207432 h 2687114"/>
                <a:gd name="connsiteX66" fmla="*/ 8081319 w 8100409"/>
                <a:gd name="connsiteY66" fmla="*/ 1087395 h 2687114"/>
                <a:gd name="connsiteX67" fmla="*/ 8067197 w 8100409"/>
                <a:gd name="connsiteY67" fmla="*/ 1041498 h 2687114"/>
                <a:gd name="connsiteX68" fmla="*/ 7957751 w 8100409"/>
                <a:gd name="connsiteY68" fmla="*/ 822607 h 2687114"/>
                <a:gd name="connsiteX69" fmla="*/ 7827122 w 8100409"/>
                <a:gd name="connsiteY69" fmla="*/ 794363 h 2687114"/>
                <a:gd name="connsiteX70" fmla="*/ 7721207 w 8100409"/>
                <a:gd name="connsiteY70" fmla="*/ 744936 h 2687114"/>
                <a:gd name="connsiteX71" fmla="*/ 7615292 w 8100409"/>
                <a:gd name="connsiteY71" fmla="*/ 670795 h 2687114"/>
                <a:gd name="connsiteX72" fmla="*/ 7498786 w 8100409"/>
                <a:gd name="connsiteY72" fmla="*/ 600185 h 2687114"/>
                <a:gd name="connsiteX73" fmla="*/ 7431706 w 8100409"/>
                <a:gd name="connsiteY73" fmla="*/ 473087 h 2687114"/>
                <a:gd name="connsiteX74" fmla="*/ 7382279 w 8100409"/>
                <a:gd name="connsiteY74" fmla="*/ 338928 h 2687114"/>
                <a:gd name="connsiteX75" fmla="*/ 7332852 w 8100409"/>
                <a:gd name="connsiteY75" fmla="*/ 148281 h 2687114"/>
                <a:gd name="connsiteX76" fmla="*/ 7279895 w 8100409"/>
                <a:gd name="connsiteY76" fmla="*/ 0 h 2687114"/>
                <a:gd name="connsiteX77" fmla="*/ 6827990 w 8100409"/>
                <a:gd name="connsiteY77" fmla="*/ 434252 h 2687114"/>
                <a:gd name="connsiteX78" fmla="*/ 6326659 w 8100409"/>
                <a:gd name="connsiteY78" fmla="*/ 250666 h 2687114"/>
                <a:gd name="connsiteX79" fmla="*/ 6291354 w 8100409"/>
                <a:gd name="connsiteY79" fmla="*/ 356581 h 2687114"/>
                <a:gd name="connsiteX80" fmla="*/ 6185439 w 8100409"/>
                <a:gd name="connsiteY80" fmla="*/ 522514 h 2687114"/>
                <a:gd name="connsiteX81" fmla="*/ 6044219 w 8100409"/>
                <a:gd name="connsiteY81" fmla="*/ 600185 h 2687114"/>
                <a:gd name="connsiteX82" fmla="*/ 5934773 w 8100409"/>
                <a:gd name="connsiteY82" fmla="*/ 653143 h 2687114"/>
                <a:gd name="connsiteX83" fmla="*/ 5878285 w 8100409"/>
                <a:gd name="connsiteY83" fmla="*/ 614307 h 2687114"/>
                <a:gd name="connsiteX84" fmla="*/ 5832389 w 8100409"/>
                <a:gd name="connsiteY84" fmla="*/ 575472 h 2687114"/>
                <a:gd name="connsiteX85" fmla="*/ 5790023 w 8100409"/>
                <a:gd name="connsiteY85" fmla="*/ 586063 h 2687114"/>
                <a:gd name="connsiteX86" fmla="*/ 5730004 w 8100409"/>
                <a:gd name="connsiteY86" fmla="*/ 515453 h 2687114"/>
                <a:gd name="connsiteX87" fmla="*/ 5726474 w 8100409"/>
                <a:gd name="connsiteY87" fmla="*/ 480148 h 2687114"/>
                <a:gd name="connsiteX88" fmla="*/ 5694699 w 8100409"/>
                <a:gd name="connsiteY88" fmla="*/ 476618 h 2687114"/>
                <a:gd name="connsiteX89" fmla="*/ 5652333 w 8100409"/>
                <a:gd name="connsiteY89" fmla="*/ 490740 h 2687114"/>
                <a:gd name="connsiteX90" fmla="*/ 5602906 w 8100409"/>
                <a:gd name="connsiteY90" fmla="*/ 451904 h 2687114"/>
                <a:gd name="connsiteX91" fmla="*/ 5546418 w 8100409"/>
                <a:gd name="connsiteY91" fmla="*/ 268318 h 2687114"/>
                <a:gd name="connsiteX92" fmla="*/ 5493461 w 8100409"/>
                <a:gd name="connsiteY92" fmla="*/ 105915 h 2687114"/>
                <a:gd name="connsiteX93" fmla="*/ 5454625 w 8100409"/>
                <a:gd name="connsiteY93" fmla="*/ 7061 h 2687114"/>
                <a:gd name="connsiteX94" fmla="*/ 5359302 w 8100409"/>
                <a:gd name="connsiteY94" fmla="*/ 321276 h 2687114"/>
                <a:gd name="connsiteX95" fmla="*/ 5320466 w 8100409"/>
                <a:gd name="connsiteY95" fmla="*/ 310684 h 2687114"/>
                <a:gd name="connsiteX96" fmla="*/ 5211021 w 8100409"/>
                <a:gd name="connsiteY96" fmla="*/ 77671 h 2687114"/>
                <a:gd name="connsiteX97" fmla="*/ 5189838 w 8100409"/>
                <a:gd name="connsiteY97" fmla="*/ 77671 h 2687114"/>
                <a:gd name="connsiteX98" fmla="*/ 5161593 w 8100409"/>
                <a:gd name="connsiteY98" fmla="*/ 112976 h 2687114"/>
                <a:gd name="connsiteX99" fmla="*/ 5119227 w 8100409"/>
                <a:gd name="connsiteY99" fmla="*/ 165934 h 2687114"/>
                <a:gd name="connsiteX100" fmla="*/ 5083922 w 8100409"/>
                <a:gd name="connsiteY100" fmla="*/ 127098 h 2687114"/>
                <a:gd name="connsiteX101" fmla="*/ 4875623 w 8100409"/>
                <a:gd name="connsiteY101" fmla="*/ 180056 h 2687114"/>
                <a:gd name="connsiteX102" fmla="*/ 4808543 w 8100409"/>
                <a:gd name="connsiteY102" fmla="*/ 349520 h 2687114"/>
                <a:gd name="connsiteX103" fmla="*/ 4737933 w 8100409"/>
                <a:gd name="connsiteY103" fmla="*/ 547228 h 2687114"/>
                <a:gd name="connsiteX104" fmla="*/ 3262183 w 8100409"/>
                <a:gd name="connsiteY104" fmla="*/ 1737007 h 2687114"/>
                <a:gd name="connsiteX105" fmla="*/ 28244 w 8100409"/>
                <a:gd name="connsiteY105" fmla="*/ 1387487 h 2687114"/>
                <a:gd name="connsiteX106" fmla="*/ 56488 w 8100409"/>
                <a:gd name="connsiteY106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220686 w 8100409"/>
                <a:gd name="connsiteY12" fmla="*/ 2404272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96156 w 8100409"/>
                <a:gd name="connsiteY15" fmla="*/ 2397210 h 2687114"/>
                <a:gd name="connsiteX16" fmla="*/ 3043292 w 8100409"/>
                <a:gd name="connsiteY16" fmla="*/ 2365436 h 2687114"/>
                <a:gd name="connsiteX17" fmla="*/ 3089188 w 8100409"/>
                <a:gd name="connsiteY17" fmla="*/ 2234808 h 2687114"/>
                <a:gd name="connsiteX18" fmla="*/ 3364568 w 8100409"/>
                <a:gd name="connsiteY18" fmla="*/ 2361906 h 2687114"/>
                <a:gd name="connsiteX19" fmla="*/ 3657600 w 8100409"/>
                <a:gd name="connsiteY19" fmla="*/ 2421924 h 2687114"/>
                <a:gd name="connsiteX20" fmla="*/ 3837656 w 8100409"/>
                <a:gd name="connsiteY20" fmla="*/ 2464290 h 2687114"/>
                <a:gd name="connsiteX21" fmla="*/ 4296621 w 8100409"/>
                <a:gd name="connsiteY21" fmla="*/ 2411333 h 2687114"/>
                <a:gd name="connsiteX22" fmla="*/ 4554347 w 8100409"/>
                <a:gd name="connsiteY22" fmla="*/ 2273643 h 2687114"/>
                <a:gd name="connsiteX23" fmla="*/ 4808543 w 8100409"/>
                <a:gd name="connsiteY23" fmla="*/ 2192442 h 2687114"/>
                <a:gd name="connsiteX24" fmla="*/ 5013312 w 8100409"/>
                <a:gd name="connsiteY24" fmla="*/ 2160667 h 2687114"/>
                <a:gd name="connsiteX25" fmla="*/ 5207490 w 8100409"/>
                <a:gd name="connsiteY25" fmla="*/ 1962959 h 2687114"/>
                <a:gd name="connsiteX26" fmla="*/ 5309875 w 8100409"/>
                <a:gd name="connsiteY26" fmla="*/ 1715824 h 2687114"/>
                <a:gd name="connsiteX27" fmla="*/ 5295753 w 8100409"/>
                <a:gd name="connsiteY27" fmla="*/ 1440445 h 2687114"/>
                <a:gd name="connsiteX28" fmla="*/ 5196899 w 8100409"/>
                <a:gd name="connsiteY28" fmla="*/ 1189779 h 2687114"/>
                <a:gd name="connsiteX29" fmla="*/ 5076861 w 8100409"/>
                <a:gd name="connsiteY29" fmla="*/ 794363 h 2687114"/>
                <a:gd name="connsiteX30" fmla="*/ 5002721 w 8100409"/>
                <a:gd name="connsiteY30" fmla="*/ 624899 h 2687114"/>
                <a:gd name="connsiteX31" fmla="*/ 4917989 w 8100409"/>
                <a:gd name="connsiteY31" fmla="*/ 476618 h 2687114"/>
                <a:gd name="connsiteX32" fmla="*/ 5041556 w 8100409"/>
                <a:gd name="connsiteY32" fmla="*/ 511923 h 2687114"/>
                <a:gd name="connsiteX33" fmla="*/ 5211021 w 8100409"/>
                <a:gd name="connsiteY33" fmla="*/ 656673 h 2687114"/>
                <a:gd name="connsiteX34" fmla="*/ 5281631 w 8100409"/>
                <a:gd name="connsiteY34" fmla="*/ 755527 h 2687114"/>
                <a:gd name="connsiteX35" fmla="*/ 5348710 w 8100409"/>
                <a:gd name="connsiteY35" fmla="*/ 709631 h 2687114"/>
                <a:gd name="connsiteX36" fmla="*/ 5295753 w 8100409"/>
                <a:gd name="connsiteY36" fmla="*/ 582533 h 2687114"/>
                <a:gd name="connsiteX37" fmla="*/ 5316936 w 8100409"/>
                <a:gd name="connsiteY37" fmla="*/ 533106 h 2687114"/>
                <a:gd name="connsiteX38" fmla="*/ 5412259 w 8100409"/>
                <a:gd name="connsiteY38" fmla="*/ 639021 h 2687114"/>
                <a:gd name="connsiteX39" fmla="*/ 5525235 w 8100409"/>
                <a:gd name="connsiteY39" fmla="*/ 670795 h 2687114"/>
                <a:gd name="connsiteX40" fmla="*/ 5557010 w 8100409"/>
                <a:gd name="connsiteY40" fmla="*/ 451904 h 2687114"/>
                <a:gd name="connsiteX41" fmla="*/ 5652333 w 8100409"/>
                <a:gd name="connsiteY41" fmla="*/ 596655 h 2687114"/>
                <a:gd name="connsiteX42" fmla="*/ 5804145 w 8100409"/>
                <a:gd name="connsiteY42" fmla="*/ 797894 h 2687114"/>
                <a:gd name="connsiteX43" fmla="*/ 5878285 w 8100409"/>
                <a:gd name="connsiteY43" fmla="*/ 836729 h 2687114"/>
                <a:gd name="connsiteX44" fmla="*/ 5892407 w 8100409"/>
                <a:gd name="connsiteY44" fmla="*/ 706100 h 2687114"/>
                <a:gd name="connsiteX45" fmla="*/ 5945365 w 8100409"/>
                <a:gd name="connsiteY45" fmla="*/ 787302 h 2687114"/>
                <a:gd name="connsiteX46" fmla="*/ 6083054 w 8100409"/>
                <a:gd name="connsiteY46" fmla="*/ 872034 h 2687114"/>
                <a:gd name="connsiteX47" fmla="*/ 6132482 w 8100409"/>
                <a:gd name="connsiteY47" fmla="*/ 857912 h 2687114"/>
                <a:gd name="connsiteX48" fmla="*/ 6199561 w 8100409"/>
                <a:gd name="connsiteY48" fmla="*/ 794363 h 2687114"/>
                <a:gd name="connsiteX49" fmla="*/ 6181909 w 8100409"/>
                <a:gd name="connsiteY49" fmla="*/ 663734 h 2687114"/>
                <a:gd name="connsiteX50" fmla="*/ 6203092 w 8100409"/>
                <a:gd name="connsiteY50" fmla="*/ 614307 h 2687114"/>
                <a:gd name="connsiteX51" fmla="*/ 6340781 w 8100409"/>
                <a:gd name="connsiteY51" fmla="*/ 706100 h 2687114"/>
                <a:gd name="connsiteX52" fmla="*/ 6605569 w 8100409"/>
                <a:gd name="connsiteY52" fmla="*/ 924992 h 2687114"/>
                <a:gd name="connsiteX53" fmla="*/ 6813868 w 8100409"/>
                <a:gd name="connsiteY53" fmla="*/ 1172127 h 2687114"/>
                <a:gd name="connsiteX54" fmla="*/ 6986863 w 8100409"/>
                <a:gd name="connsiteY54" fmla="*/ 1309816 h 2687114"/>
                <a:gd name="connsiteX55" fmla="*/ 7301078 w 8100409"/>
                <a:gd name="connsiteY55" fmla="*/ 1475750 h 2687114"/>
                <a:gd name="connsiteX56" fmla="*/ 7548213 w 8100409"/>
                <a:gd name="connsiteY56" fmla="*/ 1514585 h 2687114"/>
                <a:gd name="connsiteX57" fmla="*/ 7551743 w 8100409"/>
                <a:gd name="connsiteY57" fmla="*/ 1408670 h 2687114"/>
                <a:gd name="connsiteX58" fmla="*/ 7576457 w 8100409"/>
                <a:gd name="connsiteY58" fmla="*/ 1309816 h 2687114"/>
                <a:gd name="connsiteX59" fmla="*/ 7604701 w 8100409"/>
                <a:gd name="connsiteY59" fmla="*/ 1239206 h 2687114"/>
                <a:gd name="connsiteX60" fmla="*/ 7654128 w 8100409"/>
                <a:gd name="connsiteY60" fmla="*/ 1267450 h 2687114"/>
                <a:gd name="connsiteX61" fmla="*/ 7880080 w 8100409"/>
                <a:gd name="connsiteY61" fmla="*/ 1394548 h 2687114"/>
                <a:gd name="connsiteX62" fmla="*/ 7957751 w 8100409"/>
                <a:gd name="connsiteY62" fmla="*/ 1341591 h 2687114"/>
                <a:gd name="connsiteX63" fmla="*/ 7897732 w 8100409"/>
                <a:gd name="connsiteY63" fmla="*/ 1203901 h 2687114"/>
                <a:gd name="connsiteX64" fmla="*/ 7873019 w 8100409"/>
                <a:gd name="connsiteY64" fmla="*/ 1087395 h 2687114"/>
                <a:gd name="connsiteX65" fmla="*/ 8084849 w 8100409"/>
                <a:gd name="connsiteY65" fmla="*/ 1207432 h 2687114"/>
                <a:gd name="connsiteX66" fmla="*/ 8081319 w 8100409"/>
                <a:gd name="connsiteY66" fmla="*/ 1087395 h 2687114"/>
                <a:gd name="connsiteX67" fmla="*/ 8067197 w 8100409"/>
                <a:gd name="connsiteY67" fmla="*/ 1041498 h 2687114"/>
                <a:gd name="connsiteX68" fmla="*/ 7957751 w 8100409"/>
                <a:gd name="connsiteY68" fmla="*/ 822607 h 2687114"/>
                <a:gd name="connsiteX69" fmla="*/ 7827122 w 8100409"/>
                <a:gd name="connsiteY69" fmla="*/ 794363 h 2687114"/>
                <a:gd name="connsiteX70" fmla="*/ 7721207 w 8100409"/>
                <a:gd name="connsiteY70" fmla="*/ 744936 h 2687114"/>
                <a:gd name="connsiteX71" fmla="*/ 7615292 w 8100409"/>
                <a:gd name="connsiteY71" fmla="*/ 670795 h 2687114"/>
                <a:gd name="connsiteX72" fmla="*/ 7498786 w 8100409"/>
                <a:gd name="connsiteY72" fmla="*/ 600185 h 2687114"/>
                <a:gd name="connsiteX73" fmla="*/ 7431706 w 8100409"/>
                <a:gd name="connsiteY73" fmla="*/ 473087 h 2687114"/>
                <a:gd name="connsiteX74" fmla="*/ 7382279 w 8100409"/>
                <a:gd name="connsiteY74" fmla="*/ 338928 h 2687114"/>
                <a:gd name="connsiteX75" fmla="*/ 7332852 w 8100409"/>
                <a:gd name="connsiteY75" fmla="*/ 148281 h 2687114"/>
                <a:gd name="connsiteX76" fmla="*/ 7279895 w 8100409"/>
                <a:gd name="connsiteY76" fmla="*/ 0 h 2687114"/>
                <a:gd name="connsiteX77" fmla="*/ 6827990 w 8100409"/>
                <a:gd name="connsiteY77" fmla="*/ 434252 h 2687114"/>
                <a:gd name="connsiteX78" fmla="*/ 6326659 w 8100409"/>
                <a:gd name="connsiteY78" fmla="*/ 250666 h 2687114"/>
                <a:gd name="connsiteX79" fmla="*/ 6291354 w 8100409"/>
                <a:gd name="connsiteY79" fmla="*/ 356581 h 2687114"/>
                <a:gd name="connsiteX80" fmla="*/ 6185439 w 8100409"/>
                <a:gd name="connsiteY80" fmla="*/ 522514 h 2687114"/>
                <a:gd name="connsiteX81" fmla="*/ 6044219 w 8100409"/>
                <a:gd name="connsiteY81" fmla="*/ 600185 h 2687114"/>
                <a:gd name="connsiteX82" fmla="*/ 5934773 w 8100409"/>
                <a:gd name="connsiteY82" fmla="*/ 653143 h 2687114"/>
                <a:gd name="connsiteX83" fmla="*/ 5878285 w 8100409"/>
                <a:gd name="connsiteY83" fmla="*/ 614307 h 2687114"/>
                <a:gd name="connsiteX84" fmla="*/ 5832389 w 8100409"/>
                <a:gd name="connsiteY84" fmla="*/ 575472 h 2687114"/>
                <a:gd name="connsiteX85" fmla="*/ 5790023 w 8100409"/>
                <a:gd name="connsiteY85" fmla="*/ 586063 h 2687114"/>
                <a:gd name="connsiteX86" fmla="*/ 5730004 w 8100409"/>
                <a:gd name="connsiteY86" fmla="*/ 515453 h 2687114"/>
                <a:gd name="connsiteX87" fmla="*/ 5726474 w 8100409"/>
                <a:gd name="connsiteY87" fmla="*/ 480148 h 2687114"/>
                <a:gd name="connsiteX88" fmla="*/ 5694699 w 8100409"/>
                <a:gd name="connsiteY88" fmla="*/ 476618 h 2687114"/>
                <a:gd name="connsiteX89" fmla="*/ 5652333 w 8100409"/>
                <a:gd name="connsiteY89" fmla="*/ 490740 h 2687114"/>
                <a:gd name="connsiteX90" fmla="*/ 5602906 w 8100409"/>
                <a:gd name="connsiteY90" fmla="*/ 451904 h 2687114"/>
                <a:gd name="connsiteX91" fmla="*/ 5546418 w 8100409"/>
                <a:gd name="connsiteY91" fmla="*/ 268318 h 2687114"/>
                <a:gd name="connsiteX92" fmla="*/ 5493461 w 8100409"/>
                <a:gd name="connsiteY92" fmla="*/ 105915 h 2687114"/>
                <a:gd name="connsiteX93" fmla="*/ 5454625 w 8100409"/>
                <a:gd name="connsiteY93" fmla="*/ 7061 h 2687114"/>
                <a:gd name="connsiteX94" fmla="*/ 5359302 w 8100409"/>
                <a:gd name="connsiteY94" fmla="*/ 321276 h 2687114"/>
                <a:gd name="connsiteX95" fmla="*/ 5320466 w 8100409"/>
                <a:gd name="connsiteY95" fmla="*/ 310684 h 2687114"/>
                <a:gd name="connsiteX96" fmla="*/ 5211021 w 8100409"/>
                <a:gd name="connsiteY96" fmla="*/ 77671 h 2687114"/>
                <a:gd name="connsiteX97" fmla="*/ 5189838 w 8100409"/>
                <a:gd name="connsiteY97" fmla="*/ 77671 h 2687114"/>
                <a:gd name="connsiteX98" fmla="*/ 5161593 w 8100409"/>
                <a:gd name="connsiteY98" fmla="*/ 112976 h 2687114"/>
                <a:gd name="connsiteX99" fmla="*/ 5119227 w 8100409"/>
                <a:gd name="connsiteY99" fmla="*/ 165934 h 2687114"/>
                <a:gd name="connsiteX100" fmla="*/ 5083922 w 8100409"/>
                <a:gd name="connsiteY100" fmla="*/ 127098 h 2687114"/>
                <a:gd name="connsiteX101" fmla="*/ 4875623 w 8100409"/>
                <a:gd name="connsiteY101" fmla="*/ 180056 h 2687114"/>
                <a:gd name="connsiteX102" fmla="*/ 4808543 w 8100409"/>
                <a:gd name="connsiteY102" fmla="*/ 349520 h 2687114"/>
                <a:gd name="connsiteX103" fmla="*/ 4737933 w 8100409"/>
                <a:gd name="connsiteY103" fmla="*/ 547228 h 2687114"/>
                <a:gd name="connsiteX104" fmla="*/ 3262183 w 8100409"/>
                <a:gd name="connsiteY104" fmla="*/ 1737007 h 2687114"/>
                <a:gd name="connsiteX105" fmla="*/ 28244 w 8100409"/>
                <a:gd name="connsiteY105" fmla="*/ 1387487 h 2687114"/>
                <a:gd name="connsiteX106" fmla="*/ 56488 w 8100409"/>
                <a:gd name="connsiteY106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220686 w 8100409"/>
                <a:gd name="connsiteY12" fmla="*/ 2404272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96156 w 8100409"/>
                <a:gd name="connsiteY15" fmla="*/ 2397210 h 2687114"/>
                <a:gd name="connsiteX16" fmla="*/ 3043292 w 8100409"/>
                <a:gd name="connsiteY16" fmla="*/ 2365436 h 2687114"/>
                <a:gd name="connsiteX17" fmla="*/ 3089188 w 8100409"/>
                <a:gd name="connsiteY17" fmla="*/ 2234808 h 2687114"/>
                <a:gd name="connsiteX18" fmla="*/ 3364568 w 8100409"/>
                <a:gd name="connsiteY18" fmla="*/ 2361906 h 2687114"/>
                <a:gd name="connsiteX19" fmla="*/ 3650539 w 8100409"/>
                <a:gd name="connsiteY19" fmla="*/ 2457229 h 2687114"/>
                <a:gd name="connsiteX20" fmla="*/ 3837656 w 8100409"/>
                <a:gd name="connsiteY20" fmla="*/ 2464290 h 2687114"/>
                <a:gd name="connsiteX21" fmla="*/ 4296621 w 8100409"/>
                <a:gd name="connsiteY21" fmla="*/ 2411333 h 2687114"/>
                <a:gd name="connsiteX22" fmla="*/ 4554347 w 8100409"/>
                <a:gd name="connsiteY22" fmla="*/ 2273643 h 2687114"/>
                <a:gd name="connsiteX23" fmla="*/ 4808543 w 8100409"/>
                <a:gd name="connsiteY23" fmla="*/ 2192442 h 2687114"/>
                <a:gd name="connsiteX24" fmla="*/ 5013312 w 8100409"/>
                <a:gd name="connsiteY24" fmla="*/ 2160667 h 2687114"/>
                <a:gd name="connsiteX25" fmla="*/ 5207490 w 8100409"/>
                <a:gd name="connsiteY25" fmla="*/ 1962959 h 2687114"/>
                <a:gd name="connsiteX26" fmla="*/ 5309875 w 8100409"/>
                <a:gd name="connsiteY26" fmla="*/ 1715824 h 2687114"/>
                <a:gd name="connsiteX27" fmla="*/ 5295753 w 8100409"/>
                <a:gd name="connsiteY27" fmla="*/ 1440445 h 2687114"/>
                <a:gd name="connsiteX28" fmla="*/ 5196899 w 8100409"/>
                <a:gd name="connsiteY28" fmla="*/ 1189779 h 2687114"/>
                <a:gd name="connsiteX29" fmla="*/ 5076861 w 8100409"/>
                <a:gd name="connsiteY29" fmla="*/ 794363 h 2687114"/>
                <a:gd name="connsiteX30" fmla="*/ 5002721 w 8100409"/>
                <a:gd name="connsiteY30" fmla="*/ 624899 h 2687114"/>
                <a:gd name="connsiteX31" fmla="*/ 4917989 w 8100409"/>
                <a:gd name="connsiteY31" fmla="*/ 476618 h 2687114"/>
                <a:gd name="connsiteX32" fmla="*/ 5041556 w 8100409"/>
                <a:gd name="connsiteY32" fmla="*/ 511923 h 2687114"/>
                <a:gd name="connsiteX33" fmla="*/ 5211021 w 8100409"/>
                <a:gd name="connsiteY33" fmla="*/ 656673 h 2687114"/>
                <a:gd name="connsiteX34" fmla="*/ 5281631 w 8100409"/>
                <a:gd name="connsiteY34" fmla="*/ 755527 h 2687114"/>
                <a:gd name="connsiteX35" fmla="*/ 5348710 w 8100409"/>
                <a:gd name="connsiteY35" fmla="*/ 709631 h 2687114"/>
                <a:gd name="connsiteX36" fmla="*/ 5295753 w 8100409"/>
                <a:gd name="connsiteY36" fmla="*/ 582533 h 2687114"/>
                <a:gd name="connsiteX37" fmla="*/ 5316936 w 8100409"/>
                <a:gd name="connsiteY37" fmla="*/ 533106 h 2687114"/>
                <a:gd name="connsiteX38" fmla="*/ 5412259 w 8100409"/>
                <a:gd name="connsiteY38" fmla="*/ 639021 h 2687114"/>
                <a:gd name="connsiteX39" fmla="*/ 5525235 w 8100409"/>
                <a:gd name="connsiteY39" fmla="*/ 670795 h 2687114"/>
                <a:gd name="connsiteX40" fmla="*/ 5557010 w 8100409"/>
                <a:gd name="connsiteY40" fmla="*/ 451904 h 2687114"/>
                <a:gd name="connsiteX41" fmla="*/ 5652333 w 8100409"/>
                <a:gd name="connsiteY41" fmla="*/ 596655 h 2687114"/>
                <a:gd name="connsiteX42" fmla="*/ 5804145 w 8100409"/>
                <a:gd name="connsiteY42" fmla="*/ 797894 h 2687114"/>
                <a:gd name="connsiteX43" fmla="*/ 5878285 w 8100409"/>
                <a:gd name="connsiteY43" fmla="*/ 836729 h 2687114"/>
                <a:gd name="connsiteX44" fmla="*/ 5892407 w 8100409"/>
                <a:gd name="connsiteY44" fmla="*/ 706100 h 2687114"/>
                <a:gd name="connsiteX45" fmla="*/ 5945365 w 8100409"/>
                <a:gd name="connsiteY45" fmla="*/ 787302 h 2687114"/>
                <a:gd name="connsiteX46" fmla="*/ 6083054 w 8100409"/>
                <a:gd name="connsiteY46" fmla="*/ 872034 h 2687114"/>
                <a:gd name="connsiteX47" fmla="*/ 6132482 w 8100409"/>
                <a:gd name="connsiteY47" fmla="*/ 857912 h 2687114"/>
                <a:gd name="connsiteX48" fmla="*/ 6199561 w 8100409"/>
                <a:gd name="connsiteY48" fmla="*/ 794363 h 2687114"/>
                <a:gd name="connsiteX49" fmla="*/ 6181909 w 8100409"/>
                <a:gd name="connsiteY49" fmla="*/ 663734 h 2687114"/>
                <a:gd name="connsiteX50" fmla="*/ 6203092 w 8100409"/>
                <a:gd name="connsiteY50" fmla="*/ 614307 h 2687114"/>
                <a:gd name="connsiteX51" fmla="*/ 6340781 w 8100409"/>
                <a:gd name="connsiteY51" fmla="*/ 706100 h 2687114"/>
                <a:gd name="connsiteX52" fmla="*/ 6605569 w 8100409"/>
                <a:gd name="connsiteY52" fmla="*/ 924992 h 2687114"/>
                <a:gd name="connsiteX53" fmla="*/ 6813868 w 8100409"/>
                <a:gd name="connsiteY53" fmla="*/ 1172127 h 2687114"/>
                <a:gd name="connsiteX54" fmla="*/ 6986863 w 8100409"/>
                <a:gd name="connsiteY54" fmla="*/ 1309816 h 2687114"/>
                <a:gd name="connsiteX55" fmla="*/ 7301078 w 8100409"/>
                <a:gd name="connsiteY55" fmla="*/ 1475750 h 2687114"/>
                <a:gd name="connsiteX56" fmla="*/ 7548213 w 8100409"/>
                <a:gd name="connsiteY56" fmla="*/ 1514585 h 2687114"/>
                <a:gd name="connsiteX57" fmla="*/ 7551743 w 8100409"/>
                <a:gd name="connsiteY57" fmla="*/ 1408670 h 2687114"/>
                <a:gd name="connsiteX58" fmla="*/ 7576457 w 8100409"/>
                <a:gd name="connsiteY58" fmla="*/ 1309816 h 2687114"/>
                <a:gd name="connsiteX59" fmla="*/ 7604701 w 8100409"/>
                <a:gd name="connsiteY59" fmla="*/ 1239206 h 2687114"/>
                <a:gd name="connsiteX60" fmla="*/ 7654128 w 8100409"/>
                <a:gd name="connsiteY60" fmla="*/ 1267450 h 2687114"/>
                <a:gd name="connsiteX61" fmla="*/ 7880080 w 8100409"/>
                <a:gd name="connsiteY61" fmla="*/ 1394548 h 2687114"/>
                <a:gd name="connsiteX62" fmla="*/ 7957751 w 8100409"/>
                <a:gd name="connsiteY62" fmla="*/ 1341591 h 2687114"/>
                <a:gd name="connsiteX63" fmla="*/ 7897732 w 8100409"/>
                <a:gd name="connsiteY63" fmla="*/ 1203901 h 2687114"/>
                <a:gd name="connsiteX64" fmla="*/ 7873019 w 8100409"/>
                <a:gd name="connsiteY64" fmla="*/ 1087395 h 2687114"/>
                <a:gd name="connsiteX65" fmla="*/ 8084849 w 8100409"/>
                <a:gd name="connsiteY65" fmla="*/ 1207432 h 2687114"/>
                <a:gd name="connsiteX66" fmla="*/ 8081319 w 8100409"/>
                <a:gd name="connsiteY66" fmla="*/ 1087395 h 2687114"/>
                <a:gd name="connsiteX67" fmla="*/ 8067197 w 8100409"/>
                <a:gd name="connsiteY67" fmla="*/ 1041498 h 2687114"/>
                <a:gd name="connsiteX68" fmla="*/ 7957751 w 8100409"/>
                <a:gd name="connsiteY68" fmla="*/ 822607 h 2687114"/>
                <a:gd name="connsiteX69" fmla="*/ 7827122 w 8100409"/>
                <a:gd name="connsiteY69" fmla="*/ 794363 h 2687114"/>
                <a:gd name="connsiteX70" fmla="*/ 7721207 w 8100409"/>
                <a:gd name="connsiteY70" fmla="*/ 744936 h 2687114"/>
                <a:gd name="connsiteX71" fmla="*/ 7615292 w 8100409"/>
                <a:gd name="connsiteY71" fmla="*/ 670795 h 2687114"/>
                <a:gd name="connsiteX72" fmla="*/ 7498786 w 8100409"/>
                <a:gd name="connsiteY72" fmla="*/ 600185 h 2687114"/>
                <a:gd name="connsiteX73" fmla="*/ 7431706 w 8100409"/>
                <a:gd name="connsiteY73" fmla="*/ 473087 h 2687114"/>
                <a:gd name="connsiteX74" fmla="*/ 7382279 w 8100409"/>
                <a:gd name="connsiteY74" fmla="*/ 338928 h 2687114"/>
                <a:gd name="connsiteX75" fmla="*/ 7332852 w 8100409"/>
                <a:gd name="connsiteY75" fmla="*/ 148281 h 2687114"/>
                <a:gd name="connsiteX76" fmla="*/ 7279895 w 8100409"/>
                <a:gd name="connsiteY76" fmla="*/ 0 h 2687114"/>
                <a:gd name="connsiteX77" fmla="*/ 6827990 w 8100409"/>
                <a:gd name="connsiteY77" fmla="*/ 434252 h 2687114"/>
                <a:gd name="connsiteX78" fmla="*/ 6326659 w 8100409"/>
                <a:gd name="connsiteY78" fmla="*/ 250666 h 2687114"/>
                <a:gd name="connsiteX79" fmla="*/ 6291354 w 8100409"/>
                <a:gd name="connsiteY79" fmla="*/ 356581 h 2687114"/>
                <a:gd name="connsiteX80" fmla="*/ 6185439 w 8100409"/>
                <a:gd name="connsiteY80" fmla="*/ 522514 h 2687114"/>
                <a:gd name="connsiteX81" fmla="*/ 6044219 w 8100409"/>
                <a:gd name="connsiteY81" fmla="*/ 600185 h 2687114"/>
                <a:gd name="connsiteX82" fmla="*/ 5934773 w 8100409"/>
                <a:gd name="connsiteY82" fmla="*/ 653143 h 2687114"/>
                <a:gd name="connsiteX83" fmla="*/ 5878285 w 8100409"/>
                <a:gd name="connsiteY83" fmla="*/ 614307 h 2687114"/>
                <a:gd name="connsiteX84" fmla="*/ 5832389 w 8100409"/>
                <a:gd name="connsiteY84" fmla="*/ 575472 h 2687114"/>
                <a:gd name="connsiteX85" fmla="*/ 5790023 w 8100409"/>
                <a:gd name="connsiteY85" fmla="*/ 586063 h 2687114"/>
                <a:gd name="connsiteX86" fmla="*/ 5730004 w 8100409"/>
                <a:gd name="connsiteY86" fmla="*/ 515453 h 2687114"/>
                <a:gd name="connsiteX87" fmla="*/ 5726474 w 8100409"/>
                <a:gd name="connsiteY87" fmla="*/ 480148 h 2687114"/>
                <a:gd name="connsiteX88" fmla="*/ 5694699 w 8100409"/>
                <a:gd name="connsiteY88" fmla="*/ 476618 h 2687114"/>
                <a:gd name="connsiteX89" fmla="*/ 5652333 w 8100409"/>
                <a:gd name="connsiteY89" fmla="*/ 490740 h 2687114"/>
                <a:gd name="connsiteX90" fmla="*/ 5602906 w 8100409"/>
                <a:gd name="connsiteY90" fmla="*/ 451904 h 2687114"/>
                <a:gd name="connsiteX91" fmla="*/ 5546418 w 8100409"/>
                <a:gd name="connsiteY91" fmla="*/ 268318 h 2687114"/>
                <a:gd name="connsiteX92" fmla="*/ 5493461 w 8100409"/>
                <a:gd name="connsiteY92" fmla="*/ 105915 h 2687114"/>
                <a:gd name="connsiteX93" fmla="*/ 5454625 w 8100409"/>
                <a:gd name="connsiteY93" fmla="*/ 7061 h 2687114"/>
                <a:gd name="connsiteX94" fmla="*/ 5359302 w 8100409"/>
                <a:gd name="connsiteY94" fmla="*/ 321276 h 2687114"/>
                <a:gd name="connsiteX95" fmla="*/ 5320466 w 8100409"/>
                <a:gd name="connsiteY95" fmla="*/ 310684 h 2687114"/>
                <a:gd name="connsiteX96" fmla="*/ 5211021 w 8100409"/>
                <a:gd name="connsiteY96" fmla="*/ 77671 h 2687114"/>
                <a:gd name="connsiteX97" fmla="*/ 5189838 w 8100409"/>
                <a:gd name="connsiteY97" fmla="*/ 77671 h 2687114"/>
                <a:gd name="connsiteX98" fmla="*/ 5161593 w 8100409"/>
                <a:gd name="connsiteY98" fmla="*/ 112976 h 2687114"/>
                <a:gd name="connsiteX99" fmla="*/ 5119227 w 8100409"/>
                <a:gd name="connsiteY99" fmla="*/ 165934 h 2687114"/>
                <a:gd name="connsiteX100" fmla="*/ 5083922 w 8100409"/>
                <a:gd name="connsiteY100" fmla="*/ 127098 h 2687114"/>
                <a:gd name="connsiteX101" fmla="*/ 4875623 w 8100409"/>
                <a:gd name="connsiteY101" fmla="*/ 180056 h 2687114"/>
                <a:gd name="connsiteX102" fmla="*/ 4808543 w 8100409"/>
                <a:gd name="connsiteY102" fmla="*/ 349520 h 2687114"/>
                <a:gd name="connsiteX103" fmla="*/ 4737933 w 8100409"/>
                <a:gd name="connsiteY103" fmla="*/ 547228 h 2687114"/>
                <a:gd name="connsiteX104" fmla="*/ 3262183 w 8100409"/>
                <a:gd name="connsiteY104" fmla="*/ 1737007 h 2687114"/>
                <a:gd name="connsiteX105" fmla="*/ 28244 w 8100409"/>
                <a:gd name="connsiteY105" fmla="*/ 1387487 h 2687114"/>
                <a:gd name="connsiteX106" fmla="*/ 56488 w 8100409"/>
                <a:gd name="connsiteY106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220686 w 8100409"/>
                <a:gd name="connsiteY12" fmla="*/ 2404272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96156 w 8100409"/>
                <a:gd name="connsiteY15" fmla="*/ 2397210 h 2687114"/>
                <a:gd name="connsiteX16" fmla="*/ 3043292 w 8100409"/>
                <a:gd name="connsiteY16" fmla="*/ 2365436 h 2687114"/>
                <a:gd name="connsiteX17" fmla="*/ 3089188 w 8100409"/>
                <a:gd name="connsiteY17" fmla="*/ 2234808 h 2687114"/>
                <a:gd name="connsiteX18" fmla="*/ 3364568 w 8100409"/>
                <a:gd name="connsiteY18" fmla="*/ 2361906 h 2687114"/>
                <a:gd name="connsiteX19" fmla="*/ 3650539 w 8100409"/>
                <a:gd name="connsiteY19" fmla="*/ 2457229 h 2687114"/>
                <a:gd name="connsiteX20" fmla="*/ 3837656 w 8100409"/>
                <a:gd name="connsiteY20" fmla="*/ 2464290 h 2687114"/>
                <a:gd name="connsiteX21" fmla="*/ 4289560 w 8100409"/>
                <a:gd name="connsiteY21" fmla="*/ 2365436 h 2687114"/>
                <a:gd name="connsiteX22" fmla="*/ 4554347 w 8100409"/>
                <a:gd name="connsiteY22" fmla="*/ 2273643 h 2687114"/>
                <a:gd name="connsiteX23" fmla="*/ 4808543 w 8100409"/>
                <a:gd name="connsiteY23" fmla="*/ 2192442 h 2687114"/>
                <a:gd name="connsiteX24" fmla="*/ 5013312 w 8100409"/>
                <a:gd name="connsiteY24" fmla="*/ 2160667 h 2687114"/>
                <a:gd name="connsiteX25" fmla="*/ 5207490 w 8100409"/>
                <a:gd name="connsiteY25" fmla="*/ 1962959 h 2687114"/>
                <a:gd name="connsiteX26" fmla="*/ 5309875 w 8100409"/>
                <a:gd name="connsiteY26" fmla="*/ 1715824 h 2687114"/>
                <a:gd name="connsiteX27" fmla="*/ 5295753 w 8100409"/>
                <a:gd name="connsiteY27" fmla="*/ 1440445 h 2687114"/>
                <a:gd name="connsiteX28" fmla="*/ 5196899 w 8100409"/>
                <a:gd name="connsiteY28" fmla="*/ 1189779 h 2687114"/>
                <a:gd name="connsiteX29" fmla="*/ 5076861 w 8100409"/>
                <a:gd name="connsiteY29" fmla="*/ 794363 h 2687114"/>
                <a:gd name="connsiteX30" fmla="*/ 5002721 w 8100409"/>
                <a:gd name="connsiteY30" fmla="*/ 624899 h 2687114"/>
                <a:gd name="connsiteX31" fmla="*/ 4917989 w 8100409"/>
                <a:gd name="connsiteY31" fmla="*/ 476618 h 2687114"/>
                <a:gd name="connsiteX32" fmla="*/ 5041556 w 8100409"/>
                <a:gd name="connsiteY32" fmla="*/ 511923 h 2687114"/>
                <a:gd name="connsiteX33" fmla="*/ 5211021 w 8100409"/>
                <a:gd name="connsiteY33" fmla="*/ 656673 h 2687114"/>
                <a:gd name="connsiteX34" fmla="*/ 5281631 w 8100409"/>
                <a:gd name="connsiteY34" fmla="*/ 755527 h 2687114"/>
                <a:gd name="connsiteX35" fmla="*/ 5348710 w 8100409"/>
                <a:gd name="connsiteY35" fmla="*/ 709631 h 2687114"/>
                <a:gd name="connsiteX36" fmla="*/ 5295753 w 8100409"/>
                <a:gd name="connsiteY36" fmla="*/ 582533 h 2687114"/>
                <a:gd name="connsiteX37" fmla="*/ 5316936 w 8100409"/>
                <a:gd name="connsiteY37" fmla="*/ 533106 h 2687114"/>
                <a:gd name="connsiteX38" fmla="*/ 5412259 w 8100409"/>
                <a:gd name="connsiteY38" fmla="*/ 639021 h 2687114"/>
                <a:gd name="connsiteX39" fmla="*/ 5525235 w 8100409"/>
                <a:gd name="connsiteY39" fmla="*/ 670795 h 2687114"/>
                <a:gd name="connsiteX40" fmla="*/ 5557010 w 8100409"/>
                <a:gd name="connsiteY40" fmla="*/ 451904 h 2687114"/>
                <a:gd name="connsiteX41" fmla="*/ 5652333 w 8100409"/>
                <a:gd name="connsiteY41" fmla="*/ 596655 h 2687114"/>
                <a:gd name="connsiteX42" fmla="*/ 5804145 w 8100409"/>
                <a:gd name="connsiteY42" fmla="*/ 797894 h 2687114"/>
                <a:gd name="connsiteX43" fmla="*/ 5878285 w 8100409"/>
                <a:gd name="connsiteY43" fmla="*/ 836729 h 2687114"/>
                <a:gd name="connsiteX44" fmla="*/ 5892407 w 8100409"/>
                <a:gd name="connsiteY44" fmla="*/ 706100 h 2687114"/>
                <a:gd name="connsiteX45" fmla="*/ 5945365 w 8100409"/>
                <a:gd name="connsiteY45" fmla="*/ 787302 h 2687114"/>
                <a:gd name="connsiteX46" fmla="*/ 6083054 w 8100409"/>
                <a:gd name="connsiteY46" fmla="*/ 872034 h 2687114"/>
                <a:gd name="connsiteX47" fmla="*/ 6132482 w 8100409"/>
                <a:gd name="connsiteY47" fmla="*/ 857912 h 2687114"/>
                <a:gd name="connsiteX48" fmla="*/ 6199561 w 8100409"/>
                <a:gd name="connsiteY48" fmla="*/ 794363 h 2687114"/>
                <a:gd name="connsiteX49" fmla="*/ 6181909 w 8100409"/>
                <a:gd name="connsiteY49" fmla="*/ 663734 h 2687114"/>
                <a:gd name="connsiteX50" fmla="*/ 6203092 w 8100409"/>
                <a:gd name="connsiteY50" fmla="*/ 614307 h 2687114"/>
                <a:gd name="connsiteX51" fmla="*/ 6340781 w 8100409"/>
                <a:gd name="connsiteY51" fmla="*/ 706100 h 2687114"/>
                <a:gd name="connsiteX52" fmla="*/ 6605569 w 8100409"/>
                <a:gd name="connsiteY52" fmla="*/ 924992 h 2687114"/>
                <a:gd name="connsiteX53" fmla="*/ 6813868 w 8100409"/>
                <a:gd name="connsiteY53" fmla="*/ 1172127 h 2687114"/>
                <a:gd name="connsiteX54" fmla="*/ 6986863 w 8100409"/>
                <a:gd name="connsiteY54" fmla="*/ 1309816 h 2687114"/>
                <a:gd name="connsiteX55" fmla="*/ 7301078 w 8100409"/>
                <a:gd name="connsiteY55" fmla="*/ 1475750 h 2687114"/>
                <a:gd name="connsiteX56" fmla="*/ 7548213 w 8100409"/>
                <a:gd name="connsiteY56" fmla="*/ 1514585 h 2687114"/>
                <a:gd name="connsiteX57" fmla="*/ 7551743 w 8100409"/>
                <a:gd name="connsiteY57" fmla="*/ 1408670 h 2687114"/>
                <a:gd name="connsiteX58" fmla="*/ 7576457 w 8100409"/>
                <a:gd name="connsiteY58" fmla="*/ 1309816 h 2687114"/>
                <a:gd name="connsiteX59" fmla="*/ 7604701 w 8100409"/>
                <a:gd name="connsiteY59" fmla="*/ 1239206 h 2687114"/>
                <a:gd name="connsiteX60" fmla="*/ 7654128 w 8100409"/>
                <a:gd name="connsiteY60" fmla="*/ 1267450 h 2687114"/>
                <a:gd name="connsiteX61" fmla="*/ 7880080 w 8100409"/>
                <a:gd name="connsiteY61" fmla="*/ 1394548 h 2687114"/>
                <a:gd name="connsiteX62" fmla="*/ 7957751 w 8100409"/>
                <a:gd name="connsiteY62" fmla="*/ 1341591 h 2687114"/>
                <a:gd name="connsiteX63" fmla="*/ 7897732 w 8100409"/>
                <a:gd name="connsiteY63" fmla="*/ 1203901 h 2687114"/>
                <a:gd name="connsiteX64" fmla="*/ 7873019 w 8100409"/>
                <a:gd name="connsiteY64" fmla="*/ 1087395 h 2687114"/>
                <a:gd name="connsiteX65" fmla="*/ 8084849 w 8100409"/>
                <a:gd name="connsiteY65" fmla="*/ 1207432 h 2687114"/>
                <a:gd name="connsiteX66" fmla="*/ 8081319 w 8100409"/>
                <a:gd name="connsiteY66" fmla="*/ 1087395 h 2687114"/>
                <a:gd name="connsiteX67" fmla="*/ 8067197 w 8100409"/>
                <a:gd name="connsiteY67" fmla="*/ 1041498 h 2687114"/>
                <a:gd name="connsiteX68" fmla="*/ 7957751 w 8100409"/>
                <a:gd name="connsiteY68" fmla="*/ 822607 h 2687114"/>
                <a:gd name="connsiteX69" fmla="*/ 7827122 w 8100409"/>
                <a:gd name="connsiteY69" fmla="*/ 794363 h 2687114"/>
                <a:gd name="connsiteX70" fmla="*/ 7721207 w 8100409"/>
                <a:gd name="connsiteY70" fmla="*/ 744936 h 2687114"/>
                <a:gd name="connsiteX71" fmla="*/ 7615292 w 8100409"/>
                <a:gd name="connsiteY71" fmla="*/ 670795 h 2687114"/>
                <a:gd name="connsiteX72" fmla="*/ 7498786 w 8100409"/>
                <a:gd name="connsiteY72" fmla="*/ 600185 h 2687114"/>
                <a:gd name="connsiteX73" fmla="*/ 7431706 w 8100409"/>
                <a:gd name="connsiteY73" fmla="*/ 473087 h 2687114"/>
                <a:gd name="connsiteX74" fmla="*/ 7382279 w 8100409"/>
                <a:gd name="connsiteY74" fmla="*/ 338928 h 2687114"/>
                <a:gd name="connsiteX75" fmla="*/ 7332852 w 8100409"/>
                <a:gd name="connsiteY75" fmla="*/ 148281 h 2687114"/>
                <a:gd name="connsiteX76" fmla="*/ 7279895 w 8100409"/>
                <a:gd name="connsiteY76" fmla="*/ 0 h 2687114"/>
                <a:gd name="connsiteX77" fmla="*/ 6827990 w 8100409"/>
                <a:gd name="connsiteY77" fmla="*/ 434252 h 2687114"/>
                <a:gd name="connsiteX78" fmla="*/ 6326659 w 8100409"/>
                <a:gd name="connsiteY78" fmla="*/ 250666 h 2687114"/>
                <a:gd name="connsiteX79" fmla="*/ 6291354 w 8100409"/>
                <a:gd name="connsiteY79" fmla="*/ 356581 h 2687114"/>
                <a:gd name="connsiteX80" fmla="*/ 6185439 w 8100409"/>
                <a:gd name="connsiteY80" fmla="*/ 522514 h 2687114"/>
                <a:gd name="connsiteX81" fmla="*/ 6044219 w 8100409"/>
                <a:gd name="connsiteY81" fmla="*/ 600185 h 2687114"/>
                <a:gd name="connsiteX82" fmla="*/ 5934773 w 8100409"/>
                <a:gd name="connsiteY82" fmla="*/ 653143 h 2687114"/>
                <a:gd name="connsiteX83" fmla="*/ 5878285 w 8100409"/>
                <a:gd name="connsiteY83" fmla="*/ 614307 h 2687114"/>
                <a:gd name="connsiteX84" fmla="*/ 5832389 w 8100409"/>
                <a:gd name="connsiteY84" fmla="*/ 575472 h 2687114"/>
                <a:gd name="connsiteX85" fmla="*/ 5790023 w 8100409"/>
                <a:gd name="connsiteY85" fmla="*/ 586063 h 2687114"/>
                <a:gd name="connsiteX86" fmla="*/ 5730004 w 8100409"/>
                <a:gd name="connsiteY86" fmla="*/ 515453 h 2687114"/>
                <a:gd name="connsiteX87" fmla="*/ 5726474 w 8100409"/>
                <a:gd name="connsiteY87" fmla="*/ 480148 h 2687114"/>
                <a:gd name="connsiteX88" fmla="*/ 5694699 w 8100409"/>
                <a:gd name="connsiteY88" fmla="*/ 476618 h 2687114"/>
                <a:gd name="connsiteX89" fmla="*/ 5652333 w 8100409"/>
                <a:gd name="connsiteY89" fmla="*/ 490740 h 2687114"/>
                <a:gd name="connsiteX90" fmla="*/ 5602906 w 8100409"/>
                <a:gd name="connsiteY90" fmla="*/ 451904 h 2687114"/>
                <a:gd name="connsiteX91" fmla="*/ 5546418 w 8100409"/>
                <a:gd name="connsiteY91" fmla="*/ 268318 h 2687114"/>
                <a:gd name="connsiteX92" fmla="*/ 5493461 w 8100409"/>
                <a:gd name="connsiteY92" fmla="*/ 105915 h 2687114"/>
                <a:gd name="connsiteX93" fmla="*/ 5454625 w 8100409"/>
                <a:gd name="connsiteY93" fmla="*/ 7061 h 2687114"/>
                <a:gd name="connsiteX94" fmla="*/ 5359302 w 8100409"/>
                <a:gd name="connsiteY94" fmla="*/ 321276 h 2687114"/>
                <a:gd name="connsiteX95" fmla="*/ 5320466 w 8100409"/>
                <a:gd name="connsiteY95" fmla="*/ 310684 h 2687114"/>
                <a:gd name="connsiteX96" fmla="*/ 5211021 w 8100409"/>
                <a:gd name="connsiteY96" fmla="*/ 77671 h 2687114"/>
                <a:gd name="connsiteX97" fmla="*/ 5189838 w 8100409"/>
                <a:gd name="connsiteY97" fmla="*/ 77671 h 2687114"/>
                <a:gd name="connsiteX98" fmla="*/ 5161593 w 8100409"/>
                <a:gd name="connsiteY98" fmla="*/ 112976 h 2687114"/>
                <a:gd name="connsiteX99" fmla="*/ 5119227 w 8100409"/>
                <a:gd name="connsiteY99" fmla="*/ 165934 h 2687114"/>
                <a:gd name="connsiteX100" fmla="*/ 5083922 w 8100409"/>
                <a:gd name="connsiteY100" fmla="*/ 127098 h 2687114"/>
                <a:gd name="connsiteX101" fmla="*/ 4875623 w 8100409"/>
                <a:gd name="connsiteY101" fmla="*/ 180056 h 2687114"/>
                <a:gd name="connsiteX102" fmla="*/ 4808543 w 8100409"/>
                <a:gd name="connsiteY102" fmla="*/ 349520 h 2687114"/>
                <a:gd name="connsiteX103" fmla="*/ 4737933 w 8100409"/>
                <a:gd name="connsiteY103" fmla="*/ 547228 h 2687114"/>
                <a:gd name="connsiteX104" fmla="*/ 3262183 w 8100409"/>
                <a:gd name="connsiteY104" fmla="*/ 1737007 h 2687114"/>
                <a:gd name="connsiteX105" fmla="*/ 28244 w 8100409"/>
                <a:gd name="connsiteY105" fmla="*/ 1387487 h 2687114"/>
                <a:gd name="connsiteX106" fmla="*/ 56488 w 8100409"/>
                <a:gd name="connsiteY106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220686 w 8100409"/>
                <a:gd name="connsiteY12" fmla="*/ 2404272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96156 w 8100409"/>
                <a:gd name="connsiteY15" fmla="*/ 2397210 h 2687114"/>
                <a:gd name="connsiteX16" fmla="*/ 3043292 w 8100409"/>
                <a:gd name="connsiteY16" fmla="*/ 2365436 h 2687114"/>
                <a:gd name="connsiteX17" fmla="*/ 3089188 w 8100409"/>
                <a:gd name="connsiteY17" fmla="*/ 2234808 h 2687114"/>
                <a:gd name="connsiteX18" fmla="*/ 3364568 w 8100409"/>
                <a:gd name="connsiteY18" fmla="*/ 2361906 h 2687114"/>
                <a:gd name="connsiteX19" fmla="*/ 3650539 w 8100409"/>
                <a:gd name="connsiteY19" fmla="*/ 2457229 h 2687114"/>
                <a:gd name="connsiteX20" fmla="*/ 3837656 w 8100409"/>
                <a:gd name="connsiteY20" fmla="*/ 2464290 h 2687114"/>
                <a:gd name="connsiteX21" fmla="*/ 4289560 w 8100409"/>
                <a:gd name="connsiteY21" fmla="*/ 2365436 h 2687114"/>
                <a:gd name="connsiteX22" fmla="*/ 4547286 w 8100409"/>
                <a:gd name="connsiteY22" fmla="*/ 2217155 h 2687114"/>
                <a:gd name="connsiteX23" fmla="*/ 4808543 w 8100409"/>
                <a:gd name="connsiteY23" fmla="*/ 2192442 h 2687114"/>
                <a:gd name="connsiteX24" fmla="*/ 5013312 w 8100409"/>
                <a:gd name="connsiteY24" fmla="*/ 2160667 h 2687114"/>
                <a:gd name="connsiteX25" fmla="*/ 5207490 w 8100409"/>
                <a:gd name="connsiteY25" fmla="*/ 1962959 h 2687114"/>
                <a:gd name="connsiteX26" fmla="*/ 5309875 w 8100409"/>
                <a:gd name="connsiteY26" fmla="*/ 1715824 h 2687114"/>
                <a:gd name="connsiteX27" fmla="*/ 5295753 w 8100409"/>
                <a:gd name="connsiteY27" fmla="*/ 1440445 h 2687114"/>
                <a:gd name="connsiteX28" fmla="*/ 5196899 w 8100409"/>
                <a:gd name="connsiteY28" fmla="*/ 1189779 h 2687114"/>
                <a:gd name="connsiteX29" fmla="*/ 5076861 w 8100409"/>
                <a:gd name="connsiteY29" fmla="*/ 794363 h 2687114"/>
                <a:gd name="connsiteX30" fmla="*/ 5002721 w 8100409"/>
                <a:gd name="connsiteY30" fmla="*/ 624899 h 2687114"/>
                <a:gd name="connsiteX31" fmla="*/ 4917989 w 8100409"/>
                <a:gd name="connsiteY31" fmla="*/ 476618 h 2687114"/>
                <a:gd name="connsiteX32" fmla="*/ 5041556 w 8100409"/>
                <a:gd name="connsiteY32" fmla="*/ 511923 h 2687114"/>
                <a:gd name="connsiteX33" fmla="*/ 5211021 w 8100409"/>
                <a:gd name="connsiteY33" fmla="*/ 656673 h 2687114"/>
                <a:gd name="connsiteX34" fmla="*/ 5281631 w 8100409"/>
                <a:gd name="connsiteY34" fmla="*/ 755527 h 2687114"/>
                <a:gd name="connsiteX35" fmla="*/ 5348710 w 8100409"/>
                <a:gd name="connsiteY35" fmla="*/ 709631 h 2687114"/>
                <a:gd name="connsiteX36" fmla="*/ 5295753 w 8100409"/>
                <a:gd name="connsiteY36" fmla="*/ 582533 h 2687114"/>
                <a:gd name="connsiteX37" fmla="*/ 5316936 w 8100409"/>
                <a:gd name="connsiteY37" fmla="*/ 533106 h 2687114"/>
                <a:gd name="connsiteX38" fmla="*/ 5412259 w 8100409"/>
                <a:gd name="connsiteY38" fmla="*/ 639021 h 2687114"/>
                <a:gd name="connsiteX39" fmla="*/ 5525235 w 8100409"/>
                <a:gd name="connsiteY39" fmla="*/ 670795 h 2687114"/>
                <a:gd name="connsiteX40" fmla="*/ 5557010 w 8100409"/>
                <a:gd name="connsiteY40" fmla="*/ 451904 h 2687114"/>
                <a:gd name="connsiteX41" fmla="*/ 5652333 w 8100409"/>
                <a:gd name="connsiteY41" fmla="*/ 596655 h 2687114"/>
                <a:gd name="connsiteX42" fmla="*/ 5804145 w 8100409"/>
                <a:gd name="connsiteY42" fmla="*/ 797894 h 2687114"/>
                <a:gd name="connsiteX43" fmla="*/ 5878285 w 8100409"/>
                <a:gd name="connsiteY43" fmla="*/ 836729 h 2687114"/>
                <a:gd name="connsiteX44" fmla="*/ 5892407 w 8100409"/>
                <a:gd name="connsiteY44" fmla="*/ 706100 h 2687114"/>
                <a:gd name="connsiteX45" fmla="*/ 5945365 w 8100409"/>
                <a:gd name="connsiteY45" fmla="*/ 787302 h 2687114"/>
                <a:gd name="connsiteX46" fmla="*/ 6083054 w 8100409"/>
                <a:gd name="connsiteY46" fmla="*/ 872034 h 2687114"/>
                <a:gd name="connsiteX47" fmla="*/ 6132482 w 8100409"/>
                <a:gd name="connsiteY47" fmla="*/ 857912 h 2687114"/>
                <a:gd name="connsiteX48" fmla="*/ 6199561 w 8100409"/>
                <a:gd name="connsiteY48" fmla="*/ 794363 h 2687114"/>
                <a:gd name="connsiteX49" fmla="*/ 6181909 w 8100409"/>
                <a:gd name="connsiteY49" fmla="*/ 663734 h 2687114"/>
                <a:gd name="connsiteX50" fmla="*/ 6203092 w 8100409"/>
                <a:gd name="connsiteY50" fmla="*/ 614307 h 2687114"/>
                <a:gd name="connsiteX51" fmla="*/ 6340781 w 8100409"/>
                <a:gd name="connsiteY51" fmla="*/ 706100 h 2687114"/>
                <a:gd name="connsiteX52" fmla="*/ 6605569 w 8100409"/>
                <a:gd name="connsiteY52" fmla="*/ 924992 h 2687114"/>
                <a:gd name="connsiteX53" fmla="*/ 6813868 w 8100409"/>
                <a:gd name="connsiteY53" fmla="*/ 1172127 h 2687114"/>
                <a:gd name="connsiteX54" fmla="*/ 6986863 w 8100409"/>
                <a:gd name="connsiteY54" fmla="*/ 1309816 h 2687114"/>
                <a:gd name="connsiteX55" fmla="*/ 7301078 w 8100409"/>
                <a:gd name="connsiteY55" fmla="*/ 1475750 h 2687114"/>
                <a:gd name="connsiteX56" fmla="*/ 7548213 w 8100409"/>
                <a:gd name="connsiteY56" fmla="*/ 1514585 h 2687114"/>
                <a:gd name="connsiteX57" fmla="*/ 7551743 w 8100409"/>
                <a:gd name="connsiteY57" fmla="*/ 1408670 h 2687114"/>
                <a:gd name="connsiteX58" fmla="*/ 7576457 w 8100409"/>
                <a:gd name="connsiteY58" fmla="*/ 1309816 h 2687114"/>
                <a:gd name="connsiteX59" fmla="*/ 7604701 w 8100409"/>
                <a:gd name="connsiteY59" fmla="*/ 1239206 h 2687114"/>
                <a:gd name="connsiteX60" fmla="*/ 7654128 w 8100409"/>
                <a:gd name="connsiteY60" fmla="*/ 1267450 h 2687114"/>
                <a:gd name="connsiteX61" fmla="*/ 7880080 w 8100409"/>
                <a:gd name="connsiteY61" fmla="*/ 1394548 h 2687114"/>
                <a:gd name="connsiteX62" fmla="*/ 7957751 w 8100409"/>
                <a:gd name="connsiteY62" fmla="*/ 1341591 h 2687114"/>
                <a:gd name="connsiteX63" fmla="*/ 7897732 w 8100409"/>
                <a:gd name="connsiteY63" fmla="*/ 1203901 h 2687114"/>
                <a:gd name="connsiteX64" fmla="*/ 7873019 w 8100409"/>
                <a:gd name="connsiteY64" fmla="*/ 1087395 h 2687114"/>
                <a:gd name="connsiteX65" fmla="*/ 8084849 w 8100409"/>
                <a:gd name="connsiteY65" fmla="*/ 1207432 h 2687114"/>
                <a:gd name="connsiteX66" fmla="*/ 8081319 w 8100409"/>
                <a:gd name="connsiteY66" fmla="*/ 1087395 h 2687114"/>
                <a:gd name="connsiteX67" fmla="*/ 8067197 w 8100409"/>
                <a:gd name="connsiteY67" fmla="*/ 1041498 h 2687114"/>
                <a:gd name="connsiteX68" fmla="*/ 7957751 w 8100409"/>
                <a:gd name="connsiteY68" fmla="*/ 822607 h 2687114"/>
                <a:gd name="connsiteX69" fmla="*/ 7827122 w 8100409"/>
                <a:gd name="connsiteY69" fmla="*/ 794363 h 2687114"/>
                <a:gd name="connsiteX70" fmla="*/ 7721207 w 8100409"/>
                <a:gd name="connsiteY70" fmla="*/ 744936 h 2687114"/>
                <a:gd name="connsiteX71" fmla="*/ 7615292 w 8100409"/>
                <a:gd name="connsiteY71" fmla="*/ 670795 h 2687114"/>
                <a:gd name="connsiteX72" fmla="*/ 7498786 w 8100409"/>
                <a:gd name="connsiteY72" fmla="*/ 600185 h 2687114"/>
                <a:gd name="connsiteX73" fmla="*/ 7431706 w 8100409"/>
                <a:gd name="connsiteY73" fmla="*/ 473087 h 2687114"/>
                <a:gd name="connsiteX74" fmla="*/ 7382279 w 8100409"/>
                <a:gd name="connsiteY74" fmla="*/ 338928 h 2687114"/>
                <a:gd name="connsiteX75" fmla="*/ 7332852 w 8100409"/>
                <a:gd name="connsiteY75" fmla="*/ 148281 h 2687114"/>
                <a:gd name="connsiteX76" fmla="*/ 7279895 w 8100409"/>
                <a:gd name="connsiteY76" fmla="*/ 0 h 2687114"/>
                <a:gd name="connsiteX77" fmla="*/ 6827990 w 8100409"/>
                <a:gd name="connsiteY77" fmla="*/ 434252 h 2687114"/>
                <a:gd name="connsiteX78" fmla="*/ 6326659 w 8100409"/>
                <a:gd name="connsiteY78" fmla="*/ 250666 h 2687114"/>
                <a:gd name="connsiteX79" fmla="*/ 6291354 w 8100409"/>
                <a:gd name="connsiteY79" fmla="*/ 356581 h 2687114"/>
                <a:gd name="connsiteX80" fmla="*/ 6185439 w 8100409"/>
                <a:gd name="connsiteY80" fmla="*/ 522514 h 2687114"/>
                <a:gd name="connsiteX81" fmla="*/ 6044219 w 8100409"/>
                <a:gd name="connsiteY81" fmla="*/ 600185 h 2687114"/>
                <a:gd name="connsiteX82" fmla="*/ 5934773 w 8100409"/>
                <a:gd name="connsiteY82" fmla="*/ 653143 h 2687114"/>
                <a:gd name="connsiteX83" fmla="*/ 5878285 w 8100409"/>
                <a:gd name="connsiteY83" fmla="*/ 614307 h 2687114"/>
                <a:gd name="connsiteX84" fmla="*/ 5832389 w 8100409"/>
                <a:gd name="connsiteY84" fmla="*/ 575472 h 2687114"/>
                <a:gd name="connsiteX85" fmla="*/ 5790023 w 8100409"/>
                <a:gd name="connsiteY85" fmla="*/ 586063 h 2687114"/>
                <a:gd name="connsiteX86" fmla="*/ 5730004 w 8100409"/>
                <a:gd name="connsiteY86" fmla="*/ 515453 h 2687114"/>
                <a:gd name="connsiteX87" fmla="*/ 5726474 w 8100409"/>
                <a:gd name="connsiteY87" fmla="*/ 480148 h 2687114"/>
                <a:gd name="connsiteX88" fmla="*/ 5694699 w 8100409"/>
                <a:gd name="connsiteY88" fmla="*/ 476618 h 2687114"/>
                <a:gd name="connsiteX89" fmla="*/ 5652333 w 8100409"/>
                <a:gd name="connsiteY89" fmla="*/ 490740 h 2687114"/>
                <a:gd name="connsiteX90" fmla="*/ 5602906 w 8100409"/>
                <a:gd name="connsiteY90" fmla="*/ 451904 h 2687114"/>
                <a:gd name="connsiteX91" fmla="*/ 5546418 w 8100409"/>
                <a:gd name="connsiteY91" fmla="*/ 268318 h 2687114"/>
                <a:gd name="connsiteX92" fmla="*/ 5493461 w 8100409"/>
                <a:gd name="connsiteY92" fmla="*/ 105915 h 2687114"/>
                <a:gd name="connsiteX93" fmla="*/ 5454625 w 8100409"/>
                <a:gd name="connsiteY93" fmla="*/ 7061 h 2687114"/>
                <a:gd name="connsiteX94" fmla="*/ 5359302 w 8100409"/>
                <a:gd name="connsiteY94" fmla="*/ 321276 h 2687114"/>
                <a:gd name="connsiteX95" fmla="*/ 5320466 w 8100409"/>
                <a:gd name="connsiteY95" fmla="*/ 310684 h 2687114"/>
                <a:gd name="connsiteX96" fmla="*/ 5211021 w 8100409"/>
                <a:gd name="connsiteY96" fmla="*/ 77671 h 2687114"/>
                <a:gd name="connsiteX97" fmla="*/ 5189838 w 8100409"/>
                <a:gd name="connsiteY97" fmla="*/ 77671 h 2687114"/>
                <a:gd name="connsiteX98" fmla="*/ 5161593 w 8100409"/>
                <a:gd name="connsiteY98" fmla="*/ 112976 h 2687114"/>
                <a:gd name="connsiteX99" fmla="*/ 5119227 w 8100409"/>
                <a:gd name="connsiteY99" fmla="*/ 165934 h 2687114"/>
                <a:gd name="connsiteX100" fmla="*/ 5083922 w 8100409"/>
                <a:gd name="connsiteY100" fmla="*/ 127098 h 2687114"/>
                <a:gd name="connsiteX101" fmla="*/ 4875623 w 8100409"/>
                <a:gd name="connsiteY101" fmla="*/ 180056 h 2687114"/>
                <a:gd name="connsiteX102" fmla="*/ 4808543 w 8100409"/>
                <a:gd name="connsiteY102" fmla="*/ 349520 h 2687114"/>
                <a:gd name="connsiteX103" fmla="*/ 4737933 w 8100409"/>
                <a:gd name="connsiteY103" fmla="*/ 547228 h 2687114"/>
                <a:gd name="connsiteX104" fmla="*/ 3262183 w 8100409"/>
                <a:gd name="connsiteY104" fmla="*/ 1737007 h 2687114"/>
                <a:gd name="connsiteX105" fmla="*/ 28244 w 8100409"/>
                <a:gd name="connsiteY105" fmla="*/ 1387487 h 2687114"/>
                <a:gd name="connsiteX106" fmla="*/ 56488 w 8100409"/>
                <a:gd name="connsiteY106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220686 w 8100409"/>
                <a:gd name="connsiteY12" fmla="*/ 2404272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96156 w 8100409"/>
                <a:gd name="connsiteY15" fmla="*/ 2397210 h 2687114"/>
                <a:gd name="connsiteX16" fmla="*/ 3043292 w 8100409"/>
                <a:gd name="connsiteY16" fmla="*/ 2365436 h 2687114"/>
                <a:gd name="connsiteX17" fmla="*/ 3089188 w 8100409"/>
                <a:gd name="connsiteY17" fmla="*/ 2234808 h 2687114"/>
                <a:gd name="connsiteX18" fmla="*/ 3364568 w 8100409"/>
                <a:gd name="connsiteY18" fmla="*/ 2361906 h 2687114"/>
                <a:gd name="connsiteX19" fmla="*/ 3650539 w 8100409"/>
                <a:gd name="connsiteY19" fmla="*/ 2457229 h 2687114"/>
                <a:gd name="connsiteX20" fmla="*/ 3837656 w 8100409"/>
                <a:gd name="connsiteY20" fmla="*/ 2464290 h 2687114"/>
                <a:gd name="connsiteX21" fmla="*/ 4289560 w 8100409"/>
                <a:gd name="connsiteY21" fmla="*/ 2365436 h 2687114"/>
                <a:gd name="connsiteX22" fmla="*/ 4575530 w 8100409"/>
                <a:gd name="connsiteY22" fmla="*/ 2280704 h 2687114"/>
                <a:gd name="connsiteX23" fmla="*/ 4808543 w 8100409"/>
                <a:gd name="connsiteY23" fmla="*/ 2192442 h 2687114"/>
                <a:gd name="connsiteX24" fmla="*/ 5013312 w 8100409"/>
                <a:gd name="connsiteY24" fmla="*/ 2160667 h 2687114"/>
                <a:gd name="connsiteX25" fmla="*/ 5207490 w 8100409"/>
                <a:gd name="connsiteY25" fmla="*/ 1962959 h 2687114"/>
                <a:gd name="connsiteX26" fmla="*/ 5309875 w 8100409"/>
                <a:gd name="connsiteY26" fmla="*/ 1715824 h 2687114"/>
                <a:gd name="connsiteX27" fmla="*/ 5295753 w 8100409"/>
                <a:gd name="connsiteY27" fmla="*/ 1440445 h 2687114"/>
                <a:gd name="connsiteX28" fmla="*/ 5196899 w 8100409"/>
                <a:gd name="connsiteY28" fmla="*/ 1189779 h 2687114"/>
                <a:gd name="connsiteX29" fmla="*/ 5076861 w 8100409"/>
                <a:gd name="connsiteY29" fmla="*/ 794363 h 2687114"/>
                <a:gd name="connsiteX30" fmla="*/ 5002721 w 8100409"/>
                <a:gd name="connsiteY30" fmla="*/ 624899 h 2687114"/>
                <a:gd name="connsiteX31" fmla="*/ 4917989 w 8100409"/>
                <a:gd name="connsiteY31" fmla="*/ 476618 h 2687114"/>
                <a:gd name="connsiteX32" fmla="*/ 5041556 w 8100409"/>
                <a:gd name="connsiteY32" fmla="*/ 511923 h 2687114"/>
                <a:gd name="connsiteX33" fmla="*/ 5211021 w 8100409"/>
                <a:gd name="connsiteY33" fmla="*/ 656673 h 2687114"/>
                <a:gd name="connsiteX34" fmla="*/ 5281631 w 8100409"/>
                <a:gd name="connsiteY34" fmla="*/ 755527 h 2687114"/>
                <a:gd name="connsiteX35" fmla="*/ 5348710 w 8100409"/>
                <a:gd name="connsiteY35" fmla="*/ 709631 h 2687114"/>
                <a:gd name="connsiteX36" fmla="*/ 5295753 w 8100409"/>
                <a:gd name="connsiteY36" fmla="*/ 582533 h 2687114"/>
                <a:gd name="connsiteX37" fmla="*/ 5316936 w 8100409"/>
                <a:gd name="connsiteY37" fmla="*/ 533106 h 2687114"/>
                <a:gd name="connsiteX38" fmla="*/ 5412259 w 8100409"/>
                <a:gd name="connsiteY38" fmla="*/ 639021 h 2687114"/>
                <a:gd name="connsiteX39" fmla="*/ 5525235 w 8100409"/>
                <a:gd name="connsiteY39" fmla="*/ 670795 h 2687114"/>
                <a:gd name="connsiteX40" fmla="*/ 5557010 w 8100409"/>
                <a:gd name="connsiteY40" fmla="*/ 451904 h 2687114"/>
                <a:gd name="connsiteX41" fmla="*/ 5652333 w 8100409"/>
                <a:gd name="connsiteY41" fmla="*/ 596655 h 2687114"/>
                <a:gd name="connsiteX42" fmla="*/ 5804145 w 8100409"/>
                <a:gd name="connsiteY42" fmla="*/ 797894 h 2687114"/>
                <a:gd name="connsiteX43" fmla="*/ 5878285 w 8100409"/>
                <a:gd name="connsiteY43" fmla="*/ 836729 h 2687114"/>
                <a:gd name="connsiteX44" fmla="*/ 5892407 w 8100409"/>
                <a:gd name="connsiteY44" fmla="*/ 706100 h 2687114"/>
                <a:gd name="connsiteX45" fmla="*/ 5945365 w 8100409"/>
                <a:gd name="connsiteY45" fmla="*/ 787302 h 2687114"/>
                <a:gd name="connsiteX46" fmla="*/ 6083054 w 8100409"/>
                <a:gd name="connsiteY46" fmla="*/ 872034 h 2687114"/>
                <a:gd name="connsiteX47" fmla="*/ 6132482 w 8100409"/>
                <a:gd name="connsiteY47" fmla="*/ 857912 h 2687114"/>
                <a:gd name="connsiteX48" fmla="*/ 6199561 w 8100409"/>
                <a:gd name="connsiteY48" fmla="*/ 794363 h 2687114"/>
                <a:gd name="connsiteX49" fmla="*/ 6181909 w 8100409"/>
                <a:gd name="connsiteY49" fmla="*/ 663734 h 2687114"/>
                <a:gd name="connsiteX50" fmla="*/ 6203092 w 8100409"/>
                <a:gd name="connsiteY50" fmla="*/ 614307 h 2687114"/>
                <a:gd name="connsiteX51" fmla="*/ 6340781 w 8100409"/>
                <a:gd name="connsiteY51" fmla="*/ 706100 h 2687114"/>
                <a:gd name="connsiteX52" fmla="*/ 6605569 w 8100409"/>
                <a:gd name="connsiteY52" fmla="*/ 924992 h 2687114"/>
                <a:gd name="connsiteX53" fmla="*/ 6813868 w 8100409"/>
                <a:gd name="connsiteY53" fmla="*/ 1172127 h 2687114"/>
                <a:gd name="connsiteX54" fmla="*/ 6986863 w 8100409"/>
                <a:gd name="connsiteY54" fmla="*/ 1309816 h 2687114"/>
                <a:gd name="connsiteX55" fmla="*/ 7301078 w 8100409"/>
                <a:gd name="connsiteY55" fmla="*/ 1475750 h 2687114"/>
                <a:gd name="connsiteX56" fmla="*/ 7548213 w 8100409"/>
                <a:gd name="connsiteY56" fmla="*/ 1514585 h 2687114"/>
                <a:gd name="connsiteX57" fmla="*/ 7551743 w 8100409"/>
                <a:gd name="connsiteY57" fmla="*/ 1408670 h 2687114"/>
                <a:gd name="connsiteX58" fmla="*/ 7576457 w 8100409"/>
                <a:gd name="connsiteY58" fmla="*/ 1309816 h 2687114"/>
                <a:gd name="connsiteX59" fmla="*/ 7604701 w 8100409"/>
                <a:gd name="connsiteY59" fmla="*/ 1239206 h 2687114"/>
                <a:gd name="connsiteX60" fmla="*/ 7654128 w 8100409"/>
                <a:gd name="connsiteY60" fmla="*/ 1267450 h 2687114"/>
                <a:gd name="connsiteX61" fmla="*/ 7880080 w 8100409"/>
                <a:gd name="connsiteY61" fmla="*/ 1394548 h 2687114"/>
                <a:gd name="connsiteX62" fmla="*/ 7957751 w 8100409"/>
                <a:gd name="connsiteY62" fmla="*/ 1341591 h 2687114"/>
                <a:gd name="connsiteX63" fmla="*/ 7897732 w 8100409"/>
                <a:gd name="connsiteY63" fmla="*/ 1203901 h 2687114"/>
                <a:gd name="connsiteX64" fmla="*/ 7873019 w 8100409"/>
                <a:gd name="connsiteY64" fmla="*/ 1087395 h 2687114"/>
                <a:gd name="connsiteX65" fmla="*/ 8084849 w 8100409"/>
                <a:gd name="connsiteY65" fmla="*/ 1207432 h 2687114"/>
                <a:gd name="connsiteX66" fmla="*/ 8081319 w 8100409"/>
                <a:gd name="connsiteY66" fmla="*/ 1087395 h 2687114"/>
                <a:gd name="connsiteX67" fmla="*/ 8067197 w 8100409"/>
                <a:gd name="connsiteY67" fmla="*/ 1041498 h 2687114"/>
                <a:gd name="connsiteX68" fmla="*/ 7957751 w 8100409"/>
                <a:gd name="connsiteY68" fmla="*/ 822607 h 2687114"/>
                <a:gd name="connsiteX69" fmla="*/ 7827122 w 8100409"/>
                <a:gd name="connsiteY69" fmla="*/ 794363 h 2687114"/>
                <a:gd name="connsiteX70" fmla="*/ 7721207 w 8100409"/>
                <a:gd name="connsiteY70" fmla="*/ 744936 h 2687114"/>
                <a:gd name="connsiteX71" fmla="*/ 7615292 w 8100409"/>
                <a:gd name="connsiteY71" fmla="*/ 670795 h 2687114"/>
                <a:gd name="connsiteX72" fmla="*/ 7498786 w 8100409"/>
                <a:gd name="connsiteY72" fmla="*/ 600185 h 2687114"/>
                <a:gd name="connsiteX73" fmla="*/ 7431706 w 8100409"/>
                <a:gd name="connsiteY73" fmla="*/ 473087 h 2687114"/>
                <a:gd name="connsiteX74" fmla="*/ 7382279 w 8100409"/>
                <a:gd name="connsiteY74" fmla="*/ 338928 h 2687114"/>
                <a:gd name="connsiteX75" fmla="*/ 7332852 w 8100409"/>
                <a:gd name="connsiteY75" fmla="*/ 148281 h 2687114"/>
                <a:gd name="connsiteX76" fmla="*/ 7279895 w 8100409"/>
                <a:gd name="connsiteY76" fmla="*/ 0 h 2687114"/>
                <a:gd name="connsiteX77" fmla="*/ 6827990 w 8100409"/>
                <a:gd name="connsiteY77" fmla="*/ 434252 h 2687114"/>
                <a:gd name="connsiteX78" fmla="*/ 6326659 w 8100409"/>
                <a:gd name="connsiteY78" fmla="*/ 250666 h 2687114"/>
                <a:gd name="connsiteX79" fmla="*/ 6291354 w 8100409"/>
                <a:gd name="connsiteY79" fmla="*/ 356581 h 2687114"/>
                <a:gd name="connsiteX80" fmla="*/ 6185439 w 8100409"/>
                <a:gd name="connsiteY80" fmla="*/ 522514 h 2687114"/>
                <a:gd name="connsiteX81" fmla="*/ 6044219 w 8100409"/>
                <a:gd name="connsiteY81" fmla="*/ 600185 h 2687114"/>
                <a:gd name="connsiteX82" fmla="*/ 5934773 w 8100409"/>
                <a:gd name="connsiteY82" fmla="*/ 653143 h 2687114"/>
                <a:gd name="connsiteX83" fmla="*/ 5878285 w 8100409"/>
                <a:gd name="connsiteY83" fmla="*/ 614307 h 2687114"/>
                <a:gd name="connsiteX84" fmla="*/ 5832389 w 8100409"/>
                <a:gd name="connsiteY84" fmla="*/ 575472 h 2687114"/>
                <a:gd name="connsiteX85" fmla="*/ 5790023 w 8100409"/>
                <a:gd name="connsiteY85" fmla="*/ 586063 h 2687114"/>
                <a:gd name="connsiteX86" fmla="*/ 5730004 w 8100409"/>
                <a:gd name="connsiteY86" fmla="*/ 515453 h 2687114"/>
                <a:gd name="connsiteX87" fmla="*/ 5726474 w 8100409"/>
                <a:gd name="connsiteY87" fmla="*/ 480148 h 2687114"/>
                <a:gd name="connsiteX88" fmla="*/ 5694699 w 8100409"/>
                <a:gd name="connsiteY88" fmla="*/ 476618 h 2687114"/>
                <a:gd name="connsiteX89" fmla="*/ 5652333 w 8100409"/>
                <a:gd name="connsiteY89" fmla="*/ 490740 h 2687114"/>
                <a:gd name="connsiteX90" fmla="*/ 5602906 w 8100409"/>
                <a:gd name="connsiteY90" fmla="*/ 451904 h 2687114"/>
                <a:gd name="connsiteX91" fmla="*/ 5546418 w 8100409"/>
                <a:gd name="connsiteY91" fmla="*/ 268318 h 2687114"/>
                <a:gd name="connsiteX92" fmla="*/ 5493461 w 8100409"/>
                <a:gd name="connsiteY92" fmla="*/ 105915 h 2687114"/>
                <a:gd name="connsiteX93" fmla="*/ 5454625 w 8100409"/>
                <a:gd name="connsiteY93" fmla="*/ 7061 h 2687114"/>
                <a:gd name="connsiteX94" fmla="*/ 5359302 w 8100409"/>
                <a:gd name="connsiteY94" fmla="*/ 321276 h 2687114"/>
                <a:gd name="connsiteX95" fmla="*/ 5320466 w 8100409"/>
                <a:gd name="connsiteY95" fmla="*/ 310684 h 2687114"/>
                <a:gd name="connsiteX96" fmla="*/ 5211021 w 8100409"/>
                <a:gd name="connsiteY96" fmla="*/ 77671 h 2687114"/>
                <a:gd name="connsiteX97" fmla="*/ 5189838 w 8100409"/>
                <a:gd name="connsiteY97" fmla="*/ 77671 h 2687114"/>
                <a:gd name="connsiteX98" fmla="*/ 5161593 w 8100409"/>
                <a:gd name="connsiteY98" fmla="*/ 112976 h 2687114"/>
                <a:gd name="connsiteX99" fmla="*/ 5119227 w 8100409"/>
                <a:gd name="connsiteY99" fmla="*/ 165934 h 2687114"/>
                <a:gd name="connsiteX100" fmla="*/ 5083922 w 8100409"/>
                <a:gd name="connsiteY100" fmla="*/ 127098 h 2687114"/>
                <a:gd name="connsiteX101" fmla="*/ 4875623 w 8100409"/>
                <a:gd name="connsiteY101" fmla="*/ 180056 h 2687114"/>
                <a:gd name="connsiteX102" fmla="*/ 4808543 w 8100409"/>
                <a:gd name="connsiteY102" fmla="*/ 349520 h 2687114"/>
                <a:gd name="connsiteX103" fmla="*/ 4737933 w 8100409"/>
                <a:gd name="connsiteY103" fmla="*/ 547228 h 2687114"/>
                <a:gd name="connsiteX104" fmla="*/ 3262183 w 8100409"/>
                <a:gd name="connsiteY104" fmla="*/ 1737007 h 2687114"/>
                <a:gd name="connsiteX105" fmla="*/ 28244 w 8100409"/>
                <a:gd name="connsiteY105" fmla="*/ 1387487 h 2687114"/>
                <a:gd name="connsiteX106" fmla="*/ 56488 w 8100409"/>
                <a:gd name="connsiteY106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220686 w 8100409"/>
                <a:gd name="connsiteY12" fmla="*/ 2404272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96156 w 8100409"/>
                <a:gd name="connsiteY15" fmla="*/ 2397210 h 2687114"/>
                <a:gd name="connsiteX16" fmla="*/ 3043292 w 8100409"/>
                <a:gd name="connsiteY16" fmla="*/ 2365436 h 2687114"/>
                <a:gd name="connsiteX17" fmla="*/ 3089188 w 8100409"/>
                <a:gd name="connsiteY17" fmla="*/ 2234808 h 2687114"/>
                <a:gd name="connsiteX18" fmla="*/ 3364568 w 8100409"/>
                <a:gd name="connsiteY18" fmla="*/ 2361906 h 2687114"/>
                <a:gd name="connsiteX19" fmla="*/ 3650539 w 8100409"/>
                <a:gd name="connsiteY19" fmla="*/ 2457229 h 2687114"/>
                <a:gd name="connsiteX20" fmla="*/ 3837656 w 8100409"/>
                <a:gd name="connsiteY20" fmla="*/ 2464290 h 2687114"/>
                <a:gd name="connsiteX21" fmla="*/ 4289560 w 8100409"/>
                <a:gd name="connsiteY21" fmla="*/ 2365436 h 2687114"/>
                <a:gd name="connsiteX22" fmla="*/ 4575530 w 8100409"/>
                <a:gd name="connsiteY22" fmla="*/ 2280704 h 2687114"/>
                <a:gd name="connsiteX23" fmla="*/ 4819134 w 8100409"/>
                <a:gd name="connsiteY23" fmla="*/ 2280704 h 2687114"/>
                <a:gd name="connsiteX24" fmla="*/ 5013312 w 8100409"/>
                <a:gd name="connsiteY24" fmla="*/ 2160667 h 2687114"/>
                <a:gd name="connsiteX25" fmla="*/ 5207490 w 8100409"/>
                <a:gd name="connsiteY25" fmla="*/ 1962959 h 2687114"/>
                <a:gd name="connsiteX26" fmla="*/ 5309875 w 8100409"/>
                <a:gd name="connsiteY26" fmla="*/ 1715824 h 2687114"/>
                <a:gd name="connsiteX27" fmla="*/ 5295753 w 8100409"/>
                <a:gd name="connsiteY27" fmla="*/ 1440445 h 2687114"/>
                <a:gd name="connsiteX28" fmla="*/ 5196899 w 8100409"/>
                <a:gd name="connsiteY28" fmla="*/ 1189779 h 2687114"/>
                <a:gd name="connsiteX29" fmla="*/ 5076861 w 8100409"/>
                <a:gd name="connsiteY29" fmla="*/ 794363 h 2687114"/>
                <a:gd name="connsiteX30" fmla="*/ 5002721 w 8100409"/>
                <a:gd name="connsiteY30" fmla="*/ 624899 h 2687114"/>
                <a:gd name="connsiteX31" fmla="*/ 4917989 w 8100409"/>
                <a:gd name="connsiteY31" fmla="*/ 476618 h 2687114"/>
                <a:gd name="connsiteX32" fmla="*/ 5041556 w 8100409"/>
                <a:gd name="connsiteY32" fmla="*/ 511923 h 2687114"/>
                <a:gd name="connsiteX33" fmla="*/ 5211021 w 8100409"/>
                <a:gd name="connsiteY33" fmla="*/ 656673 h 2687114"/>
                <a:gd name="connsiteX34" fmla="*/ 5281631 w 8100409"/>
                <a:gd name="connsiteY34" fmla="*/ 755527 h 2687114"/>
                <a:gd name="connsiteX35" fmla="*/ 5348710 w 8100409"/>
                <a:gd name="connsiteY35" fmla="*/ 709631 h 2687114"/>
                <a:gd name="connsiteX36" fmla="*/ 5295753 w 8100409"/>
                <a:gd name="connsiteY36" fmla="*/ 582533 h 2687114"/>
                <a:gd name="connsiteX37" fmla="*/ 5316936 w 8100409"/>
                <a:gd name="connsiteY37" fmla="*/ 533106 h 2687114"/>
                <a:gd name="connsiteX38" fmla="*/ 5412259 w 8100409"/>
                <a:gd name="connsiteY38" fmla="*/ 639021 h 2687114"/>
                <a:gd name="connsiteX39" fmla="*/ 5525235 w 8100409"/>
                <a:gd name="connsiteY39" fmla="*/ 670795 h 2687114"/>
                <a:gd name="connsiteX40" fmla="*/ 5557010 w 8100409"/>
                <a:gd name="connsiteY40" fmla="*/ 451904 h 2687114"/>
                <a:gd name="connsiteX41" fmla="*/ 5652333 w 8100409"/>
                <a:gd name="connsiteY41" fmla="*/ 596655 h 2687114"/>
                <a:gd name="connsiteX42" fmla="*/ 5804145 w 8100409"/>
                <a:gd name="connsiteY42" fmla="*/ 797894 h 2687114"/>
                <a:gd name="connsiteX43" fmla="*/ 5878285 w 8100409"/>
                <a:gd name="connsiteY43" fmla="*/ 836729 h 2687114"/>
                <a:gd name="connsiteX44" fmla="*/ 5892407 w 8100409"/>
                <a:gd name="connsiteY44" fmla="*/ 706100 h 2687114"/>
                <a:gd name="connsiteX45" fmla="*/ 5945365 w 8100409"/>
                <a:gd name="connsiteY45" fmla="*/ 787302 h 2687114"/>
                <a:gd name="connsiteX46" fmla="*/ 6083054 w 8100409"/>
                <a:gd name="connsiteY46" fmla="*/ 872034 h 2687114"/>
                <a:gd name="connsiteX47" fmla="*/ 6132482 w 8100409"/>
                <a:gd name="connsiteY47" fmla="*/ 857912 h 2687114"/>
                <a:gd name="connsiteX48" fmla="*/ 6199561 w 8100409"/>
                <a:gd name="connsiteY48" fmla="*/ 794363 h 2687114"/>
                <a:gd name="connsiteX49" fmla="*/ 6181909 w 8100409"/>
                <a:gd name="connsiteY49" fmla="*/ 663734 h 2687114"/>
                <a:gd name="connsiteX50" fmla="*/ 6203092 w 8100409"/>
                <a:gd name="connsiteY50" fmla="*/ 614307 h 2687114"/>
                <a:gd name="connsiteX51" fmla="*/ 6340781 w 8100409"/>
                <a:gd name="connsiteY51" fmla="*/ 706100 h 2687114"/>
                <a:gd name="connsiteX52" fmla="*/ 6605569 w 8100409"/>
                <a:gd name="connsiteY52" fmla="*/ 924992 h 2687114"/>
                <a:gd name="connsiteX53" fmla="*/ 6813868 w 8100409"/>
                <a:gd name="connsiteY53" fmla="*/ 1172127 h 2687114"/>
                <a:gd name="connsiteX54" fmla="*/ 6986863 w 8100409"/>
                <a:gd name="connsiteY54" fmla="*/ 1309816 h 2687114"/>
                <a:gd name="connsiteX55" fmla="*/ 7301078 w 8100409"/>
                <a:gd name="connsiteY55" fmla="*/ 1475750 h 2687114"/>
                <a:gd name="connsiteX56" fmla="*/ 7548213 w 8100409"/>
                <a:gd name="connsiteY56" fmla="*/ 1514585 h 2687114"/>
                <a:gd name="connsiteX57" fmla="*/ 7551743 w 8100409"/>
                <a:gd name="connsiteY57" fmla="*/ 1408670 h 2687114"/>
                <a:gd name="connsiteX58" fmla="*/ 7576457 w 8100409"/>
                <a:gd name="connsiteY58" fmla="*/ 1309816 h 2687114"/>
                <a:gd name="connsiteX59" fmla="*/ 7604701 w 8100409"/>
                <a:gd name="connsiteY59" fmla="*/ 1239206 h 2687114"/>
                <a:gd name="connsiteX60" fmla="*/ 7654128 w 8100409"/>
                <a:gd name="connsiteY60" fmla="*/ 1267450 h 2687114"/>
                <a:gd name="connsiteX61" fmla="*/ 7880080 w 8100409"/>
                <a:gd name="connsiteY61" fmla="*/ 1394548 h 2687114"/>
                <a:gd name="connsiteX62" fmla="*/ 7957751 w 8100409"/>
                <a:gd name="connsiteY62" fmla="*/ 1341591 h 2687114"/>
                <a:gd name="connsiteX63" fmla="*/ 7897732 w 8100409"/>
                <a:gd name="connsiteY63" fmla="*/ 1203901 h 2687114"/>
                <a:gd name="connsiteX64" fmla="*/ 7873019 w 8100409"/>
                <a:gd name="connsiteY64" fmla="*/ 1087395 h 2687114"/>
                <a:gd name="connsiteX65" fmla="*/ 8084849 w 8100409"/>
                <a:gd name="connsiteY65" fmla="*/ 1207432 h 2687114"/>
                <a:gd name="connsiteX66" fmla="*/ 8081319 w 8100409"/>
                <a:gd name="connsiteY66" fmla="*/ 1087395 h 2687114"/>
                <a:gd name="connsiteX67" fmla="*/ 8067197 w 8100409"/>
                <a:gd name="connsiteY67" fmla="*/ 1041498 h 2687114"/>
                <a:gd name="connsiteX68" fmla="*/ 7957751 w 8100409"/>
                <a:gd name="connsiteY68" fmla="*/ 822607 h 2687114"/>
                <a:gd name="connsiteX69" fmla="*/ 7827122 w 8100409"/>
                <a:gd name="connsiteY69" fmla="*/ 794363 h 2687114"/>
                <a:gd name="connsiteX70" fmla="*/ 7721207 w 8100409"/>
                <a:gd name="connsiteY70" fmla="*/ 744936 h 2687114"/>
                <a:gd name="connsiteX71" fmla="*/ 7615292 w 8100409"/>
                <a:gd name="connsiteY71" fmla="*/ 670795 h 2687114"/>
                <a:gd name="connsiteX72" fmla="*/ 7498786 w 8100409"/>
                <a:gd name="connsiteY72" fmla="*/ 600185 h 2687114"/>
                <a:gd name="connsiteX73" fmla="*/ 7431706 w 8100409"/>
                <a:gd name="connsiteY73" fmla="*/ 473087 h 2687114"/>
                <a:gd name="connsiteX74" fmla="*/ 7382279 w 8100409"/>
                <a:gd name="connsiteY74" fmla="*/ 338928 h 2687114"/>
                <a:gd name="connsiteX75" fmla="*/ 7332852 w 8100409"/>
                <a:gd name="connsiteY75" fmla="*/ 148281 h 2687114"/>
                <a:gd name="connsiteX76" fmla="*/ 7279895 w 8100409"/>
                <a:gd name="connsiteY76" fmla="*/ 0 h 2687114"/>
                <a:gd name="connsiteX77" fmla="*/ 6827990 w 8100409"/>
                <a:gd name="connsiteY77" fmla="*/ 434252 h 2687114"/>
                <a:gd name="connsiteX78" fmla="*/ 6326659 w 8100409"/>
                <a:gd name="connsiteY78" fmla="*/ 250666 h 2687114"/>
                <a:gd name="connsiteX79" fmla="*/ 6291354 w 8100409"/>
                <a:gd name="connsiteY79" fmla="*/ 356581 h 2687114"/>
                <a:gd name="connsiteX80" fmla="*/ 6185439 w 8100409"/>
                <a:gd name="connsiteY80" fmla="*/ 522514 h 2687114"/>
                <a:gd name="connsiteX81" fmla="*/ 6044219 w 8100409"/>
                <a:gd name="connsiteY81" fmla="*/ 600185 h 2687114"/>
                <a:gd name="connsiteX82" fmla="*/ 5934773 w 8100409"/>
                <a:gd name="connsiteY82" fmla="*/ 653143 h 2687114"/>
                <a:gd name="connsiteX83" fmla="*/ 5878285 w 8100409"/>
                <a:gd name="connsiteY83" fmla="*/ 614307 h 2687114"/>
                <a:gd name="connsiteX84" fmla="*/ 5832389 w 8100409"/>
                <a:gd name="connsiteY84" fmla="*/ 575472 h 2687114"/>
                <a:gd name="connsiteX85" fmla="*/ 5790023 w 8100409"/>
                <a:gd name="connsiteY85" fmla="*/ 586063 h 2687114"/>
                <a:gd name="connsiteX86" fmla="*/ 5730004 w 8100409"/>
                <a:gd name="connsiteY86" fmla="*/ 515453 h 2687114"/>
                <a:gd name="connsiteX87" fmla="*/ 5726474 w 8100409"/>
                <a:gd name="connsiteY87" fmla="*/ 480148 h 2687114"/>
                <a:gd name="connsiteX88" fmla="*/ 5694699 w 8100409"/>
                <a:gd name="connsiteY88" fmla="*/ 476618 h 2687114"/>
                <a:gd name="connsiteX89" fmla="*/ 5652333 w 8100409"/>
                <a:gd name="connsiteY89" fmla="*/ 490740 h 2687114"/>
                <a:gd name="connsiteX90" fmla="*/ 5602906 w 8100409"/>
                <a:gd name="connsiteY90" fmla="*/ 451904 h 2687114"/>
                <a:gd name="connsiteX91" fmla="*/ 5546418 w 8100409"/>
                <a:gd name="connsiteY91" fmla="*/ 268318 h 2687114"/>
                <a:gd name="connsiteX92" fmla="*/ 5493461 w 8100409"/>
                <a:gd name="connsiteY92" fmla="*/ 105915 h 2687114"/>
                <a:gd name="connsiteX93" fmla="*/ 5454625 w 8100409"/>
                <a:gd name="connsiteY93" fmla="*/ 7061 h 2687114"/>
                <a:gd name="connsiteX94" fmla="*/ 5359302 w 8100409"/>
                <a:gd name="connsiteY94" fmla="*/ 321276 h 2687114"/>
                <a:gd name="connsiteX95" fmla="*/ 5320466 w 8100409"/>
                <a:gd name="connsiteY95" fmla="*/ 310684 h 2687114"/>
                <a:gd name="connsiteX96" fmla="*/ 5211021 w 8100409"/>
                <a:gd name="connsiteY96" fmla="*/ 77671 h 2687114"/>
                <a:gd name="connsiteX97" fmla="*/ 5189838 w 8100409"/>
                <a:gd name="connsiteY97" fmla="*/ 77671 h 2687114"/>
                <a:gd name="connsiteX98" fmla="*/ 5161593 w 8100409"/>
                <a:gd name="connsiteY98" fmla="*/ 112976 h 2687114"/>
                <a:gd name="connsiteX99" fmla="*/ 5119227 w 8100409"/>
                <a:gd name="connsiteY99" fmla="*/ 165934 h 2687114"/>
                <a:gd name="connsiteX100" fmla="*/ 5083922 w 8100409"/>
                <a:gd name="connsiteY100" fmla="*/ 127098 h 2687114"/>
                <a:gd name="connsiteX101" fmla="*/ 4875623 w 8100409"/>
                <a:gd name="connsiteY101" fmla="*/ 180056 h 2687114"/>
                <a:gd name="connsiteX102" fmla="*/ 4808543 w 8100409"/>
                <a:gd name="connsiteY102" fmla="*/ 349520 h 2687114"/>
                <a:gd name="connsiteX103" fmla="*/ 4737933 w 8100409"/>
                <a:gd name="connsiteY103" fmla="*/ 547228 h 2687114"/>
                <a:gd name="connsiteX104" fmla="*/ 3262183 w 8100409"/>
                <a:gd name="connsiteY104" fmla="*/ 1737007 h 2687114"/>
                <a:gd name="connsiteX105" fmla="*/ 28244 w 8100409"/>
                <a:gd name="connsiteY105" fmla="*/ 1387487 h 2687114"/>
                <a:gd name="connsiteX106" fmla="*/ 56488 w 8100409"/>
                <a:gd name="connsiteY106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220686 w 8100409"/>
                <a:gd name="connsiteY12" fmla="*/ 2404272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96156 w 8100409"/>
                <a:gd name="connsiteY15" fmla="*/ 2397210 h 2687114"/>
                <a:gd name="connsiteX16" fmla="*/ 3043292 w 8100409"/>
                <a:gd name="connsiteY16" fmla="*/ 2365436 h 2687114"/>
                <a:gd name="connsiteX17" fmla="*/ 3089188 w 8100409"/>
                <a:gd name="connsiteY17" fmla="*/ 2234808 h 2687114"/>
                <a:gd name="connsiteX18" fmla="*/ 3364568 w 8100409"/>
                <a:gd name="connsiteY18" fmla="*/ 2361906 h 2687114"/>
                <a:gd name="connsiteX19" fmla="*/ 3650539 w 8100409"/>
                <a:gd name="connsiteY19" fmla="*/ 2457229 h 2687114"/>
                <a:gd name="connsiteX20" fmla="*/ 3837656 w 8100409"/>
                <a:gd name="connsiteY20" fmla="*/ 2464290 h 2687114"/>
                <a:gd name="connsiteX21" fmla="*/ 4289560 w 8100409"/>
                <a:gd name="connsiteY21" fmla="*/ 2365436 h 2687114"/>
                <a:gd name="connsiteX22" fmla="*/ 4575530 w 8100409"/>
                <a:gd name="connsiteY22" fmla="*/ 2280704 h 2687114"/>
                <a:gd name="connsiteX23" fmla="*/ 4819134 w 8100409"/>
                <a:gd name="connsiteY23" fmla="*/ 2280704 h 2687114"/>
                <a:gd name="connsiteX24" fmla="*/ 5073331 w 8100409"/>
                <a:gd name="connsiteY24" fmla="*/ 2178319 h 2687114"/>
                <a:gd name="connsiteX25" fmla="*/ 5207490 w 8100409"/>
                <a:gd name="connsiteY25" fmla="*/ 1962959 h 2687114"/>
                <a:gd name="connsiteX26" fmla="*/ 5309875 w 8100409"/>
                <a:gd name="connsiteY26" fmla="*/ 1715824 h 2687114"/>
                <a:gd name="connsiteX27" fmla="*/ 5295753 w 8100409"/>
                <a:gd name="connsiteY27" fmla="*/ 1440445 h 2687114"/>
                <a:gd name="connsiteX28" fmla="*/ 5196899 w 8100409"/>
                <a:gd name="connsiteY28" fmla="*/ 1189779 h 2687114"/>
                <a:gd name="connsiteX29" fmla="*/ 5076861 w 8100409"/>
                <a:gd name="connsiteY29" fmla="*/ 794363 h 2687114"/>
                <a:gd name="connsiteX30" fmla="*/ 5002721 w 8100409"/>
                <a:gd name="connsiteY30" fmla="*/ 624899 h 2687114"/>
                <a:gd name="connsiteX31" fmla="*/ 4917989 w 8100409"/>
                <a:gd name="connsiteY31" fmla="*/ 476618 h 2687114"/>
                <a:gd name="connsiteX32" fmla="*/ 5041556 w 8100409"/>
                <a:gd name="connsiteY32" fmla="*/ 511923 h 2687114"/>
                <a:gd name="connsiteX33" fmla="*/ 5211021 w 8100409"/>
                <a:gd name="connsiteY33" fmla="*/ 656673 h 2687114"/>
                <a:gd name="connsiteX34" fmla="*/ 5281631 w 8100409"/>
                <a:gd name="connsiteY34" fmla="*/ 755527 h 2687114"/>
                <a:gd name="connsiteX35" fmla="*/ 5348710 w 8100409"/>
                <a:gd name="connsiteY35" fmla="*/ 709631 h 2687114"/>
                <a:gd name="connsiteX36" fmla="*/ 5295753 w 8100409"/>
                <a:gd name="connsiteY36" fmla="*/ 582533 h 2687114"/>
                <a:gd name="connsiteX37" fmla="*/ 5316936 w 8100409"/>
                <a:gd name="connsiteY37" fmla="*/ 533106 h 2687114"/>
                <a:gd name="connsiteX38" fmla="*/ 5412259 w 8100409"/>
                <a:gd name="connsiteY38" fmla="*/ 639021 h 2687114"/>
                <a:gd name="connsiteX39" fmla="*/ 5525235 w 8100409"/>
                <a:gd name="connsiteY39" fmla="*/ 670795 h 2687114"/>
                <a:gd name="connsiteX40" fmla="*/ 5557010 w 8100409"/>
                <a:gd name="connsiteY40" fmla="*/ 451904 h 2687114"/>
                <a:gd name="connsiteX41" fmla="*/ 5652333 w 8100409"/>
                <a:gd name="connsiteY41" fmla="*/ 596655 h 2687114"/>
                <a:gd name="connsiteX42" fmla="*/ 5804145 w 8100409"/>
                <a:gd name="connsiteY42" fmla="*/ 797894 h 2687114"/>
                <a:gd name="connsiteX43" fmla="*/ 5878285 w 8100409"/>
                <a:gd name="connsiteY43" fmla="*/ 836729 h 2687114"/>
                <a:gd name="connsiteX44" fmla="*/ 5892407 w 8100409"/>
                <a:gd name="connsiteY44" fmla="*/ 706100 h 2687114"/>
                <a:gd name="connsiteX45" fmla="*/ 5945365 w 8100409"/>
                <a:gd name="connsiteY45" fmla="*/ 787302 h 2687114"/>
                <a:gd name="connsiteX46" fmla="*/ 6083054 w 8100409"/>
                <a:gd name="connsiteY46" fmla="*/ 872034 h 2687114"/>
                <a:gd name="connsiteX47" fmla="*/ 6132482 w 8100409"/>
                <a:gd name="connsiteY47" fmla="*/ 857912 h 2687114"/>
                <a:gd name="connsiteX48" fmla="*/ 6199561 w 8100409"/>
                <a:gd name="connsiteY48" fmla="*/ 794363 h 2687114"/>
                <a:gd name="connsiteX49" fmla="*/ 6181909 w 8100409"/>
                <a:gd name="connsiteY49" fmla="*/ 663734 h 2687114"/>
                <a:gd name="connsiteX50" fmla="*/ 6203092 w 8100409"/>
                <a:gd name="connsiteY50" fmla="*/ 614307 h 2687114"/>
                <a:gd name="connsiteX51" fmla="*/ 6340781 w 8100409"/>
                <a:gd name="connsiteY51" fmla="*/ 706100 h 2687114"/>
                <a:gd name="connsiteX52" fmla="*/ 6605569 w 8100409"/>
                <a:gd name="connsiteY52" fmla="*/ 924992 h 2687114"/>
                <a:gd name="connsiteX53" fmla="*/ 6813868 w 8100409"/>
                <a:gd name="connsiteY53" fmla="*/ 1172127 h 2687114"/>
                <a:gd name="connsiteX54" fmla="*/ 6986863 w 8100409"/>
                <a:gd name="connsiteY54" fmla="*/ 1309816 h 2687114"/>
                <a:gd name="connsiteX55" fmla="*/ 7301078 w 8100409"/>
                <a:gd name="connsiteY55" fmla="*/ 1475750 h 2687114"/>
                <a:gd name="connsiteX56" fmla="*/ 7548213 w 8100409"/>
                <a:gd name="connsiteY56" fmla="*/ 1514585 h 2687114"/>
                <a:gd name="connsiteX57" fmla="*/ 7551743 w 8100409"/>
                <a:gd name="connsiteY57" fmla="*/ 1408670 h 2687114"/>
                <a:gd name="connsiteX58" fmla="*/ 7576457 w 8100409"/>
                <a:gd name="connsiteY58" fmla="*/ 1309816 h 2687114"/>
                <a:gd name="connsiteX59" fmla="*/ 7604701 w 8100409"/>
                <a:gd name="connsiteY59" fmla="*/ 1239206 h 2687114"/>
                <a:gd name="connsiteX60" fmla="*/ 7654128 w 8100409"/>
                <a:gd name="connsiteY60" fmla="*/ 1267450 h 2687114"/>
                <a:gd name="connsiteX61" fmla="*/ 7880080 w 8100409"/>
                <a:gd name="connsiteY61" fmla="*/ 1394548 h 2687114"/>
                <a:gd name="connsiteX62" fmla="*/ 7957751 w 8100409"/>
                <a:gd name="connsiteY62" fmla="*/ 1341591 h 2687114"/>
                <a:gd name="connsiteX63" fmla="*/ 7897732 w 8100409"/>
                <a:gd name="connsiteY63" fmla="*/ 1203901 h 2687114"/>
                <a:gd name="connsiteX64" fmla="*/ 7873019 w 8100409"/>
                <a:gd name="connsiteY64" fmla="*/ 1087395 h 2687114"/>
                <a:gd name="connsiteX65" fmla="*/ 8084849 w 8100409"/>
                <a:gd name="connsiteY65" fmla="*/ 1207432 h 2687114"/>
                <a:gd name="connsiteX66" fmla="*/ 8081319 w 8100409"/>
                <a:gd name="connsiteY66" fmla="*/ 1087395 h 2687114"/>
                <a:gd name="connsiteX67" fmla="*/ 8067197 w 8100409"/>
                <a:gd name="connsiteY67" fmla="*/ 1041498 h 2687114"/>
                <a:gd name="connsiteX68" fmla="*/ 7957751 w 8100409"/>
                <a:gd name="connsiteY68" fmla="*/ 822607 h 2687114"/>
                <a:gd name="connsiteX69" fmla="*/ 7827122 w 8100409"/>
                <a:gd name="connsiteY69" fmla="*/ 794363 h 2687114"/>
                <a:gd name="connsiteX70" fmla="*/ 7721207 w 8100409"/>
                <a:gd name="connsiteY70" fmla="*/ 744936 h 2687114"/>
                <a:gd name="connsiteX71" fmla="*/ 7615292 w 8100409"/>
                <a:gd name="connsiteY71" fmla="*/ 670795 h 2687114"/>
                <a:gd name="connsiteX72" fmla="*/ 7498786 w 8100409"/>
                <a:gd name="connsiteY72" fmla="*/ 600185 h 2687114"/>
                <a:gd name="connsiteX73" fmla="*/ 7431706 w 8100409"/>
                <a:gd name="connsiteY73" fmla="*/ 473087 h 2687114"/>
                <a:gd name="connsiteX74" fmla="*/ 7382279 w 8100409"/>
                <a:gd name="connsiteY74" fmla="*/ 338928 h 2687114"/>
                <a:gd name="connsiteX75" fmla="*/ 7332852 w 8100409"/>
                <a:gd name="connsiteY75" fmla="*/ 148281 h 2687114"/>
                <a:gd name="connsiteX76" fmla="*/ 7279895 w 8100409"/>
                <a:gd name="connsiteY76" fmla="*/ 0 h 2687114"/>
                <a:gd name="connsiteX77" fmla="*/ 6827990 w 8100409"/>
                <a:gd name="connsiteY77" fmla="*/ 434252 h 2687114"/>
                <a:gd name="connsiteX78" fmla="*/ 6326659 w 8100409"/>
                <a:gd name="connsiteY78" fmla="*/ 250666 h 2687114"/>
                <a:gd name="connsiteX79" fmla="*/ 6291354 w 8100409"/>
                <a:gd name="connsiteY79" fmla="*/ 356581 h 2687114"/>
                <a:gd name="connsiteX80" fmla="*/ 6185439 w 8100409"/>
                <a:gd name="connsiteY80" fmla="*/ 522514 h 2687114"/>
                <a:gd name="connsiteX81" fmla="*/ 6044219 w 8100409"/>
                <a:gd name="connsiteY81" fmla="*/ 600185 h 2687114"/>
                <a:gd name="connsiteX82" fmla="*/ 5934773 w 8100409"/>
                <a:gd name="connsiteY82" fmla="*/ 653143 h 2687114"/>
                <a:gd name="connsiteX83" fmla="*/ 5878285 w 8100409"/>
                <a:gd name="connsiteY83" fmla="*/ 614307 h 2687114"/>
                <a:gd name="connsiteX84" fmla="*/ 5832389 w 8100409"/>
                <a:gd name="connsiteY84" fmla="*/ 575472 h 2687114"/>
                <a:gd name="connsiteX85" fmla="*/ 5790023 w 8100409"/>
                <a:gd name="connsiteY85" fmla="*/ 586063 h 2687114"/>
                <a:gd name="connsiteX86" fmla="*/ 5730004 w 8100409"/>
                <a:gd name="connsiteY86" fmla="*/ 515453 h 2687114"/>
                <a:gd name="connsiteX87" fmla="*/ 5726474 w 8100409"/>
                <a:gd name="connsiteY87" fmla="*/ 480148 h 2687114"/>
                <a:gd name="connsiteX88" fmla="*/ 5694699 w 8100409"/>
                <a:gd name="connsiteY88" fmla="*/ 476618 h 2687114"/>
                <a:gd name="connsiteX89" fmla="*/ 5652333 w 8100409"/>
                <a:gd name="connsiteY89" fmla="*/ 490740 h 2687114"/>
                <a:gd name="connsiteX90" fmla="*/ 5602906 w 8100409"/>
                <a:gd name="connsiteY90" fmla="*/ 451904 h 2687114"/>
                <a:gd name="connsiteX91" fmla="*/ 5546418 w 8100409"/>
                <a:gd name="connsiteY91" fmla="*/ 268318 h 2687114"/>
                <a:gd name="connsiteX92" fmla="*/ 5493461 w 8100409"/>
                <a:gd name="connsiteY92" fmla="*/ 105915 h 2687114"/>
                <a:gd name="connsiteX93" fmla="*/ 5454625 w 8100409"/>
                <a:gd name="connsiteY93" fmla="*/ 7061 h 2687114"/>
                <a:gd name="connsiteX94" fmla="*/ 5359302 w 8100409"/>
                <a:gd name="connsiteY94" fmla="*/ 321276 h 2687114"/>
                <a:gd name="connsiteX95" fmla="*/ 5320466 w 8100409"/>
                <a:gd name="connsiteY95" fmla="*/ 310684 h 2687114"/>
                <a:gd name="connsiteX96" fmla="*/ 5211021 w 8100409"/>
                <a:gd name="connsiteY96" fmla="*/ 77671 h 2687114"/>
                <a:gd name="connsiteX97" fmla="*/ 5189838 w 8100409"/>
                <a:gd name="connsiteY97" fmla="*/ 77671 h 2687114"/>
                <a:gd name="connsiteX98" fmla="*/ 5161593 w 8100409"/>
                <a:gd name="connsiteY98" fmla="*/ 112976 h 2687114"/>
                <a:gd name="connsiteX99" fmla="*/ 5119227 w 8100409"/>
                <a:gd name="connsiteY99" fmla="*/ 165934 h 2687114"/>
                <a:gd name="connsiteX100" fmla="*/ 5083922 w 8100409"/>
                <a:gd name="connsiteY100" fmla="*/ 127098 h 2687114"/>
                <a:gd name="connsiteX101" fmla="*/ 4875623 w 8100409"/>
                <a:gd name="connsiteY101" fmla="*/ 180056 h 2687114"/>
                <a:gd name="connsiteX102" fmla="*/ 4808543 w 8100409"/>
                <a:gd name="connsiteY102" fmla="*/ 349520 h 2687114"/>
                <a:gd name="connsiteX103" fmla="*/ 4737933 w 8100409"/>
                <a:gd name="connsiteY103" fmla="*/ 547228 h 2687114"/>
                <a:gd name="connsiteX104" fmla="*/ 3262183 w 8100409"/>
                <a:gd name="connsiteY104" fmla="*/ 1737007 h 2687114"/>
                <a:gd name="connsiteX105" fmla="*/ 28244 w 8100409"/>
                <a:gd name="connsiteY105" fmla="*/ 1387487 h 2687114"/>
                <a:gd name="connsiteX106" fmla="*/ 56488 w 8100409"/>
                <a:gd name="connsiteY106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220686 w 8100409"/>
                <a:gd name="connsiteY12" fmla="*/ 2404272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96156 w 8100409"/>
                <a:gd name="connsiteY15" fmla="*/ 2397210 h 2687114"/>
                <a:gd name="connsiteX16" fmla="*/ 3043292 w 8100409"/>
                <a:gd name="connsiteY16" fmla="*/ 2365436 h 2687114"/>
                <a:gd name="connsiteX17" fmla="*/ 3089188 w 8100409"/>
                <a:gd name="connsiteY17" fmla="*/ 2234808 h 2687114"/>
                <a:gd name="connsiteX18" fmla="*/ 3364568 w 8100409"/>
                <a:gd name="connsiteY18" fmla="*/ 2361906 h 2687114"/>
                <a:gd name="connsiteX19" fmla="*/ 3650539 w 8100409"/>
                <a:gd name="connsiteY19" fmla="*/ 2457229 h 2687114"/>
                <a:gd name="connsiteX20" fmla="*/ 3837656 w 8100409"/>
                <a:gd name="connsiteY20" fmla="*/ 2464290 h 2687114"/>
                <a:gd name="connsiteX21" fmla="*/ 4289560 w 8100409"/>
                <a:gd name="connsiteY21" fmla="*/ 2365436 h 2687114"/>
                <a:gd name="connsiteX22" fmla="*/ 4575530 w 8100409"/>
                <a:gd name="connsiteY22" fmla="*/ 2280704 h 2687114"/>
                <a:gd name="connsiteX23" fmla="*/ 4819134 w 8100409"/>
                <a:gd name="connsiteY23" fmla="*/ 2280704 h 2687114"/>
                <a:gd name="connsiteX24" fmla="*/ 5073331 w 8100409"/>
                <a:gd name="connsiteY24" fmla="*/ 2178319 h 2687114"/>
                <a:gd name="connsiteX25" fmla="*/ 5253387 w 8100409"/>
                <a:gd name="connsiteY25" fmla="*/ 1962959 h 2687114"/>
                <a:gd name="connsiteX26" fmla="*/ 5309875 w 8100409"/>
                <a:gd name="connsiteY26" fmla="*/ 1715824 h 2687114"/>
                <a:gd name="connsiteX27" fmla="*/ 5295753 w 8100409"/>
                <a:gd name="connsiteY27" fmla="*/ 1440445 h 2687114"/>
                <a:gd name="connsiteX28" fmla="*/ 5196899 w 8100409"/>
                <a:gd name="connsiteY28" fmla="*/ 1189779 h 2687114"/>
                <a:gd name="connsiteX29" fmla="*/ 5076861 w 8100409"/>
                <a:gd name="connsiteY29" fmla="*/ 794363 h 2687114"/>
                <a:gd name="connsiteX30" fmla="*/ 5002721 w 8100409"/>
                <a:gd name="connsiteY30" fmla="*/ 624899 h 2687114"/>
                <a:gd name="connsiteX31" fmla="*/ 4917989 w 8100409"/>
                <a:gd name="connsiteY31" fmla="*/ 476618 h 2687114"/>
                <a:gd name="connsiteX32" fmla="*/ 5041556 w 8100409"/>
                <a:gd name="connsiteY32" fmla="*/ 511923 h 2687114"/>
                <a:gd name="connsiteX33" fmla="*/ 5211021 w 8100409"/>
                <a:gd name="connsiteY33" fmla="*/ 656673 h 2687114"/>
                <a:gd name="connsiteX34" fmla="*/ 5281631 w 8100409"/>
                <a:gd name="connsiteY34" fmla="*/ 755527 h 2687114"/>
                <a:gd name="connsiteX35" fmla="*/ 5348710 w 8100409"/>
                <a:gd name="connsiteY35" fmla="*/ 709631 h 2687114"/>
                <a:gd name="connsiteX36" fmla="*/ 5295753 w 8100409"/>
                <a:gd name="connsiteY36" fmla="*/ 582533 h 2687114"/>
                <a:gd name="connsiteX37" fmla="*/ 5316936 w 8100409"/>
                <a:gd name="connsiteY37" fmla="*/ 533106 h 2687114"/>
                <a:gd name="connsiteX38" fmla="*/ 5412259 w 8100409"/>
                <a:gd name="connsiteY38" fmla="*/ 639021 h 2687114"/>
                <a:gd name="connsiteX39" fmla="*/ 5525235 w 8100409"/>
                <a:gd name="connsiteY39" fmla="*/ 670795 h 2687114"/>
                <a:gd name="connsiteX40" fmla="*/ 5557010 w 8100409"/>
                <a:gd name="connsiteY40" fmla="*/ 451904 h 2687114"/>
                <a:gd name="connsiteX41" fmla="*/ 5652333 w 8100409"/>
                <a:gd name="connsiteY41" fmla="*/ 596655 h 2687114"/>
                <a:gd name="connsiteX42" fmla="*/ 5804145 w 8100409"/>
                <a:gd name="connsiteY42" fmla="*/ 797894 h 2687114"/>
                <a:gd name="connsiteX43" fmla="*/ 5878285 w 8100409"/>
                <a:gd name="connsiteY43" fmla="*/ 836729 h 2687114"/>
                <a:gd name="connsiteX44" fmla="*/ 5892407 w 8100409"/>
                <a:gd name="connsiteY44" fmla="*/ 706100 h 2687114"/>
                <a:gd name="connsiteX45" fmla="*/ 5945365 w 8100409"/>
                <a:gd name="connsiteY45" fmla="*/ 787302 h 2687114"/>
                <a:gd name="connsiteX46" fmla="*/ 6083054 w 8100409"/>
                <a:gd name="connsiteY46" fmla="*/ 872034 h 2687114"/>
                <a:gd name="connsiteX47" fmla="*/ 6132482 w 8100409"/>
                <a:gd name="connsiteY47" fmla="*/ 857912 h 2687114"/>
                <a:gd name="connsiteX48" fmla="*/ 6199561 w 8100409"/>
                <a:gd name="connsiteY48" fmla="*/ 794363 h 2687114"/>
                <a:gd name="connsiteX49" fmla="*/ 6181909 w 8100409"/>
                <a:gd name="connsiteY49" fmla="*/ 663734 h 2687114"/>
                <a:gd name="connsiteX50" fmla="*/ 6203092 w 8100409"/>
                <a:gd name="connsiteY50" fmla="*/ 614307 h 2687114"/>
                <a:gd name="connsiteX51" fmla="*/ 6340781 w 8100409"/>
                <a:gd name="connsiteY51" fmla="*/ 706100 h 2687114"/>
                <a:gd name="connsiteX52" fmla="*/ 6605569 w 8100409"/>
                <a:gd name="connsiteY52" fmla="*/ 924992 h 2687114"/>
                <a:gd name="connsiteX53" fmla="*/ 6813868 w 8100409"/>
                <a:gd name="connsiteY53" fmla="*/ 1172127 h 2687114"/>
                <a:gd name="connsiteX54" fmla="*/ 6986863 w 8100409"/>
                <a:gd name="connsiteY54" fmla="*/ 1309816 h 2687114"/>
                <a:gd name="connsiteX55" fmla="*/ 7301078 w 8100409"/>
                <a:gd name="connsiteY55" fmla="*/ 1475750 h 2687114"/>
                <a:gd name="connsiteX56" fmla="*/ 7548213 w 8100409"/>
                <a:gd name="connsiteY56" fmla="*/ 1514585 h 2687114"/>
                <a:gd name="connsiteX57" fmla="*/ 7551743 w 8100409"/>
                <a:gd name="connsiteY57" fmla="*/ 1408670 h 2687114"/>
                <a:gd name="connsiteX58" fmla="*/ 7576457 w 8100409"/>
                <a:gd name="connsiteY58" fmla="*/ 1309816 h 2687114"/>
                <a:gd name="connsiteX59" fmla="*/ 7604701 w 8100409"/>
                <a:gd name="connsiteY59" fmla="*/ 1239206 h 2687114"/>
                <a:gd name="connsiteX60" fmla="*/ 7654128 w 8100409"/>
                <a:gd name="connsiteY60" fmla="*/ 1267450 h 2687114"/>
                <a:gd name="connsiteX61" fmla="*/ 7880080 w 8100409"/>
                <a:gd name="connsiteY61" fmla="*/ 1394548 h 2687114"/>
                <a:gd name="connsiteX62" fmla="*/ 7957751 w 8100409"/>
                <a:gd name="connsiteY62" fmla="*/ 1341591 h 2687114"/>
                <a:gd name="connsiteX63" fmla="*/ 7897732 w 8100409"/>
                <a:gd name="connsiteY63" fmla="*/ 1203901 h 2687114"/>
                <a:gd name="connsiteX64" fmla="*/ 7873019 w 8100409"/>
                <a:gd name="connsiteY64" fmla="*/ 1087395 h 2687114"/>
                <a:gd name="connsiteX65" fmla="*/ 8084849 w 8100409"/>
                <a:gd name="connsiteY65" fmla="*/ 1207432 h 2687114"/>
                <a:gd name="connsiteX66" fmla="*/ 8081319 w 8100409"/>
                <a:gd name="connsiteY66" fmla="*/ 1087395 h 2687114"/>
                <a:gd name="connsiteX67" fmla="*/ 8067197 w 8100409"/>
                <a:gd name="connsiteY67" fmla="*/ 1041498 h 2687114"/>
                <a:gd name="connsiteX68" fmla="*/ 7957751 w 8100409"/>
                <a:gd name="connsiteY68" fmla="*/ 822607 h 2687114"/>
                <a:gd name="connsiteX69" fmla="*/ 7827122 w 8100409"/>
                <a:gd name="connsiteY69" fmla="*/ 794363 h 2687114"/>
                <a:gd name="connsiteX70" fmla="*/ 7721207 w 8100409"/>
                <a:gd name="connsiteY70" fmla="*/ 744936 h 2687114"/>
                <a:gd name="connsiteX71" fmla="*/ 7615292 w 8100409"/>
                <a:gd name="connsiteY71" fmla="*/ 670795 h 2687114"/>
                <a:gd name="connsiteX72" fmla="*/ 7498786 w 8100409"/>
                <a:gd name="connsiteY72" fmla="*/ 600185 h 2687114"/>
                <a:gd name="connsiteX73" fmla="*/ 7431706 w 8100409"/>
                <a:gd name="connsiteY73" fmla="*/ 473087 h 2687114"/>
                <a:gd name="connsiteX74" fmla="*/ 7382279 w 8100409"/>
                <a:gd name="connsiteY74" fmla="*/ 338928 h 2687114"/>
                <a:gd name="connsiteX75" fmla="*/ 7332852 w 8100409"/>
                <a:gd name="connsiteY75" fmla="*/ 148281 h 2687114"/>
                <a:gd name="connsiteX76" fmla="*/ 7279895 w 8100409"/>
                <a:gd name="connsiteY76" fmla="*/ 0 h 2687114"/>
                <a:gd name="connsiteX77" fmla="*/ 6827990 w 8100409"/>
                <a:gd name="connsiteY77" fmla="*/ 434252 h 2687114"/>
                <a:gd name="connsiteX78" fmla="*/ 6326659 w 8100409"/>
                <a:gd name="connsiteY78" fmla="*/ 250666 h 2687114"/>
                <a:gd name="connsiteX79" fmla="*/ 6291354 w 8100409"/>
                <a:gd name="connsiteY79" fmla="*/ 356581 h 2687114"/>
                <a:gd name="connsiteX80" fmla="*/ 6185439 w 8100409"/>
                <a:gd name="connsiteY80" fmla="*/ 522514 h 2687114"/>
                <a:gd name="connsiteX81" fmla="*/ 6044219 w 8100409"/>
                <a:gd name="connsiteY81" fmla="*/ 600185 h 2687114"/>
                <a:gd name="connsiteX82" fmla="*/ 5934773 w 8100409"/>
                <a:gd name="connsiteY82" fmla="*/ 653143 h 2687114"/>
                <a:gd name="connsiteX83" fmla="*/ 5878285 w 8100409"/>
                <a:gd name="connsiteY83" fmla="*/ 614307 h 2687114"/>
                <a:gd name="connsiteX84" fmla="*/ 5832389 w 8100409"/>
                <a:gd name="connsiteY84" fmla="*/ 575472 h 2687114"/>
                <a:gd name="connsiteX85" fmla="*/ 5790023 w 8100409"/>
                <a:gd name="connsiteY85" fmla="*/ 586063 h 2687114"/>
                <a:gd name="connsiteX86" fmla="*/ 5730004 w 8100409"/>
                <a:gd name="connsiteY86" fmla="*/ 515453 h 2687114"/>
                <a:gd name="connsiteX87" fmla="*/ 5726474 w 8100409"/>
                <a:gd name="connsiteY87" fmla="*/ 480148 h 2687114"/>
                <a:gd name="connsiteX88" fmla="*/ 5694699 w 8100409"/>
                <a:gd name="connsiteY88" fmla="*/ 476618 h 2687114"/>
                <a:gd name="connsiteX89" fmla="*/ 5652333 w 8100409"/>
                <a:gd name="connsiteY89" fmla="*/ 490740 h 2687114"/>
                <a:gd name="connsiteX90" fmla="*/ 5602906 w 8100409"/>
                <a:gd name="connsiteY90" fmla="*/ 451904 h 2687114"/>
                <a:gd name="connsiteX91" fmla="*/ 5546418 w 8100409"/>
                <a:gd name="connsiteY91" fmla="*/ 268318 h 2687114"/>
                <a:gd name="connsiteX92" fmla="*/ 5493461 w 8100409"/>
                <a:gd name="connsiteY92" fmla="*/ 105915 h 2687114"/>
                <a:gd name="connsiteX93" fmla="*/ 5454625 w 8100409"/>
                <a:gd name="connsiteY93" fmla="*/ 7061 h 2687114"/>
                <a:gd name="connsiteX94" fmla="*/ 5359302 w 8100409"/>
                <a:gd name="connsiteY94" fmla="*/ 321276 h 2687114"/>
                <a:gd name="connsiteX95" fmla="*/ 5320466 w 8100409"/>
                <a:gd name="connsiteY95" fmla="*/ 310684 h 2687114"/>
                <a:gd name="connsiteX96" fmla="*/ 5211021 w 8100409"/>
                <a:gd name="connsiteY96" fmla="*/ 77671 h 2687114"/>
                <a:gd name="connsiteX97" fmla="*/ 5189838 w 8100409"/>
                <a:gd name="connsiteY97" fmla="*/ 77671 h 2687114"/>
                <a:gd name="connsiteX98" fmla="*/ 5161593 w 8100409"/>
                <a:gd name="connsiteY98" fmla="*/ 112976 h 2687114"/>
                <a:gd name="connsiteX99" fmla="*/ 5119227 w 8100409"/>
                <a:gd name="connsiteY99" fmla="*/ 165934 h 2687114"/>
                <a:gd name="connsiteX100" fmla="*/ 5083922 w 8100409"/>
                <a:gd name="connsiteY100" fmla="*/ 127098 h 2687114"/>
                <a:gd name="connsiteX101" fmla="*/ 4875623 w 8100409"/>
                <a:gd name="connsiteY101" fmla="*/ 180056 h 2687114"/>
                <a:gd name="connsiteX102" fmla="*/ 4808543 w 8100409"/>
                <a:gd name="connsiteY102" fmla="*/ 349520 h 2687114"/>
                <a:gd name="connsiteX103" fmla="*/ 4737933 w 8100409"/>
                <a:gd name="connsiteY103" fmla="*/ 547228 h 2687114"/>
                <a:gd name="connsiteX104" fmla="*/ 3262183 w 8100409"/>
                <a:gd name="connsiteY104" fmla="*/ 1737007 h 2687114"/>
                <a:gd name="connsiteX105" fmla="*/ 28244 w 8100409"/>
                <a:gd name="connsiteY105" fmla="*/ 1387487 h 2687114"/>
                <a:gd name="connsiteX106" fmla="*/ 56488 w 8100409"/>
                <a:gd name="connsiteY106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220686 w 8100409"/>
                <a:gd name="connsiteY12" fmla="*/ 2404272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96156 w 8100409"/>
                <a:gd name="connsiteY15" fmla="*/ 2397210 h 2687114"/>
                <a:gd name="connsiteX16" fmla="*/ 3043292 w 8100409"/>
                <a:gd name="connsiteY16" fmla="*/ 2365436 h 2687114"/>
                <a:gd name="connsiteX17" fmla="*/ 3089188 w 8100409"/>
                <a:gd name="connsiteY17" fmla="*/ 2234808 h 2687114"/>
                <a:gd name="connsiteX18" fmla="*/ 3364568 w 8100409"/>
                <a:gd name="connsiteY18" fmla="*/ 2361906 h 2687114"/>
                <a:gd name="connsiteX19" fmla="*/ 3650539 w 8100409"/>
                <a:gd name="connsiteY19" fmla="*/ 2457229 h 2687114"/>
                <a:gd name="connsiteX20" fmla="*/ 3837656 w 8100409"/>
                <a:gd name="connsiteY20" fmla="*/ 2464290 h 2687114"/>
                <a:gd name="connsiteX21" fmla="*/ 4289560 w 8100409"/>
                <a:gd name="connsiteY21" fmla="*/ 2365436 h 2687114"/>
                <a:gd name="connsiteX22" fmla="*/ 4575530 w 8100409"/>
                <a:gd name="connsiteY22" fmla="*/ 2280704 h 2687114"/>
                <a:gd name="connsiteX23" fmla="*/ 4819134 w 8100409"/>
                <a:gd name="connsiteY23" fmla="*/ 2280704 h 2687114"/>
                <a:gd name="connsiteX24" fmla="*/ 5073331 w 8100409"/>
                <a:gd name="connsiteY24" fmla="*/ 2178319 h 2687114"/>
                <a:gd name="connsiteX25" fmla="*/ 5253387 w 8100409"/>
                <a:gd name="connsiteY25" fmla="*/ 1962959 h 2687114"/>
                <a:gd name="connsiteX26" fmla="*/ 5309875 w 8100409"/>
                <a:gd name="connsiteY26" fmla="*/ 1715824 h 2687114"/>
                <a:gd name="connsiteX27" fmla="*/ 5182777 w 8100409"/>
                <a:gd name="connsiteY27" fmla="*/ 1475750 h 2687114"/>
                <a:gd name="connsiteX28" fmla="*/ 5196899 w 8100409"/>
                <a:gd name="connsiteY28" fmla="*/ 1189779 h 2687114"/>
                <a:gd name="connsiteX29" fmla="*/ 5076861 w 8100409"/>
                <a:gd name="connsiteY29" fmla="*/ 794363 h 2687114"/>
                <a:gd name="connsiteX30" fmla="*/ 5002721 w 8100409"/>
                <a:gd name="connsiteY30" fmla="*/ 624899 h 2687114"/>
                <a:gd name="connsiteX31" fmla="*/ 4917989 w 8100409"/>
                <a:gd name="connsiteY31" fmla="*/ 476618 h 2687114"/>
                <a:gd name="connsiteX32" fmla="*/ 5041556 w 8100409"/>
                <a:gd name="connsiteY32" fmla="*/ 511923 h 2687114"/>
                <a:gd name="connsiteX33" fmla="*/ 5211021 w 8100409"/>
                <a:gd name="connsiteY33" fmla="*/ 656673 h 2687114"/>
                <a:gd name="connsiteX34" fmla="*/ 5281631 w 8100409"/>
                <a:gd name="connsiteY34" fmla="*/ 755527 h 2687114"/>
                <a:gd name="connsiteX35" fmla="*/ 5348710 w 8100409"/>
                <a:gd name="connsiteY35" fmla="*/ 709631 h 2687114"/>
                <a:gd name="connsiteX36" fmla="*/ 5295753 w 8100409"/>
                <a:gd name="connsiteY36" fmla="*/ 582533 h 2687114"/>
                <a:gd name="connsiteX37" fmla="*/ 5316936 w 8100409"/>
                <a:gd name="connsiteY37" fmla="*/ 533106 h 2687114"/>
                <a:gd name="connsiteX38" fmla="*/ 5412259 w 8100409"/>
                <a:gd name="connsiteY38" fmla="*/ 639021 h 2687114"/>
                <a:gd name="connsiteX39" fmla="*/ 5525235 w 8100409"/>
                <a:gd name="connsiteY39" fmla="*/ 670795 h 2687114"/>
                <a:gd name="connsiteX40" fmla="*/ 5557010 w 8100409"/>
                <a:gd name="connsiteY40" fmla="*/ 451904 h 2687114"/>
                <a:gd name="connsiteX41" fmla="*/ 5652333 w 8100409"/>
                <a:gd name="connsiteY41" fmla="*/ 596655 h 2687114"/>
                <a:gd name="connsiteX42" fmla="*/ 5804145 w 8100409"/>
                <a:gd name="connsiteY42" fmla="*/ 797894 h 2687114"/>
                <a:gd name="connsiteX43" fmla="*/ 5878285 w 8100409"/>
                <a:gd name="connsiteY43" fmla="*/ 836729 h 2687114"/>
                <a:gd name="connsiteX44" fmla="*/ 5892407 w 8100409"/>
                <a:gd name="connsiteY44" fmla="*/ 706100 h 2687114"/>
                <a:gd name="connsiteX45" fmla="*/ 5945365 w 8100409"/>
                <a:gd name="connsiteY45" fmla="*/ 787302 h 2687114"/>
                <a:gd name="connsiteX46" fmla="*/ 6083054 w 8100409"/>
                <a:gd name="connsiteY46" fmla="*/ 872034 h 2687114"/>
                <a:gd name="connsiteX47" fmla="*/ 6132482 w 8100409"/>
                <a:gd name="connsiteY47" fmla="*/ 857912 h 2687114"/>
                <a:gd name="connsiteX48" fmla="*/ 6199561 w 8100409"/>
                <a:gd name="connsiteY48" fmla="*/ 794363 h 2687114"/>
                <a:gd name="connsiteX49" fmla="*/ 6181909 w 8100409"/>
                <a:gd name="connsiteY49" fmla="*/ 663734 h 2687114"/>
                <a:gd name="connsiteX50" fmla="*/ 6203092 w 8100409"/>
                <a:gd name="connsiteY50" fmla="*/ 614307 h 2687114"/>
                <a:gd name="connsiteX51" fmla="*/ 6340781 w 8100409"/>
                <a:gd name="connsiteY51" fmla="*/ 706100 h 2687114"/>
                <a:gd name="connsiteX52" fmla="*/ 6605569 w 8100409"/>
                <a:gd name="connsiteY52" fmla="*/ 924992 h 2687114"/>
                <a:gd name="connsiteX53" fmla="*/ 6813868 w 8100409"/>
                <a:gd name="connsiteY53" fmla="*/ 1172127 h 2687114"/>
                <a:gd name="connsiteX54" fmla="*/ 6986863 w 8100409"/>
                <a:gd name="connsiteY54" fmla="*/ 1309816 h 2687114"/>
                <a:gd name="connsiteX55" fmla="*/ 7301078 w 8100409"/>
                <a:gd name="connsiteY55" fmla="*/ 1475750 h 2687114"/>
                <a:gd name="connsiteX56" fmla="*/ 7548213 w 8100409"/>
                <a:gd name="connsiteY56" fmla="*/ 1514585 h 2687114"/>
                <a:gd name="connsiteX57" fmla="*/ 7551743 w 8100409"/>
                <a:gd name="connsiteY57" fmla="*/ 1408670 h 2687114"/>
                <a:gd name="connsiteX58" fmla="*/ 7576457 w 8100409"/>
                <a:gd name="connsiteY58" fmla="*/ 1309816 h 2687114"/>
                <a:gd name="connsiteX59" fmla="*/ 7604701 w 8100409"/>
                <a:gd name="connsiteY59" fmla="*/ 1239206 h 2687114"/>
                <a:gd name="connsiteX60" fmla="*/ 7654128 w 8100409"/>
                <a:gd name="connsiteY60" fmla="*/ 1267450 h 2687114"/>
                <a:gd name="connsiteX61" fmla="*/ 7880080 w 8100409"/>
                <a:gd name="connsiteY61" fmla="*/ 1394548 h 2687114"/>
                <a:gd name="connsiteX62" fmla="*/ 7957751 w 8100409"/>
                <a:gd name="connsiteY62" fmla="*/ 1341591 h 2687114"/>
                <a:gd name="connsiteX63" fmla="*/ 7897732 w 8100409"/>
                <a:gd name="connsiteY63" fmla="*/ 1203901 h 2687114"/>
                <a:gd name="connsiteX64" fmla="*/ 7873019 w 8100409"/>
                <a:gd name="connsiteY64" fmla="*/ 1087395 h 2687114"/>
                <a:gd name="connsiteX65" fmla="*/ 8084849 w 8100409"/>
                <a:gd name="connsiteY65" fmla="*/ 1207432 h 2687114"/>
                <a:gd name="connsiteX66" fmla="*/ 8081319 w 8100409"/>
                <a:gd name="connsiteY66" fmla="*/ 1087395 h 2687114"/>
                <a:gd name="connsiteX67" fmla="*/ 8067197 w 8100409"/>
                <a:gd name="connsiteY67" fmla="*/ 1041498 h 2687114"/>
                <a:gd name="connsiteX68" fmla="*/ 7957751 w 8100409"/>
                <a:gd name="connsiteY68" fmla="*/ 822607 h 2687114"/>
                <a:gd name="connsiteX69" fmla="*/ 7827122 w 8100409"/>
                <a:gd name="connsiteY69" fmla="*/ 794363 h 2687114"/>
                <a:gd name="connsiteX70" fmla="*/ 7721207 w 8100409"/>
                <a:gd name="connsiteY70" fmla="*/ 744936 h 2687114"/>
                <a:gd name="connsiteX71" fmla="*/ 7615292 w 8100409"/>
                <a:gd name="connsiteY71" fmla="*/ 670795 h 2687114"/>
                <a:gd name="connsiteX72" fmla="*/ 7498786 w 8100409"/>
                <a:gd name="connsiteY72" fmla="*/ 600185 h 2687114"/>
                <a:gd name="connsiteX73" fmla="*/ 7431706 w 8100409"/>
                <a:gd name="connsiteY73" fmla="*/ 473087 h 2687114"/>
                <a:gd name="connsiteX74" fmla="*/ 7382279 w 8100409"/>
                <a:gd name="connsiteY74" fmla="*/ 338928 h 2687114"/>
                <a:gd name="connsiteX75" fmla="*/ 7332852 w 8100409"/>
                <a:gd name="connsiteY75" fmla="*/ 148281 h 2687114"/>
                <a:gd name="connsiteX76" fmla="*/ 7279895 w 8100409"/>
                <a:gd name="connsiteY76" fmla="*/ 0 h 2687114"/>
                <a:gd name="connsiteX77" fmla="*/ 6827990 w 8100409"/>
                <a:gd name="connsiteY77" fmla="*/ 434252 h 2687114"/>
                <a:gd name="connsiteX78" fmla="*/ 6326659 w 8100409"/>
                <a:gd name="connsiteY78" fmla="*/ 250666 h 2687114"/>
                <a:gd name="connsiteX79" fmla="*/ 6291354 w 8100409"/>
                <a:gd name="connsiteY79" fmla="*/ 356581 h 2687114"/>
                <a:gd name="connsiteX80" fmla="*/ 6185439 w 8100409"/>
                <a:gd name="connsiteY80" fmla="*/ 522514 h 2687114"/>
                <a:gd name="connsiteX81" fmla="*/ 6044219 w 8100409"/>
                <a:gd name="connsiteY81" fmla="*/ 600185 h 2687114"/>
                <a:gd name="connsiteX82" fmla="*/ 5934773 w 8100409"/>
                <a:gd name="connsiteY82" fmla="*/ 653143 h 2687114"/>
                <a:gd name="connsiteX83" fmla="*/ 5878285 w 8100409"/>
                <a:gd name="connsiteY83" fmla="*/ 614307 h 2687114"/>
                <a:gd name="connsiteX84" fmla="*/ 5832389 w 8100409"/>
                <a:gd name="connsiteY84" fmla="*/ 575472 h 2687114"/>
                <a:gd name="connsiteX85" fmla="*/ 5790023 w 8100409"/>
                <a:gd name="connsiteY85" fmla="*/ 586063 h 2687114"/>
                <a:gd name="connsiteX86" fmla="*/ 5730004 w 8100409"/>
                <a:gd name="connsiteY86" fmla="*/ 515453 h 2687114"/>
                <a:gd name="connsiteX87" fmla="*/ 5726474 w 8100409"/>
                <a:gd name="connsiteY87" fmla="*/ 480148 h 2687114"/>
                <a:gd name="connsiteX88" fmla="*/ 5694699 w 8100409"/>
                <a:gd name="connsiteY88" fmla="*/ 476618 h 2687114"/>
                <a:gd name="connsiteX89" fmla="*/ 5652333 w 8100409"/>
                <a:gd name="connsiteY89" fmla="*/ 490740 h 2687114"/>
                <a:gd name="connsiteX90" fmla="*/ 5602906 w 8100409"/>
                <a:gd name="connsiteY90" fmla="*/ 451904 h 2687114"/>
                <a:gd name="connsiteX91" fmla="*/ 5546418 w 8100409"/>
                <a:gd name="connsiteY91" fmla="*/ 268318 h 2687114"/>
                <a:gd name="connsiteX92" fmla="*/ 5493461 w 8100409"/>
                <a:gd name="connsiteY92" fmla="*/ 105915 h 2687114"/>
                <a:gd name="connsiteX93" fmla="*/ 5454625 w 8100409"/>
                <a:gd name="connsiteY93" fmla="*/ 7061 h 2687114"/>
                <a:gd name="connsiteX94" fmla="*/ 5359302 w 8100409"/>
                <a:gd name="connsiteY94" fmla="*/ 321276 h 2687114"/>
                <a:gd name="connsiteX95" fmla="*/ 5320466 w 8100409"/>
                <a:gd name="connsiteY95" fmla="*/ 310684 h 2687114"/>
                <a:gd name="connsiteX96" fmla="*/ 5211021 w 8100409"/>
                <a:gd name="connsiteY96" fmla="*/ 77671 h 2687114"/>
                <a:gd name="connsiteX97" fmla="*/ 5189838 w 8100409"/>
                <a:gd name="connsiteY97" fmla="*/ 77671 h 2687114"/>
                <a:gd name="connsiteX98" fmla="*/ 5161593 w 8100409"/>
                <a:gd name="connsiteY98" fmla="*/ 112976 h 2687114"/>
                <a:gd name="connsiteX99" fmla="*/ 5119227 w 8100409"/>
                <a:gd name="connsiteY99" fmla="*/ 165934 h 2687114"/>
                <a:gd name="connsiteX100" fmla="*/ 5083922 w 8100409"/>
                <a:gd name="connsiteY100" fmla="*/ 127098 h 2687114"/>
                <a:gd name="connsiteX101" fmla="*/ 4875623 w 8100409"/>
                <a:gd name="connsiteY101" fmla="*/ 180056 h 2687114"/>
                <a:gd name="connsiteX102" fmla="*/ 4808543 w 8100409"/>
                <a:gd name="connsiteY102" fmla="*/ 349520 h 2687114"/>
                <a:gd name="connsiteX103" fmla="*/ 4737933 w 8100409"/>
                <a:gd name="connsiteY103" fmla="*/ 547228 h 2687114"/>
                <a:gd name="connsiteX104" fmla="*/ 3262183 w 8100409"/>
                <a:gd name="connsiteY104" fmla="*/ 1737007 h 2687114"/>
                <a:gd name="connsiteX105" fmla="*/ 28244 w 8100409"/>
                <a:gd name="connsiteY105" fmla="*/ 1387487 h 2687114"/>
                <a:gd name="connsiteX106" fmla="*/ 56488 w 8100409"/>
                <a:gd name="connsiteY106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220686 w 8100409"/>
                <a:gd name="connsiteY12" fmla="*/ 2404272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96156 w 8100409"/>
                <a:gd name="connsiteY15" fmla="*/ 2397210 h 2687114"/>
                <a:gd name="connsiteX16" fmla="*/ 3043292 w 8100409"/>
                <a:gd name="connsiteY16" fmla="*/ 2365436 h 2687114"/>
                <a:gd name="connsiteX17" fmla="*/ 3089188 w 8100409"/>
                <a:gd name="connsiteY17" fmla="*/ 2234808 h 2687114"/>
                <a:gd name="connsiteX18" fmla="*/ 3364568 w 8100409"/>
                <a:gd name="connsiteY18" fmla="*/ 2361906 h 2687114"/>
                <a:gd name="connsiteX19" fmla="*/ 3650539 w 8100409"/>
                <a:gd name="connsiteY19" fmla="*/ 2457229 h 2687114"/>
                <a:gd name="connsiteX20" fmla="*/ 3837656 w 8100409"/>
                <a:gd name="connsiteY20" fmla="*/ 2464290 h 2687114"/>
                <a:gd name="connsiteX21" fmla="*/ 4289560 w 8100409"/>
                <a:gd name="connsiteY21" fmla="*/ 2365436 h 2687114"/>
                <a:gd name="connsiteX22" fmla="*/ 4575530 w 8100409"/>
                <a:gd name="connsiteY22" fmla="*/ 2280704 h 2687114"/>
                <a:gd name="connsiteX23" fmla="*/ 4819134 w 8100409"/>
                <a:gd name="connsiteY23" fmla="*/ 2280704 h 2687114"/>
                <a:gd name="connsiteX24" fmla="*/ 5073331 w 8100409"/>
                <a:gd name="connsiteY24" fmla="*/ 2178319 h 2687114"/>
                <a:gd name="connsiteX25" fmla="*/ 5253387 w 8100409"/>
                <a:gd name="connsiteY25" fmla="*/ 1962959 h 2687114"/>
                <a:gd name="connsiteX26" fmla="*/ 5309875 w 8100409"/>
                <a:gd name="connsiteY26" fmla="*/ 1715824 h 2687114"/>
                <a:gd name="connsiteX27" fmla="*/ 5239265 w 8100409"/>
                <a:gd name="connsiteY27" fmla="*/ 1528708 h 2687114"/>
                <a:gd name="connsiteX28" fmla="*/ 5196899 w 8100409"/>
                <a:gd name="connsiteY28" fmla="*/ 1189779 h 2687114"/>
                <a:gd name="connsiteX29" fmla="*/ 5076861 w 8100409"/>
                <a:gd name="connsiteY29" fmla="*/ 794363 h 2687114"/>
                <a:gd name="connsiteX30" fmla="*/ 5002721 w 8100409"/>
                <a:gd name="connsiteY30" fmla="*/ 624899 h 2687114"/>
                <a:gd name="connsiteX31" fmla="*/ 4917989 w 8100409"/>
                <a:gd name="connsiteY31" fmla="*/ 476618 h 2687114"/>
                <a:gd name="connsiteX32" fmla="*/ 5041556 w 8100409"/>
                <a:gd name="connsiteY32" fmla="*/ 511923 h 2687114"/>
                <a:gd name="connsiteX33" fmla="*/ 5211021 w 8100409"/>
                <a:gd name="connsiteY33" fmla="*/ 656673 h 2687114"/>
                <a:gd name="connsiteX34" fmla="*/ 5281631 w 8100409"/>
                <a:gd name="connsiteY34" fmla="*/ 755527 h 2687114"/>
                <a:gd name="connsiteX35" fmla="*/ 5348710 w 8100409"/>
                <a:gd name="connsiteY35" fmla="*/ 709631 h 2687114"/>
                <a:gd name="connsiteX36" fmla="*/ 5295753 w 8100409"/>
                <a:gd name="connsiteY36" fmla="*/ 582533 h 2687114"/>
                <a:gd name="connsiteX37" fmla="*/ 5316936 w 8100409"/>
                <a:gd name="connsiteY37" fmla="*/ 533106 h 2687114"/>
                <a:gd name="connsiteX38" fmla="*/ 5412259 w 8100409"/>
                <a:gd name="connsiteY38" fmla="*/ 639021 h 2687114"/>
                <a:gd name="connsiteX39" fmla="*/ 5525235 w 8100409"/>
                <a:gd name="connsiteY39" fmla="*/ 670795 h 2687114"/>
                <a:gd name="connsiteX40" fmla="*/ 5557010 w 8100409"/>
                <a:gd name="connsiteY40" fmla="*/ 451904 h 2687114"/>
                <a:gd name="connsiteX41" fmla="*/ 5652333 w 8100409"/>
                <a:gd name="connsiteY41" fmla="*/ 596655 h 2687114"/>
                <a:gd name="connsiteX42" fmla="*/ 5804145 w 8100409"/>
                <a:gd name="connsiteY42" fmla="*/ 797894 h 2687114"/>
                <a:gd name="connsiteX43" fmla="*/ 5878285 w 8100409"/>
                <a:gd name="connsiteY43" fmla="*/ 836729 h 2687114"/>
                <a:gd name="connsiteX44" fmla="*/ 5892407 w 8100409"/>
                <a:gd name="connsiteY44" fmla="*/ 706100 h 2687114"/>
                <a:gd name="connsiteX45" fmla="*/ 5945365 w 8100409"/>
                <a:gd name="connsiteY45" fmla="*/ 787302 h 2687114"/>
                <a:gd name="connsiteX46" fmla="*/ 6083054 w 8100409"/>
                <a:gd name="connsiteY46" fmla="*/ 872034 h 2687114"/>
                <a:gd name="connsiteX47" fmla="*/ 6132482 w 8100409"/>
                <a:gd name="connsiteY47" fmla="*/ 857912 h 2687114"/>
                <a:gd name="connsiteX48" fmla="*/ 6199561 w 8100409"/>
                <a:gd name="connsiteY48" fmla="*/ 794363 h 2687114"/>
                <a:gd name="connsiteX49" fmla="*/ 6181909 w 8100409"/>
                <a:gd name="connsiteY49" fmla="*/ 663734 h 2687114"/>
                <a:gd name="connsiteX50" fmla="*/ 6203092 w 8100409"/>
                <a:gd name="connsiteY50" fmla="*/ 614307 h 2687114"/>
                <a:gd name="connsiteX51" fmla="*/ 6340781 w 8100409"/>
                <a:gd name="connsiteY51" fmla="*/ 706100 h 2687114"/>
                <a:gd name="connsiteX52" fmla="*/ 6605569 w 8100409"/>
                <a:gd name="connsiteY52" fmla="*/ 924992 h 2687114"/>
                <a:gd name="connsiteX53" fmla="*/ 6813868 w 8100409"/>
                <a:gd name="connsiteY53" fmla="*/ 1172127 h 2687114"/>
                <a:gd name="connsiteX54" fmla="*/ 6986863 w 8100409"/>
                <a:gd name="connsiteY54" fmla="*/ 1309816 h 2687114"/>
                <a:gd name="connsiteX55" fmla="*/ 7301078 w 8100409"/>
                <a:gd name="connsiteY55" fmla="*/ 1475750 h 2687114"/>
                <a:gd name="connsiteX56" fmla="*/ 7548213 w 8100409"/>
                <a:gd name="connsiteY56" fmla="*/ 1514585 h 2687114"/>
                <a:gd name="connsiteX57" fmla="*/ 7551743 w 8100409"/>
                <a:gd name="connsiteY57" fmla="*/ 1408670 h 2687114"/>
                <a:gd name="connsiteX58" fmla="*/ 7576457 w 8100409"/>
                <a:gd name="connsiteY58" fmla="*/ 1309816 h 2687114"/>
                <a:gd name="connsiteX59" fmla="*/ 7604701 w 8100409"/>
                <a:gd name="connsiteY59" fmla="*/ 1239206 h 2687114"/>
                <a:gd name="connsiteX60" fmla="*/ 7654128 w 8100409"/>
                <a:gd name="connsiteY60" fmla="*/ 1267450 h 2687114"/>
                <a:gd name="connsiteX61" fmla="*/ 7880080 w 8100409"/>
                <a:gd name="connsiteY61" fmla="*/ 1394548 h 2687114"/>
                <a:gd name="connsiteX62" fmla="*/ 7957751 w 8100409"/>
                <a:gd name="connsiteY62" fmla="*/ 1341591 h 2687114"/>
                <a:gd name="connsiteX63" fmla="*/ 7897732 w 8100409"/>
                <a:gd name="connsiteY63" fmla="*/ 1203901 h 2687114"/>
                <a:gd name="connsiteX64" fmla="*/ 7873019 w 8100409"/>
                <a:gd name="connsiteY64" fmla="*/ 1087395 h 2687114"/>
                <a:gd name="connsiteX65" fmla="*/ 8084849 w 8100409"/>
                <a:gd name="connsiteY65" fmla="*/ 1207432 h 2687114"/>
                <a:gd name="connsiteX66" fmla="*/ 8081319 w 8100409"/>
                <a:gd name="connsiteY66" fmla="*/ 1087395 h 2687114"/>
                <a:gd name="connsiteX67" fmla="*/ 8067197 w 8100409"/>
                <a:gd name="connsiteY67" fmla="*/ 1041498 h 2687114"/>
                <a:gd name="connsiteX68" fmla="*/ 7957751 w 8100409"/>
                <a:gd name="connsiteY68" fmla="*/ 822607 h 2687114"/>
                <a:gd name="connsiteX69" fmla="*/ 7827122 w 8100409"/>
                <a:gd name="connsiteY69" fmla="*/ 794363 h 2687114"/>
                <a:gd name="connsiteX70" fmla="*/ 7721207 w 8100409"/>
                <a:gd name="connsiteY70" fmla="*/ 744936 h 2687114"/>
                <a:gd name="connsiteX71" fmla="*/ 7615292 w 8100409"/>
                <a:gd name="connsiteY71" fmla="*/ 670795 h 2687114"/>
                <a:gd name="connsiteX72" fmla="*/ 7498786 w 8100409"/>
                <a:gd name="connsiteY72" fmla="*/ 600185 h 2687114"/>
                <a:gd name="connsiteX73" fmla="*/ 7431706 w 8100409"/>
                <a:gd name="connsiteY73" fmla="*/ 473087 h 2687114"/>
                <a:gd name="connsiteX74" fmla="*/ 7382279 w 8100409"/>
                <a:gd name="connsiteY74" fmla="*/ 338928 h 2687114"/>
                <a:gd name="connsiteX75" fmla="*/ 7332852 w 8100409"/>
                <a:gd name="connsiteY75" fmla="*/ 148281 h 2687114"/>
                <a:gd name="connsiteX76" fmla="*/ 7279895 w 8100409"/>
                <a:gd name="connsiteY76" fmla="*/ 0 h 2687114"/>
                <a:gd name="connsiteX77" fmla="*/ 6827990 w 8100409"/>
                <a:gd name="connsiteY77" fmla="*/ 434252 h 2687114"/>
                <a:gd name="connsiteX78" fmla="*/ 6326659 w 8100409"/>
                <a:gd name="connsiteY78" fmla="*/ 250666 h 2687114"/>
                <a:gd name="connsiteX79" fmla="*/ 6291354 w 8100409"/>
                <a:gd name="connsiteY79" fmla="*/ 356581 h 2687114"/>
                <a:gd name="connsiteX80" fmla="*/ 6185439 w 8100409"/>
                <a:gd name="connsiteY80" fmla="*/ 522514 h 2687114"/>
                <a:gd name="connsiteX81" fmla="*/ 6044219 w 8100409"/>
                <a:gd name="connsiteY81" fmla="*/ 600185 h 2687114"/>
                <a:gd name="connsiteX82" fmla="*/ 5934773 w 8100409"/>
                <a:gd name="connsiteY82" fmla="*/ 653143 h 2687114"/>
                <a:gd name="connsiteX83" fmla="*/ 5878285 w 8100409"/>
                <a:gd name="connsiteY83" fmla="*/ 614307 h 2687114"/>
                <a:gd name="connsiteX84" fmla="*/ 5832389 w 8100409"/>
                <a:gd name="connsiteY84" fmla="*/ 575472 h 2687114"/>
                <a:gd name="connsiteX85" fmla="*/ 5790023 w 8100409"/>
                <a:gd name="connsiteY85" fmla="*/ 586063 h 2687114"/>
                <a:gd name="connsiteX86" fmla="*/ 5730004 w 8100409"/>
                <a:gd name="connsiteY86" fmla="*/ 515453 h 2687114"/>
                <a:gd name="connsiteX87" fmla="*/ 5726474 w 8100409"/>
                <a:gd name="connsiteY87" fmla="*/ 480148 h 2687114"/>
                <a:gd name="connsiteX88" fmla="*/ 5694699 w 8100409"/>
                <a:gd name="connsiteY88" fmla="*/ 476618 h 2687114"/>
                <a:gd name="connsiteX89" fmla="*/ 5652333 w 8100409"/>
                <a:gd name="connsiteY89" fmla="*/ 490740 h 2687114"/>
                <a:gd name="connsiteX90" fmla="*/ 5602906 w 8100409"/>
                <a:gd name="connsiteY90" fmla="*/ 451904 h 2687114"/>
                <a:gd name="connsiteX91" fmla="*/ 5546418 w 8100409"/>
                <a:gd name="connsiteY91" fmla="*/ 268318 h 2687114"/>
                <a:gd name="connsiteX92" fmla="*/ 5493461 w 8100409"/>
                <a:gd name="connsiteY92" fmla="*/ 105915 h 2687114"/>
                <a:gd name="connsiteX93" fmla="*/ 5454625 w 8100409"/>
                <a:gd name="connsiteY93" fmla="*/ 7061 h 2687114"/>
                <a:gd name="connsiteX94" fmla="*/ 5359302 w 8100409"/>
                <a:gd name="connsiteY94" fmla="*/ 321276 h 2687114"/>
                <a:gd name="connsiteX95" fmla="*/ 5320466 w 8100409"/>
                <a:gd name="connsiteY95" fmla="*/ 310684 h 2687114"/>
                <a:gd name="connsiteX96" fmla="*/ 5211021 w 8100409"/>
                <a:gd name="connsiteY96" fmla="*/ 77671 h 2687114"/>
                <a:gd name="connsiteX97" fmla="*/ 5189838 w 8100409"/>
                <a:gd name="connsiteY97" fmla="*/ 77671 h 2687114"/>
                <a:gd name="connsiteX98" fmla="*/ 5161593 w 8100409"/>
                <a:gd name="connsiteY98" fmla="*/ 112976 h 2687114"/>
                <a:gd name="connsiteX99" fmla="*/ 5119227 w 8100409"/>
                <a:gd name="connsiteY99" fmla="*/ 165934 h 2687114"/>
                <a:gd name="connsiteX100" fmla="*/ 5083922 w 8100409"/>
                <a:gd name="connsiteY100" fmla="*/ 127098 h 2687114"/>
                <a:gd name="connsiteX101" fmla="*/ 4875623 w 8100409"/>
                <a:gd name="connsiteY101" fmla="*/ 180056 h 2687114"/>
                <a:gd name="connsiteX102" fmla="*/ 4808543 w 8100409"/>
                <a:gd name="connsiteY102" fmla="*/ 349520 h 2687114"/>
                <a:gd name="connsiteX103" fmla="*/ 4737933 w 8100409"/>
                <a:gd name="connsiteY103" fmla="*/ 547228 h 2687114"/>
                <a:gd name="connsiteX104" fmla="*/ 3262183 w 8100409"/>
                <a:gd name="connsiteY104" fmla="*/ 1737007 h 2687114"/>
                <a:gd name="connsiteX105" fmla="*/ 28244 w 8100409"/>
                <a:gd name="connsiteY105" fmla="*/ 1387487 h 2687114"/>
                <a:gd name="connsiteX106" fmla="*/ 56488 w 8100409"/>
                <a:gd name="connsiteY106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220686 w 8100409"/>
                <a:gd name="connsiteY12" fmla="*/ 2404272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96156 w 8100409"/>
                <a:gd name="connsiteY15" fmla="*/ 2397210 h 2687114"/>
                <a:gd name="connsiteX16" fmla="*/ 3043292 w 8100409"/>
                <a:gd name="connsiteY16" fmla="*/ 2365436 h 2687114"/>
                <a:gd name="connsiteX17" fmla="*/ 3089188 w 8100409"/>
                <a:gd name="connsiteY17" fmla="*/ 2234808 h 2687114"/>
                <a:gd name="connsiteX18" fmla="*/ 3364568 w 8100409"/>
                <a:gd name="connsiteY18" fmla="*/ 2361906 h 2687114"/>
                <a:gd name="connsiteX19" fmla="*/ 3650539 w 8100409"/>
                <a:gd name="connsiteY19" fmla="*/ 2457229 h 2687114"/>
                <a:gd name="connsiteX20" fmla="*/ 3837656 w 8100409"/>
                <a:gd name="connsiteY20" fmla="*/ 2464290 h 2687114"/>
                <a:gd name="connsiteX21" fmla="*/ 4289560 w 8100409"/>
                <a:gd name="connsiteY21" fmla="*/ 2365436 h 2687114"/>
                <a:gd name="connsiteX22" fmla="*/ 4575530 w 8100409"/>
                <a:gd name="connsiteY22" fmla="*/ 2280704 h 2687114"/>
                <a:gd name="connsiteX23" fmla="*/ 4819134 w 8100409"/>
                <a:gd name="connsiteY23" fmla="*/ 2280704 h 2687114"/>
                <a:gd name="connsiteX24" fmla="*/ 5073331 w 8100409"/>
                <a:gd name="connsiteY24" fmla="*/ 2178319 h 2687114"/>
                <a:gd name="connsiteX25" fmla="*/ 5253387 w 8100409"/>
                <a:gd name="connsiteY25" fmla="*/ 1962959 h 2687114"/>
                <a:gd name="connsiteX26" fmla="*/ 5309875 w 8100409"/>
                <a:gd name="connsiteY26" fmla="*/ 1715824 h 2687114"/>
                <a:gd name="connsiteX27" fmla="*/ 5239265 w 8100409"/>
                <a:gd name="connsiteY27" fmla="*/ 1528708 h 2687114"/>
                <a:gd name="connsiteX28" fmla="*/ 5263979 w 8100409"/>
                <a:gd name="connsiteY28" fmla="*/ 1189779 h 2687114"/>
                <a:gd name="connsiteX29" fmla="*/ 5076861 w 8100409"/>
                <a:gd name="connsiteY29" fmla="*/ 794363 h 2687114"/>
                <a:gd name="connsiteX30" fmla="*/ 5002721 w 8100409"/>
                <a:gd name="connsiteY30" fmla="*/ 624899 h 2687114"/>
                <a:gd name="connsiteX31" fmla="*/ 4917989 w 8100409"/>
                <a:gd name="connsiteY31" fmla="*/ 476618 h 2687114"/>
                <a:gd name="connsiteX32" fmla="*/ 5041556 w 8100409"/>
                <a:gd name="connsiteY32" fmla="*/ 511923 h 2687114"/>
                <a:gd name="connsiteX33" fmla="*/ 5211021 w 8100409"/>
                <a:gd name="connsiteY33" fmla="*/ 656673 h 2687114"/>
                <a:gd name="connsiteX34" fmla="*/ 5281631 w 8100409"/>
                <a:gd name="connsiteY34" fmla="*/ 755527 h 2687114"/>
                <a:gd name="connsiteX35" fmla="*/ 5348710 w 8100409"/>
                <a:gd name="connsiteY35" fmla="*/ 709631 h 2687114"/>
                <a:gd name="connsiteX36" fmla="*/ 5295753 w 8100409"/>
                <a:gd name="connsiteY36" fmla="*/ 582533 h 2687114"/>
                <a:gd name="connsiteX37" fmla="*/ 5316936 w 8100409"/>
                <a:gd name="connsiteY37" fmla="*/ 533106 h 2687114"/>
                <a:gd name="connsiteX38" fmla="*/ 5412259 w 8100409"/>
                <a:gd name="connsiteY38" fmla="*/ 639021 h 2687114"/>
                <a:gd name="connsiteX39" fmla="*/ 5525235 w 8100409"/>
                <a:gd name="connsiteY39" fmla="*/ 670795 h 2687114"/>
                <a:gd name="connsiteX40" fmla="*/ 5557010 w 8100409"/>
                <a:gd name="connsiteY40" fmla="*/ 451904 h 2687114"/>
                <a:gd name="connsiteX41" fmla="*/ 5652333 w 8100409"/>
                <a:gd name="connsiteY41" fmla="*/ 596655 h 2687114"/>
                <a:gd name="connsiteX42" fmla="*/ 5804145 w 8100409"/>
                <a:gd name="connsiteY42" fmla="*/ 797894 h 2687114"/>
                <a:gd name="connsiteX43" fmla="*/ 5878285 w 8100409"/>
                <a:gd name="connsiteY43" fmla="*/ 836729 h 2687114"/>
                <a:gd name="connsiteX44" fmla="*/ 5892407 w 8100409"/>
                <a:gd name="connsiteY44" fmla="*/ 706100 h 2687114"/>
                <a:gd name="connsiteX45" fmla="*/ 5945365 w 8100409"/>
                <a:gd name="connsiteY45" fmla="*/ 787302 h 2687114"/>
                <a:gd name="connsiteX46" fmla="*/ 6083054 w 8100409"/>
                <a:gd name="connsiteY46" fmla="*/ 872034 h 2687114"/>
                <a:gd name="connsiteX47" fmla="*/ 6132482 w 8100409"/>
                <a:gd name="connsiteY47" fmla="*/ 857912 h 2687114"/>
                <a:gd name="connsiteX48" fmla="*/ 6199561 w 8100409"/>
                <a:gd name="connsiteY48" fmla="*/ 794363 h 2687114"/>
                <a:gd name="connsiteX49" fmla="*/ 6181909 w 8100409"/>
                <a:gd name="connsiteY49" fmla="*/ 663734 h 2687114"/>
                <a:gd name="connsiteX50" fmla="*/ 6203092 w 8100409"/>
                <a:gd name="connsiteY50" fmla="*/ 614307 h 2687114"/>
                <a:gd name="connsiteX51" fmla="*/ 6340781 w 8100409"/>
                <a:gd name="connsiteY51" fmla="*/ 706100 h 2687114"/>
                <a:gd name="connsiteX52" fmla="*/ 6605569 w 8100409"/>
                <a:gd name="connsiteY52" fmla="*/ 924992 h 2687114"/>
                <a:gd name="connsiteX53" fmla="*/ 6813868 w 8100409"/>
                <a:gd name="connsiteY53" fmla="*/ 1172127 h 2687114"/>
                <a:gd name="connsiteX54" fmla="*/ 6986863 w 8100409"/>
                <a:gd name="connsiteY54" fmla="*/ 1309816 h 2687114"/>
                <a:gd name="connsiteX55" fmla="*/ 7301078 w 8100409"/>
                <a:gd name="connsiteY55" fmla="*/ 1475750 h 2687114"/>
                <a:gd name="connsiteX56" fmla="*/ 7548213 w 8100409"/>
                <a:gd name="connsiteY56" fmla="*/ 1514585 h 2687114"/>
                <a:gd name="connsiteX57" fmla="*/ 7551743 w 8100409"/>
                <a:gd name="connsiteY57" fmla="*/ 1408670 h 2687114"/>
                <a:gd name="connsiteX58" fmla="*/ 7576457 w 8100409"/>
                <a:gd name="connsiteY58" fmla="*/ 1309816 h 2687114"/>
                <a:gd name="connsiteX59" fmla="*/ 7604701 w 8100409"/>
                <a:gd name="connsiteY59" fmla="*/ 1239206 h 2687114"/>
                <a:gd name="connsiteX60" fmla="*/ 7654128 w 8100409"/>
                <a:gd name="connsiteY60" fmla="*/ 1267450 h 2687114"/>
                <a:gd name="connsiteX61" fmla="*/ 7880080 w 8100409"/>
                <a:gd name="connsiteY61" fmla="*/ 1394548 h 2687114"/>
                <a:gd name="connsiteX62" fmla="*/ 7957751 w 8100409"/>
                <a:gd name="connsiteY62" fmla="*/ 1341591 h 2687114"/>
                <a:gd name="connsiteX63" fmla="*/ 7897732 w 8100409"/>
                <a:gd name="connsiteY63" fmla="*/ 1203901 h 2687114"/>
                <a:gd name="connsiteX64" fmla="*/ 7873019 w 8100409"/>
                <a:gd name="connsiteY64" fmla="*/ 1087395 h 2687114"/>
                <a:gd name="connsiteX65" fmla="*/ 8084849 w 8100409"/>
                <a:gd name="connsiteY65" fmla="*/ 1207432 h 2687114"/>
                <a:gd name="connsiteX66" fmla="*/ 8081319 w 8100409"/>
                <a:gd name="connsiteY66" fmla="*/ 1087395 h 2687114"/>
                <a:gd name="connsiteX67" fmla="*/ 8067197 w 8100409"/>
                <a:gd name="connsiteY67" fmla="*/ 1041498 h 2687114"/>
                <a:gd name="connsiteX68" fmla="*/ 7957751 w 8100409"/>
                <a:gd name="connsiteY68" fmla="*/ 822607 h 2687114"/>
                <a:gd name="connsiteX69" fmla="*/ 7827122 w 8100409"/>
                <a:gd name="connsiteY69" fmla="*/ 794363 h 2687114"/>
                <a:gd name="connsiteX70" fmla="*/ 7721207 w 8100409"/>
                <a:gd name="connsiteY70" fmla="*/ 744936 h 2687114"/>
                <a:gd name="connsiteX71" fmla="*/ 7615292 w 8100409"/>
                <a:gd name="connsiteY71" fmla="*/ 670795 h 2687114"/>
                <a:gd name="connsiteX72" fmla="*/ 7498786 w 8100409"/>
                <a:gd name="connsiteY72" fmla="*/ 600185 h 2687114"/>
                <a:gd name="connsiteX73" fmla="*/ 7431706 w 8100409"/>
                <a:gd name="connsiteY73" fmla="*/ 473087 h 2687114"/>
                <a:gd name="connsiteX74" fmla="*/ 7382279 w 8100409"/>
                <a:gd name="connsiteY74" fmla="*/ 338928 h 2687114"/>
                <a:gd name="connsiteX75" fmla="*/ 7332852 w 8100409"/>
                <a:gd name="connsiteY75" fmla="*/ 148281 h 2687114"/>
                <a:gd name="connsiteX76" fmla="*/ 7279895 w 8100409"/>
                <a:gd name="connsiteY76" fmla="*/ 0 h 2687114"/>
                <a:gd name="connsiteX77" fmla="*/ 6827990 w 8100409"/>
                <a:gd name="connsiteY77" fmla="*/ 434252 h 2687114"/>
                <a:gd name="connsiteX78" fmla="*/ 6326659 w 8100409"/>
                <a:gd name="connsiteY78" fmla="*/ 250666 h 2687114"/>
                <a:gd name="connsiteX79" fmla="*/ 6291354 w 8100409"/>
                <a:gd name="connsiteY79" fmla="*/ 356581 h 2687114"/>
                <a:gd name="connsiteX80" fmla="*/ 6185439 w 8100409"/>
                <a:gd name="connsiteY80" fmla="*/ 522514 h 2687114"/>
                <a:gd name="connsiteX81" fmla="*/ 6044219 w 8100409"/>
                <a:gd name="connsiteY81" fmla="*/ 600185 h 2687114"/>
                <a:gd name="connsiteX82" fmla="*/ 5934773 w 8100409"/>
                <a:gd name="connsiteY82" fmla="*/ 653143 h 2687114"/>
                <a:gd name="connsiteX83" fmla="*/ 5878285 w 8100409"/>
                <a:gd name="connsiteY83" fmla="*/ 614307 h 2687114"/>
                <a:gd name="connsiteX84" fmla="*/ 5832389 w 8100409"/>
                <a:gd name="connsiteY84" fmla="*/ 575472 h 2687114"/>
                <a:gd name="connsiteX85" fmla="*/ 5790023 w 8100409"/>
                <a:gd name="connsiteY85" fmla="*/ 586063 h 2687114"/>
                <a:gd name="connsiteX86" fmla="*/ 5730004 w 8100409"/>
                <a:gd name="connsiteY86" fmla="*/ 515453 h 2687114"/>
                <a:gd name="connsiteX87" fmla="*/ 5726474 w 8100409"/>
                <a:gd name="connsiteY87" fmla="*/ 480148 h 2687114"/>
                <a:gd name="connsiteX88" fmla="*/ 5694699 w 8100409"/>
                <a:gd name="connsiteY88" fmla="*/ 476618 h 2687114"/>
                <a:gd name="connsiteX89" fmla="*/ 5652333 w 8100409"/>
                <a:gd name="connsiteY89" fmla="*/ 490740 h 2687114"/>
                <a:gd name="connsiteX90" fmla="*/ 5602906 w 8100409"/>
                <a:gd name="connsiteY90" fmla="*/ 451904 h 2687114"/>
                <a:gd name="connsiteX91" fmla="*/ 5546418 w 8100409"/>
                <a:gd name="connsiteY91" fmla="*/ 268318 h 2687114"/>
                <a:gd name="connsiteX92" fmla="*/ 5493461 w 8100409"/>
                <a:gd name="connsiteY92" fmla="*/ 105915 h 2687114"/>
                <a:gd name="connsiteX93" fmla="*/ 5454625 w 8100409"/>
                <a:gd name="connsiteY93" fmla="*/ 7061 h 2687114"/>
                <a:gd name="connsiteX94" fmla="*/ 5359302 w 8100409"/>
                <a:gd name="connsiteY94" fmla="*/ 321276 h 2687114"/>
                <a:gd name="connsiteX95" fmla="*/ 5320466 w 8100409"/>
                <a:gd name="connsiteY95" fmla="*/ 310684 h 2687114"/>
                <a:gd name="connsiteX96" fmla="*/ 5211021 w 8100409"/>
                <a:gd name="connsiteY96" fmla="*/ 77671 h 2687114"/>
                <a:gd name="connsiteX97" fmla="*/ 5189838 w 8100409"/>
                <a:gd name="connsiteY97" fmla="*/ 77671 h 2687114"/>
                <a:gd name="connsiteX98" fmla="*/ 5161593 w 8100409"/>
                <a:gd name="connsiteY98" fmla="*/ 112976 h 2687114"/>
                <a:gd name="connsiteX99" fmla="*/ 5119227 w 8100409"/>
                <a:gd name="connsiteY99" fmla="*/ 165934 h 2687114"/>
                <a:gd name="connsiteX100" fmla="*/ 5083922 w 8100409"/>
                <a:gd name="connsiteY100" fmla="*/ 127098 h 2687114"/>
                <a:gd name="connsiteX101" fmla="*/ 4875623 w 8100409"/>
                <a:gd name="connsiteY101" fmla="*/ 180056 h 2687114"/>
                <a:gd name="connsiteX102" fmla="*/ 4808543 w 8100409"/>
                <a:gd name="connsiteY102" fmla="*/ 349520 h 2687114"/>
                <a:gd name="connsiteX103" fmla="*/ 4737933 w 8100409"/>
                <a:gd name="connsiteY103" fmla="*/ 547228 h 2687114"/>
                <a:gd name="connsiteX104" fmla="*/ 3262183 w 8100409"/>
                <a:gd name="connsiteY104" fmla="*/ 1737007 h 2687114"/>
                <a:gd name="connsiteX105" fmla="*/ 28244 w 8100409"/>
                <a:gd name="connsiteY105" fmla="*/ 1387487 h 2687114"/>
                <a:gd name="connsiteX106" fmla="*/ 56488 w 8100409"/>
                <a:gd name="connsiteY106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220686 w 8100409"/>
                <a:gd name="connsiteY12" fmla="*/ 2404272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96156 w 8100409"/>
                <a:gd name="connsiteY15" fmla="*/ 2397210 h 2687114"/>
                <a:gd name="connsiteX16" fmla="*/ 3043292 w 8100409"/>
                <a:gd name="connsiteY16" fmla="*/ 2365436 h 2687114"/>
                <a:gd name="connsiteX17" fmla="*/ 3089188 w 8100409"/>
                <a:gd name="connsiteY17" fmla="*/ 2234808 h 2687114"/>
                <a:gd name="connsiteX18" fmla="*/ 3364568 w 8100409"/>
                <a:gd name="connsiteY18" fmla="*/ 2361906 h 2687114"/>
                <a:gd name="connsiteX19" fmla="*/ 3650539 w 8100409"/>
                <a:gd name="connsiteY19" fmla="*/ 2457229 h 2687114"/>
                <a:gd name="connsiteX20" fmla="*/ 3837656 w 8100409"/>
                <a:gd name="connsiteY20" fmla="*/ 2464290 h 2687114"/>
                <a:gd name="connsiteX21" fmla="*/ 4289560 w 8100409"/>
                <a:gd name="connsiteY21" fmla="*/ 2365436 h 2687114"/>
                <a:gd name="connsiteX22" fmla="*/ 4575530 w 8100409"/>
                <a:gd name="connsiteY22" fmla="*/ 2280704 h 2687114"/>
                <a:gd name="connsiteX23" fmla="*/ 4819134 w 8100409"/>
                <a:gd name="connsiteY23" fmla="*/ 2280704 h 2687114"/>
                <a:gd name="connsiteX24" fmla="*/ 5073331 w 8100409"/>
                <a:gd name="connsiteY24" fmla="*/ 2178319 h 2687114"/>
                <a:gd name="connsiteX25" fmla="*/ 5253387 w 8100409"/>
                <a:gd name="connsiteY25" fmla="*/ 1962959 h 2687114"/>
                <a:gd name="connsiteX26" fmla="*/ 5309875 w 8100409"/>
                <a:gd name="connsiteY26" fmla="*/ 1715824 h 2687114"/>
                <a:gd name="connsiteX27" fmla="*/ 5239265 w 8100409"/>
                <a:gd name="connsiteY27" fmla="*/ 1528708 h 2687114"/>
                <a:gd name="connsiteX28" fmla="*/ 5263979 w 8100409"/>
                <a:gd name="connsiteY28" fmla="*/ 1189779 h 2687114"/>
                <a:gd name="connsiteX29" fmla="*/ 5136879 w 8100409"/>
                <a:gd name="connsiteY29" fmla="*/ 794363 h 2687114"/>
                <a:gd name="connsiteX30" fmla="*/ 5002721 w 8100409"/>
                <a:gd name="connsiteY30" fmla="*/ 624899 h 2687114"/>
                <a:gd name="connsiteX31" fmla="*/ 4917989 w 8100409"/>
                <a:gd name="connsiteY31" fmla="*/ 476618 h 2687114"/>
                <a:gd name="connsiteX32" fmla="*/ 5041556 w 8100409"/>
                <a:gd name="connsiteY32" fmla="*/ 511923 h 2687114"/>
                <a:gd name="connsiteX33" fmla="*/ 5211021 w 8100409"/>
                <a:gd name="connsiteY33" fmla="*/ 656673 h 2687114"/>
                <a:gd name="connsiteX34" fmla="*/ 5281631 w 8100409"/>
                <a:gd name="connsiteY34" fmla="*/ 755527 h 2687114"/>
                <a:gd name="connsiteX35" fmla="*/ 5348710 w 8100409"/>
                <a:gd name="connsiteY35" fmla="*/ 709631 h 2687114"/>
                <a:gd name="connsiteX36" fmla="*/ 5295753 w 8100409"/>
                <a:gd name="connsiteY36" fmla="*/ 582533 h 2687114"/>
                <a:gd name="connsiteX37" fmla="*/ 5316936 w 8100409"/>
                <a:gd name="connsiteY37" fmla="*/ 533106 h 2687114"/>
                <a:gd name="connsiteX38" fmla="*/ 5412259 w 8100409"/>
                <a:gd name="connsiteY38" fmla="*/ 639021 h 2687114"/>
                <a:gd name="connsiteX39" fmla="*/ 5525235 w 8100409"/>
                <a:gd name="connsiteY39" fmla="*/ 670795 h 2687114"/>
                <a:gd name="connsiteX40" fmla="*/ 5557010 w 8100409"/>
                <a:gd name="connsiteY40" fmla="*/ 451904 h 2687114"/>
                <a:gd name="connsiteX41" fmla="*/ 5652333 w 8100409"/>
                <a:gd name="connsiteY41" fmla="*/ 596655 h 2687114"/>
                <a:gd name="connsiteX42" fmla="*/ 5804145 w 8100409"/>
                <a:gd name="connsiteY42" fmla="*/ 797894 h 2687114"/>
                <a:gd name="connsiteX43" fmla="*/ 5878285 w 8100409"/>
                <a:gd name="connsiteY43" fmla="*/ 836729 h 2687114"/>
                <a:gd name="connsiteX44" fmla="*/ 5892407 w 8100409"/>
                <a:gd name="connsiteY44" fmla="*/ 706100 h 2687114"/>
                <a:gd name="connsiteX45" fmla="*/ 5945365 w 8100409"/>
                <a:gd name="connsiteY45" fmla="*/ 787302 h 2687114"/>
                <a:gd name="connsiteX46" fmla="*/ 6083054 w 8100409"/>
                <a:gd name="connsiteY46" fmla="*/ 872034 h 2687114"/>
                <a:gd name="connsiteX47" fmla="*/ 6132482 w 8100409"/>
                <a:gd name="connsiteY47" fmla="*/ 857912 h 2687114"/>
                <a:gd name="connsiteX48" fmla="*/ 6199561 w 8100409"/>
                <a:gd name="connsiteY48" fmla="*/ 794363 h 2687114"/>
                <a:gd name="connsiteX49" fmla="*/ 6181909 w 8100409"/>
                <a:gd name="connsiteY49" fmla="*/ 663734 h 2687114"/>
                <a:gd name="connsiteX50" fmla="*/ 6203092 w 8100409"/>
                <a:gd name="connsiteY50" fmla="*/ 614307 h 2687114"/>
                <a:gd name="connsiteX51" fmla="*/ 6340781 w 8100409"/>
                <a:gd name="connsiteY51" fmla="*/ 706100 h 2687114"/>
                <a:gd name="connsiteX52" fmla="*/ 6605569 w 8100409"/>
                <a:gd name="connsiteY52" fmla="*/ 924992 h 2687114"/>
                <a:gd name="connsiteX53" fmla="*/ 6813868 w 8100409"/>
                <a:gd name="connsiteY53" fmla="*/ 1172127 h 2687114"/>
                <a:gd name="connsiteX54" fmla="*/ 6986863 w 8100409"/>
                <a:gd name="connsiteY54" fmla="*/ 1309816 h 2687114"/>
                <a:gd name="connsiteX55" fmla="*/ 7301078 w 8100409"/>
                <a:gd name="connsiteY55" fmla="*/ 1475750 h 2687114"/>
                <a:gd name="connsiteX56" fmla="*/ 7548213 w 8100409"/>
                <a:gd name="connsiteY56" fmla="*/ 1514585 h 2687114"/>
                <a:gd name="connsiteX57" fmla="*/ 7551743 w 8100409"/>
                <a:gd name="connsiteY57" fmla="*/ 1408670 h 2687114"/>
                <a:gd name="connsiteX58" fmla="*/ 7576457 w 8100409"/>
                <a:gd name="connsiteY58" fmla="*/ 1309816 h 2687114"/>
                <a:gd name="connsiteX59" fmla="*/ 7604701 w 8100409"/>
                <a:gd name="connsiteY59" fmla="*/ 1239206 h 2687114"/>
                <a:gd name="connsiteX60" fmla="*/ 7654128 w 8100409"/>
                <a:gd name="connsiteY60" fmla="*/ 1267450 h 2687114"/>
                <a:gd name="connsiteX61" fmla="*/ 7880080 w 8100409"/>
                <a:gd name="connsiteY61" fmla="*/ 1394548 h 2687114"/>
                <a:gd name="connsiteX62" fmla="*/ 7957751 w 8100409"/>
                <a:gd name="connsiteY62" fmla="*/ 1341591 h 2687114"/>
                <a:gd name="connsiteX63" fmla="*/ 7897732 w 8100409"/>
                <a:gd name="connsiteY63" fmla="*/ 1203901 h 2687114"/>
                <a:gd name="connsiteX64" fmla="*/ 7873019 w 8100409"/>
                <a:gd name="connsiteY64" fmla="*/ 1087395 h 2687114"/>
                <a:gd name="connsiteX65" fmla="*/ 8084849 w 8100409"/>
                <a:gd name="connsiteY65" fmla="*/ 1207432 h 2687114"/>
                <a:gd name="connsiteX66" fmla="*/ 8081319 w 8100409"/>
                <a:gd name="connsiteY66" fmla="*/ 1087395 h 2687114"/>
                <a:gd name="connsiteX67" fmla="*/ 8067197 w 8100409"/>
                <a:gd name="connsiteY67" fmla="*/ 1041498 h 2687114"/>
                <a:gd name="connsiteX68" fmla="*/ 7957751 w 8100409"/>
                <a:gd name="connsiteY68" fmla="*/ 822607 h 2687114"/>
                <a:gd name="connsiteX69" fmla="*/ 7827122 w 8100409"/>
                <a:gd name="connsiteY69" fmla="*/ 794363 h 2687114"/>
                <a:gd name="connsiteX70" fmla="*/ 7721207 w 8100409"/>
                <a:gd name="connsiteY70" fmla="*/ 744936 h 2687114"/>
                <a:gd name="connsiteX71" fmla="*/ 7615292 w 8100409"/>
                <a:gd name="connsiteY71" fmla="*/ 670795 h 2687114"/>
                <a:gd name="connsiteX72" fmla="*/ 7498786 w 8100409"/>
                <a:gd name="connsiteY72" fmla="*/ 600185 h 2687114"/>
                <a:gd name="connsiteX73" fmla="*/ 7431706 w 8100409"/>
                <a:gd name="connsiteY73" fmla="*/ 473087 h 2687114"/>
                <a:gd name="connsiteX74" fmla="*/ 7382279 w 8100409"/>
                <a:gd name="connsiteY74" fmla="*/ 338928 h 2687114"/>
                <a:gd name="connsiteX75" fmla="*/ 7332852 w 8100409"/>
                <a:gd name="connsiteY75" fmla="*/ 148281 h 2687114"/>
                <a:gd name="connsiteX76" fmla="*/ 7279895 w 8100409"/>
                <a:gd name="connsiteY76" fmla="*/ 0 h 2687114"/>
                <a:gd name="connsiteX77" fmla="*/ 6827990 w 8100409"/>
                <a:gd name="connsiteY77" fmla="*/ 434252 h 2687114"/>
                <a:gd name="connsiteX78" fmla="*/ 6326659 w 8100409"/>
                <a:gd name="connsiteY78" fmla="*/ 250666 h 2687114"/>
                <a:gd name="connsiteX79" fmla="*/ 6291354 w 8100409"/>
                <a:gd name="connsiteY79" fmla="*/ 356581 h 2687114"/>
                <a:gd name="connsiteX80" fmla="*/ 6185439 w 8100409"/>
                <a:gd name="connsiteY80" fmla="*/ 522514 h 2687114"/>
                <a:gd name="connsiteX81" fmla="*/ 6044219 w 8100409"/>
                <a:gd name="connsiteY81" fmla="*/ 600185 h 2687114"/>
                <a:gd name="connsiteX82" fmla="*/ 5934773 w 8100409"/>
                <a:gd name="connsiteY82" fmla="*/ 653143 h 2687114"/>
                <a:gd name="connsiteX83" fmla="*/ 5878285 w 8100409"/>
                <a:gd name="connsiteY83" fmla="*/ 614307 h 2687114"/>
                <a:gd name="connsiteX84" fmla="*/ 5832389 w 8100409"/>
                <a:gd name="connsiteY84" fmla="*/ 575472 h 2687114"/>
                <a:gd name="connsiteX85" fmla="*/ 5790023 w 8100409"/>
                <a:gd name="connsiteY85" fmla="*/ 586063 h 2687114"/>
                <a:gd name="connsiteX86" fmla="*/ 5730004 w 8100409"/>
                <a:gd name="connsiteY86" fmla="*/ 515453 h 2687114"/>
                <a:gd name="connsiteX87" fmla="*/ 5726474 w 8100409"/>
                <a:gd name="connsiteY87" fmla="*/ 480148 h 2687114"/>
                <a:gd name="connsiteX88" fmla="*/ 5694699 w 8100409"/>
                <a:gd name="connsiteY88" fmla="*/ 476618 h 2687114"/>
                <a:gd name="connsiteX89" fmla="*/ 5652333 w 8100409"/>
                <a:gd name="connsiteY89" fmla="*/ 490740 h 2687114"/>
                <a:gd name="connsiteX90" fmla="*/ 5602906 w 8100409"/>
                <a:gd name="connsiteY90" fmla="*/ 451904 h 2687114"/>
                <a:gd name="connsiteX91" fmla="*/ 5546418 w 8100409"/>
                <a:gd name="connsiteY91" fmla="*/ 268318 h 2687114"/>
                <a:gd name="connsiteX92" fmla="*/ 5493461 w 8100409"/>
                <a:gd name="connsiteY92" fmla="*/ 105915 h 2687114"/>
                <a:gd name="connsiteX93" fmla="*/ 5454625 w 8100409"/>
                <a:gd name="connsiteY93" fmla="*/ 7061 h 2687114"/>
                <a:gd name="connsiteX94" fmla="*/ 5359302 w 8100409"/>
                <a:gd name="connsiteY94" fmla="*/ 321276 h 2687114"/>
                <a:gd name="connsiteX95" fmla="*/ 5320466 w 8100409"/>
                <a:gd name="connsiteY95" fmla="*/ 310684 h 2687114"/>
                <a:gd name="connsiteX96" fmla="*/ 5211021 w 8100409"/>
                <a:gd name="connsiteY96" fmla="*/ 77671 h 2687114"/>
                <a:gd name="connsiteX97" fmla="*/ 5189838 w 8100409"/>
                <a:gd name="connsiteY97" fmla="*/ 77671 h 2687114"/>
                <a:gd name="connsiteX98" fmla="*/ 5161593 w 8100409"/>
                <a:gd name="connsiteY98" fmla="*/ 112976 h 2687114"/>
                <a:gd name="connsiteX99" fmla="*/ 5119227 w 8100409"/>
                <a:gd name="connsiteY99" fmla="*/ 165934 h 2687114"/>
                <a:gd name="connsiteX100" fmla="*/ 5083922 w 8100409"/>
                <a:gd name="connsiteY100" fmla="*/ 127098 h 2687114"/>
                <a:gd name="connsiteX101" fmla="*/ 4875623 w 8100409"/>
                <a:gd name="connsiteY101" fmla="*/ 180056 h 2687114"/>
                <a:gd name="connsiteX102" fmla="*/ 4808543 w 8100409"/>
                <a:gd name="connsiteY102" fmla="*/ 349520 h 2687114"/>
                <a:gd name="connsiteX103" fmla="*/ 4737933 w 8100409"/>
                <a:gd name="connsiteY103" fmla="*/ 547228 h 2687114"/>
                <a:gd name="connsiteX104" fmla="*/ 3262183 w 8100409"/>
                <a:gd name="connsiteY104" fmla="*/ 1737007 h 2687114"/>
                <a:gd name="connsiteX105" fmla="*/ 28244 w 8100409"/>
                <a:gd name="connsiteY105" fmla="*/ 1387487 h 2687114"/>
                <a:gd name="connsiteX106" fmla="*/ 56488 w 8100409"/>
                <a:gd name="connsiteY106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220686 w 8100409"/>
                <a:gd name="connsiteY12" fmla="*/ 2404272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96156 w 8100409"/>
                <a:gd name="connsiteY15" fmla="*/ 2397210 h 2687114"/>
                <a:gd name="connsiteX16" fmla="*/ 3043292 w 8100409"/>
                <a:gd name="connsiteY16" fmla="*/ 2365436 h 2687114"/>
                <a:gd name="connsiteX17" fmla="*/ 3089188 w 8100409"/>
                <a:gd name="connsiteY17" fmla="*/ 2234808 h 2687114"/>
                <a:gd name="connsiteX18" fmla="*/ 3364568 w 8100409"/>
                <a:gd name="connsiteY18" fmla="*/ 2361906 h 2687114"/>
                <a:gd name="connsiteX19" fmla="*/ 3650539 w 8100409"/>
                <a:gd name="connsiteY19" fmla="*/ 2457229 h 2687114"/>
                <a:gd name="connsiteX20" fmla="*/ 3837656 w 8100409"/>
                <a:gd name="connsiteY20" fmla="*/ 2464290 h 2687114"/>
                <a:gd name="connsiteX21" fmla="*/ 4289560 w 8100409"/>
                <a:gd name="connsiteY21" fmla="*/ 2365436 h 2687114"/>
                <a:gd name="connsiteX22" fmla="*/ 4575530 w 8100409"/>
                <a:gd name="connsiteY22" fmla="*/ 2280704 h 2687114"/>
                <a:gd name="connsiteX23" fmla="*/ 4819134 w 8100409"/>
                <a:gd name="connsiteY23" fmla="*/ 2280704 h 2687114"/>
                <a:gd name="connsiteX24" fmla="*/ 5073331 w 8100409"/>
                <a:gd name="connsiteY24" fmla="*/ 2178319 h 2687114"/>
                <a:gd name="connsiteX25" fmla="*/ 5253387 w 8100409"/>
                <a:gd name="connsiteY25" fmla="*/ 1962959 h 2687114"/>
                <a:gd name="connsiteX26" fmla="*/ 5309875 w 8100409"/>
                <a:gd name="connsiteY26" fmla="*/ 1715824 h 2687114"/>
                <a:gd name="connsiteX27" fmla="*/ 5239265 w 8100409"/>
                <a:gd name="connsiteY27" fmla="*/ 1528708 h 2687114"/>
                <a:gd name="connsiteX28" fmla="*/ 5263979 w 8100409"/>
                <a:gd name="connsiteY28" fmla="*/ 1189779 h 2687114"/>
                <a:gd name="connsiteX29" fmla="*/ 5136879 w 8100409"/>
                <a:gd name="connsiteY29" fmla="*/ 794363 h 2687114"/>
                <a:gd name="connsiteX30" fmla="*/ 5023904 w 8100409"/>
                <a:gd name="connsiteY30" fmla="*/ 621368 h 2687114"/>
                <a:gd name="connsiteX31" fmla="*/ 4917989 w 8100409"/>
                <a:gd name="connsiteY31" fmla="*/ 476618 h 2687114"/>
                <a:gd name="connsiteX32" fmla="*/ 5041556 w 8100409"/>
                <a:gd name="connsiteY32" fmla="*/ 511923 h 2687114"/>
                <a:gd name="connsiteX33" fmla="*/ 5211021 w 8100409"/>
                <a:gd name="connsiteY33" fmla="*/ 656673 h 2687114"/>
                <a:gd name="connsiteX34" fmla="*/ 5281631 w 8100409"/>
                <a:gd name="connsiteY34" fmla="*/ 755527 h 2687114"/>
                <a:gd name="connsiteX35" fmla="*/ 5348710 w 8100409"/>
                <a:gd name="connsiteY35" fmla="*/ 709631 h 2687114"/>
                <a:gd name="connsiteX36" fmla="*/ 5295753 w 8100409"/>
                <a:gd name="connsiteY36" fmla="*/ 582533 h 2687114"/>
                <a:gd name="connsiteX37" fmla="*/ 5316936 w 8100409"/>
                <a:gd name="connsiteY37" fmla="*/ 533106 h 2687114"/>
                <a:gd name="connsiteX38" fmla="*/ 5412259 w 8100409"/>
                <a:gd name="connsiteY38" fmla="*/ 639021 h 2687114"/>
                <a:gd name="connsiteX39" fmla="*/ 5525235 w 8100409"/>
                <a:gd name="connsiteY39" fmla="*/ 670795 h 2687114"/>
                <a:gd name="connsiteX40" fmla="*/ 5557010 w 8100409"/>
                <a:gd name="connsiteY40" fmla="*/ 451904 h 2687114"/>
                <a:gd name="connsiteX41" fmla="*/ 5652333 w 8100409"/>
                <a:gd name="connsiteY41" fmla="*/ 596655 h 2687114"/>
                <a:gd name="connsiteX42" fmla="*/ 5804145 w 8100409"/>
                <a:gd name="connsiteY42" fmla="*/ 797894 h 2687114"/>
                <a:gd name="connsiteX43" fmla="*/ 5878285 w 8100409"/>
                <a:gd name="connsiteY43" fmla="*/ 836729 h 2687114"/>
                <a:gd name="connsiteX44" fmla="*/ 5892407 w 8100409"/>
                <a:gd name="connsiteY44" fmla="*/ 706100 h 2687114"/>
                <a:gd name="connsiteX45" fmla="*/ 5945365 w 8100409"/>
                <a:gd name="connsiteY45" fmla="*/ 787302 h 2687114"/>
                <a:gd name="connsiteX46" fmla="*/ 6083054 w 8100409"/>
                <a:gd name="connsiteY46" fmla="*/ 872034 h 2687114"/>
                <a:gd name="connsiteX47" fmla="*/ 6132482 w 8100409"/>
                <a:gd name="connsiteY47" fmla="*/ 857912 h 2687114"/>
                <a:gd name="connsiteX48" fmla="*/ 6199561 w 8100409"/>
                <a:gd name="connsiteY48" fmla="*/ 794363 h 2687114"/>
                <a:gd name="connsiteX49" fmla="*/ 6181909 w 8100409"/>
                <a:gd name="connsiteY49" fmla="*/ 663734 h 2687114"/>
                <a:gd name="connsiteX50" fmla="*/ 6203092 w 8100409"/>
                <a:gd name="connsiteY50" fmla="*/ 614307 h 2687114"/>
                <a:gd name="connsiteX51" fmla="*/ 6340781 w 8100409"/>
                <a:gd name="connsiteY51" fmla="*/ 706100 h 2687114"/>
                <a:gd name="connsiteX52" fmla="*/ 6605569 w 8100409"/>
                <a:gd name="connsiteY52" fmla="*/ 924992 h 2687114"/>
                <a:gd name="connsiteX53" fmla="*/ 6813868 w 8100409"/>
                <a:gd name="connsiteY53" fmla="*/ 1172127 h 2687114"/>
                <a:gd name="connsiteX54" fmla="*/ 6986863 w 8100409"/>
                <a:gd name="connsiteY54" fmla="*/ 1309816 h 2687114"/>
                <a:gd name="connsiteX55" fmla="*/ 7301078 w 8100409"/>
                <a:gd name="connsiteY55" fmla="*/ 1475750 h 2687114"/>
                <a:gd name="connsiteX56" fmla="*/ 7548213 w 8100409"/>
                <a:gd name="connsiteY56" fmla="*/ 1514585 h 2687114"/>
                <a:gd name="connsiteX57" fmla="*/ 7551743 w 8100409"/>
                <a:gd name="connsiteY57" fmla="*/ 1408670 h 2687114"/>
                <a:gd name="connsiteX58" fmla="*/ 7576457 w 8100409"/>
                <a:gd name="connsiteY58" fmla="*/ 1309816 h 2687114"/>
                <a:gd name="connsiteX59" fmla="*/ 7604701 w 8100409"/>
                <a:gd name="connsiteY59" fmla="*/ 1239206 h 2687114"/>
                <a:gd name="connsiteX60" fmla="*/ 7654128 w 8100409"/>
                <a:gd name="connsiteY60" fmla="*/ 1267450 h 2687114"/>
                <a:gd name="connsiteX61" fmla="*/ 7880080 w 8100409"/>
                <a:gd name="connsiteY61" fmla="*/ 1394548 h 2687114"/>
                <a:gd name="connsiteX62" fmla="*/ 7957751 w 8100409"/>
                <a:gd name="connsiteY62" fmla="*/ 1341591 h 2687114"/>
                <a:gd name="connsiteX63" fmla="*/ 7897732 w 8100409"/>
                <a:gd name="connsiteY63" fmla="*/ 1203901 h 2687114"/>
                <a:gd name="connsiteX64" fmla="*/ 7873019 w 8100409"/>
                <a:gd name="connsiteY64" fmla="*/ 1087395 h 2687114"/>
                <a:gd name="connsiteX65" fmla="*/ 8084849 w 8100409"/>
                <a:gd name="connsiteY65" fmla="*/ 1207432 h 2687114"/>
                <a:gd name="connsiteX66" fmla="*/ 8081319 w 8100409"/>
                <a:gd name="connsiteY66" fmla="*/ 1087395 h 2687114"/>
                <a:gd name="connsiteX67" fmla="*/ 8067197 w 8100409"/>
                <a:gd name="connsiteY67" fmla="*/ 1041498 h 2687114"/>
                <a:gd name="connsiteX68" fmla="*/ 7957751 w 8100409"/>
                <a:gd name="connsiteY68" fmla="*/ 822607 h 2687114"/>
                <a:gd name="connsiteX69" fmla="*/ 7827122 w 8100409"/>
                <a:gd name="connsiteY69" fmla="*/ 794363 h 2687114"/>
                <a:gd name="connsiteX70" fmla="*/ 7721207 w 8100409"/>
                <a:gd name="connsiteY70" fmla="*/ 744936 h 2687114"/>
                <a:gd name="connsiteX71" fmla="*/ 7615292 w 8100409"/>
                <a:gd name="connsiteY71" fmla="*/ 670795 h 2687114"/>
                <a:gd name="connsiteX72" fmla="*/ 7498786 w 8100409"/>
                <a:gd name="connsiteY72" fmla="*/ 600185 h 2687114"/>
                <a:gd name="connsiteX73" fmla="*/ 7431706 w 8100409"/>
                <a:gd name="connsiteY73" fmla="*/ 473087 h 2687114"/>
                <a:gd name="connsiteX74" fmla="*/ 7382279 w 8100409"/>
                <a:gd name="connsiteY74" fmla="*/ 338928 h 2687114"/>
                <a:gd name="connsiteX75" fmla="*/ 7332852 w 8100409"/>
                <a:gd name="connsiteY75" fmla="*/ 148281 h 2687114"/>
                <a:gd name="connsiteX76" fmla="*/ 7279895 w 8100409"/>
                <a:gd name="connsiteY76" fmla="*/ 0 h 2687114"/>
                <a:gd name="connsiteX77" fmla="*/ 6827990 w 8100409"/>
                <a:gd name="connsiteY77" fmla="*/ 434252 h 2687114"/>
                <a:gd name="connsiteX78" fmla="*/ 6326659 w 8100409"/>
                <a:gd name="connsiteY78" fmla="*/ 250666 h 2687114"/>
                <a:gd name="connsiteX79" fmla="*/ 6291354 w 8100409"/>
                <a:gd name="connsiteY79" fmla="*/ 356581 h 2687114"/>
                <a:gd name="connsiteX80" fmla="*/ 6185439 w 8100409"/>
                <a:gd name="connsiteY80" fmla="*/ 522514 h 2687114"/>
                <a:gd name="connsiteX81" fmla="*/ 6044219 w 8100409"/>
                <a:gd name="connsiteY81" fmla="*/ 600185 h 2687114"/>
                <a:gd name="connsiteX82" fmla="*/ 5934773 w 8100409"/>
                <a:gd name="connsiteY82" fmla="*/ 653143 h 2687114"/>
                <a:gd name="connsiteX83" fmla="*/ 5878285 w 8100409"/>
                <a:gd name="connsiteY83" fmla="*/ 614307 h 2687114"/>
                <a:gd name="connsiteX84" fmla="*/ 5832389 w 8100409"/>
                <a:gd name="connsiteY84" fmla="*/ 575472 h 2687114"/>
                <a:gd name="connsiteX85" fmla="*/ 5790023 w 8100409"/>
                <a:gd name="connsiteY85" fmla="*/ 586063 h 2687114"/>
                <a:gd name="connsiteX86" fmla="*/ 5730004 w 8100409"/>
                <a:gd name="connsiteY86" fmla="*/ 515453 h 2687114"/>
                <a:gd name="connsiteX87" fmla="*/ 5726474 w 8100409"/>
                <a:gd name="connsiteY87" fmla="*/ 480148 h 2687114"/>
                <a:gd name="connsiteX88" fmla="*/ 5694699 w 8100409"/>
                <a:gd name="connsiteY88" fmla="*/ 476618 h 2687114"/>
                <a:gd name="connsiteX89" fmla="*/ 5652333 w 8100409"/>
                <a:gd name="connsiteY89" fmla="*/ 490740 h 2687114"/>
                <a:gd name="connsiteX90" fmla="*/ 5602906 w 8100409"/>
                <a:gd name="connsiteY90" fmla="*/ 451904 h 2687114"/>
                <a:gd name="connsiteX91" fmla="*/ 5546418 w 8100409"/>
                <a:gd name="connsiteY91" fmla="*/ 268318 h 2687114"/>
                <a:gd name="connsiteX92" fmla="*/ 5493461 w 8100409"/>
                <a:gd name="connsiteY92" fmla="*/ 105915 h 2687114"/>
                <a:gd name="connsiteX93" fmla="*/ 5454625 w 8100409"/>
                <a:gd name="connsiteY93" fmla="*/ 7061 h 2687114"/>
                <a:gd name="connsiteX94" fmla="*/ 5359302 w 8100409"/>
                <a:gd name="connsiteY94" fmla="*/ 321276 h 2687114"/>
                <a:gd name="connsiteX95" fmla="*/ 5320466 w 8100409"/>
                <a:gd name="connsiteY95" fmla="*/ 310684 h 2687114"/>
                <a:gd name="connsiteX96" fmla="*/ 5211021 w 8100409"/>
                <a:gd name="connsiteY96" fmla="*/ 77671 h 2687114"/>
                <a:gd name="connsiteX97" fmla="*/ 5189838 w 8100409"/>
                <a:gd name="connsiteY97" fmla="*/ 77671 h 2687114"/>
                <a:gd name="connsiteX98" fmla="*/ 5161593 w 8100409"/>
                <a:gd name="connsiteY98" fmla="*/ 112976 h 2687114"/>
                <a:gd name="connsiteX99" fmla="*/ 5119227 w 8100409"/>
                <a:gd name="connsiteY99" fmla="*/ 165934 h 2687114"/>
                <a:gd name="connsiteX100" fmla="*/ 5083922 w 8100409"/>
                <a:gd name="connsiteY100" fmla="*/ 127098 h 2687114"/>
                <a:gd name="connsiteX101" fmla="*/ 4875623 w 8100409"/>
                <a:gd name="connsiteY101" fmla="*/ 180056 h 2687114"/>
                <a:gd name="connsiteX102" fmla="*/ 4808543 w 8100409"/>
                <a:gd name="connsiteY102" fmla="*/ 349520 h 2687114"/>
                <a:gd name="connsiteX103" fmla="*/ 4737933 w 8100409"/>
                <a:gd name="connsiteY103" fmla="*/ 547228 h 2687114"/>
                <a:gd name="connsiteX104" fmla="*/ 3262183 w 8100409"/>
                <a:gd name="connsiteY104" fmla="*/ 1737007 h 2687114"/>
                <a:gd name="connsiteX105" fmla="*/ 28244 w 8100409"/>
                <a:gd name="connsiteY105" fmla="*/ 1387487 h 2687114"/>
                <a:gd name="connsiteX106" fmla="*/ 56488 w 8100409"/>
                <a:gd name="connsiteY106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220686 w 8100409"/>
                <a:gd name="connsiteY12" fmla="*/ 2404272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96156 w 8100409"/>
                <a:gd name="connsiteY15" fmla="*/ 2397210 h 2687114"/>
                <a:gd name="connsiteX16" fmla="*/ 3043292 w 8100409"/>
                <a:gd name="connsiteY16" fmla="*/ 2365436 h 2687114"/>
                <a:gd name="connsiteX17" fmla="*/ 3089188 w 8100409"/>
                <a:gd name="connsiteY17" fmla="*/ 2234808 h 2687114"/>
                <a:gd name="connsiteX18" fmla="*/ 3364568 w 8100409"/>
                <a:gd name="connsiteY18" fmla="*/ 2361906 h 2687114"/>
                <a:gd name="connsiteX19" fmla="*/ 3650539 w 8100409"/>
                <a:gd name="connsiteY19" fmla="*/ 2457229 h 2687114"/>
                <a:gd name="connsiteX20" fmla="*/ 3837656 w 8100409"/>
                <a:gd name="connsiteY20" fmla="*/ 2464290 h 2687114"/>
                <a:gd name="connsiteX21" fmla="*/ 4289560 w 8100409"/>
                <a:gd name="connsiteY21" fmla="*/ 2365436 h 2687114"/>
                <a:gd name="connsiteX22" fmla="*/ 4575530 w 8100409"/>
                <a:gd name="connsiteY22" fmla="*/ 2280704 h 2687114"/>
                <a:gd name="connsiteX23" fmla="*/ 4819134 w 8100409"/>
                <a:gd name="connsiteY23" fmla="*/ 2280704 h 2687114"/>
                <a:gd name="connsiteX24" fmla="*/ 5073331 w 8100409"/>
                <a:gd name="connsiteY24" fmla="*/ 2178319 h 2687114"/>
                <a:gd name="connsiteX25" fmla="*/ 5253387 w 8100409"/>
                <a:gd name="connsiteY25" fmla="*/ 1962959 h 2687114"/>
                <a:gd name="connsiteX26" fmla="*/ 5309875 w 8100409"/>
                <a:gd name="connsiteY26" fmla="*/ 1715824 h 2687114"/>
                <a:gd name="connsiteX27" fmla="*/ 5239265 w 8100409"/>
                <a:gd name="connsiteY27" fmla="*/ 1528708 h 2687114"/>
                <a:gd name="connsiteX28" fmla="*/ 5263979 w 8100409"/>
                <a:gd name="connsiteY28" fmla="*/ 1189779 h 2687114"/>
                <a:gd name="connsiteX29" fmla="*/ 5136879 w 8100409"/>
                <a:gd name="connsiteY29" fmla="*/ 794363 h 2687114"/>
                <a:gd name="connsiteX30" fmla="*/ 5023904 w 8100409"/>
                <a:gd name="connsiteY30" fmla="*/ 621368 h 2687114"/>
                <a:gd name="connsiteX31" fmla="*/ 4917989 w 8100409"/>
                <a:gd name="connsiteY31" fmla="*/ 476618 h 2687114"/>
                <a:gd name="connsiteX32" fmla="*/ 5041556 w 8100409"/>
                <a:gd name="connsiteY32" fmla="*/ 511923 h 2687114"/>
                <a:gd name="connsiteX33" fmla="*/ 5211021 w 8100409"/>
                <a:gd name="connsiteY33" fmla="*/ 656673 h 2687114"/>
                <a:gd name="connsiteX34" fmla="*/ 5281631 w 8100409"/>
                <a:gd name="connsiteY34" fmla="*/ 755527 h 2687114"/>
                <a:gd name="connsiteX35" fmla="*/ 5348710 w 8100409"/>
                <a:gd name="connsiteY35" fmla="*/ 709631 h 2687114"/>
                <a:gd name="connsiteX36" fmla="*/ 5295753 w 8100409"/>
                <a:gd name="connsiteY36" fmla="*/ 582533 h 2687114"/>
                <a:gd name="connsiteX37" fmla="*/ 5267509 w 8100409"/>
                <a:gd name="connsiteY37" fmla="*/ 441313 h 2687114"/>
                <a:gd name="connsiteX38" fmla="*/ 5412259 w 8100409"/>
                <a:gd name="connsiteY38" fmla="*/ 639021 h 2687114"/>
                <a:gd name="connsiteX39" fmla="*/ 5525235 w 8100409"/>
                <a:gd name="connsiteY39" fmla="*/ 670795 h 2687114"/>
                <a:gd name="connsiteX40" fmla="*/ 5557010 w 8100409"/>
                <a:gd name="connsiteY40" fmla="*/ 451904 h 2687114"/>
                <a:gd name="connsiteX41" fmla="*/ 5652333 w 8100409"/>
                <a:gd name="connsiteY41" fmla="*/ 596655 h 2687114"/>
                <a:gd name="connsiteX42" fmla="*/ 5804145 w 8100409"/>
                <a:gd name="connsiteY42" fmla="*/ 797894 h 2687114"/>
                <a:gd name="connsiteX43" fmla="*/ 5878285 w 8100409"/>
                <a:gd name="connsiteY43" fmla="*/ 836729 h 2687114"/>
                <a:gd name="connsiteX44" fmla="*/ 5892407 w 8100409"/>
                <a:gd name="connsiteY44" fmla="*/ 706100 h 2687114"/>
                <a:gd name="connsiteX45" fmla="*/ 5945365 w 8100409"/>
                <a:gd name="connsiteY45" fmla="*/ 787302 h 2687114"/>
                <a:gd name="connsiteX46" fmla="*/ 6083054 w 8100409"/>
                <a:gd name="connsiteY46" fmla="*/ 872034 h 2687114"/>
                <a:gd name="connsiteX47" fmla="*/ 6132482 w 8100409"/>
                <a:gd name="connsiteY47" fmla="*/ 857912 h 2687114"/>
                <a:gd name="connsiteX48" fmla="*/ 6199561 w 8100409"/>
                <a:gd name="connsiteY48" fmla="*/ 794363 h 2687114"/>
                <a:gd name="connsiteX49" fmla="*/ 6181909 w 8100409"/>
                <a:gd name="connsiteY49" fmla="*/ 663734 h 2687114"/>
                <a:gd name="connsiteX50" fmla="*/ 6203092 w 8100409"/>
                <a:gd name="connsiteY50" fmla="*/ 614307 h 2687114"/>
                <a:gd name="connsiteX51" fmla="*/ 6340781 w 8100409"/>
                <a:gd name="connsiteY51" fmla="*/ 706100 h 2687114"/>
                <a:gd name="connsiteX52" fmla="*/ 6605569 w 8100409"/>
                <a:gd name="connsiteY52" fmla="*/ 924992 h 2687114"/>
                <a:gd name="connsiteX53" fmla="*/ 6813868 w 8100409"/>
                <a:gd name="connsiteY53" fmla="*/ 1172127 h 2687114"/>
                <a:gd name="connsiteX54" fmla="*/ 6986863 w 8100409"/>
                <a:gd name="connsiteY54" fmla="*/ 1309816 h 2687114"/>
                <a:gd name="connsiteX55" fmla="*/ 7301078 w 8100409"/>
                <a:gd name="connsiteY55" fmla="*/ 1475750 h 2687114"/>
                <a:gd name="connsiteX56" fmla="*/ 7548213 w 8100409"/>
                <a:gd name="connsiteY56" fmla="*/ 1514585 h 2687114"/>
                <a:gd name="connsiteX57" fmla="*/ 7551743 w 8100409"/>
                <a:gd name="connsiteY57" fmla="*/ 1408670 h 2687114"/>
                <a:gd name="connsiteX58" fmla="*/ 7576457 w 8100409"/>
                <a:gd name="connsiteY58" fmla="*/ 1309816 h 2687114"/>
                <a:gd name="connsiteX59" fmla="*/ 7604701 w 8100409"/>
                <a:gd name="connsiteY59" fmla="*/ 1239206 h 2687114"/>
                <a:gd name="connsiteX60" fmla="*/ 7654128 w 8100409"/>
                <a:gd name="connsiteY60" fmla="*/ 1267450 h 2687114"/>
                <a:gd name="connsiteX61" fmla="*/ 7880080 w 8100409"/>
                <a:gd name="connsiteY61" fmla="*/ 1394548 h 2687114"/>
                <a:gd name="connsiteX62" fmla="*/ 7957751 w 8100409"/>
                <a:gd name="connsiteY62" fmla="*/ 1341591 h 2687114"/>
                <a:gd name="connsiteX63" fmla="*/ 7897732 w 8100409"/>
                <a:gd name="connsiteY63" fmla="*/ 1203901 h 2687114"/>
                <a:gd name="connsiteX64" fmla="*/ 7873019 w 8100409"/>
                <a:gd name="connsiteY64" fmla="*/ 1087395 h 2687114"/>
                <a:gd name="connsiteX65" fmla="*/ 8084849 w 8100409"/>
                <a:gd name="connsiteY65" fmla="*/ 1207432 h 2687114"/>
                <a:gd name="connsiteX66" fmla="*/ 8081319 w 8100409"/>
                <a:gd name="connsiteY66" fmla="*/ 1087395 h 2687114"/>
                <a:gd name="connsiteX67" fmla="*/ 8067197 w 8100409"/>
                <a:gd name="connsiteY67" fmla="*/ 1041498 h 2687114"/>
                <a:gd name="connsiteX68" fmla="*/ 7957751 w 8100409"/>
                <a:gd name="connsiteY68" fmla="*/ 822607 h 2687114"/>
                <a:gd name="connsiteX69" fmla="*/ 7827122 w 8100409"/>
                <a:gd name="connsiteY69" fmla="*/ 794363 h 2687114"/>
                <a:gd name="connsiteX70" fmla="*/ 7721207 w 8100409"/>
                <a:gd name="connsiteY70" fmla="*/ 744936 h 2687114"/>
                <a:gd name="connsiteX71" fmla="*/ 7615292 w 8100409"/>
                <a:gd name="connsiteY71" fmla="*/ 670795 h 2687114"/>
                <a:gd name="connsiteX72" fmla="*/ 7498786 w 8100409"/>
                <a:gd name="connsiteY72" fmla="*/ 600185 h 2687114"/>
                <a:gd name="connsiteX73" fmla="*/ 7431706 w 8100409"/>
                <a:gd name="connsiteY73" fmla="*/ 473087 h 2687114"/>
                <a:gd name="connsiteX74" fmla="*/ 7382279 w 8100409"/>
                <a:gd name="connsiteY74" fmla="*/ 338928 h 2687114"/>
                <a:gd name="connsiteX75" fmla="*/ 7332852 w 8100409"/>
                <a:gd name="connsiteY75" fmla="*/ 148281 h 2687114"/>
                <a:gd name="connsiteX76" fmla="*/ 7279895 w 8100409"/>
                <a:gd name="connsiteY76" fmla="*/ 0 h 2687114"/>
                <a:gd name="connsiteX77" fmla="*/ 6827990 w 8100409"/>
                <a:gd name="connsiteY77" fmla="*/ 434252 h 2687114"/>
                <a:gd name="connsiteX78" fmla="*/ 6326659 w 8100409"/>
                <a:gd name="connsiteY78" fmla="*/ 250666 h 2687114"/>
                <a:gd name="connsiteX79" fmla="*/ 6291354 w 8100409"/>
                <a:gd name="connsiteY79" fmla="*/ 356581 h 2687114"/>
                <a:gd name="connsiteX80" fmla="*/ 6185439 w 8100409"/>
                <a:gd name="connsiteY80" fmla="*/ 522514 h 2687114"/>
                <a:gd name="connsiteX81" fmla="*/ 6044219 w 8100409"/>
                <a:gd name="connsiteY81" fmla="*/ 600185 h 2687114"/>
                <a:gd name="connsiteX82" fmla="*/ 5934773 w 8100409"/>
                <a:gd name="connsiteY82" fmla="*/ 653143 h 2687114"/>
                <a:gd name="connsiteX83" fmla="*/ 5878285 w 8100409"/>
                <a:gd name="connsiteY83" fmla="*/ 614307 h 2687114"/>
                <a:gd name="connsiteX84" fmla="*/ 5832389 w 8100409"/>
                <a:gd name="connsiteY84" fmla="*/ 575472 h 2687114"/>
                <a:gd name="connsiteX85" fmla="*/ 5790023 w 8100409"/>
                <a:gd name="connsiteY85" fmla="*/ 586063 h 2687114"/>
                <a:gd name="connsiteX86" fmla="*/ 5730004 w 8100409"/>
                <a:gd name="connsiteY86" fmla="*/ 515453 h 2687114"/>
                <a:gd name="connsiteX87" fmla="*/ 5726474 w 8100409"/>
                <a:gd name="connsiteY87" fmla="*/ 480148 h 2687114"/>
                <a:gd name="connsiteX88" fmla="*/ 5694699 w 8100409"/>
                <a:gd name="connsiteY88" fmla="*/ 476618 h 2687114"/>
                <a:gd name="connsiteX89" fmla="*/ 5652333 w 8100409"/>
                <a:gd name="connsiteY89" fmla="*/ 490740 h 2687114"/>
                <a:gd name="connsiteX90" fmla="*/ 5602906 w 8100409"/>
                <a:gd name="connsiteY90" fmla="*/ 451904 h 2687114"/>
                <a:gd name="connsiteX91" fmla="*/ 5546418 w 8100409"/>
                <a:gd name="connsiteY91" fmla="*/ 268318 h 2687114"/>
                <a:gd name="connsiteX92" fmla="*/ 5493461 w 8100409"/>
                <a:gd name="connsiteY92" fmla="*/ 105915 h 2687114"/>
                <a:gd name="connsiteX93" fmla="*/ 5454625 w 8100409"/>
                <a:gd name="connsiteY93" fmla="*/ 7061 h 2687114"/>
                <a:gd name="connsiteX94" fmla="*/ 5359302 w 8100409"/>
                <a:gd name="connsiteY94" fmla="*/ 321276 h 2687114"/>
                <a:gd name="connsiteX95" fmla="*/ 5320466 w 8100409"/>
                <a:gd name="connsiteY95" fmla="*/ 310684 h 2687114"/>
                <a:gd name="connsiteX96" fmla="*/ 5211021 w 8100409"/>
                <a:gd name="connsiteY96" fmla="*/ 77671 h 2687114"/>
                <a:gd name="connsiteX97" fmla="*/ 5189838 w 8100409"/>
                <a:gd name="connsiteY97" fmla="*/ 77671 h 2687114"/>
                <a:gd name="connsiteX98" fmla="*/ 5161593 w 8100409"/>
                <a:gd name="connsiteY98" fmla="*/ 112976 h 2687114"/>
                <a:gd name="connsiteX99" fmla="*/ 5119227 w 8100409"/>
                <a:gd name="connsiteY99" fmla="*/ 165934 h 2687114"/>
                <a:gd name="connsiteX100" fmla="*/ 5083922 w 8100409"/>
                <a:gd name="connsiteY100" fmla="*/ 127098 h 2687114"/>
                <a:gd name="connsiteX101" fmla="*/ 4875623 w 8100409"/>
                <a:gd name="connsiteY101" fmla="*/ 180056 h 2687114"/>
                <a:gd name="connsiteX102" fmla="*/ 4808543 w 8100409"/>
                <a:gd name="connsiteY102" fmla="*/ 349520 h 2687114"/>
                <a:gd name="connsiteX103" fmla="*/ 4737933 w 8100409"/>
                <a:gd name="connsiteY103" fmla="*/ 547228 h 2687114"/>
                <a:gd name="connsiteX104" fmla="*/ 3262183 w 8100409"/>
                <a:gd name="connsiteY104" fmla="*/ 1737007 h 2687114"/>
                <a:gd name="connsiteX105" fmla="*/ 28244 w 8100409"/>
                <a:gd name="connsiteY105" fmla="*/ 1387487 h 2687114"/>
                <a:gd name="connsiteX106" fmla="*/ 56488 w 8100409"/>
                <a:gd name="connsiteY106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220686 w 8100409"/>
                <a:gd name="connsiteY12" fmla="*/ 2404272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96156 w 8100409"/>
                <a:gd name="connsiteY15" fmla="*/ 2397210 h 2687114"/>
                <a:gd name="connsiteX16" fmla="*/ 3043292 w 8100409"/>
                <a:gd name="connsiteY16" fmla="*/ 2365436 h 2687114"/>
                <a:gd name="connsiteX17" fmla="*/ 3089188 w 8100409"/>
                <a:gd name="connsiteY17" fmla="*/ 2234808 h 2687114"/>
                <a:gd name="connsiteX18" fmla="*/ 3364568 w 8100409"/>
                <a:gd name="connsiteY18" fmla="*/ 2361906 h 2687114"/>
                <a:gd name="connsiteX19" fmla="*/ 3650539 w 8100409"/>
                <a:gd name="connsiteY19" fmla="*/ 2457229 h 2687114"/>
                <a:gd name="connsiteX20" fmla="*/ 3837656 w 8100409"/>
                <a:gd name="connsiteY20" fmla="*/ 2464290 h 2687114"/>
                <a:gd name="connsiteX21" fmla="*/ 4289560 w 8100409"/>
                <a:gd name="connsiteY21" fmla="*/ 2365436 h 2687114"/>
                <a:gd name="connsiteX22" fmla="*/ 4575530 w 8100409"/>
                <a:gd name="connsiteY22" fmla="*/ 2280704 h 2687114"/>
                <a:gd name="connsiteX23" fmla="*/ 4819134 w 8100409"/>
                <a:gd name="connsiteY23" fmla="*/ 2280704 h 2687114"/>
                <a:gd name="connsiteX24" fmla="*/ 5073331 w 8100409"/>
                <a:gd name="connsiteY24" fmla="*/ 2178319 h 2687114"/>
                <a:gd name="connsiteX25" fmla="*/ 5253387 w 8100409"/>
                <a:gd name="connsiteY25" fmla="*/ 1962959 h 2687114"/>
                <a:gd name="connsiteX26" fmla="*/ 5309875 w 8100409"/>
                <a:gd name="connsiteY26" fmla="*/ 1715824 h 2687114"/>
                <a:gd name="connsiteX27" fmla="*/ 5239265 w 8100409"/>
                <a:gd name="connsiteY27" fmla="*/ 1528708 h 2687114"/>
                <a:gd name="connsiteX28" fmla="*/ 5263979 w 8100409"/>
                <a:gd name="connsiteY28" fmla="*/ 1189779 h 2687114"/>
                <a:gd name="connsiteX29" fmla="*/ 5136879 w 8100409"/>
                <a:gd name="connsiteY29" fmla="*/ 794363 h 2687114"/>
                <a:gd name="connsiteX30" fmla="*/ 5023904 w 8100409"/>
                <a:gd name="connsiteY30" fmla="*/ 621368 h 2687114"/>
                <a:gd name="connsiteX31" fmla="*/ 4917989 w 8100409"/>
                <a:gd name="connsiteY31" fmla="*/ 476618 h 2687114"/>
                <a:gd name="connsiteX32" fmla="*/ 5041556 w 8100409"/>
                <a:gd name="connsiteY32" fmla="*/ 511923 h 2687114"/>
                <a:gd name="connsiteX33" fmla="*/ 5211021 w 8100409"/>
                <a:gd name="connsiteY33" fmla="*/ 656673 h 2687114"/>
                <a:gd name="connsiteX34" fmla="*/ 5281631 w 8100409"/>
                <a:gd name="connsiteY34" fmla="*/ 755527 h 2687114"/>
                <a:gd name="connsiteX35" fmla="*/ 5348710 w 8100409"/>
                <a:gd name="connsiteY35" fmla="*/ 709631 h 2687114"/>
                <a:gd name="connsiteX36" fmla="*/ 5295753 w 8100409"/>
                <a:gd name="connsiteY36" fmla="*/ 582533 h 2687114"/>
                <a:gd name="connsiteX37" fmla="*/ 5267509 w 8100409"/>
                <a:gd name="connsiteY37" fmla="*/ 441313 h 2687114"/>
                <a:gd name="connsiteX38" fmla="*/ 5412259 w 8100409"/>
                <a:gd name="connsiteY38" fmla="*/ 639021 h 2687114"/>
                <a:gd name="connsiteX39" fmla="*/ 5535826 w 8100409"/>
                <a:gd name="connsiteY39" fmla="*/ 631960 h 2687114"/>
                <a:gd name="connsiteX40" fmla="*/ 5557010 w 8100409"/>
                <a:gd name="connsiteY40" fmla="*/ 451904 h 2687114"/>
                <a:gd name="connsiteX41" fmla="*/ 5652333 w 8100409"/>
                <a:gd name="connsiteY41" fmla="*/ 596655 h 2687114"/>
                <a:gd name="connsiteX42" fmla="*/ 5804145 w 8100409"/>
                <a:gd name="connsiteY42" fmla="*/ 797894 h 2687114"/>
                <a:gd name="connsiteX43" fmla="*/ 5878285 w 8100409"/>
                <a:gd name="connsiteY43" fmla="*/ 836729 h 2687114"/>
                <a:gd name="connsiteX44" fmla="*/ 5892407 w 8100409"/>
                <a:gd name="connsiteY44" fmla="*/ 706100 h 2687114"/>
                <a:gd name="connsiteX45" fmla="*/ 5945365 w 8100409"/>
                <a:gd name="connsiteY45" fmla="*/ 787302 h 2687114"/>
                <a:gd name="connsiteX46" fmla="*/ 6083054 w 8100409"/>
                <a:gd name="connsiteY46" fmla="*/ 872034 h 2687114"/>
                <a:gd name="connsiteX47" fmla="*/ 6132482 w 8100409"/>
                <a:gd name="connsiteY47" fmla="*/ 857912 h 2687114"/>
                <a:gd name="connsiteX48" fmla="*/ 6199561 w 8100409"/>
                <a:gd name="connsiteY48" fmla="*/ 794363 h 2687114"/>
                <a:gd name="connsiteX49" fmla="*/ 6181909 w 8100409"/>
                <a:gd name="connsiteY49" fmla="*/ 663734 h 2687114"/>
                <a:gd name="connsiteX50" fmla="*/ 6203092 w 8100409"/>
                <a:gd name="connsiteY50" fmla="*/ 614307 h 2687114"/>
                <a:gd name="connsiteX51" fmla="*/ 6340781 w 8100409"/>
                <a:gd name="connsiteY51" fmla="*/ 706100 h 2687114"/>
                <a:gd name="connsiteX52" fmla="*/ 6605569 w 8100409"/>
                <a:gd name="connsiteY52" fmla="*/ 924992 h 2687114"/>
                <a:gd name="connsiteX53" fmla="*/ 6813868 w 8100409"/>
                <a:gd name="connsiteY53" fmla="*/ 1172127 h 2687114"/>
                <a:gd name="connsiteX54" fmla="*/ 6986863 w 8100409"/>
                <a:gd name="connsiteY54" fmla="*/ 1309816 h 2687114"/>
                <a:gd name="connsiteX55" fmla="*/ 7301078 w 8100409"/>
                <a:gd name="connsiteY55" fmla="*/ 1475750 h 2687114"/>
                <a:gd name="connsiteX56" fmla="*/ 7548213 w 8100409"/>
                <a:gd name="connsiteY56" fmla="*/ 1514585 h 2687114"/>
                <a:gd name="connsiteX57" fmla="*/ 7551743 w 8100409"/>
                <a:gd name="connsiteY57" fmla="*/ 1408670 h 2687114"/>
                <a:gd name="connsiteX58" fmla="*/ 7576457 w 8100409"/>
                <a:gd name="connsiteY58" fmla="*/ 1309816 h 2687114"/>
                <a:gd name="connsiteX59" fmla="*/ 7604701 w 8100409"/>
                <a:gd name="connsiteY59" fmla="*/ 1239206 h 2687114"/>
                <a:gd name="connsiteX60" fmla="*/ 7654128 w 8100409"/>
                <a:gd name="connsiteY60" fmla="*/ 1267450 h 2687114"/>
                <a:gd name="connsiteX61" fmla="*/ 7880080 w 8100409"/>
                <a:gd name="connsiteY61" fmla="*/ 1394548 h 2687114"/>
                <a:gd name="connsiteX62" fmla="*/ 7957751 w 8100409"/>
                <a:gd name="connsiteY62" fmla="*/ 1341591 h 2687114"/>
                <a:gd name="connsiteX63" fmla="*/ 7897732 w 8100409"/>
                <a:gd name="connsiteY63" fmla="*/ 1203901 h 2687114"/>
                <a:gd name="connsiteX64" fmla="*/ 7873019 w 8100409"/>
                <a:gd name="connsiteY64" fmla="*/ 1087395 h 2687114"/>
                <a:gd name="connsiteX65" fmla="*/ 8084849 w 8100409"/>
                <a:gd name="connsiteY65" fmla="*/ 1207432 h 2687114"/>
                <a:gd name="connsiteX66" fmla="*/ 8081319 w 8100409"/>
                <a:gd name="connsiteY66" fmla="*/ 1087395 h 2687114"/>
                <a:gd name="connsiteX67" fmla="*/ 8067197 w 8100409"/>
                <a:gd name="connsiteY67" fmla="*/ 1041498 h 2687114"/>
                <a:gd name="connsiteX68" fmla="*/ 7957751 w 8100409"/>
                <a:gd name="connsiteY68" fmla="*/ 822607 h 2687114"/>
                <a:gd name="connsiteX69" fmla="*/ 7827122 w 8100409"/>
                <a:gd name="connsiteY69" fmla="*/ 794363 h 2687114"/>
                <a:gd name="connsiteX70" fmla="*/ 7721207 w 8100409"/>
                <a:gd name="connsiteY70" fmla="*/ 744936 h 2687114"/>
                <a:gd name="connsiteX71" fmla="*/ 7615292 w 8100409"/>
                <a:gd name="connsiteY71" fmla="*/ 670795 h 2687114"/>
                <a:gd name="connsiteX72" fmla="*/ 7498786 w 8100409"/>
                <a:gd name="connsiteY72" fmla="*/ 600185 h 2687114"/>
                <a:gd name="connsiteX73" fmla="*/ 7431706 w 8100409"/>
                <a:gd name="connsiteY73" fmla="*/ 473087 h 2687114"/>
                <a:gd name="connsiteX74" fmla="*/ 7382279 w 8100409"/>
                <a:gd name="connsiteY74" fmla="*/ 338928 h 2687114"/>
                <a:gd name="connsiteX75" fmla="*/ 7332852 w 8100409"/>
                <a:gd name="connsiteY75" fmla="*/ 148281 h 2687114"/>
                <a:gd name="connsiteX76" fmla="*/ 7279895 w 8100409"/>
                <a:gd name="connsiteY76" fmla="*/ 0 h 2687114"/>
                <a:gd name="connsiteX77" fmla="*/ 6827990 w 8100409"/>
                <a:gd name="connsiteY77" fmla="*/ 434252 h 2687114"/>
                <a:gd name="connsiteX78" fmla="*/ 6326659 w 8100409"/>
                <a:gd name="connsiteY78" fmla="*/ 250666 h 2687114"/>
                <a:gd name="connsiteX79" fmla="*/ 6291354 w 8100409"/>
                <a:gd name="connsiteY79" fmla="*/ 356581 h 2687114"/>
                <a:gd name="connsiteX80" fmla="*/ 6185439 w 8100409"/>
                <a:gd name="connsiteY80" fmla="*/ 522514 h 2687114"/>
                <a:gd name="connsiteX81" fmla="*/ 6044219 w 8100409"/>
                <a:gd name="connsiteY81" fmla="*/ 600185 h 2687114"/>
                <a:gd name="connsiteX82" fmla="*/ 5934773 w 8100409"/>
                <a:gd name="connsiteY82" fmla="*/ 653143 h 2687114"/>
                <a:gd name="connsiteX83" fmla="*/ 5878285 w 8100409"/>
                <a:gd name="connsiteY83" fmla="*/ 614307 h 2687114"/>
                <a:gd name="connsiteX84" fmla="*/ 5832389 w 8100409"/>
                <a:gd name="connsiteY84" fmla="*/ 575472 h 2687114"/>
                <a:gd name="connsiteX85" fmla="*/ 5790023 w 8100409"/>
                <a:gd name="connsiteY85" fmla="*/ 586063 h 2687114"/>
                <a:gd name="connsiteX86" fmla="*/ 5730004 w 8100409"/>
                <a:gd name="connsiteY86" fmla="*/ 515453 h 2687114"/>
                <a:gd name="connsiteX87" fmla="*/ 5726474 w 8100409"/>
                <a:gd name="connsiteY87" fmla="*/ 480148 h 2687114"/>
                <a:gd name="connsiteX88" fmla="*/ 5694699 w 8100409"/>
                <a:gd name="connsiteY88" fmla="*/ 476618 h 2687114"/>
                <a:gd name="connsiteX89" fmla="*/ 5652333 w 8100409"/>
                <a:gd name="connsiteY89" fmla="*/ 490740 h 2687114"/>
                <a:gd name="connsiteX90" fmla="*/ 5602906 w 8100409"/>
                <a:gd name="connsiteY90" fmla="*/ 451904 h 2687114"/>
                <a:gd name="connsiteX91" fmla="*/ 5546418 w 8100409"/>
                <a:gd name="connsiteY91" fmla="*/ 268318 h 2687114"/>
                <a:gd name="connsiteX92" fmla="*/ 5493461 w 8100409"/>
                <a:gd name="connsiteY92" fmla="*/ 105915 h 2687114"/>
                <a:gd name="connsiteX93" fmla="*/ 5454625 w 8100409"/>
                <a:gd name="connsiteY93" fmla="*/ 7061 h 2687114"/>
                <a:gd name="connsiteX94" fmla="*/ 5359302 w 8100409"/>
                <a:gd name="connsiteY94" fmla="*/ 321276 h 2687114"/>
                <a:gd name="connsiteX95" fmla="*/ 5320466 w 8100409"/>
                <a:gd name="connsiteY95" fmla="*/ 310684 h 2687114"/>
                <a:gd name="connsiteX96" fmla="*/ 5211021 w 8100409"/>
                <a:gd name="connsiteY96" fmla="*/ 77671 h 2687114"/>
                <a:gd name="connsiteX97" fmla="*/ 5189838 w 8100409"/>
                <a:gd name="connsiteY97" fmla="*/ 77671 h 2687114"/>
                <a:gd name="connsiteX98" fmla="*/ 5161593 w 8100409"/>
                <a:gd name="connsiteY98" fmla="*/ 112976 h 2687114"/>
                <a:gd name="connsiteX99" fmla="*/ 5119227 w 8100409"/>
                <a:gd name="connsiteY99" fmla="*/ 165934 h 2687114"/>
                <a:gd name="connsiteX100" fmla="*/ 5083922 w 8100409"/>
                <a:gd name="connsiteY100" fmla="*/ 127098 h 2687114"/>
                <a:gd name="connsiteX101" fmla="*/ 4875623 w 8100409"/>
                <a:gd name="connsiteY101" fmla="*/ 180056 h 2687114"/>
                <a:gd name="connsiteX102" fmla="*/ 4808543 w 8100409"/>
                <a:gd name="connsiteY102" fmla="*/ 349520 h 2687114"/>
                <a:gd name="connsiteX103" fmla="*/ 4737933 w 8100409"/>
                <a:gd name="connsiteY103" fmla="*/ 547228 h 2687114"/>
                <a:gd name="connsiteX104" fmla="*/ 3262183 w 8100409"/>
                <a:gd name="connsiteY104" fmla="*/ 1737007 h 2687114"/>
                <a:gd name="connsiteX105" fmla="*/ 28244 w 8100409"/>
                <a:gd name="connsiteY105" fmla="*/ 1387487 h 2687114"/>
                <a:gd name="connsiteX106" fmla="*/ 56488 w 8100409"/>
                <a:gd name="connsiteY106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220686 w 8100409"/>
                <a:gd name="connsiteY12" fmla="*/ 2404272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96156 w 8100409"/>
                <a:gd name="connsiteY15" fmla="*/ 2397210 h 2687114"/>
                <a:gd name="connsiteX16" fmla="*/ 3043292 w 8100409"/>
                <a:gd name="connsiteY16" fmla="*/ 2365436 h 2687114"/>
                <a:gd name="connsiteX17" fmla="*/ 3089188 w 8100409"/>
                <a:gd name="connsiteY17" fmla="*/ 2234808 h 2687114"/>
                <a:gd name="connsiteX18" fmla="*/ 3364568 w 8100409"/>
                <a:gd name="connsiteY18" fmla="*/ 2361906 h 2687114"/>
                <a:gd name="connsiteX19" fmla="*/ 3650539 w 8100409"/>
                <a:gd name="connsiteY19" fmla="*/ 2457229 h 2687114"/>
                <a:gd name="connsiteX20" fmla="*/ 3837656 w 8100409"/>
                <a:gd name="connsiteY20" fmla="*/ 2464290 h 2687114"/>
                <a:gd name="connsiteX21" fmla="*/ 4289560 w 8100409"/>
                <a:gd name="connsiteY21" fmla="*/ 2365436 h 2687114"/>
                <a:gd name="connsiteX22" fmla="*/ 4575530 w 8100409"/>
                <a:gd name="connsiteY22" fmla="*/ 2280704 h 2687114"/>
                <a:gd name="connsiteX23" fmla="*/ 4819134 w 8100409"/>
                <a:gd name="connsiteY23" fmla="*/ 2280704 h 2687114"/>
                <a:gd name="connsiteX24" fmla="*/ 5073331 w 8100409"/>
                <a:gd name="connsiteY24" fmla="*/ 2178319 h 2687114"/>
                <a:gd name="connsiteX25" fmla="*/ 5253387 w 8100409"/>
                <a:gd name="connsiteY25" fmla="*/ 1962959 h 2687114"/>
                <a:gd name="connsiteX26" fmla="*/ 5309875 w 8100409"/>
                <a:gd name="connsiteY26" fmla="*/ 1715824 h 2687114"/>
                <a:gd name="connsiteX27" fmla="*/ 5239265 w 8100409"/>
                <a:gd name="connsiteY27" fmla="*/ 1528708 h 2687114"/>
                <a:gd name="connsiteX28" fmla="*/ 5263979 w 8100409"/>
                <a:gd name="connsiteY28" fmla="*/ 1189779 h 2687114"/>
                <a:gd name="connsiteX29" fmla="*/ 5136879 w 8100409"/>
                <a:gd name="connsiteY29" fmla="*/ 794363 h 2687114"/>
                <a:gd name="connsiteX30" fmla="*/ 5023904 w 8100409"/>
                <a:gd name="connsiteY30" fmla="*/ 621368 h 2687114"/>
                <a:gd name="connsiteX31" fmla="*/ 4917989 w 8100409"/>
                <a:gd name="connsiteY31" fmla="*/ 476618 h 2687114"/>
                <a:gd name="connsiteX32" fmla="*/ 5041556 w 8100409"/>
                <a:gd name="connsiteY32" fmla="*/ 511923 h 2687114"/>
                <a:gd name="connsiteX33" fmla="*/ 5211021 w 8100409"/>
                <a:gd name="connsiteY33" fmla="*/ 656673 h 2687114"/>
                <a:gd name="connsiteX34" fmla="*/ 5281631 w 8100409"/>
                <a:gd name="connsiteY34" fmla="*/ 755527 h 2687114"/>
                <a:gd name="connsiteX35" fmla="*/ 5348710 w 8100409"/>
                <a:gd name="connsiteY35" fmla="*/ 709631 h 2687114"/>
                <a:gd name="connsiteX36" fmla="*/ 5295753 w 8100409"/>
                <a:gd name="connsiteY36" fmla="*/ 582533 h 2687114"/>
                <a:gd name="connsiteX37" fmla="*/ 5267509 w 8100409"/>
                <a:gd name="connsiteY37" fmla="*/ 441313 h 2687114"/>
                <a:gd name="connsiteX38" fmla="*/ 5433442 w 8100409"/>
                <a:gd name="connsiteY38" fmla="*/ 617838 h 2687114"/>
                <a:gd name="connsiteX39" fmla="*/ 5535826 w 8100409"/>
                <a:gd name="connsiteY39" fmla="*/ 631960 h 2687114"/>
                <a:gd name="connsiteX40" fmla="*/ 5557010 w 8100409"/>
                <a:gd name="connsiteY40" fmla="*/ 451904 h 2687114"/>
                <a:gd name="connsiteX41" fmla="*/ 5652333 w 8100409"/>
                <a:gd name="connsiteY41" fmla="*/ 596655 h 2687114"/>
                <a:gd name="connsiteX42" fmla="*/ 5804145 w 8100409"/>
                <a:gd name="connsiteY42" fmla="*/ 797894 h 2687114"/>
                <a:gd name="connsiteX43" fmla="*/ 5878285 w 8100409"/>
                <a:gd name="connsiteY43" fmla="*/ 836729 h 2687114"/>
                <a:gd name="connsiteX44" fmla="*/ 5892407 w 8100409"/>
                <a:gd name="connsiteY44" fmla="*/ 706100 h 2687114"/>
                <a:gd name="connsiteX45" fmla="*/ 5945365 w 8100409"/>
                <a:gd name="connsiteY45" fmla="*/ 787302 h 2687114"/>
                <a:gd name="connsiteX46" fmla="*/ 6083054 w 8100409"/>
                <a:gd name="connsiteY46" fmla="*/ 872034 h 2687114"/>
                <a:gd name="connsiteX47" fmla="*/ 6132482 w 8100409"/>
                <a:gd name="connsiteY47" fmla="*/ 857912 h 2687114"/>
                <a:gd name="connsiteX48" fmla="*/ 6199561 w 8100409"/>
                <a:gd name="connsiteY48" fmla="*/ 794363 h 2687114"/>
                <a:gd name="connsiteX49" fmla="*/ 6181909 w 8100409"/>
                <a:gd name="connsiteY49" fmla="*/ 663734 h 2687114"/>
                <a:gd name="connsiteX50" fmla="*/ 6203092 w 8100409"/>
                <a:gd name="connsiteY50" fmla="*/ 614307 h 2687114"/>
                <a:gd name="connsiteX51" fmla="*/ 6340781 w 8100409"/>
                <a:gd name="connsiteY51" fmla="*/ 706100 h 2687114"/>
                <a:gd name="connsiteX52" fmla="*/ 6605569 w 8100409"/>
                <a:gd name="connsiteY52" fmla="*/ 924992 h 2687114"/>
                <a:gd name="connsiteX53" fmla="*/ 6813868 w 8100409"/>
                <a:gd name="connsiteY53" fmla="*/ 1172127 h 2687114"/>
                <a:gd name="connsiteX54" fmla="*/ 6986863 w 8100409"/>
                <a:gd name="connsiteY54" fmla="*/ 1309816 h 2687114"/>
                <a:gd name="connsiteX55" fmla="*/ 7301078 w 8100409"/>
                <a:gd name="connsiteY55" fmla="*/ 1475750 h 2687114"/>
                <a:gd name="connsiteX56" fmla="*/ 7548213 w 8100409"/>
                <a:gd name="connsiteY56" fmla="*/ 1514585 h 2687114"/>
                <a:gd name="connsiteX57" fmla="*/ 7551743 w 8100409"/>
                <a:gd name="connsiteY57" fmla="*/ 1408670 h 2687114"/>
                <a:gd name="connsiteX58" fmla="*/ 7576457 w 8100409"/>
                <a:gd name="connsiteY58" fmla="*/ 1309816 h 2687114"/>
                <a:gd name="connsiteX59" fmla="*/ 7604701 w 8100409"/>
                <a:gd name="connsiteY59" fmla="*/ 1239206 h 2687114"/>
                <a:gd name="connsiteX60" fmla="*/ 7654128 w 8100409"/>
                <a:gd name="connsiteY60" fmla="*/ 1267450 h 2687114"/>
                <a:gd name="connsiteX61" fmla="*/ 7880080 w 8100409"/>
                <a:gd name="connsiteY61" fmla="*/ 1394548 h 2687114"/>
                <a:gd name="connsiteX62" fmla="*/ 7957751 w 8100409"/>
                <a:gd name="connsiteY62" fmla="*/ 1341591 h 2687114"/>
                <a:gd name="connsiteX63" fmla="*/ 7897732 w 8100409"/>
                <a:gd name="connsiteY63" fmla="*/ 1203901 h 2687114"/>
                <a:gd name="connsiteX64" fmla="*/ 7873019 w 8100409"/>
                <a:gd name="connsiteY64" fmla="*/ 1087395 h 2687114"/>
                <a:gd name="connsiteX65" fmla="*/ 8084849 w 8100409"/>
                <a:gd name="connsiteY65" fmla="*/ 1207432 h 2687114"/>
                <a:gd name="connsiteX66" fmla="*/ 8081319 w 8100409"/>
                <a:gd name="connsiteY66" fmla="*/ 1087395 h 2687114"/>
                <a:gd name="connsiteX67" fmla="*/ 8067197 w 8100409"/>
                <a:gd name="connsiteY67" fmla="*/ 1041498 h 2687114"/>
                <a:gd name="connsiteX68" fmla="*/ 7957751 w 8100409"/>
                <a:gd name="connsiteY68" fmla="*/ 822607 h 2687114"/>
                <a:gd name="connsiteX69" fmla="*/ 7827122 w 8100409"/>
                <a:gd name="connsiteY69" fmla="*/ 794363 h 2687114"/>
                <a:gd name="connsiteX70" fmla="*/ 7721207 w 8100409"/>
                <a:gd name="connsiteY70" fmla="*/ 744936 h 2687114"/>
                <a:gd name="connsiteX71" fmla="*/ 7615292 w 8100409"/>
                <a:gd name="connsiteY71" fmla="*/ 670795 h 2687114"/>
                <a:gd name="connsiteX72" fmla="*/ 7498786 w 8100409"/>
                <a:gd name="connsiteY72" fmla="*/ 600185 h 2687114"/>
                <a:gd name="connsiteX73" fmla="*/ 7431706 w 8100409"/>
                <a:gd name="connsiteY73" fmla="*/ 473087 h 2687114"/>
                <a:gd name="connsiteX74" fmla="*/ 7382279 w 8100409"/>
                <a:gd name="connsiteY74" fmla="*/ 338928 h 2687114"/>
                <a:gd name="connsiteX75" fmla="*/ 7332852 w 8100409"/>
                <a:gd name="connsiteY75" fmla="*/ 148281 h 2687114"/>
                <a:gd name="connsiteX76" fmla="*/ 7279895 w 8100409"/>
                <a:gd name="connsiteY76" fmla="*/ 0 h 2687114"/>
                <a:gd name="connsiteX77" fmla="*/ 6827990 w 8100409"/>
                <a:gd name="connsiteY77" fmla="*/ 434252 h 2687114"/>
                <a:gd name="connsiteX78" fmla="*/ 6326659 w 8100409"/>
                <a:gd name="connsiteY78" fmla="*/ 250666 h 2687114"/>
                <a:gd name="connsiteX79" fmla="*/ 6291354 w 8100409"/>
                <a:gd name="connsiteY79" fmla="*/ 356581 h 2687114"/>
                <a:gd name="connsiteX80" fmla="*/ 6185439 w 8100409"/>
                <a:gd name="connsiteY80" fmla="*/ 522514 h 2687114"/>
                <a:gd name="connsiteX81" fmla="*/ 6044219 w 8100409"/>
                <a:gd name="connsiteY81" fmla="*/ 600185 h 2687114"/>
                <a:gd name="connsiteX82" fmla="*/ 5934773 w 8100409"/>
                <a:gd name="connsiteY82" fmla="*/ 653143 h 2687114"/>
                <a:gd name="connsiteX83" fmla="*/ 5878285 w 8100409"/>
                <a:gd name="connsiteY83" fmla="*/ 614307 h 2687114"/>
                <a:gd name="connsiteX84" fmla="*/ 5832389 w 8100409"/>
                <a:gd name="connsiteY84" fmla="*/ 575472 h 2687114"/>
                <a:gd name="connsiteX85" fmla="*/ 5790023 w 8100409"/>
                <a:gd name="connsiteY85" fmla="*/ 586063 h 2687114"/>
                <a:gd name="connsiteX86" fmla="*/ 5730004 w 8100409"/>
                <a:gd name="connsiteY86" fmla="*/ 515453 h 2687114"/>
                <a:gd name="connsiteX87" fmla="*/ 5726474 w 8100409"/>
                <a:gd name="connsiteY87" fmla="*/ 480148 h 2687114"/>
                <a:gd name="connsiteX88" fmla="*/ 5694699 w 8100409"/>
                <a:gd name="connsiteY88" fmla="*/ 476618 h 2687114"/>
                <a:gd name="connsiteX89" fmla="*/ 5652333 w 8100409"/>
                <a:gd name="connsiteY89" fmla="*/ 490740 h 2687114"/>
                <a:gd name="connsiteX90" fmla="*/ 5602906 w 8100409"/>
                <a:gd name="connsiteY90" fmla="*/ 451904 h 2687114"/>
                <a:gd name="connsiteX91" fmla="*/ 5546418 w 8100409"/>
                <a:gd name="connsiteY91" fmla="*/ 268318 h 2687114"/>
                <a:gd name="connsiteX92" fmla="*/ 5493461 w 8100409"/>
                <a:gd name="connsiteY92" fmla="*/ 105915 h 2687114"/>
                <a:gd name="connsiteX93" fmla="*/ 5454625 w 8100409"/>
                <a:gd name="connsiteY93" fmla="*/ 7061 h 2687114"/>
                <a:gd name="connsiteX94" fmla="*/ 5359302 w 8100409"/>
                <a:gd name="connsiteY94" fmla="*/ 321276 h 2687114"/>
                <a:gd name="connsiteX95" fmla="*/ 5320466 w 8100409"/>
                <a:gd name="connsiteY95" fmla="*/ 310684 h 2687114"/>
                <a:gd name="connsiteX96" fmla="*/ 5211021 w 8100409"/>
                <a:gd name="connsiteY96" fmla="*/ 77671 h 2687114"/>
                <a:gd name="connsiteX97" fmla="*/ 5189838 w 8100409"/>
                <a:gd name="connsiteY97" fmla="*/ 77671 h 2687114"/>
                <a:gd name="connsiteX98" fmla="*/ 5161593 w 8100409"/>
                <a:gd name="connsiteY98" fmla="*/ 112976 h 2687114"/>
                <a:gd name="connsiteX99" fmla="*/ 5119227 w 8100409"/>
                <a:gd name="connsiteY99" fmla="*/ 165934 h 2687114"/>
                <a:gd name="connsiteX100" fmla="*/ 5083922 w 8100409"/>
                <a:gd name="connsiteY100" fmla="*/ 127098 h 2687114"/>
                <a:gd name="connsiteX101" fmla="*/ 4875623 w 8100409"/>
                <a:gd name="connsiteY101" fmla="*/ 180056 h 2687114"/>
                <a:gd name="connsiteX102" fmla="*/ 4808543 w 8100409"/>
                <a:gd name="connsiteY102" fmla="*/ 349520 h 2687114"/>
                <a:gd name="connsiteX103" fmla="*/ 4737933 w 8100409"/>
                <a:gd name="connsiteY103" fmla="*/ 547228 h 2687114"/>
                <a:gd name="connsiteX104" fmla="*/ 3262183 w 8100409"/>
                <a:gd name="connsiteY104" fmla="*/ 1737007 h 2687114"/>
                <a:gd name="connsiteX105" fmla="*/ 28244 w 8100409"/>
                <a:gd name="connsiteY105" fmla="*/ 1387487 h 2687114"/>
                <a:gd name="connsiteX106" fmla="*/ 56488 w 8100409"/>
                <a:gd name="connsiteY106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220686 w 8100409"/>
                <a:gd name="connsiteY12" fmla="*/ 2404272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96156 w 8100409"/>
                <a:gd name="connsiteY15" fmla="*/ 2397210 h 2687114"/>
                <a:gd name="connsiteX16" fmla="*/ 3043292 w 8100409"/>
                <a:gd name="connsiteY16" fmla="*/ 2365436 h 2687114"/>
                <a:gd name="connsiteX17" fmla="*/ 3089188 w 8100409"/>
                <a:gd name="connsiteY17" fmla="*/ 2234808 h 2687114"/>
                <a:gd name="connsiteX18" fmla="*/ 3364568 w 8100409"/>
                <a:gd name="connsiteY18" fmla="*/ 2361906 h 2687114"/>
                <a:gd name="connsiteX19" fmla="*/ 3650539 w 8100409"/>
                <a:gd name="connsiteY19" fmla="*/ 2457229 h 2687114"/>
                <a:gd name="connsiteX20" fmla="*/ 3837656 w 8100409"/>
                <a:gd name="connsiteY20" fmla="*/ 2464290 h 2687114"/>
                <a:gd name="connsiteX21" fmla="*/ 4289560 w 8100409"/>
                <a:gd name="connsiteY21" fmla="*/ 2365436 h 2687114"/>
                <a:gd name="connsiteX22" fmla="*/ 4575530 w 8100409"/>
                <a:gd name="connsiteY22" fmla="*/ 2280704 h 2687114"/>
                <a:gd name="connsiteX23" fmla="*/ 4819134 w 8100409"/>
                <a:gd name="connsiteY23" fmla="*/ 2280704 h 2687114"/>
                <a:gd name="connsiteX24" fmla="*/ 5073331 w 8100409"/>
                <a:gd name="connsiteY24" fmla="*/ 2178319 h 2687114"/>
                <a:gd name="connsiteX25" fmla="*/ 5253387 w 8100409"/>
                <a:gd name="connsiteY25" fmla="*/ 1962959 h 2687114"/>
                <a:gd name="connsiteX26" fmla="*/ 5309875 w 8100409"/>
                <a:gd name="connsiteY26" fmla="*/ 1715824 h 2687114"/>
                <a:gd name="connsiteX27" fmla="*/ 5239265 w 8100409"/>
                <a:gd name="connsiteY27" fmla="*/ 1528708 h 2687114"/>
                <a:gd name="connsiteX28" fmla="*/ 5263979 w 8100409"/>
                <a:gd name="connsiteY28" fmla="*/ 1189779 h 2687114"/>
                <a:gd name="connsiteX29" fmla="*/ 5136879 w 8100409"/>
                <a:gd name="connsiteY29" fmla="*/ 794363 h 2687114"/>
                <a:gd name="connsiteX30" fmla="*/ 5023904 w 8100409"/>
                <a:gd name="connsiteY30" fmla="*/ 621368 h 2687114"/>
                <a:gd name="connsiteX31" fmla="*/ 4917989 w 8100409"/>
                <a:gd name="connsiteY31" fmla="*/ 476618 h 2687114"/>
                <a:gd name="connsiteX32" fmla="*/ 5041556 w 8100409"/>
                <a:gd name="connsiteY32" fmla="*/ 511923 h 2687114"/>
                <a:gd name="connsiteX33" fmla="*/ 5211021 w 8100409"/>
                <a:gd name="connsiteY33" fmla="*/ 656673 h 2687114"/>
                <a:gd name="connsiteX34" fmla="*/ 5281631 w 8100409"/>
                <a:gd name="connsiteY34" fmla="*/ 755527 h 2687114"/>
                <a:gd name="connsiteX35" fmla="*/ 5348710 w 8100409"/>
                <a:gd name="connsiteY35" fmla="*/ 709631 h 2687114"/>
                <a:gd name="connsiteX36" fmla="*/ 5295753 w 8100409"/>
                <a:gd name="connsiteY36" fmla="*/ 582533 h 2687114"/>
                <a:gd name="connsiteX37" fmla="*/ 5267509 w 8100409"/>
                <a:gd name="connsiteY37" fmla="*/ 441313 h 2687114"/>
                <a:gd name="connsiteX38" fmla="*/ 5433442 w 8100409"/>
                <a:gd name="connsiteY38" fmla="*/ 617838 h 2687114"/>
                <a:gd name="connsiteX39" fmla="*/ 5535826 w 8100409"/>
                <a:gd name="connsiteY39" fmla="*/ 631960 h 2687114"/>
                <a:gd name="connsiteX40" fmla="*/ 5557010 w 8100409"/>
                <a:gd name="connsiteY40" fmla="*/ 451904 h 2687114"/>
                <a:gd name="connsiteX41" fmla="*/ 5652333 w 8100409"/>
                <a:gd name="connsiteY41" fmla="*/ 596655 h 2687114"/>
                <a:gd name="connsiteX42" fmla="*/ 5804145 w 8100409"/>
                <a:gd name="connsiteY42" fmla="*/ 797894 h 2687114"/>
                <a:gd name="connsiteX43" fmla="*/ 5878285 w 8100409"/>
                <a:gd name="connsiteY43" fmla="*/ 836729 h 2687114"/>
                <a:gd name="connsiteX44" fmla="*/ 5892407 w 8100409"/>
                <a:gd name="connsiteY44" fmla="*/ 706100 h 2687114"/>
                <a:gd name="connsiteX45" fmla="*/ 5980670 w 8100409"/>
                <a:gd name="connsiteY45" fmla="*/ 776710 h 2687114"/>
                <a:gd name="connsiteX46" fmla="*/ 6083054 w 8100409"/>
                <a:gd name="connsiteY46" fmla="*/ 872034 h 2687114"/>
                <a:gd name="connsiteX47" fmla="*/ 6132482 w 8100409"/>
                <a:gd name="connsiteY47" fmla="*/ 857912 h 2687114"/>
                <a:gd name="connsiteX48" fmla="*/ 6199561 w 8100409"/>
                <a:gd name="connsiteY48" fmla="*/ 794363 h 2687114"/>
                <a:gd name="connsiteX49" fmla="*/ 6181909 w 8100409"/>
                <a:gd name="connsiteY49" fmla="*/ 663734 h 2687114"/>
                <a:gd name="connsiteX50" fmla="*/ 6203092 w 8100409"/>
                <a:gd name="connsiteY50" fmla="*/ 614307 h 2687114"/>
                <a:gd name="connsiteX51" fmla="*/ 6340781 w 8100409"/>
                <a:gd name="connsiteY51" fmla="*/ 706100 h 2687114"/>
                <a:gd name="connsiteX52" fmla="*/ 6605569 w 8100409"/>
                <a:gd name="connsiteY52" fmla="*/ 924992 h 2687114"/>
                <a:gd name="connsiteX53" fmla="*/ 6813868 w 8100409"/>
                <a:gd name="connsiteY53" fmla="*/ 1172127 h 2687114"/>
                <a:gd name="connsiteX54" fmla="*/ 6986863 w 8100409"/>
                <a:gd name="connsiteY54" fmla="*/ 1309816 h 2687114"/>
                <a:gd name="connsiteX55" fmla="*/ 7301078 w 8100409"/>
                <a:gd name="connsiteY55" fmla="*/ 1475750 h 2687114"/>
                <a:gd name="connsiteX56" fmla="*/ 7548213 w 8100409"/>
                <a:gd name="connsiteY56" fmla="*/ 1514585 h 2687114"/>
                <a:gd name="connsiteX57" fmla="*/ 7551743 w 8100409"/>
                <a:gd name="connsiteY57" fmla="*/ 1408670 h 2687114"/>
                <a:gd name="connsiteX58" fmla="*/ 7576457 w 8100409"/>
                <a:gd name="connsiteY58" fmla="*/ 1309816 h 2687114"/>
                <a:gd name="connsiteX59" fmla="*/ 7604701 w 8100409"/>
                <a:gd name="connsiteY59" fmla="*/ 1239206 h 2687114"/>
                <a:gd name="connsiteX60" fmla="*/ 7654128 w 8100409"/>
                <a:gd name="connsiteY60" fmla="*/ 1267450 h 2687114"/>
                <a:gd name="connsiteX61" fmla="*/ 7880080 w 8100409"/>
                <a:gd name="connsiteY61" fmla="*/ 1394548 h 2687114"/>
                <a:gd name="connsiteX62" fmla="*/ 7957751 w 8100409"/>
                <a:gd name="connsiteY62" fmla="*/ 1341591 h 2687114"/>
                <a:gd name="connsiteX63" fmla="*/ 7897732 w 8100409"/>
                <a:gd name="connsiteY63" fmla="*/ 1203901 h 2687114"/>
                <a:gd name="connsiteX64" fmla="*/ 7873019 w 8100409"/>
                <a:gd name="connsiteY64" fmla="*/ 1087395 h 2687114"/>
                <a:gd name="connsiteX65" fmla="*/ 8084849 w 8100409"/>
                <a:gd name="connsiteY65" fmla="*/ 1207432 h 2687114"/>
                <a:gd name="connsiteX66" fmla="*/ 8081319 w 8100409"/>
                <a:gd name="connsiteY66" fmla="*/ 1087395 h 2687114"/>
                <a:gd name="connsiteX67" fmla="*/ 8067197 w 8100409"/>
                <a:gd name="connsiteY67" fmla="*/ 1041498 h 2687114"/>
                <a:gd name="connsiteX68" fmla="*/ 7957751 w 8100409"/>
                <a:gd name="connsiteY68" fmla="*/ 822607 h 2687114"/>
                <a:gd name="connsiteX69" fmla="*/ 7827122 w 8100409"/>
                <a:gd name="connsiteY69" fmla="*/ 794363 h 2687114"/>
                <a:gd name="connsiteX70" fmla="*/ 7721207 w 8100409"/>
                <a:gd name="connsiteY70" fmla="*/ 744936 h 2687114"/>
                <a:gd name="connsiteX71" fmla="*/ 7615292 w 8100409"/>
                <a:gd name="connsiteY71" fmla="*/ 670795 h 2687114"/>
                <a:gd name="connsiteX72" fmla="*/ 7498786 w 8100409"/>
                <a:gd name="connsiteY72" fmla="*/ 600185 h 2687114"/>
                <a:gd name="connsiteX73" fmla="*/ 7431706 w 8100409"/>
                <a:gd name="connsiteY73" fmla="*/ 473087 h 2687114"/>
                <a:gd name="connsiteX74" fmla="*/ 7382279 w 8100409"/>
                <a:gd name="connsiteY74" fmla="*/ 338928 h 2687114"/>
                <a:gd name="connsiteX75" fmla="*/ 7332852 w 8100409"/>
                <a:gd name="connsiteY75" fmla="*/ 148281 h 2687114"/>
                <a:gd name="connsiteX76" fmla="*/ 7279895 w 8100409"/>
                <a:gd name="connsiteY76" fmla="*/ 0 h 2687114"/>
                <a:gd name="connsiteX77" fmla="*/ 6827990 w 8100409"/>
                <a:gd name="connsiteY77" fmla="*/ 434252 h 2687114"/>
                <a:gd name="connsiteX78" fmla="*/ 6326659 w 8100409"/>
                <a:gd name="connsiteY78" fmla="*/ 250666 h 2687114"/>
                <a:gd name="connsiteX79" fmla="*/ 6291354 w 8100409"/>
                <a:gd name="connsiteY79" fmla="*/ 356581 h 2687114"/>
                <a:gd name="connsiteX80" fmla="*/ 6185439 w 8100409"/>
                <a:gd name="connsiteY80" fmla="*/ 522514 h 2687114"/>
                <a:gd name="connsiteX81" fmla="*/ 6044219 w 8100409"/>
                <a:gd name="connsiteY81" fmla="*/ 600185 h 2687114"/>
                <a:gd name="connsiteX82" fmla="*/ 5934773 w 8100409"/>
                <a:gd name="connsiteY82" fmla="*/ 653143 h 2687114"/>
                <a:gd name="connsiteX83" fmla="*/ 5878285 w 8100409"/>
                <a:gd name="connsiteY83" fmla="*/ 614307 h 2687114"/>
                <a:gd name="connsiteX84" fmla="*/ 5832389 w 8100409"/>
                <a:gd name="connsiteY84" fmla="*/ 575472 h 2687114"/>
                <a:gd name="connsiteX85" fmla="*/ 5790023 w 8100409"/>
                <a:gd name="connsiteY85" fmla="*/ 586063 h 2687114"/>
                <a:gd name="connsiteX86" fmla="*/ 5730004 w 8100409"/>
                <a:gd name="connsiteY86" fmla="*/ 515453 h 2687114"/>
                <a:gd name="connsiteX87" fmla="*/ 5726474 w 8100409"/>
                <a:gd name="connsiteY87" fmla="*/ 480148 h 2687114"/>
                <a:gd name="connsiteX88" fmla="*/ 5694699 w 8100409"/>
                <a:gd name="connsiteY88" fmla="*/ 476618 h 2687114"/>
                <a:gd name="connsiteX89" fmla="*/ 5652333 w 8100409"/>
                <a:gd name="connsiteY89" fmla="*/ 490740 h 2687114"/>
                <a:gd name="connsiteX90" fmla="*/ 5602906 w 8100409"/>
                <a:gd name="connsiteY90" fmla="*/ 451904 h 2687114"/>
                <a:gd name="connsiteX91" fmla="*/ 5546418 w 8100409"/>
                <a:gd name="connsiteY91" fmla="*/ 268318 h 2687114"/>
                <a:gd name="connsiteX92" fmla="*/ 5493461 w 8100409"/>
                <a:gd name="connsiteY92" fmla="*/ 105915 h 2687114"/>
                <a:gd name="connsiteX93" fmla="*/ 5454625 w 8100409"/>
                <a:gd name="connsiteY93" fmla="*/ 7061 h 2687114"/>
                <a:gd name="connsiteX94" fmla="*/ 5359302 w 8100409"/>
                <a:gd name="connsiteY94" fmla="*/ 321276 h 2687114"/>
                <a:gd name="connsiteX95" fmla="*/ 5320466 w 8100409"/>
                <a:gd name="connsiteY95" fmla="*/ 310684 h 2687114"/>
                <a:gd name="connsiteX96" fmla="*/ 5211021 w 8100409"/>
                <a:gd name="connsiteY96" fmla="*/ 77671 h 2687114"/>
                <a:gd name="connsiteX97" fmla="*/ 5189838 w 8100409"/>
                <a:gd name="connsiteY97" fmla="*/ 77671 h 2687114"/>
                <a:gd name="connsiteX98" fmla="*/ 5161593 w 8100409"/>
                <a:gd name="connsiteY98" fmla="*/ 112976 h 2687114"/>
                <a:gd name="connsiteX99" fmla="*/ 5119227 w 8100409"/>
                <a:gd name="connsiteY99" fmla="*/ 165934 h 2687114"/>
                <a:gd name="connsiteX100" fmla="*/ 5083922 w 8100409"/>
                <a:gd name="connsiteY100" fmla="*/ 127098 h 2687114"/>
                <a:gd name="connsiteX101" fmla="*/ 4875623 w 8100409"/>
                <a:gd name="connsiteY101" fmla="*/ 180056 h 2687114"/>
                <a:gd name="connsiteX102" fmla="*/ 4808543 w 8100409"/>
                <a:gd name="connsiteY102" fmla="*/ 349520 h 2687114"/>
                <a:gd name="connsiteX103" fmla="*/ 4737933 w 8100409"/>
                <a:gd name="connsiteY103" fmla="*/ 547228 h 2687114"/>
                <a:gd name="connsiteX104" fmla="*/ 3262183 w 8100409"/>
                <a:gd name="connsiteY104" fmla="*/ 1737007 h 2687114"/>
                <a:gd name="connsiteX105" fmla="*/ 28244 w 8100409"/>
                <a:gd name="connsiteY105" fmla="*/ 1387487 h 2687114"/>
                <a:gd name="connsiteX106" fmla="*/ 56488 w 8100409"/>
                <a:gd name="connsiteY106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220686 w 8100409"/>
                <a:gd name="connsiteY12" fmla="*/ 2404272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96156 w 8100409"/>
                <a:gd name="connsiteY15" fmla="*/ 2397210 h 2687114"/>
                <a:gd name="connsiteX16" fmla="*/ 3043292 w 8100409"/>
                <a:gd name="connsiteY16" fmla="*/ 2365436 h 2687114"/>
                <a:gd name="connsiteX17" fmla="*/ 3089188 w 8100409"/>
                <a:gd name="connsiteY17" fmla="*/ 2234808 h 2687114"/>
                <a:gd name="connsiteX18" fmla="*/ 3364568 w 8100409"/>
                <a:gd name="connsiteY18" fmla="*/ 2361906 h 2687114"/>
                <a:gd name="connsiteX19" fmla="*/ 3650539 w 8100409"/>
                <a:gd name="connsiteY19" fmla="*/ 2457229 h 2687114"/>
                <a:gd name="connsiteX20" fmla="*/ 3837656 w 8100409"/>
                <a:gd name="connsiteY20" fmla="*/ 2464290 h 2687114"/>
                <a:gd name="connsiteX21" fmla="*/ 4289560 w 8100409"/>
                <a:gd name="connsiteY21" fmla="*/ 2365436 h 2687114"/>
                <a:gd name="connsiteX22" fmla="*/ 4575530 w 8100409"/>
                <a:gd name="connsiteY22" fmla="*/ 2280704 h 2687114"/>
                <a:gd name="connsiteX23" fmla="*/ 4819134 w 8100409"/>
                <a:gd name="connsiteY23" fmla="*/ 2280704 h 2687114"/>
                <a:gd name="connsiteX24" fmla="*/ 5073331 w 8100409"/>
                <a:gd name="connsiteY24" fmla="*/ 2178319 h 2687114"/>
                <a:gd name="connsiteX25" fmla="*/ 5253387 w 8100409"/>
                <a:gd name="connsiteY25" fmla="*/ 1962959 h 2687114"/>
                <a:gd name="connsiteX26" fmla="*/ 5309875 w 8100409"/>
                <a:gd name="connsiteY26" fmla="*/ 1715824 h 2687114"/>
                <a:gd name="connsiteX27" fmla="*/ 5239265 w 8100409"/>
                <a:gd name="connsiteY27" fmla="*/ 1528708 h 2687114"/>
                <a:gd name="connsiteX28" fmla="*/ 5263979 w 8100409"/>
                <a:gd name="connsiteY28" fmla="*/ 1189779 h 2687114"/>
                <a:gd name="connsiteX29" fmla="*/ 5136879 w 8100409"/>
                <a:gd name="connsiteY29" fmla="*/ 794363 h 2687114"/>
                <a:gd name="connsiteX30" fmla="*/ 5023904 w 8100409"/>
                <a:gd name="connsiteY30" fmla="*/ 621368 h 2687114"/>
                <a:gd name="connsiteX31" fmla="*/ 4917989 w 8100409"/>
                <a:gd name="connsiteY31" fmla="*/ 476618 h 2687114"/>
                <a:gd name="connsiteX32" fmla="*/ 5041556 w 8100409"/>
                <a:gd name="connsiteY32" fmla="*/ 511923 h 2687114"/>
                <a:gd name="connsiteX33" fmla="*/ 5211021 w 8100409"/>
                <a:gd name="connsiteY33" fmla="*/ 656673 h 2687114"/>
                <a:gd name="connsiteX34" fmla="*/ 5281631 w 8100409"/>
                <a:gd name="connsiteY34" fmla="*/ 755527 h 2687114"/>
                <a:gd name="connsiteX35" fmla="*/ 5348710 w 8100409"/>
                <a:gd name="connsiteY35" fmla="*/ 709631 h 2687114"/>
                <a:gd name="connsiteX36" fmla="*/ 5295753 w 8100409"/>
                <a:gd name="connsiteY36" fmla="*/ 582533 h 2687114"/>
                <a:gd name="connsiteX37" fmla="*/ 5267509 w 8100409"/>
                <a:gd name="connsiteY37" fmla="*/ 441313 h 2687114"/>
                <a:gd name="connsiteX38" fmla="*/ 5433442 w 8100409"/>
                <a:gd name="connsiteY38" fmla="*/ 617838 h 2687114"/>
                <a:gd name="connsiteX39" fmla="*/ 5535826 w 8100409"/>
                <a:gd name="connsiteY39" fmla="*/ 631960 h 2687114"/>
                <a:gd name="connsiteX40" fmla="*/ 5557010 w 8100409"/>
                <a:gd name="connsiteY40" fmla="*/ 451904 h 2687114"/>
                <a:gd name="connsiteX41" fmla="*/ 5652333 w 8100409"/>
                <a:gd name="connsiteY41" fmla="*/ 596655 h 2687114"/>
                <a:gd name="connsiteX42" fmla="*/ 5804145 w 8100409"/>
                <a:gd name="connsiteY42" fmla="*/ 797894 h 2687114"/>
                <a:gd name="connsiteX43" fmla="*/ 5878285 w 8100409"/>
                <a:gd name="connsiteY43" fmla="*/ 836729 h 2687114"/>
                <a:gd name="connsiteX44" fmla="*/ 5892407 w 8100409"/>
                <a:gd name="connsiteY44" fmla="*/ 706100 h 2687114"/>
                <a:gd name="connsiteX45" fmla="*/ 5980670 w 8100409"/>
                <a:gd name="connsiteY45" fmla="*/ 776710 h 2687114"/>
                <a:gd name="connsiteX46" fmla="*/ 6093646 w 8100409"/>
                <a:gd name="connsiteY46" fmla="*/ 850851 h 2687114"/>
                <a:gd name="connsiteX47" fmla="*/ 6132482 w 8100409"/>
                <a:gd name="connsiteY47" fmla="*/ 857912 h 2687114"/>
                <a:gd name="connsiteX48" fmla="*/ 6199561 w 8100409"/>
                <a:gd name="connsiteY48" fmla="*/ 794363 h 2687114"/>
                <a:gd name="connsiteX49" fmla="*/ 6181909 w 8100409"/>
                <a:gd name="connsiteY49" fmla="*/ 663734 h 2687114"/>
                <a:gd name="connsiteX50" fmla="*/ 6203092 w 8100409"/>
                <a:gd name="connsiteY50" fmla="*/ 614307 h 2687114"/>
                <a:gd name="connsiteX51" fmla="*/ 6340781 w 8100409"/>
                <a:gd name="connsiteY51" fmla="*/ 706100 h 2687114"/>
                <a:gd name="connsiteX52" fmla="*/ 6605569 w 8100409"/>
                <a:gd name="connsiteY52" fmla="*/ 924992 h 2687114"/>
                <a:gd name="connsiteX53" fmla="*/ 6813868 w 8100409"/>
                <a:gd name="connsiteY53" fmla="*/ 1172127 h 2687114"/>
                <a:gd name="connsiteX54" fmla="*/ 6986863 w 8100409"/>
                <a:gd name="connsiteY54" fmla="*/ 1309816 h 2687114"/>
                <a:gd name="connsiteX55" fmla="*/ 7301078 w 8100409"/>
                <a:gd name="connsiteY55" fmla="*/ 1475750 h 2687114"/>
                <a:gd name="connsiteX56" fmla="*/ 7548213 w 8100409"/>
                <a:gd name="connsiteY56" fmla="*/ 1514585 h 2687114"/>
                <a:gd name="connsiteX57" fmla="*/ 7551743 w 8100409"/>
                <a:gd name="connsiteY57" fmla="*/ 1408670 h 2687114"/>
                <a:gd name="connsiteX58" fmla="*/ 7576457 w 8100409"/>
                <a:gd name="connsiteY58" fmla="*/ 1309816 h 2687114"/>
                <a:gd name="connsiteX59" fmla="*/ 7604701 w 8100409"/>
                <a:gd name="connsiteY59" fmla="*/ 1239206 h 2687114"/>
                <a:gd name="connsiteX60" fmla="*/ 7654128 w 8100409"/>
                <a:gd name="connsiteY60" fmla="*/ 1267450 h 2687114"/>
                <a:gd name="connsiteX61" fmla="*/ 7880080 w 8100409"/>
                <a:gd name="connsiteY61" fmla="*/ 1394548 h 2687114"/>
                <a:gd name="connsiteX62" fmla="*/ 7957751 w 8100409"/>
                <a:gd name="connsiteY62" fmla="*/ 1341591 h 2687114"/>
                <a:gd name="connsiteX63" fmla="*/ 7897732 w 8100409"/>
                <a:gd name="connsiteY63" fmla="*/ 1203901 h 2687114"/>
                <a:gd name="connsiteX64" fmla="*/ 7873019 w 8100409"/>
                <a:gd name="connsiteY64" fmla="*/ 1087395 h 2687114"/>
                <a:gd name="connsiteX65" fmla="*/ 8084849 w 8100409"/>
                <a:gd name="connsiteY65" fmla="*/ 1207432 h 2687114"/>
                <a:gd name="connsiteX66" fmla="*/ 8081319 w 8100409"/>
                <a:gd name="connsiteY66" fmla="*/ 1087395 h 2687114"/>
                <a:gd name="connsiteX67" fmla="*/ 8067197 w 8100409"/>
                <a:gd name="connsiteY67" fmla="*/ 1041498 h 2687114"/>
                <a:gd name="connsiteX68" fmla="*/ 7957751 w 8100409"/>
                <a:gd name="connsiteY68" fmla="*/ 822607 h 2687114"/>
                <a:gd name="connsiteX69" fmla="*/ 7827122 w 8100409"/>
                <a:gd name="connsiteY69" fmla="*/ 794363 h 2687114"/>
                <a:gd name="connsiteX70" fmla="*/ 7721207 w 8100409"/>
                <a:gd name="connsiteY70" fmla="*/ 744936 h 2687114"/>
                <a:gd name="connsiteX71" fmla="*/ 7615292 w 8100409"/>
                <a:gd name="connsiteY71" fmla="*/ 670795 h 2687114"/>
                <a:gd name="connsiteX72" fmla="*/ 7498786 w 8100409"/>
                <a:gd name="connsiteY72" fmla="*/ 600185 h 2687114"/>
                <a:gd name="connsiteX73" fmla="*/ 7431706 w 8100409"/>
                <a:gd name="connsiteY73" fmla="*/ 473087 h 2687114"/>
                <a:gd name="connsiteX74" fmla="*/ 7382279 w 8100409"/>
                <a:gd name="connsiteY74" fmla="*/ 338928 h 2687114"/>
                <a:gd name="connsiteX75" fmla="*/ 7332852 w 8100409"/>
                <a:gd name="connsiteY75" fmla="*/ 148281 h 2687114"/>
                <a:gd name="connsiteX76" fmla="*/ 7279895 w 8100409"/>
                <a:gd name="connsiteY76" fmla="*/ 0 h 2687114"/>
                <a:gd name="connsiteX77" fmla="*/ 6827990 w 8100409"/>
                <a:gd name="connsiteY77" fmla="*/ 434252 h 2687114"/>
                <a:gd name="connsiteX78" fmla="*/ 6326659 w 8100409"/>
                <a:gd name="connsiteY78" fmla="*/ 250666 h 2687114"/>
                <a:gd name="connsiteX79" fmla="*/ 6291354 w 8100409"/>
                <a:gd name="connsiteY79" fmla="*/ 356581 h 2687114"/>
                <a:gd name="connsiteX80" fmla="*/ 6185439 w 8100409"/>
                <a:gd name="connsiteY80" fmla="*/ 522514 h 2687114"/>
                <a:gd name="connsiteX81" fmla="*/ 6044219 w 8100409"/>
                <a:gd name="connsiteY81" fmla="*/ 600185 h 2687114"/>
                <a:gd name="connsiteX82" fmla="*/ 5934773 w 8100409"/>
                <a:gd name="connsiteY82" fmla="*/ 653143 h 2687114"/>
                <a:gd name="connsiteX83" fmla="*/ 5878285 w 8100409"/>
                <a:gd name="connsiteY83" fmla="*/ 614307 h 2687114"/>
                <a:gd name="connsiteX84" fmla="*/ 5832389 w 8100409"/>
                <a:gd name="connsiteY84" fmla="*/ 575472 h 2687114"/>
                <a:gd name="connsiteX85" fmla="*/ 5790023 w 8100409"/>
                <a:gd name="connsiteY85" fmla="*/ 586063 h 2687114"/>
                <a:gd name="connsiteX86" fmla="*/ 5730004 w 8100409"/>
                <a:gd name="connsiteY86" fmla="*/ 515453 h 2687114"/>
                <a:gd name="connsiteX87" fmla="*/ 5726474 w 8100409"/>
                <a:gd name="connsiteY87" fmla="*/ 480148 h 2687114"/>
                <a:gd name="connsiteX88" fmla="*/ 5694699 w 8100409"/>
                <a:gd name="connsiteY88" fmla="*/ 476618 h 2687114"/>
                <a:gd name="connsiteX89" fmla="*/ 5652333 w 8100409"/>
                <a:gd name="connsiteY89" fmla="*/ 490740 h 2687114"/>
                <a:gd name="connsiteX90" fmla="*/ 5602906 w 8100409"/>
                <a:gd name="connsiteY90" fmla="*/ 451904 h 2687114"/>
                <a:gd name="connsiteX91" fmla="*/ 5546418 w 8100409"/>
                <a:gd name="connsiteY91" fmla="*/ 268318 h 2687114"/>
                <a:gd name="connsiteX92" fmla="*/ 5493461 w 8100409"/>
                <a:gd name="connsiteY92" fmla="*/ 105915 h 2687114"/>
                <a:gd name="connsiteX93" fmla="*/ 5454625 w 8100409"/>
                <a:gd name="connsiteY93" fmla="*/ 7061 h 2687114"/>
                <a:gd name="connsiteX94" fmla="*/ 5359302 w 8100409"/>
                <a:gd name="connsiteY94" fmla="*/ 321276 h 2687114"/>
                <a:gd name="connsiteX95" fmla="*/ 5320466 w 8100409"/>
                <a:gd name="connsiteY95" fmla="*/ 310684 h 2687114"/>
                <a:gd name="connsiteX96" fmla="*/ 5211021 w 8100409"/>
                <a:gd name="connsiteY96" fmla="*/ 77671 h 2687114"/>
                <a:gd name="connsiteX97" fmla="*/ 5189838 w 8100409"/>
                <a:gd name="connsiteY97" fmla="*/ 77671 h 2687114"/>
                <a:gd name="connsiteX98" fmla="*/ 5161593 w 8100409"/>
                <a:gd name="connsiteY98" fmla="*/ 112976 h 2687114"/>
                <a:gd name="connsiteX99" fmla="*/ 5119227 w 8100409"/>
                <a:gd name="connsiteY99" fmla="*/ 165934 h 2687114"/>
                <a:gd name="connsiteX100" fmla="*/ 5083922 w 8100409"/>
                <a:gd name="connsiteY100" fmla="*/ 127098 h 2687114"/>
                <a:gd name="connsiteX101" fmla="*/ 4875623 w 8100409"/>
                <a:gd name="connsiteY101" fmla="*/ 180056 h 2687114"/>
                <a:gd name="connsiteX102" fmla="*/ 4808543 w 8100409"/>
                <a:gd name="connsiteY102" fmla="*/ 349520 h 2687114"/>
                <a:gd name="connsiteX103" fmla="*/ 4737933 w 8100409"/>
                <a:gd name="connsiteY103" fmla="*/ 547228 h 2687114"/>
                <a:gd name="connsiteX104" fmla="*/ 3262183 w 8100409"/>
                <a:gd name="connsiteY104" fmla="*/ 1737007 h 2687114"/>
                <a:gd name="connsiteX105" fmla="*/ 28244 w 8100409"/>
                <a:gd name="connsiteY105" fmla="*/ 1387487 h 2687114"/>
                <a:gd name="connsiteX106" fmla="*/ 56488 w 8100409"/>
                <a:gd name="connsiteY106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220686 w 8100409"/>
                <a:gd name="connsiteY12" fmla="*/ 2404272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96156 w 8100409"/>
                <a:gd name="connsiteY15" fmla="*/ 2397210 h 2687114"/>
                <a:gd name="connsiteX16" fmla="*/ 3043292 w 8100409"/>
                <a:gd name="connsiteY16" fmla="*/ 2365436 h 2687114"/>
                <a:gd name="connsiteX17" fmla="*/ 3089188 w 8100409"/>
                <a:gd name="connsiteY17" fmla="*/ 2234808 h 2687114"/>
                <a:gd name="connsiteX18" fmla="*/ 3364568 w 8100409"/>
                <a:gd name="connsiteY18" fmla="*/ 2361906 h 2687114"/>
                <a:gd name="connsiteX19" fmla="*/ 3650539 w 8100409"/>
                <a:gd name="connsiteY19" fmla="*/ 2457229 h 2687114"/>
                <a:gd name="connsiteX20" fmla="*/ 3837656 w 8100409"/>
                <a:gd name="connsiteY20" fmla="*/ 2464290 h 2687114"/>
                <a:gd name="connsiteX21" fmla="*/ 4289560 w 8100409"/>
                <a:gd name="connsiteY21" fmla="*/ 2365436 h 2687114"/>
                <a:gd name="connsiteX22" fmla="*/ 4575530 w 8100409"/>
                <a:gd name="connsiteY22" fmla="*/ 2280704 h 2687114"/>
                <a:gd name="connsiteX23" fmla="*/ 4819134 w 8100409"/>
                <a:gd name="connsiteY23" fmla="*/ 2280704 h 2687114"/>
                <a:gd name="connsiteX24" fmla="*/ 5073331 w 8100409"/>
                <a:gd name="connsiteY24" fmla="*/ 2178319 h 2687114"/>
                <a:gd name="connsiteX25" fmla="*/ 5253387 w 8100409"/>
                <a:gd name="connsiteY25" fmla="*/ 1962959 h 2687114"/>
                <a:gd name="connsiteX26" fmla="*/ 5309875 w 8100409"/>
                <a:gd name="connsiteY26" fmla="*/ 1715824 h 2687114"/>
                <a:gd name="connsiteX27" fmla="*/ 5239265 w 8100409"/>
                <a:gd name="connsiteY27" fmla="*/ 1528708 h 2687114"/>
                <a:gd name="connsiteX28" fmla="*/ 5263979 w 8100409"/>
                <a:gd name="connsiteY28" fmla="*/ 1189779 h 2687114"/>
                <a:gd name="connsiteX29" fmla="*/ 5136879 w 8100409"/>
                <a:gd name="connsiteY29" fmla="*/ 794363 h 2687114"/>
                <a:gd name="connsiteX30" fmla="*/ 5023904 w 8100409"/>
                <a:gd name="connsiteY30" fmla="*/ 621368 h 2687114"/>
                <a:gd name="connsiteX31" fmla="*/ 4917989 w 8100409"/>
                <a:gd name="connsiteY31" fmla="*/ 476618 h 2687114"/>
                <a:gd name="connsiteX32" fmla="*/ 5041556 w 8100409"/>
                <a:gd name="connsiteY32" fmla="*/ 511923 h 2687114"/>
                <a:gd name="connsiteX33" fmla="*/ 5211021 w 8100409"/>
                <a:gd name="connsiteY33" fmla="*/ 656673 h 2687114"/>
                <a:gd name="connsiteX34" fmla="*/ 5281631 w 8100409"/>
                <a:gd name="connsiteY34" fmla="*/ 755527 h 2687114"/>
                <a:gd name="connsiteX35" fmla="*/ 5348710 w 8100409"/>
                <a:gd name="connsiteY35" fmla="*/ 709631 h 2687114"/>
                <a:gd name="connsiteX36" fmla="*/ 5295753 w 8100409"/>
                <a:gd name="connsiteY36" fmla="*/ 582533 h 2687114"/>
                <a:gd name="connsiteX37" fmla="*/ 5267509 w 8100409"/>
                <a:gd name="connsiteY37" fmla="*/ 441313 h 2687114"/>
                <a:gd name="connsiteX38" fmla="*/ 5433442 w 8100409"/>
                <a:gd name="connsiteY38" fmla="*/ 617838 h 2687114"/>
                <a:gd name="connsiteX39" fmla="*/ 5535826 w 8100409"/>
                <a:gd name="connsiteY39" fmla="*/ 631960 h 2687114"/>
                <a:gd name="connsiteX40" fmla="*/ 5557010 w 8100409"/>
                <a:gd name="connsiteY40" fmla="*/ 451904 h 2687114"/>
                <a:gd name="connsiteX41" fmla="*/ 5652333 w 8100409"/>
                <a:gd name="connsiteY41" fmla="*/ 596655 h 2687114"/>
                <a:gd name="connsiteX42" fmla="*/ 5804145 w 8100409"/>
                <a:gd name="connsiteY42" fmla="*/ 797894 h 2687114"/>
                <a:gd name="connsiteX43" fmla="*/ 5878285 w 8100409"/>
                <a:gd name="connsiteY43" fmla="*/ 836729 h 2687114"/>
                <a:gd name="connsiteX44" fmla="*/ 5892407 w 8100409"/>
                <a:gd name="connsiteY44" fmla="*/ 706100 h 2687114"/>
                <a:gd name="connsiteX45" fmla="*/ 5980670 w 8100409"/>
                <a:gd name="connsiteY45" fmla="*/ 776710 h 2687114"/>
                <a:gd name="connsiteX46" fmla="*/ 6093646 w 8100409"/>
                <a:gd name="connsiteY46" fmla="*/ 850851 h 2687114"/>
                <a:gd name="connsiteX47" fmla="*/ 6132482 w 8100409"/>
                <a:gd name="connsiteY47" fmla="*/ 857912 h 2687114"/>
                <a:gd name="connsiteX48" fmla="*/ 6164256 w 8100409"/>
                <a:gd name="connsiteY48" fmla="*/ 748466 h 2687114"/>
                <a:gd name="connsiteX49" fmla="*/ 6181909 w 8100409"/>
                <a:gd name="connsiteY49" fmla="*/ 663734 h 2687114"/>
                <a:gd name="connsiteX50" fmla="*/ 6203092 w 8100409"/>
                <a:gd name="connsiteY50" fmla="*/ 614307 h 2687114"/>
                <a:gd name="connsiteX51" fmla="*/ 6340781 w 8100409"/>
                <a:gd name="connsiteY51" fmla="*/ 706100 h 2687114"/>
                <a:gd name="connsiteX52" fmla="*/ 6605569 w 8100409"/>
                <a:gd name="connsiteY52" fmla="*/ 924992 h 2687114"/>
                <a:gd name="connsiteX53" fmla="*/ 6813868 w 8100409"/>
                <a:gd name="connsiteY53" fmla="*/ 1172127 h 2687114"/>
                <a:gd name="connsiteX54" fmla="*/ 6986863 w 8100409"/>
                <a:gd name="connsiteY54" fmla="*/ 1309816 h 2687114"/>
                <a:gd name="connsiteX55" fmla="*/ 7301078 w 8100409"/>
                <a:gd name="connsiteY55" fmla="*/ 1475750 h 2687114"/>
                <a:gd name="connsiteX56" fmla="*/ 7548213 w 8100409"/>
                <a:gd name="connsiteY56" fmla="*/ 1514585 h 2687114"/>
                <a:gd name="connsiteX57" fmla="*/ 7551743 w 8100409"/>
                <a:gd name="connsiteY57" fmla="*/ 1408670 h 2687114"/>
                <a:gd name="connsiteX58" fmla="*/ 7576457 w 8100409"/>
                <a:gd name="connsiteY58" fmla="*/ 1309816 h 2687114"/>
                <a:gd name="connsiteX59" fmla="*/ 7604701 w 8100409"/>
                <a:gd name="connsiteY59" fmla="*/ 1239206 h 2687114"/>
                <a:gd name="connsiteX60" fmla="*/ 7654128 w 8100409"/>
                <a:gd name="connsiteY60" fmla="*/ 1267450 h 2687114"/>
                <a:gd name="connsiteX61" fmla="*/ 7880080 w 8100409"/>
                <a:gd name="connsiteY61" fmla="*/ 1394548 h 2687114"/>
                <a:gd name="connsiteX62" fmla="*/ 7957751 w 8100409"/>
                <a:gd name="connsiteY62" fmla="*/ 1341591 h 2687114"/>
                <a:gd name="connsiteX63" fmla="*/ 7897732 w 8100409"/>
                <a:gd name="connsiteY63" fmla="*/ 1203901 h 2687114"/>
                <a:gd name="connsiteX64" fmla="*/ 7873019 w 8100409"/>
                <a:gd name="connsiteY64" fmla="*/ 1087395 h 2687114"/>
                <a:gd name="connsiteX65" fmla="*/ 8084849 w 8100409"/>
                <a:gd name="connsiteY65" fmla="*/ 1207432 h 2687114"/>
                <a:gd name="connsiteX66" fmla="*/ 8081319 w 8100409"/>
                <a:gd name="connsiteY66" fmla="*/ 1087395 h 2687114"/>
                <a:gd name="connsiteX67" fmla="*/ 8067197 w 8100409"/>
                <a:gd name="connsiteY67" fmla="*/ 1041498 h 2687114"/>
                <a:gd name="connsiteX68" fmla="*/ 7957751 w 8100409"/>
                <a:gd name="connsiteY68" fmla="*/ 822607 h 2687114"/>
                <a:gd name="connsiteX69" fmla="*/ 7827122 w 8100409"/>
                <a:gd name="connsiteY69" fmla="*/ 794363 h 2687114"/>
                <a:gd name="connsiteX70" fmla="*/ 7721207 w 8100409"/>
                <a:gd name="connsiteY70" fmla="*/ 744936 h 2687114"/>
                <a:gd name="connsiteX71" fmla="*/ 7615292 w 8100409"/>
                <a:gd name="connsiteY71" fmla="*/ 670795 h 2687114"/>
                <a:gd name="connsiteX72" fmla="*/ 7498786 w 8100409"/>
                <a:gd name="connsiteY72" fmla="*/ 600185 h 2687114"/>
                <a:gd name="connsiteX73" fmla="*/ 7431706 w 8100409"/>
                <a:gd name="connsiteY73" fmla="*/ 473087 h 2687114"/>
                <a:gd name="connsiteX74" fmla="*/ 7382279 w 8100409"/>
                <a:gd name="connsiteY74" fmla="*/ 338928 h 2687114"/>
                <a:gd name="connsiteX75" fmla="*/ 7332852 w 8100409"/>
                <a:gd name="connsiteY75" fmla="*/ 148281 h 2687114"/>
                <a:gd name="connsiteX76" fmla="*/ 7279895 w 8100409"/>
                <a:gd name="connsiteY76" fmla="*/ 0 h 2687114"/>
                <a:gd name="connsiteX77" fmla="*/ 6827990 w 8100409"/>
                <a:gd name="connsiteY77" fmla="*/ 434252 h 2687114"/>
                <a:gd name="connsiteX78" fmla="*/ 6326659 w 8100409"/>
                <a:gd name="connsiteY78" fmla="*/ 250666 h 2687114"/>
                <a:gd name="connsiteX79" fmla="*/ 6291354 w 8100409"/>
                <a:gd name="connsiteY79" fmla="*/ 356581 h 2687114"/>
                <a:gd name="connsiteX80" fmla="*/ 6185439 w 8100409"/>
                <a:gd name="connsiteY80" fmla="*/ 522514 h 2687114"/>
                <a:gd name="connsiteX81" fmla="*/ 6044219 w 8100409"/>
                <a:gd name="connsiteY81" fmla="*/ 600185 h 2687114"/>
                <a:gd name="connsiteX82" fmla="*/ 5934773 w 8100409"/>
                <a:gd name="connsiteY82" fmla="*/ 653143 h 2687114"/>
                <a:gd name="connsiteX83" fmla="*/ 5878285 w 8100409"/>
                <a:gd name="connsiteY83" fmla="*/ 614307 h 2687114"/>
                <a:gd name="connsiteX84" fmla="*/ 5832389 w 8100409"/>
                <a:gd name="connsiteY84" fmla="*/ 575472 h 2687114"/>
                <a:gd name="connsiteX85" fmla="*/ 5790023 w 8100409"/>
                <a:gd name="connsiteY85" fmla="*/ 586063 h 2687114"/>
                <a:gd name="connsiteX86" fmla="*/ 5730004 w 8100409"/>
                <a:gd name="connsiteY86" fmla="*/ 515453 h 2687114"/>
                <a:gd name="connsiteX87" fmla="*/ 5726474 w 8100409"/>
                <a:gd name="connsiteY87" fmla="*/ 480148 h 2687114"/>
                <a:gd name="connsiteX88" fmla="*/ 5694699 w 8100409"/>
                <a:gd name="connsiteY88" fmla="*/ 476618 h 2687114"/>
                <a:gd name="connsiteX89" fmla="*/ 5652333 w 8100409"/>
                <a:gd name="connsiteY89" fmla="*/ 490740 h 2687114"/>
                <a:gd name="connsiteX90" fmla="*/ 5602906 w 8100409"/>
                <a:gd name="connsiteY90" fmla="*/ 451904 h 2687114"/>
                <a:gd name="connsiteX91" fmla="*/ 5546418 w 8100409"/>
                <a:gd name="connsiteY91" fmla="*/ 268318 h 2687114"/>
                <a:gd name="connsiteX92" fmla="*/ 5493461 w 8100409"/>
                <a:gd name="connsiteY92" fmla="*/ 105915 h 2687114"/>
                <a:gd name="connsiteX93" fmla="*/ 5454625 w 8100409"/>
                <a:gd name="connsiteY93" fmla="*/ 7061 h 2687114"/>
                <a:gd name="connsiteX94" fmla="*/ 5359302 w 8100409"/>
                <a:gd name="connsiteY94" fmla="*/ 321276 h 2687114"/>
                <a:gd name="connsiteX95" fmla="*/ 5320466 w 8100409"/>
                <a:gd name="connsiteY95" fmla="*/ 310684 h 2687114"/>
                <a:gd name="connsiteX96" fmla="*/ 5211021 w 8100409"/>
                <a:gd name="connsiteY96" fmla="*/ 77671 h 2687114"/>
                <a:gd name="connsiteX97" fmla="*/ 5189838 w 8100409"/>
                <a:gd name="connsiteY97" fmla="*/ 77671 h 2687114"/>
                <a:gd name="connsiteX98" fmla="*/ 5161593 w 8100409"/>
                <a:gd name="connsiteY98" fmla="*/ 112976 h 2687114"/>
                <a:gd name="connsiteX99" fmla="*/ 5119227 w 8100409"/>
                <a:gd name="connsiteY99" fmla="*/ 165934 h 2687114"/>
                <a:gd name="connsiteX100" fmla="*/ 5083922 w 8100409"/>
                <a:gd name="connsiteY100" fmla="*/ 127098 h 2687114"/>
                <a:gd name="connsiteX101" fmla="*/ 4875623 w 8100409"/>
                <a:gd name="connsiteY101" fmla="*/ 180056 h 2687114"/>
                <a:gd name="connsiteX102" fmla="*/ 4808543 w 8100409"/>
                <a:gd name="connsiteY102" fmla="*/ 349520 h 2687114"/>
                <a:gd name="connsiteX103" fmla="*/ 4737933 w 8100409"/>
                <a:gd name="connsiteY103" fmla="*/ 547228 h 2687114"/>
                <a:gd name="connsiteX104" fmla="*/ 3262183 w 8100409"/>
                <a:gd name="connsiteY104" fmla="*/ 1737007 h 2687114"/>
                <a:gd name="connsiteX105" fmla="*/ 28244 w 8100409"/>
                <a:gd name="connsiteY105" fmla="*/ 1387487 h 2687114"/>
                <a:gd name="connsiteX106" fmla="*/ 56488 w 8100409"/>
                <a:gd name="connsiteY106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220686 w 8100409"/>
                <a:gd name="connsiteY12" fmla="*/ 2404272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96156 w 8100409"/>
                <a:gd name="connsiteY15" fmla="*/ 2397210 h 2687114"/>
                <a:gd name="connsiteX16" fmla="*/ 3043292 w 8100409"/>
                <a:gd name="connsiteY16" fmla="*/ 2365436 h 2687114"/>
                <a:gd name="connsiteX17" fmla="*/ 3089188 w 8100409"/>
                <a:gd name="connsiteY17" fmla="*/ 2234808 h 2687114"/>
                <a:gd name="connsiteX18" fmla="*/ 3364568 w 8100409"/>
                <a:gd name="connsiteY18" fmla="*/ 2361906 h 2687114"/>
                <a:gd name="connsiteX19" fmla="*/ 3650539 w 8100409"/>
                <a:gd name="connsiteY19" fmla="*/ 2457229 h 2687114"/>
                <a:gd name="connsiteX20" fmla="*/ 3837656 w 8100409"/>
                <a:gd name="connsiteY20" fmla="*/ 2464290 h 2687114"/>
                <a:gd name="connsiteX21" fmla="*/ 4289560 w 8100409"/>
                <a:gd name="connsiteY21" fmla="*/ 2365436 h 2687114"/>
                <a:gd name="connsiteX22" fmla="*/ 4575530 w 8100409"/>
                <a:gd name="connsiteY22" fmla="*/ 2280704 h 2687114"/>
                <a:gd name="connsiteX23" fmla="*/ 4819134 w 8100409"/>
                <a:gd name="connsiteY23" fmla="*/ 2280704 h 2687114"/>
                <a:gd name="connsiteX24" fmla="*/ 5073331 w 8100409"/>
                <a:gd name="connsiteY24" fmla="*/ 2178319 h 2687114"/>
                <a:gd name="connsiteX25" fmla="*/ 5253387 w 8100409"/>
                <a:gd name="connsiteY25" fmla="*/ 1962959 h 2687114"/>
                <a:gd name="connsiteX26" fmla="*/ 5309875 w 8100409"/>
                <a:gd name="connsiteY26" fmla="*/ 1715824 h 2687114"/>
                <a:gd name="connsiteX27" fmla="*/ 5239265 w 8100409"/>
                <a:gd name="connsiteY27" fmla="*/ 1528708 h 2687114"/>
                <a:gd name="connsiteX28" fmla="*/ 5263979 w 8100409"/>
                <a:gd name="connsiteY28" fmla="*/ 1189779 h 2687114"/>
                <a:gd name="connsiteX29" fmla="*/ 5136879 w 8100409"/>
                <a:gd name="connsiteY29" fmla="*/ 794363 h 2687114"/>
                <a:gd name="connsiteX30" fmla="*/ 5023904 w 8100409"/>
                <a:gd name="connsiteY30" fmla="*/ 621368 h 2687114"/>
                <a:gd name="connsiteX31" fmla="*/ 4917989 w 8100409"/>
                <a:gd name="connsiteY31" fmla="*/ 476618 h 2687114"/>
                <a:gd name="connsiteX32" fmla="*/ 5041556 w 8100409"/>
                <a:gd name="connsiteY32" fmla="*/ 511923 h 2687114"/>
                <a:gd name="connsiteX33" fmla="*/ 5211021 w 8100409"/>
                <a:gd name="connsiteY33" fmla="*/ 656673 h 2687114"/>
                <a:gd name="connsiteX34" fmla="*/ 5281631 w 8100409"/>
                <a:gd name="connsiteY34" fmla="*/ 755527 h 2687114"/>
                <a:gd name="connsiteX35" fmla="*/ 5348710 w 8100409"/>
                <a:gd name="connsiteY35" fmla="*/ 709631 h 2687114"/>
                <a:gd name="connsiteX36" fmla="*/ 5295753 w 8100409"/>
                <a:gd name="connsiteY36" fmla="*/ 582533 h 2687114"/>
                <a:gd name="connsiteX37" fmla="*/ 5267509 w 8100409"/>
                <a:gd name="connsiteY37" fmla="*/ 441313 h 2687114"/>
                <a:gd name="connsiteX38" fmla="*/ 5433442 w 8100409"/>
                <a:gd name="connsiteY38" fmla="*/ 617838 h 2687114"/>
                <a:gd name="connsiteX39" fmla="*/ 5535826 w 8100409"/>
                <a:gd name="connsiteY39" fmla="*/ 631960 h 2687114"/>
                <a:gd name="connsiteX40" fmla="*/ 5557010 w 8100409"/>
                <a:gd name="connsiteY40" fmla="*/ 451904 h 2687114"/>
                <a:gd name="connsiteX41" fmla="*/ 5652333 w 8100409"/>
                <a:gd name="connsiteY41" fmla="*/ 596655 h 2687114"/>
                <a:gd name="connsiteX42" fmla="*/ 5804145 w 8100409"/>
                <a:gd name="connsiteY42" fmla="*/ 797894 h 2687114"/>
                <a:gd name="connsiteX43" fmla="*/ 5878285 w 8100409"/>
                <a:gd name="connsiteY43" fmla="*/ 836729 h 2687114"/>
                <a:gd name="connsiteX44" fmla="*/ 5892407 w 8100409"/>
                <a:gd name="connsiteY44" fmla="*/ 706100 h 2687114"/>
                <a:gd name="connsiteX45" fmla="*/ 5980670 w 8100409"/>
                <a:gd name="connsiteY45" fmla="*/ 776710 h 2687114"/>
                <a:gd name="connsiteX46" fmla="*/ 6093646 w 8100409"/>
                <a:gd name="connsiteY46" fmla="*/ 850851 h 2687114"/>
                <a:gd name="connsiteX47" fmla="*/ 6132482 w 8100409"/>
                <a:gd name="connsiteY47" fmla="*/ 857912 h 2687114"/>
                <a:gd name="connsiteX48" fmla="*/ 6164256 w 8100409"/>
                <a:gd name="connsiteY48" fmla="*/ 748466 h 2687114"/>
                <a:gd name="connsiteX49" fmla="*/ 6157195 w 8100409"/>
                <a:gd name="connsiteY49" fmla="*/ 667264 h 2687114"/>
                <a:gd name="connsiteX50" fmla="*/ 6203092 w 8100409"/>
                <a:gd name="connsiteY50" fmla="*/ 614307 h 2687114"/>
                <a:gd name="connsiteX51" fmla="*/ 6340781 w 8100409"/>
                <a:gd name="connsiteY51" fmla="*/ 706100 h 2687114"/>
                <a:gd name="connsiteX52" fmla="*/ 6605569 w 8100409"/>
                <a:gd name="connsiteY52" fmla="*/ 924992 h 2687114"/>
                <a:gd name="connsiteX53" fmla="*/ 6813868 w 8100409"/>
                <a:gd name="connsiteY53" fmla="*/ 1172127 h 2687114"/>
                <a:gd name="connsiteX54" fmla="*/ 6986863 w 8100409"/>
                <a:gd name="connsiteY54" fmla="*/ 1309816 h 2687114"/>
                <a:gd name="connsiteX55" fmla="*/ 7301078 w 8100409"/>
                <a:gd name="connsiteY55" fmla="*/ 1475750 h 2687114"/>
                <a:gd name="connsiteX56" fmla="*/ 7548213 w 8100409"/>
                <a:gd name="connsiteY56" fmla="*/ 1514585 h 2687114"/>
                <a:gd name="connsiteX57" fmla="*/ 7551743 w 8100409"/>
                <a:gd name="connsiteY57" fmla="*/ 1408670 h 2687114"/>
                <a:gd name="connsiteX58" fmla="*/ 7576457 w 8100409"/>
                <a:gd name="connsiteY58" fmla="*/ 1309816 h 2687114"/>
                <a:gd name="connsiteX59" fmla="*/ 7604701 w 8100409"/>
                <a:gd name="connsiteY59" fmla="*/ 1239206 h 2687114"/>
                <a:gd name="connsiteX60" fmla="*/ 7654128 w 8100409"/>
                <a:gd name="connsiteY60" fmla="*/ 1267450 h 2687114"/>
                <a:gd name="connsiteX61" fmla="*/ 7880080 w 8100409"/>
                <a:gd name="connsiteY61" fmla="*/ 1394548 h 2687114"/>
                <a:gd name="connsiteX62" fmla="*/ 7957751 w 8100409"/>
                <a:gd name="connsiteY62" fmla="*/ 1341591 h 2687114"/>
                <a:gd name="connsiteX63" fmla="*/ 7897732 w 8100409"/>
                <a:gd name="connsiteY63" fmla="*/ 1203901 h 2687114"/>
                <a:gd name="connsiteX64" fmla="*/ 7873019 w 8100409"/>
                <a:gd name="connsiteY64" fmla="*/ 1087395 h 2687114"/>
                <a:gd name="connsiteX65" fmla="*/ 8084849 w 8100409"/>
                <a:gd name="connsiteY65" fmla="*/ 1207432 h 2687114"/>
                <a:gd name="connsiteX66" fmla="*/ 8081319 w 8100409"/>
                <a:gd name="connsiteY66" fmla="*/ 1087395 h 2687114"/>
                <a:gd name="connsiteX67" fmla="*/ 8067197 w 8100409"/>
                <a:gd name="connsiteY67" fmla="*/ 1041498 h 2687114"/>
                <a:gd name="connsiteX68" fmla="*/ 7957751 w 8100409"/>
                <a:gd name="connsiteY68" fmla="*/ 822607 h 2687114"/>
                <a:gd name="connsiteX69" fmla="*/ 7827122 w 8100409"/>
                <a:gd name="connsiteY69" fmla="*/ 794363 h 2687114"/>
                <a:gd name="connsiteX70" fmla="*/ 7721207 w 8100409"/>
                <a:gd name="connsiteY70" fmla="*/ 744936 h 2687114"/>
                <a:gd name="connsiteX71" fmla="*/ 7615292 w 8100409"/>
                <a:gd name="connsiteY71" fmla="*/ 670795 h 2687114"/>
                <a:gd name="connsiteX72" fmla="*/ 7498786 w 8100409"/>
                <a:gd name="connsiteY72" fmla="*/ 600185 h 2687114"/>
                <a:gd name="connsiteX73" fmla="*/ 7431706 w 8100409"/>
                <a:gd name="connsiteY73" fmla="*/ 473087 h 2687114"/>
                <a:gd name="connsiteX74" fmla="*/ 7382279 w 8100409"/>
                <a:gd name="connsiteY74" fmla="*/ 338928 h 2687114"/>
                <a:gd name="connsiteX75" fmla="*/ 7332852 w 8100409"/>
                <a:gd name="connsiteY75" fmla="*/ 148281 h 2687114"/>
                <a:gd name="connsiteX76" fmla="*/ 7279895 w 8100409"/>
                <a:gd name="connsiteY76" fmla="*/ 0 h 2687114"/>
                <a:gd name="connsiteX77" fmla="*/ 6827990 w 8100409"/>
                <a:gd name="connsiteY77" fmla="*/ 434252 h 2687114"/>
                <a:gd name="connsiteX78" fmla="*/ 6326659 w 8100409"/>
                <a:gd name="connsiteY78" fmla="*/ 250666 h 2687114"/>
                <a:gd name="connsiteX79" fmla="*/ 6291354 w 8100409"/>
                <a:gd name="connsiteY79" fmla="*/ 356581 h 2687114"/>
                <a:gd name="connsiteX80" fmla="*/ 6185439 w 8100409"/>
                <a:gd name="connsiteY80" fmla="*/ 522514 h 2687114"/>
                <a:gd name="connsiteX81" fmla="*/ 6044219 w 8100409"/>
                <a:gd name="connsiteY81" fmla="*/ 600185 h 2687114"/>
                <a:gd name="connsiteX82" fmla="*/ 5934773 w 8100409"/>
                <a:gd name="connsiteY82" fmla="*/ 653143 h 2687114"/>
                <a:gd name="connsiteX83" fmla="*/ 5878285 w 8100409"/>
                <a:gd name="connsiteY83" fmla="*/ 614307 h 2687114"/>
                <a:gd name="connsiteX84" fmla="*/ 5832389 w 8100409"/>
                <a:gd name="connsiteY84" fmla="*/ 575472 h 2687114"/>
                <a:gd name="connsiteX85" fmla="*/ 5790023 w 8100409"/>
                <a:gd name="connsiteY85" fmla="*/ 586063 h 2687114"/>
                <a:gd name="connsiteX86" fmla="*/ 5730004 w 8100409"/>
                <a:gd name="connsiteY86" fmla="*/ 515453 h 2687114"/>
                <a:gd name="connsiteX87" fmla="*/ 5726474 w 8100409"/>
                <a:gd name="connsiteY87" fmla="*/ 480148 h 2687114"/>
                <a:gd name="connsiteX88" fmla="*/ 5694699 w 8100409"/>
                <a:gd name="connsiteY88" fmla="*/ 476618 h 2687114"/>
                <a:gd name="connsiteX89" fmla="*/ 5652333 w 8100409"/>
                <a:gd name="connsiteY89" fmla="*/ 490740 h 2687114"/>
                <a:gd name="connsiteX90" fmla="*/ 5602906 w 8100409"/>
                <a:gd name="connsiteY90" fmla="*/ 451904 h 2687114"/>
                <a:gd name="connsiteX91" fmla="*/ 5546418 w 8100409"/>
                <a:gd name="connsiteY91" fmla="*/ 268318 h 2687114"/>
                <a:gd name="connsiteX92" fmla="*/ 5493461 w 8100409"/>
                <a:gd name="connsiteY92" fmla="*/ 105915 h 2687114"/>
                <a:gd name="connsiteX93" fmla="*/ 5454625 w 8100409"/>
                <a:gd name="connsiteY93" fmla="*/ 7061 h 2687114"/>
                <a:gd name="connsiteX94" fmla="*/ 5359302 w 8100409"/>
                <a:gd name="connsiteY94" fmla="*/ 321276 h 2687114"/>
                <a:gd name="connsiteX95" fmla="*/ 5320466 w 8100409"/>
                <a:gd name="connsiteY95" fmla="*/ 310684 h 2687114"/>
                <a:gd name="connsiteX96" fmla="*/ 5211021 w 8100409"/>
                <a:gd name="connsiteY96" fmla="*/ 77671 h 2687114"/>
                <a:gd name="connsiteX97" fmla="*/ 5189838 w 8100409"/>
                <a:gd name="connsiteY97" fmla="*/ 77671 h 2687114"/>
                <a:gd name="connsiteX98" fmla="*/ 5161593 w 8100409"/>
                <a:gd name="connsiteY98" fmla="*/ 112976 h 2687114"/>
                <a:gd name="connsiteX99" fmla="*/ 5119227 w 8100409"/>
                <a:gd name="connsiteY99" fmla="*/ 165934 h 2687114"/>
                <a:gd name="connsiteX100" fmla="*/ 5083922 w 8100409"/>
                <a:gd name="connsiteY100" fmla="*/ 127098 h 2687114"/>
                <a:gd name="connsiteX101" fmla="*/ 4875623 w 8100409"/>
                <a:gd name="connsiteY101" fmla="*/ 180056 h 2687114"/>
                <a:gd name="connsiteX102" fmla="*/ 4808543 w 8100409"/>
                <a:gd name="connsiteY102" fmla="*/ 349520 h 2687114"/>
                <a:gd name="connsiteX103" fmla="*/ 4737933 w 8100409"/>
                <a:gd name="connsiteY103" fmla="*/ 547228 h 2687114"/>
                <a:gd name="connsiteX104" fmla="*/ 3262183 w 8100409"/>
                <a:gd name="connsiteY104" fmla="*/ 1737007 h 2687114"/>
                <a:gd name="connsiteX105" fmla="*/ 28244 w 8100409"/>
                <a:gd name="connsiteY105" fmla="*/ 1387487 h 2687114"/>
                <a:gd name="connsiteX106" fmla="*/ 56488 w 8100409"/>
                <a:gd name="connsiteY106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220686 w 8100409"/>
                <a:gd name="connsiteY12" fmla="*/ 2404272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96156 w 8100409"/>
                <a:gd name="connsiteY15" fmla="*/ 2397210 h 2687114"/>
                <a:gd name="connsiteX16" fmla="*/ 3043292 w 8100409"/>
                <a:gd name="connsiteY16" fmla="*/ 2365436 h 2687114"/>
                <a:gd name="connsiteX17" fmla="*/ 3089188 w 8100409"/>
                <a:gd name="connsiteY17" fmla="*/ 2234808 h 2687114"/>
                <a:gd name="connsiteX18" fmla="*/ 3364568 w 8100409"/>
                <a:gd name="connsiteY18" fmla="*/ 2361906 h 2687114"/>
                <a:gd name="connsiteX19" fmla="*/ 3650539 w 8100409"/>
                <a:gd name="connsiteY19" fmla="*/ 2457229 h 2687114"/>
                <a:gd name="connsiteX20" fmla="*/ 3837656 w 8100409"/>
                <a:gd name="connsiteY20" fmla="*/ 2464290 h 2687114"/>
                <a:gd name="connsiteX21" fmla="*/ 4289560 w 8100409"/>
                <a:gd name="connsiteY21" fmla="*/ 2365436 h 2687114"/>
                <a:gd name="connsiteX22" fmla="*/ 4575530 w 8100409"/>
                <a:gd name="connsiteY22" fmla="*/ 2280704 h 2687114"/>
                <a:gd name="connsiteX23" fmla="*/ 4819134 w 8100409"/>
                <a:gd name="connsiteY23" fmla="*/ 2280704 h 2687114"/>
                <a:gd name="connsiteX24" fmla="*/ 5073331 w 8100409"/>
                <a:gd name="connsiteY24" fmla="*/ 2178319 h 2687114"/>
                <a:gd name="connsiteX25" fmla="*/ 5253387 w 8100409"/>
                <a:gd name="connsiteY25" fmla="*/ 1962959 h 2687114"/>
                <a:gd name="connsiteX26" fmla="*/ 5309875 w 8100409"/>
                <a:gd name="connsiteY26" fmla="*/ 1715824 h 2687114"/>
                <a:gd name="connsiteX27" fmla="*/ 5239265 w 8100409"/>
                <a:gd name="connsiteY27" fmla="*/ 1528708 h 2687114"/>
                <a:gd name="connsiteX28" fmla="*/ 5263979 w 8100409"/>
                <a:gd name="connsiteY28" fmla="*/ 1189779 h 2687114"/>
                <a:gd name="connsiteX29" fmla="*/ 5136879 w 8100409"/>
                <a:gd name="connsiteY29" fmla="*/ 794363 h 2687114"/>
                <a:gd name="connsiteX30" fmla="*/ 5023904 w 8100409"/>
                <a:gd name="connsiteY30" fmla="*/ 621368 h 2687114"/>
                <a:gd name="connsiteX31" fmla="*/ 4917989 w 8100409"/>
                <a:gd name="connsiteY31" fmla="*/ 476618 h 2687114"/>
                <a:gd name="connsiteX32" fmla="*/ 5041556 w 8100409"/>
                <a:gd name="connsiteY32" fmla="*/ 511923 h 2687114"/>
                <a:gd name="connsiteX33" fmla="*/ 5211021 w 8100409"/>
                <a:gd name="connsiteY33" fmla="*/ 656673 h 2687114"/>
                <a:gd name="connsiteX34" fmla="*/ 5281631 w 8100409"/>
                <a:gd name="connsiteY34" fmla="*/ 755527 h 2687114"/>
                <a:gd name="connsiteX35" fmla="*/ 5348710 w 8100409"/>
                <a:gd name="connsiteY35" fmla="*/ 709631 h 2687114"/>
                <a:gd name="connsiteX36" fmla="*/ 5295753 w 8100409"/>
                <a:gd name="connsiteY36" fmla="*/ 582533 h 2687114"/>
                <a:gd name="connsiteX37" fmla="*/ 5267509 w 8100409"/>
                <a:gd name="connsiteY37" fmla="*/ 441313 h 2687114"/>
                <a:gd name="connsiteX38" fmla="*/ 5433442 w 8100409"/>
                <a:gd name="connsiteY38" fmla="*/ 617838 h 2687114"/>
                <a:gd name="connsiteX39" fmla="*/ 5535826 w 8100409"/>
                <a:gd name="connsiteY39" fmla="*/ 631960 h 2687114"/>
                <a:gd name="connsiteX40" fmla="*/ 5557010 w 8100409"/>
                <a:gd name="connsiteY40" fmla="*/ 451904 h 2687114"/>
                <a:gd name="connsiteX41" fmla="*/ 5652333 w 8100409"/>
                <a:gd name="connsiteY41" fmla="*/ 596655 h 2687114"/>
                <a:gd name="connsiteX42" fmla="*/ 5804145 w 8100409"/>
                <a:gd name="connsiteY42" fmla="*/ 797894 h 2687114"/>
                <a:gd name="connsiteX43" fmla="*/ 5878285 w 8100409"/>
                <a:gd name="connsiteY43" fmla="*/ 836729 h 2687114"/>
                <a:gd name="connsiteX44" fmla="*/ 5892407 w 8100409"/>
                <a:gd name="connsiteY44" fmla="*/ 706100 h 2687114"/>
                <a:gd name="connsiteX45" fmla="*/ 5980670 w 8100409"/>
                <a:gd name="connsiteY45" fmla="*/ 776710 h 2687114"/>
                <a:gd name="connsiteX46" fmla="*/ 6093646 w 8100409"/>
                <a:gd name="connsiteY46" fmla="*/ 850851 h 2687114"/>
                <a:gd name="connsiteX47" fmla="*/ 6132482 w 8100409"/>
                <a:gd name="connsiteY47" fmla="*/ 857912 h 2687114"/>
                <a:gd name="connsiteX48" fmla="*/ 6164256 w 8100409"/>
                <a:gd name="connsiteY48" fmla="*/ 748466 h 2687114"/>
                <a:gd name="connsiteX49" fmla="*/ 6157195 w 8100409"/>
                <a:gd name="connsiteY49" fmla="*/ 667264 h 2687114"/>
                <a:gd name="connsiteX50" fmla="*/ 6203092 w 8100409"/>
                <a:gd name="connsiteY50" fmla="*/ 614307 h 2687114"/>
                <a:gd name="connsiteX51" fmla="*/ 6361964 w 8100409"/>
                <a:gd name="connsiteY51" fmla="*/ 737875 h 2687114"/>
                <a:gd name="connsiteX52" fmla="*/ 6605569 w 8100409"/>
                <a:gd name="connsiteY52" fmla="*/ 924992 h 2687114"/>
                <a:gd name="connsiteX53" fmla="*/ 6813868 w 8100409"/>
                <a:gd name="connsiteY53" fmla="*/ 1172127 h 2687114"/>
                <a:gd name="connsiteX54" fmla="*/ 6986863 w 8100409"/>
                <a:gd name="connsiteY54" fmla="*/ 1309816 h 2687114"/>
                <a:gd name="connsiteX55" fmla="*/ 7301078 w 8100409"/>
                <a:gd name="connsiteY55" fmla="*/ 1475750 h 2687114"/>
                <a:gd name="connsiteX56" fmla="*/ 7548213 w 8100409"/>
                <a:gd name="connsiteY56" fmla="*/ 1514585 h 2687114"/>
                <a:gd name="connsiteX57" fmla="*/ 7551743 w 8100409"/>
                <a:gd name="connsiteY57" fmla="*/ 1408670 h 2687114"/>
                <a:gd name="connsiteX58" fmla="*/ 7576457 w 8100409"/>
                <a:gd name="connsiteY58" fmla="*/ 1309816 h 2687114"/>
                <a:gd name="connsiteX59" fmla="*/ 7604701 w 8100409"/>
                <a:gd name="connsiteY59" fmla="*/ 1239206 h 2687114"/>
                <a:gd name="connsiteX60" fmla="*/ 7654128 w 8100409"/>
                <a:gd name="connsiteY60" fmla="*/ 1267450 h 2687114"/>
                <a:gd name="connsiteX61" fmla="*/ 7880080 w 8100409"/>
                <a:gd name="connsiteY61" fmla="*/ 1394548 h 2687114"/>
                <a:gd name="connsiteX62" fmla="*/ 7957751 w 8100409"/>
                <a:gd name="connsiteY62" fmla="*/ 1341591 h 2687114"/>
                <a:gd name="connsiteX63" fmla="*/ 7897732 w 8100409"/>
                <a:gd name="connsiteY63" fmla="*/ 1203901 h 2687114"/>
                <a:gd name="connsiteX64" fmla="*/ 7873019 w 8100409"/>
                <a:gd name="connsiteY64" fmla="*/ 1087395 h 2687114"/>
                <a:gd name="connsiteX65" fmla="*/ 8084849 w 8100409"/>
                <a:gd name="connsiteY65" fmla="*/ 1207432 h 2687114"/>
                <a:gd name="connsiteX66" fmla="*/ 8081319 w 8100409"/>
                <a:gd name="connsiteY66" fmla="*/ 1087395 h 2687114"/>
                <a:gd name="connsiteX67" fmla="*/ 8067197 w 8100409"/>
                <a:gd name="connsiteY67" fmla="*/ 1041498 h 2687114"/>
                <a:gd name="connsiteX68" fmla="*/ 7957751 w 8100409"/>
                <a:gd name="connsiteY68" fmla="*/ 822607 h 2687114"/>
                <a:gd name="connsiteX69" fmla="*/ 7827122 w 8100409"/>
                <a:gd name="connsiteY69" fmla="*/ 794363 h 2687114"/>
                <a:gd name="connsiteX70" fmla="*/ 7721207 w 8100409"/>
                <a:gd name="connsiteY70" fmla="*/ 744936 h 2687114"/>
                <a:gd name="connsiteX71" fmla="*/ 7615292 w 8100409"/>
                <a:gd name="connsiteY71" fmla="*/ 670795 h 2687114"/>
                <a:gd name="connsiteX72" fmla="*/ 7498786 w 8100409"/>
                <a:gd name="connsiteY72" fmla="*/ 600185 h 2687114"/>
                <a:gd name="connsiteX73" fmla="*/ 7431706 w 8100409"/>
                <a:gd name="connsiteY73" fmla="*/ 473087 h 2687114"/>
                <a:gd name="connsiteX74" fmla="*/ 7382279 w 8100409"/>
                <a:gd name="connsiteY74" fmla="*/ 338928 h 2687114"/>
                <a:gd name="connsiteX75" fmla="*/ 7332852 w 8100409"/>
                <a:gd name="connsiteY75" fmla="*/ 148281 h 2687114"/>
                <a:gd name="connsiteX76" fmla="*/ 7279895 w 8100409"/>
                <a:gd name="connsiteY76" fmla="*/ 0 h 2687114"/>
                <a:gd name="connsiteX77" fmla="*/ 6827990 w 8100409"/>
                <a:gd name="connsiteY77" fmla="*/ 434252 h 2687114"/>
                <a:gd name="connsiteX78" fmla="*/ 6326659 w 8100409"/>
                <a:gd name="connsiteY78" fmla="*/ 250666 h 2687114"/>
                <a:gd name="connsiteX79" fmla="*/ 6291354 w 8100409"/>
                <a:gd name="connsiteY79" fmla="*/ 356581 h 2687114"/>
                <a:gd name="connsiteX80" fmla="*/ 6185439 w 8100409"/>
                <a:gd name="connsiteY80" fmla="*/ 522514 h 2687114"/>
                <a:gd name="connsiteX81" fmla="*/ 6044219 w 8100409"/>
                <a:gd name="connsiteY81" fmla="*/ 600185 h 2687114"/>
                <a:gd name="connsiteX82" fmla="*/ 5934773 w 8100409"/>
                <a:gd name="connsiteY82" fmla="*/ 653143 h 2687114"/>
                <a:gd name="connsiteX83" fmla="*/ 5878285 w 8100409"/>
                <a:gd name="connsiteY83" fmla="*/ 614307 h 2687114"/>
                <a:gd name="connsiteX84" fmla="*/ 5832389 w 8100409"/>
                <a:gd name="connsiteY84" fmla="*/ 575472 h 2687114"/>
                <a:gd name="connsiteX85" fmla="*/ 5790023 w 8100409"/>
                <a:gd name="connsiteY85" fmla="*/ 586063 h 2687114"/>
                <a:gd name="connsiteX86" fmla="*/ 5730004 w 8100409"/>
                <a:gd name="connsiteY86" fmla="*/ 515453 h 2687114"/>
                <a:gd name="connsiteX87" fmla="*/ 5726474 w 8100409"/>
                <a:gd name="connsiteY87" fmla="*/ 480148 h 2687114"/>
                <a:gd name="connsiteX88" fmla="*/ 5694699 w 8100409"/>
                <a:gd name="connsiteY88" fmla="*/ 476618 h 2687114"/>
                <a:gd name="connsiteX89" fmla="*/ 5652333 w 8100409"/>
                <a:gd name="connsiteY89" fmla="*/ 490740 h 2687114"/>
                <a:gd name="connsiteX90" fmla="*/ 5602906 w 8100409"/>
                <a:gd name="connsiteY90" fmla="*/ 451904 h 2687114"/>
                <a:gd name="connsiteX91" fmla="*/ 5546418 w 8100409"/>
                <a:gd name="connsiteY91" fmla="*/ 268318 h 2687114"/>
                <a:gd name="connsiteX92" fmla="*/ 5493461 w 8100409"/>
                <a:gd name="connsiteY92" fmla="*/ 105915 h 2687114"/>
                <a:gd name="connsiteX93" fmla="*/ 5454625 w 8100409"/>
                <a:gd name="connsiteY93" fmla="*/ 7061 h 2687114"/>
                <a:gd name="connsiteX94" fmla="*/ 5359302 w 8100409"/>
                <a:gd name="connsiteY94" fmla="*/ 321276 h 2687114"/>
                <a:gd name="connsiteX95" fmla="*/ 5320466 w 8100409"/>
                <a:gd name="connsiteY95" fmla="*/ 310684 h 2687114"/>
                <a:gd name="connsiteX96" fmla="*/ 5211021 w 8100409"/>
                <a:gd name="connsiteY96" fmla="*/ 77671 h 2687114"/>
                <a:gd name="connsiteX97" fmla="*/ 5189838 w 8100409"/>
                <a:gd name="connsiteY97" fmla="*/ 77671 h 2687114"/>
                <a:gd name="connsiteX98" fmla="*/ 5161593 w 8100409"/>
                <a:gd name="connsiteY98" fmla="*/ 112976 h 2687114"/>
                <a:gd name="connsiteX99" fmla="*/ 5119227 w 8100409"/>
                <a:gd name="connsiteY99" fmla="*/ 165934 h 2687114"/>
                <a:gd name="connsiteX100" fmla="*/ 5083922 w 8100409"/>
                <a:gd name="connsiteY100" fmla="*/ 127098 h 2687114"/>
                <a:gd name="connsiteX101" fmla="*/ 4875623 w 8100409"/>
                <a:gd name="connsiteY101" fmla="*/ 180056 h 2687114"/>
                <a:gd name="connsiteX102" fmla="*/ 4808543 w 8100409"/>
                <a:gd name="connsiteY102" fmla="*/ 349520 h 2687114"/>
                <a:gd name="connsiteX103" fmla="*/ 4737933 w 8100409"/>
                <a:gd name="connsiteY103" fmla="*/ 547228 h 2687114"/>
                <a:gd name="connsiteX104" fmla="*/ 3262183 w 8100409"/>
                <a:gd name="connsiteY104" fmla="*/ 1737007 h 2687114"/>
                <a:gd name="connsiteX105" fmla="*/ 28244 w 8100409"/>
                <a:gd name="connsiteY105" fmla="*/ 1387487 h 2687114"/>
                <a:gd name="connsiteX106" fmla="*/ 56488 w 8100409"/>
                <a:gd name="connsiteY106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220686 w 8100409"/>
                <a:gd name="connsiteY12" fmla="*/ 2404272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96156 w 8100409"/>
                <a:gd name="connsiteY15" fmla="*/ 2397210 h 2687114"/>
                <a:gd name="connsiteX16" fmla="*/ 3043292 w 8100409"/>
                <a:gd name="connsiteY16" fmla="*/ 2365436 h 2687114"/>
                <a:gd name="connsiteX17" fmla="*/ 3089188 w 8100409"/>
                <a:gd name="connsiteY17" fmla="*/ 2234808 h 2687114"/>
                <a:gd name="connsiteX18" fmla="*/ 3364568 w 8100409"/>
                <a:gd name="connsiteY18" fmla="*/ 2361906 h 2687114"/>
                <a:gd name="connsiteX19" fmla="*/ 3650539 w 8100409"/>
                <a:gd name="connsiteY19" fmla="*/ 2457229 h 2687114"/>
                <a:gd name="connsiteX20" fmla="*/ 3837656 w 8100409"/>
                <a:gd name="connsiteY20" fmla="*/ 2464290 h 2687114"/>
                <a:gd name="connsiteX21" fmla="*/ 4289560 w 8100409"/>
                <a:gd name="connsiteY21" fmla="*/ 2365436 h 2687114"/>
                <a:gd name="connsiteX22" fmla="*/ 4575530 w 8100409"/>
                <a:gd name="connsiteY22" fmla="*/ 2280704 h 2687114"/>
                <a:gd name="connsiteX23" fmla="*/ 4819134 w 8100409"/>
                <a:gd name="connsiteY23" fmla="*/ 2280704 h 2687114"/>
                <a:gd name="connsiteX24" fmla="*/ 5073331 w 8100409"/>
                <a:gd name="connsiteY24" fmla="*/ 2178319 h 2687114"/>
                <a:gd name="connsiteX25" fmla="*/ 5253387 w 8100409"/>
                <a:gd name="connsiteY25" fmla="*/ 1962959 h 2687114"/>
                <a:gd name="connsiteX26" fmla="*/ 5309875 w 8100409"/>
                <a:gd name="connsiteY26" fmla="*/ 1715824 h 2687114"/>
                <a:gd name="connsiteX27" fmla="*/ 5239265 w 8100409"/>
                <a:gd name="connsiteY27" fmla="*/ 1528708 h 2687114"/>
                <a:gd name="connsiteX28" fmla="*/ 5263979 w 8100409"/>
                <a:gd name="connsiteY28" fmla="*/ 1189779 h 2687114"/>
                <a:gd name="connsiteX29" fmla="*/ 5136879 w 8100409"/>
                <a:gd name="connsiteY29" fmla="*/ 794363 h 2687114"/>
                <a:gd name="connsiteX30" fmla="*/ 5023904 w 8100409"/>
                <a:gd name="connsiteY30" fmla="*/ 621368 h 2687114"/>
                <a:gd name="connsiteX31" fmla="*/ 4917989 w 8100409"/>
                <a:gd name="connsiteY31" fmla="*/ 476618 h 2687114"/>
                <a:gd name="connsiteX32" fmla="*/ 5041556 w 8100409"/>
                <a:gd name="connsiteY32" fmla="*/ 511923 h 2687114"/>
                <a:gd name="connsiteX33" fmla="*/ 5211021 w 8100409"/>
                <a:gd name="connsiteY33" fmla="*/ 656673 h 2687114"/>
                <a:gd name="connsiteX34" fmla="*/ 5281631 w 8100409"/>
                <a:gd name="connsiteY34" fmla="*/ 755527 h 2687114"/>
                <a:gd name="connsiteX35" fmla="*/ 5348710 w 8100409"/>
                <a:gd name="connsiteY35" fmla="*/ 709631 h 2687114"/>
                <a:gd name="connsiteX36" fmla="*/ 5295753 w 8100409"/>
                <a:gd name="connsiteY36" fmla="*/ 582533 h 2687114"/>
                <a:gd name="connsiteX37" fmla="*/ 5267509 w 8100409"/>
                <a:gd name="connsiteY37" fmla="*/ 441313 h 2687114"/>
                <a:gd name="connsiteX38" fmla="*/ 5433442 w 8100409"/>
                <a:gd name="connsiteY38" fmla="*/ 617838 h 2687114"/>
                <a:gd name="connsiteX39" fmla="*/ 5535826 w 8100409"/>
                <a:gd name="connsiteY39" fmla="*/ 631960 h 2687114"/>
                <a:gd name="connsiteX40" fmla="*/ 5557010 w 8100409"/>
                <a:gd name="connsiteY40" fmla="*/ 451904 h 2687114"/>
                <a:gd name="connsiteX41" fmla="*/ 5652333 w 8100409"/>
                <a:gd name="connsiteY41" fmla="*/ 596655 h 2687114"/>
                <a:gd name="connsiteX42" fmla="*/ 5804145 w 8100409"/>
                <a:gd name="connsiteY42" fmla="*/ 797894 h 2687114"/>
                <a:gd name="connsiteX43" fmla="*/ 5878285 w 8100409"/>
                <a:gd name="connsiteY43" fmla="*/ 836729 h 2687114"/>
                <a:gd name="connsiteX44" fmla="*/ 5892407 w 8100409"/>
                <a:gd name="connsiteY44" fmla="*/ 706100 h 2687114"/>
                <a:gd name="connsiteX45" fmla="*/ 5980670 w 8100409"/>
                <a:gd name="connsiteY45" fmla="*/ 776710 h 2687114"/>
                <a:gd name="connsiteX46" fmla="*/ 6093646 w 8100409"/>
                <a:gd name="connsiteY46" fmla="*/ 850851 h 2687114"/>
                <a:gd name="connsiteX47" fmla="*/ 6132482 w 8100409"/>
                <a:gd name="connsiteY47" fmla="*/ 857912 h 2687114"/>
                <a:gd name="connsiteX48" fmla="*/ 6164256 w 8100409"/>
                <a:gd name="connsiteY48" fmla="*/ 748466 h 2687114"/>
                <a:gd name="connsiteX49" fmla="*/ 6157195 w 8100409"/>
                <a:gd name="connsiteY49" fmla="*/ 667264 h 2687114"/>
                <a:gd name="connsiteX50" fmla="*/ 6203092 w 8100409"/>
                <a:gd name="connsiteY50" fmla="*/ 614307 h 2687114"/>
                <a:gd name="connsiteX51" fmla="*/ 6361964 w 8100409"/>
                <a:gd name="connsiteY51" fmla="*/ 737875 h 2687114"/>
                <a:gd name="connsiteX52" fmla="*/ 6587917 w 8100409"/>
                <a:gd name="connsiteY52" fmla="*/ 963827 h 2687114"/>
                <a:gd name="connsiteX53" fmla="*/ 6813868 w 8100409"/>
                <a:gd name="connsiteY53" fmla="*/ 1172127 h 2687114"/>
                <a:gd name="connsiteX54" fmla="*/ 6986863 w 8100409"/>
                <a:gd name="connsiteY54" fmla="*/ 1309816 h 2687114"/>
                <a:gd name="connsiteX55" fmla="*/ 7301078 w 8100409"/>
                <a:gd name="connsiteY55" fmla="*/ 1475750 h 2687114"/>
                <a:gd name="connsiteX56" fmla="*/ 7548213 w 8100409"/>
                <a:gd name="connsiteY56" fmla="*/ 1514585 h 2687114"/>
                <a:gd name="connsiteX57" fmla="*/ 7551743 w 8100409"/>
                <a:gd name="connsiteY57" fmla="*/ 1408670 h 2687114"/>
                <a:gd name="connsiteX58" fmla="*/ 7576457 w 8100409"/>
                <a:gd name="connsiteY58" fmla="*/ 1309816 h 2687114"/>
                <a:gd name="connsiteX59" fmla="*/ 7604701 w 8100409"/>
                <a:gd name="connsiteY59" fmla="*/ 1239206 h 2687114"/>
                <a:gd name="connsiteX60" fmla="*/ 7654128 w 8100409"/>
                <a:gd name="connsiteY60" fmla="*/ 1267450 h 2687114"/>
                <a:gd name="connsiteX61" fmla="*/ 7880080 w 8100409"/>
                <a:gd name="connsiteY61" fmla="*/ 1394548 h 2687114"/>
                <a:gd name="connsiteX62" fmla="*/ 7957751 w 8100409"/>
                <a:gd name="connsiteY62" fmla="*/ 1341591 h 2687114"/>
                <a:gd name="connsiteX63" fmla="*/ 7897732 w 8100409"/>
                <a:gd name="connsiteY63" fmla="*/ 1203901 h 2687114"/>
                <a:gd name="connsiteX64" fmla="*/ 7873019 w 8100409"/>
                <a:gd name="connsiteY64" fmla="*/ 1087395 h 2687114"/>
                <a:gd name="connsiteX65" fmla="*/ 8084849 w 8100409"/>
                <a:gd name="connsiteY65" fmla="*/ 1207432 h 2687114"/>
                <a:gd name="connsiteX66" fmla="*/ 8081319 w 8100409"/>
                <a:gd name="connsiteY66" fmla="*/ 1087395 h 2687114"/>
                <a:gd name="connsiteX67" fmla="*/ 8067197 w 8100409"/>
                <a:gd name="connsiteY67" fmla="*/ 1041498 h 2687114"/>
                <a:gd name="connsiteX68" fmla="*/ 7957751 w 8100409"/>
                <a:gd name="connsiteY68" fmla="*/ 822607 h 2687114"/>
                <a:gd name="connsiteX69" fmla="*/ 7827122 w 8100409"/>
                <a:gd name="connsiteY69" fmla="*/ 794363 h 2687114"/>
                <a:gd name="connsiteX70" fmla="*/ 7721207 w 8100409"/>
                <a:gd name="connsiteY70" fmla="*/ 744936 h 2687114"/>
                <a:gd name="connsiteX71" fmla="*/ 7615292 w 8100409"/>
                <a:gd name="connsiteY71" fmla="*/ 670795 h 2687114"/>
                <a:gd name="connsiteX72" fmla="*/ 7498786 w 8100409"/>
                <a:gd name="connsiteY72" fmla="*/ 600185 h 2687114"/>
                <a:gd name="connsiteX73" fmla="*/ 7431706 w 8100409"/>
                <a:gd name="connsiteY73" fmla="*/ 473087 h 2687114"/>
                <a:gd name="connsiteX74" fmla="*/ 7382279 w 8100409"/>
                <a:gd name="connsiteY74" fmla="*/ 338928 h 2687114"/>
                <a:gd name="connsiteX75" fmla="*/ 7332852 w 8100409"/>
                <a:gd name="connsiteY75" fmla="*/ 148281 h 2687114"/>
                <a:gd name="connsiteX76" fmla="*/ 7279895 w 8100409"/>
                <a:gd name="connsiteY76" fmla="*/ 0 h 2687114"/>
                <a:gd name="connsiteX77" fmla="*/ 6827990 w 8100409"/>
                <a:gd name="connsiteY77" fmla="*/ 434252 h 2687114"/>
                <a:gd name="connsiteX78" fmla="*/ 6326659 w 8100409"/>
                <a:gd name="connsiteY78" fmla="*/ 250666 h 2687114"/>
                <a:gd name="connsiteX79" fmla="*/ 6291354 w 8100409"/>
                <a:gd name="connsiteY79" fmla="*/ 356581 h 2687114"/>
                <a:gd name="connsiteX80" fmla="*/ 6185439 w 8100409"/>
                <a:gd name="connsiteY80" fmla="*/ 522514 h 2687114"/>
                <a:gd name="connsiteX81" fmla="*/ 6044219 w 8100409"/>
                <a:gd name="connsiteY81" fmla="*/ 600185 h 2687114"/>
                <a:gd name="connsiteX82" fmla="*/ 5934773 w 8100409"/>
                <a:gd name="connsiteY82" fmla="*/ 653143 h 2687114"/>
                <a:gd name="connsiteX83" fmla="*/ 5878285 w 8100409"/>
                <a:gd name="connsiteY83" fmla="*/ 614307 h 2687114"/>
                <a:gd name="connsiteX84" fmla="*/ 5832389 w 8100409"/>
                <a:gd name="connsiteY84" fmla="*/ 575472 h 2687114"/>
                <a:gd name="connsiteX85" fmla="*/ 5790023 w 8100409"/>
                <a:gd name="connsiteY85" fmla="*/ 586063 h 2687114"/>
                <a:gd name="connsiteX86" fmla="*/ 5730004 w 8100409"/>
                <a:gd name="connsiteY86" fmla="*/ 515453 h 2687114"/>
                <a:gd name="connsiteX87" fmla="*/ 5726474 w 8100409"/>
                <a:gd name="connsiteY87" fmla="*/ 480148 h 2687114"/>
                <a:gd name="connsiteX88" fmla="*/ 5694699 w 8100409"/>
                <a:gd name="connsiteY88" fmla="*/ 476618 h 2687114"/>
                <a:gd name="connsiteX89" fmla="*/ 5652333 w 8100409"/>
                <a:gd name="connsiteY89" fmla="*/ 490740 h 2687114"/>
                <a:gd name="connsiteX90" fmla="*/ 5602906 w 8100409"/>
                <a:gd name="connsiteY90" fmla="*/ 451904 h 2687114"/>
                <a:gd name="connsiteX91" fmla="*/ 5546418 w 8100409"/>
                <a:gd name="connsiteY91" fmla="*/ 268318 h 2687114"/>
                <a:gd name="connsiteX92" fmla="*/ 5493461 w 8100409"/>
                <a:gd name="connsiteY92" fmla="*/ 105915 h 2687114"/>
                <a:gd name="connsiteX93" fmla="*/ 5454625 w 8100409"/>
                <a:gd name="connsiteY93" fmla="*/ 7061 h 2687114"/>
                <a:gd name="connsiteX94" fmla="*/ 5359302 w 8100409"/>
                <a:gd name="connsiteY94" fmla="*/ 321276 h 2687114"/>
                <a:gd name="connsiteX95" fmla="*/ 5320466 w 8100409"/>
                <a:gd name="connsiteY95" fmla="*/ 310684 h 2687114"/>
                <a:gd name="connsiteX96" fmla="*/ 5211021 w 8100409"/>
                <a:gd name="connsiteY96" fmla="*/ 77671 h 2687114"/>
                <a:gd name="connsiteX97" fmla="*/ 5189838 w 8100409"/>
                <a:gd name="connsiteY97" fmla="*/ 77671 h 2687114"/>
                <a:gd name="connsiteX98" fmla="*/ 5161593 w 8100409"/>
                <a:gd name="connsiteY98" fmla="*/ 112976 h 2687114"/>
                <a:gd name="connsiteX99" fmla="*/ 5119227 w 8100409"/>
                <a:gd name="connsiteY99" fmla="*/ 165934 h 2687114"/>
                <a:gd name="connsiteX100" fmla="*/ 5083922 w 8100409"/>
                <a:gd name="connsiteY100" fmla="*/ 127098 h 2687114"/>
                <a:gd name="connsiteX101" fmla="*/ 4875623 w 8100409"/>
                <a:gd name="connsiteY101" fmla="*/ 180056 h 2687114"/>
                <a:gd name="connsiteX102" fmla="*/ 4808543 w 8100409"/>
                <a:gd name="connsiteY102" fmla="*/ 349520 h 2687114"/>
                <a:gd name="connsiteX103" fmla="*/ 4737933 w 8100409"/>
                <a:gd name="connsiteY103" fmla="*/ 547228 h 2687114"/>
                <a:gd name="connsiteX104" fmla="*/ 3262183 w 8100409"/>
                <a:gd name="connsiteY104" fmla="*/ 1737007 h 2687114"/>
                <a:gd name="connsiteX105" fmla="*/ 28244 w 8100409"/>
                <a:gd name="connsiteY105" fmla="*/ 1387487 h 2687114"/>
                <a:gd name="connsiteX106" fmla="*/ 56488 w 8100409"/>
                <a:gd name="connsiteY106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220686 w 8100409"/>
                <a:gd name="connsiteY12" fmla="*/ 2404272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96156 w 8100409"/>
                <a:gd name="connsiteY15" fmla="*/ 2397210 h 2687114"/>
                <a:gd name="connsiteX16" fmla="*/ 3043292 w 8100409"/>
                <a:gd name="connsiteY16" fmla="*/ 2365436 h 2687114"/>
                <a:gd name="connsiteX17" fmla="*/ 3089188 w 8100409"/>
                <a:gd name="connsiteY17" fmla="*/ 2234808 h 2687114"/>
                <a:gd name="connsiteX18" fmla="*/ 3364568 w 8100409"/>
                <a:gd name="connsiteY18" fmla="*/ 2361906 h 2687114"/>
                <a:gd name="connsiteX19" fmla="*/ 3650539 w 8100409"/>
                <a:gd name="connsiteY19" fmla="*/ 2457229 h 2687114"/>
                <a:gd name="connsiteX20" fmla="*/ 3837656 w 8100409"/>
                <a:gd name="connsiteY20" fmla="*/ 2464290 h 2687114"/>
                <a:gd name="connsiteX21" fmla="*/ 4289560 w 8100409"/>
                <a:gd name="connsiteY21" fmla="*/ 2365436 h 2687114"/>
                <a:gd name="connsiteX22" fmla="*/ 4575530 w 8100409"/>
                <a:gd name="connsiteY22" fmla="*/ 2280704 h 2687114"/>
                <a:gd name="connsiteX23" fmla="*/ 4819134 w 8100409"/>
                <a:gd name="connsiteY23" fmla="*/ 2280704 h 2687114"/>
                <a:gd name="connsiteX24" fmla="*/ 5073331 w 8100409"/>
                <a:gd name="connsiteY24" fmla="*/ 2178319 h 2687114"/>
                <a:gd name="connsiteX25" fmla="*/ 5253387 w 8100409"/>
                <a:gd name="connsiteY25" fmla="*/ 1962959 h 2687114"/>
                <a:gd name="connsiteX26" fmla="*/ 5309875 w 8100409"/>
                <a:gd name="connsiteY26" fmla="*/ 1715824 h 2687114"/>
                <a:gd name="connsiteX27" fmla="*/ 5239265 w 8100409"/>
                <a:gd name="connsiteY27" fmla="*/ 1528708 h 2687114"/>
                <a:gd name="connsiteX28" fmla="*/ 5263979 w 8100409"/>
                <a:gd name="connsiteY28" fmla="*/ 1189779 h 2687114"/>
                <a:gd name="connsiteX29" fmla="*/ 5136879 w 8100409"/>
                <a:gd name="connsiteY29" fmla="*/ 794363 h 2687114"/>
                <a:gd name="connsiteX30" fmla="*/ 5023904 w 8100409"/>
                <a:gd name="connsiteY30" fmla="*/ 621368 h 2687114"/>
                <a:gd name="connsiteX31" fmla="*/ 4917989 w 8100409"/>
                <a:gd name="connsiteY31" fmla="*/ 476618 h 2687114"/>
                <a:gd name="connsiteX32" fmla="*/ 5041556 w 8100409"/>
                <a:gd name="connsiteY32" fmla="*/ 511923 h 2687114"/>
                <a:gd name="connsiteX33" fmla="*/ 5211021 w 8100409"/>
                <a:gd name="connsiteY33" fmla="*/ 656673 h 2687114"/>
                <a:gd name="connsiteX34" fmla="*/ 5281631 w 8100409"/>
                <a:gd name="connsiteY34" fmla="*/ 755527 h 2687114"/>
                <a:gd name="connsiteX35" fmla="*/ 5348710 w 8100409"/>
                <a:gd name="connsiteY35" fmla="*/ 709631 h 2687114"/>
                <a:gd name="connsiteX36" fmla="*/ 5295753 w 8100409"/>
                <a:gd name="connsiteY36" fmla="*/ 582533 h 2687114"/>
                <a:gd name="connsiteX37" fmla="*/ 5267509 w 8100409"/>
                <a:gd name="connsiteY37" fmla="*/ 441313 h 2687114"/>
                <a:gd name="connsiteX38" fmla="*/ 5433442 w 8100409"/>
                <a:gd name="connsiteY38" fmla="*/ 617838 h 2687114"/>
                <a:gd name="connsiteX39" fmla="*/ 5535826 w 8100409"/>
                <a:gd name="connsiteY39" fmla="*/ 631960 h 2687114"/>
                <a:gd name="connsiteX40" fmla="*/ 5557010 w 8100409"/>
                <a:gd name="connsiteY40" fmla="*/ 451904 h 2687114"/>
                <a:gd name="connsiteX41" fmla="*/ 5652333 w 8100409"/>
                <a:gd name="connsiteY41" fmla="*/ 596655 h 2687114"/>
                <a:gd name="connsiteX42" fmla="*/ 5804145 w 8100409"/>
                <a:gd name="connsiteY42" fmla="*/ 797894 h 2687114"/>
                <a:gd name="connsiteX43" fmla="*/ 5878285 w 8100409"/>
                <a:gd name="connsiteY43" fmla="*/ 836729 h 2687114"/>
                <a:gd name="connsiteX44" fmla="*/ 5892407 w 8100409"/>
                <a:gd name="connsiteY44" fmla="*/ 706100 h 2687114"/>
                <a:gd name="connsiteX45" fmla="*/ 5980670 w 8100409"/>
                <a:gd name="connsiteY45" fmla="*/ 776710 h 2687114"/>
                <a:gd name="connsiteX46" fmla="*/ 6093646 w 8100409"/>
                <a:gd name="connsiteY46" fmla="*/ 850851 h 2687114"/>
                <a:gd name="connsiteX47" fmla="*/ 6132482 w 8100409"/>
                <a:gd name="connsiteY47" fmla="*/ 857912 h 2687114"/>
                <a:gd name="connsiteX48" fmla="*/ 6164256 w 8100409"/>
                <a:gd name="connsiteY48" fmla="*/ 748466 h 2687114"/>
                <a:gd name="connsiteX49" fmla="*/ 6157195 w 8100409"/>
                <a:gd name="connsiteY49" fmla="*/ 667264 h 2687114"/>
                <a:gd name="connsiteX50" fmla="*/ 6203092 w 8100409"/>
                <a:gd name="connsiteY50" fmla="*/ 614307 h 2687114"/>
                <a:gd name="connsiteX51" fmla="*/ 6361964 w 8100409"/>
                <a:gd name="connsiteY51" fmla="*/ 737875 h 2687114"/>
                <a:gd name="connsiteX52" fmla="*/ 6587917 w 8100409"/>
                <a:gd name="connsiteY52" fmla="*/ 963827 h 2687114"/>
                <a:gd name="connsiteX53" fmla="*/ 6813868 w 8100409"/>
                <a:gd name="connsiteY53" fmla="*/ 1172127 h 2687114"/>
                <a:gd name="connsiteX54" fmla="*/ 7000985 w 8100409"/>
                <a:gd name="connsiteY54" fmla="*/ 1288633 h 2687114"/>
                <a:gd name="connsiteX55" fmla="*/ 7301078 w 8100409"/>
                <a:gd name="connsiteY55" fmla="*/ 1475750 h 2687114"/>
                <a:gd name="connsiteX56" fmla="*/ 7548213 w 8100409"/>
                <a:gd name="connsiteY56" fmla="*/ 1514585 h 2687114"/>
                <a:gd name="connsiteX57" fmla="*/ 7551743 w 8100409"/>
                <a:gd name="connsiteY57" fmla="*/ 1408670 h 2687114"/>
                <a:gd name="connsiteX58" fmla="*/ 7576457 w 8100409"/>
                <a:gd name="connsiteY58" fmla="*/ 1309816 h 2687114"/>
                <a:gd name="connsiteX59" fmla="*/ 7604701 w 8100409"/>
                <a:gd name="connsiteY59" fmla="*/ 1239206 h 2687114"/>
                <a:gd name="connsiteX60" fmla="*/ 7654128 w 8100409"/>
                <a:gd name="connsiteY60" fmla="*/ 1267450 h 2687114"/>
                <a:gd name="connsiteX61" fmla="*/ 7880080 w 8100409"/>
                <a:gd name="connsiteY61" fmla="*/ 1394548 h 2687114"/>
                <a:gd name="connsiteX62" fmla="*/ 7957751 w 8100409"/>
                <a:gd name="connsiteY62" fmla="*/ 1341591 h 2687114"/>
                <a:gd name="connsiteX63" fmla="*/ 7897732 w 8100409"/>
                <a:gd name="connsiteY63" fmla="*/ 1203901 h 2687114"/>
                <a:gd name="connsiteX64" fmla="*/ 7873019 w 8100409"/>
                <a:gd name="connsiteY64" fmla="*/ 1087395 h 2687114"/>
                <a:gd name="connsiteX65" fmla="*/ 8084849 w 8100409"/>
                <a:gd name="connsiteY65" fmla="*/ 1207432 h 2687114"/>
                <a:gd name="connsiteX66" fmla="*/ 8081319 w 8100409"/>
                <a:gd name="connsiteY66" fmla="*/ 1087395 h 2687114"/>
                <a:gd name="connsiteX67" fmla="*/ 8067197 w 8100409"/>
                <a:gd name="connsiteY67" fmla="*/ 1041498 h 2687114"/>
                <a:gd name="connsiteX68" fmla="*/ 7957751 w 8100409"/>
                <a:gd name="connsiteY68" fmla="*/ 822607 h 2687114"/>
                <a:gd name="connsiteX69" fmla="*/ 7827122 w 8100409"/>
                <a:gd name="connsiteY69" fmla="*/ 794363 h 2687114"/>
                <a:gd name="connsiteX70" fmla="*/ 7721207 w 8100409"/>
                <a:gd name="connsiteY70" fmla="*/ 744936 h 2687114"/>
                <a:gd name="connsiteX71" fmla="*/ 7615292 w 8100409"/>
                <a:gd name="connsiteY71" fmla="*/ 670795 h 2687114"/>
                <a:gd name="connsiteX72" fmla="*/ 7498786 w 8100409"/>
                <a:gd name="connsiteY72" fmla="*/ 600185 h 2687114"/>
                <a:gd name="connsiteX73" fmla="*/ 7431706 w 8100409"/>
                <a:gd name="connsiteY73" fmla="*/ 473087 h 2687114"/>
                <a:gd name="connsiteX74" fmla="*/ 7382279 w 8100409"/>
                <a:gd name="connsiteY74" fmla="*/ 338928 h 2687114"/>
                <a:gd name="connsiteX75" fmla="*/ 7332852 w 8100409"/>
                <a:gd name="connsiteY75" fmla="*/ 148281 h 2687114"/>
                <a:gd name="connsiteX76" fmla="*/ 7279895 w 8100409"/>
                <a:gd name="connsiteY76" fmla="*/ 0 h 2687114"/>
                <a:gd name="connsiteX77" fmla="*/ 6827990 w 8100409"/>
                <a:gd name="connsiteY77" fmla="*/ 434252 h 2687114"/>
                <a:gd name="connsiteX78" fmla="*/ 6326659 w 8100409"/>
                <a:gd name="connsiteY78" fmla="*/ 250666 h 2687114"/>
                <a:gd name="connsiteX79" fmla="*/ 6291354 w 8100409"/>
                <a:gd name="connsiteY79" fmla="*/ 356581 h 2687114"/>
                <a:gd name="connsiteX80" fmla="*/ 6185439 w 8100409"/>
                <a:gd name="connsiteY80" fmla="*/ 522514 h 2687114"/>
                <a:gd name="connsiteX81" fmla="*/ 6044219 w 8100409"/>
                <a:gd name="connsiteY81" fmla="*/ 600185 h 2687114"/>
                <a:gd name="connsiteX82" fmla="*/ 5934773 w 8100409"/>
                <a:gd name="connsiteY82" fmla="*/ 653143 h 2687114"/>
                <a:gd name="connsiteX83" fmla="*/ 5878285 w 8100409"/>
                <a:gd name="connsiteY83" fmla="*/ 614307 h 2687114"/>
                <a:gd name="connsiteX84" fmla="*/ 5832389 w 8100409"/>
                <a:gd name="connsiteY84" fmla="*/ 575472 h 2687114"/>
                <a:gd name="connsiteX85" fmla="*/ 5790023 w 8100409"/>
                <a:gd name="connsiteY85" fmla="*/ 586063 h 2687114"/>
                <a:gd name="connsiteX86" fmla="*/ 5730004 w 8100409"/>
                <a:gd name="connsiteY86" fmla="*/ 515453 h 2687114"/>
                <a:gd name="connsiteX87" fmla="*/ 5726474 w 8100409"/>
                <a:gd name="connsiteY87" fmla="*/ 480148 h 2687114"/>
                <a:gd name="connsiteX88" fmla="*/ 5694699 w 8100409"/>
                <a:gd name="connsiteY88" fmla="*/ 476618 h 2687114"/>
                <a:gd name="connsiteX89" fmla="*/ 5652333 w 8100409"/>
                <a:gd name="connsiteY89" fmla="*/ 490740 h 2687114"/>
                <a:gd name="connsiteX90" fmla="*/ 5602906 w 8100409"/>
                <a:gd name="connsiteY90" fmla="*/ 451904 h 2687114"/>
                <a:gd name="connsiteX91" fmla="*/ 5546418 w 8100409"/>
                <a:gd name="connsiteY91" fmla="*/ 268318 h 2687114"/>
                <a:gd name="connsiteX92" fmla="*/ 5493461 w 8100409"/>
                <a:gd name="connsiteY92" fmla="*/ 105915 h 2687114"/>
                <a:gd name="connsiteX93" fmla="*/ 5454625 w 8100409"/>
                <a:gd name="connsiteY93" fmla="*/ 7061 h 2687114"/>
                <a:gd name="connsiteX94" fmla="*/ 5359302 w 8100409"/>
                <a:gd name="connsiteY94" fmla="*/ 321276 h 2687114"/>
                <a:gd name="connsiteX95" fmla="*/ 5320466 w 8100409"/>
                <a:gd name="connsiteY95" fmla="*/ 310684 h 2687114"/>
                <a:gd name="connsiteX96" fmla="*/ 5211021 w 8100409"/>
                <a:gd name="connsiteY96" fmla="*/ 77671 h 2687114"/>
                <a:gd name="connsiteX97" fmla="*/ 5189838 w 8100409"/>
                <a:gd name="connsiteY97" fmla="*/ 77671 h 2687114"/>
                <a:gd name="connsiteX98" fmla="*/ 5161593 w 8100409"/>
                <a:gd name="connsiteY98" fmla="*/ 112976 h 2687114"/>
                <a:gd name="connsiteX99" fmla="*/ 5119227 w 8100409"/>
                <a:gd name="connsiteY99" fmla="*/ 165934 h 2687114"/>
                <a:gd name="connsiteX100" fmla="*/ 5083922 w 8100409"/>
                <a:gd name="connsiteY100" fmla="*/ 127098 h 2687114"/>
                <a:gd name="connsiteX101" fmla="*/ 4875623 w 8100409"/>
                <a:gd name="connsiteY101" fmla="*/ 180056 h 2687114"/>
                <a:gd name="connsiteX102" fmla="*/ 4808543 w 8100409"/>
                <a:gd name="connsiteY102" fmla="*/ 349520 h 2687114"/>
                <a:gd name="connsiteX103" fmla="*/ 4737933 w 8100409"/>
                <a:gd name="connsiteY103" fmla="*/ 547228 h 2687114"/>
                <a:gd name="connsiteX104" fmla="*/ 3262183 w 8100409"/>
                <a:gd name="connsiteY104" fmla="*/ 1737007 h 2687114"/>
                <a:gd name="connsiteX105" fmla="*/ 28244 w 8100409"/>
                <a:gd name="connsiteY105" fmla="*/ 1387487 h 2687114"/>
                <a:gd name="connsiteX106" fmla="*/ 56488 w 8100409"/>
                <a:gd name="connsiteY106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220686 w 8100409"/>
                <a:gd name="connsiteY12" fmla="*/ 2404272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96156 w 8100409"/>
                <a:gd name="connsiteY15" fmla="*/ 2397210 h 2687114"/>
                <a:gd name="connsiteX16" fmla="*/ 3043292 w 8100409"/>
                <a:gd name="connsiteY16" fmla="*/ 2365436 h 2687114"/>
                <a:gd name="connsiteX17" fmla="*/ 3089188 w 8100409"/>
                <a:gd name="connsiteY17" fmla="*/ 2234808 h 2687114"/>
                <a:gd name="connsiteX18" fmla="*/ 3364568 w 8100409"/>
                <a:gd name="connsiteY18" fmla="*/ 2361906 h 2687114"/>
                <a:gd name="connsiteX19" fmla="*/ 3650539 w 8100409"/>
                <a:gd name="connsiteY19" fmla="*/ 2457229 h 2687114"/>
                <a:gd name="connsiteX20" fmla="*/ 3837656 w 8100409"/>
                <a:gd name="connsiteY20" fmla="*/ 2464290 h 2687114"/>
                <a:gd name="connsiteX21" fmla="*/ 4289560 w 8100409"/>
                <a:gd name="connsiteY21" fmla="*/ 2365436 h 2687114"/>
                <a:gd name="connsiteX22" fmla="*/ 4575530 w 8100409"/>
                <a:gd name="connsiteY22" fmla="*/ 2280704 h 2687114"/>
                <a:gd name="connsiteX23" fmla="*/ 4819134 w 8100409"/>
                <a:gd name="connsiteY23" fmla="*/ 2280704 h 2687114"/>
                <a:gd name="connsiteX24" fmla="*/ 5073331 w 8100409"/>
                <a:gd name="connsiteY24" fmla="*/ 2178319 h 2687114"/>
                <a:gd name="connsiteX25" fmla="*/ 5253387 w 8100409"/>
                <a:gd name="connsiteY25" fmla="*/ 1962959 h 2687114"/>
                <a:gd name="connsiteX26" fmla="*/ 5309875 w 8100409"/>
                <a:gd name="connsiteY26" fmla="*/ 1715824 h 2687114"/>
                <a:gd name="connsiteX27" fmla="*/ 5239265 w 8100409"/>
                <a:gd name="connsiteY27" fmla="*/ 1528708 h 2687114"/>
                <a:gd name="connsiteX28" fmla="*/ 5263979 w 8100409"/>
                <a:gd name="connsiteY28" fmla="*/ 1189779 h 2687114"/>
                <a:gd name="connsiteX29" fmla="*/ 5136879 w 8100409"/>
                <a:gd name="connsiteY29" fmla="*/ 794363 h 2687114"/>
                <a:gd name="connsiteX30" fmla="*/ 5023904 w 8100409"/>
                <a:gd name="connsiteY30" fmla="*/ 621368 h 2687114"/>
                <a:gd name="connsiteX31" fmla="*/ 4917989 w 8100409"/>
                <a:gd name="connsiteY31" fmla="*/ 476618 h 2687114"/>
                <a:gd name="connsiteX32" fmla="*/ 5041556 w 8100409"/>
                <a:gd name="connsiteY32" fmla="*/ 511923 h 2687114"/>
                <a:gd name="connsiteX33" fmla="*/ 5211021 w 8100409"/>
                <a:gd name="connsiteY33" fmla="*/ 656673 h 2687114"/>
                <a:gd name="connsiteX34" fmla="*/ 5281631 w 8100409"/>
                <a:gd name="connsiteY34" fmla="*/ 755527 h 2687114"/>
                <a:gd name="connsiteX35" fmla="*/ 5348710 w 8100409"/>
                <a:gd name="connsiteY35" fmla="*/ 709631 h 2687114"/>
                <a:gd name="connsiteX36" fmla="*/ 5295753 w 8100409"/>
                <a:gd name="connsiteY36" fmla="*/ 582533 h 2687114"/>
                <a:gd name="connsiteX37" fmla="*/ 5267509 w 8100409"/>
                <a:gd name="connsiteY37" fmla="*/ 441313 h 2687114"/>
                <a:gd name="connsiteX38" fmla="*/ 5433442 w 8100409"/>
                <a:gd name="connsiteY38" fmla="*/ 617838 h 2687114"/>
                <a:gd name="connsiteX39" fmla="*/ 5535826 w 8100409"/>
                <a:gd name="connsiteY39" fmla="*/ 631960 h 2687114"/>
                <a:gd name="connsiteX40" fmla="*/ 5557010 w 8100409"/>
                <a:gd name="connsiteY40" fmla="*/ 451904 h 2687114"/>
                <a:gd name="connsiteX41" fmla="*/ 5652333 w 8100409"/>
                <a:gd name="connsiteY41" fmla="*/ 596655 h 2687114"/>
                <a:gd name="connsiteX42" fmla="*/ 5804145 w 8100409"/>
                <a:gd name="connsiteY42" fmla="*/ 797894 h 2687114"/>
                <a:gd name="connsiteX43" fmla="*/ 5878285 w 8100409"/>
                <a:gd name="connsiteY43" fmla="*/ 836729 h 2687114"/>
                <a:gd name="connsiteX44" fmla="*/ 5892407 w 8100409"/>
                <a:gd name="connsiteY44" fmla="*/ 706100 h 2687114"/>
                <a:gd name="connsiteX45" fmla="*/ 5980670 w 8100409"/>
                <a:gd name="connsiteY45" fmla="*/ 776710 h 2687114"/>
                <a:gd name="connsiteX46" fmla="*/ 6093646 w 8100409"/>
                <a:gd name="connsiteY46" fmla="*/ 850851 h 2687114"/>
                <a:gd name="connsiteX47" fmla="*/ 6132482 w 8100409"/>
                <a:gd name="connsiteY47" fmla="*/ 857912 h 2687114"/>
                <a:gd name="connsiteX48" fmla="*/ 6164256 w 8100409"/>
                <a:gd name="connsiteY48" fmla="*/ 748466 h 2687114"/>
                <a:gd name="connsiteX49" fmla="*/ 6157195 w 8100409"/>
                <a:gd name="connsiteY49" fmla="*/ 667264 h 2687114"/>
                <a:gd name="connsiteX50" fmla="*/ 6203092 w 8100409"/>
                <a:gd name="connsiteY50" fmla="*/ 614307 h 2687114"/>
                <a:gd name="connsiteX51" fmla="*/ 6361964 w 8100409"/>
                <a:gd name="connsiteY51" fmla="*/ 737875 h 2687114"/>
                <a:gd name="connsiteX52" fmla="*/ 6587917 w 8100409"/>
                <a:gd name="connsiteY52" fmla="*/ 963827 h 2687114"/>
                <a:gd name="connsiteX53" fmla="*/ 6813868 w 8100409"/>
                <a:gd name="connsiteY53" fmla="*/ 1172127 h 2687114"/>
                <a:gd name="connsiteX54" fmla="*/ 7000985 w 8100409"/>
                <a:gd name="connsiteY54" fmla="*/ 1288633 h 2687114"/>
                <a:gd name="connsiteX55" fmla="*/ 7318730 w 8100409"/>
                <a:gd name="connsiteY55" fmla="*/ 1443976 h 2687114"/>
                <a:gd name="connsiteX56" fmla="*/ 7548213 w 8100409"/>
                <a:gd name="connsiteY56" fmla="*/ 1514585 h 2687114"/>
                <a:gd name="connsiteX57" fmla="*/ 7551743 w 8100409"/>
                <a:gd name="connsiteY57" fmla="*/ 1408670 h 2687114"/>
                <a:gd name="connsiteX58" fmla="*/ 7576457 w 8100409"/>
                <a:gd name="connsiteY58" fmla="*/ 1309816 h 2687114"/>
                <a:gd name="connsiteX59" fmla="*/ 7604701 w 8100409"/>
                <a:gd name="connsiteY59" fmla="*/ 1239206 h 2687114"/>
                <a:gd name="connsiteX60" fmla="*/ 7654128 w 8100409"/>
                <a:gd name="connsiteY60" fmla="*/ 1267450 h 2687114"/>
                <a:gd name="connsiteX61" fmla="*/ 7880080 w 8100409"/>
                <a:gd name="connsiteY61" fmla="*/ 1394548 h 2687114"/>
                <a:gd name="connsiteX62" fmla="*/ 7957751 w 8100409"/>
                <a:gd name="connsiteY62" fmla="*/ 1341591 h 2687114"/>
                <a:gd name="connsiteX63" fmla="*/ 7897732 w 8100409"/>
                <a:gd name="connsiteY63" fmla="*/ 1203901 h 2687114"/>
                <a:gd name="connsiteX64" fmla="*/ 7873019 w 8100409"/>
                <a:gd name="connsiteY64" fmla="*/ 1087395 h 2687114"/>
                <a:gd name="connsiteX65" fmla="*/ 8084849 w 8100409"/>
                <a:gd name="connsiteY65" fmla="*/ 1207432 h 2687114"/>
                <a:gd name="connsiteX66" fmla="*/ 8081319 w 8100409"/>
                <a:gd name="connsiteY66" fmla="*/ 1087395 h 2687114"/>
                <a:gd name="connsiteX67" fmla="*/ 8067197 w 8100409"/>
                <a:gd name="connsiteY67" fmla="*/ 1041498 h 2687114"/>
                <a:gd name="connsiteX68" fmla="*/ 7957751 w 8100409"/>
                <a:gd name="connsiteY68" fmla="*/ 822607 h 2687114"/>
                <a:gd name="connsiteX69" fmla="*/ 7827122 w 8100409"/>
                <a:gd name="connsiteY69" fmla="*/ 794363 h 2687114"/>
                <a:gd name="connsiteX70" fmla="*/ 7721207 w 8100409"/>
                <a:gd name="connsiteY70" fmla="*/ 744936 h 2687114"/>
                <a:gd name="connsiteX71" fmla="*/ 7615292 w 8100409"/>
                <a:gd name="connsiteY71" fmla="*/ 670795 h 2687114"/>
                <a:gd name="connsiteX72" fmla="*/ 7498786 w 8100409"/>
                <a:gd name="connsiteY72" fmla="*/ 600185 h 2687114"/>
                <a:gd name="connsiteX73" fmla="*/ 7431706 w 8100409"/>
                <a:gd name="connsiteY73" fmla="*/ 473087 h 2687114"/>
                <a:gd name="connsiteX74" fmla="*/ 7382279 w 8100409"/>
                <a:gd name="connsiteY74" fmla="*/ 338928 h 2687114"/>
                <a:gd name="connsiteX75" fmla="*/ 7332852 w 8100409"/>
                <a:gd name="connsiteY75" fmla="*/ 148281 h 2687114"/>
                <a:gd name="connsiteX76" fmla="*/ 7279895 w 8100409"/>
                <a:gd name="connsiteY76" fmla="*/ 0 h 2687114"/>
                <a:gd name="connsiteX77" fmla="*/ 6827990 w 8100409"/>
                <a:gd name="connsiteY77" fmla="*/ 434252 h 2687114"/>
                <a:gd name="connsiteX78" fmla="*/ 6326659 w 8100409"/>
                <a:gd name="connsiteY78" fmla="*/ 250666 h 2687114"/>
                <a:gd name="connsiteX79" fmla="*/ 6291354 w 8100409"/>
                <a:gd name="connsiteY79" fmla="*/ 356581 h 2687114"/>
                <a:gd name="connsiteX80" fmla="*/ 6185439 w 8100409"/>
                <a:gd name="connsiteY80" fmla="*/ 522514 h 2687114"/>
                <a:gd name="connsiteX81" fmla="*/ 6044219 w 8100409"/>
                <a:gd name="connsiteY81" fmla="*/ 600185 h 2687114"/>
                <a:gd name="connsiteX82" fmla="*/ 5934773 w 8100409"/>
                <a:gd name="connsiteY82" fmla="*/ 653143 h 2687114"/>
                <a:gd name="connsiteX83" fmla="*/ 5878285 w 8100409"/>
                <a:gd name="connsiteY83" fmla="*/ 614307 h 2687114"/>
                <a:gd name="connsiteX84" fmla="*/ 5832389 w 8100409"/>
                <a:gd name="connsiteY84" fmla="*/ 575472 h 2687114"/>
                <a:gd name="connsiteX85" fmla="*/ 5790023 w 8100409"/>
                <a:gd name="connsiteY85" fmla="*/ 586063 h 2687114"/>
                <a:gd name="connsiteX86" fmla="*/ 5730004 w 8100409"/>
                <a:gd name="connsiteY86" fmla="*/ 515453 h 2687114"/>
                <a:gd name="connsiteX87" fmla="*/ 5726474 w 8100409"/>
                <a:gd name="connsiteY87" fmla="*/ 480148 h 2687114"/>
                <a:gd name="connsiteX88" fmla="*/ 5694699 w 8100409"/>
                <a:gd name="connsiteY88" fmla="*/ 476618 h 2687114"/>
                <a:gd name="connsiteX89" fmla="*/ 5652333 w 8100409"/>
                <a:gd name="connsiteY89" fmla="*/ 490740 h 2687114"/>
                <a:gd name="connsiteX90" fmla="*/ 5602906 w 8100409"/>
                <a:gd name="connsiteY90" fmla="*/ 451904 h 2687114"/>
                <a:gd name="connsiteX91" fmla="*/ 5546418 w 8100409"/>
                <a:gd name="connsiteY91" fmla="*/ 268318 h 2687114"/>
                <a:gd name="connsiteX92" fmla="*/ 5493461 w 8100409"/>
                <a:gd name="connsiteY92" fmla="*/ 105915 h 2687114"/>
                <a:gd name="connsiteX93" fmla="*/ 5454625 w 8100409"/>
                <a:gd name="connsiteY93" fmla="*/ 7061 h 2687114"/>
                <a:gd name="connsiteX94" fmla="*/ 5359302 w 8100409"/>
                <a:gd name="connsiteY94" fmla="*/ 321276 h 2687114"/>
                <a:gd name="connsiteX95" fmla="*/ 5320466 w 8100409"/>
                <a:gd name="connsiteY95" fmla="*/ 310684 h 2687114"/>
                <a:gd name="connsiteX96" fmla="*/ 5211021 w 8100409"/>
                <a:gd name="connsiteY96" fmla="*/ 77671 h 2687114"/>
                <a:gd name="connsiteX97" fmla="*/ 5189838 w 8100409"/>
                <a:gd name="connsiteY97" fmla="*/ 77671 h 2687114"/>
                <a:gd name="connsiteX98" fmla="*/ 5161593 w 8100409"/>
                <a:gd name="connsiteY98" fmla="*/ 112976 h 2687114"/>
                <a:gd name="connsiteX99" fmla="*/ 5119227 w 8100409"/>
                <a:gd name="connsiteY99" fmla="*/ 165934 h 2687114"/>
                <a:gd name="connsiteX100" fmla="*/ 5083922 w 8100409"/>
                <a:gd name="connsiteY100" fmla="*/ 127098 h 2687114"/>
                <a:gd name="connsiteX101" fmla="*/ 4875623 w 8100409"/>
                <a:gd name="connsiteY101" fmla="*/ 180056 h 2687114"/>
                <a:gd name="connsiteX102" fmla="*/ 4808543 w 8100409"/>
                <a:gd name="connsiteY102" fmla="*/ 349520 h 2687114"/>
                <a:gd name="connsiteX103" fmla="*/ 4737933 w 8100409"/>
                <a:gd name="connsiteY103" fmla="*/ 547228 h 2687114"/>
                <a:gd name="connsiteX104" fmla="*/ 3262183 w 8100409"/>
                <a:gd name="connsiteY104" fmla="*/ 1737007 h 2687114"/>
                <a:gd name="connsiteX105" fmla="*/ 28244 w 8100409"/>
                <a:gd name="connsiteY105" fmla="*/ 1387487 h 2687114"/>
                <a:gd name="connsiteX106" fmla="*/ 56488 w 8100409"/>
                <a:gd name="connsiteY106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220686 w 8100409"/>
                <a:gd name="connsiteY12" fmla="*/ 2404272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96156 w 8100409"/>
                <a:gd name="connsiteY15" fmla="*/ 2397210 h 2687114"/>
                <a:gd name="connsiteX16" fmla="*/ 3043292 w 8100409"/>
                <a:gd name="connsiteY16" fmla="*/ 2365436 h 2687114"/>
                <a:gd name="connsiteX17" fmla="*/ 3089188 w 8100409"/>
                <a:gd name="connsiteY17" fmla="*/ 2234808 h 2687114"/>
                <a:gd name="connsiteX18" fmla="*/ 3364568 w 8100409"/>
                <a:gd name="connsiteY18" fmla="*/ 2361906 h 2687114"/>
                <a:gd name="connsiteX19" fmla="*/ 3650539 w 8100409"/>
                <a:gd name="connsiteY19" fmla="*/ 2457229 h 2687114"/>
                <a:gd name="connsiteX20" fmla="*/ 3837656 w 8100409"/>
                <a:gd name="connsiteY20" fmla="*/ 2464290 h 2687114"/>
                <a:gd name="connsiteX21" fmla="*/ 4289560 w 8100409"/>
                <a:gd name="connsiteY21" fmla="*/ 2365436 h 2687114"/>
                <a:gd name="connsiteX22" fmla="*/ 4575530 w 8100409"/>
                <a:gd name="connsiteY22" fmla="*/ 2280704 h 2687114"/>
                <a:gd name="connsiteX23" fmla="*/ 4819134 w 8100409"/>
                <a:gd name="connsiteY23" fmla="*/ 2280704 h 2687114"/>
                <a:gd name="connsiteX24" fmla="*/ 5073331 w 8100409"/>
                <a:gd name="connsiteY24" fmla="*/ 2178319 h 2687114"/>
                <a:gd name="connsiteX25" fmla="*/ 5253387 w 8100409"/>
                <a:gd name="connsiteY25" fmla="*/ 1962959 h 2687114"/>
                <a:gd name="connsiteX26" fmla="*/ 5309875 w 8100409"/>
                <a:gd name="connsiteY26" fmla="*/ 1715824 h 2687114"/>
                <a:gd name="connsiteX27" fmla="*/ 5239265 w 8100409"/>
                <a:gd name="connsiteY27" fmla="*/ 1528708 h 2687114"/>
                <a:gd name="connsiteX28" fmla="*/ 5263979 w 8100409"/>
                <a:gd name="connsiteY28" fmla="*/ 1189779 h 2687114"/>
                <a:gd name="connsiteX29" fmla="*/ 5136879 w 8100409"/>
                <a:gd name="connsiteY29" fmla="*/ 794363 h 2687114"/>
                <a:gd name="connsiteX30" fmla="*/ 5023904 w 8100409"/>
                <a:gd name="connsiteY30" fmla="*/ 621368 h 2687114"/>
                <a:gd name="connsiteX31" fmla="*/ 4917989 w 8100409"/>
                <a:gd name="connsiteY31" fmla="*/ 476618 h 2687114"/>
                <a:gd name="connsiteX32" fmla="*/ 5041556 w 8100409"/>
                <a:gd name="connsiteY32" fmla="*/ 511923 h 2687114"/>
                <a:gd name="connsiteX33" fmla="*/ 5211021 w 8100409"/>
                <a:gd name="connsiteY33" fmla="*/ 656673 h 2687114"/>
                <a:gd name="connsiteX34" fmla="*/ 5281631 w 8100409"/>
                <a:gd name="connsiteY34" fmla="*/ 755527 h 2687114"/>
                <a:gd name="connsiteX35" fmla="*/ 5348710 w 8100409"/>
                <a:gd name="connsiteY35" fmla="*/ 709631 h 2687114"/>
                <a:gd name="connsiteX36" fmla="*/ 5295753 w 8100409"/>
                <a:gd name="connsiteY36" fmla="*/ 582533 h 2687114"/>
                <a:gd name="connsiteX37" fmla="*/ 5267509 w 8100409"/>
                <a:gd name="connsiteY37" fmla="*/ 441313 h 2687114"/>
                <a:gd name="connsiteX38" fmla="*/ 5433442 w 8100409"/>
                <a:gd name="connsiteY38" fmla="*/ 617838 h 2687114"/>
                <a:gd name="connsiteX39" fmla="*/ 5535826 w 8100409"/>
                <a:gd name="connsiteY39" fmla="*/ 631960 h 2687114"/>
                <a:gd name="connsiteX40" fmla="*/ 5557010 w 8100409"/>
                <a:gd name="connsiteY40" fmla="*/ 451904 h 2687114"/>
                <a:gd name="connsiteX41" fmla="*/ 5652333 w 8100409"/>
                <a:gd name="connsiteY41" fmla="*/ 596655 h 2687114"/>
                <a:gd name="connsiteX42" fmla="*/ 5804145 w 8100409"/>
                <a:gd name="connsiteY42" fmla="*/ 797894 h 2687114"/>
                <a:gd name="connsiteX43" fmla="*/ 5878285 w 8100409"/>
                <a:gd name="connsiteY43" fmla="*/ 836729 h 2687114"/>
                <a:gd name="connsiteX44" fmla="*/ 5892407 w 8100409"/>
                <a:gd name="connsiteY44" fmla="*/ 706100 h 2687114"/>
                <a:gd name="connsiteX45" fmla="*/ 5980670 w 8100409"/>
                <a:gd name="connsiteY45" fmla="*/ 776710 h 2687114"/>
                <a:gd name="connsiteX46" fmla="*/ 6093646 w 8100409"/>
                <a:gd name="connsiteY46" fmla="*/ 850851 h 2687114"/>
                <a:gd name="connsiteX47" fmla="*/ 6132482 w 8100409"/>
                <a:gd name="connsiteY47" fmla="*/ 857912 h 2687114"/>
                <a:gd name="connsiteX48" fmla="*/ 6164256 w 8100409"/>
                <a:gd name="connsiteY48" fmla="*/ 748466 h 2687114"/>
                <a:gd name="connsiteX49" fmla="*/ 6157195 w 8100409"/>
                <a:gd name="connsiteY49" fmla="*/ 667264 h 2687114"/>
                <a:gd name="connsiteX50" fmla="*/ 6203092 w 8100409"/>
                <a:gd name="connsiteY50" fmla="*/ 614307 h 2687114"/>
                <a:gd name="connsiteX51" fmla="*/ 6361964 w 8100409"/>
                <a:gd name="connsiteY51" fmla="*/ 737875 h 2687114"/>
                <a:gd name="connsiteX52" fmla="*/ 6587917 w 8100409"/>
                <a:gd name="connsiteY52" fmla="*/ 963827 h 2687114"/>
                <a:gd name="connsiteX53" fmla="*/ 6813868 w 8100409"/>
                <a:gd name="connsiteY53" fmla="*/ 1172127 h 2687114"/>
                <a:gd name="connsiteX54" fmla="*/ 7000985 w 8100409"/>
                <a:gd name="connsiteY54" fmla="*/ 1288633 h 2687114"/>
                <a:gd name="connsiteX55" fmla="*/ 7318730 w 8100409"/>
                <a:gd name="connsiteY55" fmla="*/ 1443976 h 2687114"/>
                <a:gd name="connsiteX56" fmla="*/ 7541152 w 8100409"/>
                <a:gd name="connsiteY56" fmla="*/ 1496932 h 2687114"/>
                <a:gd name="connsiteX57" fmla="*/ 7551743 w 8100409"/>
                <a:gd name="connsiteY57" fmla="*/ 1408670 h 2687114"/>
                <a:gd name="connsiteX58" fmla="*/ 7576457 w 8100409"/>
                <a:gd name="connsiteY58" fmla="*/ 1309816 h 2687114"/>
                <a:gd name="connsiteX59" fmla="*/ 7604701 w 8100409"/>
                <a:gd name="connsiteY59" fmla="*/ 1239206 h 2687114"/>
                <a:gd name="connsiteX60" fmla="*/ 7654128 w 8100409"/>
                <a:gd name="connsiteY60" fmla="*/ 1267450 h 2687114"/>
                <a:gd name="connsiteX61" fmla="*/ 7880080 w 8100409"/>
                <a:gd name="connsiteY61" fmla="*/ 1394548 h 2687114"/>
                <a:gd name="connsiteX62" fmla="*/ 7957751 w 8100409"/>
                <a:gd name="connsiteY62" fmla="*/ 1341591 h 2687114"/>
                <a:gd name="connsiteX63" fmla="*/ 7897732 w 8100409"/>
                <a:gd name="connsiteY63" fmla="*/ 1203901 h 2687114"/>
                <a:gd name="connsiteX64" fmla="*/ 7873019 w 8100409"/>
                <a:gd name="connsiteY64" fmla="*/ 1087395 h 2687114"/>
                <a:gd name="connsiteX65" fmla="*/ 8084849 w 8100409"/>
                <a:gd name="connsiteY65" fmla="*/ 1207432 h 2687114"/>
                <a:gd name="connsiteX66" fmla="*/ 8081319 w 8100409"/>
                <a:gd name="connsiteY66" fmla="*/ 1087395 h 2687114"/>
                <a:gd name="connsiteX67" fmla="*/ 8067197 w 8100409"/>
                <a:gd name="connsiteY67" fmla="*/ 1041498 h 2687114"/>
                <a:gd name="connsiteX68" fmla="*/ 7957751 w 8100409"/>
                <a:gd name="connsiteY68" fmla="*/ 822607 h 2687114"/>
                <a:gd name="connsiteX69" fmla="*/ 7827122 w 8100409"/>
                <a:gd name="connsiteY69" fmla="*/ 794363 h 2687114"/>
                <a:gd name="connsiteX70" fmla="*/ 7721207 w 8100409"/>
                <a:gd name="connsiteY70" fmla="*/ 744936 h 2687114"/>
                <a:gd name="connsiteX71" fmla="*/ 7615292 w 8100409"/>
                <a:gd name="connsiteY71" fmla="*/ 670795 h 2687114"/>
                <a:gd name="connsiteX72" fmla="*/ 7498786 w 8100409"/>
                <a:gd name="connsiteY72" fmla="*/ 600185 h 2687114"/>
                <a:gd name="connsiteX73" fmla="*/ 7431706 w 8100409"/>
                <a:gd name="connsiteY73" fmla="*/ 473087 h 2687114"/>
                <a:gd name="connsiteX74" fmla="*/ 7382279 w 8100409"/>
                <a:gd name="connsiteY74" fmla="*/ 338928 h 2687114"/>
                <a:gd name="connsiteX75" fmla="*/ 7332852 w 8100409"/>
                <a:gd name="connsiteY75" fmla="*/ 148281 h 2687114"/>
                <a:gd name="connsiteX76" fmla="*/ 7279895 w 8100409"/>
                <a:gd name="connsiteY76" fmla="*/ 0 h 2687114"/>
                <a:gd name="connsiteX77" fmla="*/ 6827990 w 8100409"/>
                <a:gd name="connsiteY77" fmla="*/ 434252 h 2687114"/>
                <a:gd name="connsiteX78" fmla="*/ 6326659 w 8100409"/>
                <a:gd name="connsiteY78" fmla="*/ 250666 h 2687114"/>
                <a:gd name="connsiteX79" fmla="*/ 6291354 w 8100409"/>
                <a:gd name="connsiteY79" fmla="*/ 356581 h 2687114"/>
                <a:gd name="connsiteX80" fmla="*/ 6185439 w 8100409"/>
                <a:gd name="connsiteY80" fmla="*/ 522514 h 2687114"/>
                <a:gd name="connsiteX81" fmla="*/ 6044219 w 8100409"/>
                <a:gd name="connsiteY81" fmla="*/ 600185 h 2687114"/>
                <a:gd name="connsiteX82" fmla="*/ 5934773 w 8100409"/>
                <a:gd name="connsiteY82" fmla="*/ 653143 h 2687114"/>
                <a:gd name="connsiteX83" fmla="*/ 5878285 w 8100409"/>
                <a:gd name="connsiteY83" fmla="*/ 614307 h 2687114"/>
                <a:gd name="connsiteX84" fmla="*/ 5832389 w 8100409"/>
                <a:gd name="connsiteY84" fmla="*/ 575472 h 2687114"/>
                <a:gd name="connsiteX85" fmla="*/ 5790023 w 8100409"/>
                <a:gd name="connsiteY85" fmla="*/ 586063 h 2687114"/>
                <a:gd name="connsiteX86" fmla="*/ 5730004 w 8100409"/>
                <a:gd name="connsiteY86" fmla="*/ 515453 h 2687114"/>
                <a:gd name="connsiteX87" fmla="*/ 5726474 w 8100409"/>
                <a:gd name="connsiteY87" fmla="*/ 480148 h 2687114"/>
                <a:gd name="connsiteX88" fmla="*/ 5694699 w 8100409"/>
                <a:gd name="connsiteY88" fmla="*/ 476618 h 2687114"/>
                <a:gd name="connsiteX89" fmla="*/ 5652333 w 8100409"/>
                <a:gd name="connsiteY89" fmla="*/ 490740 h 2687114"/>
                <a:gd name="connsiteX90" fmla="*/ 5602906 w 8100409"/>
                <a:gd name="connsiteY90" fmla="*/ 451904 h 2687114"/>
                <a:gd name="connsiteX91" fmla="*/ 5546418 w 8100409"/>
                <a:gd name="connsiteY91" fmla="*/ 268318 h 2687114"/>
                <a:gd name="connsiteX92" fmla="*/ 5493461 w 8100409"/>
                <a:gd name="connsiteY92" fmla="*/ 105915 h 2687114"/>
                <a:gd name="connsiteX93" fmla="*/ 5454625 w 8100409"/>
                <a:gd name="connsiteY93" fmla="*/ 7061 h 2687114"/>
                <a:gd name="connsiteX94" fmla="*/ 5359302 w 8100409"/>
                <a:gd name="connsiteY94" fmla="*/ 321276 h 2687114"/>
                <a:gd name="connsiteX95" fmla="*/ 5320466 w 8100409"/>
                <a:gd name="connsiteY95" fmla="*/ 310684 h 2687114"/>
                <a:gd name="connsiteX96" fmla="*/ 5211021 w 8100409"/>
                <a:gd name="connsiteY96" fmla="*/ 77671 h 2687114"/>
                <a:gd name="connsiteX97" fmla="*/ 5189838 w 8100409"/>
                <a:gd name="connsiteY97" fmla="*/ 77671 h 2687114"/>
                <a:gd name="connsiteX98" fmla="*/ 5161593 w 8100409"/>
                <a:gd name="connsiteY98" fmla="*/ 112976 h 2687114"/>
                <a:gd name="connsiteX99" fmla="*/ 5119227 w 8100409"/>
                <a:gd name="connsiteY99" fmla="*/ 165934 h 2687114"/>
                <a:gd name="connsiteX100" fmla="*/ 5083922 w 8100409"/>
                <a:gd name="connsiteY100" fmla="*/ 127098 h 2687114"/>
                <a:gd name="connsiteX101" fmla="*/ 4875623 w 8100409"/>
                <a:gd name="connsiteY101" fmla="*/ 180056 h 2687114"/>
                <a:gd name="connsiteX102" fmla="*/ 4808543 w 8100409"/>
                <a:gd name="connsiteY102" fmla="*/ 349520 h 2687114"/>
                <a:gd name="connsiteX103" fmla="*/ 4737933 w 8100409"/>
                <a:gd name="connsiteY103" fmla="*/ 547228 h 2687114"/>
                <a:gd name="connsiteX104" fmla="*/ 3262183 w 8100409"/>
                <a:gd name="connsiteY104" fmla="*/ 1737007 h 2687114"/>
                <a:gd name="connsiteX105" fmla="*/ 28244 w 8100409"/>
                <a:gd name="connsiteY105" fmla="*/ 1387487 h 2687114"/>
                <a:gd name="connsiteX106" fmla="*/ 56488 w 8100409"/>
                <a:gd name="connsiteY106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220686 w 8100409"/>
                <a:gd name="connsiteY12" fmla="*/ 2404272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96156 w 8100409"/>
                <a:gd name="connsiteY15" fmla="*/ 2397210 h 2687114"/>
                <a:gd name="connsiteX16" fmla="*/ 3043292 w 8100409"/>
                <a:gd name="connsiteY16" fmla="*/ 2365436 h 2687114"/>
                <a:gd name="connsiteX17" fmla="*/ 3089188 w 8100409"/>
                <a:gd name="connsiteY17" fmla="*/ 2234808 h 2687114"/>
                <a:gd name="connsiteX18" fmla="*/ 3364568 w 8100409"/>
                <a:gd name="connsiteY18" fmla="*/ 2361906 h 2687114"/>
                <a:gd name="connsiteX19" fmla="*/ 3650539 w 8100409"/>
                <a:gd name="connsiteY19" fmla="*/ 2457229 h 2687114"/>
                <a:gd name="connsiteX20" fmla="*/ 3837656 w 8100409"/>
                <a:gd name="connsiteY20" fmla="*/ 2464290 h 2687114"/>
                <a:gd name="connsiteX21" fmla="*/ 4289560 w 8100409"/>
                <a:gd name="connsiteY21" fmla="*/ 2365436 h 2687114"/>
                <a:gd name="connsiteX22" fmla="*/ 4575530 w 8100409"/>
                <a:gd name="connsiteY22" fmla="*/ 2280704 h 2687114"/>
                <a:gd name="connsiteX23" fmla="*/ 4819134 w 8100409"/>
                <a:gd name="connsiteY23" fmla="*/ 2280704 h 2687114"/>
                <a:gd name="connsiteX24" fmla="*/ 5073331 w 8100409"/>
                <a:gd name="connsiteY24" fmla="*/ 2178319 h 2687114"/>
                <a:gd name="connsiteX25" fmla="*/ 5253387 w 8100409"/>
                <a:gd name="connsiteY25" fmla="*/ 1962959 h 2687114"/>
                <a:gd name="connsiteX26" fmla="*/ 5309875 w 8100409"/>
                <a:gd name="connsiteY26" fmla="*/ 1715824 h 2687114"/>
                <a:gd name="connsiteX27" fmla="*/ 5239265 w 8100409"/>
                <a:gd name="connsiteY27" fmla="*/ 1528708 h 2687114"/>
                <a:gd name="connsiteX28" fmla="*/ 5263979 w 8100409"/>
                <a:gd name="connsiteY28" fmla="*/ 1189779 h 2687114"/>
                <a:gd name="connsiteX29" fmla="*/ 5136879 w 8100409"/>
                <a:gd name="connsiteY29" fmla="*/ 794363 h 2687114"/>
                <a:gd name="connsiteX30" fmla="*/ 5023904 w 8100409"/>
                <a:gd name="connsiteY30" fmla="*/ 621368 h 2687114"/>
                <a:gd name="connsiteX31" fmla="*/ 4917989 w 8100409"/>
                <a:gd name="connsiteY31" fmla="*/ 476618 h 2687114"/>
                <a:gd name="connsiteX32" fmla="*/ 5041556 w 8100409"/>
                <a:gd name="connsiteY32" fmla="*/ 511923 h 2687114"/>
                <a:gd name="connsiteX33" fmla="*/ 5211021 w 8100409"/>
                <a:gd name="connsiteY33" fmla="*/ 656673 h 2687114"/>
                <a:gd name="connsiteX34" fmla="*/ 5281631 w 8100409"/>
                <a:gd name="connsiteY34" fmla="*/ 755527 h 2687114"/>
                <a:gd name="connsiteX35" fmla="*/ 5348710 w 8100409"/>
                <a:gd name="connsiteY35" fmla="*/ 709631 h 2687114"/>
                <a:gd name="connsiteX36" fmla="*/ 5295753 w 8100409"/>
                <a:gd name="connsiteY36" fmla="*/ 582533 h 2687114"/>
                <a:gd name="connsiteX37" fmla="*/ 5267509 w 8100409"/>
                <a:gd name="connsiteY37" fmla="*/ 441313 h 2687114"/>
                <a:gd name="connsiteX38" fmla="*/ 5433442 w 8100409"/>
                <a:gd name="connsiteY38" fmla="*/ 617838 h 2687114"/>
                <a:gd name="connsiteX39" fmla="*/ 5535826 w 8100409"/>
                <a:gd name="connsiteY39" fmla="*/ 631960 h 2687114"/>
                <a:gd name="connsiteX40" fmla="*/ 5557010 w 8100409"/>
                <a:gd name="connsiteY40" fmla="*/ 451904 h 2687114"/>
                <a:gd name="connsiteX41" fmla="*/ 5652333 w 8100409"/>
                <a:gd name="connsiteY41" fmla="*/ 596655 h 2687114"/>
                <a:gd name="connsiteX42" fmla="*/ 5804145 w 8100409"/>
                <a:gd name="connsiteY42" fmla="*/ 797894 h 2687114"/>
                <a:gd name="connsiteX43" fmla="*/ 5878285 w 8100409"/>
                <a:gd name="connsiteY43" fmla="*/ 836729 h 2687114"/>
                <a:gd name="connsiteX44" fmla="*/ 5892407 w 8100409"/>
                <a:gd name="connsiteY44" fmla="*/ 706100 h 2687114"/>
                <a:gd name="connsiteX45" fmla="*/ 5980670 w 8100409"/>
                <a:gd name="connsiteY45" fmla="*/ 776710 h 2687114"/>
                <a:gd name="connsiteX46" fmla="*/ 6093646 w 8100409"/>
                <a:gd name="connsiteY46" fmla="*/ 850851 h 2687114"/>
                <a:gd name="connsiteX47" fmla="*/ 6132482 w 8100409"/>
                <a:gd name="connsiteY47" fmla="*/ 857912 h 2687114"/>
                <a:gd name="connsiteX48" fmla="*/ 6164256 w 8100409"/>
                <a:gd name="connsiteY48" fmla="*/ 748466 h 2687114"/>
                <a:gd name="connsiteX49" fmla="*/ 6157195 w 8100409"/>
                <a:gd name="connsiteY49" fmla="*/ 667264 h 2687114"/>
                <a:gd name="connsiteX50" fmla="*/ 6203092 w 8100409"/>
                <a:gd name="connsiteY50" fmla="*/ 614307 h 2687114"/>
                <a:gd name="connsiteX51" fmla="*/ 6361964 w 8100409"/>
                <a:gd name="connsiteY51" fmla="*/ 737875 h 2687114"/>
                <a:gd name="connsiteX52" fmla="*/ 6587917 w 8100409"/>
                <a:gd name="connsiteY52" fmla="*/ 963827 h 2687114"/>
                <a:gd name="connsiteX53" fmla="*/ 6813868 w 8100409"/>
                <a:gd name="connsiteY53" fmla="*/ 1172127 h 2687114"/>
                <a:gd name="connsiteX54" fmla="*/ 7000985 w 8100409"/>
                <a:gd name="connsiteY54" fmla="*/ 1288633 h 2687114"/>
                <a:gd name="connsiteX55" fmla="*/ 7318730 w 8100409"/>
                <a:gd name="connsiteY55" fmla="*/ 1443976 h 2687114"/>
                <a:gd name="connsiteX56" fmla="*/ 7541152 w 8100409"/>
                <a:gd name="connsiteY56" fmla="*/ 1496932 h 2687114"/>
                <a:gd name="connsiteX57" fmla="*/ 7551743 w 8100409"/>
                <a:gd name="connsiteY57" fmla="*/ 1408670 h 2687114"/>
                <a:gd name="connsiteX58" fmla="*/ 7576457 w 8100409"/>
                <a:gd name="connsiteY58" fmla="*/ 1309816 h 2687114"/>
                <a:gd name="connsiteX59" fmla="*/ 7604701 w 8100409"/>
                <a:gd name="connsiteY59" fmla="*/ 1239206 h 2687114"/>
                <a:gd name="connsiteX60" fmla="*/ 7880080 w 8100409"/>
                <a:gd name="connsiteY60" fmla="*/ 1394548 h 2687114"/>
                <a:gd name="connsiteX61" fmla="*/ 7957751 w 8100409"/>
                <a:gd name="connsiteY61" fmla="*/ 1341591 h 2687114"/>
                <a:gd name="connsiteX62" fmla="*/ 7897732 w 8100409"/>
                <a:gd name="connsiteY62" fmla="*/ 1203901 h 2687114"/>
                <a:gd name="connsiteX63" fmla="*/ 7873019 w 8100409"/>
                <a:gd name="connsiteY63" fmla="*/ 1087395 h 2687114"/>
                <a:gd name="connsiteX64" fmla="*/ 8084849 w 8100409"/>
                <a:gd name="connsiteY64" fmla="*/ 1207432 h 2687114"/>
                <a:gd name="connsiteX65" fmla="*/ 8081319 w 8100409"/>
                <a:gd name="connsiteY65" fmla="*/ 1087395 h 2687114"/>
                <a:gd name="connsiteX66" fmla="*/ 8067197 w 8100409"/>
                <a:gd name="connsiteY66" fmla="*/ 1041498 h 2687114"/>
                <a:gd name="connsiteX67" fmla="*/ 7957751 w 8100409"/>
                <a:gd name="connsiteY67" fmla="*/ 822607 h 2687114"/>
                <a:gd name="connsiteX68" fmla="*/ 7827122 w 8100409"/>
                <a:gd name="connsiteY68" fmla="*/ 794363 h 2687114"/>
                <a:gd name="connsiteX69" fmla="*/ 7721207 w 8100409"/>
                <a:gd name="connsiteY69" fmla="*/ 744936 h 2687114"/>
                <a:gd name="connsiteX70" fmla="*/ 7615292 w 8100409"/>
                <a:gd name="connsiteY70" fmla="*/ 670795 h 2687114"/>
                <a:gd name="connsiteX71" fmla="*/ 7498786 w 8100409"/>
                <a:gd name="connsiteY71" fmla="*/ 600185 h 2687114"/>
                <a:gd name="connsiteX72" fmla="*/ 7431706 w 8100409"/>
                <a:gd name="connsiteY72" fmla="*/ 473087 h 2687114"/>
                <a:gd name="connsiteX73" fmla="*/ 7382279 w 8100409"/>
                <a:gd name="connsiteY73" fmla="*/ 338928 h 2687114"/>
                <a:gd name="connsiteX74" fmla="*/ 7332852 w 8100409"/>
                <a:gd name="connsiteY74" fmla="*/ 148281 h 2687114"/>
                <a:gd name="connsiteX75" fmla="*/ 7279895 w 8100409"/>
                <a:gd name="connsiteY75" fmla="*/ 0 h 2687114"/>
                <a:gd name="connsiteX76" fmla="*/ 6827990 w 8100409"/>
                <a:gd name="connsiteY76" fmla="*/ 434252 h 2687114"/>
                <a:gd name="connsiteX77" fmla="*/ 6326659 w 8100409"/>
                <a:gd name="connsiteY77" fmla="*/ 250666 h 2687114"/>
                <a:gd name="connsiteX78" fmla="*/ 6291354 w 8100409"/>
                <a:gd name="connsiteY78" fmla="*/ 356581 h 2687114"/>
                <a:gd name="connsiteX79" fmla="*/ 6185439 w 8100409"/>
                <a:gd name="connsiteY79" fmla="*/ 522514 h 2687114"/>
                <a:gd name="connsiteX80" fmla="*/ 6044219 w 8100409"/>
                <a:gd name="connsiteY80" fmla="*/ 600185 h 2687114"/>
                <a:gd name="connsiteX81" fmla="*/ 5934773 w 8100409"/>
                <a:gd name="connsiteY81" fmla="*/ 653143 h 2687114"/>
                <a:gd name="connsiteX82" fmla="*/ 5878285 w 8100409"/>
                <a:gd name="connsiteY82" fmla="*/ 614307 h 2687114"/>
                <a:gd name="connsiteX83" fmla="*/ 5832389 w 8100409"/>
                <a:gd name="connsiteY83" fmla="*/ 575472 h 2687114"/>
                <a:gd name="connsiteX84" fmla="*/ 5790023 w 8100409"/>
                <a:gd name="connsiteY84" fmla="*/ 586063 h 2687114"/>
                <a:gd name="connsiteX85" fmla="*/ 5730004 w 8100409"/>
                <a:gd name="connsiteY85" fmla="*/ 515453 h 2687114"/>
                <a:gd name="connsiteX86" fmla="*/ 5726474 w 8100409"/>
                <a:gd name="connsiteY86" fmla="*/ 480148 h 2687114"/>
                <a:gd name="connsiteX87" fmla="*/ 5694699 w 8100409"/>
                <a:gd name="connsiteY87" fmla="*/ 476618 h 2687114"/>
                <a:gd name="connsiteX88" fmla="*/ 5652333 w 8100409"/>
                <a:gd name="connsiteY88" fmla="*/ 490740 h 2687114"/>
                <a:gd name="connsiteX89" fmla="*/ 5602906 w 8100409"/>
                <a:gd name="connsiteY89" fmla="*/ 451904 h 2687114"/>
                <a:gd name="connsiteX90" fmla="*/ 5546418 w 8100409"/>
                <a:gd name="connsiteY90" fmla="*/ 268318 h 2687114"/>
                <a:gd name="connsiteX91" fmla="*/ 5493461 w 8100409"/>
                <a:gd name="connsiteY91" fmla="*/ 105915 h 2687114"/>
                <a:gd name="connsiteX92" fmla="*/ 5454625 w 8100409"/>
                <a:gd name="connsiteY92" fmla="*/ 7061 h 2687114"/>
                <a:gd name="connsiteX93" fmla="*/ 5359302 w 8100409"/>
                <a:gd name="connsiteY93" fmla="*/ 321276 h 2687114"/>
                <a:gd name="connsiteX94" fmla="*/ 5320466 w 8100409"/>
                <a:gd name="connsiteY94" fmla="*/ 310684 h 2687114"/>
                <a:gd name="connsiteX95" fmla="*/ 5211021 w 8100409"/>
                <a:gd name="connsiteY95" fmla="*/ 77671 h 2687114"/>
                <a:gd name="connsiteX96" fmla="*/ 5189838 w 8100409"/>
                <a:gd name="connsiteY96" fmla="*/ 77671 h 2687114"/>
                <a:gd name="connsiteX97" fmla="*/ 5161593 w 8100409"/>
                <a:gd name="connsiteY97" fmla="*/ 112976 h 2687114"/>
                <a:gd name="connsiteX98" fmla="*/ 5119227 w 8100409"/>
                <a:gd name="connsiteY98" fmla="*/ 165934 h 2687114"/>
                <a:gd name="connsiteX99" fmla="*/ 5083922 w 8100409"/>
                <a:gd name="connsiteY99" fmla="*/ 127098 h 2687114"/>
                <a:gd name="connsiteX100" fmla="*/ 4875623 w 8100409"/>
                <a:gd name="connsiteY100" fmla="*/ 180056 h 2687114"/>
                <a:gd name="connsiteX101" fmla="*/ 4808543 w 8100409"/>
                <a:gd name="connsiteY101" fmla="*/ 349520 h 2687114"/>
                <a:gd name="connsiteX102" fmla="*/ 4737933 w 8100409"/>
                <a:gd name="connsiteY102" fmla="*/ 547228 h 2687114"/>
                <a:gd name="connsiteX103" fmla="*/ 3262183 w 8100409"/>
                <a:gd name="connsiteY103" fmla="*/ 1737007 h 2687114"/>
                <a:gd name="connsiteX104" fmla="*/ 28244 w 8100409"/>
                <a:gd name="connsiteY104" fmla="*/ 1387487 h 2687114"/>
                <a:gd name="connsiteX105" fmla="*/ 56488 w 8100409"/>
                <a:gd name="connsiteY105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220686 w 8100409"/>
                <a:gd name="connsiteY12" fmla="*/ 2404272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96156 w 8100409"/>
                <a:gd name="connsiteY15" fmla="*/ 2397210 h 2687114"/>
                <a:gd name="connsiteX16" fmla="*/ 3043292 w 8100409"/>
                <a:gd name="connsiteY16" fmla="*/ 2365436 h 2687114"/>
                <a:gd name="connsiteX17" fmla="*/ 3089188 w 8100409"/>
                <a:gd name="connsiteY17" fmla="*/ 2234808 h 2687114"/>
                <a:gd name="connsiteX18" fmla="*/ 3364568 w 8100409"/>
                <a:gd name="connsiteY18" fmla="*/ 2361906 h 2687114"/>
                <a:gd name="connsiteX19" fmla="*/ 3650539 w 8100409"/>
                <a:gd name="connsiteY19" fmla="*/ 2457229 h 2687114"/>
                <a:gd name="connsiteX20" fmla="*/ 3837656 w 8100409"/>
                <a:gd name="connsiteY20" fmla="*/ 2464290 h 2687114"/>
                <a:gd name="connsiteX21" fmla="*/ 4289560 w 8100409"/>
                <a:gd name="connsiteY21" fmla="*/ 2365436 h 2687114"/>
                <a:gd name="connsiteX22" fmla="*/ 4575530 w 8100409"/>
                <a:gd name="connsiteY22" fmla="*/ 2280704 h 2687114"/>
                <a:gd name="connsiteX23" fmla="*/ 4819134 w 8100409"/>
                <a:gd name="connsiteY23" fmla="*/ 2280704 h 2687114"/>
                <a:gd name="connsiteX24" fmla="*/ 5073331 w 8100409"/>
                <a:gd name="connsiteY24" fmla="*/ 2178319 h 2687114"/>
                <a:gd name="connsiteX25" fmla="*/ 5253387 w 8100409"/>
                <a:gd name="connsiteY25" fmla="*/ 1962959 h 2687114"/>
                <a:gd name="connsiteX26" fmla="*/ 5309875 w 8100409"/>
                <a:gd name="connsiteY26" fmla="*/ 1715824 h 2687114"/>
                <a:gd name="connsiteX27" fmla="*/ 5239265 w 8100409"/>
                <a:gd name="connsiteY27" fmla="*/ 1528708 h 2687114"/>
                <a:gd name="connsiteX28" fmla="*/ 5263979 w 8100409"/>
                <a:gd name="connsiteY28" fmla="*/ 1189779 h 2687114"/>
                <a:gd name="connsiteX29" fmla="*/ 5136879 w 8100409"/>
                <a:gd name="connsiteY29" fmla="*/ 794363 h 2687114"/>
                <a:gd name="connsiteX30" fmla="*/ 5023904 w 8100409"/>
                <a:gd name="connsiteY30" fmla="*/ 621368 h 2687114"/>
                <a:gd name="connsiteX31" fmla="*/ 4917989 w 8100409"/>
                <a:gd name="connsiteY31" fmla="*/ 476618 h 2687114"/>
                <a:gd name="connsiteX32" fmla="*/ 5041556 w 8100409"/>
                <a:gd name="connsiteY32" fmla="*/ 511923 h 2687114"/>
                <a:gd name="connsiteX33" fmla="*/ 5211021 w 8100409"/>
                <a:gd name="connsiteY33" fmla="*/ 656673 h 2687114"/>
                <a:gd name="connsiteX34" fmla="*/ 5281631 w 8100409"/>
                <a:gd name="connsiteY34" fmla="*/ 755527 h 2687114"/>
                <a:gd name="connsiteX35" fmla="*/ 5348710 w 8100409"/>
                <a:gd name="connsiteY35" fmla="*/ 709631 h 2687114"/>
                <a:gd name="connsiteX36" fmla="*/ 5295753 w 8100409"/>
                <a:gd name="connsiteY36" fmla="*/ 582533 h 2687114"/>
                <a:gd name="connsiteX37" fmla="*/ 5267509 w 8100409"/>
                <a:gd name="connsiteY37" fmla="*/ 441313 h 2687114"/>
                <a:gd name="connsiteX38" fmla="*/ 5433442 w 8100409"/>
                <a:gd name="connsiteY38" fmla="*/ 617838 h 2687114"/>
                <a:gd name="connsiteX39" fmla="*/ 5535826 w 8100409"/>
                <a:gd name="connsiteY39" fmla="*/ 631960 h 2687114"/>
                <a:gd name="connsiteX40" fmla="*/ 5557010 w 8100409"/>
                <a:gd name="connsiteY40" fmla="*/ 451904 h 2687114"/>
                <a:gd name="connsiteX41" fmla="*/ 5652333 w 8100409"/>
                <a:gd name="connsiteY41" fmla="*/ 596655 h 2687114"/>
                <a:gd name="connsiteX42" fmla="*/ 5804145 w 8100409"/>
                <a:gd name="connsiteY42" fmla="*/ 797894 h 2687114"/>
                <a:gd name="connsiteX43" fmla="*/ 5878285 w 8100409"/>
                <a:gd name="connsiteY43" fmla="*/ 836729 h 2687114"/>
                <a:gd name="connsiteX44" fmla="*/ 5892407 w 8100409"/>
                <a:gd name="connsiteY44" fmla="*/ 706100 h 2687114"/>
                <a:gd name="connsiteX45" fmla="*/ 5980670 w 8100409"/>
                <a:gd name="connsiteY45" fmla="*/ 776710 h 2687114"/>
                <a:gd name="connsiteX46" fmla="*/ 6093646 w 8100409"/>
                <a:gd name="connsiteY46" fmla="*/ 850851 h 2687114"/>
                <a:gd name="connsiteX47" fmla="*/ 6132482 w 8100409"/>
                <a:gd name="connsiteY47" fmla="*/ 857912 h 2687114"/>
                <a:gd name="connsiteX48" fmla="*/ 6164256 w 8100409"/>
                <a:gd name="connsiteY48" fmla="*/ 748466 h 2687114"/>
                <a:gd name="connsiteX49" fmla="*/ 6157195 w 8100409"/>
                <a:gd name="connsiteY49" fmla="*/ 667264 h 2687114"/>
                <a:gd name="connsiteX50" fmla="*/ 6203092 w 8100409"/>
                <a:gd name="connsiteY50" fmla="*/ 614307 h 2687114"/>
                <a:gd name="connsiteX51" fmla="*/ 6361964 w 8100409"/>
                <a:gd name="connsiteY51" fmla="*/ 737875 h 2687114"/>
                <a:gd name="connsiteX52" fmla="*/ 6587917 w 8100409"/>
                <a:gd name="connsiteY52" fmla="*/ 963827 h 2687114"/>
                <a:gd name="connsiteX53" fmla="*/ 6813868 w 8100409"/>
                <a:gd name="connsiteY53" fmla="*/ 1172127 h 2687114"/>
                <a:gd name="connsiteX54" fmla="*/ 7000985 w 8100409"/>
                <a:gd name="connsiteY54" fmla="*/ 1288633 h 2687114"/>
                <a:gd name="connsiteX55" fmla="*/ 7318730 w 8100409"/>
                <a:gd name="connsiteY55" fmla="*/ 1443976 h 2687114"/>
                <a:gd name="connsiteX56" fmla="*/ 7541152 w 8100409"/>
                <a:gd name="connsiteY56" fmla="*/ 1496932 h 2687114"/>
                <a:gd name="connsiteX57" fmla="*/ 7576457 w 8100409"/>
                <a:gd name="connsiteY57" fmla="*/ 1309816 h 2687114"/>
                <a:gd name="connsiteX58" fmla="*/ 7604701 w 8100409"/>
                <a:gd name="connsiteY58" fmla="*/ 1239206 h 2687114"/>
                <a:gd name="connsiteX59" fmla="*/ 7880080 w 8100409"/>
                <a:gd name="connsiteY59" fmla="*/ 1394548 h 2687114"/>
                <a:gd name="connsiteX60" fmla="*/ 7957751 w 8100409"/>
                <a:gd name="connsiteY60" fmla="*/ 1341591 h 2687114"/>
                <a:gd name="connsiteX61" fmla="*/ 7897732 w 8100409"/>
                <a:gd name="connsiteY61" fmla="*/ 1203901 h 2687114"/>
                <a:gd name="connsiteX62" fmla="*/ 7873019 w 8100409"/>
                <a:gd name="connsiteY62" fmla="*/ 1087395 h 2687114"/>
                <a:gd name="connsiteX63" fmla="*/ 8084849 w 8100409"/>
                <a:gd name="connsiteY63" fmla="*/ 1207432 h 2687114"/>
                <a:gd name="connsiteX64" fmla="*/ 8081319 w 8100409"/>
                <a:gd name="connsiteY64" fmla="*/ 1087395 h 2687114"/>
                <a:gd name="connsiteX65" fmla="*/ 8067197 w 8100409"/>
                <a:gd name="connsiteY65" fmla="*/ 1041498 h 2687114"/>
                <a:gd name="connsiteX66" fmla="*/ 7957751 w 8100409"/>
                <a:gd name="connsiteY66" fmla="*/ 822607 h 2687114"/>
                <a:gd name="connsiteX67" fmla="*/ 7827122 w 8100409"/>
                <a:gd name="connsiteY67" fmla="*/ 794363 h 2687114"/>
                <a:gd name="connsiteX68" fmla="*/ 7721207 w 8100409"/>
                <a:gd name="connsiteY68" fmla="*/ 744936 h 2687114"/>
                <a:gd name="connsiteX69" fmla="*/ 7615292 w 8100409"/>
                <a:gd name="connsiteY69" fmla="*/ 670795 h 2687114"/>
                <a:gd name="connsiteX70" fmla="*/ 7498786 w 8100409"/>
                <a:gd name="connsiteY70" fmla="*/ 600185 h 2687114"/>
                <a:gd name="connsiteX71" fmla="*/ 7431706 w 8100409"/>
                <a:gd name="connsiteY71" fmla="*/ 473087 h 2687114"/>
                <a:gd name="connsiteX72" fmla="*/ 7382279 w 8100409"/>
                <a:gd name="connsiteY72" fmla="*/ 338928 h 2687114"/>
                <a:gd name="connsiteX73" fmla="*/ 7332852 w 8100409"/>
                <a:gd name="connsiteY73" fmla="*/ 148281 h 2687114"/>
                <a:gd name="connsiteX74" fmla="*/ 7279895 w 8100409"/>
                <a:gd name="connsiteY74" fmla="*/ 0 h 2687114"/>
                <a:gd name="connsiteX75" fmla="*/ 6827990 w 8100409"/>
                <a:gd name="connsiteY75" fmla="*/ 434252 h 2687114"/>
                <a:gd name="connsiteX76" fmla="*/ 6326659 w 8100409"/>
                <a:gd name="connsiteY76" fmla="*/ 250666 h 2687114"/>
                <a:gd name="connsiteX77" fmla="*/ 6291354 w 8100409"/>
                <a:gd name="connsiteY77" fmla="*/ 356581 h 2687114"/>
                <a:gd name="connsiteX78" fmla="*/ 6185439 w 8100409"/>
                <a:gd name="connsiteY78" fmla="*/ 522514 h 2687114"/>
                <a:gd name="connsiteX79" fmla="*/ 6044219 w 8100409"/>
                <a:gd name="connsiteY79" fmla="*/ 600185 h 2687114"/>
                <a:gd name="connsiteX80" fmla="*/ 5934773 w 8100409"/>
                <a:gd name="connsiteY80" fmla="*/ 653143 h 2687114"/>
                <a:gd name="connsiteX81" fmla="*/ 5878285 w 8100409"/>
                <a:gd name="connsiteY81" fmla="*/ 614307 h 2687114"/>
                <a:gd name="connsiteX82" fmla="*/ 5832389 w 8100409"/>
                <a:gd name="connsiteY82" fmla="*/ 575472 h 2687114"/>
                <a:gd name="connsiteX83" fmla="*/ 5790023 w 8100409"/>
                <a:gd name="connsiteY83" fmla="*/ 586063 h 2687114"/>
                <a:gd name="connsiteX84" fmla="*/ 5730004 w 8100409"/>
                <a:gd name="connsiteY84" fmla="*/ 515453 h 2687114"/>
                <a:gd name="connsiteX85" fmla="*/ 5726474 w 8100409"/>
                <a:gd name="connsiteY85" fmla="*/ 480148 h 2687114"/>
                <a:gd name="connsiteX86" fmla="*/ 5694699 w 8100409"/>
                <a:gd name="connsiteY86" fmla="*/ 476618 h 2687114"/>
                <a:gd name="connsiteX87" fmla="*/ 5652333 w 8100409"/>
                <a:gd name="connsiteY87" fmla="*/ 490740 h 2687114"/>
                <a:gd name="connsiteX88" fmla="*/ 5602906 w 8100409"/>
                <a:gd name="connsiteY88" fmla="*/ 451904 h 2687114"/>
                <a:gd name="connsiteX89" fmla="*/ 5546418 w 8100409"/>
                <a:gd name="connsiteY89" fmla="*/ 268318 h 2687114"/>
                <a:gd name="connsiteX90" fmla="*/ 5493461 w 8100409"/>
                <a:gd name="connsiteY90" fmla="*/ 105915 h 2687114"/>
                <a:gd name="connsiteX91" fmla="*/ 5454625 w 8100409"/>
                <a:gd name="connsiteY91" fmla="*/ 7061 h 2687114"/>
                <a:gd name="connsiteX92" fmla="*/ 5359302 w 8100409"/>
                <a:gd name="connsiteY92" fmla="*/ 321276 h 2687114"/>
                <a:gd name="connsiteX93" fmla="*/ 5320466 w 8100409"/>
                <a:gd name="connsiteY93" fmla="*/ 310684 h 2687114"/>
                <a:gd name="connsiteX94" fmla="*/ 5211021 w 8100409"/>
                <a:gd name="connsiteY94" fmla="*/ 77671 h 2687114"/>
                <a:gd name="connsiteX95" fmla="*/ 5189838 w 8100409"/>
                <a:gd name="connsiteY95" fmla="*/ 77671 h 2687114"/>
                <a:gd name="connsiteX96" fmla="*/ 5161593 w 8100409"/>
                <a:gd name="connsiteY96" fmla="*/ 112976 h 2687114"/>
                <a:gd name="connsiteX97" fmla="*/ 5119227 w 8100409"/>
                <a:gd name="connsiteY97" fmla="*/ 165934 h 2687114"/>
                <a:gd name="connsiteX98" fmla="*/ 5083922 w 8100409"/>
                <a:gd name="connsiteY98" fmla="*/ 127098 h 2687114"/>
                <a:gd name="connsiteX99" fmla="*/ 4875623 w 8100409"/>
                <a:gd name="connsiteY99" fmla="*/ 180056 h 2687114"/>
                <a:gd name="connsiteX100" fmla="*/ 4808543 w 8100409"/>
                <a:gd name="connsiteY100" fmla="*/ 349520 h 2687114"/>
                <a:gd name="connsiteX101" fmla="*/ 4737933 w 8100409"/>
                <a:gd name="connsiteY101" fmla="*/ 547228 h 2687114"/>
                <a:gd name="connsiteX102" fmla="*/ 3262183 w 8100409"/>
                <a:gd name="connsiteY102" fmla="*/ 1737007 h 2687114"/>
                <a:gd name="connsiteX103" fmla="*/ 28244 w 8100409"/>
                <a:gd name="connsiteY103" fmla="*/ 1387487 h 2687114"/>
                <a:gd name="connsiteX104" fmla="*/ 56488 w 8100409"/>
                <a:gd name="connsiteY104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220686 w 8100409"/>
                <a:gd name="connsiteY12" fmla="*/ 2404272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96156 w 8100409"/>
                <a:gd name="connsiteY15" fmla="*/ 2397210 h 2687114"/>
                <a:gd name="connsiteX16" fmla="*/ 3043292 w 8100409"/>
                <a:gd name="connsiteY16" fmla="*/ 2365436 h 2687114"/>
                <a:gd name="connsiteX17" fmla="*/ 3089188 w 8100409"/>
                <a:gd name="connsiteY17" fmla="*/ 2234808 h 2687114"/>
                <a:gd name="connsiteX18" fmla="*/ 3364568 w 8100409"/>
                <a:gd name="connsiteY18" fmla="*/ 2361906 h 2687114"/>
                <a:gd name="connsiteX19" fmla="*/ 3650539 w 8100409"/>
                <a:gd name="connsiteY19" fmla="*/ 2457229 h 2687114"/>
                <a:gd name="connsiteX20" fmla="*/ 3837656 w 8100409"/>
                <a:gd name="connsiteY20" fmla="*/ 2464290 h 2687114"/>
                <a:gd name="connsiteX21" fmla="*/ 4289560 w 8100409"/>
                <a:gd name="connsiteY21" fmla="*/ 2365436 h 2687114"/>
                <a:gd name="connsiteX22" fmla="*/ 4575530 w 8100409"/>
                <a:gd name="connsiteY22" fmla="*/ 2280704 h 2687114"/>
                <a:gd name="connsiteX23" fmla="*/ 4819134 w 8100409"/>
                <a:gd name="connsiteY23" fmla="*/ 2280704 h 2687114"/>
                <a:gd name="connsiteX24" fmla="*/ 5073331 w 8100409"/>
                <a:gd name="connsiteY24" fmla="*/ 2178319 h 2687114"/>
                <a:gd name="connsiteX25" fmla="*/ 5253387 w 8100409"/>
                <a:gd name="connsiteY25" fmla="*/ 1962959 h 2687114"/>
                <a:gd name="connsiteX26" fmla="*/ 5309875 w 8100409"/>
                <a:gd name="connsiteY26" fmla="*/ 1715824 h 2687114"/>
                <a:gd name="connsiteX27" fmla="*/ 5239265 w 8100409"/>
                <a:gd name="connsiteY27" fmla="*/ 1528708 h 2687114"/>
                <a:gd name="connsiteX28" fmla="*/ 5263979 w 8100409"/>
                <a:gd name="connsiteY28" fmla="*/ 1189779 h 2687114"/>
                <a:gd name="connsiteX29" fmla="*/ 5136879 w 8100409"/>
                <a:gd name="connsiteY29" fmla="*/ 794363 h 2687114"/>
                <a:gd name="connsiteX30" fmla="*/ 5023904 w 8100409"/>
                <a:gd name="connsiteY30" fmla="*/ 621368 h 2687114"/>
                <a:gd name="connsiteX31" fmla="*/ 4917989 w 8100409"/>
                <a:gd name="connsiteY31" fmla="*/ 476618 h 2687114"/>
                <a:gd name="connsiteX32" fmla="*/ 5041556 w 8100409"/>
                <a:gd name="connsiteY32" fmla="*/ 511923 h 2687114"/>
                <a:gd name="connsiteX33" fmla="*/ 5211021 w 8100409"/>
                <a:gd name="connsiteY33" fmla="*/ 656673 h 2687114"/>
                <a:gd name="connsiteX34" fmla="*/ 5281631 w 8100409"/>
                <a:gd name="connsiteY34" fmla="*/ 755527 h 2687114"/>
                <a:gd name="connsiteX35" fmla="*/ 5348710 w 8100409"/>
                <a:gd name="connsiteY35" fmla="*/ 709631 h 2687114"/>
                <a:gd name="connsiteX36" fmla="*/ 5295753 w 8100409"/>
                <a:gd name="connsiteY36" fmla="*/ 582533 h 2687114"/>
                <a:gd name="connsiteX37" fmla="*/ 5267509 w 8100409"/>
                <a:gd name="connsiteY37" fmla="*/ 441313 h 2687114"/>
                <a:gd name="connsiteX38" fmla="*/ 5433442 w 8100409"/>
                <a:gd name="connsiteY38" fmla="*/ 617838 h 2687114"/>
                <a:gd name="connsiteX39" fmla="*/ 5535826 w 8100409"/>
                <a:gd name="connsiteY39" fmla="*/ 631960 h 2687114"/>
                <a:gd name="connsiteX40" fmla="*/ 5557010 w 8100409"/>
                <a:gd name="connsiteY40" fmla="*/ 451904 h 2687114"/>
                <a:gd name="connsiteX41" fmla="*/ 5652333 w 8100409"/>
                <a:gd name="connsiteY41" fmla="*/ 596655 h 2687114"/>
                <a:gd name="connsiteX42" fmla="*/ 5804145 w 8100409"/>
                <a:gd name="connsiteY42" fmla="*/ 797894 h 2687114"/>
                <a:gd name="connsiteX43" fmla="*/ 5878285 w 8100409"/>
                <a:gd name="connsiteY43" fmla="*/ 836729 h 2687114"/>
                <a:gd name="connsiteX44" fmla="*/ 5892407 w 8100409"/>
                <a:gd name="connsiteY44" fmla="*/ 706100 h 2687114"/>
                <a:gd name="connsiteX45" fmla="*/ 5980670 w 8100409"/>
                <a:gd name="connsiteY45" fmla="*/ 776710 h 2687114"/>
                <a:gd name="connsiteX46" fmla="*/ 6093646 w 8100409"/>
                <a:gd name="connsiteY46" fmla="*/ 850851 h 2687114"/>
                <a:gd name="connsiteX47" fmla="*/ 6132482 w 8100409"/>
                <a:gd name="connsiteY47" fmla="*/ 857912 h 2687114"/>
                <a:gd name="connsiteX48" fmla="*/ 6164256 w 8100409"/>
                <a:gd name="connsiteY48" fmla="*/ 748466 h 2687114"/>
                <a:gd name="connsiteX49" fmla="*/ 6157195 w 8100409"/>
                <a:gd name="connsiteY49" fmla="*/ 667264 h 2687114"/>
                <a:gd name="connsiteX50" fmla="*/ 6203092 w 8100409"/>
                <a:gd name="connsiteY50" fmla="*/ 614307 h 2687114"/>
                <a:gd name="connsiteX51" fmla="*/ 6361964 w 8100409"/>
                <a:gd name="connsiteY51" fmla="*/ 737875 h 2687114"/>
                <a:gd name="connsiteX52" fmla="*/ 6587917 w 8100409"/>
                <a:gd name="connsiteY52" fmla="*/ 963827 h 2687114"/>
                <a:gd name="connsiteX53" fmla="*/ 6813868 w 8100409"/>
                <a:gd name="connsiteY53" fmla="*/ 1172127 h 2687114"/>
                <a:gd name="connsiteX54" fmla="*/ 7000985 w 8100409"/>
                <a:gd name="connsiteY54" fmla="*/ 1288633 h 2687114"/>
                <a:gd name="connsiteX55" fmla="*/ 7318730 w 8100409"/>
                <a:gd name="connsiteY55" fmla="*/ 1443976 h 2687114"/>
                <a:gd name="connsiteX56" fmla="*/ 7541152 w 8100409"/>
                <a:gd name="connsiteY56" fmla="*/ 1496932 h 2687114"/>
                <a:gd name="connsiteX57" fmla="*/ 7576457 w 8100409"/>
                <a:gd name="connsiteY57" fmla="*/ 1309816 h 2687114"/>
                <a:gd name="connsiteX58" fmla="*/ 7664720 w 8100409"/>
                <a:gd name="connsiteY58" fmla="*/ 1218023 h 2687114"/>
                <a:gd name="connsiteX59" fmla="*/ 7880080 w 8100409"/>
                <a:gd name="connsiteY59" fmla="*/ 1394548 h 2687114"/>
                <a:gd name="connsiteX60" fmla="*/ 7957751 w 8100409"/>
                <a:gd name="connsiteY60" fmla="*/ 1341591 h 2687114"/>
                <a:gd name="connsiteX61" fmla="*/ 7897732 w 8100409"/>
                <a:gd name="connsiteY61" fmla="*/ 1203901 h 2687114"/>
                <a:gd name="connsiteX62" fmla="*/ 7873019 w 8100409"/>
                <a:gd name="connsiteY62" fmla="*/ 1087395 h 2687114"/>
                <a:gd name="connsiteX63" fmla="*/ 8084849 w 8100409"/>
                <a:gd name="connsiteY63" fmla="*/ 1207432 h 2687114"/>
                <a:gd name="connsiteX64" fmla="*/ 8081319 w 8100409"/>
                <a:gd name="connsiteY64" fmla="*/ 1087395 h 2687114"/>
                <a:gd name="connsiteX65" fmla="*/ 8067197 w 8100409"/>
                <a:gd name="connsiteY65" fmla="*/ 1041498 h 2687114"/>
                <a:gd name="connsiteX66" fmla="*/ 7957751 w 8100409"/>
                <a:gd name="connsiteY66" fmla="*/ 822607 h 2687114"/>
                <a:gd name="connsiteX67" fmla="*/ 7827122 w 8100409"/>
                <a:gd name="connsiteY67" fmla="*/ 794363 h 2687114"/>
                <a:gd name="connsiteX68" fmla="*/ 7721207 w 8100409"/>
                <a:gd name="connsiteY68" fmla="*/ 744936 h 2687114"/>
                <a:gd name="connsiteX69" fmla="*/ 7615292 w 8100409"/>
                <a:gd name="connsiteY69" fmla="*/ 670795 h 2687114"/>
                <a:gd name="connsiteX70" fmla="*/ 7498786 w 8100409"/>
                <a:gd name="connsiteY70" fmla="*/ 600185 h 2687114"/>
                <a:gd name="connsiteX71" fmla="*/ 7431706 w 8100409"/>
                <a:gd name="connsiteY71" fmla="*/ 473087 h 2687114"/>
                <a:gd name="connsiteX72" fmla="*/ 7382279 w 8100409"/>
                <a:gd name="connsiteY72" fmla="*/ 338928 h 2687114"/>
                <a:gd name="connsiteX73" fmla="*/ 7332852 w 8100409"/>
                <a:gd name="connsiteY73" fmla="*/ 148281 h 2687114"/>
                <a:gd name="connsiteX74" fmla="*/ 7279895 w 8100409"/>
                <a:gd name="connsiteY74" fmla="*/ 0 h 2687114"/>
                <a:gd name="connsiteX75" fmla="*/ 6827990 w 8100409"/>
                <a:gd name="connsiteY75" fmla="*/ 434252 h 2687114"/>
                <a:gd name="connsiteX76" fmla="*/ 6326659 w 8100409"/>
                <a:gd name="connsiteY76" fmla="*/ 250666 h 2687114"/>
                <a:gd name="connsiteX77" fmla="*/ 6291354 w 8100409"/>
                <a:gd name="connsiteY77" fmla="*/ 356581 h 2687114"/>
                <a:gd name="connsiteX78" fmla="*/ 6185439 w 8100409"/>
                <a:gd name="connsiteY78" fmla="*/ 522514 h 2687114"/>
                <a:gd name="connsiteX79" fmla="*/ 6044219 w 8100409"/>
                <a:gd name="connsiteY79" fmla="*/ 600185 h 2687114"/>
                <a:gd name="connsiteX80" fmla="*/ 5934773 w 8100409"/>
                <a:gd name="connsiteY80" fmla="*/ 653143 h 2687114"/>
                <a:gd name="connsiteX81" fmla="*/ 5878285 w 8100409"/>
                <a:gd name="connsiteY81" fmla="*/ 614307 h 2687114"/>
                <a:gd name="connsiteX82" fmla="*/ 5832389 w 8100409"/>
                <a:gd name="connsiteY82" fmla="*/ 575472 h 2687114"/>
                <a:gd name="connsiteX83" fmla="*/ 5790023 w 8100409"/>
                <a:gd name="connsiteY83" fmla="*/ 586063 h 2687114"/>
                <a:gd name="connsiteX84" fmla="*/ 5730004 w 8100409"/>
                <a:gd name="connsiteY84" fmla="*/ 515453 h 2687114"/>
                <a:gd name="connsiteX85" fmla="*/ 5726474 w 8100409"/>
                <a:gd name="connsiteY85" fmla="*/ 480148 h 2687114"/>
                <a:gd name="connsiteX86" fmla="*/ 5694699 w 8100409"/>
                <a:gd name="connsiteY86" fmla="*/ 476618 h 2687114"/>
                <a:gd name="connsiteX87" fmla="*/ 5652333 w 8100409"/>
                <a:gd name="connsiteY87" fmla="*/ 490740 h 2687114"/>
                <a:gd name="connsiteX88" fmla="*/ 5602906 w 8100409"/>
                <a:gd name="connsiteY88" fmla="*/ 451904 h 2687114"/>
                <a:gd name="connsiteX89" fmla="*/ 5546418 w 8100409"/>
                <a:gd name="connsiteY89" fmla="*/ 268318 h 2687114"/>
                <a:gd name="connsiteX90" fmla="*/ 5493461 w 8100409"/>
                <a:gd name="connsiteY90" fmla="*/ 105915 h 2687114"/>
                <a:gd name="connsiteX91" fmla="*/ 5454625 w 8100409"/>
                <a:gd name="connsiteY91" fmla="*/ 7061 h 2687114"/>
                <a:gd name="connsiteX92" fmla="*/ 5359302 w 8100409"/>
                <a:gd name="connsiteY92" fmla="*/ 321276 h 2687114"/>
                <a:gd name="connsiteX93" fmla="*/ 5320466 w 8100409"/>
                <a:gd name="connsiteY93" fmla="*/ 310684 h 2687114"/>
                <a:gd name="connsiteX94" fmla="*/ 5211021 w 8100409"/>
                <a:gd name="connsiteY94" fmla="*/ 77671 h 2687114"/>
                <a:gd name="connsiteX95" fmla="*/ 5189838 w 8100409"/>
                <a:gd name="connsiteY95" fmla="*/ 77671 h 2687114"/>
                <a:gd name="connsiteX96" fmla="*/ 5161593 w 8100409"/>
                <a:gd name="connsiteY96" fmla="*/ 112976 h 2687114"/>
                <a:gd name="connsiteX97" fmla="*/ 5119227 w 8100409"/>
                <a:gd name="connsiteY97" fmla="*/ 165934 h 2687114"/>
                <a:gd name="connsiteX98" fmla="*/ 5083922 w 8100409"/>
                <a:gd name="connsiteY98" fmla="*/ 127098 h 2687114"/>
                <a:gd name="connsiteX99" fmla="*/ 4875623 w 8100409"/>
                <a:gd name="connsiteY99" fmla="*/ 180056 h 2687114"/>
                <a:gd name="connsiteX100" fmla="*/ 4808543 w 8100409"/>
                <a:gd name="connsiteY100" fmla="*/ 349520 h 2687114"/>
                <a:gd name="connsiteX101" fmla="*/ 4737933 w 8100409"/>
                <a:gd name="connsiteY101" fmla="*/ 547228 h 2687114"/>
                <a:gd name="connsiteX102" fmla="*/ 3262183 w 8100409"/>
                <a:gd name="connsiteY102" fmla="*/ 1737007 h 2687114"/>
                <a:gd name="connsiteX103" fmla="*/ 28244 w 8100409"/>
                <a:gd name="connsiteY103" fmla="*/ 1387487 h 2687114"/>
                <a:gd name="connsiteX104" fmla="*/ 56488 w 8100409"/>
                <a:gd name="connsiteY104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220686 w 8100409"/>
                <a:gd name="connsiteY12" fmla="*/ 2404272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96156 w 8100409"/>
                <a:gd name="connsiteY15" fmla="*/ 2397210 h 2687114"/>
                <a:gd name="connsiteX16" fmla="*/ 3043292 w 8100409"/>
                <a:gd name="connsiteY16" fmla="*/ 2365436 h 2687114"/>
                <a:gd name="connsiteX17" fmla="*/ 3089188 w 8100409"/>
                <a:gd name="connsiteY17" fmla="*/ 2234808 h 2687114"/>
                <a:gd name="connsiteX18" fmla="*/ 3364568 w 8100409"/>
                <a:gd name="connsiteY18" fmla="*/ 2361906 h 2687114"/>
                <a:gd name="connsiteX19" fmla="*/ 3650539 w 8100409"/>
                <a:gd name="connsiteY19" fmla="*/ 2457229 h 2687114"/>
                <a:gd name="connsiteX20" fmla="*/ 3837656 w 8100409"/>
                <a:gd name="connsiteY20" fmla="*/ 2464290 h 2687114"/>
                <a:gd name="connsiteX21" fmla="*/ 4289560 w 8100409"/>
                <a:gd name="connsiteY21" fmla="*/ 2365436 h 2687114"/>
                <a:gd name="connsiteX22" fmla="*/ 4575530 w 8100409"/>
                <a:gd name="connsiteY22" fmla="*/ 2280704 h 2687114"/>
                <a:gd name="connsiteX23" fmla="*/ 4819134 w 8100409"/>
                <a:gd name="connsiteY23" fmla="*/ 2280704 h 2687114"/>
                <a:gd name="connsiteX24" fmla="*/ 5073331 w 8100409"/>
                <a:gd name="connsiteY24" fmla="*/ 2178319 h 2687114"/>
                <a:gd name="connsiteX25" fmla="*/ 5253387 w 8100409"/>
                <a:gd name="connsiteY25" fmla="*/ 1962959 h 2687114"/>
                <a:gd name="connsiteX26" fmla="*/ 5309875 w 8100409"/>
                <a:gd name="connsiteY26" fmla="*/ 1715824 h 2687114"/>
                <a:gd name="connsiteX27" fmla="*/ 5239265 w 8100409"/>
                <a:gd name="connsiteY27" fmla="*/ 1528708 h 2687114"/>
                <a:gd name="connsiteX28" fmla="*/ 5263979 w 8100409"/>
                <a:gd name="connsiteY28" fmla="*/ 1189779 h 2687114"/>
                <a:gd name="connsiteX29" fmla="*/ 5136879 w 8100409"/>
                <a:gd name="connsiteY29" fmla="*/ 794363 h 2687114"/>
                <a:gd name="connsiteX30" fmla="*/ 5023904 w 8100409"/>
                <a:gd name="connsiteY30" fmla="*/ 621368 h 2687114"/>
                <a:gd name="connsiteX31" fmla="*/ 4917989 w 8100409"/>
                <a:gd name="connsiteY31" fmla="*/ 476618 h 2687114"/>
                <a:gd name="connsiteX32" fmla="*/ 5041556 w 8100409"/>
                <a:gd name="connsiteY32" fmla="*/ 511923 h 2687114"/>
                <a:gd name="connsiteX33" fmla="*/ 5211021 w 8100409"/>
                <a:gd name="connsiteY33" fmla="*/ 656673 h 2687114"/>
                <a:gd name="connsiteX34" fmla="*/ 5281631 w 8100409"/>
                <a:gd name="connsiteY34" fmla="*/ 755527 h 2687114"/>
                <a:gd name="connsiteX35" fmla="*/ 5348710 w 8100409"/>
                <a:gd name="connsiteY35" fmla="*/ 709631 h 2687114"/>
                <a:gd name="connsiteX36" fmla="*/ 5295753 w 8100409"/>
                <a:gd name="connsiteY36" fmla="*/ 582533 h 2687114"/>
                <a:gd name="connsiteX37" fmla="*/ 5267509 w 8100409"/>
                <a:gd name="connsiteY37" fmla="*/ 441313 h 2687114"/>
                <a:gd name="connsiteX38" fmla="*/ 5433442 w 8100409"/>
                <a:gd name="connsiteY38" fmla="*/ 617838 h 2687114"/>
                <a:gd name="connsiteX39" fmla="*/ 5535826 w 8100409"/>
                <a:gd name="connsiteY39" fmla="*/ 631960 h 2687114"/>
                <a:gd name="connsiteX40" fmla="*/ 5557010 w 8100409"/>
                <a:gd name="connsiteY40" fmla="*/ 451904 h 2687114"/>
                <a:gd name="connsiteX41" fmla="*/ 5652333 w 8100409"/>
                <a:gd name="connsiteY41" fmla="*/ 596655 h 2687114"/>
                <a:gd name="connsiteX42" fmla="*/ 5804145 w 8100409"/>
                <a:gd name="connsiteY42" fmla="*/ 797894 h 2687114"/>
                <a:gd name="connsiteX43" fmla="*/ 5878285 w 8100409"/>
                <a:gd name="connsiteY43" fmla="*/ 836729 h 2687114"/>
                <a:gd name="connsiteX44" fmla="*/ 5892407 w 8100409"/>
                <a:gd name="connsiteY44" fmla="*/ 706100 h 2687114"/>
                <a:gd name="connsiteX45" fmla="*/ 5980670 w 8100409"/>
                <a:gd name="connsiteY45" fmla="*/ 776710 h 2687114"/>
                <a:gd name="connsiteX46" fmla="*/ 6093646 w 8100409"/>
                <a:gd name="connsiteY46" fmla="*/ 850851 h 2687114"/>
                <a:gd name="connsiteX47" fmla="*/ 6132482 w 8100409"/>
                <a:gd name="connsiteY47" fmla="*/ 857912 h 2687114"/>
                <a:gd name="connsiteX48" fmla="*/ 6164256 w 8100409"/>
                <a:gd name="connsiteY48" fmla="*/ 748466 h 2687114"/>
                <a:gd name="connsiteX49" fmla="*/ 6157195 w 8100409"/>
                <a:gd name="connsiteY49" fmla="*/ 667264 h 2687114"/>
                <a:gd name="connsiteX50" fmla="*/ 6203092 w 8100409"/>
                <a:gd name="connsiteY50" fmla="*/ 614307 h 2687114"/>
                <a:gd name="connsiteX51" fmla="*/ 6361964 w 8100409"/>
                <a:gd name="connsiteY51" fmla="*/ 737875 h 2687114"/>
                <a:gd name="connsiteX52" fmla="*/ 6587917 w 8100409"/>
                <a:gd name="connsiteY52" fmla="*/ 963827 h 2687114"/>
                <a:gd name="connsiteX53" fmla="*/ 6813868 w 8100409"/>
                <a:gd name="connsiteY53" fmla="*/ 1172127 h 2687114"/>
                <a:gd name="connsiteX54" fmla="*/ 7000985 w 8100409"/>
                <a:gd name="connsiteY54" fmla="*/ 1288633 h 2687114"/>
                <a:gd name="connsiteX55" fmla="*/ 7318730 w 8100409"/>
                <a:gd name="connsiteY55" fmla="*/ 1443976 h 2687114"/>
                <a:gd name="connsiteX56" fmla="*/ 7541152 w 8100409"/>
                <a:gd name="connsiteY56" fmla="*/ 1496932 h 2687114"/>
                <a:gd name="connsiteX57" fmla="*/ 7629415 w 8100409"/>
                <a:gd name="connsiteY57" fmla="*/ 1355713 h 2687114"/>
                <a:gd name="connsiteX58" fmla="*/ 7664720 w 8100409"/>
                <a:gd name="connsiteY58" fmla="*/ 1218023 h 2687114"/>
                <a:gd name="connsiteX59" fmla="*/ 7880080 w 8100409"/>
                <a:gd name="connsiteY59" fmla="*/ 1394548 h 2687114"/>
                <a:gd name="connsiteX60" fmla="*/ 7957751 w 8100409"/>
                <a:gd name="connsiteY60" fmla="*/ 1341591 h 2687114"/>
                <a:gd name="connsiteX61" fmla="*/ 7897732 w 8100409"/>
                <a:gd name="connsiteY61" fmla="*/ 1203901 h 2687114"/>
                <a:gd name="connsiteX62" fmla="*/ 7873019 w 8100409"/>
                <a:gd name="connsiteY62" fmla="*/ 1087395 h 2687114"/>
                <a:gd name="connsiteX63" fmla="*/ 8084849 w 8100409"/>
                <a:gd name="connsiteY63" fmla="*/ 1207432 h 2687114"/>
                <a:gd name="connsiteX64" fmla="*/ 8081319 w 8100409"/>
                <a:gd name="connsiteY64" fmla="*/ 1087395 h 2687114"/>
                <a:gd name="connsiteX65" fmla="*/ 8067197 w 8100409"/>
                <a:gd name="connsiteY65" fmla="*/ 1041498 h 2687114"/>
                <a:gd name="connsiteX66" fmla="*/ 7957751 w 8100409"/>
                <a:gd name="connsiteY66" fmla="*/ 822607 h 2687114"/>
                <a:gd name="connsiteX67" fmla="*/ 7827122 w 8100409"/>
                <a:gd name="connsiteY67" fmla="*/ 794363 h 2687114"/>
                <a:gd name="connsiteX68" fmla="*/ 7721207 w 8100409"/>
                <a:gd name="connsiteY68" fmla="*/ 744936 h 2687114"/>
                <a:gd name="connsiteX69" fmla="*/ 7615292 w 8100409"/>
                <a:gd name="connsiteY69" fmla="*/ 670795 h 2687114"/>
                <a:gd name="connsiteX70" fmla="*/ 7498786 w 8100409"/>
                <a:gd name="connsiteY70" fmla="*/ 600185 h 2687114"/>
                <a:gd name="connsiteX71" fmla="*/ 7431706 w 8100409"/>
                <a:gd name="connsiteY71" fmla="*/ 473087 h 2687114"/>
                <a:gd name="connsiteX72" fmla="*/ 7382279 w 8100409"/>
                <a:gd name="connsiteY72" fmla="*/ 338928 h 2687114"/>
                <a:gd name="connsiteX73" fmla="*/ 7332852 w 8100409"/>
                <a:gd name="connsiteY73" fmla="*/ 148281 h 2687114"/>
                <a:gd name="connsiteX74" fmla="*/ 7279895 w 8100409"/>
                <a:gd name="connsiteY74" fmla="*/ 0 h 2687114"/>
                <a:gd name="connsiteX75" fmla="*/ 6827990 w 8100409"/>
                <a:gd name="connsiteY75" fmla="*/ 434252 h 2687114"/>
                <a:gd name="connsiteX76" fmla="*/ 6326659 w 8100409"/>
                <a:gd name="connsiteY76" fmla="*/ 250666 h 2687114"/>
                <a:gd name="connsiteX77" fmla="*/ 6291354 w 8100409"/>
                <a:gd name="connsiteY77" fmla="*/ 356581 h 2687114"/>
                <a:gd name="connsiteX78" fmla="*/ 6185439 w 8100409"/>
                <a:gd name="connsiteY78" fmla="*/ 522514 h 2687114"/>
                <a:gd name="connsiteX79" fmla="*/ 6044219 w 8100409"/>
                <a:gd name="connsiteY79" fmla="*/ 600185 h 2687114"/>
                <a:gd name="connsiteX80" fmla="*/ 5934773 w 8100409"/>
                <a:gd name="connsiteY80" fmla="*/ 653143 h 2687114"/>
                <a:gd name="connsiteX81" fmla="*/ 5878285 w 8100409"/>
                <a:gd name="connsiteY81" fmla="*/ 614307 h 2687114"/>
                <a:gd name="connsiteX82" fmla="*/ 5832389 w 8100409"/>
                <a:gd name="connsiteY82" fmla="*/ 575472 h 2687114"/>
                <a:gd name="connsiteX83" fmla="*/ 5790023 w 8100409"/>
                <a:gd name="connsiteY83" fmla="*/ 586063 h 2687114"/>
                <a:gd name="connsiteX84" fmla="*/ 5730004 w 8100409"/>
                <a:gd name="connsiteY84" fmla="*/ 515453 h 2687114"/>
                <a:gd name="connsiteX85" fmla="*/ 5726474 w 8100409"/>
                <a:gd name="connsiteY85" fmla="*/ 480148 h 2687114"/>
                <a:gd name="connsiteX86" fmla="*/ 5694699 w 8100409"/>
                <a:gd name="connsiteY86" fmla="*/ 476618 h 2687114"/>
                <a:gd name="connsiteX87" fmla="*/ 5652333 w 8100409"/>
                <a:gd name="connsiteY87" fmla="*/ 490740 h 2687114"/>
                <a:gd name="connsiteX88" fmla="*/ 5602906 w 8100409"/>
                <a:gd name="connsiteY88" fmla="*/ 451904 h 2687114"/>
                <a:gd name="connsiteX89" fmla="*/ 5546418 w 8100409"/>
                <a:gd name="connsiteY89" fmla="*/ 268318 h 2687114"/>
                <a:gd name="connsiteX90" fmla="*/ 5493461 w 8100409"/>
                <a:gd name="connsiteY90" fmla="*/ 105915 h 2687114"/>
                <a:gd name="connsiteX91" fmla="*/ 5454625 w 8100409"/>
                <a:gd name="connsiteY91" fmla="*/ 7061 h 2687114"/>
                <a:gd name="connsiteX92" fmla="*/ 5359302 w 8100409"/>
                <a:gd name="connsiteY92" fmla="*/ 321276 h 2687114"/>
                <a:gd name="connsiteX93" fmla="*/ 5320466 w 8100409"/>
                <a:gd name="connsiteY93" fmla="*/ 310684 h 2687114"/>
                <a:gd name="connsiteX94" fmla="*/ 5211021 w 8100409"/>
                <a:gd name="connsiteY94" fmla="*/ 77671 h 2687114"/>
                <a:gd name="connsiteX95" fmla="*/ 5189838 w 8100409"/>
                <a:gd name="connsiteY95" fmla="*/ 77671 h 2687114"/>
                <a:gd name="connsiteX96" fmla="*/ 5161593 w 8100409"/>
                <a:gd name="connsiteY96" fmla="*/ 112976 h 2687114"/>
                <a:gd name="connsiteX97" fmla="*/ 5119227 w 8100409"/>
                <a:gd name="connsiteY97" fmla="*/ 165934 h 2687114"/>
                <a:gd name="connsiteX98" fmla="*/ 5083922 w 8100409"/>
                <a:gd name="connsiteY98" fmla="*/ 127098 h 2687114"/>
                <a:gd name="connsiteX99" fmla="*/ 4875623 w 8100409"/>
                <a:gd name="connsiteY99" fmla="*/ 180056 h 2687114"/>
                <a:gd name="connsiteX100" fmla="*/ 4808543 w 8100409"/>
                <a:gd name="connsiteY100" fmla="*/ 349520 h 2687114"/>
                <a:gd name="connsiteX101" fmla="*/ 4737933 w 8100409"/>
                <a:gd name="connsiteY101" fmla="*/ 547228 h 2687114"/>
                <a:gd name="connsiteX102" fmla="*/ 3262183 w 8100409"/>
                <a:gd name="connsiteY102" fmla="*/ 1737007 h 2687114"/>
                <a:gd name="connsiteX103" fmla="*/ 28244 w 8100409"/>
                <a:gd name="connsiteY103" fmla="*/ 1387487 h 2687114"/>
                <a:gd name="connsiteX104" fmla="*/ 56488 w 8100409"/>
                <a:gd name="connsiteY104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220686 w 8100409"/>
                <a:gd name="connsiteY12" fmla="*/ 2404272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96156 w 8100409"/>
                <a:gd name="connsiteY15" fmla="*/ 2397210 h 2687114"/>
                <a:gd name="connsiteX16" fmla="*/ 3043292 w 8100409"/>
                <a:gd name="connsiteY16" fmla="*/ 2365436 h 2687114"/>
                <a:gd name="connsiteX17" fmla="*/ 3089188 w 8100409"/>
                <a:gd name="connsiteY17" fmla="*/ 2234808 h 2687114"/>
                <a:gd name="connsiteX18" fmla="*/ 3364568 w 8100409"/>
                <a:gd name="connsiteY18" fmla="*/ 2361906 h 2687114"/>
                <a:gd name="connsiteX19" fmla="*/ 3650539 w 8100409"/>
                <a:gd name="connsiteY19" fmla="*/ 2457229 h 2687114"/>
                <a:gd name="connsiteX20" fmla="*/ 3837656 w 8100409"/>
                <a:gd name="connsiteY20" fmla="*/ 2464290 h 2687114"/>
                <a:gd name="connsiteX21" fmla="*/ 4289560 w 8100409"/>
                <a:gd name="connsiteY21" fmla="*/ 2365436 h 2687114"/>
                <a:gd name="connsiteX22" fmla="*/ 4575530 w 8100409"/>
                <a:gd name="connsiteY22" fmla="*/ 2280704 h 2687114"/>
                <a:gd name="connsiteX23" fmla="*/ 4819134 w 8100409"/>
                <a:gd name="connsiteY23" fmla="*/ 2280704 h 2687114"/>
                <a:gd name="connsiteX24" fmla="*/ 5073331 w 8100409"/>
                <a:gd name="connsiteY24" fmla="*/ 2178319 h 2687114"/>
                <a:gd name="connsiteX25" fmla="*/ 5253387 w 8100409"/>
                <a:gd name="connsiteY25" fmla="*/ 1962959 h 2687114"/>
                <a:gd name="connsiteX26" fmla="*/ 5309875 w 8100409"/>
                <a:gd name="connsiteY26" fmla="*/ 1715824 h 2687114"/>
                <a:gd name="connsiteX27" fmla="*/ 5239265 w 8100409"/>
                <a:gd name="connsiteY27" fmla="*/ 1528708 h 2687114"/>
                <a:gd name="connsiteX28" fmla="*/ 5263979 w 8100409"/>
                <a:gd name="connsiteY28" fmla="*/ 1189779 h 2687114"/>
                <a:gd name="connsiteX29" fmla="*/ 5136879 w 8100409"/>
                <a:gd name="connsiteY29" fmla="*/ 794363 h 2687114"/>
                <a:gd name="connsiteX30" fmla="*/ 5023904 w 8100409"/>
                <a:gd name="connsiteY30" fmla="*/ 621368 h 2687114"/>
                <a:gd name="connsiteX31" fmla="*/ 4917989 w 8100409"/>
                <a:gd name="connsiteY31" fmla="*/ 476618 h 2687114"/>
                <a:gd name="connsiteX32" fmla="*/ 5041556 w 8100409"/>
                <a:gd name="connsiteY32" fmla="*/ 511923 h 2687114"/>
                <a:gd name="connsiteX33" fmla="*/ 5211021 w 8100409"/>
                <a:gd name="connsiteY33" fmla="*/ 656673 h 2687114"/>
                <a:gd name="connsiteX34" fmla="*/ 5281631 w 8100409"/>
                <a:gd name="connsiteY34" fmla="*/ 755527 h 2687114"/>
                <a:gd name="connsiteX35" fmla="*/ 5348710 w 8100409"/>
                <a:gd name="connsiteY35" fmla="*/ 726300 h 2687114"/>
                <a:gd name="connsiteX36" fmla="*/ 5295753 w 8100409"/>
                <a:gd name="connsiteY36" fmla="*/ 582533 h 2687114"/>
                <a:gd name="connsiteX37" fmla="*/ 5267509 w 8100409"/>
                <a:gd name="connsiteY37" fmla="*/ 441313 h 2687114"/>
                <a:gd name="connsiteX38" fmla="*/ 5433442 w 8100409"/>
                <a:gd name="connsiteY38" fmla="*/ 617838 h 2687114"/>
                <a:gd name="connsiteX39" fmla="*/ 5535826 w 8100409"/>
                <a:gd name="connsiteY39" fmla="*/ 631960 h 2687114"/>
                <a:gd name="connsiteX40" fmla="*/ 5557010 w 8100409"/>
                <a:gd name="connsiteY40" fmla="*/ 451904 h 2687114"/>
                <a:gd name="connsiteX41" fmla="*/ 5652333 w 8100409"/>
                <a:gd name="connsiteY41" fmla="*/ 596655 h 2687114"/>
                <a:gd name="connsiteX42" fmla="*/ 5804145 w 8100409"/>
                <a:gd name="connsiteY42" fmla="*/ 797894 h 2687114"/>
                <a:gd name="connsiteX43" fmla="*/ 5878285 w 8100409"/>
                <a:gd name="connsiteY43" fmla="*/ 836729 h 2687114"/>
                <a:gd name="connsiteX44" fmla="*/ 5892407 w 8100409"/>
                <a:gd name="connsiteY44" fmla="*/ 706100 h 2687114"/>
                <a:gd name="connsiteX45" fmla="*/ 5980670 w 8100409"/>
                <a:gd name="connsiteY45" fmla="*/ 776710 h 2687114"/>
                <a:gd name="connsiteX46" fmla="*/ 6093646 w 8100409"/>
                <a:gd name="connsiteY46" fmla="*/ 850851 h 2687114"/>
                <a:gd name="connsiteX47" fmla="*/ 6132482 w 8100409"/>
                <a:gd name="connsiteY47" fmla="*/ 857912 h 2687114"/>
                <a:gd name="connsiteX48" fmla="*/ 6164256 w 8100409"/>
                <a:gd name="connsiteY48" fmla="*/ 748466 h 2687114"/>
                <a:gd name="connsiteX49" fmla="*/ 6157195 w 8100409"/>
                <a:gd name="connsiteY49" fmla="*/ 667264 h 2687114"/>
                <a:gd name="connsiteX50" fmla="*/ 6203092 w 8100409"/>
                <a:gd name="connsiteY50" fmla="*/ 614307 h 2687114"/>
                <a:gd name="connsiteX51" fmla="*/ 6361964 w 8100409"/>
                <a:gd name="connsiteY51" fmla="*/ 737875 h 2687114"/>
                <a:gd name="connsiteX52" fmla="*/ 6587917 w 8100409"/>
                <a:gd name="connsiteY52" fmla="*/ 963827 h 2687114"/>
                <a:gd name="connsiteX53" fmla="*/ 6813868 w 8100409"/>
                <a:gd name="connsiteY53" fmla="*/ 1172127 h 2687114"/>
                <a:gd name="connsiteX54" fmla="*/ 7000985 w 8100409"/>
                <a:gd name="connsiteY54" fmla="*/ 1288633 h 2687114"/>
                <a:gd name="connsiteX55" fmla="*/ 7318730 w 8100409"/>
                <a:gd name="connsiteY55" fmla="*/ 1443976 h 2687114"/>
                <a:gd name="connsiteX56" fmla="*/ 7541152 w 8100409"/>
                <a:gd name="connsiteY56" fmla="*/ 1496932 h 2687114"/>
                <a:gd name="connsiteX57" fmla="*/ 7629415 w 8100409"/>
                <a:gd name="connsiteY57" fmla="*/ 1355713 h 2687114"/>
                <a:gd name="connsiteX58" fmla="*/ 7664720 w 8100409"/>
                <a:gd name="connsiteY58" fmla="*/ 1218023 h 2687114"/>
                <a:gd name="connsiteX59" fmla="*/ 7880080 w 8100409"/>
                <a:gd name="connsiteY59" fmla="*/ 1394548 h 2687114"/>
                <a:gd name="connsiteX60" fmla="*/ 7957751 w 8100409"/>
                <a:gd name="connsiteY60" fmla="*/ 1341591 h 2687114"/>
                <a:gd name="connsiteX61" fmla="*/ 7897732 w 8100409"/>
                <a:gd name="connsiteY61" fmla="*/ 1203901 h 2687114"/>
                <a:gd name="connsiteX62" fmla="*/ 7873019 w 8100409"/>
                <a:gd name="connsiteY62" fmla="*/ 1087395 h 2687114"/>
                <a:gd name="connsiteX63" fmla="*/ 8084849 w 8100409"/>
                <a:gd name="connsiteY63" fmla="*/ 1207432 h 2687114"/>
                <a:gd name="connsiteX64" fmla="*/ 8081319 w 8100409"/>
                <a:gd name="connsiteY64" fmla="*/ 1087395 h 2687114"/>
                <a:gd name="connsiteX65" fmla="*/ 8067197 w 8100409"/>
                <a:gd name="connsiteY65" fmla="*/ 1041498 h 2687114"/>
                <a:gd name="connsiteX66" fmla="*/ 7957751 w 8100409"/>
                <a:gd name="connsiteY66" fmla="*/ 822607 h 2687114"/>
                <a:gd name="connsiteX67" fmla="*/ 7827122 w 8100409"/>
                <a:gd name="connsiteY67" fmla="*/ 794363 h 2687114"/>
                <a:gd name="connsiteX68" fmla="*/ 7721207 w 8100409"/>
                <a:gd name="connsiteY68" fmla="*/ 744936 h 2687114"/>
                <a:gd name="connsiteX69" fmla="*/ 7615292 w 8100409"/>
                <a:gd name="connsiteY69" fmla="*/ 670795 h 2687114"/>
                <a:gd name="connsiteX70" fmla="*/ 7498786 w 8100409"/>
                <a:gd name="connsiteY70" fmla="*/ 600185 h 2687114"/>
                <a:gd name="connsiteX71" fmla="*/ 7431706 w 8100409"/>
                <a:gd name="connsiteY71" fmla="*/ 473087 h 2687114"/>
                <a:gd name="connsiteX72" fmla="*/ 7382279 w 8100409"/>
                <a:gd name="connsiteY72" fmla="*/ 338928 h 2687114"/>
                <a:gd name="connsiteX73" fmla="*/ 7332852 w 8100409"/>
                <a:gd name="connsiteY73" fmla="*/ 148281 h 2687114"/>
                <a:gd name="connsiteX74" fmla="*/ 7279895 w 8100409"/>
                <a:gd name="connsiteY74" fmla="*/ 0 h 2687114"/>
                <a:gd name="connsiteX75" fmla="*/ 6827990 w 8100409"/>
                <a:gd name="connsiteY75" fmla="*/ 434252 h 2687114"/>
                <a:gd name="connsiteX76" fmla="*/ 6326659 w 8100409"/>
                <a:gd name="connsiteY76" fmla="*/ 250666 h 2687114"/>
                <a:gd name="connsiteX77" fmla="*/ 6291354 w 8100409"/>
                <a:gd name="connsiteY77" fmla="*/ 356581 h 2687114"/>
                <a:gd name="connsiteX78" fmla="*/ 6185439 w 8100409"/>
                <a:gd name="connsiteY78" fmla="*/ 522514 h 2687114"/>
                <a:gd name="connsiteX79" fmla="*/ 6044219 w 8100409"/>
                <a:gd name="connsiteY79" fmla="*/ 600185 h 2687114"/>
                <a:gd name="connsiteX80" fmla="*/ 5934773 w 8100409"/>
                <a:gd name="connsiteY80" fmla="*/ 653143 h 2687114"/>
                <a:gd name="connsiteX81" fmla="*/ 5878285 w 8100409"/>
                <a:gd name="connsiteY81" fmla="*/ 614307 h 2687114"/>
                <a:gd name="connsiteX82" fmla="*/ 5832389 w 8100409"/>
                <a:gd name="connsiteY82" fmla="*/ 575472 h 2687114"/>
                <a:gd name="connsiteX83" fmla="*/ 5790023 w 8100409"/>
                <a:gd name="connsiteY83" fmla="*/ 586063 h 2687114"/>
                <a:gd name="connsiteX84" fmla="*/ 5730004 w 8100409"/>
                <a:gd name="connsiteY84" fmla="*/ 515453 h 2687114"/>
                <a:gd name="connsiteX85" fmla="*/ 5726474 w 8100409"/>
                <a:gd name="connsiteY85" fmla="*/ 480148 h 2687114"/>
                <a:gd name="connsiteX86" fmla="*/ 5694699 w 8100409"/>
                <a:gd name="connsiteY86" fmla="*/ 476618 h 2687114"/>
                <a:gd name="connsiteX87" fmla="*/ 5652333 w 8100409"/>
                <a:gd name="connsiteY87" fmla="*/ 490740 h 2687114"/>
                <a:gd name="connsiteX88" fmla="*/ 5602906 w 8100409"/>
                <a:gd name="connsiteY88" fmla="*/ 451904 h 2687114"/>
                <a:gd name="connsiteX89" fmla="*/ 5546418 w 8100409"/>
                <a:gd name="connsiteY89" fmla="*/ 268318 h 2687114"/>
                <a:gd name="connsiteX90" fmla="*/ 5493461 w 8100409"/>
                <a:gd name="connsiteY90" fmla="*/ 105915 h 2687114"/>
                <a:gd name="connsiteX91" fmla="*/ 5454625 w 8100409"/>
                <a:gd name="connsiteY91" fmla="*/ 7061 h 2687114"/>
                <a:gd name="connsiteX92" fmla="*/ 5359302 w 8100409"/>
                <a:gd name="connsiteY92" fmla="*/ 321276 h 2687114"/>
                <a:gd name="connsiteX93" fmla="*/ 5320466 w 8100409"/>
                <a:gd name="connsiteY93" fmla="*/ 310684 h 2687114"/>
                <a:gd name="connsiteX94" fmla="*/ 5211021 w 8100409"/>
                <a:gd name="connsiteY94" fmla="*/ 77671 h 2687114"/>
                <a:gd name="connsiteX95" fmla="*/ 5189838 w 8100409"/>
                <a:gd name="connsiteY95" fmla="*/ 77671 h 2687114"/>
                <a:gd name="connsiteX96" fmla="*/ 5161593 w 8100409"/>
                <a:gd name="connsiteY96" fmla="*/ 112976 h 2687114"/>
                <a:gd name="connsiteX97" fmla="*/ 5119227 w 8100409"/>
                <a:gd name="connsiteY97" fmla="*/ 165934 h 2687114"/>
                <a:gd name="connsiteX98" fmla="*/ 5083922 w 8100409"/>
                <a:gd name="connsiteY98" fmla="*/ 127098 h 2687114"/>
                <a:gd name="connsiteX99" fmla="*/ 4875623 w 8100409"/>
                <a:gd name="connsiteY99" fmla="*/ 180056 h 2687114"/>
                <a:gd name="connsiteX100" fmla="*/ 4808543 w 8100409"/>
                <a:gd name="connsiteY100" fmla="*/ 349520 h 2687114"/>
                <a:gd name="connsiteX101" fmla="*/ 4737933 w 8100409"/>
                <a:gd name="connsiteY101" fmla="*/ 547228 h 2687114"/>
                <a:gd name="connsiteX102" fmla="*/ 3262183 w 8100409"/>
                <a:gd name="connsiteY102" fmla="*/ 1737007 h 2687114"/>
                <a:gd name="connsiteX103" fmla="*/ 28244 w 8100409"/>
                <a:gd name="connsiteY103" fmla="*/ 1387487 h 2687114"/>
                <a:gd name="connsiteX104" fmla="*/ 56488 w 8100409"/>
                <a:gd name="connsiteY104" fmla="*/ 1733477 h 2687114"/>
                <a:gd name="connsiteX0" fmla="*/ 56488 w 8100409"/>
                <a:gd name="connsiteY0" fmla="*/ 1733477 h 2687114"/>
                <a:gd name="connsiteX1" fmla="*/ 0 w 8100409"/>
                <a:gd name="connsiteY1" fmla="*/ 1842922 h 2687114"/>
                <a:gd name="connsiteX2" fmla="*/ 7061 w 8100409"/>
                <a:gd name="connsiteY2" fmla="*/ 2107709 h 2687114"/>
                <a:gd name="connsiteX3" fmla="*/ 14122 w 8100409"/>
                <a:gd name="connsiteY3" fmla="*/ 2097119 h 2687114"/>
                <a:gd name="connsiteX4" fmla="*/ 285970 w 8100409"/>
                <a:gd name="connsiteY4" fmla="*/ 2033570 h 2687114"/>
                <a:gd name="connsiteX5" fmla="*/ 480148 w 8100409"/>
                <a:gd name="connsiteY5" fmla="*/ 2192442 h 2687114"/>
                <a:gd name="connsiteX6" fmla="*/ 720222 w 8100409"/>
                <a:gd name="connsiteY6" fmla="*/ 2376028 h 2687114"/>
                <a:gd name="connsiteX7" fmla="*/ 935583 w 8100409"/>
                <a:gd name="connsiteY7" fmla="*/ 2503126 h 2687114"/>
                <a:gd name="connsiteX8" fmla="*/ 1203901 w 8100409"/>
                <a:gd name="connsiteY8" fmla="*/ 2626694 h 2687114"/>
                <a:gd name="connsiteX9" fmla="*/ 1440444 w 8100409"/>
                <a:gd name="connsiteY9" fmla="*/ 2683182 h 2687114"/>
                <a:gd name="connsiteX10" fmla="*/ 1797025 w 8100409"/>
                <a:gd name="connsiteY10" fmla="*/ 2669060 h 2687114"/>
                <a:gd name="connsiteX11" fmla="*/ 2037099 w 8100409"/>
                <a:gd name="connsiteY11" fmla="*/ 2563144 h 2687114"/>
                <a:gd name="connsiteX12" fmla="*/ 2220686 w 8100409"/>
                <a:gd name="connsiteY12" fmla="*/ 2404272 h 2687114"/>
                <a:gd name="connsiteX13" fmla="*/ 2270112 w 8100409"/>
                <a:gd name="connsiteY13" fmla="*/ 2252461 h 2687114"/>
                <a:gd name="connsiteX14" fmla="*/ 2520778 w 8100409"/>
                <a:gd name="connsiteY14" fmla="*/ 2372497 h 2687114"/>
                <a:gd name="connsiteX15" fmla="*/ 2796156 w 8100409"/>
                <a:gd name="connsiteY15" fmla="*/ 2397210 h 2687114"/>
                <a:gd name="connsiteX16" fmla="*/ 3043292 w 8100409"/>
                <a:gd name="connsiteY16" fmla="*/ 2365436 h 2687114"/>
                <a:gd name="connsiteX17" fmla="*/ 3089188 w 8100409"/>
                <a:gd name="connsiteY17" fmla="*/ 2234808 h 2687114"/>
                <a:gd name="connsiteX18" fmla="*/ 3364568 w 8100409"/>
                <a:gd name="connsiteY18" fmla="*/ 2361906 h 2687114"/>
                <a:gd name="connsiteX19" fmla="*/ 3650539 w 8100409"/>
                <a:gd name="connsiteY19" fmla="*/ 2457229 h 2687114"/>
                <a:gd name="connsiteX20" fmla="*/ 3837656 w 8100409"/>
                <a:gd name="connsiteY20" fmla="*/ 2464290 h 2687114"/>
                <a:gd name="connsiteX21" fmla="*/ 4289560 w 8100409"/>
                <a:gd name="connsiteY21" fmla="*/ 2365436 h 2687114"/>
                <a:gd name="connsiteX22" fmla="*/ 4575530 w 8100409"/>
                <a:gd name="connsiteY22" fmla="*/ 2280704 h 2687114"/>
                <a:gd name="connsiteX23" fmla="*/ 4819134 w 8100409"/>
                <a:gd name="connsiteY23" fmla="*/ 2280704 h 2687114"/>
                <a:gd name="connsiteX24" fmla="*/ 5073331 w 8100409"/>
                <a:gd name="connsiteY24" fmla="*/ 2178319 h 2687114"/>
                <a:gd name="connsiteX25" fmla="*/ 5253387 w 8100409"/>
                <a:gd name="connsiteY25" fmla="*/ 1962959 h 2687114"/>
                <a:gd name="connsiteX26" fmla="*/ 5309875 w 8100409"/>
                <a:gd name="connsiteY26" fmla="*/ 1715824 h 2687114"/>
                <a:gd name="connsiteX27" fmla="*/ 5239265 w 8100409"/>
                <a:gd name="connsiteY27" fmla="*/ 1528708 h 2687114"/>
                <a:gd name="connsiteX28" fmla="*/ 5263979 w 8100409"/>
                <a:gd name="connsiteY28" fmla="*/ 1189779 h 2687114"/>
                <a:gd name="connsiteX29" fmla="*/ 5136879 w 8100409"/>
                <a:gd name="connsiteY29" fmla="*/ 794363 h 2687114"/>
                <a:gd name="connsiteX30" fmla="*/ 5023904 w 8100409"/>
                <a:gd name="connsiteY30" fmla="*/ 621368 h 2687114"/>
                <a:gd name="connsiteX31" fmla="*/ 4917989 w 8100409"/>
                <a:gd name="connsiteY31" fmla="*/ 476618 h 2687114"/>
                <a:gd name="connsiteX32" fmla="*/ 5041556 w 8100409"/>
                <a:gd name="connsiteY32" fmla="*/ 511923 h 2687114"/>
                <a:gd name="connsiteX33" fmla="*/ 5211021 w 8100409"/>
                <a:gd name="connsiteY33" fmla="*/ 656673 h 2687114"/>
                <a:gd name="connsiteX34" fmla="*/ 5288775 w 8100409"/>
                <a:gd name="connsiteY34" fmla="*/ 717427 h 2687114"/>
                <a:gd name="connsiteX35" fmla="*/ 5348710 w 8100409"/>
                <a:gd name="connsiteY35" fmla="*/ 726300 h 2687114"/>
                <a:gd name="connsiteX36" fmla="*/ 5295753 w 8100409"/>
                <a:gd name="connsiteY36" fmla="*/ 582533 h 2687114"/>
                <a:gd name="connsiteX37" fmla="*/ 5267509 w 8100409"/>
                <a:gd name="connsiteY37" fmla="*/ 441313 h 2687114"/>
                <a:gd name="connsiteX38" fmla="*/ 5433442 w 8100409"/>
                <a:gd name="connsiteY38" fmla="*/ 617838 h 2687114"/>
                <a:gd name="connsiteX39" fmla="*/ 5535826 w 8100409"/>
                <a:gd name="connsiteY39" fmla="*/ 631960 h 2687114"/>
                <a:gd name="connsiteX40" fmla="*/ 5557010 w 8100409"/>
                <a:gd name="connsiteY40" fmla="*/ 451904 h 2687114"/>
                <a:gd name="connsiteX41" fmla="*/ 5652333 w 8100409"/>
                <a:gd name="connsiteY41" fmla="*/ 596655 h 2687114"/>
                <a:gd name="connsiteX42" fmla="*/ 5804145 w 8100409"/>
                <a:gd name="connsiteY42" fmla="*/ 797894 h 2687114"/>
                <a:gd name="connsiteX43" fmla="*/ 5878285 w 8100409"/>
                <a:gd name="connsiteY43" fmla="*/ 836729 h 2687114"/>
                <a:gd name="connsiteX44" fmla="*/ 5892407 w 8100409"/>
                <a:gd name="connsiteY44" fmla="*/ 706100 h 2687114"/>
                <a:gd name="connsiteX45" fmla="*/ 5980670 w 8100409"/>
                <a:gd name="connsiteY45" fmla="*/ 776710 h 2687114"/>
                <a:gd name="connsiteX46" fmla="*/ 6093646 w 8100409"/>
                <a:gd name="connsiteY46" fmla="*/ 850851 h 2687114"/>
                <a:gd name="connsiteX47" fmla="*/ 6132482 w 8100409"/>
                <a:gd name="connsiteY47" fmla="*/ 857912 h 2687114"/>
                <a:gd name="connsiteX48" fmla="*/ 6164256 w 8100409"/>
                <a:gd name="connsiteY48" fmla="*/ 748466 h 2687114"/>
                <a:gd name="connsiteX49" fmla="*/ 6157195 w 8100409"/>
                <a:gd name="connsiteY49" fmla="*/ 667264 h 2687114"/>
                <a:gd name="connsiteX50" fmla="*/ 6203092 w 8100409"/>
                <a:gd name="connsiteY50" fmla="*/ 614307 h 2687114"/>
                <a:gd name="connsiteX51" fmla="*/ 6361964 w 8100409"/>
                <a:gd name="connsiteY51" fmla="*/ 737875 h 2687114"/>
                <a:gd name="connsiteX52" fmla="*/ 6587917 w 8100409"/>
                <a:gd name="connsiteY52" fmla="*/ 963827 h 2687114"/>
                <a:gd name="connsiteX53" fmla="*/ 6813868 w 8100409"/>
                <a:gd name="connsiteY53" fmla="*/ 1172127 h 2687114"/>
                <a:gd name="connsiteX54" fmla="*/ 7000985 w 8100409"/>
                <a:gd name="connsiteY54" fmla="*/ 1288633 h 2687114"/>
                <a:gd name="connsiteX55" fmla="*/ 7318730 w 8100409"/>
                <a:gd name="connsiteY55" fmla="*/ 1443976 h 2687114"/>
                <a:gd name="connsiteX56" fmla="*/ 7541152 w 8100409"/>
                <a:gd name="connsiteY56" fmla="*/ 1496932 h 2687114"/>
                <a:gd name="connsiteX57" fmla="*/ 7629415 w 8100409"/>
                <a:gd name="connsiteY57" fmla="*/ 1355713 h 2687114"/>
                <a:gd name="connsiteX58" fmla="*/ 7664720 w 8100409"/>
                <a:gd name="connsiteY58" fmla="*/ 1218023 h 2687114"/>
                <a:gd name="connsiteX59" fmla="*/ 7880080 w 8100409"/>
                <a:gd name="connsiteY59" fmla="*/ 1394548 h 2687114"/>
                <a:gd name="connsiteX60" fmla="*/ 7957751 w 8100409"/>
                <a:gd name="connsiteY60" fmla="*/ 1341591 h 2687114"/>
                <a:gd name="connsiteX61" fmla="*/ 7897732 w 8100409"/>
                <a:gd name="connsiteY61" fmla="*/ 1203901 h 2687114"/>
                <a:gd name="connsiteX62" fmla="*/ 7873019 w 8100409"/>
                <a:gd name="connsiteY62" fmla="*/ 1087395 h 2687114"/>
                <a:gd name="connsiteX63" fmla="*/ 8084849 w 8100409"/>
                <a:gd name="connsiteY63" fmla="*/ 1207432 h 2687114"/>
                <a:gd name="connsiteX64" fmla="*/ 8081319 w 8100409"/>
                <a:gd name="connsiteY64" fmla="*/ 1087395 h 2687114"/>
                <a:gd name="connsiteX65" fmla="*/ 8067197 w 8100409"/>
                <a:gd name="connsiteY65" fmla="*/ 1041498 h 2687114"/>
                <a:gd name="connsiteX66" fmla="*/ 7957751 w 8100409"/>
                <a:gd name="connsiteY66" fmla="*/ 822607 h 2687114"/>
                <a:gd name="connsiteX67" fmla="*/ 7827122 w 8100409"/>
                <a:gd name="connsiteY67" fmla="*/ 794363 h 2687114"/>
                <a:gd name="connsiteX68" fmla="*/ 7721207 w 8100409"/>
                <a:gd name="connsiteY68" fmla="*/ 744936 h 2687114"/>
                <a:gd name="connsiteX69" fmla="*/ 7615292 w 8100409"/>
                <a:gd name="connsiteY69" fmla="*/ 670795 h 2687114"/>
                <a:gd name="connsiteX70" fmla="*/ 7498786 w 8100409"/>
                <a:gd name="connsiteY70" fmla="*/ 600185 h 2687114"/>
                <a:gd name="connsiteX71" fmla="*/ 7431706 w 8100409"/>
                <a:gd name="connsiteY71" fmla="*/ 473087 h 2687114"/>
                <a:gd name="connsiteX72" fmla="*/ 7382279 w 8100409"/>
                <a:gd name="connsiteY72" fmla="*/ 338928 h 2687114"/>
                <a:gd name="connsiteX73" fmla="*/ 7332852 w 8100409"/>
                <a:gd name="connsiteY73" fmla="*/ 148281 h 2687114"/>
                <a:gd name="connsiteX74" fmla="*/ 7279895 w 8100409"/>
                <a:gd name="connsiteY74" fmla="*/ 0 h 2687114"/>
                <a:gd name="connsiteX75" fmla="*/ 6827990 w 8100409"/>
                <a:gd name="connsiteY75" fmla="*/ 434252 h 2687114"/>
                <a:gd name="connsiteX76" fmla="*/ 6326659 w 8100409"/>
                <a:gd name="connsiteY76" fmla="*/ 250666 h 2687114"/>
                <a:gd name="connsiteX77" fmla="*/ 6291354 w 8100409"/>
                <a:gd name="connsiteY77" fmla="*/ 356581 h 2687114"/>
                <a:gd name="connsiteX78" fmla="*/ 6185439 w 8100409"/>
                <a:gd name="connsiteY78" fmla="*/ 522514 h 2687114"/>
                <a:gd name="connsiteX79" fmla="*/ 6044219 w 8100409"/>
                <a:gd name="connsiteY79" fmla="*/ 600185 h 2687114"/>
                <a:gd name="connsiteX80" fmla="*/ 5934773 w 8100409"/>
                <a:gd name="connsiteY80" fmla="*/ 653143 h 2687114"/>
                <a:gd name="connsiteX81" fmla="*/ 5878285 w 8100409"/>
                <a:gd name="connsiteY81" fmla="*/ 614307 h 2687114"/>
                <a:gd name="connsiteX82" fmla="*/ 5832389 w 8100409"/>
                <a:gd name="connsiteY82" fmla="*/ 575472 h 2687114"/>
                <a:gd name="connsiteX83" fmla="*/ 5790023 w 8100409"/>
                <a:gd name="connsiteY83" fmla="*/ 586063 h 2687114"/>
                <a:gd name="connsiteX84" fmla="*/ 5730004 w 8100409"/>
                <a:gd name="connsiteY84" fmla="*/ 515453 h 2687114"/>
                <a:gd name="connsiteX85" fmla="*/ 5726474 w 8100409"/>
                <a:gd name="connsiteY85" fmla="*/ 480148 h 2687114"/>
                <a:gd name="connsiteX86" fmla="*/ 5694699 w 8100409"/>
                <a:gd name="connsiteY86" fmla="*/ 476618 h 2687114"/>
                <a:gd name="connsiteX87" fmla="*/ 5652333 w 8100409"/>
                <a:gd name="connsiteY87" fmla="*/ 490740 h 2687114"/>
                <a:gd name="connsiteX88" fmla="*/ 5602906 w 8100409"/>
                <a:gd name="connsiteY88" fmla="*/ 451904 h 2687114"/>
                <a:gd name="connsiteX89" fmla="*/ 5546418 w 8100409"/>
                <a:gd name="connsiteY89" fmla="*/ 268318 h 2687114"/>
                <a:gd name="connsiteX90" fmla="*/ 5493461 w 8100409"/>
                <a:gd name="connsiteY90" fmla="*/ 105915 h 2687114"/>
                <a:gd name="connsiteX91" fmla="*/ 5454625 w 8100409"/>
                <a:gd name="connsiteY91" fmla="*/ 7061 h 2687114"/>
                <a:gd name="connsiteX92" fmla="*/ 5359302 w 8100409"/>
                <a:gd name="connsiteY92" fmla="*/ 321276 h 2687114"/>
                <a:gd name="connsiteX93" fmla="*/ 5320466 w 8100409"/>
                <a:gd name="connsiteY93" fmla="*/ 310684 h 2687114"/>
                <a:gd name="connsiteX94" fmla="*/ 5211021 w 8100409"/>
                <a:gd name="connsiteY94" fmla="*/ 77671 h 2687114"/>
                <a:gd name="connsiteX95" fmla="*/ 5189838 w 8100409"/>
                <a:gd name="connsiteY95" fmla="*/ 77671 h 2687114"/>
                <a:gd name="connsiteX96" fmla="*/ 5161593 w 8100409"/>
                <a:gd name="connsiteY96" fmla="*/ 112976 h 2687114"/>
                <a:gd name="connsiteX97" fmla="*/ 5119227 w 8100409"/>
                <a:gd name="connsiteY97" fmla="*/ 165934 h 2687114"/>
                <a:gd name="connsiteX98" fmla="*/ 5083922 w 8100409"/>
                <a:gd name="connsiteY98" fmla="*/ 127098 h 2687114"/>
                <a:gd name="connsiteX99" fmla="*/ 4875623 w 8100409"/>
                <a:gd name="connsiteY99" fmla="*/ 180056 h 2687114"/>
                <a:gd name="connsiteX100" fmla="*/ 4808543 w 8100409"/>
                <a:gd name="connsiteY100" fmla="*/ 349520 h 2687114"/>
                <a:gd name="connsiteX101" fmla="*/ 4737933 w 8100409"/>
                <a:gd name="connsiteY101" fmla="*/ 547228 h 2687114"/>
                <a:gd name="connsiteX102" fmla="*/ 3262183 w 8100409"/>
                <a:gd name="connsiteY102" fmla="*/ 1737007 h 2687114"/>
                <a:gd name="connsiteX103" fmla="*/ 28244 w 8100409"/>
                <a:gd name="connsiteY103" fmla="*/ 1387487 h 2687114"/>
                <a:gd name="connsiteX104" fmla="*/ 56488 w 8100409"/>
                <a:gd name="connsiteY104" fmla="*/ 1733477 h 2687114"/>
                <a:gd name="connsiteX0" fmla="*/ 56488 w 8099375"/>
                <a:gd name="connsiteY0" fmla="*/ 1733477 h 2687114"/>
                <a:gd name="connsiteX1" fmla="*/ 0 w 8099375"/>
                <a:gd name="connsiteY1" fmla="*/ 1842922 h 2687114"/>
                <a:gd name="connsiteX2" fmla="*/ 7061 w 8099375"/>
                <a:gd name="connsiteY2" fmla="*/ 2107709 h 2687114"/>
                <a:gd name="connsiteX3" fmla="*/ 14122 w 8099375"/>
                <a:gd name="connsiteY3" fmla="*/ 2097119 h 2687114"/>
                <a:gd name="connsiteX4" fmla="*/ 285970 w 8099375"/>
                <a:gd name="connsiteY4" fmla="*/ 2033570 h 2687114"/>
                <a:gd name="connsiteX5" fmla="*/ 480148 w 8099375"/>
                <a:gd name="connsiteY5" fmla="*/ 2192442 h 2687114"/>
                <a:gd name="connsiteX6" fmla="*/ 720222 w 8099375"/>
                <a:gd name="connsiteY6" fmla="*/ 2376028 h 2687114"/>
                <a:gd name="connsiteX7" fmla="*/ 935583 w 8099375"/>
                <a:gd name="connsiteY7" fmla="*/ 2503126 h 2687114"/>
                <a:gd name="connsiteX8" fmla="*/ 1203901 w 8099375"/>
                <a:gd name="connsiteY8" fmla="*/ 2626694 h 2687114"/>
                <a:gd name="connsiteX9" fmla="*/ 1440444 w 8099375"/>
                <a:gd name="connsiteY9" fmla="*/ 2683182 h 2687114"/>
                <a:gd name="connsiteX10" fmla="*/ 1797025 w 8099375"/>
                <a:gd name="connsiteY10" fmla="*/ 2669060 h 2687114"/>
                <a:gd name="connsiteX11" fmla="*/ 2037099 w 8099375"/>
                <a:gd name="connsiteY11" fmla="*/ 2563144 h 2687114"/>
                <a:gd name="connsiteX12" fmla="*/ 2220686 w 8099375"/>
                <a:gd name="connsiteY12" fmla="*/ 2404272 h 2687114"/>
                <a:gd name="connsiteX13" fmla="*/ 2270112 w 8099375"/>
                <a:gd name="connsiteY13" fmla="*/ 2252461 h 2687114"/>
                <a:gd name="connsiteX14" fmla="*/ 2520778 w 8099375"/>
                <a:gd name="connsiteY14" fmla="*/ 2372497 h 2687114"/>
                <a:gd name="connsiteX15" fmla="*/ 2796156 w 8099375"/>
                <a:gd name="connsiteY15" fmla="*/ 2397210 h 2687114"/>
                <a:gd name="connsiteX16" fmla="*/ 3043292 w 8099375"/>
                <a:gd name="connsiteY16" fmla="*/ 2365436 h 2687114"/>
                <a:gd name="connsiteX17" fmla="*/ 3089188 w 8099375"/>
                <a:gd name="connsiteY17" fmla="*/ 2234808 h 2687114"/>
                <a:gd name="connsiteX18" fmla="*/ 3364568 w 8099375"/>
                <a:gd name="connsiteY18" fmla="*/ 2361906 h 2687114"/>
                <a:gd name="connsiteX19" fmla="*/ 3650539 w 8099375"/>
                <a:gd name="connsiteY19" fmla="*/ 2457229 h 2687114"/>
                <a:gd name="connsiteX20" fmla="*/ 3837656 w 8099375"/>
                <a:gd name="connsiteY20" fmla="*/ 2464290 h 2687114"/>
                <a:gd name="connsiteX21" fmla="*/ 4289560 w 8099375"/>
                <a:gd name="connsiteY21" fmla="*/ 2365436 h 2687114"/>
                <a:gd name="connsiteX22" fmla="*/ 4575530 w 8099375"/>
                <a:gd name="connsiteY22" fmla="*/ 2280704 h 2687114"/>
                <a:gd name="connsiteX23" fmla="*/ 4819134 w 8099375"/>
                <a:gd name="connsiteY23" fmla="*/ 2280704 h 2687114"/>
                <a:gd name="connsiteX24" fmla="*/ 5073331 w 8099375"/>
                <a:gd name="connsiteY24" fmla="*/ 2178319 h 2687114"/>
                <a:gd name="connsiteX25" fmla="*/ 5253387 w 8099375"/>
                <a:gd name="connsiteY25" fmla="*/ 1962959 h 2687114"/>
                <a:gd name="connsiteX26" fmla="*/ 5309875 w 8099375"/>
                <a:gd name="connsiteY26" fmla="*/ 1715824 h 2687114"/>
                <a:gd name="connsiteX27" fmla="*/ 5239265 w 8099375"/>
                <a:gd name="connsiteY27" fmla="*/ 1528708 h 2687114"/>
                <a:gd name="connsiteX28" fmla="*/ 5263979 w 8099375"/>
                <a:gd name="connsiteY28" fmla="*/ 1189779 h 2687114"/>
                <a:gd name="connsiteX29" fmla="*/ 5136879 w 8099375"/>
                <a:gd name="connsiteY29" fmla="*/ 794363 h 2687114"/>
                <a:gd name="connsiteX30" fmla="*/ 5023904 w 8099375"/>
                <a:gd name="connsiteY30" fmla="*/ 621368 h 2687114"/>
                <a:gd name="connsiteX31" fmla="*/ 4917989 w 8099375"/>
                <a:gd name="connsiteY31" fmla="*/ 476618 h 2687114"/>
                <a:gd name="connsiteX32" fmla="*/ 5041556 w 8099375"/>
                <a:gd name="connsiteY32" fmla="*/ 511923 h 2687114"/>
                <a:gd name="connsiteX33" fmla="*/ 5211021 w 8099375"/>
                <a:gd name="connsiteY33" fmla="*/ 656673 h 2687114"/>
                <a:gd name="connsiteX34" fmla="*/ 5288775 w 8099375"/>
                <a:gd name="connsiteY34" fmla="*/ 717427 h 2687114"/>
                <a:gd name="connsiteX35" fmla="*/ 5348710 w 8099375"/>
                <a:gd name="connsiteY35" fmla="*/ 726300 h 2687114"/>
                <a:gd name="connsiteX36" fmla="*/ 5295753 w 8099375"/>
                <a:gd name="connsiteY36" fmla="*/ 582533 h 2687114"/>
                <a:gd name="connsiteX37" fmla="*/ 5267509 w 8099375"/>
                <a:gd name="connsiteY37" fmla="*/ 441313 h 2687114"/>
                <a:gd name="connsiteX38" fmla="*/ 5433442 w 8099375"/>
                <a:gd name="connsiteY38" fmla="*/ 617838 h 2687114"/>
                <a:gd name="connsiteX39" fmla="*/ 5535826 w 8099375"/>
                <a:gd name="connsiteY39" fmla="*/ 631960 h 2687114"/>
                <a:gd name="connsiteX40" fmla="*/ 5557010 w 8099375"/>
                <a:gd name="connsiteY40" fmla="*/ 451904 h 2687114"/>
                <a:gd name="connsiteX41" fmla="*/ 5652333 w 8099375"/>
                <a:gd name="connsiteY41" fmla="*/ 596655 h 2687114"/>
                <a:gd name="connsiteX42" fmla="*/ 5804145 w 8099375"/>
                <a:gd name="connsiteY42" fmla="*/ 797894 h 2687114"/>
                <a:gd name="connsiteX43" fmla="*/ 5878285 w 8099375"/>
                <a:gd name="connsiteY43" fmla="*/ 836729 h 2687114"/>
                <a:gd name="connsiteX44" fmla="*/ 5892407 w 8099375"/>
                <a:gd name="connsiteY44" fmla="*/ 706100 h 2687114"/>
                <a:gd name="connsiteX45" fmla="*/ 5980670 w 8099375"/>
                <a:gd name="connsiteY45" fmla="*/ 776710 h 2687114"/>
                <a:gd name="connsiteX46" fmla="*/ 6093646 w 8099375"/>
                <a:gd name="connsiteY46" fmla="*/ 850851 h 2687114"/>
                <a:gd name="connsiteX47" fmla="*/ 6132482 w 8099375"/>
                <a:gd name="connsiteY47" fmla="*/ 857912 h 2687114"/>
                <a:gd name="connsiteX48" fmla="*/ 6164256 w 8099375"/>
                <a:gd name="connsiteY48" fmla="*/ 748466 h 2687114"/>
                <a:gd name="connsiteX49" fmla="*/ 6157195 w 8099375"/>
                <a:gd name="connsiteY49" fmla="*/ 667264 h 2687114"/>
                <a:gd name="connsiteX50" fmla="*/ 6203092 w 8099375"/>
                <a:gd name="connsiteY50" fmla="*/ 614307 h 2687114"/>
                <a:gd name="connsiteX51" fmla="*/ 6361964 w 8099375"/>
                <a:gd name="connsiteY51" fmla="*/ 737875 h 2687114"/>
                <a:gd name="connsiteX52" fmla="*/ 6587917 w 8099375"/>
                <a:gd name="connsiteY52" fmla="*/ 963827 h 2687114"/>
                <a:gd name="connsiteX53" fmla="*/ 6813868 w 8099375"/>
                <a:gd name="connsiteY53" fmla="*/ 1172127 h 2687114"/>
                <a:gd name="connsiteX54" fmla="*/ 7000985 w 8099375"/>
                <a:gd name="connsiteY54" fmla="*/ 1288633 h 2687114"/>
                <a:gd name="connsiteX55" fmla="*/ 7318730 w 8099375"/>
                <a:gd name="connsiteY55" fmla="*/ 1443976 h 2687114"/>
                <a:gd name="connsiteX56" fmla="*/ 7541152 w 8099375"/>
                <a:gd name="connsiteY56" fmla="*/ 1496932 h 2687114"/>
                <a:gd name="connsiteX57" fmla="*/ 7629415 w 8099375"/>
                <a:gd name="connsiteY57" fmla="*/ 1355713 h 2687114"/>
                <a:gd name="connsiteX58" fmla="*/ 7664720 w 8099375"/>
                <a:gd name="connsiteY58" fmla="*/ 1218023 h 2687114"/>
                <a:gd name="connsiteX59" fmla="*/ 7880080 w 8099375"/>
                <a:gd name="connsiteY59" fmla="*/ 1394548 h 2687114"/>
                <a:gd name="connsiteX60" fmla="*/ 7957751 w 8099375"/>
                <a:gd name="connsiteY60" fmla="*/ 1341591 h 2687114"/>
                <a:gd name="connsiteX61" fmla="*/ 7897732 w 8099375"/>
                <a:gd name="connsiteY61" fmla="*/ 1203901 h 2687114"/>
                <a:gd name="connsiteX62" fmla="*/ 7873019 w 8099375"/>
                <a:gd name="connsiteY62" fmla="*/ 1087395 h 2687114"/>
                <a:gd name="connsiteX63" fmla="*/ 8084849 w 8099375"/>
                <a:gd name="connsiteY63" fmla="*/ 1207432 h 2687114"/>
                <a:gd name="connsiteX64" fmla="*/ 8067197 w 8099375"/>
                <a:gd name="connsiteY64" fmla="*/ 1041498 h 2687114"/>
                <a:gd name="connsiteX65" fmla="*/ 7957751 w 8099375"/>
                <a:gd name="connsiteY65" fmla="*/ 822607 h 2687114"/>
                <a:gd name="connsiteX66" fmla="*/ 7827122 w 8099375"/>
                <a:gd name="connsiteY66" fmla="*/ 794363 h 2687114"/>
                <a:gd name="connsiteX67" fmla="*/ 7721207 w 8099375"/>
                <a:gd name="connsiteY67" fmla="*/ 744936 h 2687114"/>
                <a:gd name="connsiteX68" fmla="*/ 7615292 w 8099375"/>
                <a:gd name="connsiteY68" fmla="*/ 670795 h 2687114"/>
                <a:gd name="connsiteX69" fmla="*/ 7498786 w 8099375"/>
                <a:gd name="connsiteY69" fmla="*/ 600185 h 2687114"/>
                <a:gd name="connsiteX70" fmla="*/ 7431706 w 8099375"/>
                <a:gd name="connsiteY70" fmla="*/ 473087 h 2687114"/>
                <a:gd name="connsiteX71" fmla="*/ 7382279 w 8099375"/>
                <a:gd name="connsiteY71" fmla="*/ 338928 h 2687114"/>
                <a:gd name="connsiteX72" fmla="*/ 7332852 w 8099375"/>
                <a:gd name="connsiteY72" fmla="*/ 148281 h 2687114"/>
                <a:gd name="connsiteX73" fmla="*/ 7279895 w 8099375"/>
                <a:gd name="connsiteY73" fmla="*/ 0 h 2687114"/>
                <a:gd name="connsiteX74" fmla="*/ 6827990 w 8099375"/>
                <a:gd name="connsiteY74" fmla="*/ 434252 h 2687114"/>
                <a:gd name="connsiteX75" fmla="*/ 6326659 w 8099375"/>
                <a:gd name="connsiteY75" fmla="*/ 250666 h 2687114"/>
                <a:gd name="connsiteX76" fmla="*/ 6291354 w 8099375"/>
                <a:gd name="connsiteY76" fmla="*/ 356581 h 2687114"/>
                <a:gd name="connsiteX77" fmla="*/ 6185439 w 8099375"/>
                <a:gd name="connsiteY77" fmla="*/ 522514 h 2687114"/>
                <a:gd name="connsiteX78" fmla="*/ 6044219 w 8099375"/>
                <a:gd name="connsiteY78" fmla="*/ 600185 h 2687114"/>
                <a:gd name="connsiteX79" fmla="*/ 5934773 w 8099375"/>
                <a:gd name="connsiteY79" fmla="*/ 653143 h 2687114"/>
                <a:gd name="connsiteX80" fmla="*/ 5878285 w 8099375"/>
                <a:gd name="connsiteY80" fmla="*/ 614307 h 2687114"/>
                <a:gd name="connsiteX81" fmla="*/ 5832389 w 8099375"/>
                <a:gd name="connsiteY81" fmla="*/ 575472 h 2687114"/>
                <a:gd name="connsiteX82" fmla="*/ 5790023 w 8099375"/>
                <a:gd name="connsiteY82" fmla="*/ 586063 h 2687114"/>
                <a:gd name="connsiteX83" fmla="*/ 5730004 w 8099375"/>
                <a:gd name="connsiteY83" fmla="*/ 515453 h 2687114"/>
                <a:gd name="connsiteX84" fmla="*/ 5726474 w 8099375"/>
                <a:gd name="connsiteY84" fmla="*/ 480148 h 2687114"/>
                <a:gd name="connsiteX85" fmla="*/ 5694699 w 8099375"/>
                <a:gd name="connsiteY85" fmla="*/ 476618 h 2687114"/>
                <a:gd name="connsiteX86" fmla="*/ 5652333 w 8099375"/>
                <a:gd name="connsiteY86" fmla="*/ 490740 h 2687114"/>
                <a:gd name="connsiteX87" fmla="*/ 5602906 w 8099375"/>
                <a:gd name="connsiteY87" fmla="*/ 451904 h 2687114"/>
                <a:gd name="connsiteX88" fmla="*/ 5546418 w 8099375"/>
                <a:gd name="connsiteY88" fmla="*/ 268318 h 2687114"/>
                <a:gd name="connsiteX89" fmla="*/ 5493461 w 8099375"/>
                <a:gd name="connsiteY89" fmla="*/ 105915 h 2687114"/>
                <a:gd name="connsiteX90" fmla="*/ 5454625 w 8099375"/>
                <a:gd name="connsiteY90" fmla="*/ 7061 h 2687114"/>
                <a:gd name="connsiteX91" fmla="*/ 5359302 w 8099375"/>
                <a:gd name="connsiteY91" fmla="*/ 321276 h 2687114"/>
                <a:gd name="connsiteX92" fmla="*/ 5320466 w 8099375"/>
                <a:gd name="connsiteY92" fmla="*/ 310684 h 2687114"/>
                <a:gd name="connsiteX93" fmla="*/ 5211021 w 8099375"/>
                <a:gd name="connsiteY93" fmla="*/ 77671 h 2687114"/>
                <a:gd name="connsiteX94" fmla="*/ 5189838 w 8099375"/>
                <a:gd name="connsiteY94" fmla="*/ 77671 h 2687114"/>
                <a:gd name="connsiteX95" fmla="*/ 5161593 w 8099375"/>
                <a:gd name="connsiteY95" fmla="*/ 112976 h 2687114"/>
                <a:gd name="connsiteX96" fmla="*/ 5119227 w 8099375"/>
                <a:gd name="connsiteY96" fmla="*/ 165934 h 2687114"/>
                <a:gd name="connsiteX97" fmla="*/ 5083922 w 8099375"/>
                <a:gd name="connsiteY97" fmla="*/ 127098 h 2687114"/>
                <a:gd name="connsiteX98" fmla="*/ 4875623 w 8099375"/>
                <a:gd name="connsiteY98" fmla="*/ 180056 h 2687114"/>
                <a:gd name="connsiteX99" fmla="*/ 4808543 w 8099375"/>
                <a:gd name="connsiteY99" fmla="*/ 349520 h 2687114"/>
                <a:gd name="connsiteX100" fmla="*/ 4737933 w 8099375"/>
                <a:gd name="connsiteY100" fmla="*/ 547228 h 2687114"/>
                <a:gd name="connsiteX101" fmla="*/ 3262183 w 8099375"/>
                <a:gd name="connsiteY101" fmla="*/ 1737007 h 2687114"/>
                <a:gd name="connsiteX102" fmla="*/ 28244 w 8099375"/>
                <a:gd name="connsiteY102" fmla="*/ 1387487 h 2687114"/>
                <a:gd name="connsiteX103" fmla="*/ 56488 w 8099375"/>
                <a:gd name="connsiteY103" fmla="*/ 1733477 h 2687114"/>
                <a:gd name="connsiteX0" fmla="*/ 56488 w 8069370"/>
                <a:gd name="connsiteY0" fmla="*/ 1733477 h 2687114"/>
                <a:gd name="connsiteX1" fmla="*/ 0 w 8069370"/>
                <a:gd name="connsiteY1" fmla="*/ 1842922 h 2687114"/>
                <a:gd name="connsiteX2" fmla="*/ 7061 w 8069370"/>
                <a:gd name="connsiteY2" fmla="*/ 2107709 h 2687114"/>
                <a:gd name="connsiteX3" fmla="*/ 14122 w 8069370"/>
                <a:gd name="connsiteY3" fmla="*/ 2097119 h 2687114"/>
                <a:gd name="connsiteX4" fmla="*/ 285970 w 8069370"/>
                <a:gd name="connsiteY4" fmla="*/ 2033570 h 2687114"/>
                <a:gd name="connsiteX5" fmla="*/ 480148 w 8069370"/>
                <a:gd name="connsiteY5" fmla="*/ 2192442 h 2687114"/>
                <a:gd name="connsiteX6" fmla="*/ 720222 w 8069370"/>
                <a:gd name="connsiteY6" fmla="*/ 2376028 h 2687114"/>
                <a:gd name="connsiteX7" fmla="*/ 935583 w 8069370"/>
                <a:gd name="connsiteY7" fmla="*/ 2503126 h 2687114"/>
                <a:gd name="connsiteX8" fmla="*/ 1203901 w 8069370"/>
                <a:gd name="connsiteY8" fmla="*/ 2626694 h 2687114"/>
                <a:gd name="connsiteX9" fmla="*/ 1440444 w 8069370"/>
                <a:gd name="connsiteY9" fmla="*/ 2683182 h 2687114"/>
                <a:gd name="connsiteX10" fmla="*/ 1797025 w 8069370"/>
                <a:gd name="connsiteY10" fmla="*/ 2669060 h 2687114"/>
                <a:gd name="connsiteX11" fmla="*/ 2037099 w 8069370"/>
                <a:gd name="connsiteY11" fmla="*/ 2563144 h 2687114"/>
                <a:gd name="connsiteX12" fmla="*/ 2220686 w 8069370"/>
                <a:gd name="connsiteY12" fmla="*/ 2404272 h 2687114"/>
                <a:gd name="connsiteX13" fmla="*/ 2270112 w 8069370"/>
                <a:gd name="connsiteY13" fmla="*/ 2252461 h 2687114"/>
                <a:gd name="connsiteX14" fmla="*/ 2520778 w 8069370"/>
                <a:gd name="connsiteY14" fmla="*/ 2372497 h 2687114"/>
                <a:gd name="connsiteX15" fmla="*/ 2796156 w 8069370"/>
                <a:gd name="connsiteY15" fmla="*/ 2397210 h 2687114"/>
                <a:gd name="connsiteX16" fmla="*/ 3043292 w 8069370"/>
                <a:gd name="connsiteY16" fmla="*/ 2365436 h 2687114"/>
                <a:gd name="connsiteX17" fmla="*/ 3089188 w 8069370"/>
                <a:gd name="connsiteY17" fmla="*/ 2234808 h 2687114"/>
                <a:gd name="connsiteX18" fmla="*/ 3364568 w 8069370"/>
                <a:gd name="connsiteY18" fmla="*/ 2361906 h 2687114"/>
                <a:gd name="connsiteX19" fmla="*/ 3650539 w 8069370"/>
                <a:gd name="connsiteY19" fmla="*/ 2457229 h 2687114"/>
                <a:gd name="connsiteX20" fmla="*/ 3837656 w 8069370"/>
                <a:gd name="connsiteY20" fmla="*/ 2464290 h 2687114"/>
                <a:gd name="connsiteX21" fmla="*/ 4289560 w 8069370"/>
                <a:gd name="connsiteY21" fmla="*/ 2365436 h 2687114"/>
                <a:gd name="connsiteX22" fmla="*/ 4575530 w 8069370"/>
                <a:gd name="connsiteY22" fmla="*/ 2280704 h 2687114"/>
                <a:gd name="connsiteX23" fmla="*/ 4819134 w 8069370"/>
                <a:gd name="connsiteY23" fmla="*/ 2280704 h 2687114"/>
                <a:gd name="connsiteX24" fmla="*/ 5073331 w 8069370"/>
                <a:gd name="connsiteY24" fmla="*/ 2178319 h 2687114"/>
                <a:gd name="connsiteX25" fmla="*/ 5253387 w 8069370"/>
                <a:gd name="connsiteY25" fmla="*/ 1962959 h 2687114"/>
                <a:gd name="connsiteX26" fmla="*/ 5309875 w 8069370"/>
                <a:gd name="connsiteY26" fmla="*/ 1715824 h 2687114"/>
                <a:gd name="connsiteX27" fmla="*/ 5239265 w 8069370"/>
                <a:gd name="connsiteY27" fmla="*/ 1528708 h 2687114"/>
                <a:gd name="connsiteX28" fmla="*/ 5263979 w 8069370"/>
                <a:gd name="connsiteY28" fmla="*/ 1189779 h 2687114"/>
                <a:gd name="connsiteX29" fmla="*/ 5136879 w 8069370"/>
                <a:gd name="connsiteY29" fmla="*/ 794363 h 2687114"/>
                <a:gd name="connsiteX30" fmla="*/ 5023904 w 8069370"/>
                <a:gd name="connsiteY30" fmla="*/ 621368 h 2687114"/>
                <a:gd name="connsiteX31" fmla="*/ 4917989 w 8069370"/>
                <a:gd name="connsiteY31" fmla="*/ 476618 h 2687114"/>
                <a:gd name="connsiteX32" fmla="*/ 5041556 w 8069370"/>
                <a:gd name="connsiteY32" fmla="*/ 511923 h 2687114"/>
                <a:gd name="connsiteX33" fmla="*/ 5211021 w 8069370"/>
                <a:gd name="connsiteY33" fmla="*/ 656673 h 2687114"/>
                <a:gd name="connsiteX34" fmla="*/ 5288775 w 8069370"/>
                <a:gd name="connsiteY34" fmla="*/ 717427 h 2687114"/>
                <a:gd name="connsiteX35" fmla="*/ 5348710 w 8069370"/>
                <a:gd name="connsiteY35" fmla="*/ 726300 h 2687114"/>
                <a:gd name="connsiteX36" fmla="*/ 5295753 w 8069370"/>
                <a:gd name="connsiteY36" fmla="*/ 582533 h 2687114"/>
                <a:gd name="connsiteX37" fmla="*/ 5267509 w 8069370"/>
                <a:gd name="connsiteY37" fmla="*/ 441313 h 2687114"/>
                <a:gd name="connsiteX38" fmla="*/ 5433442 w 8069370"/>
                <a:gd name="connsiteY38" fmla="*/ 617838 h 2687114"/>
                <a:gd name="connsiteX39" fmla="*/ 5535826 w 8069370"/>
                <a:gd name="connsiteY39" fmla="*/ 631960 h 2687114"/>
                <a:gd name="connsiteX40" fmla="*/ 5557010 w 8069370"/>
                <a:gd name="connsiteY40" fmla="*/ 451904 h 2687114"/>
                <a:gd name="connsiteX41" fmla="*/ 5652333 w 8069370"/>
                <a:gd name="connsiteY41" fmla="*/ 596655 h 2687114"/>
                <a:gd name="connsiteX42" fmla="*/ 5804145 w 8069370"/>
                <a:gd name="connsiteY42" fmla="*/ 797894 h 2687114"/>
                <a:gd name="connsiteX43" fmla="*/ 5878285 w 8069370"/>
                <a:gd name="connsiteY43" fmla="*/ 836729 h 2687114"/>
                <a:gd name="connsiteX44" fmla="*/ 5892407 w 8069370"/>
                <a:gd name="connsiteY44" fmla="*/ 706100 h 2687114"/>
                <a:gd name="connsiteX45" fmla="*/ 5980670 w 8069370"/>
                <a:gd name="connsiteY45" fmla="*/ 776710 h 2687114"/>
                <a:gd name="connsiteX46" fmla="*/ 6093646 w 8069370"/>
                <a:gd name="connsiteY46" fmla="*/ 850851 h 2687114"/>
                <a:gd name="connsiteX47" fmla="*/ 6132482 w 8069370"/>
                <a:gd name="connsiteY47" fmla="*/ 857912 h 2687114"/>
                <a:gd name="connsiteX48" fmla="*/ 6164256 w 8069370"/>
                <a:gd name="connsiteY48" fmla="*/ 748466 h 2687114"/>
                <a:gd name="connsiteX49" fmla="*/ 6157195 w 8069370"/>
                <a:gd name="connsiteY49" fmla="*/ 667264 h 2687114"/>
                <a:gd name="connsiteX50" fmla="*/ 6203092 w 8069370"/>
                <a:gd name="connsiteY50" fmla="*/ 614307 h 2687114"/>
                <a:gd name="connsiteX51" fmla="*/ 6361964 w 8069370"/>
                <a:gd name="connsiteY51" fmla="*/ 737875 h 2687114"/>
                <a:gd name="connsiteX52" fmla="*/ 6587917 w 8069370"/>
                <a:gd name="connsiteY52" fmla="*/ 963827 h 2687114"/>
                <a:gd name="connsiteX53" fmla="*/ 6813868 w 8069370"/>
                <a:gd name="connsiteY53" fmla="*/ 1172127 h 2687114"/>
                <a:gd name="connsiteX54" fmla="*/ 7000985 w 8069370"/>
                <a:gd name="connsiteY54" fmla="*/ 1288633 h 2687114"/>
                <a:gd name="connsiteX55" fmla="*/ 7318730 w 8069370"/>
                <a:gd name="connsiteY55" fmla="*/ 1443976 h 2687114"/>
                <a:gd name="connsiteX56" fmla="*/ 7541152 w 8069370"/>
                <a:gd name="connsiteY56" fmla="*/ 1496932 h 2687114"/>
                <a:gd name="connsiteX57" fmla="*/ 7629415 w 8069370"/>
                <a:gd name="connsiteY57" fmla="*/ 1355713 h 2687114"/>
                <a:gd name="connsiteX58" fmla="*/ 7664720 w 8069370"/>
                <a:gd name="connsiteY58" fmla="*/ 1218023 h 2687114"/>
                <a:gd name="connsiteX59" fmla="*/ 7880080 w 8069370"/>
                <a:gd name="connsiteY59" fmla="*/ 1394548 h 2687114"/>
                <a:gd name="connsiteX60" fmla="*/ 7957751 w 8069370"/>
                <a:gd name="connsiteY60" fmla="*/ 1341591 h 2687114"/>
                <a:gd name="connsiteX61" fmla="*/ 7897732 w 8069370"/>
                <a:gd name="connsiteY61" fmla="*/ 1203901 h 2687114"/>
                <a:gd name="connsiteX62" fmla="*/ 7873019 w 8069370"/>
                <a:gd name="connsiteY62" fmla="*/ 1087395 h 2687114"/>
                <a:gd name="connsiteX63" fmla="*/ 8018347 w 8069370"/>
                <a:gd name="connsiteY63" fmla="*/ 1140930 h 2687114"/>
                <a:gd name="connsiteX64" fmla="*/ 8067197 w 8069370"/>
                <a:gd name="connsiteY64" fmla="*/ 1041498 h 2687114"/>
                <a:gd name="connsiteX65" fmla="*/ 7957751 w 8069370"/>
                <a:gd name="connsiteY65" fmla="*/ 822607 h 2687114"/>
                <a:gd name="connsiteX66" fmla="*/ 7827122 w 8069370"/>
                <a:gd name="connsiteY66" fmla="*/ 794363 h 2687114"/>
                <a:gd name="connsiteX67" fmla="*/ 7721207 w 8069370"/>
                <a:gd name="connsiteY67" fmla="*/ 744936 h 2687114"/>
                <a:gd name="connsiteX68" fmla="*/ 7615292 w 8069370"/>
                <a:gd name="connsiteY68" fmla="*/ 670795 h 2687114"/>
                <a:gd name="connsiteX69" fmla="*/ 7498786 w 8069370"/>
                <a:gd name="connsiteY69" fmla="*/ 600185 h 2687114"/>
                <a:gd name="connsiteX70" fmla="*/ 7431706 w 8069370"/>
                <a:gd name="connsiteY70" fmla="*/ 473087 h 2687114"/>
                <a:gd name="connsiteX71" fmla="*/ 7382279 w 8069370"/>
                <a:gd name="connsiteY71" fmla="*/ 338928 h 2687114"/>
                <a:gd name="connsiteX72" fmla="*/ 7332852 w 8069370"/>
                <a:gd name="connsiteY72" fmla="*/ 148281 h 2687114"/>
                <a:gd name="connsiteX73" fmla="*/ 7279895 w 8069370"/>
                <a:gd name="connsiteY73" fmla="*/ 0 h 2687114"/>
                <a:gd name="connsiteX74" fmla="*/ 6827990 w 8069370"/>
                <a:gd name="connsiteY74" fmla="*/ 434252 h 2687114"/>
                <a:gd name="connsiteX75" fmla="*/ 6326659 w 8069370"/>
                <a:gd name="connsiteY75" fmla="*/ 250666 h 2687114"/>
                <a:gd name="connsiteX76" fmla="*/ 6291354 w 8069370"/>
                <a:gd name="connsiteY76" fmla="*/ 356581 h 2687114"/>
                <a:gd name="connsiteX77" fmla="*/ 6185439 w 8069370"/>
                <a:gd name="connsiteY77" fmla="*/ 522514 h 2687114"/>
                <a:gd name="connsiteX78" fmla="*/ 6044219 w 8069370"/>
                <a:gd name="connsiteY78" fmla="*/ 600185 h 2687114"/>
                <a:gd name="connsiteX79" fmla="*/ 5934773 w 8069370"/>
                <a:gd name="connsiteY79" fmla="*/ 653143 h 2687114"/>
                <a:gd name="connsiteX80" fmla="*/ 5878285 w 8069370"/>
                <a:gd name="connsiteY80" fmla="*/ 614307 h 2687114"/>
                <a:gd name="connsiteX81" fmla="*/ 5832389 w 8069370"/>
                <a:gd name="connsiteY81" fmla="*/ 575472 h 2687114"/>
                <a:gd name="connsiteX82" fmla="*/ 5790023 w 8069370"/>
                <a:gd name="connsiteY82" fmla="*/ 586063 h 2687114"/>
                <a:gd name="connsiteX83" fmla="*/ 5730004 w 8069370"/>
                <a:gd name="connsiteY83" fmla="*/ 515453 h 2687114"/>
                <a:gd name="connsiteX84" fmla="*/ 5726474 w 8069370"/>
                <a:gd name="connsiteY84" fmla="*/ 480148 h 2687114"/>
                <a:gd name="connsiteX85" fmla="*/ 5694699 w 8069370"/>
                <a:gd name="connsiteY85" fmla="*/ 476618 h 2687114"/>
                <a:gd name="connsiteX86" fmla="*/ 5652333 w 8069370"/>
                <a:gd name="connsiteY86" fmla="*/ 490740 h 2687114"/>
                <a:gd name="connsiteX87" fmla="*/ 5602906 w 8069370"/>
                <a:gd name="connsiteY87" fmla="*/ 451904 h 2687114"/>
                <a:gd name="connsiteX88" fmla="*/ 5546418 w 8069370"/>
                <a:gd name="connsiteY88" fmla="*/ 268318 h 2687114"/>
                <a:gd name="connsiteX89" fmla="*/ 5493461 w 8069370"/>
                <a:gd name="connsiteY89" fmla="*/ 105915 h 2687114"/>
                <a:gd name="connsiteX90" fmla="*/ 5454625 w 8069370"/>
                <a:gd name="connsiteY90" fmla="*/ 7061 h 2687114"/>
                <a:gd name="connsiteX91" fmla="*/ 5359302 w 8069370"/>
                <a:gd name="connsiteY91" fmla="*/ 321276 h 2687114"/>
                <a:gd name="connsiteX92" fmla="*/ 5320466 w 8069370"/>
                <a:gd name="connsiteY92" fmla="*/ 310684 h 2687114"/>
                <a:gd name="connsiteX93" fmla="*/ 5211021 w 8069370"/>
                <a:gd name="connsiteY93" fmla="*/ 77671 h 2687114"/>
                <a:gd name="connsiteX94" fmla="*/ 5189838 w 8069370"/>
                <a:gd name="connsiteY94" fmla="*/ 77671 h 2687114"/>
                <a:gd name="connsiteX95" fmla="*/ 5161593 w 8069370"/>
                <a:gd name="connsiteY95" fmla="*/ 112976 h 2687114"/>
                <a:gd name="connsiteX96" fmla="*/ 5119227 w 8069370"/>
                <a:gd name="connsiteY96" fmla="*/ 165934 h 2687114"/>
                <a:gd name="connsiteX97" fmla="*/ 5083922 w 8069370"/>
                <a:gd name="connsiteY97" fmla="*/ 127098 h 2687114"/>
                <a:gd name="connsiteX98" fmla="*/ 4875623 w 8069370"/>
                <a:gd name="connsiteY98" fmla="*/ 180056 h 2687114"/>
                <a:gd name="connsiteX99" fmla="*/ 4808543 w 8069370"/>
                <a:gd name="connsiteY99" fmla="*/ 349520 h 2687114"/>
                <a:gd name="connsiteX100" fmla="*/ 4737933 w 8069370"/>
                <a:gd name="connsiteY100" fmla="*/ 547228 h 2687114"/>
                <a:gd name="connsiteX101" fmla="*/ 3262183 w 8069370"/>
                <a:gd name="connsiteY101" fmla="*/ 1737007 h 2687114"/>
                <a:gd name="connsiteX102" fmla="*/ 28244 w 8069370"/>
                <a:gd name="connsiteY102" fmla="*/ 1387487 h 2687114"/>
                <a:gd name="connsiteX103" fmla="*/ 56488 w 8069370"/>
                <a:gd name="connsiteY103" fmla="*/ 1733477 h 2687114"/>
                <a:gd name="connsiteX0" fmla="*/ 56488 w 8069370"/>
                <a:gd name="connsiteY0" fmla="*/ 1733477 h 2687114"/>
                <a:gd name="connsiteX1" fmla="*/ 0 w 8069370"/>
                <a:gd name="connsiteY1" fmla="*/ 1842922 h 2687114"/>
                <a:gd name="connsiteX2" fmla="*/ 7061 w 8069370"/>
                <a:gd name="connsiteY2" fmla="*/ 2107709 h 2687114"/>
                <a:gd name="connsiteX3" fmla="*/ 14122 w 8069370"/>
                <a:gd name="connsiteY3" fmla="*/ 2097119 h 2687114"/>
                <a:gd name="connsiteX4" fmla="*/ 285970 w 8069370"/>
                <a:gd name="connsiteY4" fmla="*/ 2033570 h 2687114"/>
                <a:gd name="connsiteX5" fmla="*/ 480148 w 8069370"/>
                <a:gd name="connsiteY5" fmla="*/ 2192442 h 2687114"/>
                <a:gd name="connsiteX6" fmla="*/ 720222 w 8069370"/>
                <a:gd name="connsiteY6" fmla="*/ 2376028 h 2687114"/>
                <a:gd name="connsiteX7" fmla="*/ 935583 w 8069370"/>
                <a:gd name="connsiteY7" fmla="*/ 2503126 h 2687114"/>
                <a:gd name="connsiteX8" fmla="*/ 1203901 w 8069370"/>
                <a:gd name="connsiteY8" fmla="*/ 2626694 h 2687114"/>
                <a:gd name="connsiteX9" fmla="*/ 1440444 w 8069370"/>
                <a:gd name="connsiteY9" fmla="*/ 2683182 h 2687114"/>
                <a:gd name="connsiteX10" fmla="*/ 1797025 w 8069370"/>
                <a:gd name="connsiteY10" fmla="*/ 2669060 h 2687114"/>
                <a:gd name="connsiteX11" fmla="*/ 2037099 w 8069370"/>
                <a:gd name="connsiteY11" fmla="*/ 2563144 h 2687114"/>
                <a:gd name="connsiteX12" fmla="*/ 2220686 w 8069370"/>
                <a:gd name="connsiteY12" fmla="*/ 2404272 h 2687114"/>
                <a:gd name="connsiteX13" fmla="*/ 2270112 w 8069370"/>
                <a:gd name="connsiteY13" fmla="*/ 2252461 h 2687114"/>
                <a:gd name="connsiteX14" fmla="*/ 2520778 w 8069370"/>
                <a:gd name="connsiteY14" fmla="*/ 2372497 h 2687114"/>
                <a:gd name="connsiteX15" fmla="*/ 2796156 w 8069370"/>
                <a:gd name="connsiteY15" fmla="*/ 2397210 h 2687114"/>
                <a:gd name="connsiteX16" fmla="*/ 3043292 w 8069370"/>
                <a:gd name="connsiteY16" fmla="*/ 2365436 h 2687114"/>
                <a:gd name="connsiteX17" fmla="*/ 3089188 w 8069370"/>
                <a:gd name="connsiteY17" fmla="*/ 2234808 h 2687114"/>
                <a:gd name="connsiteX18" fmla="*/ 3364568 w 8069370"/>
                <a:gd name="connsiteY18" fmla="*/ 2361906 h 2687114"/>
                <a:gd name="connsiteX19" fmla="*/ 3650539 w 8069370"/>
                <a:gd name="connsiteY19" fmla="*/ 2457229 h 2687114"/>
                <a:gd name="connsiteX20" fmla="*/ 3837656 w 8069370"/>
                <a:gd name="connsiteY20" fmla="*/ 2464290 h 2687114"/>
                <a:gd name="connsiteX21" fmla="*/ 4289560 w 8069370"/>
                <a:gd name="connsiteY21" fmla="*/ 2365436 h 2687114"/>
                <a:gd name="connsiteX22" fmla="*/ 4575530 w 8069370"/>
                <a:gd name="connsiteY22" fmla="*/ 2280704 h 2687114"/>
                <a:gd name="connsiteX23" fmla="*/ 4819134 w 8069370"/>
                <a:gd name="connsiteY23" fmla="*/ 2280704 h 2687114"/>
                <a:gd name="connsiteX24" fmla="*/ 5073331 w 8069370"/>
                <a:gd name="connsiteY24" fmla="*/ 2178319 h 2687114"/>
                <a:gd name="connsiteX25" fmla="*/ 5253387 w 8069370"/>
                <a:gd name="connsiteY25" fmla="*/ 1962959 h 2687114"/>
                <a:gd name="connsiteX26" fmla="*/ 5309875 w 8069370"/>
                <a:gd name="connsiteY26" fmla="*/ 1715824 h 2687114"/>
                <a:gd name="connsiteX27" fmla="*/ 5239265 w 8069370"/>
                <a:gd name="connsiteY27" fmla="*/ 1528708 h 2687114"/>
                <a:gd name="connsiteX28" fmla="*/ 5263979 w 8069370"/>
                <a:gd name="connsiteY28" fmla="*/ 1189779 h 2687114"/>
                <a:gd name="connsiteX29" fmla="*/ 5136879 w 8069370"/>
                <a:gd name="connsiteY29" fmla="*/ 794363 h 2687114"/>
                <a:gd name="connsiteX30" fmla="*/ 5023904 w 8069370"/>
                <a:gd name="connsiteY30" fmla="*/ 621368 h 2687114"/>
                <a:gd name="connsiteX31" fmla="*/ 4917989 w 8069370"/>
                <a:gd name="connsiteY31" fmla="*/ 476618 h 2687114"/>
                <a:gd name="connsiteX32" fmla="*/ 5041556 w 8069370"/>
                <a:gd name="connsiteY32" fmla="*/ 511923 h 2687114"/>
                <a:gd name="connsiteX33" fmla="*/ 5211021 w 8069370"/>
                <a:gd name="connsiteY33" fmla="*/ 656673 h 2687114"/>
                <a:gd name="connsiteX34" fmla="*/ 5288775 w 8069370"/>
                <a:gd name="connsiteY34" fmla="*/ 717427 h 2687114"/>
                <a:gd name="connsiteX35" fmla="*/ 5348710 w 8069370"/>
                <a:gd name="connsiteY35" fmla="*/ 726300 h 2687114"/>
                <a:gd name="connsiteX36" fmla="*/ 5295753 w 8069370"/>
                <a:gd name="connsiteY36" fmla="*/ 582533 h 2687114"/>
                <a:gd name="connsiteX37" fmla="*/ 5267509 w 8069370"/>
                <a:gd name="connsiteY37" fmla="*/ 441313 h 2687114"/>
                <a:gd name="connsiteX38" fmla="*/ 5433442 w 8069370"/>
                <a:gd name="connsiteY38" fmla="*/ 617838 h 2687114"/>
                <a:gd name="connsiteX39" fmla="*/ 5535826 w 8069370"/>
                <a:gd name="connsiteY39" fmla="*/ 631960 h 2687114"/>
                <a:gd name="connsiteX40" fmla="*/ 5557010 w 8069370"/>
                <a:gd name="connsiteY40" fmla="*/ 451904 h 2687114"/>
                <a:gd name="connsiteX41" fmla="*/ 5652333 w 8069370"/>
                <a:gd name="connsiteY41" fmla="*/ 596655 h 2687114"/>
                <a:gd name="connsiteX42" fmla="*/ 5804145 w 8069370"/>
                <a:gd name="connsiteY42" fmla="*/ 797894 h 2687114"/>
                <a:gd name="connsiteX43" fmla="*/ 5878285 w 8069370"/>
                <a:gd name="connsiteY43" fmla="*/ 836729 h 2687114"/>
                <a:gd name="connsiteX44" fmla="*/ 5892407 w 8069370"/>
                <a:gd name="connsiteY44" fmla="*/ 706100 h 2687114"/>
                <a:gd name="connsiteX45" fmla="*/ 5980670 w 8069370"/>
                <a:gd name="connsiteY45" fmla="*/ 776710 h 2687114"/>
                <a:gd name="connsiteX46" fmla="*/ 6093646 w 8069370"/>
                <a:gd name="connsiteY46" fmla="*/ 850851 h 2687114"/>
                <a:gd name="connsiteX47" fmla="*/ 6132482 w 8069370"/>
                <a:gd name="connsiteY47" fmla="*/ 857912 h 2687114"/>
                <a:gd name="connsiteX48" fmla="*/ 6164256 w 8069370"/>
                <a:gd name="connsiteY48" fmla="*/ 748466 h 2687114"/>
                <a:gd name="connsiteX49" fmla="*/ 6157195 w 8069370"/>
                <a:gd name="connsiteY49" fmla="*/ 667264 h 2687114"/>
                <a:gd name="connsiteX50" fmla="*/ 6203092 w 8069370"/>
                <a:gd name="connsiteY50" fmla="*/ 614307 h 2687114"/>
                <a:gd name="connsiteX51" fmla="*/ 6361964 w 8069370"/>
                <a:gd name="connsiteY51" fmla="*/ 737875 h 2687114"/>
                <a:gd name="connsiteX52" fmla="*/ 6587917 w 8069370"/>
                <a:gd name="connsiteY52" fmla="*/ 963827 h 2687114"/>
                <a:gd name="connsiteX53" fmla="*/ 6813868 w 8069370"/>
                <a:gd name="connsiteY53" fmla="*/ 1172127 h 2687114"/>
                <a:gd name="connsiteX54" fmla="*/ 7000985 w 8069370"/>
                <a:gd name="connsiteY54" fmla="*/ 1288633 h 2687114"/>
                <a:gd name="connsiteX55" fmla="*/ 7318730 w 8069370"/>
                <a:gd name="connsiteY55" fmla="*/ 1443976 h 2687114"/>
                <a:gd name="connsiteX56" fmla="*/ 7541152 w 8069370"/>
                <a:gd name="connsiteY56" fmla="*/ 1496932 h 2687114"/>
                <a:gd name="connsiteX57" fmla="*/ 7629415 w 8069370"/>
                <a:gd name="connsiteY57" fmla="*/ 1355713 h 2687114"/>
                <a:gd name="connsiteX58" fmla="*/ 7664720 w 8069370"/>
                <a:gd name="connsiteY58" fmla="*/ 1218023 h 2687114"/>
                <a:gd name="connsiteX59" fmla="*/ 7880080 w 8069370"/>
                <a:gd name="connsiteY59" fmla="*/ 1394548 h 2687114"/>
                <a:gd name="connsiteX60" fmla="*/ 7957751 w 8069370"/>
                <a:gd name="connsiteY60" fmla="*/ 1341591 h 2687114"/>
                <a:gd name="connsiteX61" fmla="*/ 7897732 w 8069370"/>
                <a:gd name="connsiteY61" fmla="*/ 1203901 h 2687114"/>
                <a:gd name="connsiteX62" fmla="*/ 7873019 w 8069370"/>
                <a:gd name="connsiteY62" fmla="*/ 1087395 h 2687114"/>
                <a:gd name="connsiteX63" fmla="*/ 8018347 w 8069370"/>
                <a:gd name="connsiteY63" fmla="*/ 1140930 h 2687114"/>
                <a:gd name="connsiteX64" fmla="*/ 8067197 w 8069370"/>
                <a:gd name="connsiteY64" fmla="*/ 1041498 h 2687114"/>
                <a:gd name="connsiteX65" fmla="*/ 7957751 w 8069370"/>
                <a:gd name="connsiteY65" fmla="*/ 822607 h 2687114"/>
                <a:gd name="connsiteX66" fmla="*/ 7827122 w 8069370"/>
                <a:gd name="connsiteY66" fmla="*/ 794363 h 2687114"/>
                <a:gd name="connsiteX67" fmla="*/ 7721207 w 8069370"/>
                <a:gd name="connsiteY67" fmla="*/ 744936 h 2687114"/>
                <a:gd name="connsiteX68" fmla="*/ 7615292 w 8069370"/>
                <a:gd name="connsiteY68" fmla="*/ 670795 h 2687114"/>
                <a:gd name="connsiteX69" fmla="*/ 7498786 w 8069370"/>
                <a:gd name="connsiteY69" fmla="*/ 600185 h 2687114"/>
                <a:gd name="connsiteX70" fmla="*/ 7431706 w 8069370"/>
                <a:gd name="connsiteY70" fmla="*/ 473087 h 2687114"/>
                <a:gd name="connsiteX71" fmla="*/ 7382279 w 8069370"/>
                <a:gd name="connsiteY71" fmla="*/ 338928 h 2687114"/>
                <a:gd name="connsiteX72" fmla="*/ 7332852 w 8069370"/>
                <a:gd name="connsiteY72" fmla="*/ 148281 h 2687114"/>
                <a:gd name="connsiteX73" fmla="*/ 7279895 w 8069370"/>
                <a:gd name="connsiteY73" fmla="*/ 0 h 2687114"/>
                <a:gd name="connsiteX74" fmla="*/ 6827990 w 8069370"/>
                <a:gd name="connsiteY74" fmla="*/ 434252 h 2687114"/>
                <a:gd name="connsiteX75" fmla="*/ 6326659 w 8069370"/>
                <a:gd name="connsiteY75" fmla="*/ 250666 h 2687114"/>
                <a:gd name="connsiteX76" fmla="*/ 6291354 w 8069370"/>
                <a:gd name="connsiteY76" fmla="*/ 356581 h 2687114"/>
                <a:gd name="connsiteX77" fmla="*/ 6185439 w 8069370"/>
                <a:gd name="connsiteY77" fmla="*/ 522514 h 2687114"/>
                <a:gd name="connsiteX78" fmla="*/ 6044219 w 8069370"/>
                <a:gd name="connsiteY78" fmla="*/ 600185 h 2687114"/>
                <a:gd name="connsiteX79" fmla="*/ 5934773 w 8069370"/>
                <a:gd name="connsiteY79" fmla="*/ 653143 h 2687114"/>
                <a:gd name="connsiteX80" fmla="*/ 5878285 w 8069370"/>
                <a:gd name="connsiteY80" fmla="*/ 614307 h 2687114"/>
                <a:gd name="connsiteX81" fmla="*/ 5832389 w 8069370"/>
                <a:gd name="connsiteY81" fmla="*/ 575472 h 2687114"/>
                <a:gd name="connsiteX82" fmla="*/ 5790023 w 8069370"/>
                <a:gd name="connsiteY82" fmla="*/ 586063 h 2687114"/>
                <a:gd name="connsiteX83" fmla="*/ 5730004 w 8069370"/>
                <a:gd name="connsiteY83" fmla="*/ 515453 h 2687114"/>
                <a:gd name="connsiteX84" fmla="*/ 5726474 w 8069370"/>
                <a:gd name="connsiteY84" fmla="*/ 480148 h 2687114"/>
                <a:gd name="connsiteX85" fmla="*/ 5694699 w 8069370"/>
                <a:gd name="connsiteY85" fmla="*/ 476618 h 2687114"/>
                <a:gd name="connsiteX86" fmla="*/ 5652333 w 8069370"/>
                <a:gd name="connsiteY86" fmla="*/ 490740 h 2687114"/>
                <a:gd name="connsiteX87" fmla="*/ 5602906 w 8069370"/>
                <a:gd name="connsiteY87" fmla="*/ 451904 h 2687114"/>
                <a:gd name="connsiteX88" fmla="*/ 5546418 w 8069370"/>
                <a:gd name="connsiteY88" fmla="*/ 268318 h 2687114"/>
                <a:gd name="connsiteX89" fmla="*/ 5493461 w 8069370"/>
                <a:gd name="connsiteY89" fmla="*/ 105915 h 2687114"/>
                <a:gd name="connsiteX90" fmla="*/ 5454625 w 8069370"/>
                <a:gd name="connsiteY90" fmla="*/ 7061 h 2687114"/>
                <a:gd name="connsiteX91" fmla="*/ 5359302 w 8069370"/>
                <a:gd name="connsiteY91" fmla="*/ 321276 h 2687114"/>
                <a:gd name="connsiteX92" fmla="*/ 5320466 w 8069370"/>
                <a:gd name="connsiteY92" fmla="*/ 310684 h 2687114"/>
                <a:gd name="connsiteX93" fmla="*/ 5211021 w 8069370"/>
                <a:gd name="connsiteY93" fmla="*/ 77671 h 2687114"/>
                <a:gd name="connsiteX94" fmla="*/ 5189838 w 8069370"/>
                <a:gd name="connsiteY94" fmla="*/ 77671 h 2687114"/>
                <a:gd name="connsiteX95" fmla="*/ 5161593 w 8069370"/>
                <a:gd name="connsiteY95" fmla="*/ 112976 h 2687114"/>
                <a:gd name="connsiteX96" fmla="*/ 5119227 w 8069370"/>
                <a:gd name="connsiteY96" fmla="*/ 165934 h 2687114"/>
                <a:gd name="connsiteX97" fmla="*/ 5083922 w 8069370"/>
                <a:gd name="connsiteY97" fmla="*/ 127098 h 2687114"/>
                <a:gd name="connsiteX98" fmla="*/ 4873242 w 8069370"/>
                <a:gd name="connsiteY98" fmla="*/ 170531 h 2687114"/>
                <a:gd name="connsiteX99" fmla="*/ 4808543 w 8069370"/>
                <a:gd name="connsiteY99" fmla="*/ 349520 h 2687114"/>
                <a:gd name="connsiteX100" fmla="*/ 4737933 w 8069370"/>
                <a:gd name="connsiteY100" fmla="*/ 547228 h 2687114"/>
                <a:gd name="connsiteX101" fmla="*/ 3262183 w 8069370"/>
                <a:gd name="connsiteY101" fmla="*/ 1737007 h 2687114"/>
                <a:gd name="connsiteX102" fmla="*/ 28244 w 8069370"/>
                <a:gd name="connsiteY102" fmla="*/ 1387487 h 2687114"/>
                <a:gd name="connsiteX103" fmla="*/ 56488 w 8069370"/>
                <a:gd name="connsiteY103" fmla="*/ 1733477 h 2687114"/>
                <a:gd name="connsiteX0" fmla="*/ 56488 w 8069370"/>
                <a:gd name="connsiteY0" fmla="*/ 1735941 h 2689578"/>
                <a:gd name="connsiteX1" fmla="*/ 0 w 8069370"/>
                <a:gd name="connsiteY1" fmla="*/ 1845386 h 2689578"/>
                <a:gd name="connsiteX2" fmla="*/ 7061 w 8069370"/>
                <a:gd name="connsiteY2" fmla="*/ 2110173 h 2689578"/>
                <a:gd name="connsiteX3" fmla="*/ 14122 w 8069370"/>
                <a:gd name="connsiteY3" fmla="*/ 2099583 h 2689578"/>
                <a:gd name="connsiteX4" fmla="*/ 285970 w 8069370"/>
                <a:gd name="connsiteY4" fmla="*/ 2036034 h 2689578"/>
                <a:gd name="connsiteX5" fmla="*/ 480148 w 8069370"/>
                <a:gd name="connsiteY5" fmla="*/ 2194906 h 2689578"/>
                <a:gd name="connsiteX6" fmla="*/ 720222 w 8069370"/>
                <a:gd name="connsiteY6" fmla="*/ 2378492 h 2689578"/>
                <a:gd name="connsiteX7" fmla="*/ 935583 w 8069370"/>
                <a:gd name="connsiteY7" fmla="*/ 2505590 h 2689578"/>
                <a:gd name="connsiteX8" fmla="*/ 1203901 w 8069370"/>
                <a:gd name="connsiteY8" fmla="*/ 2629158 h 2689578"/>
                <a:gd name="connsiteX9" fmla="*/ 1440444 w 8069370"/>
                <a:gd name="connsiteY9" fmla="*/ 2685646 h 2689578"/>
                <a:gd name="connsiteX10" fmla="*/ 1797025 w 8069370"/>
                <a:gd name="connsiteY10" fmla="*/ 2671524 h 2689578"/>
                <a:gd name="connsiteX11" fmla="*/ 2037099 w 8069370"/>
                <a:gd name="connsiteY11" fmla="*/ 2565608 h 2689578"/>
                <a:gd name="connsiteX12" fmla="*/ 2220686 w 8069370"/>
                <a:gd name="connsiteY12" fmla="*/ 2406736 h 2689578"/>
                <a:gd name="connsiteX13" fmla="*/ 2270112 w 8069370"/>
                <a:gd name="connsiteY13" fmla="*/ 2254925 h 2689578"/>
                <a:gd name="connsiteX14" fmla="*/ 2520778 w 8069370"/>
                <a:gd name="connsiteY14" fmla="*/ 2374961 h 2689578"/>
                <a:gd name="connsiteX15" fmla="*/ 2796156 w 8069370"/>
                <a:gd name="connsiteY15" fmla="*/ 2399674 h 2689578"/>
                <a:gd name="connsiteX16" fmla="*/ 3043292 w 8069370"/>
                <a:gd name="connsiteY16" fmla="*/ 2367900 h 2689578"/>
                <a:gd name="connsiteX17" fmla="*/ 3089188 w 8069370"/>
                <a:gd name="connsiteY17" fmla="*/ 2237272 h 2689578"/>
                <a:gd name="connsiteX18" fmla="*/ 3364568 w 8069370"/>
                <a:gd name="connsiteY18" fmla="*/ 2364370 h 2689578"/>
                <a:gd name="connsiteX19" fmla="*/ 3650539 w 8069370"/>
                <a:gd name="connsiteY19" fmla="*/ 2459693 h 2689578"/>
                <a:gd name="connsiteX20" fmla="*/ 3837656 w 8069370"/>
                <a:gd name="connsiteY20" fmla="*/ 2466754 h 2689578"/>
                <a:gd name="connsiteX21" fmla="*/ 4289560 w 8069370"/>
                <a:gd name="connsiteY21" fmla="*/ 2367900 h 2689578"/>
                <a:gd name="connsiteX22" fmla="*/ 4575530 w 8069370"/>
                <a:gd name="connsiteY22" fmla="*/ 2283168 h 2689578"/>
                <a:gd name="connsiteX23" fmla="*/ 4819134 w 8069370"/>
                <a:gd name="connsiteY23" fmla="*/ 2283168 h 2689578"/>
                <a:gd name="connsiteX24" fmla="*/ 5073331 w 8069370"/>
                <a:gd name="connsiteY24" fmla="*/ 2180783 h 2689578"/>
                <a:gd name="connsiteX25" fmla="*/ 5253387 w 8069370"/>
                <a:gd name="connsiteY25" fmla="*/ 1965423 h 2689578"/>
                <a:gd name="connsiteX26" fmla="*/ 5309875 w 8069370"/>
                <a:gd name="connsiteY26" fmla="*/ 1718288 h 2689578"/>
                <a:gd name="connsiteX27" fmla="*/ 5239265 w 8069370"/>
                <a:gd name="connsiteY27" fmla="*/ 1531172 h 2689578"/>
                <a:gd name="connsiteX28" fmla="*/ 5263979 w 8069370"/>
                <a:gd name="connsiteY28" fmla="*/ 1192243 h 2689578"/>
                <a:gd name="connsiteX29" fmla="*/ 5136879 w 8069370"/>
                <a:gd name="connsiteY29" fmla="*/ 796827 h 2689578"/>
                <a:gd name="connsiteX30" fmla="*/ 5023904 w 8069370"/>
                <a:gd name="connsiteY30" fmla="*/ 623832 h 2689578"/>
                <a:gd name="connsiteX31" fmla="*/ 4917989 w 8069370"/>
                <a:gd name="connsiteY31" fmla="*/ 479082 h 2689578"/>
                <a:gd name="connsiteX32" fmla="*/ 5041556 w 8069370"/>
                <a:gd name="connsiteY32" fmla="*/ 514387 h 2689578"/>
                <a:gd name="connsiteX33" fmla="*/ 5211021 w 8069370"/>
                <a:gd name="connsiteY33" fmla="*/ 659137 h 2689578"/>
                <a:gd name="connsiteX34" fmla="*/ 5288775 w 8069370"/>
                <a:gd name="connsiteY34" fmla="*/ 719891 h 2689578"/>
                <a:gd name="connsiteX35" fmla="*/ 5348710 w 8069370"/>
                <a:gd name="connsiteY35" fmla="*/ 728764 h 2689578"/>
                <a:gd name="connsiteX36" fmla="*/ 5295753 w 8069370"/>
                <a:gd name="connsiteY36" fmla="*/ 584997 h 2689578"/>
                <a:gd name="connsiteX37" fmla="*/ 5267509 w 8069370"/>
                <a:gd name="connsiteY37" fmla="*/ 443777 h 2689578"/>
                <a:gd name="connsiteX38" fmla="*/ 5433442 w 8069370"/>
                <a:gd name="connsiteY38" fmla="*/ 620302 h 2689578"/>
                <a:gd name="connsiteX39" fmla="*/ 5535826 w 8069370"/>
                <a:gd name="connsiteY39" fmla="*/ 634424 h 2689578"/>
                <a:gd name="connsiteX40" fmla="*/ 5557010 w 8069370"/>
                <a:gd name="connsiteY40" fmla="*/ 454368 h 2689578"/>
                <a:gd name="connsiteX41" fmla="*/ 5652333 w 8069370"/>
                <a:gd name="connsiteY41" fmla="*/ 599119 h 2689578"/>
                <a:gd name="connsiteX42" fmla="*/ 5804145 w 8069370"/>
                <a:gd name="connsiteY42" fmla="*/ 800358 h 2689578"/>
                <a:gd name="connsiteX43" fmla="*/ 5878285 w 8069370"/>
                <a:gd name="connsiteY43" fmla="*/ 839193 h 2689578"/>
                <a:gd name="connsiteX44" fmla="*/ 5892407 w 8069370"/>
                <a:gd name="connsiteY44" fmla="*/ 708564 h 2689578"/>
                <a:gd name="connsiteX45" fmla="*/ 5980670 w 8069370"/>
                <a:gd name="connsiteY45" fmla="*/ 779174 h 2689578"/>
                <a:gd name="connsiteX46" fmla="*/ 6093646 w 8069370"/>
                <a:gd name="connsiteY46" fmla="*/ 853315 h 2689578"/>
                <a:gd name="connsiteX47" fmla="*/ 6132482 w 8069370"/>
                <a:gd name="connsiteY47" fmla="*/ 860376 h 2689578"/>
                <a:gd name="connsiteX48" fmla="*/ 6164256 w 8069370"/>
                <a:gd name="connsiteY48" fmla="*/ 750930 h 2689578"/>
                <a:gd name="connsiteX49" fmla="*/ 6157195 w 8069370"/>
                <a:gd name="connsiteY49" fmla="*/ 669728 h 2689578"/>
                <a:gd name="connsiteX50" fmla="*/ 6203092 w 8069370"/>
                <a:gd name="connsiteY50" fmla="*/ 616771 h 2689578"/>
                <a:gd name="connsiteX51" fmla="*/ 6361964 w 8069370"/>
                <a:gd name="connsiteY51" fmla="*/ 740339 h 2689578"/>
                <a:gd name="connsiteX52" fmla="*/ 6587917 w 8069370"/>
                <a:gd name="connsiteY52" fmla="*/ 966291 h 2689578"/>
                <a:gd name="connsiteX53" fmla="*/ 6813868 w 8069370"/>
                <a:gd name="connsiteY53" fmla="*/ 1174591 h 2689578"/>
                <a:gd name="connsiteX54" fmla="*/ 7000985 w 8069370"/>
                <a:gd name="connsiteY54" fmla="*/ 1291097 h 2689578"/>
                <a:gd name="connsiteX55" fmla="*/ 7318730 w 8069370"/>
                <a:gd name="connsiteY55" fmla="*/ 1446440 h 2689578"/>
                <a:gd name="connsiteX56" fmla="*/ 7541152 w 8069370"/>
                <a:gd name="connsiteY56" fmla="*/ 1499396 h 2689578"/>
                <a:gd name="connsiteX57" fmla="*/ 7629415 w 8069370"/>
                <a:gd name="connsiteY57" fmla="*/ 1358177 h 2689578"/>
                <a:gd name="connsiteX58" fmla="*/ 7664720 w 8069370"/>
                <a:gd name="connsiteY58" fmla="*/ 1220487 h 2689578"/>
                <a:gd name="connsiteX59" fmla="*/ 7880080 w 8069370"/>
                <a:gd name="connsiteY59" fmla="*/ 1397012 h 2689578"/>
                <a:gd name="connsiteX60" fmla="*/ 7957751 w 8069370"/>
                <a:gd name="connsiteY60" fmla="*/ 1344055 h 2689578"/>
                <a:gd name="connsiteX61" fmla="*/ 7897732 w 8069370"/>
                <a:gd name="connsiteY61" fmla="*/ 1206365 h 2689578"/>
                <a:gd name="connsiteX62" fmla="*/ 7873019 w 8069370"/>
                <a:gd name="connsiteY62" fmla="*/ 1089859 h 2689578"/>
                <a:gd name="connsiteX63" fmla="*/ 8018347 w 8069370"/>
                <a:gd name="connsiteY63" fmla="*/ 1143394 h 2689578"/>
                <a:gd name="connsiteX64" fmla="*/ 8067197 w 8069370"/>
                <a:gd name="connsiteY64" fmla="*/ 1043962 h 2689578"/>
                <a:gd name="connsiteX65" fmla="*/ 7957751 w 8069370"/>
                <a:gd name="connsiteY65" fmla="*/ 825071 h 2689578"/>
                <a:gd name="connsiteX66" fmla="*/ 7827122 w 8069370"/>
                <a:gd name="connsiteY66" fmla="*/ 796827 h 2689578"/>
                <a:gd name="connsiteX67" fmla="*/ 7721207 w 8069370"/>
                <a:gd name="connsiteY67" fmla="*/ 747400 h 2689578"/>
                <a:gd name="connsiteX68" fmla="*/ 7615292 w 8069370"/>
                <a:gd name="connsiteY68" fmla="*/ 673259 h 2689578"/>
                <a:gd name="connsiteX69" fmla="*/ 7498786 w 8069370"/>
                <a:gd name="connsiteY69" fmla="*/ 602649 h 2689578"/>
                <a:gd name="connsiteX70" fmla="*/ 7431706 w 8069370"/>
                <a:gd name="connsiteY70" fmla="*/ 475551 h 2689578"/>
                <a:gd name="connsiteX71" fmla="*/ 7382279 w 8069370"/>
                <a:gd name="connsiteY71" fmla="*/ 341392 h 2689578"/>
                <a:gd name="connsiteX72" fmla="*/ 7332852 w 8069370"/>
                <a:gd name="connsiteY72" fmla="*/ 150745 h 2689578"/>
                <a:gd name="connsiteX73" fmla="*/ 7279895 w 8069370"/>
                <a:gd name="connsiteY73" fmla="*/ 2464 h 2689578"/>
                <a:gd name="connsiteX74" fmla="*/ 6827990 w 8069370"/>
                <a:gd name="connsiteY74" fmla="*/ 436716 h 2689578"/>
                <a:gd name="connsiteX75" fmla="*/ 6326659 w 8069370"/>
                <a:gd name="connsiteY75" fmla="*/ 253130 h 2689578"/>
                <a:gd name="connsiteX76" fmla="*/ 6291354 w 8069370"/>
                <a:gd name="connsiteY76" fmla="*/ 359045 h 2689578"/>
                <a:gd name="connsiteX77" fmla="*/ 6185439 w 8069370"/>
                <a:gd name="connsiteY77" fmla="*/ 524978 h 2689578"/>
                <a:gd name="connsiteX78" fmla="*/ 6044219 w 8069370"/>
                <a:gd name="connsiteY78" fmla="*/ 602649 h 2689578"/>
                <a:gd name="connsiteX79" fmla="*/ 5934773 w 8069370"/>
                <a:gd name="connsiteY79" fmla="*/ 655607 h 2689578"/>
                <a:gd name="connsiteX80" fmla="*/ 5878285 w 8069370"/>
                <a:gd name="connsiteY80" fmla="*/ 616771 h 2689578"/>
                <a:gd name="connsiteX81" fmla="*/ 5832389 w 8069370"/>
                <a:gd name="connsiteY81" fmla="*/ 577936 h 2689578"/>
                <a:gd name="connsiteX82" fmla="*/ 5790023 w 8069370"/>
                <a:gd name="connsiteY82" fmla="*/ 588527 h 2689578"/>
                <a:gd name="connsiteX83" fmla="*/ 5730004 w 8069370"/>
                <a:gd name="connsiteY83" fmla="*/ 517917 h 2689578"/>
                <a:gd name="connsiteX84" fmla="*/ 5726474 w 8069370"/>
                <a:gd name="connsiteY84" fmla="*/ 482612 h 2689578"/>
                <a:gd name="connsiteX85" fmla="*/ 5694699 w 8069370"/>
                <a:gd name="connsiteY85" fmla="*/ 479082 h 2689578"/>
                <a:gd name="connsiteX86" fmla="*/ 5652333 w 8069370"/>
                <a:gd name="connsiteY86" fmla="*/ 493204 h 2689578"/>
                <a:gd name="connsiteX87" fmla="*/ 5602906 w 8069370"/>
                <a:gd name="connsiteY87" fmla="*/ 454368 h 2689578"/>
                <a:gd name="connsiteX88" fmla="*/ 5546418 w 8069370"/>
                <a:gd name="connsiteY88" fmla="*/ 270782 h 2689578"/>
                <a:gd name="connsiteX89" fmla="*/ 5493461 w 8069370"/>
                <a:gd name="connsiteY89" fmla="*/ 108379 h 2689578"/>
                <a:gd name="connsiteX90" fmla="*/ 5435575 w 8069370"/>
                <a:gd name="connsiteY90" fmla="*/ 0 h 2689578"/>
                <a:gd name="connsiteX91" fmla="*/ 5359302 w 8069370"/>
                <a:gd name="connsiteY91" fmla="*/ 323740 h 2689578"/>
                <a:gd name="connsiteX92" fmla="*/ 5320466 w 8069370"/>
                <a:gd name="connsiteY92" fmla="*/ 313148 h 2689578"/>
                <a:gd name="connsiteX93" fmla="*/ 5211021 w 8069370"/>
                <a:gd name="connsiteY93" fmla="*/ 80135 h 2689578"/>
                <a:gd name="connsiteX94" fmla="*/ 5189838 w 8069370"/>
                <a:gd name="connsiteY94" fmla="*/ 80135 h 2689578"/>
                <a:gd name="connsiteX95" fmla="*/ 5161593 w 8069370"/>
                <a:gd name="connsiteY95" fmla="*/ 115440 h 2689578"/>
                <a:gd name="connsiteX96" fmla="*/ 5119227 w 8069370"/>
                <a:gd name="connsiteY96" fmla="*/ 168398 h 2689578"/>
                <a:gd name="connsiteX97" fmla="*/ 5083922 w 8069370"/>
                <a:gd name="connsiteY97" fmla="*/ 129562 h 2689578"/>
                <a:gd name="connsiteX98" fmla="*/ 4873242 w 8069370"/>
                <a:gd name="connsiteY98" fmla="*/ 172995 h 2689578"/>
                <a:gd name="connsiteX99" fmla="*/ 4808543 w 8069370"/>
                <a:gd name="connsiteY99" fmla="*/ 351984 h 2689578"/>
                <a:gd name="connsiteX100" fmla="*/ 4737933 w 8069370"/>
                <a:gd name="connsiteY100" fmla="*/ 549692 h 2689578"/>
                <a:gd name="connsiteX101" fmla="*/ 3262183 w 8069370"/>
                <a:gd name="connsiteY101" fmla="*/ 1739471 h 2689578"/>
                <a:gd name="connsiteX102" fmla="*/ 28244 w 8069370"/>
                <a:gd name="connsiteY102" fmla="*/ 1389951 h 2689578"/>
                <a:gd name="connsiteX103" fmla="*/ 56488 w 8069370"/>
                <a:gd name="connsiteY103" fmla="*/ 1735941 h 2689578"/>
                <a:gd name="connsiteX0" fmla="*/ 56488 w 8069370"/>
                <a:gd name="connsiteY0" fmla="*/ 1735941 h 2689578"/>
                <a:gd name="connsiteX1" fmla="*/ 0 w 8069370"/>
                <a:gd name="connsiteY1" fmla="*/ 1845386 h 2689578"/>
                <a:gd name="connsiteX2" fmla="*/ 7061 w 8069370"/>
                <a:gd name="connsiteY2" fmla="*/ 2110173 h 2689578"/>
                <a:gd name="connsiteX3" fmla="*/ 14122 w 8069370"/>
                <a:gd name="connsiteY3" fmla="*/ 2099583 h 2689578"/>
                <a:gd name="connsiteX4" fmla="*/ 285970 w 8069370"/>
                <a:gd name="connsiteY4" fmla="*/ 2036034 h 2689578"/>
                <a:gd name="connsiteX5" fmla="*/ 480148 w 8069370"/>
                <a:gd name="connsiteY5" fmla="*/ 2194906 h 2689578"/>
                <a:gd name="connsiteX6" fmla="*/ 720222 w 8069370"/>
                <a:gd name="connsiteY6" fmla="*/ 2378492 h 2689578"/>
                <a:gd name="connsiteX7" fmla="*/ 935583 w 8069370"/>
                <a:gd name="connsiteY7" fmla="*/ 2505590 h 2689578"/>
                <a:gd name="connsiteX8" fmla="*/ 1203901 w 8069370"/>
                <a:gd name="connsiteY8" fmla="*/ 2629158 h 2689578"/>
                <a:gd name="connsiteX9" fmla="*/ 1440444 w 8069370"/>
                <a:gd name="connsiteY9" fmla="*/ 2685646 h 2689578"/>
                <a:gd name="connsiteX10" fmla="*/ 1797025 w 8069370"/>
                <a:gd name="connsiteY10" fmla="*/ 2671524 h 2689578"/>
                <a:gd name="connsiteX11" fmla="*/ 2037099 w 8069370"/>
                <a:gd name="connsiteY11" fmla="*/ 2565608 h 2689578"/>
                <a:gd name="connsiteX12" fmla="*/ 2220686 w 8069370"/>
                <a:gd name="connsiteY12" fmla="*/ 2406736 h 2689578"/>
                <a:gd name="connsiteX13" fmla="*/ 2270112 w 8069370"/>
                <a:gd name="connsiteY13" fmla="*/ 2254925 h 2689578"/>
                <a:gd name="connsiteX14" fmla="*/ 2520778 w 8069370"/>
                <a:gd name="connsiteY14" fmla="*/ 2374961 h 2689578"/>
                <a:gd name="connsiteX15" fmla="*/ 2796156 w 8069370"/>
                <a:gd name="connsiteY15" fmla="*/ 2399674 h 2689578"/>
                <a:gd name="connsiteX16" fmla="*/ 3043292 w 8069370"/>
                <a:gd name="connsiteY16" fmla="*/ 2367900 h 2689578"/>
                <a:gd name="connsiteX17" fmla="*/ 3089188 w 8069370"/>
                <a:gd name="connsiteY17" fmla="*/ 2237272 h 2689578"/>
                <a:gd name="connsiteX18" fmla="*/ 3364568 w 8069370"/>
                <a:gd name="connsiteY18" fmla="*/ 2364370 h 2689578"/>
                <a:gd name="connsiteX19" fmla="*/ 3650539 w 8069370"/>
                <a:gd name="connsiteY19" fmla="*/ 2459693 h 2689578"/>
                <a:gd name="connsiteX20" fmla="*/ 3837656 w 8069370"/>
                <a:gd name="connsiteY20" fmla="*/ 2466754 h 2689578"/>
                <a:gd name="connsiteX21" fmla="*/ 4289560 w 8069370"/>
                <a:gd name="connsiteY21" fmla="*/ 2367900 h 2689578"/>
                <a:gd name="connsiteX22" fmla="*/ 4575530 w 8069370"/>
                <a:gd name="connsiteY22" fmla="*/ 2283168 h 2689578"/>
                <a:gd name="connsiteX23" fmla="*/ 4819134 w 8069370"/>
                <a:gd name="connsiteY23" fmla="*/ 2283168 h 2689578"/>
                <a:gd name="connsiteX24" fmla="*/ 5073331 w 8069370"/>
                <a:gd name="connsiteY24" fmla="*/ 2180783 h 2689578"/>
                <a:gd name="connsiteX25" fmla="*/ 5253387 w 8069370"/>
                <a:gd name="connsiteY25" fmla="*/ 1965423 h 2689578"/>
                <a:gd name="connsiteX26" fmla="*/ 5309875 w 8069370"/>
                <a:gd name="connsiteY26" fmla="*/ 1718288 h 2689578"/>
                <a:gd name="connsiteX27" fmla="*/ 5239265 w 8069370"/>
                <a:gd name="connsiteY27" fmla="*/ 1531172 h 2689578"/>
                <a:gd name="connsiteX28" fmla="*/ 5263979 w 8069370"/>
                <a:gd name="connsiteY28" fmla="*/ 1192243 h 2689578"/>
                <a:gd name="connsiteX29" fmla="*/ 5136879 w 8069370"/>
                <a:gd name="connsiteY29" fmla="*/ 796827 h 2689578"/>
                <a:gd name="connsiteX30" fmla="*/ 5023904 w 8069370"/>
                <a:gd name="connsiteY30" fmla="*/ 623832 h 2689578"/>
                <a:gd name="connsiteX31" fmla="*/ 4917989 w 8069370"/>
                <a:gd name="connsiteY31" fmla="*/ 479082 h 2689578"/>
                <a:gd name="connsiteX32" fmla="*/ 5041556 w 8069370"/>
                <a:gd name="connsiteY32" fmla="*/ 514387 h 2689578"/>
                <a:gd name="connsiteX33" fmla="*/ 5211021 w 8069370"/>
                <a:gd name="connsiteY33" fmla="*/ 659137 h 2689578"/>
                <a:gd name="connsiteX34" fmla="*/ 5288775 w 8069370"/>
                <a:gd name="connsiteY34" fmla="*/ 719891 h 2689578"/>
                <a:gd name="connsiteX35" fmla="*/ 5348710 w 8069370"/>
                <a:gd name="connsiteY35" fmla="*/ 728764 h 2689578"/>
                <a:gd name="connsiteX36" fmla="*/ 5295753 w 8069370"/>
                <a:gd name="connsiteY36" fmla="*/ 584997 h 2689578"/>
                <a:gd name="connsiteX37" fmla="*/ 5267509 w 8069370"/>
                <a:gd name="connsiteY37" fmla="*/ 443777 h 2689578"/>
                <a:gd name="connsiteX38" fmla="*/ 5433442 w 8069370"/>
                <a:gd name="connsiteY38" fmla="*/ 620302 h 2689578"/>
                <a:gd name="connsiteX39" fmla="*/ 5535826 w 8069370"/>
                <a:gd name="connsiteY39" fmla="*/ 634424 h 2689578"/>
                <a:gd name="connsiteX40" fmla="*/ 5557010 w 8069370"/>
                <a:gd name="connsiteY40" fmla="*/ 454368 h 2689578"/>
                <a:gd name="connsiteX41" fmla="*/ 5652333 w 8069370"/>
                <a:gd name="connsiteY41" fmla="*/ 599119 h 2689578"/>
                <a:gd name="connsiteX42" fmla="*/ 5804145 w 8069370"/>
                <a:gd name="connsiteY42" fmla="*/ 800358 h 2689578"/>
                <a:gd name="connsiteX43" fmla="*/ 5878285 w 8069370"/>
                <a:gd name="connsiteY43" fmla="*/ 839193 h 2689578"/>
                <a:gd name="connsiteX44" fmla="*/ 5892407 w 8069370"/>
                <a:gd name="connsiteY44" fmla="*/ 708564 h 2689578"/>
                <a:gd name="connsiteX45" fmla="*/ 5980670 w 8069370"/>
                <a:gd name="connsiteY45" fmla="*/ 779174 h 2689578"/>
                <a:gd name="connsiteX46" fmla="*/ 6093646 w 8069370"/>
                <a:gd name="connsiteY46" fmla="*/ 853315 h 2689578"/>
                <a:gd name="connsiteX47" fmla="*/ 6132482 w 8069370"/>
                <a:gd name="connsiteY47" fmla="*/ 860376 h 2689578"/>
                <a:gd name="connsiteX48" fmla="*/ 6164256 w 8069370"/>
                <a:gd name="connsiteY48" fmla="*/ 750930 h 2689578"/>
                <a:gd name="connsiteX49" fmla="*/ 6157195 w 8069370"/>
                <a:gd name="connsiteY49" fmla="*/ 669728 h 2689578"/>
                <a:gd name="connsiteX50" fmla="*/ 6203092 w 8069370"/>
                <a:gd name="connsiteY50" fmla="*/ 616771 h 2689578"/>
                <a:gd name="connsiteX51" fmla="*/ 6361964 w 8069370"/>
                <a:gd name="connsiteY51" fmla="*/ 740339 h 2689578"/>
                <a:gd name="connsiteX52" fmla="*/ 6587917 w 8069370"/>
                <a:gd name="connsiteY52" fmla="*/ 966291 h 2689578"/>
                <a:gd name="connsiteX53" fmla="*/ 6813868 w 8069370"/>
                <a:gd name="connsiteY53" fmla="*/ 1174591 h 2689578"/>
                <a:gd name="connsiteX54" fmla="*/ 7000985 w 8069370"/>
                <a:gd name="connsiteY54" fmla="*/ 1291097 h 2689578"/>
                <a:gd name="connsiteX55" fmla="*/ 7318730 w 8069370"/>
                <a:gd name="connsiteY55" fmla="*/ 1446440 h 2689578"/>
                <a:gd name="connsiteX56" fmla="*/ 7541152 w 8069370"/>
                <a:gd name="connsiteY56" fmla="*/ 1499396 h 2689578"/>
                <a:gd name="connsiteX57" fmla="*/ 7629415 w 8069370"/>
                <a:gd name="connsiteY57" fmla="*/ 1358177 h 2689578"/>
                <a:gd name="connsiteX58" fmla="*/ 7664720 w 8069370"/>
                <a:gd name="connsiteY58" fmla="*/ 1220487 h 2689578"/>
                <a:gd name="connsiteX59" fmla="*/ 7880080 w 8069370"/>
                <a:gd name="connsiteY59" fmla="*/ 1397012 h 2689578"/>
                <a:gd name="connsiteX60" fmla="*/ 7957751 w 8069370"/>
                <a:gd name="connsiteY60" fmla="*/ 1344055 h 2689578"/>
                <a:gd name="connsiteX61" fmla="*/ 7897732 w 8069370"/>
                <a:gd name="connsiteY61" fmla="*/ 1206365 h 2689578"/>
                <a:gd name="connsiteX62" fmla="*/ 7873019 w 8069370"/>
                <a:gd name="connsiteY62" fmla="*/ 1089859 h 2689578"/>
                <a:gd name="connsiteX63" fmla="*/ 8018347 w 8069370"/>
                <a:gd name="connsiteY63" fmla="*/ 1143394 h 2689578"/>
                <a:gd name="connsiteX64" fmla="*/ 8067197 w 8069370"/>
                <a:gd name="connsiteY64" fmla="*/ 1043962 h 2689578"/>
                <a:gd name="connsiteX65" fmla="*/ 7957751 w 8069370"/>
                <a:gd name="connsiteY65" fmla="*/ 825071 h 2689578"/>
                <a:gd name="connsiteX66" fmla="*/ 7827122 w 8069370"/>
                <a:gd name="connsiteY66" fmla="*/ 796827 h 2689578"/>
                <a:gd name="connsiteX67" fmla="*/ 7721207 w 8069370"/>
                <a:gd name="connsiteY67" fmla="*/ 747400 h 2689578"/>
                <a:gd name="connsiteX68" fmla="*/ 7615292 w 8069370"/>
                <a:gd name="connsiteY68" fmla="*/ 673259 h 2689578"/>
                <a:gd name="connsiteX69" fmla="*/ 7498786 w 8069370"/>
                <a:gd name="connsiteY69" fmla="*/ 602649 h 2689578"/>
                <a:gd name="connsiteX70" fmla="*/ 7431706 w 8069370"/>
                <a:gd name="connsiteY70" fmla="*/ 475551 h 2689578"/>
                <a:gd name="connsiteX71" fmla="*/ 7382279 w 8069370"/>
                <a:gd name="connsiteY71" fmla="*/ 341392 h 2689578"/>
                <a:gd name="connsiteX72" fmla="*/ 7332852 w 8069370"/>
                <a:gd name="connsiteY72" fmla="*/ 150745 h 2689578"/>
                <a:gd name="connsiteX73" fmla="*/ 7279895 w 8069370"/>
                <a:gd name="connsiteY73" fmla="*/ 2464 h 2689578"/>
                <a:gd name="connsiteX74" fmla="*/ 6827990 w 8069370"/>
                <a:gd name="connsiteY74" fmla="*/ 436716 h 2689578"/>
                <a:gd name="connsiteX75" fmla="*/ 6326659 w 8069370"/>
                <a:gd name="connsiteY75" fmla="*/ 253130 h 2689578"/>
                <a:gd name="connsiteX76" fmla="*/ 6291354 w 8069370"/>
                <a:gd name="connsiteY76" fmla="*/ 359045 h 2689578"/>
                <a:gd name="connsiteX77" fmla="*/ 6185439 w 8069370"/>
                <a:gd name="connsiteY77" fmla="*/ 524978 h 2689578"/>
                <a:gd name="connsiteX78" fmla="*/ 6044219 w 8069370"/>
                <a:gd name="connsiteY78" fmla="*/ 602649 h 2689578"/>
                <a:gd name="connsiteX79" fmla="*/ 5934773 w 8069370"/>
                <a:gd name="connsiteY79" fmla="*/ 655607 h 2689578"/>
                <a:gd name="connsiteX80" fmla="*/ 5878285 w 8069370"/>
                <a:gd name="connsiteY80" fmla="*/ 616771 h 2689578"/>
                <a:gd name="connsiteX81" fmla="*/ 5832389 w 8069370"/>
                <a:gd name="connsiteY81" fmla="*/ 577936 h 2689578"/>
                <a:gd name="connsiteX82" fmla="*/ 5790023 w 8069370"/>
                <a:gd name="connsiteY82" fmla="*/ 588527 h 2689578"/>
                <a:gd name="connsiteX83" fmla="*/ 5730004 w 8069370"/>
                <a:gd name="connsiteY83" fmla="*/ 517917 h 2689578"/>
                <a:gd name="connsiteX84" fmla="*/ 5726474 w 8069370"/>
                <a:gd name="connsiteY84" fmla="*/ 482612 h 2689578"/>
                <a:gd name="connsiteX85" fmla="*/ 5694699 w 8069370"/>
                <a:gd name="connsiteY85" fmla="*/ 479082 h 2689578"/>
                <a:gd name="connsiteX86" fmla="*/ 5652333 w 8069370"/>
                <a:gd name="connsiteY86" fmla="*/ 493204 h 2689578"/>
                <a:gd name="connsiteX87" fmla="*/ 5602906 w 8069370"/>
                <a:gd name="connsiteY87" fmla="*/ 454368 h 2689578"/>
                <a:gd name="connsiteX88" fmla="*/ 5546418 w 8069370"/>
                <a:gd name="connsiteY88" fmla="*/ 270782 h 2689578"/>
                <a:gd name="connsiteX89" fmla="*/ 5493461 w 8069370"/>
                <a:gd name="connsiteY89" fmla="*/ 108379 h 2689578"/>
                <a:gd name="connsiteX90" fmla="*/ 5435575 w 8069370"/>
                <a:gd name="connsiteY90" fmla="*/ 0 h 2689578"/>
                <a:gd name="connsiteX91" fmla="*/ 5359302 w 8069370"/>
                <a:gd name="connsiteY91" fmla="*/ 323740 h 2689578"/>
                <a:gd name="connsiteX92" fmla="*/ 5320466 w 8069370"/>
                <a:gd name="connsiteY92" fmla="*/ 313148 h 2689578"/>
                <a:gd name="connsiteX93" fmla="*/ 5211021 w 8069370"/>
                <a:gd name="connsiteY93" fmla="*/ 80135 h 2689578"/>
                <a:gd name="connsiteX94" fmla="*/ 5189838 w 8069370"/>
                <a:gd name="connsiteY94" fmla="*/ 80135 h 2689578"/>
                <a:gd name="connsiteX95" fmla="*/ 5161593 w 8069370"/>
                <a:gd name="connsiteY95" fmla="*/ 115440 h 2689578"/>
                <a:gd name="connsiteX96" fmla="*/ 5119227 w 8069370"/>
                <a:gd name="connsiteY96" fmla="*/ 168398 h 2689578"/>
                <a:gd name="connsiteX97" fmla="*/ 5083922 w 8069370"/>
                <a:gd name="connsiteY97" fmla="*/ 129562 h 2689578"/>
                <a:gd name="connsiteX98" fmla="*/ 4873242 w 8069370"/>
                <a:gd name="connsiteY98" fmla="*/ 172995 h 2689578"/>
                <a:gd name="connsiteX99" fmla="*/ 4808543 w 8069370"/>
                <a:gd name="connsiteY99" fmla="*/ 351984 h 2689578"/>
                <a:gd name="connsiteX100" fmla="*/ 4737933 w 8069370"/>
                <a:gd name="connsiteY100" fmla="*/ 549692 h 2689578"/>
                <a:gd name="connsiteX101" fmla="*/ 3262183 w 8069370"/>
                <a:gd name="connsiteY101" fmla="*/ 1739471 h 2689578"/>
                <a:gd name="connsiteX102" fmla="*/ 28244 w 8069370"/>
                <a:gd name="connsiteY102" fmla="*/ 1389951 h 2689578"/>
                <a:gd name="connsiteX103" fmla="*/ 56488 w 8069370"/>
                <a:gd name="connsiteY103" fmla="*/ 1735941 h 2689578"/>
                <a:gd name="connsiteX0" fmla="*/ 56488 w 8069370"/>
                <a:gd name="connsiteY0" fmla="*/ 1735941 h 2689578"/>
                <a:gd name="connsiteX1" fmla="*/ 0 w 8069370"/>
                <a:gd name="connsiteY1" fmla="*/ 1845386 h 2689578"/>
                <a:gd name="connsiteX2" fmla="*/ 7061 w 8069370"/>
                <a:gd name="connsiteY2" fmla="*/ 2110173 h 2689578"/>
                <a:gd name="connsiteX3" fmla="*/ 14122 w 8069370"/>
                <a:gd name="connsiteY3" fmla="*/ 2099583 h 2689578"/>
                <a:gd name="connsiteX4" fmla="*/ 285970 w 8069370"/>
                <a:gd name="connsiteY4" fmla="*/ 2036034 h 2689578"/>
                <a:gd name="connsiteX5" fmla="*/ 480148 w 8069370"/>
                <a:gd name="connsiteY5" fmla="*/ 2194906 h 2689578"/>
                <a:gd name="connsiteX6" fmla="*/ 720222 w 8069370"/>
                <a:gd name="connsiteY6" fmla="*/ 2378492 h 2689578"/>
                <a:gd name="connsiteX7" fmla="*/ 935583 w 8069370"/>
                <a:gd name="connsiteY7" fmla="*/ 2505590 h 2689578"/>
                <a:gd name="connsiteX8" fmla="*/ 1203901 w 8069370"/>
                <a:gd name="connsiteY8" fmla="*/ 2629158 h 2689578"/>
                <a:gd name="connsiteX9" fmla="*/ 1440444 w 8069370"/>
                <a:gd name="connsiteY9" fmla="*/ 2685646 h 2689578"/>
                <a:gd name="connsiteX10" fmla="*/ 1797025 w 8069370"/>
                <a:gd name="connsiteY10" fmla="*/ 2671524 h 2689578"/>
                <a:gd name="connsiteX11" fmla="*/ 2037099 w 8069370"/>
                <a:gd name="connsiteY11" fmla="*/ 2565608 h 2689578"/>
                <a:gd name="connsiteX12" fmla="*/ 2220686 w 8069370"/>
                <a:gd name="connsiteY12" fmla="*/ 2406736 h 2689578"/>
                <a:gd name="connsiteX13" fmla="*/ 2270112 w 8069370"/>
                <a:gd name="connsiteY13" fmla="*/ 2254925 h 2689578"/>
                <a:gd name="connsiteX14" fmla="*/ 2520778 w 8069370"/>
                <a:gd name="connsiteY14" fmla="*/ 2374961 h 2689578"/>
                <a:gd name="connsiteX15" fmla="*/ 2796156 w 8069370"/>
                <a:gd name="connsiteY15" fmla="*/ 2399674 h 2689578"/>
                <a:gd name="connsiteX16" fmla="*/ 3043292 w 8069370"/>
                <a:gd name="connsiteY16" fmla="*/ 2367900 h 2689578"/>
                <a:gd name="connsiteX17" fmla="*/ 3089188 w 8069370"/>
                <a:gd name="connsiteY17" fmla="*/ 2237272 h 2689578"/>
                <a:gd name="connsiteX18" fmla="*/ 3364568 w 8069370"/>
                <a:gd name="connsiteY18" fmla="*/ 2364370 h 2689578"/>
                <a:gd name="connsiteX19" fmla="*/ 3650539 w 8069370"/>
                <a:gd name="connsiteY19" fmla="*/ 2459693 h 2689578"/>
                <a:gd name="connsiteX20" fmla="*/ 3837656 w 8069370"/>
                <a:gd name="connsiteY20" fmla="*/ 2466754 h 2689578"/>
                <a:gd name="connsiteX21" fmla="*/ 4289560 w 8069370"/>
                <a:gd name="connsiteY21" fmla="*/ 2367900 h 2689578"/>
                <a:gd name="connsiteX22" fmla="*/ 4575530 w 8069370"/>
                <a:gd name="connsiteY22" fmla="*/ 2283168 h 2689578"/>
                <a:gd name="connsiteX23" fmla="*/ 4819134 w 8069370"/>
                <a:gd name="connsiteY23" fmla="*/ 2283168 h 2689578"/>
                <a:gd name="connsiteX24" fmla="*/ 5073331 w 8069370"/>
                <a:gd name="connsiteY24" fmla="*/ 2180783 h 2689578"/>
                <a:gd name="connsiteX25" fmla="*/ 5253387 w 8069370"/>
                <a:gd name="connsiteY25" fmla="*/ 1965423 h 2689578"/>
                <a:gd name="connsiteX26" fmla="*/ 5309875 w 8069370"/>
                <a:gd name="connsiteY26" fmla="*/ 1718288 h 2689578"/>
                <a:gd name="connsiteX27" fmla="*/ 5239265 w 8069370"/>
                <a:gd name="connsiteY27" fmla="*/ 1531172 h 2689578"/>
                <a:gd name="connsiteX28" fmla="*/ 5263979 w 8069370"/>
                <a:gd name="connsiteY28" fmla="*/ 1192243 h 2689578"/>
                <a:gd name="connsiteX29" fmla="*/ 5136879 w 8069370"/>
                <a:gd name="connsiteY29" fmla="*/ 796827 h 2689578"/>
                <a:gd name="connsiteX30" fmla="*/ 5023904 w 8069370"/>
                <a:gd name="connsiteY30" fmla="*/ 623832 h 2689578"/>
                <a:gd name="connsiteX31" fmla="*/ 4917989 w 8069370"/>
                <a:gd name="connsiteY31" fmla="*/ 479082 h 2689578"/>
                <a:gd name="connsiteX32" fmla="*/ 5041556 w 8069370"/>
                <a:gd name="connsiteY32" fmla="*/ 514387 h 2689578"/>
                <a:gd name="connsiteX33" fmla="*/ 5211021 w 8069370"/>
                <a:gd name="connsiteY33" fmla="*/ 659137 h 2689578"/>
                <a:gd name="connsiteX34" fmla="*/ 5288775 w 8069370"/>
                <a:gd name="connsiteY34" fmla="*/ 719891 h 2689578"/>
                <a:gd name="connsiteX35" fmla="*/ 5348710 w 8069370"/>
                <a:gd name="connsiteY35" fmla="*/ 728764 h 2689578"/>
                <a:gd name="connsiteX36" fmla="*/ 5295753 w 8069370"/>
                <a:gd name="connsiteY36" fmla="*/ 584997 h 2689578"/>
                <a:gd name="connsiteX37" fmla="*/ 5267509 w 8069370"/>
                <a:gd name="connsiteY37" fmla="*/ 443777 h 2689578"/>
                <a:gd name="connsiteX38" fmla="*/ 5433442 w 8069370"/>
                <a:gd name="connsiteY38" fmla="*/ 620302 h 2689578"/>
                <a:gd name="connsiteX39" fmla="*/ 5535826 w 8069370"/>
                <a:gd name="connsiteY39" fmla="*/ 634424 h 2689578"/>
                <a:gd name="connsiteX40" fmla="*/ 5557010 w 8069370"/>
                <a:gd name="connsiteY40" fmla="*/ 454368 h 2689578"/>
                <a:gd name="connsiteX41" fmla="*/ 5652333 w 8069370"/>
                <a:gd name="connsiteY41" fmla="*/ 599119 h 2689578"/>
                <a:gd name="connsiteX42" fmla="*/ 5804145 w 8069370"/>
                <a:gd name="connsiteY42" fmla="*/ 800358 h 2689578"/>
                <a:gd name="connsiteX43" fmla="*/ 5878285 w 8069370"/>
                <a:gd name="connsiteY43" fmla="*/ 839193 h 2689578"/>
                <a:gd name="connsiteX44" fmla="*/ 5892407 w 8069370"/>
                <a:gd name="connsiteY44" fmla="*/ 708564 h 2689578"/>
                <a:gd name="connsiteX45" fmla="*/ 5980670 w 8069370"/>
                <a:gd name="connsiteY45" fmla="*/ 779174 h 2689578"/>
                <a:gd name="connsiteX46" fmla="*/ 6093646 w 8069370"/>
                <a:gd name="connsiteY46" fmla="*/ 853315 h 2689578"/>
                <a:gd name="connsiteX47" fmla="*/ 6132482 w 8069370"/>
                <a:gd name="connsiteY47" fmla="*/ 860376 h 2689578"/>
                <a:gd name="connsiteX48" fmla="*/ 6164256 w 8069370"/>
                <a:gd name="connsiteY48" fmla="*/ 750930 h 2689578"/>
                <a:gd name="connsiteX49" fmla="*/ 6157195 w 8069370"/>
                <a:gd name="connsiteY49" fmla="*/ 669728 h 2689578"/>
                <a:gd name="connsiteX50" fmla="*/ 6203092 w 8069370"/>
                <a:gd name="connsiteY50" fmla="*/ 616771 h 2689578"/>
                <a:gd name="connsiteX51" fmla="*/ 6361964 w 8069370"/>
                <a:gd name="connsiteY51" fmla="*/ 740339 h 2689578"/>
                <a:gd name="connsiteX52" fmla="*/ 6587917 w 8069370"/>
                <a:gd name="connsiteY52" fmla="*/ 966291 h 2689578"/>
                <a:gd name="connsiteX53" fmla="*/ 6813868 w 8069370"/>
                <a:gd name="connsiteY53" fmla="*/ 1174591 h 2689578"/>
                <a:gd name="connsiteX54" fmla="*/ 7000985 w 8069370"/>
                <a:gd name="connsiteY54" fmla="*/ 1291097 h 2689578"/>
                <a:gd name="connsiteX55" fmla="*/ 7318730 w 8069370"/>
                <a:gd name="connsiteY55" fmla="*/ 1446440 h 2689578"/>
                <a:gd name="connsiteX56" fmla="*/ 7541152 w 8069370"/>
                <a:gd name="connsiteY56" fmla="*/ 1499396 h 2689578"/>
                <a:gd name="connsiteX57" fmla="*/ 7629415 w 8069370"/>
                <a:gd name="connsiteY57" fmla="*/ 1358177 h 2689578"/>
                <a:gd name="connsiteX58" fmla="*/ 7664720 w 8069370"/>
                <a:gd name="connsiteY58" fmla="*/ 1220487 h 2689578"/>
                <a:gd name="connsiteX59" fmla="*/ 7880080 w 8069370"/>
                <a:gd name="connsiteY59" fmla="*/ 1397012 h 2689578"/>
                <a:gd name="connsiteX60" fmla="*/ 7957751 w 8069370"/>
                <a:gd name="connsiteY60" fmla="*/ 1344055 h 2689578"/>
                <a:gd name="connsiteX61" fmla="*/ 7897732 w 8069370"/>
                <a:gd name="connsiteY61" fmla="*/ 1206365 h 2689578"/>
                <a:gd name="connsiteX62" fmla="*/ 7873019 w 8069370"/>
                <a:gd name="connsiteY62" fmla="*/ 1089859 h 2689578"/>
                <a:gd name="connsiteX63" fmla="*/ 8018347 w 8069370"/>
                <a:gd name="connsiteY63" fmla="*/ 1143394 h 2689578"/>
                <a:gd name="connsiteX64" fmla="*/ 8067197 w 8069370"/>
                <a:gd name="connsiteY64" fmla="*/ 1043962 h 2689578"/>
                <a:gd name="connsiteX65" fmla="*/ 7957751 w 8069370"/>
                <a:gd name="connsiteY65" fmla="*/ 825071 h 2689578"/>
                <a:gd name="connsiteX66" fmla="*/ 7827122 w 8069370"/>
                <a:gd name="connsiteY66" fmla="*/ 796827 h 2689578"/>
                <a:gd name="connsiteX67" fmla="*/ 7721207 w 8069370"/>
                <a:gd name="connsiteY67" fmla="*/ 747400 h 2689578"/>
                <a:gd name="connsiteX68" fmla="*/ 7615292 w 8069370"/>
                <a:gd name="connsiteY68" fmla="*/ 673259 h 2689578"/>
                <a:gd name="connsiteX69" fmla="*/ 7498786 w 8069370"/>
                <a:gd name="connsiteY69" fmla="*/ 602649 h 2689578"/>
                <a:gd name="connsiteX70" fmla="*/ 7431706 w 8069370"/>
                <a:gd name="connsiteY70" fmla="*/ 475551 h 2689578"/>
                <a:gd name="connsiteX71" fmla="*/ 7382279 w 8069370"/>
                <a:gd name="connsiteY71" fmla="*/ 341392 h 2689578"/>
                <a:gd name="connsiteX72" fmla="*/ 7332852 w 8069370"/>
                <a:gd name="connsiteY72" fmla="*/ 150745 h 2689578"/>
                <a:gd name="connsiteX73" fmla="*/ 7279895 w 8069370"/>
                <a:gd name="connsiteY73" fmla="*/ 2464 h 2689578"/>
                <a:gd name="connsiteX74" fmla="*/ 6827990 w 8069370"/>
                <a:gd name="connsiteY74" fmla="*/ 436716 h 2689578"/>
                <a:gd name="connsiteX75" fmla="*/ 6326659 w 8069370"/>
                <a:gd name="connsiteY75" fmla="*/ 253130 h 2689578"/>
                <a:gd name="connsiteX76" fmla="*/ 6291354 w 8069370"/>
                <a:gd name="connsiteY76" fmla="*/ 359045 h 2689578"/>
                <a:gd name="connsiteX77" fmla="*/ 6185439 w 8069370"/>
                <a:gd name="connsiteY77" fmla="*/ 524978 h 2689578"/>
                <a:gd name="connsiteX78" fmla="*/ 6044219 w 8069370"/>
                <a:gd name="connsiteY78" fmla="*/ 602649 h 2689578"/>
                <a:gd name="connsiteX79" fmla="*/ 5934773 w 8069370"/>
                <a:gd name="connsiteY79" fmla="*/ 655607 h 2689578"/>
                <a:gd name="connsiteX80" fmla="*/ 5878285 w 8069370"/>
                <a:gd name="connsiteY80" fmla="*/ 616771 h 2689578"/>
                <a:gd name="connsiteX81" fmla="*/ 5832389 w 8069370"/>
                <a:gd name="connsiteY81" fmla="*/ 577936 h 2689578"/>
                <a:gd name="connsiteX82" fmla="*/ 5790023 w 8069370"/>
                <a:gd name="connsiteY82" fmla="*/ 588527 h 2689578"/>
                <a:gd name="connsiteX83" fmla="*/ 5730004 w 8069370"/>
                <a:gd name="connsiteY83" fmla="*/ 517917 h 2689578"/>
                <a:gd name="connsiteX84" fmla="*/ 5726474 w 8069370"/>
                <a:gd name="connsiteY84" fmla="*/ 482612 h 2689578"/>
                <a:gd name="connsiteX85" fmla="*/ 5694699 w 8069370"/>
                <a:gd name="connsiteY85" fmla="*/ 479082 h 2689578"/>
                <a:gd name="connsiteX86" fmla="*/ 5652333 w 8069370"/>
                <a:gd name="connsiteY86" fmla="*/ 493204 h 2689578"/>
                <a:gd name="connsiteX87" fmla="*/ 5602906 w 8069370"/>
                <a:gd name="connsiteY87" fmla="*/ 454368 h 2689578"/>
                <a:gd name="connsiteX88" fmla="*/ 5546418 w 8069370"/>
                <a:gd name="connsiteY88" fmla="*/ 270782 h 2689578"/>
                <a:gd name="connsiteX89" fmla="*/ 5493461 w 8069370"/>
                <a:gd name="connsiteY89" fmla="*/ 108379 h 2689578"/>
                <a:gd name="connsiteX90" fmla="*/ 5435575 w 8069370"/>
                <a:gd name="connsiteY90" fmla="*/ 0 h 2689578"/>
                <a:gd name="connsiteX91" fmla="*/ 5359302 w 8069370"/>
                <a:gd name="connsiteY91" fmla="*/ 323740 h 2689578"/>
                <a:gd name="connsiteX92" fmla="*/ 5320466 w 8069370"/>
                <a:gd name="connsiteY92" fmla="*/ 313148 h 2689578"/>
                <a:gd name="connsiteX93" fmla="*/ 5211021 w 8069370"/>
                <a:gd name="connsiteY93" fmla="*/ 80135 h 2689578"/>
                <a:gd name="connsiteX94" fmla="*/ 5189838 w 8069370"/>
                <a:gd name="connsiteY94" fmla="*/ 80135 h 2689578"/>
                <a:gd name="connsiteX95" fmla="*/ 5161593 w 8069370"/>
                <a:gd name="connsiteY95" fmla="*/ 115440 h 2689578"/>
                <a:gd name="connsiteX96" fmla="*/ 5119227 w 8069370"/>
                <a:gd name="connsiteY96" fmla="*/ 168398 h 2689578"/>
                <a:gd name="connsiteX97" fmla="*/ 5083922 w 8069370"/>
                <a:gd name="connsiteY97" fmla="*/ 129562 h 2689578"/>
                <a:gd name="connsiteX98" fmla="*/ 4873242 w 8069370"/>
                <a:gd name="connsiteY98" fmla="*/ 172995 h 2689578"/>
                <a:gd name="connsiteX99" fmla="*/ 4808543 w 8069370"/>
                <a:gd name="connsiteY99" fmla="*/ 351984 h 2689578"/>
                <a:gd name="connsiteX100" fmla="*/ 4737933 w 8069370"/>
                <a:gd name="connsiteY100" fmla="*/ 549692 h 2689578"/>
                <a:gd name="connsiteX101" fmla="*/ 3262183 w 8069370"/>
                <a:gd name="connsiteY101" fmla="*/ 1739471 h 2689578"/>
                <a:gd name="connsiteX102" fmla="*/ 28244 w 8069370"/>
                <a:gd name="connsiteY102" fmla="*/ 1389951 h 2689578"/>
                <a:gd name="connsiteX103" fmla="*/ 56488 w 8069370"/>
                <a:gd name="connsiteY103" fmla="*/ 1735941 h 2689578"/>
                <a:gd name="connsiteX0" fmla="*/ 56488 w 8069370"/>
                <a:gd name="connsiteY0" fmla="*/ 1735941 h 2689578"/>
                <a:gd name="connsiteX1" fmla="*/ 0 w 8069370"/>
                <a:gd name="connsiteY1" fmla="*/ 1845386 h 2689578"/>
                <a:gd name="connsiteX2" fmla="*/ 7061 w 8069370"/>
                <a:gd name="connsiteY2" fmla="*/ 2110173 h 2689578"/>
                <a:gd name="connsiteX3" fmla="*/ 14122 w 8069370"/>
                <a:gd name="connsiteY3" fmla="*/ 2099583 h 2689578"/>
                <a:gd name="connsiteX4" fmla="*/ 285970 w 8069370"/>
                <a:gd name="connsiteY4" fmla="*/ 2036034 h 2689578"/>
                <a:gd name="connsiteX5" fmla="*/ 480148 w 8069370"/>
                <a:gd name="connsiteY5" fmla="*/ 2194906 h 2689578"/>
                <a:gd name="connsiteX6" fmla="*/ 720222 w 8069370"/>
                <a:gd name="connsiteY6" fmla="*/ 2378492 h 2689578"/>
                <a:gd name="connsiteX7" fmla="*/ 935583 w 8069370"/>
                <a:gd name="connsiteY7" fmla="*/ 2505590 h 2689578"/>
                <a:gd name="connsiteX8" fmla="*/ 1203901 w 8069370"/>
                <a:gd name="connsiteY8" fmla="*/ 2629158 h 2689578"/>
                <a:gd name="connsiteX9" fmla="*/ 1440444 w 8069370"/>
                <a:gd name="connsiteY9" fmla="*/ 2685646 h 2689578"/>
                <a:gd name="connsiteX10" fmla="*/ 1797025 w 8069370"/>
                <a:gd name="connsiteY10" fmla="*/ 2671524 h 2689578"/>
                <a:gd name="connsiteX11" fmla="*/ 2037099 w 8069370"/>
                <a:gd name="connsiteY11" fmla="*/ 2565608 h 2689578"/>
                <a:gd name="connsiteX12" fmla="*/ 2220686 w 8069370"/>
                <a:gd name="connsiteY12" fmla="*/ 2406736 h 2689578"/>
                <a:gd name="connsiteX13" fmla="*/ 2270112 w 8069370"/>
                <a:gd name="connsiteY13" fmla="*/ 2254925 h 2689578"/>
                <a:gd name="connsiteX14" fmla="*/ 2520778 w 8069370"/>
                <a:gd name="connsiteY14" fmla="*/ 2374961 h 2689578"/>
                <a:gd name="connsiteX15" fmla="*/ 2796156 w 8069370"/>
                <a:gd name="connsiteY15" fmla="*/ 2399674 h 2689578"/>
                <a:gd name="connsiteX16" fmla="*/ 3043292 w 8069370"/>
                <a:gd name="connsiteY16" fmla="*/ 2367900 h 2689578"/>
                <a:gd name="connsiteX17" fmla="*/ 3089188 w 8069370"/>
                <a:gd name="connsiteY17" fmla="*/ 2237272 h 2689578"/>
                <a:gd name="connsiteX18" fmla="*/ 3364568 w 8069370"/>
                <a:gd name="connsiteY18" fmla="*/ 2364370 h 2689578"/>
                <a:gd name="connsiteX19" fmla="*/ 3650539 w 8069370"/>
                <a:gd name="connsiteY19" fmla="*/ 2459693 h 2689578"/>
                <a:gd name="connsiteX20" fmla="*/ 3837656 w 8069370"/>
                <a:gd name="connsiteY20" fmla="*/ 2466754 h 2689578"/>
                <a:gd name="connsiteX21" fmla="*/ 4289560 w 8069370"/>
                <a:gd name="connsiteY21" fmla="*/ 2367900 h 2689578"/>
                <a:gd name="connsiteX22" fmla="*/ 4575530 w 8069370"/>
                <a:gd name="connsiteY22" fmla="*/ 2283168 h 2689578"/>
                <a:gd name="connsiteX23" fmla="*/ 4819134 w 8069370"/>
                <a:gd name="connsiteY23" fmla="*/ 2283168 h 2689578"/>
                <a:gd name="connsiteX24" fmla="*/ 5073331 w 8069370"/>
                <a:gd name="connsiteY24" fmla="*/ 2180783 h 2689578"/>
                <a:gd name="connsiteX25" fmla="*/ 5253387 w 8069370"/>
                <a:gd name="connsiteY25" fmla="*/ 1965423 h 2689578"/>
                <a:gd name="connsiteX26" fmla="*/ 5309875 w 8069370"/>
                <a:gd name="connsiteY26" fmla="*/ 1718288 h 2689578"/>
                <a:gd name="connsiteX27" fmla="*/ 5239265 w 8069370"/>
                <a:gd name="connsiteY27" fmla="*/ 1531172 h 2689578"/>
                <a:gd name="connsiteX28" fmla="*/ 5263979 w 8069370"/>
                <a:gd name="connsiteY28" fmla="*/ 1192243 h 2689578"/>
                <a:gd name="connsiteX29" fmla="*/ 5136879 w 8069370"/>
                <a:gd name="connsiteY29" fmla="*/ 796827 h 2689578"/>
                <a:gd name="connsiteX30" fmla="*/ 5023904 w 8069370"/>
                <a:gd name="connsiteY30" fmla="*/ 623832 h 2689578"/>
                <a:gd name="connsiteX31" fmla="*/ 4917989 w 8069370"/>
                <a:gd name="connsiteY31" fmla="*/ 479082 h 2689578"/>
                <a:gd name="connsiteX32" fmla="*/ 5041556 w 8069370"/>
                <a:gd name="connsiteY32" fmla="*/ 514387 h 2689578"/>
                <a:gd name="connsiteX33" fmla="*/ 5211021 w 8069370"/>
                <a:gd name="connsiteY33" fmla="*/ 659137 h 2689578"/>
                <a:gd name="connsiteX34" fmla="*/ 5288775 w 8069370"/>
                <a:gd name="connsiteY34" fmla="*/ 719891 h 2689578"/>
                <a:gd name="connsiteX35" fmla="*/ 5348710 w 8069370"/>
                <a:gd name="connsiteY35" fmla="*/ 728764 h 2689578"/>
                <a:gd name="connsiteX36" fmla="*/ 5295753 w 8069370"/>
                <a:gd name="connsiteY36" fmla="*/ 584997 h 2689578"/>
                <a:gd name="connsiteX37" fmla="*/ 5267509 w 8069370"/>
                <a:gd name="connsiteY37" fmla="*/ 443777 h 2689578"/>
                <a:gd name="connsiteX38" fmla="*/ 5433442 w 8069370"/>
                <a:gd name="connsiteY38" fmla="*/ 620302 h 2689578"/>
                <a:gd name="connsiteX39" fmla="*/ 5535826 w 8069370"/>
                <a:gd name="connsiteY39" fmla="*/ 634424 h 2689578"/>
                <a:gd name="connsiteX40" fmla="*/ 5557010 w 8069370"/>
                <a:gd name="connsiteY40" fmla="*/ 454368 h 2689578"/>
                <a:gd name="connsiteX41" fmla="*/ 5652333 w 8069370"/>
                <a:gd name="connsiteY41" fmla="*/ 599119 h 2689578"/>
                <a:gd name="connsiteX42" fmla="*/ 5804145 w 8069370"/>
                <a:gd name="connsiteY42" fmla="*/ 800358 h 2689578"/>
                <a:gd name="connsiteX43" fmla="*/ 5878285 w 8069370"/>
                <a:gd name="connsiteY43" fmla="*/ 839193 h 2689578"/>
                <a:gd name="connsiteX44" fmla="*/ 5892407 w 8069370"/>
                <a:gd name="connsiteY44" fmla="*/ 708564 h 2689578"/>
                <a:gd name="connsiteX45" fmla="*/ 5980670 w 8069370"/>
                <a:gd name="connsiteY45" fmla="*/ 779174 h 2689578"/>
                <a:gd name="connsiteX46" fmla="*/ 6093646 w 8069370"/>
                <a:gd name="connsiteY46" fmla="*/ 853315 h 2689578"/>
                <a:gd name="connsiteX47" fmla="*/ 6132482 w 8069370"/>
                <a:gd name="connsiteY47" fmla="*/ 860376 h 2689578"/>
                <a:gd name="connsiteX48" fmla="*/ 6164256 w 8069370"/>
                <a:gd name="connsiteY48" fmla="*/ 750930 h 2689578"/>
                <a:gd name="connsiteX49" fmla="*/ 6157195 w 8069370"/>
                <a:gd name="connsiteY49" fmla="*/ 669728 h 2689578"/>
                <a:gd name="connsiteX50" fmla="*/ 6203092 w 8069370"/>
                <a:gd name="connsiteY50" fmla="*/ 616771 h 2689578"/>
                <a:gd name="connsiteX51" fmla="*/ 6361964 w 8069370"/>
                <a:gd name="connsiteY51" fmla="*/ 740339 h 2689578"/>
                <a:gd name="connsiteX52" fmla="*/ 6587917 w 8069370"/>
                <a:gd name="connsiteY52" fmla="*/ 966291 h 2689578"/>
                <a:gd name="connsiteX53" fmla="*/ 6813868 w 8069370"/>
                <a:gd name="connsiteY53" fmla="*/ 1174591 h 2689578"/>
                <a:gd name="connsiteX54" fmla="*/ 7000985 w 8069370"/>
                <a:gd name="connsiteY54" fmla="*/ 1291097 h 2689578"/>
                <a:gd name="connsiteX55" fmla="*/ 7318730 w 8069370"/>
                <a:gd name="connsiteY55" fmla="*/ 1446440 h 2689578"/>
                <a:gd name="connsiteX56" fmla="*/ 7541152 w 8069370"/>
                <a:gd name="connsiteY56" fmla="*/ 1499396 h 2689578"/>
                <a:gd name="connsiteX57" fmla="*/ 7629415 w 8069370"/>
                <a:gd name="connsiteY57" fmla="*/ 1358177 h 2689578"/>
                <a:gd name="connsiteX58" fmla="*/ 7664720 w 8069370"/>
                <a:gd name="connsiteY58" fmla="*/ 1220487 h 2689578"/>
                <a:gd name="connsiteX59" fmla="*/ 7880080 w 8069370"/>
                <a:gd name="connsiteY59" fmla="*/ 1397012 h 2689578"/>
                <a:gd name="connsiteX60" fmla="*/ 7957751 w 8069370"/>
                <a:gd name="connsiteY60" fmla="*/ 1344055 h 2689578"/>
                <a:gd name="connsiteX61" fmla="*/ 7897732 w 8069370"/>
                <a:gd name="connsiteY61" fmla="*/ 1206365 h 2689578"/>
                <a:gd name="connsiteX62" fmla="*/ 7873019 w 8069370"/>
                <a:gd name="connsiteY62" fmla="*/ 1089859 h 2689578"/>
                <a:gd name="connsiteX63" fmla="*/ 8018347 w 8069370"/>
                <a:gd name="connsiteY63" fmla="*/ 1143394 h 2689578"/>
                <a:gd name="connsiteX64" fmla="*/ 8067197 w 8069370"/>
                <a:gd name="connsiteY64" fmla="*/ 1043962 h 2689578"/>
                <a:gd name="connsiteX65" fmla="*/ 7957751 w 8069370"/>
                <a:gd name="connsiteY65" fmla="*/ 825071 h 2689578"/>
                <a:gd name="connsiteX66" fmla="*/ 7827122 w 8069370"/>
                <a:gd name="connsiteY66" fmla="*/ 796827 h 2689578"/>
                <a:gd name="connsiteX67" fmla="*/ 7721207 w 8069370"/>
                <a:gd name="connsiteY67" fmla="*/ 747400 h 2689578"/>
                <a:gd name="connsiteX68" fmla="*/ 7615292 w 8069370"/>
                <a:gd name="connsiteY68" fmla="*/ 673259 h 2689578"/>
                <a:gd name="connsiteX69" fmla="*/ 7498786 w 8069370"/>
                <a:gd name="connsiteY69" fmla="*/ 602649 h 2689578"/>
                <a:gd name="connsiteX70" fmla="*/ 7431706 w 8069370"/>
                <a:gd name="connsiteY70" fmla="*/ 475551 h 2689578"/>
                <a:gd name="connsiteX71" fmla="*/ 7382279 w 8069370"/>
                <a:gd name="connsiteY71" fmla="*/ 341392 h 2689578"/>
                <a:gd name="connsiteX72" fmla="*/ 7332852 w 8069370"/>
                <a:gd name="connsiteY72" fmla="*/ 150745 h 2689578"/>
                <a:gd name="connsiteX73" fmla="*/ 7279895 w 8069370"/>
                <a:gd name="connsiteY73" fmla="*/ 2464 h 2689578"/>
                <a:gd name="connsiteX74" fmla="*/ 6827990 w 8069370"/>
                <a:gd name="connsiteY74" fmla="*/ 436716 h 2689578"/>
                <a:gd name="connsiteX75" fmla="*/ 6326659 w 8069370"/>
                <a:gd name="connsiteY75" fmla="*/ 253130 h 2689578"/>
                <a:gd name="connsiteX76" fmla="*/ 6291354 w 8069370"/>
                <a:gd name="connsiteY76" fmla="*/ 359045 h 2689578"/>
                <a:gd name="connsiteX77" fmla="*/ 6185439 w 8069370"/>
                <a:gd name="connsiteY77" fmla="*/ 524978 h 2689578"/>
                <a:gd name="connsiteX78" fmla="*/ 6044219 w 8069370"/>
                <a:gd name="connsiteY78" fmla="*/ 602649 h 2689578"/>
                <a:gd name="connsiteX79" fmla="*/ 5934773 w 8069370"/>
                <a:gd name="connsiteY79" fmla="*/ 655607 h 2689578"/>
                <a:gd name="connsiteX80" fmla="*/ 5878285 w 8069370"/>
                <a:gd name="connsiteY80" fmla="*/ 616771 h 2689578"/>
                <a:gd name="connsiteX81" fmla="*/ 5832389 w 8069370"/>
                <a:gd name="connsiteY81" fmla="*/ 577936 h 2689578"/>
                <a:gd name="connsiteX82" fmla="*/ 5790023 w 8069370"/>
                <a:gd name="connsiteY82" fmla="*/ 588527 h 2689578"/>
                <a:gd name="connsiteX83" fmla="*/ 5730004 w 8069370"/>
                <a:gd name="connsiteY83" fmla="*/ 517917 h 2689578"/>
                <a:gd name="connsiteX84" fmla="*/ 5726474 w 8069370"/>
                <a:gd name="connsiteY84" fmla="*/ 482612 h 2689578"/>
                <a:gd name="connsiteX85" fmla="*/ 5694699 w 8069370"/>
                <a:gd name="connsiteY85" fmla="*/ 479082 h 2689578"/>
                <a:gd name="connsiteX86" fmla="*/ 5652333 w 8069370"/>
                <a:gd name="connsiteY86" fmla="*/ 493204 h 2689578"/>
                <a:gd name="connsiteX87" fmla="*/ 5602906 w 8069370"/>
                <a:gd name="connsiteY87" fmla="*/ 454368 h 2689578"/>
                <a:gd name="connsiteX88" fmla="*/ 5546418 w 8069370"/>
                <a:gd name="connsiteY88" fmla="*/ 270782 h 2689578"/>
                <a:gd name="connsiteX89" fmla="*/ 5493461 w 8069370"/>
                <a:gd name="connsiteY89" fmla="*/ 108379 h 2689578"/>
                <a:gd name="connsiteX90" fmla="*/ 5435575 w 8069370"/>
                <a:gd name="connsiteY90" fmla="*/ 0 h 2689578"/>
                <a:gd name="connsiteX91" fmla="*/ 5359302 w 8069370"/>
                <a:gd name="connsiteY91" fmla="*/ 323740 h 2689578"/>
                <a:gd name="connsiteX92" fmla="*/ 5320466 w 8069370"/>
                <a:gd name="connsiteY92" fmla="*/ 313148 h 2689578"/>
                <a:gd name="connsiteX93" fmla="*/ 5211021 w 8069370"/>
                <a:gd name="connsiteY93" fmla="*/ 80135 h 2689578"/>
                <a:gd name="connsiteX94" fmla="*/ 5189838 w 8069370"/>
                <a:gd name="connsiteY94" fmla="*/ 80135 h 2689578"/>
                <a:gd name="connsiteX95" fmla="*/ 5161593 w 8069370"/>
                <a:gd name="connsiteY95" fmla="*/ 115440 h 2689578"/>
                <a:gd name="connsiteX96" fmla="*/ 5119227 w 8069370"/>
                <a:gd name="connsiteY96" fmla="*/ 168398 h 2689578"/>
                <a:gd name="connsiteX97" fmla="*/ 5083922 w 8069370"/>
                <a:gd name="connsiteY97" fmla="*/ 129562 h 2689578"/>
                <a:gd name="connsiteX98" fmla="*/ 4873242 w 8069370"/>
                <a:gd name="connsiteY98" fmla="*/ 172995 h 2689578"/>
                <a:gd name="connsiteX99" fmla="*/ 4808543 w 8069370"/>
                <a:gd name="connsiteY99" fmla="*/ 351984 h 2689578"/>
                <a:gd name="connsiteX100" fmla="*/ 4737933 w 8069370"/>
                <a:gd name="connsiteY100" fmla="*/ 549692 h 2689578"/>
                <a:gd name="connsiteX101" fmla="*/ 3262183 w 8069370"/>
                <a:gd name="connsiteY101" fmla="*/ 1739471 h 2689578"/>
                <a:gd name="connsiteX102" fmla="*/ 28244 w 8069370"/>
                <a:gd name="connsiteY102" fmla="*/ 1389951 h 2689578"/>
                <a:gd name="connsiteX103" fmla="*/ 56488 w 8069370"/>
                <a:gd name="connsiteY103" fmla="*/ 1735941 h 2689578"/>
                <a:gd name="connsiteX0" fmla="*/ 56488 w 8069370"/>
                <a:gd name="connsiteY0" fmla="*/ 1735941 h 2689578"/>
                <a:gd name="connsiteX1" fmla="*/ 0 w 8069370"/>
                <a:gd name="connsiteY1" fmla="*/ 1845386 h 2689578"/>
                <a:gd name="connsiteX2" fmla="*/ 7061 w 8069370"/>
                <a:gd name="connsiteY2" fmla="*/ 2110173 h 2689578"/>
                <a:gd name="connsiteX3" fmla="*/ 14122 w 8069370"/>
                <a:gd name="connsiteY3" fmla="*/ 2099583 h 2689578"/>
                <a:gd name="connsiteX4" fmla="*/ 285970 w 8069370"/>
                <a:gd name="connsiteY4" fmla="*/ 2036034 h 2689578"/>
                <a:gd name="connsiteX5" fmla="*/ 480148 w 8069370"/>
                <a:gd name="connsiteY5" fmla="*/ 2194906 h 2689578"/>
                <a:gd name="connsiteX6" fmla="*/ 720222 w 8069370"/>
                <a:gd name="connsiteY6" fmla="*/ 2378492 h 2689578"/>
                <a:gd name="connsiteX7" fmla="*/ 935583 w 8069370"/>
                <a:gd name="connsiteY7" fmla="*/ 2505590 h 2689578"/>
                <a:gd name="connsiteX8" fmla="*/ 1203901 w 8069370"/>
                <a:gd name="connsiteY8" fmla="*/ 2629158 h 2689578"/>
                <a:gd name="connsiteX9" fmla="*/ 1440444 w 8069370"/>
                <a:gd name="connsiteY9" fmla="*/ 2685646 h 2689578"/>
                <a:gd name="connsiteX10" fmla="*/ 1797025 w 8069370"/>
                <a:gd name="connsiteY10" fmla="*/ 2671524 h 2689578"/>
                <a:gd name="connsiteX11" fmla="*/ 2037099 w 8069370"/>
                <a:gd name="connsiteY11" fmla="*/ 2565608 h 2689578"/>
                <a:gd name="connsiteX12" fmla="*/ 2220686 w 8069370"/>
                <a:gd name="connsiteY12" fmla="*/ 2406736 h 2689578"/>
                <a:gd name="connsiteX13" fmla="*/ 2270112 w 8069370"/>
                <a:gd name="connsiteY13" fmla="*/ 2254925 h 2689578"/>
                <a:gd name="connsiteX14" fmla="*/ 2520778 w 8069370"/>
                <a:gd name="connsiteY14" fmla="*/ 2374961 h 2689578"/>
                <a:gd name="connsiteX15" fmla="*/ 2796156 w 8069370"/>
                <a:gd name="connsiteY15" fmla="*/ 2399674 h 2689578"/>
                <a:gd name="connsiteX16" fmla="*/ 3043292 w 8069370"/>
                <a:gd name="connsiteY16" fmla="*/ 2367900 h 2689578"/>
                <a:gd name="connsiteX17" fmla="*/ 3089188 w 8069370"/>
                <a:gd name="connsiteY17" fmla="*/ 2237272 h 2689578"/>
                <a:gd name="connsiteX18" fmla="*/ 3364568 w 8069370"/>
                <a:gd name="connsiteY18" fmla="*/ 2364370 h 2689578"/>
                <a:gd name="connsiteX19" fmla="*/ 3650539 w 8069370"/>
                <a:gd name="connsiteY19" fmla="*/ 2459693 h 2689578"/>
                <a:gd name="connsiteX20" fmla="*/ 3837656 w 8069370"/>
                <a:gd name="connsiteY20" fmla="*/ 2466754 h 2689578"/>
                <a:gd name="connsiteX21" fmla="*/ 4289560 w 8069370"/>
                <a:gd name="connsiteY21" fmla="*/ 2367900 h 2689578"/>
                <a:gd name="connsiteX22" fmla="*/ 4575530 w 8069370"/>
                <a:gd name="connsiteY22" fmla="*/ 2283168 h 2689578"/>
                <a:gd name="connsiteX23" fmla="*/ 4819134 w 8069370"/>
                <a:gd name="connsiteY23" fmla="*/ 2283168 h 2689578"/>
                <a:gd name="connsiteX24" fmla="*/ 5073331 w 8069370"/>
                <a:gd name="connsiteY24" fmla="*/ 2180783 h 2689578"/>
                <a:gd name="connsiteX25" fmla="*/ 5253387 w 8069370"/>
                <a:gd name="connsiteY25" fmla="*/ 1965423 h 2689578"/>
                <a:gd name="connsiteX26" fmla="*/ 5309875 w 8069370"/>
                <a:gd name="connsiteY26" fmla="*/ 1718288 h 2689578"/>
                <a:gd name="connsiteX27" fmla="*/ 5239265 w 8069370"/>
                <a:gd name="connsiteY27" fmla="*/ 1531172 h 2689578"/>
                <a:gd name="connsiteX28" fmla="*/ 5263979 w 8069370"/>
                <a:gd name="connsiteY28" fmla="*/ 1192243 h 2689578"/>
                <a:gd name="connsiteX29" fmla="*/ 5136879 w 8069370"/>
                <a:gd name="connsiteY29" fmla="*/ 796827 h 2689578"/>
                <a:gd name="connsiteX30" fmla="*/ 5023904 w 8069370"/>
                <a:gd name="connsiteY30" fmla="*/ 623832 h 2689578"/>
                <a:gd name="connsiteX31" fmla="*/ 4917989 w 8069370"/>
                <a:gd name="connsiteY31" fmla="*/ 479082 h 2689578"/>
                <a:gd name="connsiteX32" fmla="*/ 5041556 w 8069370"/>
                <a:gd name="connsiteY32" fmla="*/ 514387 h 2689578"/>
                <a:gd name="connsiteX33" fmla="*/ 5211021 w 8069370"/>
                <a:gd name="connsiteY33" fmla="*/ 659137 h 2689578"/>
                <a:gd name="connsiteX34" fmla="*/ 5288775 w 8069370"/>
                <a:gd name="connsiteY34" fmla="*/ 719891 h 2689578"/>
                <a:gd name="connsiteX35" fmla="*/ 5348710 w 8069370"/>
                <a:gd name="connsiteY35" fmla="*/ 728764 h 2689578"/>
                <a:gd name="connsiteX36" fmla="*/ 5295753 w 8069370"/>
                <a:gd name="connsiteY36" fmla="*/ 584997 h 2689578"/>
                <a:gd name="connsiteX37" fmla="*/ 5267509 w 8069370"/>
                <a:gd name="connsiteY37" fmla="*/ 443777 h 2689578"/>
                <a:gd name="connsiteX38" fmla="*/ 5433442 w 8069370"/>
                <a:gd name="connsiteY38" fmla="*/ 620302 h 2689578"/>
                <a:gd name="connsiteX39" fmla="*/ 5535826 w 8069370"/>
                <a:gd name="connsiteY39" fmla="*/ 634424 h 2689578"/>
                <a:gd name="connsiteX40" fmla="*/ 5557010 w 8069370"/>
                <a:gd name="connsiteY40" fmla="*/ 454368 h 2689578"/>
                <a:gd name="connsiteX41" fmla="*/ 5652333 w 8069370"/>
                <a:gd name="connsiteY41" fmla="*/ 599119 h 2689578"/>
                <a:gd name="connsiteX42" fmla="*/ 5804145 w 8069370"/>
                <a:gd name="connsiteY42" fmla="*/ 800358 h 2689578"/>
                <a:gd name="connsiteX43" fmla="*/ 5878285 w 8069370"/>
                <a:gd name="connsiteY43" fmla="*/ 839193 h 2689578"/>
                <a:gd name="connsiteX44" fmla="*/ 5892407 w 8069370"/>
                <a:gd name="connsiteY44" fmla="*/ 708564 h 2689578"/>
                <a:gd name="connsiteX45" fmla="*/ 5980670 w 8069370"/>
                <a:gd name="connsiteY45" fmla="*/ 779174 h 2689578"/>
                <a:gd name="connsiteX46" fmla="*/ 6093646 w 8069370"/>
                <a:gd name="connsiteY46" fmla="*/ 853315 h 2689578"/>
                <a:gd name="connsiteX47" fmla="*/ 6132482 w 8069370"/>
                <a:gd name="connsiteY47" fmla="*/ 860376 h 2689578"/>
                <a:gd name="connsiteX48" fmla="*/ 6164256 w 8069370"/>
                <a:gd name="connsiteY48" fmla="*/ 750930 h 2689578"/>
                <a:gd name="connsiteX49" fmla="*/ 6157195 w 8069370"/>
                <a:gd name="connsiteY49" fmla="*/ 669728 h 2689578"/>
                <a:gd name="connsiteX50" fmla="*/ 6203092 w 8069370"/>
                <a:gd name="connsiteY50" fmla="*/ 616771 h 2689578"/>
                <a:gd name="connsiteX51" fmla="*/ 6361964 w 8069370"/>
                <a:gd name="connsiteY51" fmla="*/ 740339 h 2689578"/>
                <a:gd name="connsiteX52" fmla="*/ 6587917 w 8069370"/>
                <a:gd name="connsiteY52" fmla="*/ 966291 h 2689578"/>
                <a:gd name="connsiteX53" fmla="*/ 6813868 w 8069370"/>
                <a:gd name="connsiteY53" fmla="*/ 1174591 h 2689578"/>
                <a:gd name="connsiteX54" fmla="*/ 7000985 w 8069370"/>
                <a:gd name="connsiteY54" fmla="*/ 1291097 h 2689578"/>
                <a:gd name="connsiteX55" fmla="*/ 7318730 w 8069370"/>
                <a:gd name="connsiteY55" fmla="*/ 1446440 h 2689578"/>
                <a:gd name="connsiteX56" fmla="*/ 7541152 w 8069370"/>
                <a:gd name="connsiteY56" fmla="*/ 1499396 h 2689578"/>
                <a:gd name="connsiteX57" fmla="*/ 7629415 w 8069370"/>
                <a:gd name="connsiteY57" fmla="*/ 1358177 h 2689578"/>
                <a:gd name="connsiteX58" fmla="*/ 7664720 w 8069370"/>
                <a:gd name="connsiteY58" fmla="*/ 1220487 h 2689578"/>
                <a:gd name="connsiteX59" fmla="*/ 7880080 w 8069370"/>
                <a:gd name="connsiteY59" fmla="*/ 1397012 h 2689578"/>
                <a:gd name="connsiteX60" fmla="*/ 7957751 w 8069370"/>
                <a:gd name="connsiteY60" fmla="*/ 1344055 h 2689578"/>
                <a:gd name="connsiteX61" fmla="*/ 7897732 w 8069370"/>
                <a:gd name="connsiteY61" fmla="*/ 1206365 h 2689578"/>
                <a:gd name="connsiteX62" fmla="*/ 7873019 w 8069370"/>
                <a:gd name="connsiteY62" fmla="*/ 1089859 h 2689578"/>
                <a:gd name="connsiteX63" fmla="*/ 8018347 w 8069370"/>
                <a:gd name="connsiteY63" fmla="*/ 1143394 h 2689578"/>
                <a:gd name="connsiteX64" fmla="*/ 8067197 w 8069370"/>
                <a:gd name="connsiteY64" fmla="*/ 1043962 h 2689578"/>
                <a:gd name="connsiteX65" fmla="*/ 7957751 w 8069370"/>
                <a:gd name="connsiteY65" fmla="*/ 825071 h 2689578"/>
                <a:gd name="connsiteX66" fmla="*/ 7827122 w 8069370"/>
                <a:gd name="connsiteY66" fmla="*/ 796827 h 2689578"/>
                <a:gd name="connsiteX67" fmla="*/ 7721207 w 8069370"/>
                <a:gd name="connsiteY67" fmla="*/ 747400 h 2689578"/>
                <a:gd name="connsiteX68" fmla="*/ 7615292 w 8069370"/>
                <a:gd name="connsiteY68" fmla="*/ 673259 h 2689578"/>
                <a:gd name="connsiteX69" fmla="*/ 7498786 w 8069370"/>
                <a:gd name="connsiteY69" fmla="*/ 602649 h 2689578"/>
                <a:gd name="connsiteX70" fmla="*/ 7431706 w 8069370"/>
                <a:gd name="connsiteY70" fmla="*/ 475551 h 2689578"/>
                <a:gd name="connsiteX71" fmla="*/ 7382279 w 8069370"/>
                <a:gd name="connsiteY71" fmla="*/ 341392 h 2689578"/>
                <a:gd name="connsiteX72" fmla="*/ 7332852 w 8069370"/>
                <a:gd name="connsiteY72" fmla="*/ 150745 h 2689578"/>
                <a:gd name="connsiteX73" fmla="*/ 7279895 w 8069370"/>
                <a:gd name="connsiteY73" fmla="*/ 2464 h 2689578"/>
                <a:gd name="connsiteX74" fmla="*/ 6827990 w 8069370"/>
                <a:gd name="connsiteY74" fmla="*/ 436716 h 2689578"/>
                <a:gd name="connsiteX75" fmla="*/ 6326659 w 8069370"/>
                <a:gd name="connsiteY75" fmla="*/ 253130 h 2689578"/>
                <a:gd name="connsiteX76" fmla="*/ 6291354 w 8069370"/>
                <a:gd name="connsiteY76" fmla="*/ 359045 h 2689578"/>
                <a:gd name="connsiteX77" fmla="*/ 6185439 w 8069370"/>
                <a:gd name="connsiteY77" fmla="*/ 524978 h 2689578"/>
                <a:gd name="connsiteX78" fmla="*/ 6044219 w 8069370"/>
                <a:gd name="connsiteY78" fmla="*/ 602649 h 2689578"/>
                <a:gd name="connsiteX79" fmla="*/ 5934773 w 8069370"/>
                <a:gd name="connsiteY79" fmla="*/ 655607 h 2689578"/>
                <a:gd name="connsiteX80" fmla="*/ 5878285 w 8069370"/>
                <a:gd name="connsiteY80" fmla="*/ 616771 h 2689578"/>
                <a:gd name="connsiteX81" fmla="*/ 5832389 w 8069370"/>
                <a:gd name="connsiteY81" fmla="*/ 577936 h 2689578"/>
                <a:gd name="connsiteX82" fmla="*/ 5790023 w 8069370"/>
                <a:gd name="connsiteY82" fmla="*/ 588527 h 2689578"/>
                <a:gd name="connsiteX83" fmla="*/ 5730004 w 8069370"/>
                <a:gd name="connsiteY83" fmla="*/ 517917 h 2689578"/>
                <a:gd name="connsiteX84" fmla="*/ 5726474 w 8069370"/>
                <a:gd name="connsiteY84" fmla="*/ 482612 h 2689578"/>
                <a:gd name="connsiteX85" fmla="*/ 5694699 w 8069370"/>
                <a:gd name="connsiteY85" fmla="*/ 479082 h 2689578"/>
                <a:gd name="connsiteX86" fmla="*/ 5652333 w 8069370"/>
                <a:gd name="connsiteY86" fmla="*/ 493204 h 2689578"/>
                <a:gd name="connsiteX87" fmla="*/ 5602906 w 8069370"/>
                <a:gd name="connsiteY87" fmla="*/ 454368 h 2689578"/>
                <a:gd name="connsiteX88" fmla="*/ 5546418 w 8069370"/>
                <a:gd name="connsiteY88" fmla="*/ 270782 h 2689578"/>
                <a:gd name="connsiteX89" fmla="*/ 5493461 w 8069370"/>
                <a:gd name="connsiteY89" fmla="*/ 108379 h 2689578"/>
                <a:gd name="connsiteX90" fmla="*/ 5435575 w 8069370"/>
                <a:gd name="connsiteY90" fmla="*/ 0 h 2689578"/>
                <a:gd name="connsiteX91" fmla="*/ 5359302 w 8069370"/>
                <a:gd name="connsiteY91" fmla="*/ 323740 h 2689578"/>
                <a:gd name="connsiteX92" fmla="*/ 5320466 w 8069370"/>
                <a:gd name="connsiteY92" fmla="*/ 313148 h 2689578"/>
                <a:gd name="connsiteX93" fmla="*/ 5211021 w 8069370"/>
                <a:gd name="connsiteY93" fmla="*/ 80135 h 2689578"/>
                <a:gd name="connsiteX94" fmla="*/ 5189838 w 8069370"/>
                <a:gd name="connsiteY94" fmla="*/ 80135 h 2689578"/>
                <a:gd name="connsiteX95" fmla="*/ 5161593 w 8069370"/>
                <a:gd name="connsiteY95" fmla="*/ 115440 h 2689578"/>
                <a:gd name="connsiteX96" fmla="*/ 5119227 w 8069370"/>
                <a:gd name="connsiteY96" fmla="*/ 168398 h 2689578"/>
                <a:gd name="connsiteX97" fmla="*/ 5083922 w 8069370"/>
                <a:gd name="connsiteY97" fmla="*/ 129562 h 2689578"/>
                <a:gd name="connsiteX98" fmla="*/ 4873242 w 8069370"/>
                <a:gd name="connsiteY98" fmla="*/ 172995 h 2689578"/>
                <a:gd name="connsiteX99" fmla="*/ 4808543 w 8069370"/>
                <a:gd name="connsiteY99" fmla="*/ 351984 h 2689578"/>
                <a:gd name="connsiteX100" fmla="*/ 4737933 w 8069370"/>
                <a:gd name="connsiteY100" fmla="*/ 549692 h 2689578"/>
                <a:gd name="connsiteX101" fmla="*/ 3262183 w 8069370"/>
                <a:gd name="connsiteY101" fmla="*/ 1739471 h 2689578"/>
                <a:gd name="connsiteX102" fmla="*/ 28244 w 8069370"/>
                <a:gd name="connsiteY102" fmla="*/ 1389951 h 2689578"/>
                <a:gd name="connsiteX103" fmla="*/ 56488 w 8069370"/>
                <a:gd name="connsiteY103" fmla="*/ 1735941 h 2689578"/>
                <a:gd name="connsiteX0" fmla="*/ 56488 w 8069370"/>
                <a:gd name="connsiteY0" fmla="*/ 1735941 h 2689578"/>
                <a:gd name="connsiteX1" fmla="*/ 0 w 8069370"/>
                <a:gd name="connsiteY1" fmla="*/ 1845386 h 2689578"/>
                <a:gd name="connsiteX2" fmla="*/ 7061 w 8069370"/>
                <a:gd name="connsiteY2" fmla="*/ 2110173 h 2689578"/>
                <a:gd name="connsiteX3" fmla="*/ 14122 w 8069370"/>
                <a:gd name="connsiteY3" fmla="*/ 2099583 h 2689578"/>
                <a:gd name="connsiteX4" fmla="*/ 285970 w 8069370"/>
                <a:gd name="connsiteY4" fmla="*/ 2036034 h 2689578"/>
                <a:gd name="connsiteX5" fmla="*/ 480148 w 8069370"/>
                <a:gd name="connsiteY5" fmla="*/ 2194906 h 2689578"/>
                <a:gd name="connsiteX6" fmla="*/ 720222 w 8069370"/>
                <a:gd name="connsiteY6" fmla="*/ 2378492 h 2689578"/>
                <a:gd name="connsiteX7" fmla="*/ 935583 w 8069370"/>
                <a:gd name="connsiteY7" fmla="*/ 2505590 h 2689578"/>
                <a:gd name="connsiteX8" fmla="*/ 1203901 w 8069370"/>
                <a:gd name="connsiteY8" fmla="*/ 2629158 h 2689578"/>
                <a:gd name="connsiteX9" fmla="*/ 1440444 w 8069370"/>
                <a:gd name="connsiteY9" fmla="*/ 2685646 h 2689578"/>
                <a:gd name="connsiteX10" fmla="*/ 1797025 w 8069370"/>
                <a:gd name="connsiteY10" fmla="*/ 2671524 h 2689578"/>
                <a:gd name="connsiteX11" fmla="*/ 2037099 w 8069370"/>
                <a:gd name="connsiteY11" fmla="*/ 2565608 h 2689578"/>
                <a:gd name="connsiteX12" fmla="*/ 2220686 w 8069370"/>
                <a:gd name="connsiteY12" fmla="*/ 2406736 h 2689578"/>
                <a:gd name="connsiteX13" fmla="*/ 2270112 w 8069370"/>
                <a:gd name="connsiteY13" fmla="*/ 2254925 h 2689578"/>
                <a:gd name="connsiteX14" fmla="*/ 2520778 w 8069370"/>
                <a:gd name="connsiteY14" fmla="*/ 2374961 h 2689578"/>
                <a:gd name="connsiteX15" fmla="*/ 2796156 w 8069370"/>
                <a:gd name="connsiteY15" fmla="*/ 2399674 h 2689578"/>
                <a:gd name="connsiteX16" fmla="*/ 3043292 w 8069370"/>
                <a:gd name="connsiteY16" fmla="*/ 2367900 h 2689578"/>
                <a:gd name="connsiteX17" fmla="*/ 3089188 w 8069370"/>
                <a:gd name="connsiteY17" fmla="*/ 2237272 h 2689578"/>
                <a:gd name="connsiteX18" fmla="*/ 3364568 w 8069370"/>
                <a:gd name="connsiteY18" fmla="*/ 2364370 h 2689578"/>
                <a:gd name="connsiteX19" fmla="*/ 3650539 w 8069370"/>
                <a:gd name="connsiteY19" fmla="*/ 2459693 h 2689578"/>
                <a:gd name="connsiteX20" fmla="*/ 3837656 w 8069370"/>
                <a:gd name="connsiteY20" fmla="*/ 2466754 h 2689578"/>
                <a:gd name="connsiteX21" fmla="*/ 4289560 w 8069370"/>
                <a:gd name="connsiteY21" fmla="*/ 2367900 h 2689578"/>
                <a:gd name="connsiteX22" fmla="*/ 4575530 w 8069370"/>
                <a:gd name="connsiteY22" fmla="*/ 2283168 h 2689578"/>
                <a:gd name="connsiteX23" fmla="*/ 4819134 w 8069370"/>
                <a:gd name="connsiteY23" fmla="*/ 2283168 h 2689578"/>
                <a:gd name="connsiteX24" fmla="*/ 5073331 w 8069370"/>
                <a:gd name="connsiteY24" fmla="*/ 2180783 h 2689578"/>
                <a:gd name="connsiteX25" fmla="*/ 5253387 w 8069370"/>
                <a:gd name="connsiteY25" fmla="*/ 1965423 h 2689578"/>
                <a:gd name="connsiteX26" fmla="*/ 5309875 w 8069370"/>
                <a:gd name="connsiteY26" fmla="*/ 1718288 h 2689578"/>
                <a:gd name="connsiteX27" fmla="*/ 5239265 w 8069370"/>
                <a:gd name="connsiteY27" fmla="*/ 1531172 h 2689578"/>
                <a:gd name="connsiteX28" fmla="*/ 5263979 w 8069370"/>
                <a:gd name="connsiteY28" fmla="*/ 1192243 h 2689578"/>
                <a:gd name="connsiteX29" fmla="*/ 5136879 w 8069370"/>
                <a:gd name="connsiteY29" fmla="*/ 796827 h 2689578"/>
                <a:gd name="connsiteX30" fmla="*/ 5023904 w 8069370"/>
                <a:gd name="connsiteY30" fmla="*/ 623832 h 2689578"/>
                <a:gd name="connsiteX31" fmla="*/ 4917989 w 8069370"/>
                <a:gd name="connsiteY31" fmla="*/ 479082 h 2689578"/>
                <a:gd name="connsiteX32" fmla="*/ 5041556 w 8069370"/>
                <a:gd name="connsiteY32" fmla="*/ 514387 h 2689578"/>
                <a:gd name="connsiteX33" fmla="*/ 5211021 w 8069370"/>
                <a:gd name="connsiteY33" fmla="*/ 659137 h 2689578"/>
                <a:gd name="connsiteX34" fmla="*/ 5288775 w 8069370"/>
                <a:gd name="connsiteY34" fmla="*/ 719891 h 2689578"/>
                <a:gd name="connsiteX35" fmla="*/ 5348710 w 8069370"/>
                <a:gd name="connsiteY35" fmla="*/ 728764 h 2689578"/>
                <a:gd name="connsiteX36" fmla="*/ 5295753 w 8069370"/>
                <a:gd name="connsiteY36" fmla="*/ 584997 h 2689578"/>
                <a:gd name="connsiteX37" fmla="*/ 5267509 w 8069370"/>
                <a:gd name="connsiteY37" fmla="*/ 443777 h 2689578"/>
                <a:gd name="connsiteX38" fmla="*/ 5433442 w 8069370"/>
                <a:gd name="connsiteY38" fmla="*/ 620302 h 2689578"/>
                <a:gd name="connsiteX39" fmla="*/ 5535826 w 8069370"/>
                <a:gd name="connsiteY39" fmla="*/ 634424 h 2689578"/>
                <a:gd name="connsiteX40" fmla="*/ 5557010 w 8069370"/>
                <a:gd name="connsiteY40" fmla="*/ 454368 h 2689578"/>
                <a:gd name="connsiteX41" fmla="*/ 5652333 w 8069370"/>
                <a:gd name="connsiteY41" fmla="*/ 599119 h 2689578"/>
                <a:gd name="connsiteX42" fmla="*/ 5804145 w 8069370"/>
                <a:gd name="connsiteY42" fmla="*/ 800358 h 2689578"/>
                <a:gd name="connsiteX43" fmla="*/ 5878285 w 8069370"/>
                <a:gd name="connsiteY43" fmla="*/ 839193 h 2689578"/>
                <a:gd name="connsiteX44" fmla="*/ 5892407 w 8069370"/>
                <a:gd name="connsiteY44" fmla="*/ 708564 h 2689578"/>
                <a:gd name="connsiteX45" fmla="*/ 5980670 w 8069370"/>
                <a:gd name="connsiteY45" fmla="*/ 779174 h 2689578"/>
                <a:gd name="connsiteX46" fmla="*/ 6093646 w 8069370"/>
                <a:gd name="connsiteY46" fmla="*/ 853315 h 2689578"/>
                <a:gd name="connsiteX47" fmla="*/ 6132482 w 8069370"/>
                <a:gd name="connsiteY47" fmla="*/ 860376 h 2689578"/>
                <a:gd name="connsiteX48" fmla="*/ 6164256 w 8069370"/>
                <a:gd name="connsiteY48" fmla="*/ 750930 h 2689578"/>
                <a:gd name="connsiteX49" fmla="*/ 6157195 w 8069370"/>
                <a:gd name="connsiteY49" fmla="*/ 669728 h 2689578"/>
                <a:gd name="connsiteX50" fmla="*/ 6203092 w 8069370"/>
                <a:gd name="connsiteY50" fmla="*/ 616771 h 2689578"/>
                <a:gd name="connsiteX51" fmla="*/ 6361964 w 8069370"/>
                <a:gd name="connsiteY51" fmla="*/ 740339 h 2689578"/>
                <a:gd name="connsiteX52" fmla="*/ 6587917 w 8069370"/>
                <a:gd name="connsiteY52" fmla="*/ 966291 h 2689578"/>
                <a:gd name="connsiteX53" fmla="*/ 6813868 w 8069370"/>
                <a:gd name="connsiteY53" fmla="*/ 1174591 h 2689578"/>
                <a:gd name="connsiteX54" fmla="*/ 7000985 w 8069370"/>
                <a:gd name="connsiteY54" fmla="*/ 1291097 h 2689578"/>
                <a:gd name="connsiteX55" fmla="*/ 7318730 w 8069370"/>
                <a:gd name="connsiteY55" fmla="*/ 1446440 h 2689578"/>
                <a:gd name="connsiteX56" fmla="*/ 7541152 w 8069370"/>
                <a:gd name="connsiteY56" fmla="*/ 1499396 h 2689578"/>
                <a:gd name="connsiteX57" fmla="*/ 7629415 w 8069370"/>
                <a:gd name="connsiteY57" fmla="*/ 1358177 h 2689578"/>
                <a:gd name="connsiteX58" fmla="*/ 7664720 w 8069370"/>
                <a:gd name="connsiteY58" fmla="*/ 1220487 h 2689578"/>
                <a:gd name="connsiteX59" fmla="*/ 7880080 w 8069370"/>
                <a:gd name="connsiteY59" fmla="*/ 1397012 h 2689578"/>
                <a:gd name="connsiteX60" fmla="*/ 7957751 w 8069370"/>
                <a:gd name="connsiteY60" fmla="*/ 1344055 h 2689578"/>
                <a:gd name="connsiteX61" fmla="*/ 7897732 w 8069370"/>
                <a:gd name="connsiteY61" fmla="*/ 1206365 h 2689578"/>
                <a:gd name="connsiteX62" fmla="*/ 7873019 w 8069370"/>
                <a:gd name="connsiteY62" fmla="*/ 1089859 h 2689578"/>
                <a:gd name="connsiteX63" fmla="*/ 8018347 w 8069370"/>
                <a:gd name="connsiteY63" fmla="*/ 1143394 h 2689578"/>
                <a:gd name="connsiteX64" fmla="*/ 8067197 w 8069370"/>
                <a:gd name="connsiteY64" fmla="*/ 1043962 h 2689578"/>
                <a:gd name="connsiteX65" fmla="*/ 7957751 w 8069370"/>
                <a:gd name="connsiteY65" fmla="*/ 825071 h 2689578"/>
                <a:gd name="connsiteX66" fmla="*/ 7827122 w 8069370"/>
                <a:gd name="connsiteY66" fmla="*/ 796827 h 2689578"/>
                <a:gd name="connsiteX67" fmla="*/ 7721207 w 8069370"/>
                <a:gd name="connsiteY67" fmla="*/ 747400 h 2689578"/>
                <a:gd name="connsiteX68" fmla="*/ 7615292 w 8069370"/>
                <a:gd name="connsiteY68" fmla="*/ 673259 h 2689578"/>
                <a:gd name="connsiteX69" fmla="*/ 7498786 w 8069370"/>
                <a:gd name="connsiteY69" fmla="*/ 602649 h 2689578"/>
                <a:gd name="connsiteX70" fmla="*/ 7431706 w 8069370"/>
                <a:gd name="connsiteY70" fmla="*/ 475551 h 2689578"/>
                <a:gd name="connsiteX71" fmla="*/ 7382279 w 8069370"/>
                <a:gd name="connsiteY71" fmla="*/ 341392 h 2689578"/>
                <a:gd name="connsiteX72" fmla="*/ 7332852 w 8069370"/>
                <a:gd name="connsiteY72" fmla="*/ 150745 h 2689578"/>
                <a:gd name="connsiteX73" fmla="*/ 7279895 w 8069370"/>
                <a:gd name="connsiteY73" fmla="*/ 2464 h 2689578"/>
                <a:gd name="connsiteX74" fmla="*/ 6827990 w 8069370"/>
                <a:gd name="connsiteY74" fmla="*/ 436716 h 2689578"/>
                <a:gd name="connsiteX75" fmla="*/ 6326659 w 8069370"/>
                <a:gd name="connsiteY75" fmla="*/ 253130 h 2689578"/>
                <a:gd name="connsiteX76" fmla="*/ 6291354 w 8069370"/>
                <a:gd name="connsiteY76" fmla="*/ 359045 h 2689578"/>
                <a:gd name="connsiteX77" fmla="*/ 6185439 w 8069370"/>
                <a:gd name="connsiteY77" fmla="*/ 524978 h 2689578"/>
                <a:gd name="connsiteX78" fmla="*/ 6044219 w 8069370"/>
                <a:gd name="connsiteY78" fmla="*/ 602649 h 2689578"/>
                <a:gd name="connsiteX79" fmla="*/ 5934773 w 8069370"/>
                <a:gd name="connsiteY79" fmla="*/ 655607 h 2689578"/>
                <a:gd name="connsiteX80" fmla="*/ 5878285 w 8069370"/>
                <a:gd name="connsiteY80" fmla="*/ 616771 h 2689578"/>
                <a:gd name="connsiteX81" fmla="*/ 5832389 w 8069370"/>
                <a:gd name="connsiteY81" fmla="*/ 577936 h 2689578"/>
                <a:gd name="connsiteX82" fmla="*/ 5790023 w 8069370"/>
                <a:gd name="connsiteY82" fmla="*/ 588527 h 2689578"/>
                <a:gd name="connsiteX83" fmla="*/ 5730004 w 8069370"/>
                <a:gd name="connsiteY83" fmla="*/ 517917 h 2689578"/>
                <a:gd name="connsiteX84" fmla="*/ 5726474 w 8069370"/>
                <a:gd name="connsiteY84" fmla="*/ 482612 h 2689578"/>
                <a:gd name="connsiteX85" fmla="*/ 5694699 w 8069370"/>
                <a:gd name="connsiteY85" fmla="*/ 479082 h 2689578"/>
                <a:gd name="connsiteX86" fmla="*/ 5652333 w 8069370"/>
                <a:gd name="connsiteY86" fmla="*/ 493204 h 2689578"/>
                <a:gd name="connsiteX87" fmla="*/ 5602906 w 8069370"/>
                <a:gd name="connsiteY87" fmla="*/ 454368 h 2689578"/>
                <a:gd name="connsiteX88" fmla="*/ 5546418 w 8069370"/>
                <a:gd name="connsiteY88" fmla="*/ 270782 h 2689578"/>
                <a:gd name="connsiteX89" fmla="*/ 5493461 w 8069370"/>
                <a:gd name="connsiteY89" fmla="*/ 108379 h 2689578"/>
                <a:gd name="connsiteX90" fmla="*/ 5435575 w 8069370"/>
                <a:gd name="connsiteY90" fmla="*/ 0 h 2689578"/>
                <a:gd name="connsiteX91" fmla="*/ 5359302 w 8069370"/>
                <a:gd name="connsiteY91" fmla="*/ 323740 h 2689578"/>
                <a:gd name="connsiteX92" fmla="*/ 5320466 w 8069370"/>
                <a:gd name="connsiteY92" fmla="*/ 313148 h 2689578"/>
                <a:gd name="connsiteX93" fmla="*/ 5211021 w 8069370"/>
                <a:gd name="connsiteY93" fmla="*/ 80135 h 2689578"/>
                <a:gd name="connsiteX94" fmla="*/ 5189838 w 8069370"/>
                <a:gd name="connsiteY94" fmla="*/ 80135 h 2689578"/>
                <a:gd name="connsiteX95" fmla="*/ 5161593 w 8069370"/>
                <a:gd name="connsiteY95" fmla="*/ 115440 h 2689578"/>
                <a:gd name="connsiteX96" fmla="*/ 5119227 w 8069370"/>
                <a:gd name="connsiteY96" fmla="*/ 168398 h 2689578"/>
                <a:gd name="connsiteX97" fmla="*/ 5083922 w 8069370"/>
                <a:gd name="connsiteY97" fmla="*/ 129562 h 2689578"/>
                <a:gd name="connsiteX98" fmla="*/ 4873242 w 8069370"/>
                <a:gd name="connsiteY98" fmla="*/ 172995 h 2689578"/>
                <a:gd name="connsiteX99" fmla="*/ 4808543 w 8069370"/>
                <a:gd name="connsiteY99" fmla="*/ 351984 h 2689578"/>
                <a:gd name="connsiteX100" fmla="*/ 4737933 w 8069370"/>
                <a:gd name="connsiteY100" fmla="*/ 549692 h 2689578"/>
                <a:gd name="connsiteX101" fmla="*/ 3262183 w 8069370"/>
                <a:gd name="connsiteY101" fmla="*/ 1739471 h 2689578"/>
                <a:gd name="connsiteX102" fmla="*/ 28244 w 8069370"/>
                <a:gd name="connsiteY102" fmla="*/ 1389951 h 2689578"/>
                <a:gd name="connsiteX103" fmla="*/ 56488 w 8069370"/>
                <a:gd name="connsiteY103" fmla="*/ 1735941 h 2689578"/>
                <a:gd name="connsiteX0" fmla="*/ 56488 w 8069370"/>
                <a:gd name="connsiteY0" fmla="*/ 1735941 h 2689578"/>
                <a:gd name="connsiteX1" fmla="*/ 0 w 8069370"/>
                <a:gd name="connsiteY1" fmla="*/ 1845386 h 2689578"/>
                <a:gd name="connsiteX2" fmla="*/ 7061 w 8069370"/>
                <a:gd name="connsiteY2" fmla="*/ 2110173 h 2689578"/>
                <a:gd name="connsiteX3" fmla="*/ 14122 w 8069370"/>
                <a:gd name="connsiteY3" fmla="*/ 2099583 h 2689578"/>
                <a:gd name="connsiteX4" fmla="*/ 285970 w 8069370"/>
                <a:gd name="connsiteY4" fmla="*/ 2036034 h 2689578"/>
                <a:gd name="connsiteX5" fmla="*/ 480148 w 8069370"/>
                <a:gd name="connsiteY5" fmla="*/ 2194906 h 2689578"/>
                <a:gd name="connsiteX6" fmla="*/ 720222 w 8069370"/>
                <a:gd name="connsiteY6" fmla="*/ 2378492 h 2689578"/>
                <a:gd name="connsiteX7" fmla="*/ 935583 w 8069370"/>
                <a:gd name="connsiteY7" fmla="*/ 2505590 h 2689578"/>
                <a:gd name="connsiteX8" fmla="*/ 1203901 w 8069370"/>
                <a:gd name="connsiteY8" fmla="*/ 2629158 h 2689578"/>
                <a:gd name="connsiteX9" fmla="*/ 1440444 w 8069370"/>
                <a:gd name="connsiteY9" fmla="*/ 2685646 h 2689578"/>
                <a:gd name="connsiteX10" fmla="*/ 1797025 w 8069370"/>
                <a:gd name="connsiteY10" fmla="*/ 2671524 h 2689578"/>
                <a:gd name="connsiteX11" fmla="*/ 2037099 w 8069370"/>
                <a:gd name="connsiteY11" fmla="*/ 2565608 h 2689578"/>
                <a:gd name="connsiteX12" fmla="*/ 2220686 w 8069370"/>
                <a:gd name="connsiteY12" fmla="*/ 2406736 h 2689578"/>
                <a:gd name="connsiteX13" fmla="*/ 2270112 w 8069370"/>
                <a:gd name="connsiteY13" fmla="*/ 2254925 h 2689578"/>
                <a:gd name="connsiteX14" fmla="*/ 2520778 w 8069370"/>
                <a:gd name="connsiteY14" fmla="*/ 2374961 h 2689578"/>
                <a:gd name="connsiteX15" fmla="*/ 2796156 w 8069370"/>
                <a:gd name="connsiteY15" fmla="*/ 2399674 h 2689578"/>
                <a:gd name="connsiteX16" fmla="*/ 3043292 w 8069370"/>
                <a:gd name="connsiteY16" fmla="*/ 2367900 h 2689578"/>
                <a:gd name="connsiteX17" fmla="*/ 3089188 w 8069370"/>
                <a:gd name="connsiteY17" fmla="*/ 2237272 h 2689578"/>
                <a:gd name="connsiteX18" fmla="*/ 3364568 w 8069370"/>
                <a:gd name="connsiteY18" fmla="*/ 2364370 h 2689578"/>
                <a:gd name="connsiteX19" fmla="*/ 3650539 w 8069370"/>
                <a:gd name="connsiteY19" fmla="*/ 2459693 h 2689578"/>
                <a:gd name="connsiteX20" fmla="*/ 3837656 w 8069370"/>
                <a:gd name="connsiteY20" fmla="*/ 2466754 h 2689578"/>
                <a:gd name="connsiteX21" fmla="*/ 4289560 w 8069370"/>
                <a:gd name="connsiteY21" fmla="*/ 2367900 h 2689578"/>
                <a:gd name="connsiteX22" fmla="*/ 4575530 w 8069370"/>
                <a:gd name="connsiteY22" fmla="*/ 2283168 h 2689578"/>
                <a:gd name="connsiteX23" fmla="*/ 4819134 w 8069370"/>
                <a:gd name="connsiteY23" fmla="*/ 2283168 h 2689578"/>
                <a:gd name="connsiteX24" fmla="*/ 5073331 w 8069370"/>
                <a:gd name="connsiteY24" fmla="*/ 2180783 h 2689578"/>
                <a:gd name="connsiteX25" fmla="*/ 5253387 w 8069370"/>
                <a:gd name="connsiteY25" fmla="*/ 1965423 h 2689578"/>
                <a:gd name="connsiteX26" fmla="*/ 5309875 w 8069370"/>
                <a:gd name="connsiteY26" fmla="*/ 1718288 h 2689578"/>
                <a:gd name="connsiteX27" fmla="*/ 5239265 w 8069370"/>
                <a:gd name="connsiteY27" fmla="*/ 1531172 h 2689578"/>
                <a:gd name="connsiteX28" fmla="*/ 5263979 w 8069370"/>
                <a:gd name="connsiteY28" fmla="*/ 1192243 h 2689578"/>
                <a:gd name="connsiteX29" fmla="*/ 5136879 w 8069370"/>
                <a:gd name="connsiteY29" fmla="*/ 796827 h 2689578"/>
                <a:gd name="connsiteX30" fmla="*/ 5023904 w 8069370"/>
                <a:gd name="connsiteY30" fmla="*/ 623832 h 2689578"/>
                <a:gd name="connsiteX31" fmla="*/ 4917989 w 8069370"/>
                <a:gd name="connsiteY31" fmla="*/ 479082 h 2689578"/>
                <a:gd name="connsiteX32" fmla="*/ 5041556 w 8069370"/>
                <a:gd name="connsiteY32" fmla="*/ 514387 h 2689578"/>
                <a:gd name="connsiteX33" fmla="*/ 5211021 w 8069370"/>
                <a:gd name="connsiteY33" fmla="*/ 659137 h 2689578"/>
                <a:gd name="connsiteX34" fmla="*/ 5288775 w 8069370"/>
                <a:gd name="connsiteY34" fmla="*/ 719891 h 2689578"/>
                <a:gd name="connsiteX35" fmla="*/ 5348710 w 8069370"/>
                <a:gd name="connsiteY35" fmla="*/ 728764 h 2689578"/>
                <a:gd name="connsiteX36" fmla="*/ 5295753 w 8069370"/>
                <a:gd name="connsiteY36" fmla="*/ 584997 h 2689578"/>
                <a:gd name="connsiteX37" fmla="*/ 5267509 w 8069370"/>
                <a:gd name="connsiteY37" fmla="*/ 443777 h 2689578"/>
                <a:gd name="connsiteX38" fmla="*/ 5433442 w 8069370"/>
                <a:gd name="connsiteY38" fmla="*/ 620302 h 2689578"/>
                <a:gd name="connsiteX39" fmla="*/ 5535826 w 8069370"/>
                <a:gd name="connsiteY39" fmla="*/ 634424 h 2689578"/>
                <a:gd name="connsiteX40" fmla="*/ 5557010 w 8069370"/>
                <a:gd name="connsiteY40" fmla="*/ 454368 h 2689578"/>
                <a:gd name="connsiteX41" fmla="*/ 5652333 w 8069370"/>
                <a:gd name="connsiteY41" fmla="*/ 599119 h 2689578"/>
                <a:gd name="connsiteX42" fmla="*/ 5804145 w 8069370"/>
                <a:gd name="connsiteY42" fmla="*/ 800358 h 2689578"/>
                <a:gd name="connsiteX43" fmla="*/ 5878285 w 8069370"/>
                <a:gd name="connsiteY43" fmla="*/ 839193 h 2689578"/>
                <a:gd name="connsiteX44" fmla="*/ 5892407 w 8069370"/>
                <a:gd name="connsiteY44" fmla="*/ 708564 h 2689578"/>
                <a:gd name="connsiteX45" fmla="*/ 5980670 w 8069370"/>
                <a:gd name="connsiteY45" fmla="*/ 779174 h 2689578"/>
                <a:gd name="connsiteX46" fmla="*/ 6093646 w 8069370"/>
                <a:gd name="connsiteY46" fmla="*/ 853315 h 2689578"/>
                <a:gd name="connsiteX47" fmla="*/ 6132482 w 8069370"/>
                <a:gd name="connsiteY47" fmla="*/ 860376 h 2689578"/>
                <a:gd name="connsiteX48" fmla="*/ 6164256 w 8069370"/>
                <a:gd name="connsiteY48" fmla="*/ 750930 h 2689578"/>
                <a:gd name="connsiteX49" fmla="*/ 6157195 w 8069370"/>
                <a:gd name="connsiteY49" fmla="*/ 669728 h 2689578"/>
                <a:gd name="connsiteX50" fmla="*/ 6203092 w 8069370"/>
                <a:gd name="connsiteY50" fmla="*/ 616771 h 2689578"/>
                <a:gd name="connsiteX51" fmla="*/ 6361964 w 8069370"/>
                <a:gd name="connsiteY51" fmla="*/ 740339 h 2689578"/>
                <a:gd name="connsiteX52" fmla="*/ 6587917 w 8069370"/>
                <a:gd name="connsiteY52" fmla="*/ 966291 h 2689578"/>
                <a:gd name="connsiteX53" fmla="*/ 6813868 w 8069370"/>
                <a:gd name="connsiteY53" fmla="*/ 1174591 h 2689578"/>
                <a:gd name="connsiteX54" fmla="*/ 7000985 w 8069370"/>
                <a:gd name="connsiteY54" fmla="*/ 1291097 h 2689578"/>
                <a:gd name="connsiteX55" fmla="*/ 7318730 w 8069370"/>
                <a:gd name="connsiteY55" fmla="*/ 1446440 h 2689578"/>
                <a:gd name="connsiteX56" fmla="*/ 7541152 w 8069370"/>
                <a:gd name="connsiteY56" fmla="*/ 1499396 h 2689578"/>
                <a:gd name="connsiteX57" fmla="*/ 7629415 w 8069370"/>
                <a:gd name="connsiteY57" fmla="*/ 1358177 h 2689578"/>
                <a:gd name="connsiteX58" fmla="*/ 7664720 w 8069370"/>
                <a:gd name="connsiteY58" fmla="*/ 1220487 h 2689578"/>
                <a:gd name="connsiteX59" fmla="*/ 7880080 w 8069370"/>
                <a:gd name="connsiteY59" fmla="*/ 1397012 h 2689578"/>
                <a:gd name="connsiteX60" fmla="*/ 7957751 w 8069370"/>
                <a:gd name="connsiteY60" fmla="*/ 1344055 h 2689578"/>
                <a:gd name="connsiteX61" fmla="*/ 7897732 w 8069370"/>
                <a:gd name="connsiteY61" fmla="*/ 1206365 h 2689578"/>
                <a:gd name="connsiteX62" fmla="*/ 7873019 w 8069370"/>
                <a:gd name="connsiteY62" fmla="*/ 1089859 h 2689578"/>
                <a:gd name="connsiteX63" fmla="*/ 8018347 w 8069370"/>
                <a:gd name="connsiteY63" fmla="*/ 1143394 h 2689578"/>
                <a:gd name="connsiteX64" fmla="*/ 8067197 w 8069370"/>
                <a:gd name="connsiteY64" fmla="*/ 1043962 h 2689578"/>
                <a:gd name="connsiteX65" fmla="*/ 7957751 w 8069370"/>
                <a:gd name="connsiteY65" fmla="*/ 825071 h 2689578"/>
                <a:gd name="connsiteX66" fmla="*/ 7827122 w 8069370"/>
                <a:gd name="connsiteY66" fmla="*/ 796827 h 2689578"/>
                <a:gd name="connsiteX67" fmla="*/ 7721207 w 8069370"/>
                <a:gd name="connsiteY67" fmla="*/ 747400 h 2689578"/>
                <a:gd name="connsiteX68" fmla="*/ 7615292 w 8069370"/>
                <a:gd name="connsiteY68" fmla="*/ 673259 h 2689578"/>
                <a:gd name="connsiteX69" fmla="*/ 7498786 w 8069370"/>
                <a:gd name="connsiteY69" fmla="*/ 602649 h 2689578"/>
                <a:gd name="connsiteX70" fmla="*/ 7431706 w 8069370"/>
                <a:gd name="connsiteY70" fmla="*/ 475551 h 2689578"/>
                <a:gd name="connsiteX71" fmla="*/ 7382279 w 8069370"/>
                <a:gd name="connsiteY71" fmla="*/ 341392 h 2689578"/>
                <a:gd name="connsiteX72" fmla="*/ 7332852 w 8069370"/>
                <a:gd name="connsiteY72" fmla="*/ 150745 h 2689578"/>
                <a:gd name="connsiteX73" fmla="*/ 7279895 w 8069370"/>
                <a:gd name="connsiteY73" fmla="*/ 2464 h 2689578"/>
                <a:gd name="connsiteX74" fmla="*/ 6827990 w 8069370"/>
                <a:gd name="connsiteY74" fmla="*/ 436716 h 2689578"/>
                <a:gd name="connsiteX75" fmla="*/ 6326659 w 8069370"/>
                <a:gd name="connsiteY75" fmla="*/ 253130 h 2689578"/>
                <a:gd name="connsiteX76" fmla="*/ 6291354 w 8069370"/>
                <a:gd name="connsiteY76" fmla="*/ 359045 h 2689578"/>
                <a:gd name="connsiteX77" fmla="*/ 6185439 w 8069370"/>
                <a:gd name="connsiteY77" fmla="*/ 524978 h 2689578"/>
                <a:gd name="connsiteX78" fmla="*/ 6044219 w 8069370"/>
                <a:gd name="connsiteY78" fmla="*/ 602649 h 2689578"/>
                <a:gd name="connsiteX79" fmla="*/ 5934773 w 8069370"/>
                <a:gd name="connsiteY79" fmla="*/ 655607 h 2689578"/>
                <a:gd name="connsiteX80" fmla="*/ 5878285 w 8069370"/>
                <a:gd name="connsiteY80" fmla="*/ 616771 h 2689578"/>
                <a:gd name="connsiteX81" fmla="*/ 5832389 w 8069370"/>
                <a:gd name="connsiteY81" fmla="*/ 577936 h 2689578"/>
                <a:gd name="connsiteX82" fmla="*/ 5790023 w 8069370"/>
                <a:gd name="connsiteY82" fmla="*/ 588527 h 2689578"/>
                <a:gd name="connsiteX83" fmla="*/ 5730004 w 8069370"/>
                <a:gd name="connsiteY83" fmla="*/ 517917 h 2689578"/>
                <a:gd name="connsiteX84" fmla="*/ 5726474 w 8069370"/>
                <a:gd name="connsiteY84" fmla="*/ 482612 h 2689578"/>
                <a:gd name="connsiteX85" fmla="*/ 5694699 w 8069370"/>
                <a:gd name="connsiteY85" fmla="*/ 479082 h 2689578"/>
                <a:gd name="connsiteX86" fmla="*/ 5652333 w 8069370"/>
                <a:gd name="connsiteY86" fmla="*/ 493204 h 2689578"/>
                <a:gd name="connsiteX87" fmla="*/ 5602906 w 8069370"/>
                <a:gd name="connsiteY87" fmla="*/ 454368 h 2689578"/>
                <a:gd name="connsiteX88" fmla="*/ 5546418 w 8069370"/>
                <a:gd name="connsiteY88" fmla="*/ 270782 h 2689578"/>
                <a:gd name="connsiteX89" fmla="*/ 5493461 w 8069370"/>
                <a:gd name="connsiteY89" fmla="*/ 108379 h 2689578"/>
                <a:gd name="connsiteX90" fmla="*/ 5435575 w 8069370"/>
                <a:gd name="connsiteY90" fmla="*/ 0 h 2689578"/>
                <a:gd name="connsiteX91" fmla="*/ 5359302 w 8069370"/>
                <a:gd name="connsiteY91" fmla="*/ 323740 h 2689578"/>
                <a:gd name="connsiteX92" fmla="*/ 5320466 w 8069370"/>
                <a:gd name="connsiteY92" fmla="*/ 313148 h 2689578"/>
                <a:gd name="connsiteX93" fmla="*/ 5211021 w 8069370"/>
                <a:gd name="connsiteY93" fmla="*/ 80135 h 2689578"/>
                <a:gd name="connsiteX94" fmla="*/ 5189838 w 8069370"/>
                <a:gd name="connsiteY94" fmla="*/ 80135 h 2689578"/>
                <a:gd name="connsiteX95" fmla="*/ 5161593 w 8069370"/>
                <a:gd name="connsiteY95" fmla="*/ 115440 h 2689578"/>
                <a:gd name="connsiteX96" fmla="*/ 5119227 w 8069370"/>
                <a:gd name="connsiteY96" fmla="*/ 168398 h 2689578"/>
                <a:gd name="connsiteX97" fmla="*/ 5083922 w 8069370"/>
                <a:gd name="connsiteY97" fmla="*/ 129562 h 2689578"/>
                <a:gd name="connsiteX98" fmla="*/ 4873242 w 8069370"/>
                <a:gd name="connsiteY98" fmla="*/ 172995 h 2689578"/>
                <a:gd name="connsiteX99" fmla="*/ 4808543 w 8069370"/>
                <a:gd name="connsiteY99" fmla="*/ 351984 h 2689578"/>
                <a:gd name="connsiteX100" fmla="*/ 4737933 w 8069370"/>
                <a:gd name="connsiteY100" fmla="*/ 549692 h 2689578"/>
                <a:gd name="connsiteX101" fmla="*/ 3262183 w 8069370"/>
                <a:gd name="connsiteY101" fmla="*/ 1739471 h 2689578"/>
                <a:gd name="connsiteX102" fmla="*/ 28244 w 8069370"/>
                <a:gd name="connsiteY102" fmla="*/ 1389951 h 2689578"/>
                <a:gd name="connsiteX103" fmla="*/ 56488 w 8069370"/>
                <a:gd name="connsiteY103" fmla="*/ 1735941 h 2689578"/>
                <a:gd name="connsiteX0" fmla="*/ 56488 w 8069370"/>
                <a:gd name="connsiteY0" fmla="*/ 1735941 h 2689578"/>
                <a:gd name="connsiteX1" fmla="*/ 0 w 8069370"/>
                <a:gd name="connsiteY1" fmla="*/ 1845386 h 2689578"/>
                <a:gd name="connsiteX2" fmla="*/ 7061 w 8069370"/>
                <a:gd name="connsiteY2" fmla="*/ 2110173 h 2689578"/>
                <a:gd name="connsiteX3" fmla="*/ 14122 w 8069370"/>
                <a:gd name="connsiteY3" fmla="*/ 2099583 h 2689578"/>
                <a:gd name="connsiteX4" fmla="*/ 285970 w 8069370"/>
                <a:gd name="connsiteY4" fmla="*/ 2036034 h 2689578"/>
                <a:gd name="connsiteX5" fmla="*/ 480148 w 8069370"/>
                <a:gd name="connsiteY5" fmla="*/ 2194906 h 2689578"/>
                <a:gd name="connsiteX6" fmla="*/ 720222 w 8069370"/>
                <a:gd name="connsiteY6" fmla="*/ 2378492 h 2689578"/>
                <a:gd name="connsiteX7" fmla="*/ 935583 w 8069370"/>
                <a:gd name="connsiteY7" fmla="*/ 2505590 h 2689578"/>
                <a:gd name="connsiteX8" fmla="*/ 1203901 w 8069370"/>
                <a:gd name="connsiteY8" fmla="*/ 2629158 h 2689578"/>
                <a:gd name="connsiteX9" fmla="*/ 1440444 w 8069370"/>
                <a:gd name="connsiteY9" fmla="*/ 2685646 h 2689578"/>
                <a:gd name="connsiteX10" fmla="*/ 1797025 w 8069370"/>
                <a:gd name="connsiteY10" fmla="*/ 2671524 h 2689578"/>
                <a:gd name="connsiteX11" fmla="*/ 2037099 w 8069370"/>
                <a:gd name="connsiteY11" fmla="*/ 2565608 h 2689578"/>
                <a:gd name="connsiteX12" fmla="*/ 2220686 w 8069370"/>
                <a:gd name="connsiteY12" fmla="*/ 2406736 h 2689578"/>
                <a:gd name="connsiteX13" fmla="*/ 2270112 w 8069370"/>
                <a:gd name="connsiteY13" fmla="*/ 2254925 h 2689578"/>
                <a:gd name="connsiteX14" fmla="*/ 2520778 w 8069370"/>
                <a:gd name="connsiteY14" fmla="*/ 2374961 h 2689578"/>
                <a:gd name="connsiteX15" fmla="*/ 2796156 w 8069370"/>
                <a:gd name="connsiteY15" fmla="*/ 2399674 h 2689578"/>
                <a:gd name="connsiteX16" fmla="*/ 3043292 w 8069370"/>
                <a:gd name="connsiteY16" fmla="*/ 2367900 h 2689578"/>
                <a:gd name="connsiteX17" fmla="*/ 3089188 w 8069370"/>
                <a:gd name="connsiteY17" fmla="*/ 2237272 h 2689578"/>
                <a:gd name="connsiteX18" fmla="*/ 3364568 w 8069370"/>
                <a:gd name="connsiteY18" fmla="*/ 2364370 h 2689578"/>
                <a:gd name="connsiteX19" fmla="*/ 3650539 w 8069370"/>
                <a:gd name="connsiteY19" fmla="*/ 2459693 h 2689578"/>
                <a:gd name="connsiteX20" fmla="*/ 3837656 w 8069370"/>
                <a:gd name="connsiteY20" fmla="*/ 2466754 h 2689578"/>
                <a:gd name="connsiteX21" fmla="*/ 4289560 w 8069370"/>
                <a:gd name="connsiteY21" fmla="*/ 2367900 h 2689578"/>
                <a:gd name="connsiteX22" fmla="*/ 4575530 w 8069370"/>
                <a:gd name="connsiteY22" fmla="*/ 2283168 h 2689578"/>
                <a:gd name="connsiteX23" fmla="*/ 4819134 w 8069370"/>
                <a:gd name="connsiteY23" fmla="*/ 2283168 h 2689578"/>
                <a:gd name="connsiteX24" fmla="*/ 5073331 w 8069370"/>
                <a:gd name="connsiteY24" fmla="*/ 2180783 h 2689578"/>
                <a:gd name="connsiteX25" fmla="*/ 5253387 w 8069370"/>
                <a:gd name="connsiteY25" fmla="*/ 1965423 h 2689578"/>
                <a:gd name="connsiteX26" fmla="*/ 5309875 w 8069370"/>
                <a:gd name="connsiteY26" fmla="*/ 1718288 h 2689578"/>
                <a:gd name="connsiteX27" fmla="*/ 5239265 w 8069370"/>
                <a:gd name="connsiteY27" fmla="*/ 1531172 h 2689578"/>
                <a:gd name="connsiteX28" fmla="*/ 5263979 w 8069370"/>
                <a:gd name="connsiteY28" fmla="*/ 1192243 h 2689578"/>
                <a:gd name="connsiteX29" fmla="*/ 5136879 w 8069370"/>
                <a:gd name="connsiteY29" fmla="*/ 796827 h 2689578"/>
                <a:gd name="connsiteX30" fmla="*/ 5023904 w 8069370"/>
                <a:gd name="connsiteY30" fmla="*/ 623832 h 2689578"/>
                <a:gd name="connsiteX31" fmla="*/ 4917989 w 8069370"/>
                <a:gd name="connsiteY31" fmla="*/ 479082 h 2689578"/>
                <a:gd name="connsiteX32" fmla="*/ 5041556 w 8069370"/>
                <a:gd name="connsiteY32" fmla="*/ 514387 h 2689578"/>
                <a:gd name="connsiteX33" fmla="*/ 5211021 w 8069370"/>
                <a:gd name="connsiteY33" fmla="*/ 659137 h 2689578"/>
                <a:gd name="connsiteX34" fmla="*/ 5288775 w 8069370"/>
                <a:gd name="connsiteY34" fmla="*/ 719891 h 2689578"/>
                <a:gd name="connsiteX35" fmla="*/ 5348710 w 8069370"/>
                <a:gd name="connsiteY35" fmla="*/ 728764 h 2689578"/>
                <a:gd name="connsiteX36" fmla="*/ 5295753 w 8069370"/>
                <a:gd name="connsiteY36" fmla="*/ 584997 h 2689578"/>
                <a:gd name="connsiteX37" fmla="*/ 5267509 w 8069370"/>
                <a:gd name="connsiteY37" fmla="*/ 443777 h 2689578"/>
                <a:gd name="connsiteX38" fmla="*/ 5433442 w 8069370"/>
                <a:gd name="connsiteY38" fmla="*/ 620302 h 2689578"/>
                <a:gd name="connsiteX39" fmla="*/ 5535826 w 8069370"/>
                <a:gd name="connsiteY39" fmla="*/ 634424 h 2689578"/>
                <a:gd name="connsiteX40" fmla="*/ 5557010 w 8069370"/>
                <a:gd name="connsiteY40" fmla="*/ 454368 h 2689578"/>
                <a:gd name="connsiteX41" fmla="*/ 5652333 w 8069370"/>
                <a:gd name="connsiteY41" fmla="*/ 599119 h 2689578"/>
                <a:gd name="connsiteX42" fmla="*/ 5804145 w 8069370"/>
                <a:gd name="connsiteY42" fmla="*/ 800358 h 2689578"/>
                <a:gd name="connsiteX43" fmla="*/ 5878285 w 8069370"/>
                <a:gd name="connsiteY43" fmla="*/ 839193 h 2689578"/>
                <a:gd name="connsiteX44" fmla="*/ 5892407 w 8069370"/>
                <a:gd name="connsiteY44" fmla="*/ 708564 h 2689578"/>
                <a:gd name="connsiteX45" fmla="*/ 5980670 w 8069370"/>
                <a:gd name="connsiteY45" fmla="*/ 779174 h 2689578"/>
                <a:gd name="connsiteX46" fmla="*/ 6093646 w 8069370"/>
                <a:gd name="connsiteY46" fmla="*/ 853315 h 2689578"/>
                <a:gd name="connsiteX47" fmla="*/ 6132482 w 8069370"/>
                <a:gd name="connsiteY47" fmla="*/ 860376 h 2689578"/>
                <a:gd name="connsiteX48" fmla="*/ 6164256 w 8069370"/>
                <a:gd name="connsiteY48" fmla="*/ 750930 h 2689578"/>
                <a:gd name="connsiteX49" fmla="*/ 6157195 w 8069370"/>
                <a:gd name="connsiteY49" fmla="*/ 669728 h 2689578"/>
                <a:gd name="connsiteX50" fmla="*/ 6203092 w 8069370"/>
                <a:gd name="connsiteY50" fmla="*/ 616771 h 2689578"/>
                <a:gd name="connsiteX51" fmla="*/ 6361964 w 8069370"/>
                <a:gd name="connsiteY51" fmla="*/ 740339 h 2689578"/>
                <a:gd name="connsiteX52" fmla="*/ 6587917 w 8069370"/>
                <a:gd name="connsiteY52" fmla="*/ 966291 h 2689578"/>
                <a:gd name="connsiteX53" fmla="*/ 6813868 w 8069370"/>
                <a:gd name="connsiteY53" fmla="*/ 1174591 h 2689578"/>
                <a:gd name="connsiteX54" fmla="*/ 7000985 w 8069370"/>
                <a:gd name="connsiteY54" fmla="*/ 1291097 h 2689578"/>
                <a:gd name="connsiteX55" fmla="*/ 7318730 w 8069370"/>
                <a:gd name="connsiteY55" fmla="*/ 1446440 h 2689578"/>
                <a:gd name="connsiteX56" fmla="*/ 7541152 w 8069370"/>
                <a:gd name="connsiteY56" fmla="*/ 1499396 h 2689578"/>
                <a:gd name="connsiteX57" fmla="*/ 7629415 w 8069370"/>
                <a:gd name="connsiteY57" fmla="*/ 1358177 h 2689578"/>
                <a:gd name="connsiteX58" fmla="*/ 7664720 w 8069370"/>
                <a:gd name="connsiteY58" fmla="*/ 1220487 h 2689578"/>
                <a:gd name="connsiteX59" fmla="*/ 7880080 w 8069370"/>
                <a:gd name="connsiteY59" fmla="*/ 1397012 h 2689578"/>
                <a:gd name="connsiteX60" fmla="*/ 7957751 w 8069370"/>
                <a:gd name="connsiteY60" fmla="*/ 1344055 h 2689578"/>
                <a:gd name="connsiteX61" fmla="*/ 7897732 w 8069370"/>
                <a:gd name="connsiteY61" fmla="*/ 1206365 h 2689578"/>
                <a:gd name="connsiteX62" fmla="*/ 7873019 w 8069370"/>
                <a:gd name="connsiteY62" fmla="*/ 1089859 h 2689578"/>
                <a:gd name="connsiteX63" fmla="*/ 8018347 w 8069370"/>
                <a:gd name="connsiteY63" fmla="*/ 1143394 h 2689578"/>
                <a:gd name="connsiteX64" fmla="*/ 8067197 w 8069370"/>
                <a:gd name="connsiteY64" fmla="*/ 1043962 h 2689578"/>
                <a:gd name="connsiteX65" fmla="*/ 7957751 w 8069370"/>
                <a:gd name="connsiteY65" fmla="*/ 825071 h 2689578"/>
                <a:gd name="connsiteX66" fmla="*/ 7827122 w 8069370"/>
                <a:gd name="connsiteY66" fmla="*/ 796827 h 2689578"/>
                <a:gd name="connsiteX67" fmla="*/ 7721207 w 8069370"/>
                <a:gd name="connsiteY67" fmla="*/ 747400 h 2689578"/>
                <a:gd name="connsiteX68" fmla="*/ 7615292 w 8069370"/>
                <a:gd name="connsiteY68" fmla="*/ 673259 h 2689578"/>
                <a:gd name="connsiteX69" fmla="*/ 7498786 w 8069370"/>
                <a:gd name="connsiteY69" fmla="*/ 602649 h 2689578"/>
                <a:gd name="connsiteX70" fmla="*/ 7431706 w 8069370"/>
                <a:gd name="connsiteY70" fmla="*/ 475551 h 2689578"/>
                <a:gd name="connsiteX71" fmla="*/ 7382279 w 8069370"/>
                <a:gd name="connsiteY71" fmla="*/ 341392 h 2689578"/>
                <a:gd name="connsiteX72" fmla="*/ 7332852 w 8069370"/>
                <a:gd name="connsiteY72" fmla="*/ 150745 h 2689578"/>
                <a:gd name="connsiteX73" fmla="*/ 7279895 w 8069370"/>
                <a:gd name="connsiteY73" fmla="*/ 2464 h 2689578"/>
                <a:gd name="connsiteX74" fmla="*/ 6827990 w 8069370"/>
                <a:gd name="connsiteY74" fmla="*/ 436716 h 2689578"/>
                <a:gd name="connsiteX75" fmla="*/ 6326659 w 8069370"/>
                <a:gd name="connsiteY75" fmla="*/ 253130 h 2689578"/>
                <a:gd name="connsiteX76" fmla="*/ 6291354 w 8069370"/>
                <a:gd name="connsiteY76" fmla="*/ 359045 h 2689578"/>
                <a:gd name="connsiteX77" fmla="*/ 6185439 w 8069370"/>
                <a:gd name="connsiteY77" fmla="*/ 524978 h 2689578"/>
                <a:gd name="connsiteX78" fmla="*/ 6044219 w 8069370"/>
                <a:gd name="connsiteY78" fmla="*/ 602649 h 2689578"/>
                <a:gd name="connsiteX79" fmla="*/ 5934773 w 8069370"/>
                <a:gd name="connsiteY79" fmla="*/ 655607 h 2689578"/>
                <a:gd name="connsiteX80" fmla="*/ 5878285 w 8069370"/>
                <a:gd name="connsiteY80" fmla="*/ 616771 h 2689578"/>
                <a:gd name="connsiteX81" fmla="*/ 5832389 w 8069370"/>
                <a:gd name="connsiteY81" fmla="*/ 577936 h 2689578"/>
                <a:gd name="connsiteX82" fmla="*/ 5790023 w 8069370"/>
                <a:gd name="connsiteY82" fmla="*/ 588527 h 2689578"/>
                <a:gd name="connsiteX83" fmla="*/ 5730004 w 8069370"/>
                <a:gd name="connsiteY83" fmla="*/ 517917 h 2689578"/>
                <a:gd name="connsiteX84" fmla="*/ 5726474 w 8069370"/>
                <a:gd name="connsiteY84" fmla="*/ 482612 h 2689578"/>
                <a:gd name="connsiteX85" fmla="*/ 5694699 w 8069370"/>
                <a:gd name="connsiteY85" fmla="*/ 479082 h 2689578"/>
                <a:gd name="connsiteX86" fmla="*/ 5652333 w 8069370"/>
                <a:gd name="connsiteY86" fmla="*/ 493204 h 2689578"/>
                <a:gd name="connsiteX87" fmla="*/ 5602906 w 8069370"/>
                <a:gd name="connsiteY87" fmla="*/ 454368 h 2689578"/>
                <a:gd name="connsiteX88" fmla="*/ 5546418 w 8069370"/>
                <a:gd name="connsiteY88" fmla="*/ 270782 h 2689578"/>
                <a:gd name="connsiteX89" fmla="*/ 5493461 w 8069370"/>
                <a:gd name="connsiteY89" fmla="*/ 108379 h 2689578"/>
                <a:gd name="connsiteX90" fmla="*/ 5435575 w 8069370"/>
                <a:gd name="connsiteY90" fmla="*/ 0 h 2689578"/>
                <a:gd name="connsiteX91" fmla="*/ 5359302 w 8069370"/>
                <a:gd name="connsiteY91" fmla="*/ 323740 h 2689578"/>
                <a:gd name="connsiteX92" fmla="*/ 5320466 w 8069370"/>
                <a:gd name="connsiteY92" fmla="*/ 313148 h 2689578"/>
                <a:gd name="connsiteX93" fmla="*/ 5211021 w 8069370"/>
                <a:gd name="connsiteY93" fmla="*/ 80135 h 2689578"/>
                <a:gd name="connsiteX94" fmla="*/ 5189838 w 8069370"/>
                <a:gd name="connsiteY94" fmla="*/ 80135 h 2689578"/>
                <a:gd name="connsiteX95" fmla="*/ 5161593 w 8069370"/>
                <a:gd name="connsiteY95" fmla="*/ 115440 h 2689578"/>
                <a:gd name="connsiteX96" fmla="*/ 5119227 w 8069370"/>
                <a:gd name="connsiteY96" fmla="*/ 168398 h 2689578"/>
                <a:gd name="connsiteX97" fmla="*/ 5083922 w 8069370"/>
                <a:gd name="connsiteY97" fmla="*/ 129562 h 2689578"/>
                <a:gd name="connsiteX98" fmla="*/ 4873242 w 8069370"/>
                <a:gd name="connsiteY98" fmla="*/ 172995 h 2689578"/>
                <a:gd name="connsiteX99" fmla="*/ 4808543 w 8069370"/>
                <a:gd name="connsiteY99" fmla="*/ 351984 h 2689578"/>
                <a:gd name="connsiteX100" fmla="*/ 4737933 w 8069370"/>
                <a:gd name="connsiteY100" fmla="*/ 549692 h 2689578"/>
                <a:gd name="connsiteX101" fmla="*/ 3262183 w 8069370"/>
                <a:gd name="connsiteY101" fmla="*/ 1739471 h 2689578"/>
                <a:gd name="connsiteX102" fmla="*/ 28244 w 8069370"/>
                <a:gd name="connsiteY102" fmla="*/ 1389951 h 2689578"/>
                <a:gd name="connsiteX103" fmla="*/ 56488 w 8069370"/>
                <a:gd name="connsiteY103" fmla="*/ 1735941 h 2689578"/>
                <a:gd name="connsiteX0" fmla="*/ 56488 w 8069370"/>
                <a:gd name="connsiteY0" fmla="*/ 1735941 h 2689578"/>
                <a:gd name="connsiteX1" fmla="*/ 0 w 8069370"/>
                <a:gd name="connsiteY1" fmla="*/ 1845386 h 2689578"/>
                <a:gd name="connsiteX2" fmla="*/ 7061 w 8069370"/>
                <a:gd name="connsiteY2" fmla="*/ 2110173 h 2689578"/>
                <a:gd name="connsiteX3" fmla="*/ 14122 w 8069370"/>
                <a:gd name="connsiteY3" fmla="*/ 2099583 h 2689578"/>
                <a:gd name="connsiteX4" fmla="*/ 285970 w 8069370"/>
                <a:gd name="connsiteY4" fmla="*/ 2036034 h 2689578"/>
                <a:gd name="connsiteX5" fmla="*/ 480148 w 8069370"/>
                <a:gd name="connsiteY5" fmla="*/ 2194906 h 2689578"/>
                <a:gd name="connsiteX6" fmla="*/ 720222 w 8069370"/>
                <a:gd name="connsiteY6" fmla="*/ 2378492 h 2689578"/>
                <a:gd name="connsiteX7" fmla="*/ 935583 w 8069370"/>
                <a:gd name="connsiteY7" fmla="*/ 2505590 h 2689578"/>
                <a:gd name="connsiteX8" fmla="*/ 1203901 w 8069370"/>
                <a:gd name="connsiteY8" fmla="*/ 2629158 h 2689578"/>
                <a:gd name="connsiteX9" fmla="*/ 1440444 w 8069370"/>
                <a:gd name="connsiteY9" fmla="*/ 2685646 h 2689578"/>
                <a:gd name="connsiteX10" fmla="*/ 1797025 w 8069370"/>
                <a:gd name="connsiteY10" fmla="*/ 2671524 h 2689578"/>
                <a:gd name="connsiteX11" fmla="*/ 2037099 w 8069370"/>
                <a:gd name="connsiteY11" fmla="*/ 2565608 h 2689578"/>
                <a:gd name="connsiteX12" fmla="*/ 2220686 w 8069370"/>
                <a:gd name="connsiteY12" fmla="*/ 2406736 h 2689578"/>
                <a:gd name="connsiteX13" fmla="*/ 2270112 w 8069370"/>
                <a:gd name="connsiteY13" fmla="*/ 2254925 h 2689578"/>
                <a:gd name="connsiteX14" fmla="*/ 2520778 w 8069370"/>
                <a:gd name="connsiteY14" fmla="*/ 2374961 h 2689578"/>
                <a:gd name="connsiteX15" fmla="*/ 2796156 w 8069370"/>
                <a:gd name="connsiteY15" fmla="*/ 2399674 h 2689578"/>
                <a:gd name="connsiteX16" fmla="*/ 3043292 w 8069370"/>
                <a:gd name="connsiteY16" fmla="*/ 2367900 h 2689578"/>
                <a:gd name="connsiteX17" fmla="*/ 3089188 w 8069370"/>
                <a:gd name="connsiteY17" fmla="*/ 2237272 h 2689578"/>
                <a:gd name="connsiteX18" fmla="*/ 3364568 w 8069370"/>
                <a:gd name="connsiteY18" fmla="*/ 2364370 h 2689578"/>
                <a:gd name="connsiteX19" fmla="*/ 3650539 w 8069370"/>
                <a:gd name="connsiteY19" fmla="*/ 2459693 h 2689578"/>
                <a:gd name="connsiteX20" fmla="*/ 3837656 w 8069370"/>
                <a:gd name="connsiteY20" fmla="*/ 2466754 h 2689578"/>
                <a:gd name="connsiteX21" fmla="*/ 4289560 w 8069370"/>
                <a:gd name="connsiteY21" fmla="*/ 2367900 h 2689578"/>
                <a:gd name="connsiteX22" fmla="*/ 4575530 w 8069370"/>
                <a:gd name="connsiteY22" fmla="*/ 2283168 h 2689578"/>
                <a:gd name="connsiteX23" fmla="*/ 4819134 w 8069370"/>
                <a:gd name="connsiteY23" fmla="*/ 2283168 h 2689578"/>
                <a:gd name="connsiteX24" fmla="*/ 5073331 w 8069370"/>
                <a:gd name="connsiteY24" fmla="*/ 2180783 h 2689578"/>
                <a:gd name="connsiteX25" fmla="*/ 5253387 w 8069370"/>
                <a:gd name="connsiteY25" fmla="*/ 1965423 h 2689578"/>
                <a:gd name="connsiteX26" fmla="*/ 5309875 w 8069370"/>
                <a:gd name="connsiteY26" fmla="*/ 1718288 h 2689578"/>
                <a:gd name="connsiteX27" fmla="*/ 5239265 w 8069370"/>
                <a:gd name="connsiteY27" fmla="*/ 1531172 h 2689578"/>
                <a:gd name="connsiteX28" fmla="*/ 5263979 w 8069370"/>
                <a:gd name="connsiteY28" fmla="*/ 1192243 h 2689578"/>
                <a:gd name="connsiteX29" fmla="*/ 5136879 w 8069370"/>
                <a:gd name="connsiteY29" fmla="*/ 796827 h 2689578"/>
                <a:gd name="connsiteX30" fmla="*/ 5023904 w 8069370"/>
                <a:gd name="connsiteY30" fmla="*/ 623832 h 2689578"/>
                <a:gd name="connsiteX31" fmla="*/ 4917989 w 8069370"/>
                <a:gd name="connsiteY31" fmla="*/ 479082 h 2689578"/>
                <a:gd name="connsiteX32" fmla="*/ 5041556 w 8069370"/>
                <a:gd name="connsiteY32" fmla="*/ 514387 h 2689578"/>
                <a:gd name="connsiteX33" fmla="*/ 5211021 w 8069370"/>
                <a:gd name="connsiteY33" fmla="*/ 659137 h 2689578"/>
                <a:gd name="connsiteX34" fmla="*/ 5288775 w 8069370"/>
                <a:gd name="connsiteY34" fmla="*/ 719891 h 2689578"/>
                <a:gd name="connsiteX35" fmla="*/ 5348710 w 8069370"/>
                <a:gd name="connsiteY35" fmla="*/ 728764 h 2689578"/>
                <a:gd name="connsiteX36" fmla="*/ 5295753 w 8069370"/>
                <a:gd name="connsiteY36" fmla="*/ 584997 h 2689578"/>
                <a:gd name="connsiteX37" fmla="*/ 5267509 w 8069370"/>
                <a:gd name="connsiteY37" fmla="*/ 443777 h 2689578"/>
                <a:gd name="connsiteX38" fmla="*/ 5433442 w 8069370"/>
                <a:gd name="connsiteY38" fmla="*/ 620302 h 2689578"/>
                <a:gd name="connsiteX39" fmla="*/ 5535826 w 8069370"/>
                <a:gd name="connsiteY39" fmla="*/ 634424 h 2689578"/>
                <a:gd name="connsiteX40" fmla="*/ 5557010 w 8069370"/>
                <a:gd name="connsiteY40" fmla="*/ 454368 h 2689578"/>
                <a:gd name="connsiteX41" fmla="*/ 5652333 w 8069370"/>
                <a:gd name="connsiteY41" fmla="*/ 599119 h 2689578"/>
                <a:gd name="connsiteX42" fmla="*/ 5804145 w 8069370"/>
                <a:gd name="connsiteY42" fmla="*/ 800358 h 2689578"/>
                <a:gd name="connsiteX43" fmla="*/ 5878285 w 8069370"/>
                <a:gd name="connsiteY43" fmla="*/ 839193 h 2689578"/>
                <a:gd name="connsiteX44" fmla="*/ 5892407 w 8069370"/>
                <a:gd name="connsiteY44" fmla="*/ 708564 h 2689578"/>
                <a:gd name="connsiteX45" fmla="*/ 5980670 w 8069370"/>
                <a:gd name="connsiteY45" fmla="*/ 779174 h 2689578"/>
                <a:gd name="connsiteX46" fmla="*/ 6093646 w 8069370"/>
                <a:gd name="connsiteY46" fmla="*/ 853315 h 2689578"/>
                <a:gd name="connsiteX47" fmla="*/ 6132482 w 8069370"/>
                <a:gd name="connsiteY47" fmla="*/ 860376 h 2689578"/>
                <a:gd name="connsiteX48" fmla="*/ 6164256 w 8069370"/>
                <a:gd name="connsiteY48" fmla="*/ 750930 h 2689578"/>
                <a:gd name="connsiteX49" fmla="*/ 6157195 w 8069370"/>
                <a:gd name="connsiteY49" fmla="*/ 669728 h 2689578"/>
                <a:gd name="connsiteX50" fmla="*/ 6203092 w 8069370"/>
                <a:gd name="connsiteY50" fmla="*/ 616771 h 2689578"/>
                <a:gd name="connsiteX51" fmla="*/ 6361964 w 8069370"/>
                <a:gd name="connsiteY51" fmla="*/ 740339 h 2689578"/>
                <a:gd name="connsiteX52" fmla="*/ 6587917 w 8069370"/>
                <a:gd name="connsiteY52" fmla="*/ 966291 h 2689578"/>
                <a:gd name="connsiteX53" fmla="*/ 6813868 w 8069370"/>
                <a:gd name="connsiteY53" fmla="*/ 1174591 h 2689578"/>
                <a:gd name="connsiteX54" fmla="*/ 7000985 w 8069370"/>
                <a:gd name="connsiteY54" fmla="*/ 1291097 h 2689578"/>
                <a:gd name="connsiteX55" fmla="*/ 7318730 w 8069370"/>
                <a:gd name="connsiteY55" fmla="*/ 1446440 h 2689578"/>
                <a:gd name="connsiteX56" fmla="*/ 7541152 w 8069370"/>
                <a:gd name="connsiteY56" fmla="*/ 1499396 h 2689578"/>
                <a:gd name="connsiteX57" fmla="*/ 7629415 w 8069370"/>
                <a:gd name="connsiteY57" fmla="*/ 1358177 h 2689578"/>
                <a:gd name="connsiteX58" fmla="*/ 7664720 w 8069370"/>
                <a:gd name="connsiteY58" fmla="*/ 1220487 h 2689578"/>
                <a:gd name="connsiteX59" fmla="*/ 7880080 w 8069370"/>
                <a:gd name="connsiteY59" fmla="*/ 1397012 h 2689578"/>
                <a:gd name="connsiteX60" fmla="*/ 7957751 w 8069370"/>
                <a:gd name="connsiteY60" fmla="*/ 1344055 h 2689578"/>
                <a:gd name="connsiteX61" fmla="*/ 7897732 w 8069370"/>
                <a:gd name="connsiteY61" fmla="*/ 1206365 h 2689578"/>
                <a:gd name="connsiteX62" fmla="*/ 7873019 w 8069370"/>
                <a:gd name="connsiteY62" fmla="*/ 1089859 h 2689578"/>
                <a:gd name="connsiteX63" fmla="*/ 8018347 w 8069370"/>
                <a:gd name="connsiteY63" fmla="*/ 1143394 h 2689578"/>
                <a:gd name="connsiteX64" fmla="*/ 8067197 w 8069370"/>
                <a:gd name="connsiteY64" fmla="*/ 1043962 h 2689578"/>
                <a:gd name="connsiteX65" fmla="*/ 7957751 w 8069370"/>
                <a:gd name="connsiteY65" fmla="*/ 825071 h 2689578"/>
                <a:gd name="connsiteX66" fmla="*/ 7827122 w 8069370"/>
                <a:gd name="connsiteY66" fmla="*/ 796827 h 2689578"/>
                <a:gd name="connsiteX67" fmla="*/ 7721207 w 8069370"/>
                <a:gd name="connsiteY67" fmla="*/ 747400 h 2689578"/>
                <a:gd name="connsiteX68" fmla="*/ 7615292 w 8069370"/>
                <a:gd name="connsiteY68" fmla="*/ 673259 h 2689578"/>
                <a:gd name="connsiteX69" fmla="*/ 7498786 w 8069370"/>
                <a:gd name="connsiteY69" fmla="*/ 602649 h 2689578"/>
                <a:gd name="connsiteX70" fmla="*/ 7431706 w 8069370"/>
                <a:gd name="connsiteY70" fmla="*/ 475551 h 2689578"/>
                <a:gd name="connsiteX71" fmla="*/ 7382279 w 8069370"/>
                <a:gd name="connsiteY71" fmla="*/ 341392 h 2689578"/>
                <a:gd name="connsiteX72" fmla="*/ 7332852 w 8069370"/>
                <a:gd name="connsiteY72" fmla="*/ 150745 h 2689578"/>
                <a:gd name="connsiteX73" fmla="*/ 7279895 w 8069370"/>
                <a:gd name="connsiteY73" fmla="*/ 2464 h 2689578"/>
                <a:gd name="connsiteX74" fmla="*/ 6827990 w 8069370"/>
                <a:gd name="connsiteY74" fmla="*/ 436716 h 2689578"/>
                <a:gd name="connsiteX75" fmla="*/ 6326659 w 8069370"/>
                <a:gd name="connsiteY75" fmla="*/ 253130 h 2689578"/>
                <a:gd name="connsiteX76" fmla="*/ 6291354 w 8069370"/>
                <a:gd name="connsiteY76" fmla="*/ 359045 h 2689578"/>
                <a:gd name="connsiteX77" fmla="*/ 6185439 w 8069370"/>
                <a:gd name="connsiteY77" fmla="*/ 524978 h 2689578"/>
                <a:gd name="connsiteX78" fmla="*/ 6044219 w 8069370"/>
                <a:gd name="connsiteY78" fmla="*/ 602649 h 2689578"/>
                <a:gd name="connsiteX79" fmla="*/ 5934773 w 8069370"/>
                <a:gd name="connsiteY79" fmla="*/ 655607 h 2689578"/>
                <a:gd name="connsiteX80" fmla="*/ 5878285 w 8069370"/>
                <a:gd name="connsiteY80" fmla="*/ 616771 h 2689578"/>
                <a:gd name="connsiteX81" fmla="*/ 5832389 w 8069370"/>
                <a:gd name="connsiteY81" fmla="*/ 577936 h 2689578"/>
                <a:gd name="connsiteX82" fmla="*/ 5790023 w 8069370"/>
                <a:gd name="connsiteY82" fmla="*/ 588527 h 2689578"/>
                <a:gd name="connsiteX83" fmla="*/ 5730004 w 8069370"/>
                <a:gd name="connsiteY83" fmla="*/ 517917 h 2689578"/>
                <a:gd name="connsiteX84" fmla="*/ 5726474 w 8069370"/>
                <a:gd name="connsiteY84" fmla="*/ 482612 h 2689578"/>
                <a:gd name="connsiteX85" fmla="*/ 5694699 w 8069370"/>
                <a:gd name="connsiteY85" fmla="*/ 479082 h 2689578"/>
                <a:gd name="connsiteX86" fmla="*/ 5652333 w 8069370"/>
                <a:gd name="connsiteY86" fmla="*/ 493204 h 2689578"/>
                <a:gd name="connsiteX87" fmla="*/ 5602906 w 8069370"/>
                <a:gd name="connsiteY87" fmla="*/ 454368 h 2689578"/>
                <a:gd name="connsiteX88" fmla="*/ 5546418 w 8069370"/>
                <a:gd name="connsiteY88" fmla="*/ 270782 h 2689578"/>
                <a:gd name="connsiteX89" fmla="*/ 5493461 w 8069370"/>
                <a:gd name="connsiteY89" fmla="*/ 108379 h 2689578"/>
                <a:gd name="connsiteX90" fmla="*/ 5435575 w 8069370"/>
                <a:gd name="connsiteY90" fmla="*/ 0 h 2689578"/>
                <a:gd name="connsiteX91" fmla="*/ 5359302 w 8069370"/>
                <a:gd name="connsiteY91" fmla="*/ 323740 h 2689578"/>
                <a:gd name="connsiteX92" fmla="*/ 5320466 w 8069370"/>
                <a:gd name="connsiteY92" fmla="*/ 313148 h 2689578"/>
                <a:gd name="connsiteX93" fmla="*/ 5211021 w 8069370"/>
                <a:gd name="connsiteY93" fmla="*/ 80135 h 2689578"/>
                <a:gd name="connsiteX94" fmla="*/ 5189838 w 8069370"/>
                <a:gd name="connsiteY94" fmla="*/ 80135 h 2689578"/>
                <a:gd name="connsiteX95" fmla="*/ 5161593 w 8069370"/>
                <a:gd name="connsiteY95" fmla="*/ 115440 h 2689578"/>
                <a:gd name="connsiteX96" fmla="*/ 5119227 w 8069370"/>
                <a:gd name="connsiteY96" fmla="*/ 168398 h 2689578"/>
                <a:gd name="connsiteX97" fmla="*/ 5083922 w 8069370"/>
                <a:gd name="connsiteY97" fmla="*/ 129562 h 2689578"/>
                <a:gd name="connsiteX98" fmla="*/ 4873242 w 8069370"/>
                <a:gd name="connsiteY98" fmla="*/ 172995 h 2689578"/>
                <a:gd name="connsiteX99" fmla="*/ 4808543 w 8069370"/>
                <a:gd name="connsiteY99" fmla="*/ 351984 h 2689578"/>
                <a:gd name="connsiteX100" fmla="*/ 4737933 w 8069370"/>
                <a:gd name="connsiteY100" fmla="*/ 549692 h 2689578"/>
                <a:gd name="connsiteX101" fmla="*/ 3262183 w 8069370"/>
                <a:gd name="connsiteY101" fmla="*/ 1739471 h 2689578"/>
                <a:gd name="connsiteX102" fmla="*/ 28244 w 8069370"/>
                <a:gd name="connsiteY102" fmla="*/ 1389951 h 2689578"/>
                <a:gd name="connsiteX103" fmla="*/ 56488 w 8069370"/>
                <a:gd name="connsiteY103" fmla="*/ 1735941 h 2689578"/>
                <a:gd name="connsiteX0" fmla="*/ 56488 w 8069370"/>
                <a:gd name="connsiteY0" fmla="*/ 1735941 h 2689578"/>
                <a:gd name="connsiteX1" fmla="*/ 0 w 8069370"/>
                <a:gd name="connsiteY1" fmla="*/ 1845386 h 2689578"/>
                <a:gd name="connsiteX2" fmla="*/ 7061 w 8069370"/>
                <a:gd name="connsiteY2" fmla="*/ 2110173 h 2689578"/>
                <a:gd name="connsiteX3" fmla="*/ 14122 w 8069370"/>
                <a:gd name="connsiteY3" fmla="*/ 2099583 h 2689578"/>
                <a:gd name="connsiteX4" fmla="*/ 285970 w 8069370"/>
                <a:gd name="connsiteY4" fmla="*/ 2036034 h 2689578"/>
                <a:gd name="connsiteX5" fmla="*/ 480148 w 8069370"/>
                <a:gd name="connsiteY5" fmla="*/ 2194906 h 2689578"/>
                <a:gd name="connsiteX6" fmla="*/ 720222 w 8069370"/>
                <a:gd name="connsiteY6" fmla="*/ 2378492 h 2689578"/>
                <a:gd name="connsiteX7" fmla="*/ 935583 w 8069370"/>
                <a:gd name="connsiteY7" fmla="*/ 2505590 h 2689578"/>
                <a:gd name="connsiteX8" fmla="*/ 1203901 w 8069370"/>
                <a:gd name="connsiteY8" fmla="*/ 2629158 h 2689578"/>
                <a:gd name="connsiteX9" fmla="*/ 1440444 w 8069370"/>
                <a:gd name="connsiteY9" fmla="*/ 2685646 h 2689578"/>
                <a:gd name="connsiteX10" fmla="*/ 1797025 w 8069370"/>
                <a:gd name="connsiteY10" fmla="*/ 2671524 h 2689578"/>
                <a:gd name="connsiteX11" fmla="*/ 2037099 w 8069370"/>
                <a:gd name="connsiteY11" fmla="*/ 2565608 h 2689578"/>
                <a:gd name="connsiteX12" fmla="*/ 2220686 w 8069370"/>
                <a:gd name="connsiteY12" fmla="*/ 2406736 h 2689578"/>
                <a:gd name="connsiteX13" fmla="*/ 2270112 w 8069370"/>
                <a:gd name="connsiteY13" fmla="*/ 2254925 h 2689578"/>
                <a:gd name="connsiteX14" fmla="*/ 2520778 w 8069370"/>
                <a:gd name="connsiteY14" fmla="*/ 2374961 h 2689578"/>
                <a:gd name="connsiteX15" fmla="*/ 2796156 w 8069370"/>
                <a:gd name="connsiteY15" fmla="*/ 2399674 h 2689578"/>
                <a:gd name="connsiteX16" fmla="*/ 3043292 w 8069370"/>
                <a:gd name="connsiteY16" fmla="*/ 2367900 h 2689578"/>
                <a:gd name="connsiteX17" fmla="*/ 3089188 w 8069370"/>
                <a:gd name="connsiteY17" fmla="*/ 2237272 h 2689578"/>
                <a:gd name="connsiteX18" fmla="*/ 3364568 w 8069370"/>
                <a:gd name="connsiteY18" fmla="*/ 2364370 h 2689578"/>
                <a:gd name="connsiteX19" fmla="*/ 3650539 w 8069370"/>
                <a:gd name="connsiteY19" fmla="*/ 2459693 h 2689578"/>
                <a:gd name="connsiteX20" fmla="*/ 3837656 w 8069370"/>
                <a:gd name="connsiteY20" fmla="*/ 2466754 h 2689578"/>
                <a:gd name="connsiteX21" fmla="*/ 4289560 w 8069370"/>
                <a:gd name="connsiteY21" fmla="*/ 2367900 h 2689578"/>
                <a:gd name="connsiteX22" fmla="*/ 4575530 w 8069370"/>
                <a:gd name="connsiteY22" fmla="*/ 2283168 h 2689578"/>
                <a:gd name="connsiteX23" fmla="*/ 4819134 w 8069370"/>
                <a:gd name="connsiteY23" fmla="*/ 2283168 h 2689578"/>
                <a:gd name="connsiteX24" fmla="*/ 5073331 w 8069370"/>
                <a:gd name="connsiteY24" fmla="*/ 2180783 h 2689578"/>
                <a:gd name="connsiteX25" fmla="*/ 5253387 w 8069370"/>
                <a:gd name="connsiteY25" fmla="*/ 1965423 h 2689578"/>
                <a:gd name="connsiteX26" fmla="*/ 5309875 w 8069370"/>
                <a:gd name="connsiteY26" fmla="*/ 1718288 h 2689578"/>
                <a:gd name="connsiteX27" fmla="*/ 5239265 w 8069370"/>
                <a:gd name="connsiteY27" fmla="*/ 1531172 h 2689578"/>
                <a:gd name="connsiteX28" fmla="*/ 5263979 w 8069370"/>
                <a:gd name="connsiteY28" fmla="*/ 1192243 h 2689578"/>
                <a:gd name="connsiteX29" fmla="*/ 5136879 w 8069370"/>
                <a:gd name="connsiteY29" fmla="*/ 796827 h 2689578"/>
                <a:gd name="connsiteX30" fmla="*/ 5023904 w 8069370"/>
                <a:gd name="connsiteY30" fmla="*/ 623832 h 2689578"/>
                <a:gd name="connsiteX31" fmla="*/ 4917989 w 8069370"/>
                <a:gd name="connsiteY31" fmla="*/ 479082 h 2689578"/>
                <a:gd name="connsiteX32" fmla="*/ 5041556 w 8069370"/>
                <a:gd name="connsiteY32" fmla="*/ 514387 h 2689578"/>
                <a:gd name="connsiteX33" fmla="*/ 5211021 w 8069370"/>
                <a:gd name="connsiteY33" fmla="*/ 659137 h 2689578"/>
                <a:gd name="connsiteX34" fmla="*/ 5288775 w 8069370"/>
                <a:gd name="connsiteY34" fmla="*/ 719891 h 2689578"/>
                <a:gd name="connsiteX35" fmla="*/ 5348710 w 8069370"/>
                <a:gd name="connsiteY35" fmla="*/ 728764 h 2689578"/>
                <a:gd name="connsiteX36" fmla="*/ 5295753 w 8069370"/>
                <a:gd name="connsiteY36" fmla="*/ 584997 h 2689578"/>
                <a:gd name="connsiteX37" fmla="*/ 5267509 w 8069370"/>
                <a:gd name="connsiteY37" fmla="*/ 443777 h 2689578"/>
                <a:gd name="connsiteX38" fmla="*/ 5433442 w 8069370"/>
                <a:gd name="connsiteY38" fmla="*/ 620302 h 2689578"/>
                <a:gd name="connsiteX39" fmla="*/ 5535826 w 8069370"/>
                <a:gd name="connsiteY39" fmla="*/ 634424 h 2689578"/>
                <a:gd name="connsiteX40" fmla="*/ 5557010 w 8069370"/>
                <a:gd name="connsiteY40" fmla="*/ 454368 h 2689578"/>
                <a:gd name="connsiteX41" fmla="*/ 5652333 w 8069370"/>
                <a:gd name="connsiteY41" fmla="*/ 599119 h 2689578"/>
                <a:gd name="connsiteX42" fmla="*/ 5804145 w 8069370"/>
                <a:gd name="connsiteY42" fmla="*/ 800358 h 2689578"/>
                <a:gd name="connsiteX43" fmla="*/ 5878285 w 8069370"/>
                <a:gd name="connsiteY43" fmla="*/ 839193 h 2689578"/>
                <a:gd name="connsiteX44" fmla="*/ 5892407 w 8069370"/>
                <a:gd name="connsiteY44" fmla="*/ 708564 h 2689578"/>
                <a:gd name="connsiteX45" fmla="*/ 5980670 w 8069370"/>
                <a:gd name="connsiteY45" fmla="*/ 779174 h 2689578"/>
                <a:gd name="connsiteX46" fmla="*/ 6093646 w 8069370"/>
                <a:gd name="connsiteY46" fmla="*/ 853315 h 2689578"/>
                <a:gd name="connsiteX47" fmla="*/ 6132482 w 8069370"/>
                <a:gd name="connsiteY47" fmla="*/ 860376 h 2689578"/>
                <a:gd name="connsiteX48" fmla="*/ 6164256 w 8069370"/>
                <a:gd name="connsiteY48" fmla="*/ 750930 h 2689578"/>
                <a:gd name="connsiteX49" fmla="*/ 6157195 w 8069370"/>
                <a:gd name="connsiteY49" fmla="*/ 669728 h 2689578"/>
                <a:gd name="connsiteX50" fmla="*/ 6203092 w 8069370"/>
                <a:gd name="connsiteY50" fmla="*/ 616771 h 2689578"/>
                <a:gd name="connsiteX51" fmla="*/ 6361964 w 8069370"/>
                <a:gd name="connsiteY51" fmla="*/ 740339 h 2689578"/>
                <a:gd name="connsiteX52" fmla="*/ 6587917 w 8069370"/>
                <a:gd name="connsiteY52" fmla="*/ 966291 h 2689578"/>
                <a:gd name="connsiteX53" fmla="*/ 6813868 w 8069370"/>
                <a:gd name="connsiteY53" fmla="*/ 1174591 h 2689578"/>
                <a:gd name="connsiteX54" fmla="*/ 7000985 w 8069370"/>
                <a:gd name="connsiteY54" fmla="*/ 1291097 h 2689578"/>
                <a:gd name="connsiteX55" fmla="*/ 7318730 w 8069370"/>
                <a:gd name="connsiteY55" fmla="*/ 1446440 h 2689578"/>
                <a:gd name="connsiteX56" fmla="*/ 7541152 w 8069370"/>
                <a:gd name="connsiteY56" fmla="*/ 1499396 h 2689578"/>
                <a:gd name="connsiteX57" fmla="*/ 7629415 w 8069370"/>
                <a:gd name="connsiteY57" fmla="*/ 1358177 h 2689578"/>
                <a:gd name="connsiteX58" fmla="*/ 7664720 w 8069370"/>
                <a:gd name="connsiteY58" fmla="*/ 1220487 h 2689578"/>
                <a:gd name="connsiteX59" fmla="*/ 7880080 w 8069370"/>
                <a:gd name="connsiteY59" fmla="*/ 1397012 h 2689578"/>
                <a:gd name="connsiteX60" fmla="*/ 7957751 w 8069370"/>
                <a:gd name="connsiteY60" fmla="*/ 1344055 h 2689578"/>
                <a:gd name="connsiteX61" fmla="*/ 7897732 w 8069370"/>
                <a:gd name="connsiteY61" fmla="*/ 1206365 h 2689578"/>
                <a:gd name="connsiteX62" fmla="*/ 7873019 w 8069370"/>
                <a:gd name="connsiteY62" fmla="*/ 1089859 h 2689578"/>
                <a:gd name="connsiteX63" fmla="*/ 8018347 w 8069370"/>
                <a:gd name="connsiteY63" fmla="*/ 1143394 h 2689578"/>
                <a:gd name="connsiteX64" fmla="*/ 8067197 w 8069370"/>
                <a:gd name="connsiteY64" fmla="*/ 1043962 h 2689578"/>
                <a:gd name="connsiteX65" fmla="*/ 7957751 w 8069370"/>
                <a:gd name="connsiteY65" fmla="*/ 825071 h 2689578"/>
                <a:gd name="connsiteX66" fmla="*/ 7827122 w 8069370"/>
                <a:gd name="connsiteY66" fmla="*/ 796827 h 2689578"/>
                <a:gd name="connsiteX67" fmla="*/ 7721207 w 8069370"/>
                <a:gd name="connsiteY67" fmla="*/ 747400 h 2689578"/>
                <a:gd name="connsiteX68" fmla="*/ 7615292 w 8069370"/>
                <a:gd name="connsiteY68" fmla="*/ 673259 h 2689578"/>
                <a:gd name="connsiteX69" fmla="*/ 7498786 w 8069370"/>
                <a:gd name="connsiteY69" fmla="*/ 602649 h 2689578"/>
                <a:gd name="connsiteX70" fmla="*/ 7431706 w 8069370"/>
                <a:gd name="connsiteY70" fmla="*/ 475551 h 2689578"/>
                <a:gd name="connsiteX71" fmla="*/ 7382279 w 8069370"/>
                <a:gd name="connsiteY71" fmla="*/ 341392 h 2689578"/>
                <a:gd name="connsiteX72" fmla="*/ 7332852 w 8069370"/>
                <a:gd name="connsiteY72" fmla="*/ 150745 h 2689578"/>
                <a:gd name="connsiteX73" fmla="*/ 7279895 w 8069370"/>
                <a:gd name="connsiteY73" fmla="*/ 2464 h 2689578"/>
                <a:gd name="connsiteX74" fmla="*/ 6827990 w 8069370"/>
                <a:gd name="connsiteY74" fmla="*/ 436716 h 2689578"/>
                <a:gd name="connsiteX75" fmla="*/ 6326659 w 8069370"/>
                <a:gd name="connsiteY75" fmla="*/ 253130 h 2689578"/>
                <a:gd name="connsiteX76" fmla="*/ 6291354 w 8069370"/>
                <a:gd name="connsiteY76" fmla="*/ 359045 h 2689578"/>
                <a:gd name="connsiteX77" fmla="*/ 6185439 w 8069370"/>
                <a:gd name="connsiteY77" fmla="*/ 524978 h 2689578"/>
                <a:gd name="connsiteX78" fmla="*/ 6044219 w 8069370"/>
                <a:gd name="connsiteY78" fmla="*/ 602649 h 2689578"/>
                <a:gd name="connsiteX79" fmla="*/ 5934773 w 8069370"/>
                <a:gd name="connsiteY79" fmla="*/ 655607 h 2689578"/>
                <a:gd name="connsiteX80" fmla="*/ 5878285 w 8069370"/>
                <a:gd name="connsiteY80" fmla="*/ 616771 h 2689578"/>
                <a:gd name="connsiteX81" fmla="*/ 5832389 w 8069370"/>
                <a:gd name="connsiteY81" fmla="*/ 577936 h 2689578"/>
                <a:gd name="connsiteX82" fmla="*/ 5790023 w 8069370"/>
                <a:gd name="connsiteY82" fmla="*/ 588527 h 2689578"/>
                <a:gd name="connsiteX83" fmla="*/ 5730004 w 8069370"/>
                <a:gd name="connsiteY83" fmla="*/ 517917 h 2689578"/>
                <a:gd name="connsiteX84" fmla="*/ 5694699 w 8069370"/>
                <a:gd name="connsiteY84" fmla="*/ 479082 h 2689578"/>
                <a:gd name="connsiteX85" fmla="*/ 5652333 w 8069370"/>
                <a:gd name="connsiteY85" fmla="*/ 493204 h 2689578"/>
                <a:gd name="connsiteX86" fmla="*/ 5602906 w 8069370"/>
                <a:gd name="connsiteY86" fmla="*/ 454368 h 2689578"/>
                <a:gd name="connsiteX87" fmla="*/ 5546418 w 8069370"/>
                <a:gd name="connsiteY87" fmla="*/ 270782 h 2689578"/>
                <a:gd name="connsiteX88" fmla="*/ 5493461 w 8069370"/>
                <a:gd name="connsiteY88" fmla="*/ 108379 h 2689578"/>
                <a:gd name="connsiteX89" fmla="*/ 5435575 w 8069370"/>
                <a:gd name="connsiteY89" fmla="*/ 0 h 2689578"/>
                <a:gd name="connsiteX90" fmla="*/ 5359302 w 8069370"/>
                <a:gd name="connsiteY90" fmla="*/ 323740 h 2689578"/>
                <a:gd name="connsiteX91" fmla="*/ 5320466 w 8069370"/>
                <a:gd name="connsiteY91" fmla="*/ 313148 h 2689578"/>
                <a:gd name="connsiteX92" fmla="*/ 5211021 w 8069370"/>
                <a:gd name="connsiteY92" fmla="*/ 80135 h 2689578"/>
                <a:gd name="connsiteX93" fmla="*/ 5189838 w 8069370"/>
                <a:gd name="connsiteY93" fmla="*/ 80135 h 2689578"/>
                <a:gd name="connsiteX94" fmla="*/ 5161593 w 8069370"/>
                <a:gd name="connsiteY94" fmla="*/ 115440 h 2689578"/>
                <a:gd name="connsiteX95" fmla="*/ 5119227 w 8069370"/>
                <a:gd name="connsiteY95" fmla="*/ 168398 h 2689578"/>
                <a:gd name="connsiteX96" fmla="*/ 5083922 w 8069370"/>
                <a:gd name="connsiteY96" fmla="*/ 129562 h 2689578"/>
                <a:gd name="connsiteX97" fmla="*/ 4873242 w 8069370"/>
                <a:gd name="connsiteY97" fmla="*/ 172995 h 2689578"/>
                <a:gd name="connsiteX98" fmla="*/ 4808543 w 8069370"/>
                <a:gd name="connsiteY98" fmla="*/ 351984 h 2689578"/>
                <a:gd name="connsiteX99" fmla="*/ 4737933 w 8069370"/>
                <a:gd name="connsiteY99" fmla="*/ 549692 h 2689578"/>
                <a:gd name="connsiteX100" fmla="*/ 3262183 w 8069370"/>
                <a:gd name="connsiteY100" fmla="*/ 1739471 h 2689578"/>
                <a:gd name="connsiteX101" fmla="*/ 28244 w 8069370"/>
                <a:gd name="connsiteY101" fmla="*/ 1389951 h 2689578"/>
                <a:gd name="connsiteX102" fmla="*/ 56488 w 8069370"/>
                <a:gd name="connsiteY102" fmla="*/ 1735941 h 2689578"/>
                <a:gd name="connsiteX0" fmla="*/ 56488 w 8069370"/>
                <a:gd name="connsiteY0" fmla="*/ 1735941 h 2689578"/>
                <a:gd name="connsiteX1" fmla="*/ 0 w 8069370"/>
                <a:gd name="connsiteY1" fmla="*/ 1845386 h 2689578"/>
                <a:gd name="connsiteX2" fmla="*/ 2299 w 8069370"/>
                <a:gd name="connsiteY2" fmla="*/ 2145892 h 2689578"/>
                <a:gd name="connsiteX3" fmla="*/ 14122 w 8069370"/>
                <a:gd name="connsiteY3" fmla="*/ 2099583 h 2689578"/>
                <a:gd name="connsiteX4" fmla="*/ 285970 w 8069370"/>
                <a:gd name="connsiteY4" fmla="*/ 2036034 h 2689578"/>
                <a:gd name="connsiteX5" fmla="*/ 480148 w 8069370"/>
                <a:gd name="connsiteY5" fmla="*/ 2194906 h 2689578"/>
                <a:gd name="connsiteX6" fmla="*/ 720222 w 8069370"/>
                <a:gd name="connsiteY6" fmla="*/ 2378492 h 2689578"/>
                <a:gd name="connsiteX7" fmla="*/ 935583 w 8069370"/>
                <a:gd name="connsiteY7" fmla="*/ 2505590 h 2689578"/>
                <a:gd name="connsiteX8" fmla="*/ 1203901 w 8069370"/>
                <a:gd name="connsiteY8" fmla="*/ 2629158 h 2689578"/>
                <a:gd name="connsiteX9" fmla="*/ 1440444 w 8069370"/>
                <a:gd name="connsiteY9" fmla="*/ 2685646 h 2689578"/>
                <a:gd name="connsiteX10" fmla="*/ 1797025 w 8069370"/>
                <a:gd name="connsiteY10" fmla="*/ 2671524 h 2689578"/>
                <a:gd name="connsiteX11" fmla="*/ 2037099 w 8069370"/>
                <a:gd name="connsiteY11" fmla="*/ 2565608 h 2689578"/>
                <a:gd name="connsiteX12" fmla="*/ 2220686 w 8069370"/>
                <a:gd name="connsiteY12" fmla="*/ 2406736 h 2689578"/>
                <a:gd name="connsiteX13" fmla="*/ 2270112 w 8069370"/>
                <a:gd name="connsiteY13" fmla="*/ 2254925 h 2689578"/>
                <a:gd name="connsiteX14" fmla="*/ 2520778 w 8069370"/>
                <a:gd name="connsiteY14" fmla="*/ 2374961 h 2689578"/>
                <a:gd name="connsiteX15" fmla="*/ 2796156 w 8069370"/>
                <a:gd name="connsiteY15" fmla="*/ 2399674 h 2689578"/>
                <a:gd name="connsiteX16" fmla="*/ 3043292 w 8069370"/>
                <a:gd name="connsiteY16" fmla="*/ 2367900 h 2689578"/>
                <a:gd name="connsiteX17" fmla="*/ 3089188 w 8069370"/>
                <a:gd name="connsiteY17" fmla="*/ 2237272 h 2689578"/>
                <a:gd name="connsiteX18" fmla="*/ 3364568 w 8069370"/>
                <a:gd name="connsiteY18" fmla="*/ 2364370 h 2689578"/>
                <a:gd name="connsiteX19" fmla="*/ 3650539 w 8069370"/>
                <a:gd name="connsiteY19" fmla="*/ 2459693 h 2689578"/>
                <a:gd name="connsiteX20" fmla="*/ 3837656 w 8069370"/>
                <a:gd name="connsiteY20" fmla="*/ 2466754 h 2689578"/>
                <a:gd name="connsiteX21" fmla="*/ 4289560 w 8069370"/>
                <a:gd name="connsiteY21" fmla="*/ 2367900 h 2689578"/>
                <a:gd name="connsiteX22" fmla="*/ 4575530 w 8069370"/>
                <a:gd name="connsiteY22" fmla="*/ 2283168 h 2689578"/>
                <a:gd name="connsiteX23" fmla="*/ 4819134 w 8069370"/>
                <a:gd name="connsiteY23" fmla="*/ 2283168 h 2689578"/>
                <a:gd name="connsiteX24" fmla="*/ 5073331 w 8069370"/>
                <a:gd name="connsiteY24" fmla="*/ 2180783 h 2689578"/>
                <a:gd name="connsiteX25" fmla="*/ 5253387 w 8069370"/>
                <a:gd name="connsiteY25" fmla="*/ 1965423 h 2689578"/>
                <a:gd name="connsiteX26" fmla="*/ 5309875 w 8069370"/>
                <a:gd name="connsiteY26" fmla="*/ 1718288 h 2689578"/>
                <a:gd name="connsiteX27" fmla="*/ 5239265 w 8069370"/>
                <a:gd name="connsiteY27" fmla="*/ 1531172 h 2689578"/>
                <a:gd name="connsiteX28" fmla="*/ 5263979 w 8069370"/>
                <a:gd name="connsiteY28" fmla="*/ 1192243 h 2689578"/>
                <a:gd name="connsiteX29" fmla="*/ 5136879 w 8069370"/>
                <a:gd name="connsiteY29" fmla="*/ 796827 h 2689578"/>
                <a:gd name="connsiteX30" fmla="*/ 5023904 w 8069370"/>
                <a:gd name="connsiteY30" fmla="*/ 623832 h 2689578"/>
                <a:gd name="connsiteX31" fmla="*/ 4917989 w 8069370"/>
                <a:gd name="connsiteY31" fmla="*/ 479082 h 2689578"/>
                <a:gd name="connsiteX32" fmla="*/ 5041556 w 8069370"/>
                <a:gd name="connsiteY32" fmla="*/ 514387 h 2689578"/>
                <a:gd name="connsiteX33" fmla="*/ 5211021 w 8069370"/>
                <a:gd name="connsiteY33" fmla="*/ 659137 h 2689578"/>
                <a:gd name="connsiteX34" fmla="*/ 5288775 w 8069370"/>
                <a:gd name="connsiteY34" fmla="*/ 719891 h 2689578"/>
                <a:gd name="connsiteX35" fmla="*/ 5348710 w 8069370"/>
                <a:gd name="connsiteY35" fmla="*/ 728764 h 2689578"/>
                <a:gd name="connsiteX36" fmla="*/ 5295753 w 8069370"/>
                <a:gd name="connsiteY36" fmla="*/ 584997 h 2689578"/>
                <a:gd name="connsiteX37" fmla="*/ 5267509 w 8069370"/>
                <a:gd name="connsiteY37" fmla="*/ 443777 h 2689578"/>
                <a:gd name="connsiteX38" fmla="*/ 5433442 w 8069370"/>
                <a:gd name="connsiteY38" fmla="*/ 620302 h 2689578"/>
                <a:gd name="connsiteX39" fmla="*/ 5535826 w 8069370"/>
                <a:gd name="connsiteY39" fmla="*/ 634424 h 2689578"/>
                <a:gd name="connsiteX40" fmla="*/ 5557010 w 8069370"/>
                <a:gd name="connsiteY40" fmla="*/ 454368 h 2689578"/>
                <a:gd name="connsiteX41" fmla="*/ 5652333 w 8069370"/>
                <a:gd name="connsiteY41" fmla="*/ 599119 h 2689578"/>
                <a:gd name="connsiteX42" fmla="*/ 5804145 w 8069370"/>
                <a:gd name="connsiteY42" fmla="*/ 800358 h 2689578"/>
                <a:gd name="connsiteX43" fmla="*/ 5878285 w 8069370"/>
                <a:gd name="connsiteY43" fmla="*/ 839193 h 2689578"/>
                <a:gd name="connsiteX44" fmla="*/ 5892407 w 8069370"/>
                <a:gd name="connsiteY44" fmla="*/ 708564 h 2689578"/>
                <a:gd name="connsiteX45" fmla="*/ 5980670 w 8069370"/>
                <a:gd name="connsiteY45" fmla="*/ 779174 h 2689578"/>
                <a:gd name="connsiteX46" fmla="*/ 6093646 w 8069370"/>
                <a:gd name="connsiteY46" fmla="*/ 853315 h 2689578"/>
                <a:gd name="connsiteX47" fmla="*/ 6132482 w 8069370"/>
                <a:gd name="connsiteY47" fmla="*/ 860376 h 2689578"/>
                <a:gd name="connsiteX48" fmla="*/ 6164256 w 8069370"/>
                <a:gd name="connsiteY48" fmla="*/ 750930 h 2689578"/>
                <a:gd name="connsiteX49" fmla="*/ 6157195 w 8069370"/>
                <a:gd name="connsiteY49" fmla="*/ 669728 h 2689578"/>
                <a:gd name="connsiteX50" fmla="*/ 6203092 w 8069370"/>
                <a:gd name="connsiteY50" fmla="*/ 616771 h 2689578"/>
                <a:gd name="connsiteX51" fmla="*/ 6361964 w 8069370"/>
                <a:gd name="connsiteY51" fmla="*/ 740339 h 2689578"/>
                <a:gd name="connsiteX52" fmla="*/ 6587917 w 8069370"/>
                <a:gd name="connsiteY52" fmla="*/ 966291 h 2689578"/>
                <a:gd name="connsiteX53" fmla="*/ 6813868 w 8069370"/>
                <a:gd name="connsiteY53" fmla="*/ 1174591 h 2689578"/>
                <a:gd name="connsiteX54" fmla="*/ 7000985 w 8069370"/>
                <a:gd name="connsiteY54" fmla="*/ 1291097 h 2689578"/>
                <a:gd name="connsiteX55" fmla="*/ 7318730 w 8069370"/>
                <a:gd name="connsiteY55" fmla="*/ 1446440 h 2689578"/>
                <a:gd name="connsiteX56" fmla="*/ 7541152 w 8069370"/>
                <a:gd name="connsiteY56" fmla="*/ 1499396 h 2689578"/>
                <a:gd name="connsiteX57" fmla="*/ 7629415 w 8069370"/>
                <a:gd name="connsiteY57" fmla="*/ 1358177 h 2689578"/>
                <a:gd name="connsiteX58" fmla="*/ 7664720 w 8069370"/>
                <a:gd name="connsiteY58" fmla="*/ 1220487 h 2689578"/>
                <a:gd name="connsiteX59" fmla="*/ 7880080 w 8069370"/>
                <a:gd name="connsiteY59" fmla="*/ 1397012 h 2689578"/>
                <a:gd name="connsiteX60" fmla="*/ 7957751 w 8069370"/>
                <a:gd name="connsiteY60" fmla="*/ 1344055 h 2689578"/>
                <a:gd name="connsiteX61" fmla="*/ 7897732 w 8069370"/>
                <a:gd name="connsiteY61" fmla="*/ 1206365 h 2689578"/>
                <a:gd name="connsiteX62" fmla="*/ 7873019 w 8069370"/>
                <a:gd name="connsiteY62" fmla="*/ 1089859 h 2689578"/>
                <a:gd name="connsiteX63" fmla="*/ 8018347 w 8069370"/>
                <a:gd name="connsiteY63" fmla="*/ 1143394 h 2689578"/>
                <a:gd name="connsiteX64" fmla="*/ 8067197 w 8069370"/>
                <a:gd name="connsiteY64" fmla="*/ 1043962 h 2689578"/>
                <a:gd name="connsiteX65" fmla="*/ 7957751 w 8069370"/>
                <a:gd name="connsiteY65" fmla="*/ 825071 h 2689578"/>
                <a:gd name="connsiteX66" fmla="*/ 7827122 w 8069370"/>
                <a:gd name="connsiteY66" fmla="*/ 796827 h 2689578"/>
                <a:gd name="connsiteX67" fmla="*/ 7721207 w 8069370"/>
                <a:gd name="connsiteY67" fmla="*/ 747400 h 2689578"/>
                <a:gd name="connsiteX68" fmla="*/ 7615292 w 8069370"/>
                <a:gd name="connsiteY68" fmla="*/ 673259 h 2689578"/>
                <a:gd name="connsiteX69" fmla="*/ 7498786 w 8069370"/>
                <a:gd name="connsiteY69" fmla="*/ 602649 h 2689578"/>
                <a:gd name="connsiteX70" fmla="*/ 7431706 w 8069370"/>
                <a:gd name="connsiteY70" fmla="*/ 475551 h 2689578"/>
                <a:gd name="connsiteX71" fmla="*/ 7382279 w 8069370"/>
                <a:gd name="connsiteY71" fmla="*/ 341392 h 2689578"/>
                <a:gd name="connsiteX72" fmla="*/ 7332852 w 8069370"/>
                <a:gd name="connsiteY72" fmla="*/ 150745 h 2689578"/>
                <a:gd name="connsiteX73" fmla="*/ 7279895 w 8069370"/>
                <a:gd name="connsiteY73" fmla="*/ 2464 h 2689578"/>
                <a:gd name="connsiteX74" fmla="*/ 6827990 w 8069370"/>
                <a:gd name="connsiteY74" fmla="*/ 436716 h 2689578"/>
                <a:gd name="connsiteX75" fmla="*/ 6326659 w 8069370"/>
                <a:gd name="connsiteY75" fmla="*/ 253130 h 2689578"/>
                <a:gd name="connsiteX76" fmla="*/ 6291354 w 8069370"/>
                <a:gd name="connsiteY76" fmla="*/ 359045 h 2689578"/>
                <a:gd name="connsiteX77" fmla="*/ 6185439 w 8069370"/>
                <a:gd name="connsiteY77" fmla="*/ 524978 h 2689578"/>
                <a:gd name="connsiteX78" fmla="*/ 6044219 w 8069370"/>
                <a:gd name="connsiteY78" fmla="*/ 602649 h 2689578"/>
                <a:gd name="connsiteX79" fmla="*/ 5934773 w 8069370"/>
                <a:gd name="connsiteY79" fmla="*/ 655607 h 2689578"/>
                <a:gd name="connsiteX80" fmla="*/ 5878285 w 8069370"/>
                <a:gd name="connsiteY80" fmla="*/ 616771 h 2689578"/>
                <a:gd name="connsiteX81" fmla="*/ 5832389 w 8069370"/>
                <a:gd name="connsiteY81" fmla="*/ 577936 h 2689578"/>
                <a:gd name="connsiteX82" fmla="*/ 5790023 w 8069370"/>
                <a:gd name="connsiteY82" fmla="*/ 588527 h 2689578"/>
                <a:gd name="connsiteX83" fmla="*/ 5730004 w 8069370"/>
                <a:gd name="connsiteY83" fmla="*/ 517917 h 2689578"/>
                <a:gd name="connsiteX84" fmla="*/ 5694699 w 8069370"/>
                <a:gd name="connsiteY84" fmla="*/ 479082 h 2689578"/>
                <a:gd name="connsiteX85" fmla="*/ 5652333 w 8069370"/>
                <a:gd name="connsiteY85" fmla="*/ 493204 h 2689578"/>
                <a:gd name="connsiteX86" fmla="*/ 5602906 w 8069370"/>
                <a:gd name="connsiteY86" fmla="*/ 454368 h 2689578"/>
                <a:gd name="connsiteX87" fmla="*/ 5546418 w 8069370"/>
                <a:gd name="connsiteY87" fmla="*/ 270782 h 2689578"/>
                <a:gd name="connsiteX88" fmla="*/ 5493461 w 8069370"/>
                <a:gd name="connsiteY88" fmla="*/ 108379 h 2689578"/>
                <a:gd name="connsiteX89" fmla="*/ 5435575 w 8069370"/>
                <a:gd name="connsiteY89" fmla="*/ 0 h 2689578"/>
                <a:gd name="connsiteX90" fmla="*/ 5359302 w 8069370"/>
                <a:gd name="connsiteY90" fmla="*/ 323740 h 2689578"/>
                <a:gd name="connsiteX91" fmla="*/ 5320466 w 8069370"/>
                <a:gd name="connsiteY91" fmla="*/ 313148 h 2689578"/>
                <a:gd name="connsiteX92" fmla="*/ 5211021 w 8069370"/>
                <a:gd name="connsiteY92" fmla="*/ 80135 h 2689578"/>
                <a:gd name="connsiteX93" fmla="*/ 5189838 w 8069370"/>
                <a:gd name="connsiteY93" fmla="*/ 80135 h 2689578"/>
                <a:gd name="connsiteX94" fmla="*/ 5161593 w 8069370"/>
                <a:gd name="connsiteY94" fmla="*/ 115440 h 2689578"/>
                <a:gd name="connsiteX95" fmla="*/ 5119227 w 8069370"/>
                <a:gd name="connsiteY95" fmla="*/ 168398 h 2689578"/>
                <a:gd name="connsiteX96" fmla="*/ 5083922 w 8069370"/>
                <a:gd name="connsiteY96" fmla="*/ 129562 h 2689578"/>
                <a:gd name="connsiteX97" fmla="*/ 4873242 w 8069370"/>
                <a:gd name="connsiteY97" fmla="*/ 172995 h 2689578"/>
                <a:gd name="connsiteX98" fmla="*/ 4808543 w 8069370"/>
                <a:gd name="connsiteY98" fmla="*/ 351984 h 2689578"/>
                <a:gd name="connsiteX99" fmla="*/ 4737933 w 8069370"/>
                <a:gd name="connsiteY99" fmla="*/ 549692 h 2689578"/>
                <a:gd name="connsiteX100" fmla="*/ 3262183 w 8069370"/>
                <a:gd name="connsiteY100" fmla="*/ 1739471 h 2689578"/>
                <a:gd name="connsiteX101" fmla="*/ 28244 w 8069370"/>
                <a:gd name="connsiteY101" fmla="*/ 1389951 h 2689578"/>
                <a:gd name="connsiteX102" fmla="*/ 56488 w 8069370"/>
                <a:gd name="connsiteY102" fmla="*/ 1735941 h 2689578"/>
                <a:gd name="connsiteX0" fmla="*/ 56488 w 8069370"/>
                <a:gd name="connsiteY0" fmla="*/ 1735941 h 2689578"/>
                <a:gd name="connsiteX1" fmla="*/ 0 w 8069370"/>
                <a:gd name="connsiteY1" fmla="*/ 1845386 h 2689578"/>
                <a:gd name="connsiteX2" fmla="*/ 2299 w 8069370"/>
                <a:gd name="connsiteY2" fmla="*/ 2145892 h 2689578"/>
                <a:gd name="connsiteX3" fmla="*/ 4597 w 8069370"/>
                <a:gd name="connsiteY3" fmla="*/ 2144827 h 2689578"/>
                <a:gd name="connsiteX4" fmla="*/ 285970 w 8069370"/>
                <a:gd name="connsiteY4" fmla="*/ 2036034 h 2689578"/>
                <a:gd name="connsiteX5" fmla="*/ 480148 w 8069370"/>
                <a:gd name="connsiteY5" fmla="*/ 2194906 h 2689578"/>
                <a:gd name="connsiteX6" fmla="*/ 720222 w 8069370"/>
                <a:gd name="connsiteY6" fmla="*/ 2378492 h 2689578"/>
                <a:gd name="connsiteX7" fmla="*/ 935583 w 8069370"/>
                <a:gd name="connsiteY7" fmla="*/ 2505590 h 2689578"/>
                <a:gd name="connsiteX8" fmla="*/ 1203901 w 8069370"/>
                <a:gd name="connsiteY8" fmla="*/ 2629158 h 2689578"/>
                <a:gd name="connsiteX9" fmla="*/ 1440444 w 8069370"/>
                <a:gd name="connsiteY9" fmla="*/ 2685646 h 2689578"/>
                <a:gd name="connsiteX10" fmla="*/ 1797025 w 8069370"/>
                <a:gd name="connsiteY10" fmla="*/ 2671524 h 2689578"/>
                <a:gd name="connsiteX11" fmla="*/ 2037099 w 8069370"/>
                <a:gd name="connsiteY11" fmla="*/ 2565608 h 2689578"/>
                <a:gd name="connsiteX12" fmla="*/ 2220686 w 8069370"/>
                <a:gd name="connsiteY12" fmla="*/ 2406736 h 2689578"/>
                <a:gd name="connsiteX13" fmla="*/ 2270112 w 8069370"/>
                <a:gd name="connsiteY13" fmla="*/ 2254925 h 2689578"/>
                <a:gd name="connsiteX14" fmla="*/ 2520778 w 8069370"/>
                <a:gd name="connsiteY14" fmla="*/ 2374961 h 2689578"/>
                <a:gd name="connsiteX15" fmla="*/ 2796156 w 8069370"/>
                <a:gd name="connsiteY15" fmla="*/ 2399674 h 2689578"/>
                <a:gd name="connsiteX16" fmla="*/ 3043292 w 8069370"/>
                <a:gd name="connsiteY16" fmla="*/ 2367900 h 2689578"/>
                <a:gd name="connsiteX17" fmla="*/ 3089188 w 8069370"/>
                <a:gd name="connsiteY17" fmla="*/ 2237272 h 2689578"/>
                <a:gd name="connsiteX18" fmla="*/ 3364568 w 8069370"/>
                <a:gd name="connsiteY18" fmla="*/ 2364370 h 2689578"/>
                <a:gd name="connsiteX19" fmla="*/ 3650539 w 8069370"/>
                <a:gd name="connsiteY19" fmla="*/ 2459693 h 2689578"/>
                <a:gd name="connsiteX20" fmla="*/ 3837656 w 8069370"/>
                <a:gd name="connsiteY20" fmla="*/ 2466754 h 2689578"/>
                <a:gd name="connsiteX21" fmla="*/ 4289560 w 8069370"/>
                <a:gd name="connsiteY21" fmla="*/ 2367900 h 2689578"/>
                <a:gd name="connsiteX22" fmla="*/ 4575530 w 8069370"/>
                <a:gd name="connsiteY22" fmla="*/ 2283168 h 2689578"/>
                <a:gd name="connsiteX23" fmla="*/ 4819134 w 8069370"/>
                <a:gd name="connsiteY23" fmla="*/ 2283168 h 2689578"/>
                <a:gd name="connsiteX24" fmla="*/ 5073331 w 8069370"/>
                <a:gd name="connsiteY24" fmla="*/ 2180783 h 2689578"/>
                <a:gd name="connsiteX25" fmla="*/ 5253387 w 8069370"/>
                <a:gd name="connsiteY25" fmla="*/ 1965423 h 2689578"/>
                <a:gd name="connsiteX26" fmla="*/ 5309875 w 8069370"/>
                <a:gd name="connsiteY26" fmla="*/ 1718288 h 2689578"/>
                <a:gd name="connsiteX27" fmla="*/ 5239265 w 8069370"/>
                <a:gd name="connsiteY27" fmla="*/ 1531172 h 2689578"/>
                <a:gd name="connsiteX28" fmla="*/ 5263979 w 8069370"/>
                <a:gd name="connsiteY28" fmla="*/ 1192243 h 2689578"/>
                <a:gd name="connsiteX29" fmla="*/ 5136879 w 8069370"/>
                <a:gd name="connsiteY29" fmla="*/ 796827 h 2689578"/>
                <a:gd name="connsiteX30" fmla="*/ 5023904 w 8069370"/>
                <a:gd name="connsiteY30" fmla="*/ 623832 h 2689578"/>
                <a:gd name="connsiteX31" fmla="*/ 4917989 w 8069370"/>
                <a:gd name="connsiteY31" fmla="*/ 479082 h 2689578"/>
                <a:gd name="connsiteX32" fmla="*/ 5041556 w 8069370"/>
                <a:gd name="connsiteY32" fmla="*/ 514387 h 2689578"/>
                <a:gd name="connsiteX33" fmla="*/ 5211021 w 8069370"/>
                <a:gd name="connsiteY33" fmla="*/ 659137 h 2689578"/>
                <a:gd name="connsiteX34" fmla="*/ 5288775 w 8069370"/>
                <a:gd name="connsiteY34" fmla="*/ 719891 h 2689578"/>
                <a:gd name="connsiteX35" fmla="*/ 5348710 w 8069370"/>
                <a:gd name="connsiteY35" fmla="*/ 728764 h 2689578"/>
                <a:gd name="connsiteX36" fmla="*/ 5295753 w 8069370"/>
                <a:gd name="connsiteY36" fmla="*/ 584997 h 2689578"/>
                <a:gd name="connsiteX37" fmla="*/ 5267509 w 8069370"/>
                <a:gd name="connsiteY37" fmla="*/ 443777 h 2689578"/>
                <a:gd name="connsiteX38" fmla="*/ 5433442 w 8069370"/>
                <a:gd name="connsiteY38" fmla="*/ 620302 h 2689578"/>
                <a:gd name="connsiteX39" fmla="*/ 5535826 w 8069370"/>
                <a:gd name="connsiteY39" fmla="*/ 634424 h 2689578"/>
                <a:gd name="connsiteX40" fmla="*/ 5557010 w 8069370"/>
                <a:gd name="connsiteY40" fmla="*/ 454368 h 2689578"/>
                <a:gd name="connsiteX41" fmla="*/ 5652333 w 8069370"/>
                <a:gd name="connsiteY41" fmla="*/ 599119 h 2689578"/>
                <a:gd name="connsiteX42" fmla="*/ 5804145 w 8069370"/>
                <a:gd name="connsiteY42" fmla="*/ 800358 h 2689578"/>
                <a:gd name="connsiteX43" fmla="*/ 5878285 w 8069370"/>
                <a:gd name="connsiteY43" fmla="*/ 839193 h 2689578"/>
                <a:gd name="connsiteX44" fmla="*/ 5892407 w 8069370"/>
                <a:gd name="connsiteY44" fmla="*/ 708564 h 2689578"/>
                <a:gd name="connsiteX45" fmla="*/ 5980670 w 8069370"/>
                <a:gd name="connsiteY45" fmla="*/ 779174 h 2689578"/>
                <a:gd name="connsiteX46" fmla="*/ 6093646 w 8069370"/>
                <a:gd name="connsiteY46" fmla="*/ 853315 h 2689578"/>
                <a:gd name="connsiteX47" fmla="*/ 6132482 w 8069370"/>
                <a:gd name="connsiteY47" fmla="*/ 860376 h 2689578"/>
                <a:gd name="connsiteX48" fmla="*/ 6164256 w 8069370"/>
                <a:gd name="connsiteY48" fmla="*/ 750930 h 2689578"/>
                <a:gd name="connsiteX49" fmla="*/ 6157195 w 8069370"/>
                <a:gd name="connsiteY49" fmla="*/ 669728 h 2689578"/>
                <a:gd name="connsiteX50" fmla="*/ 6203092 w 8069370"/>
                <a:gd name="connsiteY50" fmla="*/ 616771 h 2689578"/>
                <a:gd name="connsiteX51" fmla="*/ 6361964 w 8069370"/>
                <a:gd name="connsiteY51" fmla="*/ 740339 h 2689578"/>
                <a:gd name="connsiteX52" fmla="*/ 6587917 w 8069370"/>
                <a:gd name="connsiteY52" fmla="*/ 966291 h 2689578"/>
                <a:gd name="connsiteX53" fmla="*/ 6813868 w 8069370"/>
                <a:gd name="connsiteY53" fmla="*/ 1174591 h 2689578"/>
                <a:gd name="connsiteX54" fmla="*/ 7000985 w 8069370"/>
                <a:gd name="connsiteY54" fmla="*/ 1291097 h 2689578"/>
                <a:gd name="connsiteX55" fmla="*/ 7318730 w 8069370"/>
                <a:gd name="connsiteY55" fmla="*/ 1446440 h 2689578"/>
                <a:gd name="connsiteX56" fmla="*/ 7541152 w 8069370"/>
                <a:gd name="connsiteY56" fmla="*/ 1499396 h 2689578"/>
                <a:gd name="connsiteX57" fmla="*/ 7629415 w 8069370"/>
                <a:gd name="connsiteY57" fmla="*/ 1358177 h 2689578"/>
                <a:gd name="connsiteX58" fmla="*/ 7664720 w 8069370"/>
                <a:gd name="connsiteY58" fmla="*/ 1220487 h 2689578"/>
                <a:gd name="connsiteX59" fmla="*/ 7880080 w 8069370"/>
                <a:gd name="connsiteY59" fmla="*/ 1397012 h 2689578"/>
                <a:gd name="connsiteX60" fmla="*/ 7957751 w 8069370"/>
                <a:gd name="connsiteY60" fmla="*/ 1344055 h 2689578"/>
                <a:gd name="connsiteX61" fmla="*/ 7897732 w 8069370"/>
                <a:gd name="connsiteY61" fmla="*/ 1206365 h 2689578"/>
                <a:gd name="connsiteX62" fmla="*/ 7873019 w 8069370"/>
                <a:gd name="connsiteY62" fmla="*/ 1089859 h 2689578"/>
                <a:gd name="connsiteX63" fmla="*/ 8018347 w 8069370"/>
                <a:gd name="connsiteY63" fmla="*/ 1143394 h 2689578"/>
                <a:gd name="connsiteX64" fmla="*/ 8067197 w 8069370"/>
                <a:gd name="connsiteY64" fmla="*/ 1043962 h 2689578"/>
                <a:gd name="connsiteX65" fmla="*/ 7957751 w 8069370"/>
                <a:gd name="connsiteY65" fmla="*/ 825071 h 2689578"/>
                <a:gd name="connsiteX66" fmla="*/ 7827122 w 8069370"/>
                <a:gd name="connsiteY66" fmla="*/ 796827 h 2689578"/>
                <a:gd name="connsiteX67" fmla="*/ 7721207 w 8069370"/>
                <a:gd name="connsiteY67" fmla="*/ 747400 h 2689578"/>
                <a:gd name="connsiteX68" fmla="*/ 7615292 w 8069370"/>
                <a:gd name="connsiteY68" fmla="*/ 673259 h 2689578"/>
                <a:gd name="connsiteX69" fmla="*/ 7498786 w 8069370"/>
                <a:gd name="connsiteY69" fmla="*/ 602649 h 2689578"/>
                <a:gd name="connsiteX70" fmla="*/ 7431706 w 8069370"/>
                <a:gd name="connsiteY70" fmla="*/ 475551 h 2689578"/>
                <a:gd name="connsiteX71" fmla="*/ 7382279 w 8069370"/>
                <a:gd name="connsiteY71" fmla="*/ 341392 h 2689578"/>
                <a:gd name="connsiteX72" fmla="*/ 7332852 w 8069370"/>
                <a:gd name="connsiteY72" fmla="*/ 150745 h 2689578"/>
                <a:gd name="connsiteX73" fmla="*/ 7279895 w 8069370"/>
                <a:gd name="connsiteY73" fmla="*/ 2464 h 2689578"/>
                <a:gd name="connsiteX74" fmla="*/ 6827990 w 8069370"/>
                <a:gd name="connsiteY74" fmla="*/ 436716 h 2689578"/>
                <a:gd name="connsiteX75" fmla="*/ 6326659 w 8069370"/>
                <a:gd name="connsiteY75" fmla="*/ 253130 h 2689578"/>
                <a:gd name="connsiteX76" fmla="*/ 6291354 w 8069370"/>
                <a:gd name="connsiteY76" fmla="*/ 359045 h 2689578"/>
                <a:gd name="connsiteX77" fmla="*/ 6185439 w 8069370"/>
                <a:gd name="connsiteY77" fmla="*/ 524978 h 2689578"/>
                <a:gd name="connsiteX78" fmla="*/ 6044219 w 8069370"/>
                <a:gd name="connsiteY78" fmla="*/ 602649 h 2689578"/>
                <a:gd name="connsiteX79" fmla="*/ 5934773 w 8069370"/>
                <a:gd name="connsiteY79" fmla="*/ 655607 h 2689578"/>
                <a:gd name="connsiteX80" fmla="*/ 5878285 w 8069370"/>
                <a:gd name="connsiteY80" fmla="*/ 616771 h 2689578"/>
                <a:gd name="connsiteX81" fmla="*/ 5832389 w 8069370"/>
                <a:gd name="connsiteY81" fmla="*/ 577936 h 2689578"/>
                <a:gd name="connsiteX82" fmla="*/ 5790023 w 8069370"/>
                <a:gd name="connsiteY82" fmla="*/ 588527 h 2689578"/>
                <a:gd name="connsiteX83" fmla="*/ 5730004 w 8069370"/>
                <a:gd name="connsiteY83" fmla="*/ 517917 h 2689578"/>
                <a:gd name="connsiteX84" fmla="*/ 5694699 w 8069370"/>
                <a:gd name="connsiteY84" fmla="*/ 479082 h 2689578"/>
                <a:gd name="connsiteX85" fmla="*/ 5652333 w 8069370"/>
                <a:gd name="connsiteY85" fmla="*/ 493204 h 2689578"/>
                <a:gd name="connsiteX86" fmla="*/ 5602906 w 8069370"/>
                <a:gd name="connsiteY86" fmla="*/ 454368 h 2689578"/>
                <a:gd name="connsiteX87" fmla="*/ 5546418 w 8069370"/>
                <a:gd name="connsiteY87" fmla="*/ 270782 h 2689578"/>
                <a:gd name="connsiteX88" fmla="*/ 5493461 w 8069370"/>
                <a:gd name="connsiteY88" fmla="*/ 108379 h 2689578"/>
                <a:gd name="connsiteX89" fmla="*/ 5435575 w 8069370"/>
                <a:gd name="connsiteY89" fmla="*/ 0 h 2689578"/>
                <a:gd name="connsiteX90" fmla="*/ 5359302 w 8069370"/>
                <a:gd name="connsiteY90" fmla="*/ 323740 h 2689578"/>
                <a:gd name="connsiteX91" fmla="*/ 5320466 w 8069370"/>
                <a:gd name="connsiteY91" fmla="*/ 313148 h 2689578"/>
                <a:gd name="connsiteX92" fmla="*/ 5211021 w 8069370"/>
                <a:gd name="connsiteY92" fmla="*/ 80135 h 2689578"/>
                <a:gd name="connsiteX93" fmla="*/ 5189838 w 8069370"/>
                <a:gd name="connsiteY93" fmla="*/ 80135 h 2689578"/>
                <a:gd name="connsiteX94" fmla="*/ 5161593 w 8069370"/>
                <a:gd name="connsiteY94" fmla="*/ 115440 h 2689578"/>
                <a:gd name="connsiteX95" fmla="*/ 5119227 w 8069370"/>
                <a:gd name="connsiteY95" fmla="*/ 168398 h 2689578"/>
                <a:gd name="connsiteX96" fmla="*/ 5083922 w 8069370"/>
                <a:gd name="connsiteY96" fmla="*/ 129562 h 2689578"/>
                <a:gd name="connsiteX97" fmla="*/ 4873242 w 8069370"/>
                <a:gd name="connsiteY97" fmla="*/ 172995 h 2689578"/>
                <a:gd name="connsiteX98" fmla="*/ 4808543 w 8069370"/>
                <a:gd name="connsiteY98" fmla="*/ 351984 h 2689578"/>
                <a:gd name="connsiteX99" fmla="*/ 4737933 w 8069370"/>
                <a:gd name="connsiteY99" fmla="*/ 549692 h 2689578"/>
                <a:gd name="connsiteX100" fmla="*/ 3262183 w 8069370"/>
                <a:gd name="connsiteY100" fmla="*/ 1739471 h 2689578"/>
                <a:gd name="connsiteX101" fmla="*/ 28244 w 8069370"/>
                <a:gd name="connsiteY101" fmla="*/ 1389951 h 2689578"/>
                <a:gd name="connsiteX102" fmla="*/ 56488 w 8069370"/>
                <a:gd name="connsiteY102" fmla="*/ 1735941 h 2689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8069370" h="2689578">
                  <a:moveTo>
                    <a:pt x="56488" y="1735941"/>
                  </a:moveTo>
                  <a:lnTo>
                    <a:pt x="0" y="1845386"/>
                  </a:lnTo>
                  <a:cubicBezTo>
                    <a:pt x="766" y="1945555"/>
                    <a:pt x="1533" y="2045723"/>
                    <a:pt x="2299" y="2145892"/>
                  </a:cubicBezTo>
                  <a:cubicBezTo>
                    <a:pt x="4653" y="2142362"/>
                    <a:pt x="2243" y="2148357"/>
                    <a:pt x="4597" y="2144827"/>
                  </a:cubicBezTo>
                  <a:cubicBezTo>
                    <a:pt x="52259" y="2136589"/>
                    <a:pt x="206712" y="2027688"/>
                    <a:pt x="285970" y="2036034"/>
                  </a:cubicBezTo>
                  <a:cubicBezTo>
                    <a:pt x="365229" y="2044381"/>
                    <a:pt x="407773" y="2137830"/>
                    <a:pt x="480148" y="2194906"/>
                  </a:cubicBezTo>
                  <a:cubicBezTo>
                    <a:pt x="552523" y="2251982"/>
                    <a:pt x="644316" y="2326711"/>
                    <a:pt x="720222" y="2378492"/>
                  </a:cubicBezTo>
                  <a:cubicBezTo>
                    <a:pt x="796128" y="2430273"/>
                    <a:pt x="854970" y="2463812"/>
                    <a:pt x="935583" y="2505590"/>
                  </a:cubicBezTo>
                  <a:cubicBezTo>
                    <a:pt x="1016196" y="2547368"/>
                    <a:pt x="1119758" y="2599149"/>
                    <a:pt x="1203901" y="2629158"/>
                  </a:cubicBezTo>
                  <a:cubicBezTo>
                    <a:pt x="1288045" y="2659167"/>
                    <a:pt x="1341590" y="2678585"/>
                    <a:pt x="1440444" y="2685646"/>
                  </a:cubicBezTo>
                  <a:cubicBezTo>
                    <a:pt x="1539298" y="2692707"/>
                    <a:pt x="1697583" y="2691530"/>
                    <a:pt x="1797025" y="2671524"/>
                  </a:cubicBezTo>
                  <a:cubicBezTo>
                    <a:pt x="1896467" y="2651518"/>
                    <a:pt x="1966489" y="2609739"/>
                    <a:pt x="2037099" y="2565608"/>
                  </a:cubicBezTo>
                  <a:cubicBezTo>
                    <a:pt x="2107709" y="2521477"/>
                    <a:pt x="2181851" y="2458516"/>
                    <a:pt x="2220686" y="2406736"/>
                  </a:cubicBezTo>
                  <a:cubicBezTo>
                    <a:pt x="2259521" y="2354956"/>
                    <a:pt x="2220097" y="2260221"/>
                    <a:pt x="2270112" y="2254925"/>
                  </a:cubicBezTo>
                  <a:cubicBezTo>
                    <a:pt x="2320127" y="2249629"/>
                    <a:pt x="2433104" y="2350836"/>
                    <a:pt x="2520778" y="2374961"/>
                  </a:cubicBezTo>
                  <a:cubicBezTo>
                    <a:pt x="2608452" y="2399086"/>
                    <a:pt x="2709070" y="2400851"/>
                    <a:pt x="2796156" y="2399674"/>
                  </a:cubicBezTo>
                  <a:cubicBezTo>
                    <a:pt x="2883242" y="2398497"/>
                    <a:pt x="2994453" y="2394967"/>
                    <a:pt x="3043292" y="2367900"/>
                  </a:cubicBezTo>
                  <a:cubicBezTo>
                    <a:pt x="3092131" y="2340833"/>
                    <a:pt x="3035642" y="2237860"/>
                    <a:pt x="3089188" y="2237272"/>
                  </a:cubicBezTo>
                  <a:cubicBezTo>
                    <a:pt x="3142734" y="2236684"/>
                    <a:pt x="3271010" y="2327300"/>
                    <a:pt x="3364568" y="2364370"/>
                  </a:cubicBezTo>
                  <a:cubicBezTo>
                    <a:pt x="3458126" y="2401440"/>
                    <a:pt x="3571691" y="2442629"/>
                    <a:pt x="3650539" y="2459693"/>
                  </a:cubicBezTo>
                  <a:cubicBezTo>
                    <a:pt x="3729387" y="2476757"/>
                    <a:pt x="3731153" y="2482053"/>
                    <a:pt x="3837656" y="2466754"/>
                  </a:cubicBezTo>
                  <a:cubicBezTo>
                    <a:pt x="3944159" y="2451455"/>
                    <a:pt x="4166581" y="2398498"/>
                    <a:pt x="4289560" y="2367900"/>
                  </a:cubicBezTo>
                  <a:cubicBezTo>
                    <a:pt x="4412539" y="2337302"/>
                    <a:pt x="4487268" y="2297290"/>
                    <a:pt x="4575530" y="2283168"/>
                  </a:cubicBezTo>
                  <a:cubicBezTo>
                    <a:pt x="4663792" y="2269046"/>
                    <a:pt x="4736167" y="2300232"/>
                    <a:pt x="4819134" y="2283168"/>
                  </a:cubicBezTo>
                  <a:cubicBezTo>
                    <a:pt x="4902101" y="2266104"/>
                    <a:pt x="5000956" y="2233740"/>
                    <a:pt x="5073331" y="2180783"/>
                  </a:cubicBezTo>
                  <a:cubicBezTo>
                    <a:pt x="5145706" y="2127826"/>
                    <a:pt x="5213963" y="2042506"/>
                    <a:pt x="5253387" y="1965423"/>
                  </a:cubicBezTo>
                  <a:cubicBezTo>
                    <a:pt x="5292811" y="1888341"/>
                    <a:pt x="5312229" y="1790663"/>
                    <a:pt x="5309875" y="1718288"/>
                  </a:cubicBezTo>
                  <a:cubicBezTo>
                    <a:pt x="5307521" y="1645913"/>
                    <a:pt x="5246914" y="1618846"/>
                    <a:pt x="5239265" y="1531172"/>
                  </a:cubicBezTo>
                  <a:cubicBezTo>
                    <a:pt x="5231616" y="1443498"/>
                    <a:pt x="5281043" y="1314634"/>
                    <a:pt x="5263979" y="1192243"/>
                  </a:cubicBezTo>
                  <a:cubicBezTo>
                    <a:pt x="5246915" y="1069852"/>
                    <a:pt x="5176891" y="891562"/>
                    <a:pt x="5136879" y="796827"/>
                  </a:cubicBezTo>
                  <a:cubicBezTo>
                    <a:pt x="5096867" y="702092"/>
                    <a:pt x="5060386" y="676789"/>
                    <a:pt x="5023904" y="623832"/>
                  </a:cubicBezTo>
                  <a:cubicBezTo>
                    <a:pt x="4987422" y="570875"/>
                    <a:pt x="4915047" y="497323"/>
                    <a:pt x="4917989" y="479082"/>
                  </a:cubicBezTo>
                  <a:cubicBezTo>
                    <a:pt x="4920931" y="460841"/>
                    <a:pt x="5000367" y="502619"/>
                    <a:pt x="5041556" y="514387"/>
                  </a:cubicBezTo>
                  <a:cubicBezTo>
                    <a:pt x="5090395" y="544396"/>
                    <a:pt x="5169818" y="624886"/>
                    <a:pt x="5211021" y="659137"/>
                  </a:cubicBezTo>
                  <a:cubicBezTo>
                    <a:pt x="5252224" y="693388"/>
                    <a:pt x="5265827" y="708287"/>
                    <a:pt x="5288775" y="719891"/>
                  </a:cubicBezTo>
                  <a:cubicBezTo>
                    <a:pt x="5311723" y="731495"/>
                    <a:pt x="5347547" y="751246"/>
                    <a:pt x="5348710" y="728764"/>
                  </a:cubicBezTo>
                  <a:cubicBezTo>
                    <a:pt x="5349873" y="706282"/>
                    <a:pt x="5309286" y="632495"/>
                    <a:pt x="5295753" y="584997"/>
                  </a:cubicBezTo>
                  <a:cubicBezTo>
                    <a:pt x="5282220" y="537499"/>
                    <a:pt x="5244561" y="437893"/>
                    <a:pt x="5267509" y="443777"/>
                  </a:cubicBezTo>
                  <a:cubicBezTo>
                    <a:pt x="5290457" y="449661"/>
                    <a:pt x="5388723" y="588528"/>
                    <a:pt x="5433442" y="620302"/>
                  </a:cubicBezTo>
                  <a:cubicBezTo>
                    <a:pt x="5478161" y="652076"/>
                    <a:pt x="5515231" y="662080"/>
                    <a:pt x="5535826" y="634424"/>
                  </a:cubicBezTo>
                  <a:cubicBezTo>
                    <a:pt x="5556421" y="606768"/>
                    <a:pt x="5549949" y="514387"/>
                    <a:pt x="5557010" y="454368"/>
                  </a:cubicBezTo>
                  <a:cubicBezTo>
                    <a:pt x="5578193" y="442011"/>
                    <a:pt x="5611144" y="541454"/>
                    <a:pt x="5652333" y="599119"/>
                  </a:cubicBezTo>
                  <a:cubicBezTo>
                    <a:pt x="5693522" y="656784"/>
                    <a:pt x="5766486" y="760346"/>
                    <a:pt x="5804145" y="800358"/>
                  </a:cubicBezTo>
                  <a:cubicBezTo>
                    <a:pt x="5841804" y="840370"/>
                    <a:pt x="5853572" y="826248"/>
                    <a:pt x="5878285" y="839193"/>
                  </a:cubicBezTo>
                  <a:cubicBezTo>
                    <a:pt x="5908883" y="841547"/>
                    <a:pt x="5875343" y="718567"/>
                    <a:pt x="5892407" y="708564"/>
                  </a:cubicBezTo>
                  <a:cubicBezTo>
                    <a:pt x="5909471" y="698561"/>
                    <a:pt x="5947130" y="755049"/>
                    <a:pt x="5980670" y="779174"/>
                  </a:cubicBezTo>
                  <a:cubicBezTo>
                    <a:pt x="6014210" y="803299"/>
                    <a:pt x="6068344" y="839781"/>
                    <a:pt x="6093646" y="853315"/>
                  </a:cubicBezTo>
                  <a:cubicBezTo>
                    <a:pt x="6118948" y="866849"/>
                    <a:pt x="6120714" y="877440"/>
                    <a:pt x="6132482" y="860376"/>
                  </a:cubicBezTo>
                  <a:cubicBezTo>
                    <a:pt x="6144250" y="843312"/>
                    <a:pt x="6160137" y="782705"/>
                    <a:pt x="6164256" y="750930"/>
                  </a:cubicBezTo>
                  <a:cubicBezTo>
                    <a:pt x="6168375" y="719155"/>
                    <a:pt x="6150722" y="692088"/>
                    <a:pt x="6157195" y="669728"/>
                  </a:cubicBezTo>
                  <a:cubicBezTo>
                    <a:pt x="6163668" y="647368"/>
                    <a:pt x="6168964" y="605003"/>
                    <a:pt x="6203092" y="616771"/>
                  </a:cubicBezTo>
                  <a:cubicBezTo>
                    <a:pt x="6237220" y="628540"/>
                    <a:pt x="6297827" y="682086"/>
                    <a:pt x="6361964" y="740339"/>
                  </a:cubicBezTo>
                  <a:cubicBezTo>
                    <a:pt x="6426102" y="798592"/>
                    <a:pt x="6512600" y="893916"/>
                    <a:pt x="6587917" y="966291"/>
                  </a:cubicBezTo>
                  <a:cubicBezTo>
                    <a:pt x="6663234" y="1038666"/>
                    <a:pt x="6745023" y="1120457"/>
                    <a:pt x="6813868" y="1174591"/>
                  </a:cubicBezTo>
                  <a:cubicBezTo>
                    <a:pt x="6882713" y="1228725"/>
                    <a:pt x="6916841" y="1245789"/>
                    <a:pt x="7000985" y="1291097"/>
                  </a:cubicBezTo>
                  <a:cubicBezTo>
                    <a:pt x="7085129" y="1336405"/>
                    <a:pt x="7228702" y="1411724"/>
                    <a:pt x="7318730" y="1446440"/>
                  </a:cubicBezTo>
                  <a:cubicBezTo>
                    <a:pt x="7408758" y="1481156"/>
                    <a:pt x="7489371" y="1514106"/>
                    <a:pt x="7541152" y="1499396"/>
                  </a:cubicBezTo>
                  <a:cubicBezTo>
                    <a:pt x="7592933" y="1484686"/>
                    <a:pt x="7608820" y="1404662"/>
                    <a:pt x="7629415" y="1358177"/>
                  </a:cubicBezTo>
                  <a:cubicBezTo>
                    <a:pt x="7650010" y="1311692"/>
                    <a:pt x="7622943" y="1214015"/>
                    <a:pt x="7664720" y="1220487"/>
                  </a:cubicBezTo>
                  <a:cubicBezTo>
                    <a:pt x="7706498" y="1226960"/>
                    <a:pt x="7831242" y="1376417"/>
                    <a:pt x="7880080" y="1397012"/>
                  </a:cubicBezTo>
                  <a:cubicBezTo>
                    <a:pt x="7928918" y="1417607"/>
                    <a:pt x="7977757" y="1389952"/>
                    <a:pt x="7957751" y="1344055"/>
                  </a:cubicBezTo>
                  <a:lnTo>
                    <a:pt x="7897732" y="1206365"/>
                  </a:lnTo>
                  <a:cubicBezTo>
                    <a:pt x="7883610" y="1163999"/>
                    <a:pt x="7852917" y="1100354"/>
                    <a:pt x="7873019" y="1089859"/>
                  </a:cubicBezTo>
                  <a:cubicBezTo>
                    <a:pt x="7893121" y="1079364"/>
                    <a:pt x="7969904" y="1125549"/>
                    <a:pt x="8018347" y="1143394"/>
                  </a:cubicBezTo>
                  <a:cubicBezTo>
                    <a:pt x="8050710" y="1135745"/>
                    <a:pt x="8077296" y="1097016"/>
                    <a:pt x="8067197" y="1043962"/>
                  </a:cubicBezTo>
                  <a:cubicBezTo>
                    <a:pt x="8057098" y="990908"/>
                    <a:pt x="7997763" y="866260"/>
                    <a:pt x="7957751" y="825071"/>
                  </a:cubicBezTo>
                  <a:lnTo>
                    <a:pt x="7827122" y="796827"/>
                  </a:lnTo>
                  <a:lnTo>
                    <a:pt x="7721207" y="747400"/>
                  </a:lnTo>
                  <a:lnTo>
                    <a:pt x="7615292" y="673259"/>
                  </a:lnTo>
                  <a:cubicBezTo>
                    <a:pt x="7578222" y="649134"/>
                    <a:pt x="7529384" y="635600"/>
                    <a:pt x="7498786" y="602649"/>
                  </a:cubicBezTo>
                  <a:cubicBezTo>
                    <a:pt x="7468188" y="569698"/>
                    <a:pt x="7448182" y="520271"/>
                    <a:pt x="7431706" y="475551"/>
                  </a:cubicBezTo>
                  <a:lnTo>
                    <a:pt x="7382279" y="341392"/>
                  </a:lnTo>
                  <a:cubicBezTo>
                    <a:pt x="7365803" y="296672"/>
                    <a:pt x="7349916" y="207233"/>
                    <a:pt x="7332852" y="150745"/>
                  </a:cubicBezTo>
                  <a:lnTo>
                    <a:pt x="7279895" y="2464"/>
                  </a:lnTo>
                  <a:lnTo>
                    <a:pt x="6827990" y="436716"/>
                  </a:lnTo>
                  <a:lnTo>
                    <a:pt x="6326659" y="253130"/>
                  </a:lnTo>
                  <a:lnTo>
                    <a:pt x="6291354" y="359045"/>
                  </a:lnTo>
                  <a:cubicBezTo>
                    <a:pt x="6267817" y="404353"/>
                    <a:pt x="6226628" y="484378"/>
                    <a:pt x="6185439" y="524978"/>
                  </a:cubicBezTo>
                  <a:cubicBezTo>
                    <a:pt x="6144250" y="565578"/>
                    <a:pt x="6080701" y="584996"/>
                    <a:pt x="6044219" y="602649"/>
                  </a:cubicBezTo>
                  <a:lnTo>
                    <a:pt x="5934773" y="655607"/>
                  </a:lnTo>
                  <a:cubicBezTo>
                    <a:pt x="5907117" y="657961"/>
                    <a:pt x="5895349" y="629716"/>
                    <a:pt x="5878285" y="616771"/>
                  </a:cubicBezTo>
                  <a:cubicBezTo>
                    <a:pt x="5861221" y="603826"/>
                    <a:pt x="5846511" y="574406"/>
                    <a:pt x="5832389" y="577936"/>
                  </a:cubicBezTo>
                  <a:lnTo>
                    <a:pt x="5790023" y="588527"/>
                  </a:lnTo>
                  <a:lnTo>
                    <a:pt x="5730004" y="517917"/>
                  </a:lnTo>
                  <a:cubicBezTo>
                    <a:pt x="5714117" y="499676"/>
                    <a:pt x="5707644" y="483201"/>
                    <a:pt x="5694699" y="479082"/>
                  </a:cubicBezTo>
                  <a:lnTo>
                    <a:pt x="5652333" y="493204"/>
                  </a:lnTo>
                  <a:lnTo>
                    <a:pt x="5602906" y="454368"/>
                  </a:lnTo>
                  <a:lnTo>
                    <a:pt x="5546418" y="270782"/>
                  </a:lnTo>
                  <a:lnTo>
                    <a:pt x="5493461" y="108379"/>
                  </a:lnTo>
                  <a:lnTo>
                    <a:pt x="5435575" y="0"/>
                  </a:lnTo>
                  <a:lnTo>
                    <a:pt x="5359302" y="323740"/>
                  </a:lnTo>
                  <a:lnTo>
                    <a:pt x="5320466" y="313148"/>
                  </a:lnTo>
                  <a:lnTo>
                    <a:pt x="5211021" y="80135"/>
                  </a:lnTo>
                  <a:lnTo>
                    <a:pt x="5189838" y="80135"/>
                  </a:lnTo>
                  <a:lnTo>
                    <a:pt x="5161593" y="115440"/>
                  </a:lnTo>
                  <a:lnTo>
                    <a:pt x="5119227" y="168398"/>
                  </a:lnTo>
                  <a:lnTo>
                    <a:pt x="5083922" y="129562"/>
                  </a:lnTo>
                  <a:lnTo>
                    <a:pt x="4873242" y="172995"/>
                  </a:lnTo>
                  <a:lnTo>
                    <a:pt x="4808543" y="351984"/>
                  </a:lnTo>
                  <a:lnTo>
                    <a:pt x="4737933" y="549692"/>
                  </a:lnTo>
                  <a:lnTo>
                    <a:pt x="3262183" y="1739471"/>
                  </a:lnTo>
                  <a:lnTo>
                    <a:pt x="28244" y="1389951"/>
                  </a:lnTo>
                  <a:lnTo>
                    <a:pt x="56488" y="1735941"/>
                  </a:lnTo>
                  <a:close/>
                </a:path>
              </a:pathLst>
            </a:custGeom>
            <a:solidFill>
              <a:srgbClr val="BBC5B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AF1858B-6A2B-4C71-BCA3-486FEDB94B8E}"/>
                </a:ext>
              </a:extLst>
            </p:cNvPr>
            <p:cNvSpPr/>
            <p:nvPr/>
          </p:nvSpPr>
          <p:spPr>
            <a:xfrm>
              <a:off x="315311" y="2229531"/>
              <a:ext cx="8818126" cy="390218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5330DFF-9D1F-4301-B8B1-C6A7D671A086}"/>
                </a:ext>
              </a:extLst>
            </p:cNvPr>
            <p:cNvSpPr/>
            <p:nvPr/>
          </p:nvSpPr>
          <p:spPr>
            <a:xfrm>
              <a:off x="312965" y="3605255"/>
              <a:ext cx="5024147" cy="2255859"/>
            </a:xfrm>
            <a:custGeom>
              <a:avLst/>
              <a:gdLst>
                <a:gd name="connsiteX0" fmla="*/ 0 w 5023757"/>
                <a:gd name="connsiteY0" fmla="*/ 1341664 h 2264228"/>
                <a:gd name="connsiteX1" fmla="*/ 353786 w 5023757"/>
                <a:gd name="connsiteY1" fmla="*/ 1175657 h 2264228"/>
                <a:gd name="connsiteX2" fmla="*/ 2337707 w 5023757"/>
                <a:gd name="connsiteY2" fmla="*/ 1039586 h 2264228"/>
                <a:gd name="connsiteX3" fmla="*/ 4229100 w 5023757"/>
                <a:gd name="connsiteY3" fmla="*/ 1137557 h 2264228"/>
                <a:gd name="connsiteX4" fmla="*/ 4555672 w 5023757"/>
                <a:gd name="connsiteY4" fmla="*/ 778328 h 2264228"/>
                <a:gd name="connsiteX5" fmla="*/ 4468586 w 5023757"/>
                <a:gd name="connsiteY5" fmla="*/ 416378 h 2264228"/>
                <a:gd name="connsiteX6" fmla="*/ 4498522 w 5023757"/>
                <a:gd name="connsiteY6" fmla="*/ 244928 h 2264228"/>
                <a:gd name="connsiteX7" fmla="*/ 4514850 w 5023757"/>
                <a:gd name="connsiteY7" fmla="*/ 149678 h 2264228"/>
                <a:gd name="connsiteX8" fmla="*/ 4533900 w 5023757"/>
                <a:gd name="connsiteY8" fmla="*/ 73478 h 2264228"/>
                <a:gd name="connsiteX9" fmla="*/ 4561115 w 5023757"/>
                <a:gd name="connsiteY9" fmla="*/ 10886 h 2264228"/>
                <a:gd name="connsiteX10" fmla="*/ 4577443 w 5023757"/>
                <a:gd name="connsiteY10" fmla="*/ 0 h 2264228"/>
                <a:gd name="connsiteX11" fmla="*/ 4612822 w 5023757"/>
                <a:gd name="connsiteY11" fmla="*/ 13607 h 2264228"/>
                <a:gd name="connsiteX12" fmla="*/ 4634593 w 5023757"/>
                <a:gd name="connsiteY12" fmla="*/ 117021 h 2264228"/>
                <a:gd name="connsiteX13" fmla="*/ 4686300 w 5023757"/>
                <a:gd name="connsiteY13" fmla="*/ 258536 h 2264228"/>
                <a:gd name="connsiteX14" fmla="*/ 4729843 w 5023757"/>
                <a:gd name="connsiteY14" fmla="*/ 348343 h 2264228"/>
                <a:gd name="connsiteX15" fmla="*/ 4797879 w 5023757"/>
                <a:gd name="connsiteY15" fmla="*/ 462643 h 2264228"/>
                <a:gd name="connsiteX16" fmla="*/ 4887686 w 5023757"/>
                <a:gd name="connsiteY16" fmla="*/ 623207 h 2264228"/>
                <a:gd name="connsiteX17" fmla="*/ 4980215 w 5023757"/>
                <a:gd name="connsiteY17" fmla="*/ 846364 h 2264228"/>
                <a:gd name="connsiteX18" fmla="*/ 5023757 w 5023757"/>
                <a:gd name="connsiteY18" fmla="*/ 1036864 h 2264228"/>
                <a:gd name="connsiteX19" fmla="*/ 4980215 w 5023757"/>
                <a:gd name="connsiteY19" fmla="*/ 1208314 h 2264228"/>
                <a:gd name="connsiteX20" fmla="*/ 4925786 w 5023757"/>
                <a:gd name="connsiteY20" fmla="*/ 1254578 h 2264228"/>
                <a:gd name="connsiteX21" fmla="*/ 4966607 w 5023757"/>
                <a:gd name="connsiteY21" fmla="*/ 1336221 h 2264228"/>
                <a:gd name="connsiteX22" fmla="*/ 4999265 w 5023757"/>
                <a:gd name="connsiteY22" fmla="*/ 1412421 h 2264228"/>
                <a:gd name="connsiteX23" fmla="*/ 4999265 w 5023757"/>
                <a:gd name="connsiteY23" fmla="*/ 1526721 h 2264228"/>
                <a:gd name="connsiteX24" fmla="*/ 4939393 w 5023757"/>
                <a:gd name="connsiteY24" fmla="*/ 1709057 h 2264228"/>
                <a:gd name="connsiteX25" fmla="*/ 4808765 w 5023757"/>
                <a:gd name="connsiteY25" fmla="*/ 1823357 h 2264228"/>
                <a:gd name="connsiteX26" fmla="*/ 4678136 w 5023757"/>
                <a:gd name="connsiteY26" fmla="*/ 1875064 h 2264228"/>
                <a:gd name="connsiteX27" fmla="*/ 4484915 w 5023757"/>
                <a:gd name="connsiteY27" fmla="*/ 1847850 h 2264228"/>
                <a:gd name="connsiteX28" fmla="*/ 4318907 w 5023757"/>
                <a:gd name="connsiteY28" fmla="*/ 1902278 h 2264228"/>
                <a:gd name="connsiteX29" fmla="*/ 4171950 w 5023757"/>
                <a:gd name="connsiteY29" fmla="*/ 1983921 h 2264228"/>
                <a:gd name="connsiteX30" fmla="*/ 3943350 w 5023757"/>
                <a:gd name="connsiteY30" fmla="*/ 2046514 h 2264228"/>
                <a:gd name="connsiteX31" fmla="*/ 3709307 w 5023757"/>
                <a:gd name="connsiteY31" fmla="*/ 2024743 h 2264228"/>
                <a:gd name="connsiteX32" fmla="*/ 3412672 w 5023757"/>
                <a:gd name="connsiteY32" fmla="*/ 1978478 h 2264228"/>
                <a:gd name="connsiteX33" fmla="*/ 3178629 w 5023757"/>
                <a:gd name="connsiteY33" fmla="*/ 1883228 h 2264228"/>
                <a:gd name="connsiteX34" fmla="*/ 2947307 w 5023757"/>
                <a:gd name="connsiteY34" fmla="*/ 1733550 h 2264228"/>
                <a:gd name="connsiteX35" fmla="*/ 2849336 w 5023757"/>
                <a:gd name="connsiteY35" fmla="*/ 1630136 h 2264228"/>
                <a:gd name="connsiteX36" fmla="*/ 2718707 w 5023757"/>
                <a:gd name="connsiteY36" fmla="*/ 1543050 h 2264228"/>
                <a:gd name="connsiteX37" fmla="*/ 2770415 w 5023757"/>
                <a:gd name="connsiteY37" fmla="*/ 1706336 h 2264228"/>
                <a:gd name="connsiteX38" fmla="*/ 2770415 w 5023757"/>
                <a:gd name="connsiteY38" fmla="*/ 1883228 h 2264228"/>
                <a:gd name="connsiteX39" fmla="*/ 2626179 w 5023757"/>
                <a:gd name="connsiteY39" fmla="*/ 1948543 h 2264228"/>
                <a:gd name="connsiteX40" fmla="*/ 2381250 w 5023757"/>
                <a:gd name="connsiteY40" fmla="*/ 1847850 h 2264228"/>
                <a:gd name="connsiteX41" fmla="*/ 2193472 w 5023757"/>
                <a:gd name="connsiteY41" fmla="*/ 1749878 h 2264228"/>
                <a:gd name="connsiteX42" fmla="*/ 2098222 w 5023757"/>
                <a:gd name="connsiteY42" fmla="*/ 1719943 h 2264228"/>
                <a:gd name="connsiteX43" fmla="*/ 2084615 w 5023757"/>
                <a:gd name="connsiteY43" fmla="*/ 1758043 h 2264228"/>
                <a:gd name="connsiteX44" fmla="*/ 2000250 w 5023757"/>
                <a:gd name="connsiteY44" fmla="*/ 1929493 h 2264228"/>
                <a:gd name="connsiteX45" fmla="*/ 1899557 w 5023757"/>
                <a:gd name="connsiteY45" fmla="*/ 2117271 h 2264228"/>
                <a:gd name="connsiteX46" fmla="*/ 1777093 w 5023757"/>
                <a:gd name="connsiteY46" fmla="*/ 2188028 h 2264228"/>
                <a:gd name="connsiteX47" fmla="*/ 1621972 w 5023757"/>
                <a:gd name="connsiteY47" fmla="*/ 2258786 h 2264228"/>
                <a:gd name="connsiteX48" fmla="*/ 1390650 w 5023757"/>
                <a:gd name="connsiteY48" fmla="*/ 2264228 h 2264228"/>
                <a:gd name="connsiteX49" fmla="*/ 1066800 w 5023757"/>
                <a:gd name="connsiteY49" fmla="*/ 2103664 h 2264228"/>
                <a:gd name="connsiteX50" fmla="*/ 726622 w 5023757"/>
                <a:gd name="connsiteY50" fmla="*/ 1872343 h 2264228"/>
                <a:gd name="connsiteX51" fmla="*/ 547007 w 5023757"/>
                <a:gd name="connsiteY51" fmla="*/ 1703614 h 2264228"/>
                <a:gd name="connsiteX52" fmla="*/ 329293 w 5023757"/>
                <a:gd name="connsiteY52" fmla="*/ 1597478 h 2264228"/>
                <a:gd name="connsiteX53" fmla="*/ 138793 w 5023757"/>
                <a:gd name="connsiteY53" fmla="*/ 1608364 h 2264228"/>
                <a:gd name="connsiteX54" fmla="*/ 8165 w 5023757"/>
                <a:gd name="connsiteY54" fmla="*/ 1657350 h 2264228"/>
                <a:gd name="connsiteX55" fmla="*/ 0 w 5023757"/>
                <a:gd name="connsiteY55" fmla="*/ 1341664 h 2264228"/>
                <a:gd name="connsiteX0" fmla="*/ 0 w 5023757"/>
                <a:gd name="connsiteY0" fmla="*/ 1341664 h 2264228"/>
                <a:gd name="connsiteX1" fmla="*/ 353786 w 5023757"/>
                <a:gd name="connsiteY1" fmla="*/ 1175657 h 2264228"/>
                <a:gd name="connsiteX2" fmla="*/ 2337707 w 5023757"/>
                <a:gd name="connsiteY2" fmla="*/ 1039586 h 2264228"/>
                <a:gd name="connsiteX3" fmla="*/ 4229100 w 5023757"/>
                <a:gd name="connsiteY3" fmla="*/ 1137557 h 2264228"/>
                <a:gd name="connsiteX4" fmla="*/ 4555672 w 5023757"/>
                <a:gd name="connsiteY4" fmla="*/ 778328 h 2264228"/>
                <a:gd name="connsiteX5" fmla="*/ 4468586 w 5023757"/>
                <a:gd name="connsiteY5" fmla="*/ 416378 h 2264228"/>
                <a:gd name="connsiteX6" fmla="*/ 4498522 w 5023757"/>
                <a:gd name="connsiteY6" fmla="*/ 244928 h 2264228"/>
                <a:gd name="connsiteX7" fmla="*/ 4514850 w 5023757"/>
                <a:gd name="connsiteY7" fmla="*/ 149678 h 2264228"/>
                <a:gd name="connsiteX8" fmla="*/ 4533900 w 5023757"/>
                <a:gd name="connsiteY8" fmla="*/ 73478 h 2264228"/>
                <a:gd name="connsiteX9" fmla="*/ 4561115 w 5023757"/>
                <a:gd name="connsiteY9" fmla="*/ 10886 h 2264228"/>
                <a:gd name="connsiteX10" fmla="*/ 4577443 w 5023757"/>
                <a:gd name="connsiteY10" fmla="*/ 0 h 2264228"/>
                <a:gd name="connsiteX11" fmla="*/ 4612822 w 5023757"/>
                <a:gd name="connsiteY11" fmla="*/ 13607 h 2264228"/>
                <a:gd name="connsiteX12" fmla="*/ 4634593 w 5023757"/>
                <a:gd name="connsiteY12" fmla="*/ 117021 h 2264228"/>
                <a:gd name="connsiteX13" fmla="*/ 4686300 w 5023757"/>
                <a:gd name="connsiteY13" fmla="*/ 258536 h 2264228"/>
                <a:gd name="connsiteX14" fmla="*/ 4729843 w 5023757"/>
                <a:gd name="connsiteY14" fmla="*/ 348343 h 2264228"/>
                <a:gd name="connsiteX15" fmla="*/ 4797879 w 5023757"/>
                <a:gd name="connsiteY15" fmla="*/ 462643 h 2264228"/>
                <a:gd name="connsiteX16" fmla="*/ 4887686 w 5023757"/>
                <a:gd name="connsiteY16" fmla="*/ 623207 h 2264228"/>
                <a:gd name="connsiteX17" fmla="*/ 4980215 w 5023757"/>
                <a:gd name="connsiteY17" fmla="*/ 846364 h 2264228"/>
                <a:gd name="connsiteX18" fmla="*/ 5023757 w 5023757"/>
                <a:gd name="connsiteY18" fmla="*/ 1036864 h 2264228"/>
                <a:gd name="connsiteX19" fmla="*/ 4980215 w 5023757"/>
                <a:gd name="connsiteY19" fmla="*/ 1208314 h 2264228"/>
                <a:gd name="connsiteX20" fmla="*/ 4925786 w 5023757"/>
                <a:gd name="connsiteY20" fmla="*/ 1254578 h 2264228"/>
                <a:gd name="connsiteX21" fmla="*/ 4966607 w 5023757"/>
                <a:gd name="connsiteY21" fmla="*/ 1336221 h 2264228"/>
                <a:gd name="connsiteX22" fmla="*/ 4999265 w 5023757"/>
                <a:gd name="connsiteY22" fmla="*/ 1412421 h 2264228"/>
                <a:gd name="connsiteX23" fmla="*/ 4999265 w 5023757"/>
                <a:gd name="connsiteY23" fmla="*/ 1526721 h 2264228"/>
                <a:gd name="connsiteX24" fmla="*/ 4939393 w 5023757"/>
                <a:gd name="connsiteY24" fmla="*/ 1709057 h 2264228"/>
                <a:gd name="connsiteX25" fmla="*/ 4808765 w 5023757"/>
                <a:gd name="connsiteY25" fmla="*/ 1823357 h 2264228"/>
                <a:gd name="connsiteX26" fmla="*/ 4678136 w 5023757"/>
                <a:gd name="connsiteY26" fmla="*/ 1875064 h 2264228"/>
                <a:gd name="connsiteX27" fmla="*/ 4484915 w 5023757"/>
                <a:gd name="connsiteY27" fmla="*/ 1847850 h 2264228"/>
                <a:gd name="connsiteX28" fmla="*/ 4318907 w 5023757"/>
                <a:gd name="connsiteY28" fmla="*/ 1902278 h 2264228"/>
                <a:gd name="connsiteX29" fmla="*/ 4171950 w 5023757"/>
                <a:gd name="connsiteY29" fmla="*/ 1983921 h 2264228"/>
                <a:gd name="connsiteX30" fmla="*/ 3943350 w 5023757"/>
                <a:gd name="connsiteY30" fmla="*/ 2046514 h 2264228"/>
                <a:gd name="connsiteX31" fmla="*/ 3709307 w 5023757"/>
                <a:gd name="connsiteY31" fmla="*/ 2024743 h 2264228"/>
                <a:gd name="connsiteX32" fmla="*/ 3412672 w 5023757"/>
                <a:gd name="connsiteY32" fmla="*/ 1978478 h 2264228"/>
                <a:gd name="connsiteX33" fmla="*/ 3178629 w 5023757"/>
                <a:gd name="connsiteY33" fmla="*/ 1883228 h 2264228"/>
                <a:gd name="connsiteX34" fmla="*/ 2947307 w 5023757"/>
                <a:gd name="connsiteY34" fmla="*/ 1733550 h 2264228"/>
                <a:gd name="connsiteX35" fmla="*/ 2849336 w 5023757"/>
                <a:gd name="connsiteY35" fmla="*/ 1630136 h 2264228"/>
                <a:gd name="connsiteX36" fmla="*/ 2718707 w 5023757"/>
                <a:gd name="connsiteY36" fmla="*/ 1543050 h 2264228"/>
                <a:gd name="connsiteX37" fmla="*/ 2770415 w 5023757"/>
                <a:gd name="connsiteY37" fmla="*/ 1706336 h 2264228"/>
                <a:gd name="connsiteX38" fmla="*/ 2770415 w 5023757"/>
                <a:gd name="connsiteY38" fmla="*/ 1883228 h 2264228"/>
                <a:gd name="connsiteX39" fmla="*/ 2626179 w 5023757"/>
                <a:gd name="connsiteY39" fmla="*/ 1948543 h 2264228"/>
                <a:gd name="connsiteX40" fmla="*/ 2381250 w 5023757"/>
                <a:gd name="connsiteY40" fmla="*/ 1847850 h 2264228"/>
                <a:gd name="connsiteX41" fmla="*/ 2193472 w 5023757"/>
                <a:gd name="connsiteY41" fmla="*/ 1749878 h 2264228"/>
                <a:gd name="connsiteX42" fmla="*/ 2098222 w 5023757"/>
                <a:gd name="connsiteY42" fmla="*/ 1719943 h 2264228"/>
                <a:gd name="connsiteX43" fmla="*/ 2084615 w 5023757"/>
                <a:gd name="connsiteY43" fmla="*/ 1758043 h 2264228"/>
                <a:gd name="connsiteX44" fmla="*/ 2000250 w 5023757"/>
                <a:gd name="connsiteY44" fmla="*/ 1929493 h 2264228"/>
                <a:gd name="connsiteX45" fmla="*/ 1899557 w 5023757"/>
                <a:gd name="connsiteY45" fmla="*/ 2117271 h 2264228"/>
                <a:gd name="connsiteX46" fmla="*/ 1777093 w 5023757"/>
                <a:gd name="connsiteY46" fmla="*/ 2188028 h 2264228"/>
                <a:gd name="connsiteX47" fmla="*/ 1621972 w 5023757"/>
                <a:gd name="connsiteY47" fmla="*/ 2258786 h 2264228"/>
                <a:gd name="connsiteX48" fmla="*/ 1390650 w 5023757"/>
                <a:gd name="connsiteY48" fmla="*/ 2264228 h 2264228"/>
                <a:gd name="connsiteX49" fmla="*/ 1066800 w 5023757"/>
                <a:gd name="connsiteY49" fmla="*/ 2103664 h 2264228"/>
                <a:gd name="connsiteX50" fmla="*/ 726622 w 5023757"/>
                <a:gd name="connsiteY50" fmla="*/ 1872343 h 2264228"/>
                <a:gd name="connsiteX51" fmla="*/ 547007 w 5023757"/>
                <a:gd name="connsiteY51" fmla="*/ 1703614 h 2264228"/>
                <a:gd name="connsiteX52" fmla="*/ 329293 w 5023757"/>
                <a:gd name="connsiteY52" fmla="*/ 1597478 h 2264228"/>
                <a:gd name="connsiteX53" fmla="*/ 138793 w 5023757"/>
                <a:gd name="connsiteY53" fmla="*/ 1608364 h 2264228"/>
                <a:gd name="connsiteX54" fmla="*/ 8165 w 5023757"/>
                <a:gd name="connsiteY54" fmla="*/ 1657350 h 2264228"/>
                <a:gd name="connsiteX55" fmla="*/ 0 w 5023757"/>
                <a:gd name="connsiteY55" fmla="*/ 1341664 h 2264228"/>
                <a:gd name="connsiteX0" fmla="*/ 0 w 5023757"/>
                <a:gd name="connsiteY0" fmla="*/ 1341664 h 2264228"/>
                <a:gd name="connsiteX1" fmla="*/ 353786 w 5023757"/>
                <a:gd name="connsiteY1" fmla="*/ 1175657 h 2264228"/>
                <a:gd name="connsiteX2" fmla="*/ 2337707 w 5023757"/>
                <a:gd name="connsiteY2" fmla="*/ 1039586 h 2264228"/>
                <a:gd name="connsiteX3" fmla="*/ 4229100 w 5023757"/>
                <a:gd name="connsiteY3" fmla="*/ 1137557 h 2264228"/>
                <a:gd name="connsiteX4" fmla="*/ 4555672 w 5023757"/>
                <a:gd name="connsiteY4" fmla="*/ 778328 h 2264228"/>
                <a:gd name="connsiteX5" fmla="*/ 4468586 w 5023757"/>
                <a:gd name="connsiteY5" fmla="*/ 416378 h 2264228"/>
                <a:gd name="connsiteX6" fmla="*/ 4498522 w 5023757"/>
                <a:gd name="connsiteY6" fmla="*/ 244928 h 2264228"/>
                <a:gd name="connsiteX7" fmla="*/ 4514850 w 5023757"/>
                <a:gd name="connsiteY7" fmla="*/ 149678 h 2264228"/>
                <a:gd name="connsiteX8" fmla="*/ 4533900 w 5023757"/>
                <a:gd name="connsiteY8" fmla="*/ 73478 h 2264228"/>
                <a:gd name="connsiteX9" fmla="*/ 4561115 w 5023757"/>
                <a:gd name="connsiteY9" fmla="*/ 10886 h 2264228"/>
                <a:gd name="connsiteX10" fmla="*/ 4577443 w 5023757"/>
                <a:gd name="connsiteY10" fmla="*/ 0 h 2264228"/>
                <a:gd name="connsiteX11" fmla="*/ 4612822 w 5023757"/>
                <a:gd name="connsiteY11" fmla="*/ 13607 h 2264228"/>
                <a:gd name="connsiteX12" fmla="*/ 4634593 w 5023757"/>
                <a:gd name="connsiteY12" fmla="*/ 117021 h 2264228"/>
                <a:gd name="connsiteX13" fmla="*/ 4686300 w 5023757"/>
                <a:gd name="connsiteY13" fmla="*/ 258536 h 2264228"/>
                <a:gd name="connsiteX14" fmla="*/ 4729843 w 5023757"/>
                <a:gd name="connsiteY14" fmla="*/ 348343 h 2264228"/>
                <a:gd name="connsiteX15" fmla="*/ 4797879 w 5023757"/>
                <a:gd name="connsiteY15" fmla="*/ 462643 h 2264228"/>
                <a:gd name="connsiteX16" fmla="*/ 4887686 w 5023757"/>
                <a:gd name="connsiteY16" fmla="*/ 623207 h 2264228"/>
                <a:gd name="connsiteX17" fmla="*/ 4980215 w 5023757"/>
                <a:gd name="connsiteY17" fmla="*/ 846364 h 2264228"/>
                <a:gd name="connsiteX18" fmla="*/ 5023757 w 5023757"/>
                <a:gd name="connsiteY18" fmla="*/ 1036864 h 2264228"/>
                <a:gd name="connsiteX19" fmla="*/ 4980215 w 5023757"/>
                <a:gd name="connsiteY19" fmla="*/ 1208314 h 2264228"/>
                <a:gd name="connsiteX20" fmla="*/ 4925786 w 5023757"/>
                <a:gd name="connsiteY20" fmla="*/ 1254578 h 2264228"/>
                <a:gd name="connsiteX21" fmla="*/ 4966607 w 5023757"/>
                <a:gd name="connsiteY21" fmla="*/ 1336221 h 2264228"/>
                <a:gd name="connsiteX22" fmla="*/ 4999265 w 5023757"/>
                <a:gd name="connsiteY22" fmla="*/ 1412421 h 2264228"/>
                <a:gd name="connsiteX23" fmla="*/ 4999265 w 5023757"/>
                <a:gd name="connsiteY23" fmla="*/ 1526721 h 2264228"/>
                <a:gd name="connsiteX24" fmla="*/ 4939393 w 5023757"/>
                <a:gd name="connsiteY24" fmla="*/ 1709057 h 2264228"/>
                <a:gd name="connsiteX25" fmla="*/ 4808765 w 5023757"/>
                <a:gd name="connsiteY25" fmla="*/ 1823357 h 2264228"/>
                <a:gd name="connsiteX26" fmla="*/ 4678136 w 5023757"/>
                <a:gd name="connsiteY26" fmla="*/ 1875064 h 2264228"/>
                <a:gd name="connsiteX27" fmla="*/ 4484915 w 5023757"/>
                <a:gd name="connsiteY27" fmla="*/ 1847850 h 2264228"/>
                <a:gd name="connsiteX28" fmla="*/ 4318907 w 5023757"/>
                <a:gd name="connsiteY28" fmla="*/ 1902278 h 2264228"/>
                <a:gd name="connsiteX29" fmla="*/ 4171950 w 5023757"/>
                <a:gd name="connsiteY29" fmla="*/ 1983921 h 2264228"/>
                <a:gd name="connsiteX30" fmla="*/ 3943350 w 5023757"/>
                <a:gd name="connsiteY30" fmla="*/ 2046514 h 2264228"/>
                <a:gd name="connsiteX31" fmla="*/ 3709307 w 5023757"/>
                <a:gd name="connsiteY31" fmla="*/ 2024743 h 2264228"/>
                <a:gd name="connsiteX32" fmla="*/ 3412672 w 5023757"/>
                <a:gd name="connsiteY32" fmla="*/ 1978478 h 2264228"/>
                <a:gd name="connsiteX33" fmla="*/ 3178629 w 5023757"/>
                <a:gd name="connsiteY33" fmla="*/ 1883228 h 2264228"/>
                <a:gd name="connsiteX34" fmla="*/ 2947307 w 5023757"/>
                <a:gd name="connsiteY34" fmla="*/ 1733550 h 2264228"/>
                <a:gd name="connsiteX35" fmla="*/ 2849336 w 5023757"/>
                <a:gd name="connsiteY35" fmla="*/ 1630136 h 2264228"/>
                <a:gd name="connsiteX36" fmla="*/ 2718707 w 5023757"/>
                <a:gd name="connsiteY36" fmla="*/ 1543050 h 2264228"/>
                <a:gd name="connsiteX37" fmla="*/ 2770415 w 5023757"/>
                <a:gd name="connsiteY37" fmla="*/ 1706336 h 2264228"/>
                <a:gd name="connsiteX38" fmla="*/ 2770415 w 5023757"/>
                <a:gd name="connsiteY38" fmla="*/ 1883228 h 2264228"/>
                <a:gd name="connsiteX39" fmla="*/ 2626179 w 5023757"/>
                <a:gd name="connsiteY39" fmla="*/ 1948543 h 2264228"/>
                <a:gd name="connsiteX40" fmla="*/ 2381250 w 5023757"/>
                <a:gd name="connsiteY40" fmla="*/ 1847850 h 2264228"/>
                <a:gd name="connsiteX41" fmla="*/ 2193472 w 5023757"/>
                <a:gd name="connsiteY41" fmla="*/ 1749878 h 2264228"/>
                <a:gd name="connsiteX42" fmla="*/ 2098222 w 5023757"/>
                <a:gd name="connsiteY42" fmla="*/ 1719943 h 2264228"/>
                <a:gd name="connsiteX43" fmla="*/ 2084615 w 5023757"/>
                <a:gd name="connsiteY43" fmla="*/ 1758043 h 2264228"/>
                <a:gd name="connsiteX44" fmla="*/ 2000250 w 5023757"/>
                <a:gd name="connsiteY44" fmla="*/ 1929493 h 2264228"/>
                <a:gd name="connsiteX45" fmla="*/ 1899557 w 5023757"/>
                <a:gd name="connsiteY45" fmla="*/ 2117271 h 2264228"/>
                <a:gd name="connsiteX46" fmla="*/ 1777093 w 5023757"/>
                <a:gd name="connsiteY46" fmla="*/ 2188028 h 2264228"/>
                <a:gd name="connsiteX47" fmla="*/ 1621972 w 5023757"/>
                <a:gd name="connsiteY47" fmla="*/ 2258786 h 2264228"/>
                <a:gd name="connsiteX48" fmla="*/ 1390650 w 5023757"/>
                <a:gd name="connsiteY48" fmla="*/ 2264228 h 2264228"/>
                <a:gd name="connsiteX49" fmla="*/ 1066800 w 5023757"/>
                <a:gd name="connsiteY49" fmla="*/ 2103664 h 2264228"/>
                <a:gd name="connsiteX50" fmla="*/ 726622 w 5023757"/>
                <a:gd name="connsiteY50" fmla="*/ 1872343 h 2264228"/>
                <a:gd name="connsiteX51" fmla="*/ 547007 w 5023757"/>
                <a:gd name="connsiteY51" fmla="*/ 1703614 h 2264228"/>
                <a:gd name="connsiteX52" fmla="*/ 329293 w 5023757"/>
                <a:gd name="connsiteY52" fmla="*/ 1597478 h 2264228"/>
                <a:gd name="connsiteX53" fmla="*/ 138793 w 5023757"/>
                <a:gd name="connsiteY53" fmla="*/ 1608364 h 2264228"/>
                <a:gd name="connsiteX54" fmla="*/ 8165 w 5023757"/>
                <a:gd name="connsiteY54" fmla="*/ 1657350 h 2264228"/>
                <a:gd name="connsiteX55" fmla="*/ 0 w 5023757"/>
                <a:gd name="connsiteY55" fmla="*/ 1341664 h 2264228"/>
                <a:gd name="connsiteX0" fmla="*/ 0 w 5023757"/>
                <a:gd name="connsiteY0" fmla="*/ 1341664 h 2264228"/>
                <a:gd name="connsiteX1" fmla="*/ 353786 w 5023757"/>
                <a:gd name="connsiteY1" fmla="*/ 1175657 h 2264228"/>
                <a:gd name="connsiteX2" fmla="*/ 2337707 w 5023757"/>
                <a:gd name="connsiteY2" fmla="*/ 1039586 h 2264228"/>
                <a:gd name="connsiteX3" fmla="*/ 4229100 w 5023757"/>
                <a:gd name="connsiteY3" fmla="*/ 1137557 h 2264228"/>
                <a:gd name="connsiteX4" fmla="*/ 4555672 w 5023757"/>
                <a:gd name="connsiteY4" fmla="*/ 778328 h 2264228"/>
                <a:gd name="connsiteX5" fmla="*/ 4468586 w 5023757"/>
                <a:gd name="connsiteY5" fmla="*/ 416378 h 2264228"/>
                <a:gd name="connsiteX6" fmla="*/ 4498522 w 5023757"/>
                <a:gd name="connsiteY6" fmla="*/ 244928 h 2264228"/>
                <a:gd name="connsiteX7" fmla="*/ 4514850 w 5023757"/>
                <a:gd name="connsiteY7" fmla="*/ 149678 h 2264228"/>
                <a:gd name="connsiteX8" fmla="*/ 4533900 w 5023757"/>
                <a:gd name="connsiteY8" fmla="*/ 73478 h 2264228"/>
                <a:gd name="connsiteX9" fmla="*/ 4561115 w 5023757"/>
                <a:gd name="connsiteY9" fmla="*/ 10886 h 2264228"/>
                <a:gd name="connsiteX10" fmla="*/ 4577443 w 5023757"/>
                <a:gd name="connsiteY10" fmla="*/ 0 h 2264228"/>
                <a:gd name="connsiteX11" fmla="*/ 4612822 w 5023757"/>
                <a:gd name="connsiteY11" fmla="*/ 13607 h 2264228"/>
                <a:gd name="connsiteX12" fmla="*/ 4634593 w 5023757"/>
                <a:gd name="connsiteY12" fmla="*/ 117021 h 2264228"/>
                <a:gd name="connsiteX13" fmla="*/ 4686300 w 5023757"/>
                <a:gd name="connsiteY13" fmla="*/ 258536 h 2264228"/>
                <a:gd name="connsiteX14" fmla="*/ 4729843 w 5023757"/>
                <a:gd name="connsiteY14" fmla="*/ 348343 h 2264228"/>
                <a:gd name="connsiteX15" fmla="*/ 4797879 w 5023757"/>
                <a:gd name="connsiteY15" fmla="*/ 462643 h 2264228"/>
                <a:gd name="connsiteX16" fmla="*/ 4887686 w 5023757"/>
                <a:gd name="connsiteY16" fmla="*/ 623207 h 2264228"/>
                <a:gd name="connsiteX17" fmla="*/ 4980215 w 5023757"/>
                <a:gd name="connsiteY17" fmla="*/ 846364 h 2264228"/>
                <a:gd name="connsiteX18" fmla="*/ 5023757 w 5023757"/>
                <a:gd name="connsiteY18" fmla="*/ 1036864 h 2264228"/>
                <a:gd name="connsiteX19" fmla="*/ 4980215 w 5023757"/>
                <a:gd name="connsiteY19" fmla="*/ 1208314 h 2264228"/>
                <a:gd name="connsiteX20" fmla="*/ 4925786 w 5023757"/>
                <a:gd name="connsiteY20" fmla="*/ 1254578 h 2264228"/>
                <a:gd name="connsiteX21" fmla="*/ 4966607 w 5023757"/>
                <a:gd name="connsiteY21" fmla="*/ 1336221 h 2264228"/>
                <a:gd name="connsiteX22" fmla="*/ 4999265 w 5023757"/>
                <a:gd name="connsiteY22" fmla="*/ 1412421 h 2264228"/>
                <a:gd name="connsiteX23" fmla="*/ 4999265 w 5023757"/>
                <a:gd name="connsiteY23" fmla="*/ 1526721 h 2264228"/>
                <a:gd name="connsiteX24" fmla="*/ 4939393 w 5023757"/>
                <a:gd name="connsiteY24" fmla="*/ 1709057 h 2264228"/>
                <a:gd name="connsiteX25" fmla="*/ 4808765 w 5023757"/>
                <a:gd name="connsiteY25" fmla="*/ 1823357 h 2264228"/>
                <a:gd name="connsiteX26" fmla="*/ 4678136 w 5023757"/>
                <a:gd name="connsiteY26" fmla="*/ 1875064 h 2264228"/>
                <a:gd name="connsiteX27" fmla="*/ 4484915 w 5023757"/>
                <a:gd name="connsiteY27" fmla="*/ 1847850 h 2264228"/>
                <a:gd name="connsiteX28" fmla="*/ 4318907 w 5023757"/>
                <a:gd name="connsiteY28" fmla="*/ 1902278 h 2264228"/>
                <a:gd name="connsiteX29" fmla="*/ 4171950 w 5023757"/>
                <a:gd name="connsiteY29" fmla="*/ 1983921 h 2264228"/>
                <a:gd name="connsiteX30" fmla="*/ 3943350 w 5023757"/>
                <a:gd name="connsiteY30" fmla="*/ 2046514 h 2264228"/>
                <a:gd name="connsiteX31" fmla="*/ 3709307 w 5023757"/>
                <a:gd name="connsiteY31" fmla="*/ 2024743 h 2264228"/>
                <a:gd name="connsiteX32" fmla="*/ 3412672 w 5023757"/>
                <a:gd name="connsiteY32" fmla="*/ 1978478 h 2264228"/>
                <a:gd name="connsiteX33" fmla="*/ 3178629 w 5023757"/>
                <a:gd name="connsiteY33" fmla="*/ 1883228 h 2264228"/>
                <a:gd name="connsiteX34" fmla="*/ 2947307 w 5023757"/>
                <a:gd name="connsiteY34" fmla="*/ 1733550 h 2264228"/>
                <a:gd name="connsiteX35" fmla="*/ 2849336 w 5023757"/>
                <a:gd name="connsiteY35" fmla="*/ 1630136 h 2264228"/>
                <a:gd name="connsiteX36" fmla="*/ 2718707 w 5023757"/>
                <a:gd name="connsiteY36" fmla="*/ 1543050 h 2264228"/>
                <a:gd name="connsiteX37" fmla="*/ 2770415 w 5023757"/>
                <a:gd name="connsiteY37" fmla="*/ 1706336 h 2264228"/>
                <a:gd name="connsiteX38" fmla="*/ 2770415 w 5023757"/>
                <a:gd name="connsiteY38" fmla="*/ 1883228 h 2264228"/>
                <a:gd name="connsiteX39" fmla="*/ 2626179 w 5023757"/>
                <a:gd name="connsiteY39" fmla="*/ 1948543 h 2264228"/>
                <a:gd name="connsiteX40" fmla="*/ 2381250 w 5023757"/>
                <a:gd name="connsiteY40" fmla="*/ 1847850 h 2264228"/>
                <a:gd name="connsiteX41" fmla="*/ 2193472 w 5023757"/>
                <a:gd name="connsiteY41" fmla="*/ 1749878 h 2264228"/>
                <a:gd name="connsiteX42" fmla="*/ 2098222 w 5023757"/>
                <a:gd name="connsiteY42" fmla="*/ 1719943 h 2264228"/>
                <a:gd name="connsiteX43" fmla="*/ 2084615 w 5023757"/>
                <a:gd name="connsiteY43" fmla="*/ 1758043 h 2264228"/>
                <a:gd name="connsiteX44" fmla="*/ 2000250 w 5023757"/>
                <a:gd name="connsiteY44" fmla="*/ 1929493 h 2264228"/>
                <a:gd name="connsiteX45" fmla="*/ 1899557 w 5023757"/>
                <a:gd name="connsiteY45" fmla="*/ 2117271 h 2264228"/>
                <a:gd name="connsiteX46" fmla="*/ 1777093 w 5023757"/>
                <a:gd name="connsiteY46" fmla="*/ 2188028 h 2264228"/>
                <a:gd name="connsiteX47" fmla="*/ 1621972 w 5023757"/>
                <a:gd name="connsiteY47" fmla="*/ 2258786 h 2264228"/>
                <a:gd name="connsiteX48" fmla="*/ 1390650 w 5023757"/>
                <a:gd name="connsiteY48" fmla="*/ 2264228 h 2264228"/>
                <a:gd name="connsiteX49" fmla="*/ 1066800 w 5023757"/>
                <a:gd name="connsiteY49" fmla="*/ 2103664 h 2264228"/>
                <a:gd name="connsiteX50" fmla="*/ 726622 w 5023757"/>
                <a:gd name="connsiteY50" fmla="*/ 1872343 h 2264228"/>
                <a:gd name="connsiteX51" fmla="*/ 547007 w 5023757"/>
                <a:gd name="connsiteY51" fmla="*/ 1703614 h 2264228"/>
                <a:gd name="connsiteX52" fmla="*/ 329293 w 5023757"/>
                <a:gd name="connsiteY52" fmla="*/ 1597478 h 2264228"/>
                <a:gd name="connsiteX53" fmla="*/ 138793 w 5023757"/>
                <a:gd name="connsiteY53" fmla="*/ 1608364 h 2264228"/>
                <a:gd name="connsiteX54" fmla="*/ 8165 w 5023757"/>
                <a:gd name="connsiteY54" fmla="*/ 1657350 h 2264228"/>
                <a:gd name="connsiteX55" fmla="*/ 0 w 5023757"/>
                <a:gd name="connsiteY55" fmla="*/ 1341664 h 2264228"/>
                <a:gd name="connsiteX0" fmla="*/ 0 w 5023757"/>
                <a:gd name="connsiteY0" fmla="*/ 1341664 h 2264228"/>
                <a:gd name="connsiteX1" fmla="*/ 353786 w 5023757"/>
                <a:gd name="connsiteY1" fmla="*/ 1175657 h 2264228"/>
                <a:gd name="connsiteX2" fmla="*/ 2337707 w 5023757"/>
                <a:gd name="connsiteY2" fmla="*/ 1039586 h 2264228"/>
                <a:gd name="connsiteX3" fmla="*/ 4229100 w 5023757"/>
                <a:gd name="connsiteY3" fmla="*/ 1137557 h 2264228"/>
                <a:gd name="connsiteX4" fmla="*/ 4555672 w 5023757"/>
                <a:gd name="connsiteY4" fmla="*/ 778328 h 2264228"/>
                <a:gd name="connsiteX5" fmla="*/ 4468586 w 5023757"/>
                <a:gd name="connsiteY5" fmla="*/ 416378 h 2264228"/>
                <a:gd name="connsiteX6" fmla="*/ 4498522 w 5023757"/>
                <a:gd name="connsiteY6" fmla="*/ 244928 h 2264228"/>
                <a:gd name="connsiteX7" fmla="*/ 4514850 w 5023757"/>
                <a:gd name="connsiteY7" fmla="*/ 149678 h 2264228"/>
                <a:gd name="connsiteX8" fmla="*/ 4533900 w 5023757"/>
                <a:gd name="connsiteY8" fmla="*/ 73478 h 2264228"/>
                <a:gd name="connsiteX9" fmla="*/ 4561115 w 5023757"/>
                <a:gd name="connsiteY9" fmla="*/ 10886 h 2264228"/>
                <a:gd name="connsiteX10" fmla="*/ 4577443 w 5023757"/>
                <a:gd name="connsiteY10" fmla="*/ 0 h 2264228"/>
                <a:gd name="connsiteX11" fmla="*/ 4612822 w 5023757"/>
                <a:gd name="connsiteY11" fmla="*/ 13607 h 2264228"/>
                <a:gd name="connsiteX12" fmla="*/ 4634593 w 5023757"/>
                <a:gd name="connsiteY12" fmla="*/ 117021 h 2264228"/>
                <a:gd name="connsiteX13" fmla="*/ 4686300 w 5023757"/>
                <a:gd name="connsiteY13" fmla="*/ 258536 h 2264228"/>
                <a:gd name="connsiteX14" fmla="*/ 4729843 w 5023757"/>
                <a:gd name="connsiteY14" fmla="*/ 348343 h 2264228"/>
                <a:gd name="connsiteX15" fmla="*/ 4797879 w 5023757"/>
                <a:gd name="connsiteY15" fmla="*/ 462643 h 2264228"/>
                <a:gd name="connsiteX16" fmla="*/ 4887686 w 5023757"/>
                <a:gd name="connsiteY16" fmla="*/ 623207 h 2264228"/>
                <a:gd name="connsiteX17" fmla="*/ 4980215 w 5023757"/>
                <a:gd name="connsiteY17" fmla="*/ 846364 h 2264228"/>
                <a:gd name="connsiteX18" fmla="*/ 5023757 w 5023757"/>
                <a:gd name="connsiteY18" fmla="*/ 1036864 h 2264228"/>
                <a:gd name="connsiteX19" fmla="*/ 4980215 w 5023757"/>
                <a:gd name="connsiteY19" fmla="*/ 1208314 h 2264228"/>
                <a:gd name="connsiteX20" fmla="*/ 4925786 w 5023757"/>
                <a:gd name="connsiteY20" fmla="*/ 1254578 h 2264228"/>
                <a:gd name="connsiteX21" fmla="*/ 4966607 w 5023757"/>
                <a:gd name="connsiteY21" fmla="*/ 1336221 h 2264228"/>
                <a:gd name="connsiteX22" fmla="*/ 4999265 w 5023757"/>
                <a:gd name="connsiteY22" fmla="*/ 1412421 h 2264228"/>
                <a:gd name="connsiteX23" fmla="*/ 4999265 w 5023757"/>
                <a:gd name="connsiteY23" fmla="*/ 1526721 h 2264228"/>
                <a:gd name="connsiteX24" fmla="*/ 4939393 w 5023757"/>
                <a:gd name="connsiteY24" fmla="*/ 1709057 h 2264228"/>
                <a:gd name="connsiteX25" fmla="*/ 4808765 w 5023757"/>
                <a:gd name="connsiteY25" fmla="*/ 1823357 h 2264228"/>
                <a:gd name="connsiteX26" fmla="*/ 4678136 w 5023757"/>
                <a:gd name="connsiteY26" fmla="*/ 1875064 h 2264228"/>
                <a:gd name="connsiteX27" fmla="*/ 4484915 w 5023757"/>
                <a:gd name="connsiteY27" fmla="*/ 1847850 h 2264228"/>
                <a:gd name="connsiteX28" fmla="*/ 4318907 w 5023757"/>
                <a:gd name="connsiteY28" fmla="*/ 1902278 h 2264228"/>
                <a:gd name="connsiteX29" fmla="*/ 4171950 w 5023757"/>
                <a:gd name="connsiteY29" fmla="*/ 1983921 h 2264228"/>
                <a:gd name="connsiteX30" fmla="*/ 3943350 w 5023757"/>
                <a:gd name="connsiteY30" fmla="*/ 2046514 h 2264228"/>
                <a:gd name="connsiteX31" fmla="*/ 3709307 w 5023757"/>
                <a:gd name="connsiteY31" fmla="*/ 2024743 h 2264228"/>
                <a:gd name="connsiteX32" fmla="*/ 3412672 w 5023757"/>
                <a:gd name="connsiteY32" fmla="*/ 1978478 h 2264228"/>
                <a:gd name="connsiteX33" fmla="*/ 3178629 w 5023757"/>
                <a:gd name="connsiteY33" fmla="*/ 1883228 h 2264228"/>
                <a:gd name="connsiteX34" fmla="*/ 2947307 w 5023757"/>
                <a:gd name="connsiteY34" fmla="*/ 1733550 h 2264228"/>
                <a:gd name="connsiteX35" fmla="*/ 2849336 w 5023757"/>
                <a:gd name="connsiteY35" fmla="*/ 1630136 h 2264228"/>
                <a:gd name="connsiteX36" fmla="*/ 2718707 w 5023757"/>
                <a:gd name="connsiteY36" fmla="*/ 1543050 h 2264228"/>
                <a:gd name="connsiteX37" fmla="*/ 2770415 w 5023757"/>
                <a:gd name="connsiteY37" fmla="*/ 1706336 h 2264228"/>
                <a:gd name="connsiteX38" fmla="*/ 2770415 w 5023757"/>
                <a:gd name="connsiteY38" fmla="*/ 1883228 h 2264228"/>
                <a:gd name="connsiteX39" fmla="*/ 2626179 w 5023757"/>
                <a:gd name="connsiteY39" fmla="*/ 1948543 h 2264228"/>
                <a:gd name="connsiteX40" fmla="*/ 2381250 w 5023757"/>
                <a:gd name="connsiteY40" fmla="*/ 1847850 h 2264228"/>
                <a:gd name="connsiteX41" fmla="*/ 2193472 w 5023757"/>
                <a:gd name="connsiteY41" fmla="*/ 1749878 h 2264228"/>
                <a:gd name="connsiteX42" fmla="*/ 2098222 w 5023757"/>
                <a:gd name="connsiteY42" fmla="*/ 1719943 h 2264228"/>
                <a:gd name="connsiteX43" fmla="*/ 2084615 w 5023757"/>
                <a:gd name="connsiteY43" fmla="*/ 1758043 h 2264228"/>
                <a:gd name="connsiteX44" fmla="*/ 2000250 w 5023757"/>
                <a:gd name="connsiteY44" fmla="*/ 1929493 h 2264228"/>
                <a:gd name="connsiteX45" fmla="*/ 1899557 w 5023757"/>
                <a:gd name="connsiteY45" fmla="*/ 2117271 h 2264228"/>
                <a:gd name="connsiteX46" fmla="*/ 1777093 w 5023757"/>
                <a:gd name="connsiteY46" fmla="*/ 2188028 h 2264228"/>
                <a:gd name="connsiteX47" fmla="*/ 1621972 w 5023757"/>
                <a:gd name="connsiteY47" fmla="*/ 2258786 h 2264228"/>
                <a:gd name="connsiteX48" fmla="*/ 1390650 w 5023757"/>
                <a:gd name="connsiteY48" fmla="*/ 2264228 h 2264228"/>
                <a:gd name="connsiteX49" fmla="*/ 1066800 w 5023757"/>
                <a:gd name="connsiteY49" fmla="*/ 2103664 h 2264228"/>
                <a:gd name="connsiteX50" fmla="*/ 726622 w 5023757"/>
                <a:gd name="connsiteY50" fmla="*/ 1872343 h 2264228"/>
                <a:gd name="connsiteX51" fmla="*/ 547007 w 5023757"/>
                <a:gd name="connsiteY51" fmla="*/ 1703614 h 2264228"/>
                <a:gd name="connsiteX52" fmla="*/ 329293 w 5023757"/>
                <a:gd name="connsiteY52" fmla="*/ 1589313 h 2264228"/>
                <a:gd name="connsiteX53" fmla="*/ 138793 w 5023757"/>
                <a:gd name="connsiteY53" fmla="*/ 1608364 h 2264228"/>
                <a:gd name="connsiteX54" fmla="*/ 8165 w 5023757"/>
                <a:gd name="connsiteY54" fmla="*/ 1657350 h 2264228"/>
                <a:gd name="connsiteX55" fmla="*/ 0 w 5023757"/>
                <a:gd name="connsiteY55" fmla="*/ 1341664 h 2264228"/>
                <a:gd name="connsiteX0" fmla="*/ 0 w 5023757"/>
                <a:gd name="connsiteY0" fmla="*/ 1341664 h 2264228"/>
                <a:gd name="connsiteX1" fmla="*/ 353786 w 5023757"/>
                <a:gd name="connsiteY1" fmla="*/ 1175657 h 2264228"/>
                <a:gd name="connsiteX2" fmla="*/ 2337707 w 5023757"/>
                <a:gd name="connsiteY2" fmla="*/ 1039586 h 2264228"/>
                <a:gd name="connsiteX3" fmla="*/ 4229100 w 5023757"/>
                <a:gd name="connsiteY3" fmla="*/ 1137557 h 2264228"/>
                <a:gd name="connsiteX4" fmla="*/ 4555672 w 5023757"/>
                <a:gd name="connsiteY4" fmla="*/ 778328 h 2264228"/>
                <a:gd name="connsiteX5" fmla="*/ 4468586 w 5023757"/>
                <a:gd name="connsiteY5" fmla="*/ 416378 h 2264228"/>
                <a:gd name="connsiteX6" fmla="*/ 4498522 w 5023757"/>
                <a:gd name="connsiteY6" fmla="*/ 244928 h 2264228"/>
                <a:gd name="connsiteX7" fmla="*/ 4514850 w 5023757"/>
                <a:gd name="connsiteY7" fmla="*/ 149678 h 2264228"/>
                <a:gd name="connsiteX8" fmla="*/ 4533900 w 5023757"/>
                <a:gd name="connsiteY8" fmla="*/ 73478 h 2264228"/>
                <a:gd name="connsiteX9" fmla="*/ 4561115 w 5023757"/>
                <a:gd name="connsiteY9" fmla="*/ 10886 h 2264228"/>
                <a:gd name="connsiteX10" fmla="*/ 4577443 w 5023757"/>
                <a:gd name="connsiteY10" fmla="*/ 0 h 2264228"/>
                <a:gd name="connsiteX11" fmla="*/ 4612822 w 5023757"/>
                <a:gd name="connsiteY11" fmla="*/ 13607 h 2264228"/>
                <a:gd name="connsiteX12" fmla="*/ 4634593 w 5023757"/>
                <a:gd name="connsiteY12" fmla="*/ 117021 h 2264228"/>
                <a:gd name="connsiteX13" fmla="*/ 4686300 w 5023757"/>
                <a:gd name="connsiteY13" fmla="*/ 258536 h 2264228"/>
                <a:gd name="connsiteX14" fmla="*/ 4729843 w 5023757"/>
                <a:gd name="connsiteY14" fmla="*/ 348343 h 2264228"/>
                <a:gd name="connsiteX15" fmla="*/ 4797879 w 5023757"/>
                <a:gd name="connsiteY15" fmla="*/ 462643 h 2264228"/>
                <a:gd name="connsiteX16" fmla="*/ 4887686 w 5023757"/>
                <a:gd name="connsiteY16" fmla="*/ 623207 h 2264228"/>
                <a:gd name="connsiteX17" fmla="*/ 4980215 w 5023757"/>
                <a:gd name="connsiteY17" fmla="*/ 846364 h 2264228"/>
                <a:gd name="connsiteX18" fmla="*/ 5023757 w 5023757"/>
                <a:gd name="connsiteY18" fmla="*/ 1036864 h 2264228"/>
                <a:gd name="connsiteX19" fmla="*/ 4980215 w 5023757"/>
                <a:gd name="connsiteY19" fmla="*/ 1208314 h 2264228"/>
                <a:gd name="connsiteX20" fmla="*/ 4925786 w 5023757"/>
                <a:gd name="connsiteY20" fmla="*/ 1254578 h 2264228"/>
                <a:gd name="connsiteX21" fmla="*/ 4966607 w 5023757"/>
                <a:gd name="connsiteY21" fmla="*/ 1336221 h 2264228"/>
                <a:gd name="connsiteX22" fmla="*/ 4999265 w 5023757"/>
                <a:gd name="connsiteY22" fmla="*/ 1412421 h 2264228"/>
                <a:gd name="connsiteX23" fmla="*/ 4999265 w 5023757"/>
                <a:gd name="connsiteY23" fmla="*/ 1526721 h 2264228"/>
                <a:gd name="connsiteX24" fmla="*/ 4939393 w 5023757"/>
                <a:gd name="connsiteY24" fmla="*/ 1709057 h 2264228"/>
                <a:gd name="connsiteX25" fmla="*/ 4808765 w 5023757"/>
                <a:gd name="connsiteY25" fmla="*/ 1823357 h 2264228"/>
                <a:gd name="connsiteX26" fmla="*/ 4678136 w 5023757"/>
                <a:gd name="connsiteY26" fmla="*/ 1875064 h 2264228"/>
                <a:gd name="connsiteX27" fmla="*/ 4484915 w 5023757"/>
                <a:gd name="connsiteY27" fmla="*/ 1847850 h 2264228"/>
                <a:gd name="connsiteX28" fmla="*/ 4318907 w 5023757"/>
                <a:gd name="connsiteY28" fmla="*/ 1902278 h 2264228"/>
                <a:gd name="connsiteX29" fmla="*/ 4171950 w 5023757"/>
                <a:gd name="connsiteY29" fmla="*/ 1983921 h 2264228"/>
                <a:gd name="connsiteX30" fmla="*/ 3943350 w 5023757"/>
                <a:gd name="connsiteY30" fmla="*/ 2046514 h 2264228"/>
                <a:gd name="connsiteX31" fmla="*/ 3709307 w 5023757"/>
                <a:gd name="connsiteY31" fmla="*/ 2024743 h 2264228"/>
                <a:gd name="connsiteX32" fmla="*/ 3412672 w 5023757"/>
                <a:gd name="connsiteY32" fmla="*/ 1978478 h 2264228"/>
                <a:gd name="connsiteX33" fmla="*/ 3178629 w 5023757"/>
                <a:gd name="connsiteY33" fmla="*/ 1883228 h 2264228"/>
                <a:gd name="connsiteX34" fmla="*/ 2947307 w 5023757"/>
                <a:gd name="connsiteY34" fmla="*/ 1733550 h 2264228"/>
                <a:gd name="connsiteX35" fmla="*/ 2849336 w 5023757"/>
                <a:gd name="connsiteY35" fmla="*/ 1630136 h 2264228"/>
                <a:gd name="connsiteX36" fmla="*/ 2718707 w 5023757"/>
                <a:gd name="connsiteY36" fmla="*/ 1543050 h 2264228"/>
                <a:gd name="connsiteX37" fmla="*/ 2770415 w 5023757"/>
                <a:gd name="connsiteY37" fmla="*/ 1706336 h 2264228"/>
                <a:gd name="connsiteX38" fmla="*/ 2770415 w 5023757"/>
                <a:gd name="connsiteY38" fmla="*/ 1883228 h 2264228"/>
                <a:gd name="connsiteX39" fmla="*/ 2626179 w 5023757"/>
                <a:gd name="connsiteY39" fmla="*/ 1948543 h 2264228"/>
                <a:gd name="connsiteX40" fmla="*/ 2381250 w 5023757"/>
                <a:gd name="connsiteY40" fmla="*/ 1847850 h 2264228"/>
                <a:gd name="connsiteX41" fmla="*/ 2193472 w 5023757"/>
                <a:gd name="connsiteY41" fmla="*/ 1749878 h 2264228"/>
                <a:gd name="connsiteX42" fmla="*/ 2098222 w 5023757"/>
                <a:gd name="connsiteY42" fmla="*/ 1719943 h 2264228"/>
                <a:gd name="connsiteX43" fmla="*/ 2084615 w 5023757"/>
                <a:gd name="connsiteY43" fmla="*/ 1758043 h 2264228"/>
                <a:gd name="connsiteX44" fmla="*/ 2000250 w 5023757"/>
                <a:gd name="connsiteY44" fmla="*/ 1929493 h 2264228"/>
                <a:gd name="connsiteX45" fmla="*/ 1899557 w 5023757"/>
                <a:gd name="connsiteY45" fmla="*/ 2117271 h 2264228"/>
                <a:gd name="connsiteX46" fmla="*/ 1777093 w 5023757"/>
                <a:gd name="connsiteY46" fmla="*/ 2188028 h 2264228"/>
                <a:gd name="connsiteX47" fmla="*/ 1621972 w 5023757"/>
                <a:gd name="connsiteY47" fmla="*/ 2258786 h 2264228"/>
                <a:gd name="connsiteX48" fmla="*/ 1390650 w 5023757"/>
                <a:gd name="connsiteY48" fmla="*/ 2264228 h 2264228"/>
                <a:gd name="connsiteX49" fmla="*/ 1066800 w 5023757"/>
                <a:gd name="connsiteY49" fmla="*/ 2103664 h 2264228"/>
                <a:gd name="connsiteX50" fmla="*/ 726622 w 5023757"/>
                <a:gd name="connsiteY50" fmla="*/ 1872343 h 2264228"/>
                <a:gd name="connsiteX51" fmla="*/ 547007 w 5023757"/>
                <a:gd name="connsiteY51" fmla="*/ 1703614 h 2264228"/>
                <a:gd name="connsiteX52" fmla="*/ 329293 w 5023757"/>
                <a:gd name="connsiteY52" fmla="*/ 1589313 h 2264228"/>
                <a:gd name="connsiteX53" fmla="*/ 138793 w 5023757"/>
                <a:gd name="connsiteY53" fmla="*/ 1608364 h 2264228"/>
                <a:gd name="connsiteX54" fmla="*/ 8165 w 5023757"/>
                <a:gd name="connsiteY54" fmla="*/ 1657350 h 2264228"/>
                <a:gd name="connsiteX55" fmla="*/ 0 w 5023757"/>
                <a:gd name="connsiteY55" fmla="*/ 1341664 h 2264228"/>
                <a:gd name="connsiteX0" fmla="*/ 0 w 5023757"/>
                <a:gd name="connsiteY0" fmla="*/ 1341664 h 2264228"/>
                <a:gd name="connsiteX1" fmla="*/ 353786 w 5023757"/>
                <a:gd name="connsiteY1" fmla="*/ 1175657 h 2264228"/>
                <a:gd name="connsiteX2" fmla="*/ 2337707 w 5023757"/>
                <a:gd name="connsiteY2" fmla="*/ 1039586 h 2264228"/>
                <a:gd name="connsiteX3" fmla="*/ 4229100 w 5023757"/>
                <a:gd name="connsiteY3" fmla="*/ 1137557 h 2264228"/>
                <a:gd name="connsiteX4" fmla="*/ 4555672 w 5023757"/>
                <a:gd name="connsiteY4" fmla="*/ 778328 h 2264228"/>
                <a:gd name="connsiteX5" fmla="*/ 4468586 w 5023757"/>
                <a:gd name="connsiteY5" fmla="*/ 416378 h 2264228"/>
                <a:gd name="connsiteX6" fmla="*/ 4498522 w 5023757"/>
                <a:gd name="connsiteY6" fmla="*/ 244928 h 2264228"/>
                <a:gd name="connsiteX7" fmla="*/ 4514850 w 5023757"/>
                <a:gd name="connsiteY7" fmla="*/ 149678 h 2264228"/>
                <a:gd name="connsiteX8" fmla="*/ 4533900 w 5023757"/>
                <a:gd name="connsiteY8" fmla="*/ 73478 h 2264228"/>
                <a:gd name="connsiteX9" fmla="*/ 4561115 w 5023757"/>
                <a:gd name="connsiteY9" fmla="*/ 10886 h 2264228"/>
                <a:gd name="connsiteX10" fmla="*/ 4577443 w 5023757"/>
                <a:gd name="connsiteY10" fmla="*/ 0 h 2264228"/>
                <a:gd name="connsiteX11" fmla="*/ 4612822 w 5023757"/>
                <a:gd name="connsiteY11" fmla="*/ 13607 h 2264228"/>
                <a:gd name="connsiteX12" fmla="*/ 4634593 w 5023757"/>
                <a:gd name="connsiteY12" fmla="*/ 117021 h 2264228"/>
                <a:gd name="connsiteX13" fmla="*/ 4686300 w 5023757"/>
                <a:gd name="connsiteY13" fmla="*/ 258536 h 2264228"/>
                <a:gd name="connsiteX14" fmla="*/ 4729843 w 5023757"/>
                <a:gd name="connsiteY14" fmla="*/ 348343 h 2264228"/>
                <a:gd name="connsiteX15" fmla="*/ 4797879 w 5023757"/>
                <a:gd name="connsiteY15" fmla="*/ 462643 h 2264228"/>
                <a:gd name="connsiteX16" fmla="*/ 4887686 w 5023757"/>
                <a:gd name="connsiteY16" fmla="*/ 623207 h 2264228"/>
                <a:gd name="connsiteX17" fmla="*/ 4980215 w 5023757"/>
                <a:gd name="connsiteY17" fmla="*/ 846364 h 2264228"/>
                <a:gd name="connsiteX18" fmla="*/ 5023757 w 5023757"/>
                <a:gd name="connsiteY18" fmla="*/ 1036864 h 2264228"/>
                <a:gd name="connsiteX19" fmla="*/ 4980215 w 5023757"/>
                <a:gd name="connsiteY19" fmla="*/ 1208314 h 2264228"/>
                <a:gd name="connsiteX20" fmla="*/ 4925786 w 5023757"/>
                <a:gd name="connsiteY20" fmla="*/ 1254578 h 2264228"/>
                <a:gd name="connsiteX21" fmla="*/ 4966607 w 5023757"/>
                <a:gd name="connsiteY21" fmla="*/ 1336221 h 2264228"/>
                <a:gd name="connsiteX22" fmla="*/ 4999265 w 5023757"/>
                <a:gd name="connsiteY22" fmla="*/ 1412421 h 2264228"/>
                <a:gd name="connsiteX23" fmla="*/ 4999265 w 5023757"/>
                <a:gd name="connsiteY23" fmla="*/ 1526721 h 2264228"/>
                <a:gd name="connsiteX24" fmla="*/ 4939393 w 5023757"/>
                <a:gd name="connsiteY24" fmla="*/ 1709057 h 2264228"/>
                <a:gd name="connsiteX25" fmla="*/ 4808765 w 5023757"/>
                <a:gd name="connsiteY25" fmla="*/ 1823357 h 2264228"/>
                <a:gd name="connsiteX26" fmla="*/ 4678136 w 5023757"/>
                <a:gd name="connsiteY26" fmla="*/ 1875064 h 2264228"/>
                <a:gd name="connsiteX27" fmla="*/ 4484915 w 5023757"/>
                <a:gd name="connsiteY27" fmla="*/ 1847850 h 2264228"/>
                <a:gd name="connsiteX28" fmla="*/ 4318907 w 5023757"/>
                <a:gd name="connsiteY28" fmla="*/ 1902278 h 2264228"/>
                <a:gd name="connsiteX29" fmla="*/ 4171950 w 5023757"/>
                <a:gd name="connsiteY29" fmla="*/ 1983921 h 2264228"/>
                <a:gd name="connsiteX30" fmla="*/ 3943350 w 5023757"/>
                <a:gd name="connsiteY30" fmla="*/ 2046514 h 2264228"/>
                <a:gd name="connsiteX31" fmla="*/ 3709307 w 5023757"/>
                <a:gd name="connsiteY31" fmla="*/ 2024743 h 2264228"/>
                <a:gd name="connsiteX32" fmla="*/ 3412672 w 5023757"/>
                <a:gd name="connsiteY32" fmla="*/ 1978478 h 2264228"/>
                <a:gd name="connsiteX33" fmla="*/ 3178629 w 5023757"/>
                <a:gd name="connsiteY33" fmla="*/ 1883228 h 2264228"/>
                <a:gd name="connsiteX34" fmla="*/ 2947307 w 5023757"/>
                <a:gd name="connsiteY34" fmla="*/ 1733550 h 2264228"/>
                <a:gd name="connsiteX35" fmla="*/ 2849336 w 5023757"/>
                <a:gd name="connsiteY35" fmla="*/ 1630136 h 2264228"/>
                <a:gd name="connsiteX36" fmla="*/ 2718707 w 5023757"/>
                <a:gd name="connsiteY36" fmla="*/ 1543050 h 2264228"/>
                <a:gd name="connsiteX37" fmla="*/ 2770415 w 5023757"/>
                <a:gd name="connsiteY37" fmla="*/ 1706336 h 2264228"/>
                <a:gd name="connsiteX38" fmla="*/ 2770415 w 5023757"/>
                <a:gd name="connsiteY38" fmla="*/ 1883228 h 2264228"/>
                <a:gd name="connsiteX39" fmla="*/ 2626179 w 5023757"/>
                <a:gd name="connsiteY39" fmla="*/ 1948543 h 2264228"/>
                <a:gd name="connsiteX40" fmla="*/ 2381250 w 5023757"/>
                <a:gd name="connsiteY40" fmla="*/ 1847850 h 2264228"/>
                <a:gd name="connsiteX41" fmla="*/ 2193472 w 5023757"/>
                <a:gd name="connsiteY41" fmla="*/ 1749878 h 2264228"/>
                <a:gd name="connsiteX42" fmla="*/ 2098222 w 5023757"/>
                <a:gd name="connsiteY42" fmla="*/ 1719943 h 2264228"/>
                <a:gd name="connsiteX43" fmla="*/ 2084615 w 5023757"/>
                <a:gd name="connsiteY43" fmla="*/ 1758043 h 2264228"/>
                <a:gd name="connsiteX44" fmla="*/ 2000250 w 5023757"/>
                <a:gd name="connsiteY44" fmla="*/ 1929493 h 2264228"/>
                <a:gd name="connsiteX45" fmla="*/ 1899557 w 5023757"/>
                <a:gd name="connsiteY45" fmla="*/ 2117271 h 2264228"/>
                <a:gd name="connsiteX46" fmla="*/ 1777093 w 5023757"/>
                <a:gd name="connsiteY46" fmla="*/ 2188028 h 2264228"/>
                <a:gd name="connsiteX47" fmla="*/ 1621972 w 5023757"/>
                <a:gd name="connsiteY47" fmla="*/ 2258786 h 2264228"/>
                <a:gd name="connsiteX48" fmla="*/ 1390650 w 5023757"/>
                <a:gd name="connsiteY48" fmla="*/ 2264228 h 2264228"/>
                <a:gd name="connsiteX49" fmla="*/ 1066800 w 5023757"/>
                <a:gd name="connsiteY49" fmla="*/ 2103664 h 2264228"/>
                <a:gd name="connsiteX50" fmla="*/ 726622 w 5023757"/>
                <a:gd name="connsiteY50" fmla="*/ 1872343 h 2264228"/>
                <a:gd name="connsiteX51" fmla="*/ 547007 w 5023757"/>
                <a:gd name="connsiteY51" fmla="*/ 1703614 h 2264228"/>
                <a:gd name="connsiteX52" fmla="*/ 329293 w 5023757"/>
                <a:gd name="connsiteY52" fmla="*/ 1589313 h 2264228"/>
                <a:gd name="connsiteX53" fmla="*/ 138793 w 5023757"/>
                <a:gd name="connsiteY53" fmla="*/ 1608364 h 2264228"/>
                <a:gd name="connsiteX54" fmla="*/ 8165 w 5023757"/>
                <a:gd name="connsiteY54" fmla="*/ 1657350 h 2264228"/>
                <a:gd name="connsiteX55" fmla="*/ 0 w 5023757"/>
                <a:gd name="connsiteY55" fmla="*/ 1341664 h 2264228"/>
                <a:gd name="connsiteX0" fmla="*/ 0 w 5023757"/>
                <a:gd name="connsiteY0" fmla="*/ 1341664 h 2264228"/>
                <a:gd name="connsiteX1" fmla="*/ 353786 w 5023757"/>
                <a:gd name="connsiteY1" fmla="*/ 1175657 h 2264228"/>
                <a:gd name="connsiteX2" fmla="*/ 2337707 w 5023757"/>
                <a:gd name="connsiteY2" fmla="*/ 1039586 h 2264228"/>
                <a:gd name="connsiteX3" fmla="*/ 4229100 w 5023757"/>
                <a:gd name="connsiteY3" fmla="*/ 1137557 h 2264228"/>
                <a:gd name="connsiteX4" fmla="*/ 4555672 w 5023757"/>
                <a:gd name="connsiteY4" fmla="*/ 778328 h 2264228"/>
                <a:gd name="connsiteX5" fmla="*/ 4468586 w 5023757"/>
                <a:gd name="connsiteY5" fmla="*/ 416378 h 2264228"/>
                <a:gd name="connsiteX6" fmla="*/ 4498522 w 5023757"/>
                <a:gd name="connsiteY6" fmla="*/ 244928 h 2264228"/>
                <a:gd name="connsiteX7" fmla="*/ 4514850 w 5023757"/>
                <a:gd name="connsiteY7" fmla="*/ 149678 h 2264228"/>
                <a:gd name="connsiteX8" fmla="*/ 4533900 w 5023757"/>
                <a:gd name="connsiteY8" fmla="*/ 73478 h 2264228"/>
                <a:gd name="connsiteX9" fmla="*/ 4561115 w 5023757"/>
                <a:gd name="connsiteY9" fmla="*/ 10886 h 2264228"/>
                <a:gd name="connsiteX10" fmla="*/ 4577443 w 5023757"/>
                <a:gd name="connsiteY10" fmla="*/ 0 h 2264228"/>
                <a:gd name="connsiteX11" fmla="*/ 4612822 w 5023757"/>
                <a:gd name="connsiteY11" fmla="*/ 13607 h 2264228"/>
                <a:gd name="connsiteX12" fmla="*/ 4634593 w 5023757"/>
                <a:gd name="connsiteY12" fmla="*/ 117021 h 2264228"/>
                <a:gd name="connsiteX13" fmla="*/ 4686300 w 5023757"/>
                <a:gd name="connsiteY13" fmla="*/ 258536 h 2264228"/>
                <a:gd name="connsiteX14" fmla="*/ 4729843 w 5023757"/>
                <a:gd name="connsiteY14" fmla="*/ 348343 h 2264228"/>
                <a:gd name="connsiteX15" fmla="*/ 4797879 w 5023757"/>
                <a:gd name="connsiteY15" fmla="*/ 462643 h 2264228"/>
                <a:gd name="connsiteX16" fmla="*/ 4887686 w 5023757"/>
                <a:gd name="connsiteY16" fmla="*/ 623207 h 2264228"/>
                <a:gd name="connsiteX17" fmla="*/ 4980215 w 5023757"/>
                <a:gd name="connsiteY17" fmla="*/ 846364 h 2264228"/>
                <a:gd name="connsiteX18" fmla="*/ 5023757 w 5023757"/>
                <a:gd name="connsiteY18" fmla="*/ 1036864 h 2264228"/>
                <a:gd name="connsiteX19" fmla="*/ 4980215 w 5023757"/>
                <a:gd name="connsiteY19" fmla="*/ 1208314 h 2264228"/>
                <a:gd name="connsiteX20" fmla="*/ 4925786 w 5023757"/>
                <a:gd name="connsiteY20" fmla="*/ 1254578 h 2264228"/>
                <a:gd name="connsiteX21" fmla="*/ 4966607 w 5023757"/>
                <a:gd name="connsiteY21" fmla="*/ 1336221 h 2264228"/>
                <a:gd name="connsiteX22" fmla="*/ 4999265 w 5023757"/>
                <a:gd name="connsiteY22" fmla="*/ 1412421 h 2264228"/>
                <a:gd name="connsiteX23" fmla="*/ 4999265 w 5023757"/>
                <a:gd name="connsiteY23" fmla="*/ 1526721 h 2264228"/>
                <a:gd name="connsiteX24" fmla="*/ 4939393 w 5023757"/>
                <a:gd name="connsiteY24" fmla="*/ 1709057 h 2264228"/>
                <a:gd name="connsiteX25" fmla="*/ 4808765 w 5023757"/>
                <a:gd name="connsiteY25" fmla="*/ 1823357 h 2264228"/>
                <a:gd name="connsiteX26" fmla="*/ 4678136 w 5023757"/>
                <a:gd name="connsiteY26" fmla="*/ 1875064 h 2264228"/>
                <a:gd name="connsiteX27" fmla="*/ 4484915 w 5023757"/>
                <a:gd name="connsiteY27" fmla="*/ 1847850 h 2264228"/>
                <a:gd name="connsiteX28" fmla="*/ 4318907 w 5023757"/>
                <a:gd name="connsiteY28" fmla="*/ 1902278 h 2264228"/>
                <a:gd name="connsiteX29" fmla="*/ 4171950 w 5023757"/>
                <a:gd name="connsiteY29" fmla="*/ 1983921 h 2264228"/>
                <a:gd name="connsiteX30" fmla="*/ 3943350 w 5023757"/>
                <a:gd name="connsiteY30" fmla="*/ 2046514 h 2264228"/>
                <a:gd name="connsiteX31" fmla="*/ 3709307 w 5023757"/>
                <a:gd name="connsiteY31" fmla="*/ 2024743 h 2264228"/>
                <a:gd name="connsiteX32" fmla="*/ 3412672 w 5023757"/>
                <a:gd name="connsiteY32" fmla="*/ 1978478 h 2264228"/>
                <a:gd name="connsiteX33" fmla="*/ 3178629 w 5023757"/>
                <a:gd name="connsiteY33" fmla="*/ 1883228 h 2264228"/>
                <a:gd name="connsiteX34" fmla="*/ 2947307 w 5023757"/>
                <a:gd name="connsiteY34" fmla="*/ 1733550 h 2264228"/>
                <a:gd name="connsiteX35" fmla="*/ 2849336 w 5023757"/>
                <a:gd name="connsiteY35" fmla="*/ 1630136 h 2264228"/>
                <a:gd name="connsiteX36" fmla="*/ 2718707 w 5023757"/>
                <a:gd name="connsiteY36" fmla="*/ 1543050 h 2264228"/>
                <a:gd name="connsiteX37" fmla="*/ 2770415 w 5023757"/>
                <a:gd name="connsiteY37" fmla="*/ 1706336 h 2264228"/>
                <a:gd name="connsiteX38" fmla="*/ 2770415 w 5023757"/>
                <a:gd name="connsiteY38" fmla="*/ 1883228 h 2264228"/>
                <a:gd name="connsiteX39" fmla="*/ 2626179 w 5023757"/>
                <a:gd name="connsiteY39" fmla="*/ 1948543 h 2264228"/>
                <a:gd name="connsiteX40" fmla="*/ 2381250 w 5023757"/>
                <a:gd name="connsiteY40" fmla="*/ 1847850 h 2264228"/>
                <a:gd name="connsiteX41" fmla="*/ 2193472 w 5023757"/>
                <a:gd name="connsiteY41" fmla="*/ 1749878 h 2264228"/>
                <a:gd name="connsiteX42" fmla="*/ 2098222 w 5023757"/>
                <a:gd name="connsiteY42" fmla="*/ 1719943 h 2264228"/>
                <a:gd name="connsiteX43" fmla="*/ 2084615 w 5023757"/>
                <a:gd name="connsiteY43" fmla="*/ 1758043 h 2264228"/>
                <a:gd name="connsiteX44" fmla="*/ 2000250 w 5023757"/>
                <a:gd name="connsiteY44" fmla="*/ 1929493 h 2264228"/>
                <a:gd name="connsiteX45" fmla="*/ 1899557 w 5023757"/>
                <a:gd name="connsiteY45" fmla="*/ 2117271 h 2264228"/>
                <a:gd name="connsiteX46" fmla="*/ 1777093 w 5023757"/>
                <a:gd name="connsiteY46" fmla="*/ 2188028 h 2264228"/>
                <a:gd name="connsiteX47" fmla="*/ 1621972 w 5023757"/>
                <a:gd name="connsiteY47" fmla="*/ 2258786 h 2264228"/>
                <a:gd name="connsiteX48" fmla="*/ 1390650 w 5023757"/>
                <a:gd name="connsiteY48" fmla="*/ 2264228 h 2264228"/>
                <a:gd name="connsiteX49" fmla="*/ 1066800 w 5023757"/>
                <a:gd name="connsiteY49" fmla="*/ 2103664 h 2264228"/>
                <a:gd name="connsiteX50" fmla="*/ 726622 w 5023757"/>
                <a:gd name="connsiteY50" fmla="*/ 1872343 h 2264228"/>
                <a:gd name="connsiteX51" fmla="*/ 547007 w 5023757"/>
                <a:gd name="connsiteY51" fmla="*/ 1703614 h 2264228"/>
                <a:gd name="connsiteX52" fmla="*/ 329293 w 5023757"/>
                <a:gd name="connsiteY52" fmla="*/ 1589313 h 2264228"/>
                <a:gd name="connsiteX53" fmla="*/ 130629 w 5023757"/>
                <a:gd name="connsiteY53" fmla="*/ 1616528 h 2264228"/>
                <a:gd name="connsiteX54" fmla="*/ 8165 w 5023757"/>
                <a:gd name="connsiteY54" fmla="*/ 1657350 h 2264228"/>
                <a:gd name="connsiteX55" fmla="*/ 0 w 5023757"/>
                <a:gd name="connsiteY55" fmla="*/ 1341664 h 2264228"/>
                <a:gd name="connsiteX0" fmla="*/ 0 w 5023757"/>
                <a:gd name="connsiteY0" fmla="*/ 1341664 h 2264228"/>
                <a:gd name="connsiteX1" fmla="*/ 353786 w 5023757"/>
                <a:gd name="connsiteY1" fmla="*/ 1175657 h 2264228"/>
                <a:gd name="connsiteX2" fmla="*/ 2337707 w 5023757"/>
                <a:gd name="connsiteY2" fmla="*/ 1039586 h 2264228"/>
                <a:gd name="connsiteX3" fmla="*/ 4229100 w 5023757"/>
                <a:gd name="connsiteY3" fmla="*/ 1137557 h 2264228"/>
                <a:gd name="connsiteX4" fmla="*/ 4555672 w 5023757"/>
                <a:gd name="connsiteY4" fmla="*/ 778328 h 2264228"/>
                <a:gd name="connsiteX5" fmla="*/ 4468586 w 5023757"/>
                <a:gd name="connsiteY5" fmla="*/ 416378 h 2264228"/>
                <a:gd name="connsiteX6" fmla="*/ 4498522 w 5023757"/>
                <a:gd name="connsiteY6" fmla="*/ 244928 h 2264228"/>
                <a:gd name="connsiteX7" fmla="*/ 4514850 w 5023757"/>
                <a:gd name="connsiteY7" fmla="*/ 149678 h 2264228"/>
                <a:gd name="connsiteX8" fmla="*/ 4533900 w 5023757"/>
                <a:gd name="connsiteY8" fmla="*/ 73478 h 2264228"/>
                <a:gd name="connsiteX9" fmla="*/ 4561115 w 5023757"/>
                <a:gd name="connsiteY9" fmla="*/ 10886 h 2264228"/>
                <a:gd name="connsiteX10" fmla="*/ 4577443 w 5023757"/>
                <a:gd name="connsiteY10" fmla="*/ 0 h 2264228"/>
                <a:gd name="connsiteX11" fmla="*/ 4612822 w 5023757"/>
                <a:gd name="connsiteY11" fmla="*/ 13607 h 2264228"/>
                <a:gd name="connsiteX12" fmla="*/ 4634593 w 5023757"/>
                <a:gd name="connsiteY12" fmla="*/ 117021 h 2264228"/>
                <a:gd name="connsiteX13" fmla="*/ 4686300 w 5023757"/>
                <a:gd name="connsiteY13" fmla="*/ 258536 h 2264228"/>
                <a:gd name="connsiteX14" fmla="*/ 4729843 w 5023757"/>
                <a:gd name="connsiteY14" fmla="*/ 348343 h 2264228"/>
                <a:gd name="connsiteX15" fmla="*/ 4797879 w 5023757"/>
                <a:gd name="connsiteY15" fmla="*/ 462643 h 2264228"/>
                <a:gd name="connsiteX16" fmla="*/ 4887686 w 5023757"/>
                <a:gd name="connsiteY16" fmla="*/ 623207 h 2264228"/>
                <a:gd name="connsiteX17" fmla="*/ 4980215 w 5023757"/>
                <a:gd name="connsiteY17" fmla="*/ 846364 h 2264228"/>
                <a:gd name="connsiteX18" fmla="*/ 5023757 w 5023757"/>
                <a:gd name="connsiteY18" fmla="*/ 1036864 h 2264228"/>
                <a:gd name="connsiteX19" fmla="*/ 4980215 w 5023757"/>
                <a:gd name="connsiteY19" fmla="*/ 1208314 h 2264228"/>
                <a:gd name="connsiteX20" fmla="*/ 4925786 w 5023757"/>
                <a:gd name="connsiteY20" fmla="*/ 1254578 h 2264228"/>
                <a:gd name="connsiteX21" fmla="*/ 4966607 w 5023757"/>
                <a:gd name="connsiteY21" fmla="*/ 1336221 h 2264228"/>
                <a:gd name="connsiteX22" fmla="*/ 4999265 w 5023757"/>
                <a:gd name="connsiteY22" fmla="*/ 1412421 h 2264228"/>
                <a:gd name="connsiteX23" fmla="*/ 4999265 w 5023757"/>
                <a:gd name="connsiteY23" fmla="*/ 1526721 h 2264228"/>
                <a:gd name="connsiteX24" fmla="*/ 4939393 w 5023757"/>
                <a:gd name="connsiteY24" fmla="*/ 1709057 h 2264228"/>
                <a:gd name="connsiteX25" fmla="*/ 4808765 w 5023757"/>
                <a:gd name="connsiteY25" fmla="*/ 1823357 h 2264228"/>
                <a:gd name="connsiteX26" fmla="*/ 4678136 w 5023757"/>
                <a:gd name="connsiteY26" fmla="*/ 1875064 h 2264228"/>
                <a:gd name="connsiteX27" fmla="*/ 4484915 w 5023757"/>
                <a:gd name="connsiteY27" fmla="*/ 1847850 h 2264228"/>
                <a:gd name="connsiteX28" fmla="*/ 4318907 w 5023757"/>
                <a:gd name="connsiteY28" fmla="*/ 1902278 h 2264228"/>
                <a:gd name="connsiteX29" fmla="*/ 4171950 w 5023757"/>
                <a:gd name="connsiteY29" fmla="*/ 1983921 h 2264228"/>
                <a:gd name="connsiteX30" fmla="*/ 3943350 w 5023757"/>
                <a:gd name="connsiteY30" fmla="*/ 2046514 h 2264228"/>
                <a:gd name="connsiteX31" fmla="*/ 3709307 w 5023757"/>
                <a:gd name="connsiteY31" fmla="*/ 2024743 h 2264228"/>
                <a:gd name="connsiteX32" fmla="*/ 3412672 w 5023757"/>
                <a:gd name="connsiteY32" fmla="*/ 1978478 h 2264228"/>
                <a:gd name="connsiteX33" fmla="*/ 3178629 w 5023757"/>
                <a:gd name="connsiteY33" fmla="*/ 1883228 h 2264228"/>
                <a:gd name="connsiteX34" fmla="*/ 2947307 w 5023757"/>
                <a:gd name="connsiteY34" fmla="*/ 1733550 h 2264228"/>
                <a:gd name="connsiteX35" fmla="*/ 2849336 w 5023757"/>
                <a:gd name="connsiteY35" fmla="*/ 1630136 h 2264228"/>
                <a:gd name="connsiteX36" fmla="*/ 2718707 w 5023757"/>
                <a:gd name="connsiteY36" fmla="*/ 1543050 h 2264228"/>
                <a:gd name="connsiteX37" fmla="*/ 2770415 w 5023757"/>
                <a:gd name="connsiteY37" fmla="*/ 1706336 h 2264228"/>
                <a:gd name="connsiteX38" fmla="*/ 2770415 w 5023757"/>
                <a:gd name="connsiteY38" fmla="*/ 1883228 h 2264228"/>
                <a:gd name="connsiteX39" fmla="*/ 2626179 w 5023757"/>
                <a:gd name="connsiteY39" fmla="*/ 1948543 h 2264228"/>
                <a:gd name="connsiteX40" fmla="*/ 2381250 w 5023757"/>
                <a:gd name="connsiteY40" fmla="*/ 1847850 h 2264228"/>
                <a:gd name="connsiteX41" fmla="*/ 2193472 w 5023757"/>
                <a:gd name="connsiteY41" fmla="*/ 1749878 h 2264228"/>
                <a:gd name="connsiteX42" fmla="*/ 2098222 w 5023757"/>
                <a:gd name="connsiteY42" fmla="*/ 1719943 h 2264228"/>
                <a:gd name="connsiteX43" fmla="*/ 2084615 w 5023757"/>
                <a:gd name="connsiteY43" fmla="*/ 1758043 h 2264228"/>
                <a:gd name="connsiteX44" fmla="*/ 2000250 w 5023757"/>
                <a:gd name="connsiteY44" fmla="*/ 1929493 h 2264228"/>
                <a:gd name="connsiteX45" fmla="*/ 1899557 w 5023757"/>
                <a:gd name="connsiteY45" fmla="*/ 2117271 h 2264228"/>
                <a:gd name="connsiteX46" fmla="*/ 1777093 w 5023757"/>
                <a:gd name="connsiteY46" fmla="*/ 2188028 h 2264228"/>
                <a:gd name="connsiteX47" fmla="*/ 1621972 w 5023757"/>
                <a:gd name="connsiteY47" fmla="*/ 2258786 h 2264228"/>
                <a:gd name="connsiteX48" fmla="*/ 1390650 w 5023757"/>
                <a:gd name="connsiteY48" fmla="*/ 2264228 h 2264228"/>
                <a:gd name="connsiteX49" fmla="*/ 1066800 w 5023757"/>
                <a:gd name="connsiteY49" fmla="*/ 2103664 h 2264228"/>
                <a:gd name="connsiteX50" fmla="*/ 726622 w 5023757"/>
                <a:gd name="connsiteY50" fmla="*/ 1872343 h 2264228"/>
                <a:gd name="connsiteX51" fmla="*/ 547007 w 5023757"/>
                <a:gd name="connsiteY51" fmla="*/ 1703614 h 2264228"/>
                <a:gd name="connsiteX52" fmla="*/ 329293 w 5023757"/>
                <a:gd name="connsiteY52" fmla="*/ 1589313 h 2264228"/>
                <a:gd name="connsiteX53" fmla="*/ 130629 w 5023757"/>
                <a:gd name="connsiteY53" fmla="*/ 1616528 h 2264228"/>
                <a:gd name="connsiteX54" fmla="*/ 8165 w 5023757"/>
                <a:gd name="connsiteY54" fmla="*/ 1657350 h 2264228"/>
                <a:gd name="connsiteX55" fmla="*/ 0 w 5023757"/>
                <a:gd name="connsiteY55" fmla="*/ 1341664 h 2264228"/>
                <a:gd name="connsiteX0" fmla="*/ 0 w 5023757"/>
                <a:gd name="connsiteY0" fmla="*/ 1344385 h 2264228"/>
                <a:gd name="connsiteX1" fmla="*/ 353786 w 5023757"/>
                <a:gd name="connsiteY1" fmla="*/ 1175657 h 2264228"/>
                <a:gd name="connsiteX2" fmla="*/ 2337707 w 5023757"/>
                <a:gd name="connsiteY2" fmla="*/ 1039586 h 2264228"/>
                <a:gd name="connsiteX3" fmla="*/ 4229100 w 5023757"/>
                <a:gd name="connsiteY3" fmla="*/ 1137557 h 2264228"/>
                <a:gd name="connsiteX4" fmla="*/ 4555672 w 5023757"/>
                <a:gd name="connsiteY4" fmla="*/ 778328 h 2264228"/>
                <a:gd name="connsiteX5" fmla="*/ 4468586 w 5023757"/>
                <a:gd name="connsiteY5" fmla="*/ 416378 h 2264228"/>
                <a:gd name="connsiteX6" fmla="*/ 4498522 w 5023757"/>
                <a:gd name="connsiteY6" fmla="*/ 244928 h 2264228"/>
                <a:gd name="connsiteX7" fmla="*/ 4514850 w 5023757"/>
                <a:gd name="connsiteY7" fmla="*/ 149678 h 2264228"/>
                <a:gd name="connsiteX8" fmla="*/ 4533900 w 5023757"/>
                <a:gd name="connsiteY8" fmla="*/ 73478 h 2264228"/>
                <a:gd name="connsiteX9" fmla="*/ 4561115 w 5023757"/>
                <a:gd name="connsiteY9" fmla="*/ 10886 h 2264228"/>
                <a:gd name="connsiteX10" fmla="*/ 4577443 w 5023757"/>
                <a:gd name="connsiteY10" fmla="*/ 0 h 2264228"/>
                <a:gd name="connsiteX11" fmla="*/ 4612822 w 5023757"/>
                <a:gd name="connsiteY11" fmla="*/ 13607 h 2264228"/>
                <a:gd name="connsiteX12" fmla="*/ 4634593 w 5023757"/>
                <a:gd name="connsiteY12" fmla="*/ 117021 h 2264228"/>
                <a:gd name="connsiteX13" fmla="*/ 4686300 w 5023757"/>
                <a:gd name="connsiteY13" fmla="*/ 258536 h 2264228"/>
                <a:gd name="connsiteX14" fmla="*/ 4729843 w 5023757"/>
                <a:gd name="connsiteY14" fmla="*/ 348343 h 2264228"/>
                <a:gd name="connsiteX15" fmla="*/ 4797879 w 5023757"/>
                <a:gd name="connsiteY15" fmla="*/ 462643 h 2264228"/>
                <a:gd name="connsiteX16" fmla="*/ 4887686 w 5023757"/>
                <a:gd name="connsiteY16" fmla="*/ 623207 h 2264228"/>
                <a:gd name="connsiteX17" fmla="*/ 4980215 w 5023757"/>
                <a:gd name="connsiteY17" fmla="*/ 846364 h 2264228"/>
                <a:gd name="connsiteX18" fmla="*/ 5023757 w 5023757"/>
                <a:gd name="connsiteY18" fmla="*/ 1036864 h 2264228"/>
                <a:gd name="connsiteX19" fmla="*/ 4980215 w 5023757"/>
                <a:gd name="connsiteY19" fmla="*/ 1208314 h 2264228"/>
                <a:gd name="connsiteX20" fmla="*/ 4925786 w 5023757"/>
                <a:gd name="connsiteY20" fmla="*/ 1254578 h 2264228"/>
                <a:gd name="connsiteX21" fmla="*/ 4966607 w 5023757"/>
                <a:gd name="connsiteY21" fmla="*/ 1336221 h 2264228"/>
                <a:gd name="connsiteX22" fmla="*/ 4999265 w 5023757"/>
                <a:gd name="connsiteY22" fmla="*/ 1412421 h 2264228"/>
                <a:gd name="connsiteX23" fmla="*/ 4999265 w 5023757"/>
                <a:gd name="connsiteY23" fmla="*/ 1526721 h 2264228"/>
                <a:gd name="connsiteX24" fmla="*/ 4939393 w 5023757"/>
                <a:gd name="connsiteY24" fmla="*/ 1709057 h 2264228"/>
                <a:gd name="connsiteX25" fmla="*/ 4808765 w 5023757"/>
                <a:gd name="connsiteY25" fmla="*/ 1823357 h 2264228"/>
                <a:gd name="connsiteX26" fmla="*/ 4678136 w 5023757"/>
                <a:gd name="connsiteY26" fmla="*/ 1875064 h 2264228"/>
                <a:gd name="connsiteX27" fmla="*/ 4484915 w 5023757"/>
                <a:gd name="connsiteY27" fmla="*/ 1847850 h 2264228"/>
                <a:gd name="connsiteX28" fmla="*/ 4318907 w 5023757"/>
                <a:gd name="connsiteY28" fmla="*/ 1902278 h 2264228"/>
                <a:gd name="connsiteX29" fmla="*/ 4171950 w 5023757"/>
                <a:gd name="connsiteY29" fmla="*/ 1983921 h 2264228"/>
                <a:gd name="connsiteX30" fmla="*/ 3943350 w 5023757"/>
                <a:gd name="connsiteY30" fmla="*/ 2046514 h 2264228"/>
                <a:gd name="connsiteX31" fmla="*/ 3709307 w 5023757"/>
                <a:gd name="connsiteY31" fmla="*/ 2024743 h 2264228"/>
                <a:gd name="connsiteX32" fmla="*/ 3412672 w 5023757"/>
                <a:gd name="connsiteY32" fmla="*/ 1978478 h 2264228"/>
                <a:gd name="connsiteX33" fmla="*/ 3178629 w 5023757"/>
                <a:gd name="connsiteY33" fmla="*/ 1883228 h 2264228"/>
                <a:gd name="connsiteX34" fmla="*/ 2947307 w 5023757"/>
                <a:gd name="connsiteY34" fmla="*/ 1733550 h 2264228"/>
                <a:gd name="connsiteX35" fmla="*/ 2849336 w 5023757"/>
                <a:gd name="connsiteY35" fmla="*/ 1630136 h 2264228"/>
                <a:gd name="connsiteX36" fmla="*/ 2718707 w 5023757"/>
                <a:gd name="connsiteY36" fmla="*/ 1543050 h 2264228"/>
                <a:gd name="connsiteX37" fmla="*/ 2770415 w 5023757"/>
                <a:gd name="connsiteY37" fmla="*/ 1706336 h 2264228"/>
                <a:gd name="connsiteX38" fmla="*/ 2770415 w 5023757"/>
                <a:gd name="connsiteY38" fmla="*/ 1883228 h 2264228"/>
                <a:gd name="connsiteX39" fmla="*/ 2626179 w 5023757"/>
                <a:gd name="connsiteY39" fmla="*/ 1948543 h 2264228"/>
                <a:gd name="connsiteX40" fmla="*/ 2381250 w 5023757"/>
                <a:gd name="connsiteY40" fmla="*/ 1847850 h 2264228"/>
                <a:gd name="connsiteX41" fmla="*/ 2193472 w 5023757"/>
                <a:gd name="connsiteY41" fmla="*/ 1749878 h 2264228"/>
                <a:gd name="connsiteX42" fmla="*/ 2098222 w 5023757"/>
                <a:gd name="connsiteY42" fmla="*/ 1719943 h 2264228"/>
                <a:gd name="connsiteX43" fmla="*/ 2084615 w 5023757"/>
                <a:gd name="connsiteY43" fmla="*/ 1758043 h 2264228"/>
                <a:gd name="connsiteX44" fmla="*/ 2000250 w 5023757"/>
                <a:gd name="connsiteY44" fmla="*/ 1929493 h 2264228"/>
                <a:gd name="connsiteX45" fmla="*/ 1899557 w 5023757"/>
                <a:gd name="connsiteY45" fmla="*/ 2117271 h 2264228"/>
                <a:gd name="connsiteX46" fmla="*/ 1777093 w 5023757"/>
                <a:gd name="connsiteY46" fmla="*/ 2188028 h 2264228"/>
                <a:gd name="connsiteX47" fmla="*/ 1621972 w 5023757"/>
                <a:gd name="connsiteY47" fmla="*/ 2258786 h 2264228"/>
                <a:gd name="connsiteX48" fmla="*/ 1390650 w 5023757"/>
                <a:gd name="connsiteY48" fmla="*/ 2264228 h 2264228"/>
                <a:gd name="connsiteX49" fmla="*/ 1066800 w 5023757"/>
                <a:gd name="connsiteY49" fmla="*/ 2103664 h 2264228"/>
                <a:gd name="connsiteX50" fmla="*/ 726622 w 5023757"/>
                <a:gd name="connsiteY50" fmla="*/ 1872343 h 2264228"/>
                <a:gd name="connsiteX51" fmla="*/ 547007 w 5023757"/>
                <a:gd name="connsiteY51" fmla="*/ 1703614 h 2264228"/>
                <a:gd name="connsiteX52" fmla="*/ 329293 w 5023757"/>
                <a:gd name="connsiteY52" fmla="*/ 1589313 h 2264228"/>
                <a:gd name="connsiteX53" fmla="*/ 130629 w 5023757"/>
                <a:gd name="connsiteY53" fmla="*/ 1616528 h 2264228"/>
                <a:gd name="connsiteX54" fmla="*/ 8165 w 5023757"/>
                <a:gd name="connsiteY54" fmla="*/ 1657350 h 2264228"/>
                <a:gd name="connsiteX55" fmla="*/ 0 w 5023757"/>
                <a:gd name="connsiteY55" fmla="*/ 1344385 h 2264228"/>
                <a:gd name="connsiteX0" fmla="*/ 0 w 5023757"/>
                <a:gd name="connsiteY0" fmla="*/ 1344385 h 2264228"/>
                <a:gd name="connsiteX1" fmla="*/ 353786 w 5023757"/>
                <a:gd name="connsiteY1" fmla="*/ 1175657 h 2264228"/>
                <a:gd name="connsiteX2" fmla="*/ 2337707 w 5023757"/>
                <a:gd name="connsiteY2" fmla="*/ 1039586 h 2264228"/>
                <a:gd name="connsiteX3" fmla="*/ 4229100 w 5023757"/>
                <a:gd name="connsiteY3" fmla="*/ 1137557 h 2264228"/>
                <a:gd name="connsiteX4" fmla="*/ 4555672 w 5023757"/>
                <a:gd name="connsiteY4" fmla="*/ 778328 h 2264228"/>
                <a:gd name="connsiteX5" fmla="*/ 4468586 w 5023757"/>
                <a:gd name="connsiteY5" fmla="*/ 416378 h 2264228"/>
                <a:gd name="connsiteX6" fmla="*/ 4498522 w 5023757"/>
                <a:gd name="connsiteY6" fmla="*/ 244928 h 2264228"/>
                <a:gd name="connsiteX7" fmla="*/ 4514850 w 5023757"/>
                <a:gd name="connsiteY7" fmla="*/ 149678 h 2264228"/>
                <a:gd name="connsiteX8" fmla="*/ 4533900 w 5023757"/>
                <a:gd name="connsiteY8" fmla="*/ 73478 h 2264228"/>
                <a:gd name="connsiteX9" fmla="*/ 4561115 w 5023757"/>
                <a:gd name="connsiteY9" fmla="*/ 10886 h 2264228"/>
                <a:gd name="connsiteX10" fmla="*/ 4577443 w 5023757"/>
                <a:gd name="connsiteY10" fmla="*/ 0 h 2264228"/>
                <a:gd name="connsiteX11" fmla="*/ 4612822 w 5023757"/>
                <a:gd name="connsiteY11" fmla="*/ 13607 h 2264228"/>
                <a:gd name="connsiteX12" fmla="*/ 4634593 w 5023757"/>
                <a:gd name="connsiteY12" fmla="*/ 117021 h 2264228"/>
                <a:gd name="connsiteX13" fmla="*/ 4686300 w 5023757"/>
                <a:gd name="connsiteY13" fmla="*/ 258536 h 2264228"/>
                <a:gd name="connsiteX14" fmla="*/ 4729843 w 5023757"/>
                <a:gd name="connsiteY14" fmla="*/ 348343 h 2264228"/>
                <a:gd name="connsiteX15" fmla="*/ 4797879 w 5023757"/>
                <a:gd name="connsiteY15" fmla="*/ 462643 h 2264228"/>
                <a:gd name="connsiteX16" fmla="*/ 4887686 w 5023757"/>
                <a:gd name="connsiteY16" fmla="*/ 623207 h 2264228"/>
                <a:gd name="connsiteX17" fmla="*/ 4980215 w 5023757"/>
                <a:gd name="connsiteY17" fmla="*/ 846364 h 2264228"/>
                <a:gd name="connsiteX18" fmla="*/ 5023757 w 5023757"/>
                <a:gd name="connsiteY18" fmla="*/ 1036864 h 2264228"/>
                <a:gd name="connsiteX19" fmla="*/ 4980215 w 5023757"/>
                <a:gd name="connsiteY19" fmla="*/ 1208314 h 2264228"/>
                <a:gd name="connsiteX20" fmla="*/ 4925786 w 5023757"/>
                <a:gd name="connsiteY20" fmla="*/ 1254578 h 2264228"/>
                <a:gd name="connsiteX21" fmla="*/ 4966607 w 5023757"/>
                <a:gd name="connsiteY21" fmla="*/ 1336221 h 2264228"/>
                <a:gd name="connsiteX22" fmla="*/ 4999265 w 5023757"/>
                <a:gd name="connsiteY22" fmla="*/ 1412421 h 2264228"/>
                <a:gd name="connsiteX23" fmla="*/ 4999265 w 5023757"/>
                <a:gd name="connsiteY23" fmla="*/ 1526721 h 2264228"/>
                <a:gd name="connsiteX24" fmla="*/ 4939393 w 5023757"/>
                <a:gd name="connsiteY24" fmla="*/ 1709057 h 2264228"/>
                <a:gd name="connsiteX25" fmla="*/ 4808765 w 5023757"/>
                <a:gd name="connsiteY25" fmla="*/ 1823357 h 2264228"/>
                <a:gd name="connsiteX26" fmla="*/ 4678136 w 5023757"/>
                <a:gd name="connsiteY26" fmla="*/ 1875064 h 2264228"/>
                <a:gd name="connsiteX27" fmla="*/ 4484915 w 5023757"/>
                <a:gd name="connsiteY27" fmla="*/ 1847850 h 2264228"/>
                <a:gd name="connsiteX28" fmla="*/ 4318907 w 5023757"/>
                <a:gd name="connsiteY28" fmla="*/ 1902278 h 2264228"/>
                <a:gd name="connsiteX29" fmla="*/ 4171950 w 5023757"/>
                <a:gd name="connsiteY29" fmla="*/ 1983921 h 2264228"/>
                <a:gd name="connsiteX30" fmla="*/ 3943350 w 5023757"/>
                <a:gd name="connsiteY30" fmla="*/ 2046514 h 2264228"/>
                <a:gd name="connsiteX31" fmla="*/ 3709307 w 5023757"/>
                <a:gd name="connsiteY31" fmla="*/ 2024743 h 2264228"/>
                <a:gd name="connsiteX32" fmla="*/ 3412672 w 5023757"/>
                <a:gd name="connsiteY32" fmla="*/ 1978478 h 2264228"/>
                <a:gd name="connsiteX33" fmla="*/ 3178629 w 5023757"/>
                <a:gd name="connsiteY33" fmla="*/ 1883228 h 2264228"/>
                <a:gd name="connsiteX34" fmla="*/ 2947307 w 5023757"/>
                <a:gd name="connsiteY34" fmla="*/ 1733550 h 2264228"/>
                <a:gd name="connsiteX35" fmla="*/ 2849336 w 5023757"/>
                <a:gd name="connsiteY35" fmla="*/ 1630136 h 2264228"/>
                <a:gd name="connsiteX36" fmla="*/ 2718707 w 5023757"/>
                <a:gd name="connsiteY36" fmla="*/ 1543050 h 2264228"/>
                <a:gd name="connsiteX37" fmla="*/ 2770415 w 5023757"/>
                <a:gd name="connsiteY37" fmla="*/ 1706336 h 2264228"/>
                <a:gd name="connsiteX38" fmla="*/ 2770415 w 5023757"/>
                <a:gd name="connsiteY38" fmla="*/ 1883228 h 2264228"/>
                <a:gd name="connsiteX39" fmla="*/ 2626179 w 5023757"/>
                <a:gd name="connsiteY39" fmla="*/ 1948543 h 2264228"/>
                <a:gd name="connsiteX40" fmla="*/ 2381250 w 5023757"/>
                <a:gd name="connsiteY40" fmla="*/ 1847850 h 2264228"/>
                <a:gd name="connsiteX41" fmla="*/ 2193472 w 5023757"/>
                <a:gd name="connsiteY41" fmla="*/ 1749878 h 2264228"/>
                <a:gd name="connsiteX42" fmla="*/ 2098222 w 5023757"/>
                <a:gd name="connsiteY42" fmla="*/ 1719943 h 2264228"/>
                <a:gd name="connsiteX43" fmla="*/ 2084615 w 5023757"/>
                <a:gd name="connsiteY43" fmla="*/ 1758043 h 2264228"/>
                <a:gd name="connsiteX44" fmla="*/ 2000250 w 5023757"/>
                <a:gd name="connsiteY44" fmla="*/ 1929493 h 2264228"/>
                <a:gd name="connsiteX45" fmla="*/ 1899557 w 5023757"/>
                <a:gd name="connsiteY45" fmla="*/ 2117271 h 2264228"/>
                <a:gd name="connsiteX46" fmla="*/ 1777093 w 5023757"/>
                <a:gd name="connsiteY46" fmla="*/ 2188028 h 2264228"/>
                <a:gd name="connsiteX47" fmla="*/ 1621972 w 5023757"/>
                <a:gd name="connsiteY47" fmla="*/ 2258786 h 2264228"/>
                <a:gd name="connsiteX48" fmla="*/ 1390650 w 5023757"/>
                <a:gd name="connsiteY48" fmla="*/ 2264228 h 2264228"/>
                <a:gd name="connsiteX49" fmla="*/ 1066800 w 5023757"/>
                <a:gd name="connsiteY49" fmla="*/ 2103664 h 2264228"/>
                <a:gd name="connsiteX50" fmla="*/ 726622 w 5023757"/>
                <a:gd name="connsiteY50" fmla="*/ 1872343 h 2264228"/>
                <a:gd name="connsiteX51" fmla="*/ 547007 w 5023757"/>
                <a:gd name="connsiteY51" fmla="*/ 1703614 h 2264228"/>
                <a:gd name="connsiteX52" fmla="*/ 329293 w 5023757"/>
                <a:gd name="connsiteY52" fmla="*/ 1589313 h 2264228"/>
                <a:gd name="connsiteX53" fmla="*/ 130629 w 5023757"/>
                <a:gd name="connsiteY53" fmla="*/ 1616528 h 2264228"/>
                <a:gd name="connsiteX54" fmla="*/ 8165 w 5023757"/>
                <a:gd name="connsiteY54" fmla="*/ 1657350 h 2264228"/>
                <a:gd name="connsiteX55" fmla="*/ 0 w 5023757"/>
                <a:gd name="connsiteY55" fmla="*/ 1344385 h 2264228"/>
                <a:gd name="connsiteX0" fmla="*/ 0 w 5023757"/>
                <a:gd name="connsiteY0" fmla="*/ 1344385 h 2264228"/>
                <a:gd name="connsiteX1" fmla="*/ 353786 w 5023757"/>
                <a:gd name="connsiteY1" fmla="*/ 1175657 h 2264228"/>
                <a:gd name="connsiteX2" fmla="*/ 2337707 w 5023757"/>
                <a:gd name="connsiteY2" fmla="*/ 1039586 h 2264228"/>
                <a:gd name="connsiteX3" fmla="*/ 4229100 w 5023757"/>
                <a:gd name="connsiteY3" fmla="*/ 1137557 h 2264228"/>
                <a:gd name="connsiteX4" fmla="*/ 4555672 w 5023757"/>
                <a:gd name="connsiteY4" fmla="*/ 778328 h 2264228"/>
                <a:gd name="connsiteX5" fmla="*/ 4468586 w 5023757"/>
                <a:gd name="connsiteY5" fmla="*/ 416378 h 2264228"/>
                <a:gd name="connsiteX6" fmla="*/ 4498522 w 5023757"/>
                <a:gd name="connsiteY6" fmla="*/ 244928 h 2264228"/>
                <a:gd name="connsiteX7" fmla="*/ 4514850 w 5023757"/>
                <a:gd name="connsiteY7" fmla="*/ 149678 h 2264228"/>
                <a:gd name="connsiteX8" fmla="*/ 4533900 w 5023757"/>
                <a:gd name="connsiteY8" fmla="*/ 73478 h 2264228"/>
                <a:gd name="connsiteX9" fmla="*/ 4561115 w 5023757"/>
                <a:gd name="connsiteY9" fmla="*/ 10886 h 2264228"/>
                <a:gd name="connsiteX10" fmla="*/ 4577443 w 5023757"/>
                <a:gd name="connsiteY10" fmla="*/ 0 h 2264228"/>
                <a:gd name="connsiteX11" fmla="*/ 4612822 w 5023757"/>
                <a:gd name="connsiteY11" fmla="*/ 13607 h 2264228"/>
                <a:gd name="connsiteX12" fmla="*/ 4634593 w 5023757"/>
                <a:gd name="connsiteY12" fmla="*/ 117021 h 2264228"/>
                <a:gd name="connsiteX13" fmla="*/ 4686300 w 5023757"/>
                <a:gd name="connsiteY13" fmla="*/ 258536 h 2264228"/>
                <a:gd name="connsiteX14" fmla="*/ 4729843 w 5023757"/>
                <a:gd name="connsiteY14" fmla="*/ 348343 h 2264228"/>
                <a:gd name="connsiteX15" fmla="*/ 4797879 w 5023757"/>
                <a:gd name="connsiteY15" fmla="*/ 462643 h 2264228"/>
                <a:gd name="connsiteX16" fmla="*/ 4887686 w 5023757"/>
                <a:gd name="connsiteY16" fmla="*/ 623207 h 2264228"/>
                <a:gd name="connsiteX17" fmla="*/ 4980215 w 5023757"/>
                <a:gd name="connsiteY17" fmla="*/ 846364 h 2264228"/>
                <a:gd name="connsiteX18" fmla="*/ 5023757 w 5023757"/>
                <a:gd name="connsiteY18" fmla="*/ 1036864 h 2264228"/>
                <a:gd name="connsiteX19" fmla="*/ 4980215 w 5023757"/>
                <a:gd name="connsiteY19" fmla="*/ 1208314 h 2264228"/>
                <a:gd name="connsiteX20" fmla="*/ 4925786 w 5023757"/>
                <a:gd name="connsiteY20" fmla="*/ 1254578 h 2264228"/>
                <a:gd name="connsiteX21" fmla="*/ 4966607 w 5023757"/>
                <a:gd name="connsiteY21" fmla="*/ 1336221 h 2264228"/>
                <a:gd name="connsiteX22" fmla="*/ 4999265 w 5023757"/>
                <a:gd name="connsiteY22" fmla="*/ 1412421 h 2264228"/>
                <a:gd name="connsiteX23" fmla="*/ 4999265 w 5023757"/>
                <a:gd name="connsiteY23" fmla="*/ 1526721 h 2264228"/>
                <a:gd name="connsiteX24" fmla="*/ 4939393 w 5023757"/>
                <a:gd name="connsiteY24" fmla="*/ 1709057 h 2264228"/>
                <a:gd name="connsiteX25" fmla="*/ 4808765 w 5023757"/>
                <a:gd name="connsiteY25" fmla="*/ 1823357 h 2264228"/>
                <a:gd name="connsiteX26" fmla="*/ 4678136 w 5023757"/>
                <a:gd name="connsiteY26" fmla="*/ 1875064 h 2264228"/>
                <a:gd name="connsiteX27" fmla="*/ 4484915 w 5023757"/>
                <a:gd name="connsiteY27" fmla="*/ 1847850 h 2264228"/>
                <a:gd name="connsiteX28" fmla="*/ 4318907 w 5023757"/>
                <a:gd name="connsiteY28" fmla="*/ 1902278 h 2264228"/>
                <a:gd name="connsiteX29" fmla="*/ 4171950 w 5023757"/>
                <a:gd name="connsiteY29" fmla="*/ 1983921 h 2264228"/>
                <a:gd name="connsiteX30" fmla="*/ 3943350 w 5023757"/>
                <a:gd name="connsiteY30" fmla="*/ 2046514 h 2264228"/>
                <a:gd name="connsiteX31" fmla="*/ 3709307 w 5023757"/>
                <a:gd name="connsiteY31" fmla="*/ 2024743 h 2264228"/>
                <a:gd name="connsiteX32" fmla="*/ 3412672 w 5023757"/>
                <a:gd name="connsiteY32" fmla="*/ 1978478 h 2264228"/>
                <a:gd name="connsiteX33" fmla="*/ 3178629 w 5023757"/>
                <a:gd name="connsiteY33" fmla="*/ 1883228 h 2264228"/>
                <a:gd name="connsiteX34" fmla="*/ 2947307 w 5023757"/>
                <a:gd name="connsiteY34" fmla="*/ 1733550 h 2264228"/>
                <a:gd name="connsiteX35" fmla="*/ 2849336 w 5023757"/>
                <a:gd name="connsiteY35" fmla="*/ 1630136 h 2264228"/>
                <a:gd name="connsiteX36" fmla="*/ 2718707 w 5023757"/>
                <a:gd name="connsiteY36" fmla="*/ 1543050 h 2264228"/>
                <a:gd name="connsiteX37" fmla="*/ 2770415 w 5023757"/>
                <a:gd name="connsiteY37" fmla="*/ 1706336 h 2264228"/>
                <a:gd name="connsiteX38" fmla="*/ 2770415 w 5023757"/>
                <a:gd name="connsiteY38" fmla="*/ 1883228 h 2264228"/>
                <a:gd name="connsiteX39" fmla="*/ 2626179 w 5023757"/>
                <a:gd name="connsiteY39" fmla="*/ 1948543 h 2264228"/>
                <a:gd name="connsiteX40" fmla="*/ 2381250 w 5023757"/>
                <a:gd name="connsiteY40" fmla="*/ 1847850 h 2264228"/>
                <a:gd name="connsiteX41" fmla="*/ 2193472 w 5023757"/>
                <a:gd name="connsiteY41" fmla="*/ 1749878 h 2264228"/>
                <a:gd name="connsiteX42" fmla="*/ 2098222 w 5023757"/>
                <a:gd name="connsiteY42" fmla="*/ 1719943 h 2264228"/>
                <a:gd name="connsiteX43" fmla="*/ 2084615 w 5023757"/>
                <a:gd name="connsiteY43" fmla="*/ 1758043 h 2264228"/>
                <a:gd name="connsiteX44" fmla="*/ 2000250 w 5023757"/>
                <a:gd name="connsiteY44" fmla="*/ 1929493 h 2264228"/>
                <a:gd name="connsiteX45" fmla="*/ 1899557 w 5023757"/>
                <a:gd name="connsiteY45" fmla="*/ 2117271 h 2264228"/>
                <a:gd name="connsiteX46" fmla="*/ 1777093 w 5023757"/>
                <a:gd name="connsiteY46" fmla="*/ 2188028 h 2264228"/>
                <a:gd name="connsiteX47" fmla="*/ 1621972 w 5023757"/>
                <a:gd name="connsiteY47" fmla="*/ 2258786 h 2264228"/>
                <a:gd name="connsiteX48" fmla="*/ 1390650 w 5023757"/>
                <a:gd name="connsiteY48" fmla="*/ 2264228 h 2264228"/>
                <a:gd name="connsiteX49" fmla="*/ 1066800 w 5023757"/>
                <a:gd name="connsiteY49" fmla="*/ 2103664 h 2264228"/>
                <a:gd name="connsiteX50" fmla="*/ 726622 w 5023757"/>
                <a:gd name="connsiteY50" fmla="*/ 1872343 h 2264228"/>
                <a:gd name="connsiteX51" fmla="*/ 547007 w 5023757"/>
                <a:gd name="connsiteY51" fmla="*/ 1703614 h 2264228"/>
                <a:gd name="connsiteX52" fmla="*/ 329293 w 5023757"/>
                <a:gd name="connsiteY52" fmla="*/ 1589313 h 2264228"/>
                <a:gd name="connsiteX53" fmla="*/ 130629 w 5023757"/>
                <a:gd name="connsiteY53" fmla="*/ 1616528 h 2264228"/>
                <a:gd name="connsiteX54" fmla="*/ 8165 w 5023757"/>
                <a:gd name="connsiteY54" fmla="*/ 1657350 h 2264228"/>
                <a:gd name="connsiteX55" fmla="*/ 0 w 5023757"/>
                <a:gd name="connsiteY55" fmla="*/ 1344385 h 2264228"/>
                <a:gd name="connsiteX0" fmla="*/ 0 w 5023757"/>
                <a:gd name="connsiteY0" fmla="*/ 1344385 h 2264228"/>
                <a:gd name="connsiteX1" fmla="*/ 353786 w 5023757"/>
                <a:gd name="connsiteY1" fmla="*/ 1175657 h 2264228"/>
                <a:gd name="connsiteX2" fmla="*/ 2337707 w 5023757"/>
                <a:gd name="connsiteY2" fmla="*/ 1039586 h 2264228"/>
                <a:gd name="connsiteX3" fmla="*/ 4229100 w 5023757"/>
                <a:gd name="connsiteY3" fmla="*/ 1137557 h 2264228"/>
                <a:gd name="connsiteX4" fmla="*/ 4555672 w 5023757"/>
                <a:gd name="connsiteY4" fmla="*/ 778328 h 2264228"/>
                <a:gd name="connsiteX5" fmla="*/ 4468586 w 5023757"/>
                <a:gd name="connsiteY5" fmla="*/ 416378 h 2264228"/>
                <a:gd name="connsiteX6" fmla="*/ 4498522 w 5023757"/>
                <a:gd name="connsiteY6" fmla="*/ 244928 h 2264228"/>
                <a:gd name="connsiteX7" fmla="*/ 4514850 w 5023757"/>
                <a:gd name="connsiteY7" fmla="*/ 149678 h 2264228"/>
                <a:gd name="connsiteX8" fmla="*/ 4533900 w 5023757"/>
                <a:gd name="connsiteY8" fmla="*/ 73478 h 2264228"/>
                <a:gd name="connsiteX9" fmla="*/ 4561115 w 5023757"/>
                <a:gd name="connsiteY9" fmla="*/ 10886 h 2264228"/>
                <a:gd name="connsiteX10" fmla="*/ 4577443 w 5023757"/>
                <a:gd name="connsiteY10" fmla="*/ 0 h 2264228"/>
                <a:gd name="connsiteX11" fmla="*/ 4612822 w 5023757"/>
                <a:gd name="connsiteY11" fmla="*/ 13607 h 2264228"/>
                <a:gd name="connsiteX12" fmla="*/ 4634593 w 5023757"/>
                <a:gd name="connsiteY12" fmla="*/ 117021 h 2264228"/>
                <a:gd name="connsiteX13" fmla="*/ 4686300 w 5023757"/>
                <a:gd name="connsiteY13" fmla="*/ 258536 h 2264228"/>
                <a:gd name="connsiteX14" fmla="*/ 4729843 w 5023757"/>
                <a:gd name="connsiteY14" fmla="*/ 348343 h 2264228"/>
                <a:gd name="connsiteX15" fmla="*/ 4797879 w 5023757"/>
                <a:gd name="connsiteY15" fmla="*/ 462643 h 2264228"/>
                <a:gd name="connsiteX16" fmla="*/ 4887686 w 5023757"/>
                <a:gd name="connsiteY16" fmla="*/ 623207 h 2264228"/>
                <a:gd name="connsiteX17" fmla="*/ 4980215 w 5023757"/>
                <a:gd name="connsiteY17" fmla="*/ 846364 h 2264228"/>
                <a:gd name="connsiteX18" fmla="*/ 5023757 w 5023757"/>
                <a:gd name="connsiteY18" fmla="*/ 1036864 h 2264228"/>
                <a:gd name="connsiteX19" fmla="*/ 4980215 w 5023757"/>
                <a:gd name="connsiteY19" fmla="*/ 1208314 h 2264228"/>
                <a:gd name="connsiteX20" fmla="*/ 4925786 w 5023757"/>
                <a:gd name="connsiteY20" fmla="*/ 1254578 h 2264228"/>
                <a:gd name="connsiteX21" fmla="*/ 4966607 w 5023757"/>
                <a:gd name="connsiteY21" fmla="*/ 1336221 h 2264228"/>
                <a:gd name="connsiteX22" fmla="*/ 4999265 w 5023757"/>
                <a:gd name="connsiteY22" fmla="*/ 1412421 h 2264228"/>
                <a:gd name="connsiteX23" fmla="*/ 4999265 w 5023757"/>
                <a:gd name="connsiteY23" fmla="*/ 1526721 h 2264228"/>
                <a:gd name="connsiteX24" fmla="*/ 4939393 w 5023757"/>
                <a:gd name="connsiteY24" fmla="*/ 1709057 h 2264228"/>
                <a:gd name="connsiteX25" fmla="*/ 4808765 w 5023757"/>
                <a:gd name="connsiteY25" fmla="*/ 1823357 h 2264228"/>
                <a:gd name="connsiteX26" fmla="*/ 4678136 w 5023757"/>
                <a:gd name="connsiteY26" fmla="*/ 1875064 h 2264228"/>
                <a:gd name="connsiteX27" fmla="*/ 4484915 w 5023757"/>
                <a:gd name="connsiteY27" fmla="*/ 1847850 h 2264228"/>
                <a:gd name="connsiteX28" fmla="*/ 4318907 w 5023757"/>
                <a:gd name="connsiteY28" fmla="*/ 1902278 h 2264228"/>
                <a:gd name="connsiteX29" fmla="*/ 4171950 w 5023757"/>
                <a:gd name="connsiteY29" fmla="*/ 1983921 h 2264228"/>
                <a:gd name="connsiteX30" fmla="*/ 3943350 w 5023757"/>
                <a:gd name="connsiteY30" fmla="*/ 2046514 h 2264228"/>
                <a:gd name="connsiteX31" fmla="*/ 3709307 w 5023757"/>
                <a:gd name="connsiteY31" fmla="*/ 2024743 h 2264228"/>
                <a:gd name="connsiteX32" fmla="*/ 3412672 w 5023757"/>
                <a:gd name="connsiteY32" fmla="*/ 1978478 h 2264228"/>
                <a:gd name="connsiteX33" fmla="*/ 3178629 w 5023757"/>
                <a:gd name="connsiteY33" fmla="*/ 1883228 h 2264228"/>
                <a:gd name="connsiteX34" fmla="*/ 2947307 w 5023757"/>
                <a:gd name="connsiteY34" fmla="*/ 1733550 h 2264228"/>
                <a:gd name="connsiteX35" fmla="*/ 2849336 w 5023757"/>
                <a:gd name="connsiteY35" fmla="*/ 1630136 h 2264228"/>
                <a:gd name="connsiteX36" fmla="*/ 2718707 w 5023757"/>
                <a:gd name="connsiteY36" fmla="*/ 1543050 h 2264228"/>
                <a:gd name="connsiteX37" fmla="*/ 2770415 w 5023757"/>
                <a:gd name="connsiteY37" fmla="*/ 1706336 h 2264228"/>
                <a:gd name="connsiteX38" fmla="*/ 2770415 w 5023757"/>
                <a:gd name="connsiteY38" fmla="*/ 1883228 h 2264228"/>
                <a:gd name="connsiteX39" fmla="*/ 2626179 w 5023757"/>
                <a:gd name="connsiteY39" fmla="*/ 1948543 h 2264228"/>
                <a:gd name="connsiteX40" fmla="*/ 2381250 w 5023757"/>
                <a:gd name="connsiteY40" fmla="*/ 1847850 h 2264228"/>
                <a:gd name="connsiteX41" fmla="*/ 2193472 w 5023757"/>
                <a:gd name="connsiteY41" fmla="*/ 1749878 h 2264228"/>
                <a:gd name="connsiteX42" fmla="*/ 2098222 w 5023757"/>
                <a:gd name="connsiteY42" fmla="*/ 1719943 h 2264228"/>
                <a:gd name="connsiteX43" fmla="*/ 2084615 w 5023757"/>
                <a:gd name="connsiteY43" fmla="*/ 1758043 h 2264228"/>
                <a:gd name="connsiteX44" fmla="*/ 2000250 w 5023757"/>
                <a:gd name="connsiteY44" fmla="*/ 1929493 h 2264228"/>
                <a:gd name="connsiteX45" fmla="*/ 1899557 w 5023757"/>
                <a:gd name="connsiteY45" fmla="*/ 2117271 h 2264228"/>
                <a:gd name="connsiteX46" fmla="*/ 1777093 w 5023757"/>
                <a:gd name="connsiteY46" fmla="*/ 2188028 h 2264228"/>
                <a:gd name="connsiteX47" fmla="*/ 1621972 w 5023757"/>
                <a:gd name="connsiteY47" fmla="*/ 2258786 h 2264228"/>
                <a:gd name="connsiteX48" fmla="*/ 1390650 w 5023757"/>
                <a:gd name="connsiteY48" fmla="*/ 2264228 h 2264228"/>
                <a:gd name="connsiteX49" fmla="*/ 1066800 w 5023757"/>
                <a:gd name="connsiteY49" fmla="*/ 2103664 h 2264228"/>
                <a:gd name="connsiteX50" fmla="*/ 726622 w 5023757"/>
                <a:gd name="connsiteY50" fmla="*/ 1872343 h 2264228"/>
                <a:gd name="connsiteX51" fmla="*/ 547007 w 5023757"/>
                <a:gd name="connsiteY51" fmla="*/ 1703614 h 2264228"/>
                <a:gd name="connsiteX52" fmla="*/ 329293 w 5023757"/>
                <a:gd name="connsiteY52" fmla="*/ 1589313 h 2264228"/>
                <a:gd name="connsiteX53" fmla="*/ 130629 w 5023757"/>
                <a:gd name="connsiteY53" fmla="*/ 1616528 h 2264228"/>
                <a:gd name="connsiteX54" fmla="*/ 8165 w 5023757"/>
                <a:gd name="connsiteY54" fmla="*/ 1657350 h 2264228"/>
                <a:gd name="connsiteX55" fmla="*/ 0 w 5023757"/>
                <a:gd name="connsiteY55" fmla="*/ 1344385 h 2264228"/>
                <a:gd name="connsiteX0" fmla="*/ 0 w 5023757"/>
                <a:gd name="connsiteY0" fmla="*/ 1344385 h 2277221"/>
                <a:gd name="connsiteX1" fmla="*/ 353786 w 5023757"/>
                <a:gd name="connsiteY1" fmla="*/ 1175657 h 2277221"/>
                <a:gd name="connsiteX2" fmla="*/ 2337707 w 5023757"/>
                <a:gd name="connsiteY2" fmla="*/ 1039586 h 2277221"/>
                <a:gd name="connsiteX3" fmla="*/ 4229100 w 5023757"/>
                <a:gd name="connsiteY3" fmla="*/ 1137557 h 2277221"/>
                <a:gd name="connsiteX4" fmla="*/ 4555672 w 5023757"/>
                <a:gd name="connsiteY4" fmla="*/ 778328 h 2277221"/>
                <a:gd name="connsiteX5" fmla="*/ 4468586 w 5023757"/>
                <a:gd name="connsiteY5" fmla="*/ 416378 h 2277221"/>
                <a:gd name="connsiteX6" fmla="*/ 4498522 w 5023757"/>
                <a:gd name="connsiteY6" fmla="*/ 244928 h 2277221"/>
                <a:gd name="connsiteX7" fmla="*/ 4514850 w 5023757"/>
                <a:gd name="connsiteY7" fmla="*/ 149678 h 2277221"/>
                <a:gd name="connsiteX8" fmla="*/ 4533900 w 5023757"/>
                <a:gd name="connsiteY8" fmla="*/ 73478 h 2277221"/>
                <a:gd name="connsiteX9" fmla="*/ 4561115 w 5023757"/>
                <a:gd name="connsiteY9" fmla="*/ 10886 h 2277221"/>
                <a:gd name="connsiteX10" fmla="*/ 4577443 w 5023757"/>
                <a:gd name="connsiteY10" fmla="*/ 0 h 2277221"/>
                <a:gd name="connsiteX11" fmla="*/ 4612822 w 5023757"/>
                <a:gd name="connsiteY11" fmla="*/ 13607 h 2277221"/>
                <a:gd name="connsiteX12" fmla="*/ 4634593 w 5023757"/>
                <a:gd name="connsiteY12" fmla="*/ 117021 h 2277221"/>
                <a:gd name="connsiteX13" fmla="*/ 4686300 w 5023757"/>
                <a:gd name="connsiteY13" fmla="*/ 258536 h 2277221"/>
                <a:gd name="connsiteX14" fmla="*/ 4729843 w 5023757"/>
                <a:gd name="connsiteY14" fmla="*/ 348343 h 2277221"/>
                <a:gd name="connsiteX15" fmla="*/ 4797879 w 5023757"/>
                <a:gd name="connsiteY15" fmla="*/ 462643 h 2277221"/>
                <a:gd name="connsiteX16" fmla="*/ 4887686 w 5023757"/>
                <a:gd name="connsiteY16" fmla="*/ 623207 h 2277221"/>
                <a:gd name="connsiteX17" fmla="*/ 4980215 w 5023757"/>
                <a:gd name="connsiteY17" fmla="*/ 846364 h 2277221"/>
                <a:gd name="connsiteX18" fmla="*/ 5023757 w 5023757"/>
                <a:gd name="connsiteY18" fmla="*/ 1036864 h 2277221"/>
                <a:gd name="connsiteX19" fmla="*/ 4980215 w 5023757"/>
                <a:gd name="connsiteY19" fmla="*/ 1208314 h 2277221"/>
                <a:gd name="connsiteX20" fmla="*/ 4925786 w 5023757"/>
                <a:gd name="connsiteY20" fmla="*/ 1254578 h 2277221"/>
                <a:gd name="connsiteX21" fmla="*/ 4966607 w 5023757"/>
                <a:gd name="connsiteY21" fmla="*/ 1336221 h 2277221"/>
                <a:gd name="connsiteX22" fmla="*/ 4999265 w 5023757"/>
                <a:gd name="connsiteY22" fmla="*/ 1412421 h 2277221"/>
                <a:gd name="connsiteX23" fmla="*/ 4999265 w 5023757"/>
                <a:gd name="connsiteY23" fmla="*/ 1526721 h 2277221"/>
                <a:gd name="connsiteX24" fmla="*/ 4939393 w 5023757"/>
                <a:gd name="connsiteY24" fmla="*/ 1709057 h 2277221"/>
                <a:gd name="connsiteX25" fmla="*/ 4808765 w 5023757"/>
                <a:gd name="connsiteY25" fmla="*/ 1823357 h 2277221"/>
                <a:gd name="connsiteX26" fmla="*/ 4678136 w 5023757"/>
                <a:gd name="connsiteY26" fmla="*/ 1875064 h 2277221"/>
                <a:gd name="connsiteX27" fmla="*/ 4484915 w 5023757"/>
                <a:gd name="connsiteY27" fmla="*/ 1847850 h 2277221"/>
                <a:gd name="connsiteX28" fmla="*/ 4318907 w 5023757"/>
                <a:gd name="connsiteY28" fmla="*/ 1902278 h 2277221"/>
                <a:gd name="connsiteX29" fmla="*/ 4171950 w 5023757"/>
                <a:gd name="connsiteY29" fmla="*/ 1983921 h 2277221"/>
                <a:gd name="connsiteX30" fmla="*/ 3943350 w 5023757"/>
                <a:gd name="connsiteY30" fmla="*/ 2046514 h 2277221"/>
                <a:gd name="connsiteX31" fmla="*/ 3709307 w 5023757"/>
                <a:gd name="connsiteY31" fmla="*/ 2024743 h 2277221"/>
                <a:gd name="connsiteX32" fmla="*/ 3412672 w 5023757"/>
                <a:gd name="connsiteY32" fmla="*/ 1978478 h 2277221"/>
                <a:gd name="connsiteX33" fmla="*/ 3178629 w 5023757"/>
                <a:gd name="connsiteY33" fmla="*/ 1883228 h 2277221"/>
                <a:gd name="connsiteX34" fmla="*/ 2947307 w 5023757"/>
                <a:gd name="connsiteY34" fmla="*/ 1733550 h 2277221"/>
                <a:gd name="connsiteX35" fmla="*/ 2849336 w 5023757"/>
                <a:gd name="connsiteY35" fmla="*/ 1630136 h 2277221"/>
                <a:gd name="connsiteX36" fmla="*/ 2718707 w 5023757"/>
                <a:gd name="connsiteY36" fmla="*/ 1543050 h 2277221"/>
                <a:gd name="connsiteX37" fmla="*/ 2770415 w 5023757"/>
                <a:gd name="connsiteY37" fmla="*/ 1706336 h 2277221"/>
                <a:gd name="connsiteX38" fmla="*/ 2770415 w 5023757"/>
                <a:gd name="connsiteY38" fmla="*/ 1883228 h 2277221"/>
                <a:gd name="connsiteX39" fmla="*/ 2626179 w 5023757"/>
                <a:gd name="connsiteY39" fmla="*/ 1948543 h 2277221"/>
                <a:gd name="connsiteX40" fmla="*/ 2381250 w 5023757"/>
                <a:gd name="connsiteY40" fmla="*/ 1847850 h 2277221"/>
                <a:gd name="connsiteX41" fmla="*/ 2193472 w 5023757"/>
                <a:gd name="connsiteY41" fmla="*/ 1749878 h 2277221"/>
                <a:gd name="connsiteX42" fmla="*/ 2098222 w 5023757"/>
                <a:gd name="connsiteY42" fmla="*/ 1719943 h 2277221"/>
                <a:gd name="connsiteX43" fmla="*/ 2084615 w 5023757"/>
                <a:gd name="connsiteY43" fmla="*/ 1758043 h 2277221"/>
                <a:gd name="connsiteX44" fmla="*/ 2000250 w 5023757"/>
                <a:gd name="connsiteY44" fmla="*/ 1929493 h 2277221"/>
                <a:gd name="connsiteX45" fmla="*/ 1899557 w 5023757"/>
                <a:gd name="connsiteY45" fmla="*/ 2117271 h 2277221"/>
                <a:gd name="connsiteX46" fmla="*/ 1777093 w 5023757"/>
                <a:gd name="connsiteY46" fmla="*/ 2188028 h 2277221"/>
                <a:gd name="connsiteX47" fmla="*/ 1621972 w 5023757"/>
                <a:gd name="connsiteY47" fmla="*/ 2258786 h 2277221"/>
                <a:gd name="connsiteX48" fmla="*/ 1390650 w 5023757"/>
                <a:gd name="connsiteY48" fmla="*/ 2264228 h 2277221"/>
                <a:gd name="connsiteX49" fmla="*/ 1066800 w 5023757"/>
                <a:gd name="connsiteY49" fmla="*/ 2103664 h 2277221"/>
                <a:gd name="connsiteX50" fmla="*/ 726622 w 5023757"/>
                <a:gd name="connsiteY50" fmla="*/ 1872343 h 2277221"/>
                <a:gd name="connsiteX51" fmla="*/ 547007 w 5023757"/>
                <a:gd name="connsiteY51" fmla="*/ 1703614 h 2277221"/>
                <a:gd name="connsiteX52" fmla="*/ 329293 w 5023757"/>
                <a:gd name="connsiteY52" fmla="*/ 1589313 h 2277221"/>
                <a:gd name="connsiteX53" fmla="*/ 130629 w 5023757"/>
                <a:gd name="connsiteY53" fmla="*/ 1616528 h 2277221"/>
                <a:gd name="connsiteX54" fmla="*/ 8165 w 5023757"/>
                <a:gd name="connsiteY54" fmla="*/ 1657350 h 2277221"/>
                <a:gd name="connsiteX55" fmla="*/ 0 w 5023757"/>
                <a:gd name="connsiteY55" fmla="*/ 1344385 h 2277221"/>
                <a:gd name="connsiteX0" fmla="*/ 0 w 5023757"/>
                <a:gd name="connsiteY0" fmla="*/ 1344385 h 2277221"/>
                <a:gd name="connsiteX1" fmla="*/ 353786 w 5023757"/>
                <a:gd name="connsiteY1" fmla="*/ 1175657 h 2277221"/>
                <a:gd name="connsiteX2" fmla="*/ 2337707 w 5023757"/>
                <a:gd name="connsiteY2" fmla="*/ 1039586 h 2277221"/>
                <a:gd name="connsiteX3" fmla="*/ 4229100 w 5023757"/>
                <a:gd name="connsiteY3" fmla="*/ 1137557 h 2277221"/>
                <a:gd name="connsiteX4" fmla="*/ 4555672 w 5023757"/>
                <a:gd name="connsiteY4" fmla="*/ 778328 h 2277221"/>
                <a:gd name="connsiteX5" fmla="*/ 4468586 w 5023757"/>
                <a:gd name="connsiteY5" fmla="*/ 416378 h 2277221"/>
                <a:gd name="connsiteX6" fmla="*/ 4498522 w 5023757"/>
                <a:gd name="connsiteY6" fmla="*/ 244928 h 2277221"/>
                <a:gd name="connsiteX7" fmla="*/ 4514850 w 5023757"/>
                <a:gd name="connsiteY7" fmla="*/ 149678 h 2277221"/>
                <a:gd name="connsiteX8" fmla="*/ 4533900 w 5023757"/>
                <a:gd name="connsiteY8" fmla="*/ 73478 h 2277221"/>
                <a:gd name="connsiteX9" fmla="*/ 4561115 w 5023757"/>
                <a:gd name="connsiteY9" fmla="*/ 10886 h 2277221"/>
                <a:gd name="connsiteX10" fmla="*/ 4577443 w 5023757"/>
                <a:gd name="connsiteY10" fmla="*/ 0 h 2277221"/>
                <a:gd name="connsiteX11" fmla="*/ 4612822 w 5023757"/>
                <a:gd name="connsiteY11" fmla="*/ 13607 h 2277221"/>
                <a:gd name="connsiteX12" fmla="*/ 4634593 w 5023757"/>
                <a:gd name="connsiteY12" fmla="*/ 117021 h 2277221"/>
                <a:gd name="connsiteX13" fmla="*/ 4686300 w 5023757"/>
                <a:gd name="connsiteY13" fmla="*/ 258536 h 2277221"/>
                <a:gd name="connsiteX14" fmla="*/ 4729843 w 5023757"/>
                <a:gd name="connsiteY14" fmla="*/ 348343 h 2277221"/>
                <a:gd name="connsiteX15" fmla="*/ 4797879 w 5023757"/>
                <a:gd name="connsiteY15" fmla="*/ 462643 h 2277221"/>
                <a:gd name="connsiteX16" fmla="*/ 4887686 w 5023757"/>
                <a:gd name="connsiteY16" fmla="*/ 623207 h 2277221"/>
                <a:gd name="connsiteX17" fmla="*/ 4980215 w 5023757"/>
                <a:gd name="connsiteY17" fmla="*/ 846364 h 2277221"/>
                <a:gd name="connsiteX18" fmla="*/ 5023757 w 5023757"/>
                <a:gd name="connsiteY18" fmla="*/ 1036864 h 2277221"/>
                <a:gd name="connsiteX19" fmla="*/ 4980215 w 5023757"/>
                <a:gd name="connsiteY19" fmla="*/ 1208314 h 2277221"/>
                <a:gd name="connsiteX20" fmla="*/ 4925786 w 5023757"/>
                <a:gd name="connsiteY20" fmla="*/ 1254578 h 2277221"/>
                <a:gd name="connsiteX21" fmla="*/ 4966607 w 5023757"/>
                <a:gd name="connsiteY21" fmla="*/ 1336221 h 2277221"/>
                <a:gd name="connsiteX22" fmla="*/ 4999265 w 5023757"/>
                <a:gd name="connsiteY22" fmla="*/ 1412421 h 2277221"/>
                <a:gd name="connsiteX23" fmla="*/ 4999265 w 5023757"/>
                <a:gd name="connsiteY23" fmla="*/ 1526721 h 2277221"/>
                <a:gd name="connsiteX24" fmla="*/ 4939393 w 5023757"/>
                <a:gd name="connsiteY24" fmla="*/ 1709057 h 2277221"/>
                <a:gd name="connsiteX25" fmla="*/ 4808765 w 5023757"/>
                <a:gd name="connsiteY25" fmla="*/ 1823357 h 2277221"/>
                <a:gd name="connsiteX26" fmla="*/ 4678136 w 5023757"/>
                <a:gd name="connsiteY26" fmla="*/ 1875064 h 2277221"/>
                <a:gd name="connsiteX27" fmla="*/ 4484915 w 5023757"/>
                <a:gd name="connsiteY27" fmla="*/ 1847850 h 2277221"/>
                <a:gd name="connsiteX28" fmla="*/ 4318907 w 5023757"/>
                <a:gd name="connsiteY28" fmla="*/ 1902278 h 2277221"/>
                <a:gd name="connsiteX29" fmla="*/ 4171950 w 5023757"/>
                <a:gd name="connsiteY29" fmla="*/ 1983921 h 2277221"/>
                <a:gd name="connsiteX30" fmla="*/ 3943350 w 5023757"/>
                <a:gd name="connsiteY30" fmla="*/ 2046514 h 2277221"/>
                <a:gd name="connsiteX31" fmla="*/ 3709307 w 5023757"/>
                <a:gd name="connsiteY31" fmla="*/ 2024743 h 2277221"/>
                <a:gd name="connsiteX32" fmla="*/ 3412672 w 5023757"/>
                <a:gd name="connsiteY32" fmla="*/ 1978478 h 2277221"/>
                <a:gd name="connsiteX33" fmla="*/ 3178629 w 5023757"/>
                <a:gd name="connsiteY33" fmla="*/ 1883228 h 2277221"/>
                <a:gd name="connsiteX34" fmla="*/ 2947307 w 5023757"/>
                <a:gd name="connsiteY34" fmla="*/ 1733550 h 2277221"/>
                <a:gd name="connsiteX35" fmla="*/ 2849336 w 5023757"/>
                <a:gd name="connsiteY35" fmla="*/ 1630136 h 2277221"/>
                <a:gd name="connsiteX36" fmla="*/ 2718707 w 5023757"/>
                <a:gd name="connsiteY36" fmla="*/ 1543050 h 2277221"/>
                <a:gd name="connsiteX37" fmla="*/ 2770415 w 5023757"/>
                <a:gd name="connsiteY37" fmla="*/ 1706336 h 2277221"/>
                <a:gd name="connsiteX38" fmla="*/ 2770415 w 5023757"/>
                <a:gd name="connsiteY38" fmla="*/ 1883228 h 2277221"/>
                <a:gd name="connsiteX39" fmla="*/ 2626179 w 5023757"/>
                <a:gd name="connsiteY39" fmla="*/ 1948543 h 2277221"/>
                <a:gd name="connsiteX40" fmla="*/ 2381250 w 5023757"/>
                <a:gd name="connsiteY40" fmla="*/ 1847850 h 2277221"/>
                <a:gd name="connsiteX41" fmla="*/ 2193472 w 5023757"/>
                <a:gd name="connsiteY41" fmla="*/ 1749878 h 2277221"/>
                <a:gd name="connsiteX42" fmla="*/ 2098222 w 5023757"/>
                <a:gd name="connsiteY42" fmla="*/ 1719943 h 2277221"/>
                <a:gd name="connsiteX43" fmla="*/ 2084615 w 5023757"/>
                <a:gd name="connsiteY43" fmla="*/ 1758043 h 2277221"/>
                <a:gd name="connsiteX44" fmla="*/ 2000250 w 5023757"/>
                <a:gd name="connsiteY44" fmla="*/ 1929493 h 2277221"/>
                <a:gd name="connsiteX45" fmla="*/ 1899557 w 5023757"/>
                <a:gd name="connsiteY45" fmla="*/ 2117271 h 2277221"/>
                <a:gd name="connsiteX46" fmla="*/ 1777093 w 5023757"/>
                <a:gd name="connsiteY46" fmla="*/ 2188028 h 2277221"/>
                <a:gd name="connsiteX47" fmla="*/ 1621972 w 5023757"/>
                <a:gd name="connsiteY47" fmla="*/ 2258786 h 2277221"/>
                <a:gd name="connsiteX48" fmla="*/ 1390650 w 5023757"/>
                <a:gd name="connsiteY48" fmla="*/ 2264228 h 2277221"/>
                <a:gd name="connsiteX49" fmla="*/ 1066800 w 5023757"/>
                <a:gd name="connsiteY49" fmla="*/ 2103664 h 2277221"/>
                <a:gd name="connsiteX50" fmla="*/ 726622 w 5023757"/>
                <a:gd name="connsiteY50" fmla="*/ 1872343 h 2277221"/>
                <a:gd name="connsiteX51" fmla="*/ 547007 w 5023757"/>
                <a:gd name="connsiteY51" fmla="*/ 1703614 h 2277221"/>
                <a:gd name="connsiteX52" fmla="*/ 329293 w 5023757"/>
                <a:gd name="connsiteY52" fmla="*/ 1589313 h 2277221"/>
                <a:gd name="connsiteX53" fmla="*/ 130629 w 5023757"/>
                <a:gd name="connsiteY53" fmla="*/ 1616528 h 2277221"/>
                <a:gd name="connsiteX54" fmla="*/ 8165 w 5023757"/>
                <a:gd name="connsiteY54" fmla="*/ 1657350 h 2277221"/>
                <a:gd name="connsiteX55" fmla="*/ 0 w 5023757"/>
                <a:gd name="connsiteY55" fmla="*/ 1344385 h 2277221"/>
                <a:gd name="connsiteX0" fmla="*/ 0 w 5023757"/>
                <a:gd name="connsiteY0" fmla="*/ 1344385 h 2277221"/>
                <a:gd name="connsiteX1" fmla="*/ 353786 w 5023757"/>
                <a:gd name="connsiteY1" fmla="*/ 1175657 h 2277221"/>
                <a:gd name="connsiteX2" fmla="*/ 2337707 w 5023757"/>
                <a:gd name="connsiteY2" fmla="*/ 1039586 h 2277221"/>
                <a:gd name="connsiteX3" fmla="*/ 4229100 w 5023757"/>
                <a:gd name="connsiteY3" fmla="*/ 1137557 h 2277221"/>
                <a:gd name="connsiteX4" fmla="*/ 4555672 w 5023757"/>
                <a:gd name="connsiteY4" fmla="*/ 778328 h 2277221"/>
                <a:gd name="connsiteX5" fmla="*/ 4468586 w 5023757"/>
                <a:gd name="connsiteY5" fmla="*/ 416378 h 2277221"/>
                <a:gd name="connsiteX6" fmla="*/ 4498522 w 5023757"/>
                <a:gd name="connsiteY6" fmla="*/ 244928 h 2277221"/>
                <a:gd name="connsiteX7" fmla="*/ 4514850 w 5023757"/>
                <a:gd name="connsiteY7" fmla="*/ 149678 h 2277221"/>
                <a:gd name="connsiteX8" fmla="*/ 4533900 w 5023757"/>
                <a:gd name="connsiteY8" fmla="*/ 73478 h 2277221"/>
                <a:gd name="connsiteX9" fmla="*/ 4561115 w 5023757"/>
                <a:gd name="connsiteY9" fmla="*/ 10886 h 2277221"/>
                <a:gd name="connsiteX10" fmla="*/ 4577443 w 5023757"/>
                <a:gd name="connsiteY10" fmla="*/ 0 h 2277221"/>
                <a:gd name="connsiteX11" fmla="*/ 4612822 w 5023757"/>
                <a:gd name="connsiteY11" fmla="*/ 13607 h 2277221"/>
                <a:gd name="connsiteX12" fmla="*/ 4634593 w 5023757"/>
                <a:gd name="connsiteY12" fmla="*/ 117021 h 2277221"/>
                <a:gd name="connsiteX13" fmla="*/ 4686300 w 5023757"/>
                <a:gd name="connsiteY13" fmla="*/ 258536 h 2277221"/>
                <a:gd name="connsiteX14" fmla="*/ 4729843 w 5023757"/>
                <a:gd name="connsiteY14" fmla="*/ 348343 h 2277221"/>
                <a:gd name="connsiteX15" fmla="*/ 4797879 w 5023757"/>
                <a:gd name="connsiteY15" fmla="*/ 462643 h 2277221"/>
                <a:gd name="connsiteX16" fmla="*/ 4887686 w 5023757"/>
                <a:gd name="connsiteY16" fmla="*/ 623207 h 2277221"/>
                <a:gd name="connsiteX17" fmla="*/ 4980215 w 5023757"/>
                <a:gd name="connsiteY17" fmla="*/ 846364 h 2277221"/>
                <a:gd name="connsiteX18" fmla="*/ 5023757 w 5023757"/>
                <a:gd name="connsiteY18" fmla="*/ 1036864 h 2277221"/>
                <a:gd name="connsiteX19" fmla="*/ 4980215 w 5023757"/>
                <a:gd name="connsiteY19" fmla="*/ 1208314 h 2277221"/>
                <a:gd name="connsiteX20" fmla="*/ 4925786 w 5023757"/>
                <a:gd name="connsiteY20" fmla="*/ 1254578 h 2277221"/>
                <a:gd name="connsiteX21" fmla="*/ 4966607 w 5023757"/>
                <a:gd name="connsiteY21" fmla="*/ 1336221 h 2277221"/>
                <a:gd name="connsiteX22" fmla="*/ 4999265 w 5023757"/>
                <a:gd name="connsiteY22" fmla="*/ 1412421 h 2277221"/>
                <a:gd name="connsiteX23" fmla="*/ 4999265 w 5023757"/>
                <a:gd name="connsiteY23" fmla="*/ 1526721 h 2277221"/>
                <a:gd name="connsiteX24" fmla="*/ 4939393 w 5023757"/>
                <a:gd name="connsiteY24" fmla="*/ 1709057 h 2277221"/>
                <a:gd name="connsiteX25" fmla="*/ 4808765 w 5023757"/>
                <a:gd name="connsiteY25" fmla="*/ 1823357 h 2277221"/>
                <a:gd name="connsiteX26" fmla="*/ 4678136 w 5023757"/>
                <a:gd name="connsiteY26" fmla="*/ 1875064 h 2277221"/>
                <a:gd name="connsiteX27" fmla="*/ 4484915 w 5023757"/>
                <a:gd name="connsiteY27" fmla="*/ 1847850 h 2277221"/>
                <a:gd name="connsiteX28" fmla="*/ 4318907 w 5023757"/>
                <a:gd name="connsiteY28" fmla="*/ 1902278 h 2277221"/>
                <a:gd name="connsiteX29" fmla="*/ 4171950 w 5023757"/>
                <a:gd name="connsiteY29" fmla="*/ 1983921 h 2277221"/>
                <a:gd name="connsiteX30" fmla="*/ 3943350 w 5023757"/>
                <a:gd name="connsiteY30" fmla="*/ 2046514 h 2277221"/>
                <a:gd name="connsiteX31" fmla="*/ 3709307 w 5023757"/>
                <a:gd name="connsiteY31" fmla="*/ 2024743 h 2277221"/>
                <a:gd name="connsiteX32" fmla="*/ 3412672 w 5023757"/>
                <a:gd name="connsiteY32" fmla="*/ 1978478 h 2277221"/>
                <a:gd name="connsiteX33" fmla="*/ 3178629 w 5023757"/>
                <a:gd name="connsiteY33" fmla="*/ 1883228 h 2277221"/>
                <a:gd name="connsiteX34" fmla="*/ 2947307 w 5023757"/>
                <a:gd name="connsiteY34" fmla="*/ 1733550 h 2277221"/>
                <a:gd name="connsiteX35" fmla="*/ 2849336 w 5023757"/>
                <a:gd name="connsiteY35" fmla="*/ 1630136 h 2277221"/>
                <a:gd name="connsiteX36" fmla="*/ 2718707 w 5023757"/>
                <a:gd name="connsiteY36" fmla="*/ 1543050 h 2277221"/>
                <a:gd name="connsiteX37" fmla="*/ 2770415 w 5023757"/>
                <a:gd name="connsiteY37" fmla="*/ 1706336 h 2277221"/>
                <a:gd name="connsiteX38" fmla="*/ 2770415 w 5023757"/>
                <a:gd name="connsiteY38" fmla="*/ 1883228 h 2277221"/>
                <a:gd name="connsiteX39" fmla="*/ 2626179 w 5023757"/>
                <a:gd name="connsiteY39" fmla="*/ 1948543 h 2277221"/>
                <a:gd name="connsiteX40" fmla="*/ 2381250 w 5023757"/>
                <a:gd name="connsiteY40" fmla="*/ 1847850 h 2277221"/>
                <a:gd name="connsiteX41" fmla="*/ 2193472 w 5023757"/>
                <a:gd name="connsiteY41" fmla="*/ 1749878 h 2277221"/>
                <a:gd name="connsiteX42" fmla="*/ 2098222 w 5023757"/>
                <a:gd name="connsiteY42" fmla="*/ 1719943 h 2277221"/>
                <a:gd name="connsiteX43" fmla="*/ 2084615 w 5023757"/>
                <a:gd name="connsiteY43" fmla="*/ 1758043 h 2277221"/>
                <a:gd name="connsiteX44" fmla="*/ 2000250 w 5023757"/>
                <a:gd name="connsiteY44" fmla="*/ 1929493 h 2277221"/>
                <a:gd name="connsiteX45" fmla="*/ 1899557 w 5023757"/>
                <a:gd name="connsiteY45" fmla="*/ 2117271 h 2277221"/>
                <a:gd name="connsiteX46" fmla="*/ 1777093 w 5023757"/>
                <a:gd name="connsiteY46" fmla="*/ 2188028 h 2277221"/>
                <a:gd name="connsiteX47" fmla="*/ 1621972 w 5023757"/>
                <a:gd name="connsiteY47" fmla="*/ 2258786 h 2277221"/>
                <a:gd name="connsiteX48" fmla="*/ 1390650 w 5023757"/>
                <a:gd name="connsiteY48" fmla="*/ 2264228 h 2277221"/>
                <a:gd name="connsiteX49" fmla="*/ 1066800 w 5023757"/>
                <a:gd name="connsiteY49" fmla="*/ 2103664 h 2277221"/>
                <a:gd name="connsiteX50" fmla="*/ 726622 w 5023757"/>
                <a:gd name="connsiteY50" fmla="*/ 1872343 h 2277221"/>
                <a:gd name="connsiteX51" fmla="*/ 547007 w 5023757"/>
                <a:gd name="connsiteY51" fmla="*/ 1703614 h 2277221"/>
                <a:gd name="connsiteX52" fmla="*/ 329293 w 5023757"/>
                <a:gd name="connsiteY52" fmla="*/ 1589313 h 2277221"/>
                <a:gd name="connsiteX53" fmla="*/ 130629 w 5023757"/>
                <a:gd name="connsiteY53" fmla="*/ 1616528 h 2277221"/>
                <a:gd name="connsiteX54" fmla="*/ 8165 w 5023757"/>
                <a:gd name="connsiteY54" fmla="*/ 1657350 h 2277221"/>
                <a:gd name="connsiteX55" fmla="*/ 0 w 5023757"/>
                <a:gd name="connsiteY55" fmla="*/ 1344385 h 2277221"/>
                <a:gd name="connsiteX0" fmla="*/ 0 w 5023757"/>
                <a:gd name="connsiteY0" fmla="*/ 1344385 h 2277221"/>
                <a:gd name="connsiteX1" fmla="*/ 353786 w 5023757"/>
                <a:gd name="connsiteY1" fmla="*/ 1175657 h 2277221"/>
                <a:gd name="connsiteX2" fmla="*/ 2337707 w 5023757"/>
                <a:gd name="connsiteY2" fmla="*/ 1039586 h 2277221"/>
                <a:gd name="connsiteX3" fmla="*/ 4229100 w 5023757"/>
                <a:gd name="connsiteY3" fmla="*/ 1137557 h 2277221"/>
                <a:gd name="connsiteX4" fmla="*/ 4555672 w 5023757"/>
                <a:gd name="connsiteY4" fmla="*/ 778328 h 2277221"/>
                <a:gd name="connsiteX5" fmla="*/ 4468586 w 5023757"/>
                <a:gd name="connsiteY5" fmla="*/ 416378 h 2277221"/>
                <a:gd name="connsiteX6" fmla="*/ 4498522 w 5023757"/>
                <a:gd name="connsiteY6" fmla="*/ 244928 h 2277221"/>
                <a:gd name="connsiteX7" fmla="*/ 4514850 w 5023757"/>
                <a:gd name="connsiteY7" fmla="*/ 149678 h 2277221"/>
                <a:gd name="connsiteX8" fmla="*/ 4533900 w 5023757"/>
                <a:gd name="connsiteY8" fmla="*/ 73478 h 2277221"/>
                <a:gd name="connsiteX9" fmla="*/ 4561115 w 5023757"/>
                <a:gd name="connsiteY9" fmla="*/ 10886 h 2277221"/>
                <a:gd name="connsiteX10" fmla="*/ 4577443 w 5023757"/>
                <a:gd name="connsiteY10" fmla="*/ 0 h 2277221"/>
                <a:gd name="connsiteX11" fmla="*/ 4612822 w 5023757"/>
                <a:gd name="connsiteY11" fmla="*/ 13607 h 2277221"/>
                <a:gd name="connsiteX12" fmla="*/ 4634593 w 5023757"/>
                <a:gd name="connsiteY12" fmla="*/ 117021 h 2277221"/>
                <a:gd name="connsiteX13" fmla="*/ 4686300 w 5023757"/>
                <a:gd name="connsiteY13" fmla="*/ 258536 h 2277221"/>
                <a:gd name="connsiteX14" fmla="*/ 4729843 w 5023757"/>
                <a:gd name="connsiteY14" fmla="*/ 348343 h 2277221"/>
                <a:gd name="connsiteX15" fmla="*/ 4797879 w 5023757"/>
                <a:gd name="connsiteY15" fmla="*/ 462643 h 2277221"/>
                <a:gd name="connsiteX16" fmla="*/ 4887686 w 5023757"/>
                <a:gd name="connsiteY16" fmla="*/ 623207 h 2277221"/>
                <a:gd name="connsiteX17" fmla="*/ 4980215 w 5023757"/>
                <a:gd name="connsiteY17" fmla="*/ 846364 h 2277221"/>
                <a:gd name="connsiteX18" fmla="*/ 5023757 w 5023757"/>
                <a:gd name="connsiteY18" fmla="*/ 1036864 h 2277221"/>
                <a:gd name="connsiteX19" fmla="*/ 4980215 w 5023757"/>
                <a:gd name="connsiteY19" fmla="*/ 1208314 h 2277221"/>
                <a:gd name="connsiteX20" fmla="*/ 4925786 w 5023757"/>
                <a:gd name="connsiteY20" fmla="*/ 1254578 h 2277221"/>
                <a:gd name="connsiteX21" fmla="*/ 4966607 w 5023757"/>
                <a:gd name="connsiteY21" fmla="*/ 1336221 h 2277221"/>
                <a:gd name="connsiteX22" fmla="*/ 4999265 w 5023757"/>
                <a:gd name="connsiteY22" fmla="*/ 1412421 h 2277221"/>
                <a:gd name="connsiteX23" fmla="*/ 4999265 w 5023757"/>
                <a:gd name="connsiteY23" fmla="*/ 1526721 h 2277221"/>
                <a:gd name="connsiteX24" fmla="*/ 4939393 w 5023757"/>
                <a:gd name="connsiteY24" fmla="*/ 1709057 h 2277221"/>
                <a:gd name="connsiteX25" fmla="*/ 4808765 w 5023757"/>
                <a:gd name="connsiteY25" fmla="*/ 1823357 h 2277221"/>
                <a:gd name="connsiteX26" fmla="*/ 4678136 w 5023757"/>
                <a:gd name="connsiteY26" fmla="*/ 1875064 h 2277221"/>
                <a:gd name="connsiteX27" fmla="*/ 4484915 w 5023757"/>
                <a:gd name="connsiteY27" fmla="*/ 1847850 h 2277221"/>
                <a:gd name="connsiteX28" fmla="*/ 4318907 w 5023757"/>
                <a:gd name="connsiteY28" fmla="*/ 1902278 h 2277221"/>
                <a:gd name="connsiteX29" fmla="*/ 4171950 w 5023757"/>
                <a:gd name="connsiteY29" fmla="*/ 1983921 h 2277221"/>
                <a:gd name="connsiteX30" fmla="*/ 3943350 w 5023757"/>
                <a:gd name="connsiteY30" fmla="*/ 2046514 h 2277221"/>
                <a:gd name="connsiteX31" fmla="*/ 3709307 w 5023757"/>
                <a:gd name="connsiteY31" fmla="*/ 2024743 h 2277221"/>
                <a:gd name="connsiteX32" fmla="*/ 3412672 w 5023757"/>
                <a:gd name="connsiteY32" fmla="*/ 1978478 h 2277221"/>
                <a:gd name="connsiteX33" fmla="*/ 3178629 w 5023757"/>
                <a:gd name="connsiteY33" fmla="*/ 1883228 h 2277221"/>
                <a:gd name="connsiteX34" fmla="*/ 2947307 w 5023757"/>
                <a:gd name="connsiteY34" fmla="*/ 1733550 h 2277221"/>
                <a:gd name="connsiteX35" fmla="*/ 2849336 w 5023757"/>
                <a:gd name="connsiteY35" fmla="*/ 1630136 h 2277221"/>
                <a:gd name="connsiteX36" fmla="*/ 2718707 w 5023757"/>
                <a:gd name="connsiteY36" fmla="*/ 1543050 h 2277221"/>
                <a:gd name="connsiteX37" fmla="*/ 2770415 w 5023757"/>
                <a:gd name="connsiteY37" fmla="*/ 1706336 h 2277221"/>
                <a:gd name="connsiteX38" fmla="*/ 2770415 w 5023757"/>
                <a:gd name="connsiteY38" fmla="*/ 1883228 h 2277221"/>
                <a:gd name="connsiteX39" fmla="*/ 2626179 w 5023757"/>
                <a:gd name="connsiteY39" fmla="*/ 1948543 h 2277221"/>
                <a:gd name="connsiteX40" fmla="*/ 2381250 w 5023757"/>
                <a:gd name="connsiteY40" fmla="*/ 1847850 h 2277221"/>
                <a:gd name="connsiteX41" fmla="*/ 2193472 w 5023757"/>
                <a:gd name="connsiteY41" fmla="*/ 1749878 h 2277221"/>
                <a:gd name="connsiteX42" fmla="*/ 2098222 w 5023757"/>
                <a:gd name="connsiteY42" fmla="*/ 1719943 h 2277221"/>
                <a:gd name="connsiteX43" fmla="*/ 2084615 w 5023757"/>
                <a:gd name="connsiteY43" fmla="*/ 1758043 h 2277221"/>
                <a:gd name="connsiteX44" fmla="*/ 2000250 w 5023757"/>
                <a:gd name="connsiteY44" fmla="*/ 1929493 h 2277221"/>
                <a:gd name="connsiteX45" fmla="*/ 1899557 w 5023757"/>
                <a:gd name="connsiteY45" fmla="*/ 2117271 h 2277221"/>
                <a:gd name="connsiteX46" fmla="*/ 1777093 w 5023757"/>
                <a:gd name="connsiteY46" fmla="*/ 2188028 h 2277221"/>
                <a:gd name="connsiteX47" fmla="*/ 1621972 w 5023757"/>
                <a:gd name="connsiteY47" fmla="*/ 2258786 h 2277221"/>
                <a:gd name="connsiteX48" fmla="*/ 1390650 w 5023757"/>
                <a:gd name="connsiteY48" fmla="*/ 2264228 h 2277221"/>
                <a:gd name="connsiteX49" fmla="*/ 1066800 w 5023757"/>
                <a:gd name="connsiteY49" fmla="*/ 2103664 h 2277221"/>
                <a:gd name="connsiteX50" fmla="*/ 726622 w 5023757"/>
                <a:gd name="connsiteY50" fmla="*/ 1872343 h 2277221"/>
                <a:gd name="connsiteX51" fmla="*/ 547007 w 5023757"/>
                <a:gd name="connsiteY51" fmla="*/ 1703614 h 2277221"/>
                <a:gd name="connsiteX52" fmla="*/ 329293 w 5023757"/>
                <a:gd name="connsiteY52" fmla="*/ 1589313 h 2277221"/>
                <a:gd name="connsiteX53" fmla="*/ 130629 w 5023757"/>
                <a:gd name="connsiteY53" fmla="*/ 1616528 h 2277221"/>
                <a:gd name="connsiteX54" fmla="*/ 8165 w 5023757"/>
                <a:gd name="connsiteY54" fmla="*/ 1657350 h 2277221"/>
                <a:gd name="connsiteX55" fmla="*/ 0 w 5023757"/>
                <a:gd name="connsiteY55" fmla="*/ 1344385 h 2277221"/>
                <a:gd name="connsiteX0" fmla="*/ 0 w 5023757"/>
                <a:gd name="connsiteY0" fmla="*/ 1344385 h 2277221"/>
                <a:gd name="connsiteX1" fmla="*/ 353786 w 5023757"/>
                <a:gd name="connsiteY1" fmla="*/ 1175657 h 2277221"/>
                <a:gd name="connsiteX2" fmla="*/ 2337707 w 5023757"/>
                <a:gd name="connsiteY2" fmla="*/ 1039586 h 2277221"/>
                <a:gd name="connsiteX3" fmla="*/ 4229100 w 5023757"/>
                <a:gd name="connsiteY3" fmla="*/ 1137557 h 2277221"/>
                <a:gd name="connsiteX4" fmla="*/ 4555672 w 5023757"/>
                <a:gd name="connsiteY4" fmla="*/ 778328 h 2277221"/>
                <a:gd name="connsiteX5" fmla="*/ 4468586 w 5023757"/>
                <a:gd name="connsiteY5" fmla="*/ 416378 h 2277221"/>
                <a:gd name="connsiteX6" fmla="*/ 4498522 w 5023757"/>
                <a:gd name="connsiteY6" fmla="*/ 244928 h 2277221"/>
                <a:gd name="connsiteX7" fmla="*/ 4514850 w 5023757"/>
                <a:gd name="connsiteY7" fmla="*/ 149678 h 2277221"/>
                <a:gd name="connsiteX8" fmla="*/ 4533900 w 5023757"/>
                <a:gd name="connsiteY8" fmla="*/ 73478 h 2277221"/>
                <a:gd name="connsiteX9" fmla="*/ 4561115 w 5023757"/>
                <a:gd name="connsiteY9" fmla="*/ 10886 h 2277221"/>
                <a:gd name="connsiteX10" fmla="*/ 4577443 w 5023757"/>
                <a:gd name="connsiteY10" fmla="*/ 0 h 2277221"/>
                <a:gd name="connsiteX11" fmla="*/ 4612822 w 5023757"/>
                <a:gd name="connsiteY11" fmla="*/ 13607 h 2277221"/>
                <a:gd name="connsiteX12" fmla="*/ 4634593 w 5023757"/>
                <a:gd name="connsiteY12" fmla="*/ 117021 h 2277221"/>
                <a:gd name="connsiteX13" fmla="*/ 4686300 w 5023757"/>
                <a:gd name="connsiteY13" fmla="*/ 258536 h 2277221"/>
                <a:gd name="connsiteX14" fmla="*/ 4729843 w 5023757"/>
                <a:gd name="connsiteY14" fmla="*/ 348343 h 2277221"/>
                <a:gd name="connsiteX15" fmla="*/ 4797879 w 5023757"/>
                <a:gd name="connsiteY15" fmla="*/ 462643 h 2277221"/>
                <a:gd name="connsiteX16" fmla="*/ 4887686 w 5023757"/>
                <a:gd name="connsiteY16" fmla="*/ 623207 h 2277221"/>
                <a:gd name="connsiteX17" fmla="*/ 4980215 w 5023757"/>
                <a:gd name="connsiteY17" fmla="*/ 846364 h 2277221"/>
                <a:gd name="connsiteX18" fmla="*/ 5023757 w 5023757"/>
                <a:gd name="connsiteY18" fmla="*/ 1036864 h 2277221"/>
                <a:gd name="connsiteX19" fmla="*/ 4980215 w 5023757"/>
                <a:gd name="connsiteY19" fmla="*/ 1208314 h 2277221"/>
                <a:gd name="connsiteX20" fmla="*/ 4925786 w 5023757"/>
                <a:gd name="connsiteY20" fmla="*/ 1254578 h 2277221"/>
                <a:gd name="connsiteX21" fmla="*/ 4966607 w 5023757"/>
                <a:gd name="connsiteY21" fmla="*/ 1336221 h 2277221"/>
                <a:gd name="connsiteX22" fmla="*/ 4999265 w 5023757"/>
                <a:gd name="connsiteY22" fmla="*/ 1412421 h 2277221"/>
                <a:gd name="connsiteX23" fmla="*/ 4999265 w 5023757"/>
                <a:gd name="connsiteY23" fmla="*/ 1526721 h 2277221"/>
                <a:gd name="connsiteX24" fmla="*/ 4939393 w 5023757"/>
                <a:gd name="connsiteY24" fmla="*/ 1709057 h 2277221"/>
                <a:gd name="connsiteX25" fmla="*/ 4808765 w 5023757"/>
                <a:gd name="connsiteY25" fmla="*/ 1823357 h 2277221"/>
                <a:gd name="connsiteX26" fmla="*/ 4678136 w 5023757"/>
                <a:gd name="connsiteY26" fmla="*/ 1875064 h 2277221"/>
                <a:gd name="connsiteX27" fmla="*/ 4484915 w 5023757"/>
                <a:gd name="connsiteY27" fmla="*/ 1847850 h 2277221"/>
                <a:gd name="connsiteX28" fmla="*/ 4318907 w 5023757"/>
                <a:gd name="connsiteY28" fmla="*/ 1902278 h 2277221"/>
                <a:gd name="connsiteX29" fmla="*/ 4171950 w 5023757"/>
                <a:gd name="connsiteY29" fmla="*/ 1983921 h 2277221"/>
                <a:gd name="connsiteX30" fmla="*/ 3943350 w 5023757"/>
                <a:gd name="connsiteY30" fmla="*/ 2046514 h 2277221"/>
                <a:gd name="connsiteX31" fmla="*/ 3709307 w 5023757"/>
                <a:gd name="connsiteY31" fmla="*/ 2024743 h 2277221"/>
                <a:gd name="connsiteX32" fmla="*/ 3412672 w 5023757"/>
                <a:gd name="connsiteY32" fmla="*/ 1978478 h 2277221"/>
                <a:gd name="connsiteX33" fmla="*/ 3178629 w 5023757"/>
                <a:gd name="connsiteY33" fmla="*/ 1883228 h 2277221"/>
                <a:gd name="connsiteX34" fmla="*/ 2947307 w 5023757"/>
                <a:gd name="connsiteY34" fmla="*/ 1733550 h 2277221"/>
                <a:gd name="connsiteX35" fmla="*/ 2849336 w 5023757"/>
                <a:gd name="connsiteY35" fmla="*/ 1630136 h 2277221"/>
                <a:gd name="connsiteX36" fmla="*/ 2718707 w 5023757"/>
                <a:gd name="connsiteY36" fmla="*/ 1543050 h 2277221"/>
                <a:gd name="connsiteX37" fmla="*/ 2770415 w 5023757"/>
                <a:gd name="connsiteY37" fmla="*/ 1706336 h 2277221"/>
                <a:gd name="connsiteX38" fmla="*/ 2770415 w 5023757"/>
                <a:gd name="connsiteY38" fmla="*/ 1883228 h 2277221"/>
                <a:gd name="connsiteX39" fmla="*/ 2626179 w 5023757"/>
                <a:gd name="connsiteY39" fmla="*/ 1948543 h 2277221"/>
                <a:gd name="connsiteX40" fmla="*/ 2381250 w 5023757"/>
                <a:gd name="connsiteY40" fmla="*/ 1847850 h 2277221"/>
                <a:gd name="connsiteX41" fmla="*/ 2193472 w 5023757"/>
                <a:gd name="connsiteY41" fmla="*/ 1749878 h 2277221"/>
                <a:gd name="connsiteX42" fmla="*/ 2098222 w 5023757"/>
                <a:gd name="connsiteY42" fmla="*/ 1719943 h 2277221"/>
                <a:gd name="connsiteX43" fmla="*/ 2084615 w 5023757"/>
                <a:gd name="connsiteY43" fmla="*/ 1758043 h 2277221"/>
                <a:gd name="connsiteX44" fmla="*/ 2000250 w 5023757"/>
                <a:gd name="connsiteY44" fmla="*/ 1929493 h 2277221"/>
                <a:gd name="connsiteX45" fmla="*/ 1899557 w 5023757"/>
                <a:gd name="connsiteY45" fmla="*/ 2117271 h 2277221"/>
                <a:gd name="connsiteX46" fmla="*/ 1777093 w 5023757"/>
                <a:gd name="connsiteY46" fmla="*/ 2188028 h 2277221"/>
                <a:gd name="connsiteX47" fmla="*/ 1621972 w 5023757"/>
                <a:gd name="connsiteY47" fmla="*/ 2258786 h 2277221"/>
                <a:gd name="connsiteX48" fmla="*/ 1390650 w 5023757"/>
                <a:gd name="connsiteY48" fmla="*/ 2264228 h 2277221"/>
                <a:gd name="connsiteX49" fmla="*/ 1066800 w 5023757"/>
                <a:gd name="connsiteY49" fmla="*/ 2103664 h 2277221"/>
                <a:gd name="connsiteX50" fmla="*/ 726622 w 5023757"/>
                <a:gd name="connsiteY50" fmla="*/ 1872343 h 2277221"/>
                <a:gd name="connsiteX51" fmla="*/ 547007 w 5023757"/>
                <a:gd name="connsiteY51" fmla="*/ 1703614 h 2277221"/>
                <a:gd name="connsiteX52" fmla="*/ 329293 w 5023757"/>
                <a:gd name="connsiteY52" fmla="*/ 1589313 h 2277221"/>
                <a:gd name="connsiteX53" fmla="*/ 130629 w 5023757"/>
                <a:gd name="connsiteY53" fmla="*/ 1616528 h 2277221"/>
                <a:gd name="connsiteX54" fmla="*/ 8165 w 5023757"/>
                <a:gd name="connsiteY54" fmla="*/ 1657350 h 2277221"/>
                <a:gd name="connsiteX55" fmla="*/ 0 w 5023757"/>
                <a:gd name="connsiteY55" fmla="*/ 1344385 h 2277221"/>
                <a:gd name="connsiteX0" fmla="*/ 0 w 5023757"/>
                <a:gd name="connsiteY0" fmla="*/ 1344385 h 2277221"/>
                <a:gd name="connsiteX1" fmla="*/ 353786 w 5023757"/>
                <a:gd name="connsiteY1" fmla="*/ 1175657 h 2277221"/>
                <a:gd name="connsiteX2" fmla="*/ 2337707 w 5023757"/>
                <a:gd name="connsiteY2" fmla="*/ 1039586 h 2277221"/>
                <a:gd name="connsiteX3" fmla="*/ 4229100 w 5023757"/>
                <a:gd name="connsiteY3" fmla="*/ 1137557 h 2277221"/>
                <a:gd name="connsiteX4" fmla="*/ 4555672 w 5023757"/>
                <a:gd name="connsiteY4" fmla="*/ 778328 h 2277221"/>
                <a:gd name="connsiteX5" fmla="*/ 4468586 w 5023757"/>
                <a:gd name="connsiteY5" fmla="*/ 416378 h 2277221"/>
                <a:gd name="connsiteX6" fmla="*/ 4498522 w 5023757"/>
                <a:gd name="connsiteY6" fmla="*/ 244928 h 2277221"/>
                <a:gd name="connsiteX7" fmla="*/ 4514850 w 5023757"/>
                <a:gd name="connsiteY7" fmla="*/ 149678 h 2277221"/>
                <a:gd name="connsiteX8" fmla="*/ 4533900 w 5023757"/>
                <a:gd name="connsiteY8" fmla="*/ 73478 h 2277221"/>
                <a:gd name="connsiteX9" fmla="*/ 4561115 w 5023757"/>
                <a:gd name="connsiteY9" fmla="*/ 10886 h 2277221"/>
                <a:gd name="connsiteX10" fmla="*/ 4577443 w 5023757"/>
                <a:gd name="connsiteY10" fmla="*/ 0 h 2277221"/>
                <a:gd name="connsiteX11" fmla="*/ 4612822 w 5023757"/>
                <a:gd name="connsiteY11" fmla="*/ 13607 h 2277221"/>
                <a:gd name="connsiteX12" fmla="*/ 4634593 w 5023757"/>
                <a:gd name="connsiteY12" fmla="*/ 117021 h 2277221"/>
                <a:gd name="connsiteX13" fmla="*/ 4686300 w 5023757"/>
                <a:gd name="connsiteY13" fmla="*/ 258536 h 2277221"/>
                <a:gd name="connsiteX14" fmla="*/ 4729843 w 5023757"/>
                <a:gd name="connsiteY14" fmla="*/ 348343 h 2277221"/>
                <a:gd name="connsiteX15" fmla="*/ 4797879 w 5023757"/>
                <a:gd name="connsiteY15" fmla="*/ 462643 h 2277221"/>
                <a:gd name="connsiteX16" fmla="*/ 4887686 w 5023757"/>
                <a:gd name="connsiteY16" fmla="*/ 623207 h 2277221"/>
                <a:gd name="connsiteX17" fmla="*/ 4980215 w 5023757"/>
                <a:gd name="connsiteY17" fmla="*/ 846364 h 2277221"/>
                <a:gd name="connsiteX18" fmla="*/ 5023757 w 5023757"/>
                <a:gd name="connsiteY18" fmla="*/ 1036864 h 2277221"/>
                <a:gd name="connsiteX19" fmla="*/ 4980215 w 5023757"/>
                <a:gd name="connsiteY19" fmla="*/ 1208314 h 2277221"/>
                <a:gd name="connsiteX20" fmla="*/ 4925786 w 5023757"/>
                <a:gd name="connsiteY20" fmla="*/ 1254578 h 2277221"/>
                <a:gd name="connsiteX21" fmla="*/ 4966607 w 5023757"/>
                <a:gd name="connsiteY21" fmla="*/ 1336221 h 2277221"/>
                <a:gd name="connsiteX22" fmla="*/ 4999265 w 5023757"/>
                <a:gd name="connsiteY22" fmla="*/ 1412421 h 2277221"/>
                <a:gd name="connsiteX23" fmla="*/ 4999265 w 5023757"/>
                <a:gd name="connsiteY23" fmla="*/ 1526721 h 2277221"/>
                <a:gd name="connsiteX24" fmla="*/ 4939393 w 5023757"/>
                <a:gd name="connsiteY24" fmla="*/ 1709057 h 2277221"/>
                <a:gd name="connsiteX25" fmla="*/ 4808765 w 5023757"/>
                <a:gd name="connsiteY25" fmla="*/ 1823357 h 2277221"/>
                <a:gd name="connsiteX26" fmla="*/ 4678136 w 5023757"/>
                <a:gd name="connsiteY26" fmla="*/ 1875064 h 2277221"/>
                <a:gd name="connsiteX27" fmla="*/ 4484915 w 5023757"/>
                <a:gd name="connsiteY27" fmla="*/ 1847850 h 2277221"/>
                <a:gd name="connsiteX28" fmla="*/ 4318907 w 5023757"/>
                <a:gd name="connsiteY28" fmla="*/ 1902278 h 2277221"/>
                <a:gd name="connsiteX29" fmla="*/ 4171950 w 5023757"/>
                <a:gd name="connsiteY29" fmla="*/ 1983921 h 2277221"/>
                <a:gd name="connsiteX30" fmla="*/ 3943350 w 5023757"/>
                <a:gd name="connsiteY30" fmla="*/ 2046514 h 2277221"/>
                <a:gd name="connsiteX31" fmla="*/ 3709307 w 5023757"/>
                <a:gd name="connsiteY31" fmla="*/ 2024743 h 2277221"/>
                <a:gd name="connsiteX32" fmla="*/ 3412672 w 5023757"/>
                <a:gd name="connsiteY32" fmla="*/ 1978478 h 2277221"/>
                <a:gd name="connsiteX33" fmla="*/ 3178629 w 5023757"/>
                <a:gd name="connsiteY33" fmla="*/ 1883228 h 2277221"/>
                <a:gd name="connsiteX34" fmla="*/ 2947307 w 5023757"/>
                <a:gd name="connsiteY34" fmla="*/ 1733550 h 2277221"/>
                <a:gd name="connsiteX35" fmla="*/ 2849336 w 5023757"/>
                <a:gd name="connsiteY35" fmla="*/ 1630136 h 2277221"/>
                <a:gd name="connsiteX36" fmla="*/ 2718707 w 5023757"/>
                <a:gd name="connsiteY36" fmla="*/ 1543050 h 2277221"/>
                <a:gd name="connsiteX37" fmla="*/ 2770415 w 5023757"/>
                <a:gd name="connsiteY37" fmla="*/ 1706336 h 2277221"/>
                <a:gd name="connsiteX38" fmla="*/ 2770415 w 5023757"/>
                <a:gd name="connsiteY38" fmla="*/ 1883228 h 2277221"/>
                <a:gd name="connsiteX39" fmla="*/ 2626179 w 5023757"/>
                <a:gd name="connsiteY39" fmla="*/ 1948543 h 2277221"/>
                <a:gd name="connsiteX40" fmla="*/ 2381250 w 5023757"/>
                <a:gd name="connsiteY40" fmla="*/ 1847850 h 2277221"/>
                <a:gd name="connsiteX41" fmla="*/ 2193472 w 5023757"/>
                <a:gd name="connsiteY41" fmla="*/ 1749878 h 2277221"/>
                <a:gd name="connsiteX42" fmla="*/ 2098222 w 5023757"/>
                <a:gd name="connsiteY42" fmla="*/ 1719943 h 2277221"/>
                <a:gd name="connsiteX43" fmla="*/ 2084615 w 5023757"/>
                <a:gd name="connsiteY43" fmla="*/ 1758043 h 2277221"/>
                <a:gd name="connsiteX44" fmla="*/ 2000250 w 5023757"/>
                <a:gd name="connsiteY44" fmla="*/ 1929493 h 2277221"/>
                <a:gd name="connsiteX45" fmla="*/ 1899557 w 5023757"/>
                <a:gd name="connsiteY45" fmla="*/ 2117271 h 2277221"/>
                <a:gd name="connsiteX46" fmla="*/ 1777093 w 5023757"/>
                <a:gd name="connsiteY46" fmla="*/ 2188028 h 2277221"/>
                <a:gd name="connsiteX47" fmla="*/ 1621972 w 5023757"/>
                <a:gd name="connsiteY47" fmla="*/ 2258786 h 2277221"/>
                <a:gd name="connsiteX48" fmla="*/ 1390650 w 5023757"/>
                <a:gd name="connsiteY48" fmla="*/ 2264228 h 2277221"/>
                <a:gd name="connsiteX49" fmla="*/ 1066800 w 5023757"/>
                <a:gd name="connsiteY49" fmla="*/ 2103664 h 2277221"/>
                <a:gd name="connsiteX50" fmla="*/ 726622 w 5023757"/>
                <a:gd name="connsiteY50" fmla="*/ 1872343 h 2277221"/>
                <a:gd name="connsiteX51" fmla="*/ 547007 w 5023757"/>
                <a:gd name="connsiteY51" fmla="*/ 1703614 h 2277221"/>
                <a:gd name="connsiteX52" fmla="*/ 329293 w 5023757"/>
                <a:gd name="connsiteY52" fmla="*/ 1589313 h 2277221"/>
                <a:gd name="connsiteX53" fmla="*/ 130629 w 5023757"/>
                <a:gd name="connsiteY53" fmla="*/ 1616528 h 2277221"/>
                <a:gd name="connsiteX54" fmla="*/ 8165 w 5023757"/>
                <a:gd name="connsiteY54" fmla="*/ 1657350 h 2277221"/>
                <a:gd name="connsiteX55" fmla="*/ 0 w 5023757"/>
                <a:gd name="connsiteY55" fmla="*/ 1344385 h 2277221"/>
                <a:gd name="connsiteX0" fmla="*/ 0 w 5023757"/>
                <a:gd name="connsiteY0" fmla="*/ 1344385 h 2277221"/>
                <a:gd name="connsiteX1" fmla="*/ 353786 w 5023757"/>
                <a:gd name="connsiteY1" fmla="*/ 1175657 h 2277221"/>
                <a:gd name="connsiteX2" fmla="*/ 2337707 w 5023757"/>
                <a:gd name="connsiteY2" fmla="*/ 1039586 h 2277221"/>
                <a:gd name="connsiteX3" fmla="*/ 4229100 w 5023757"/>
                <a:gd name="connsiteY3" fmla="*/ 1137557 h 2277221"/>
                <a:gd name="connsiteX4" fmla="*/ 4555672 w 5023757"/>
                <a:gd name="connsiteY4" fmla="*/ 778328 h 2277221"/>
                <a:gd name="connsiteX5" fmla="*/ 4468586 w 5023757"/>
                <a:gd name="connsiteY5" fmla="*/ 416378 h 2277221"/>
                <a:gd name="connsiteX6" fmla="*/ 4498522 w 5023757"/>
                <a:gd name="connsiteY6" fmla="*/ 244928 h 2277221"/>
                <a:gd name="connsiteX7" fmla="*/ 4514850 w 5023757"/>
                <a:gd name="connsiteY7" fmla="*/ 149678 h 2277221"/>
                <a:gd name="connsiteX8" fmla="*/ 4533900 w 5023757"/>
                <a:gd name="connsiteY8" fmla="*/ 73478 h 2277221"/>
                <a:gd name="connsiteX9" fmla="*/ 4561115 w 5023757"/>
                <a:gd name="connsiteY9" fmla="*/ 10886 h 2277221"/>
                <a:gd name="connsiteX10" fmla="*/ 4577443 w 5023757"/>
                <a:gd name="connsiteY10" fmla="*/ 0 h 2277221"/>
                <a:gd name="connsiteX11" fmla="*/ 4612822 w 5023757"/>
                <a:gd name="connsiteY11" fmla="*/ 13607 h 2277221"/>
                <a:gd name="connsiteX12" fmla="*/ 4634593 w 5023757"/>
                <a:gd name="connsiteY12" fmla="*/ 117021 h 2277221"/>
                <a:gd name="connsiteX13" fmla="*/ 4686300 w 5023757"/>
                <a:gd name="connsiteY13" fmla="*/ 258536 h 2277221"/>
                <a:gd name="connsiteX14" fmla="*/ 4729843 w 5023757"/>
                <a:gd name="connsiteY14" fmla="*/ 348343 h 2277221"/>
                <a:gd name="connsiteX15" fmla="*/ 4797879 w 5023757"/>
                <a:gd name="connsiteY15" fmla="*/ 462643 h 2277221"/>
                <a:gd name="connsiteX16" fmla="*/ 4887686 w 5023757"/>
                <a:gd name="connsiteY16" fmla="*/ 623207 h 2277221"/>
                <a:gd name="connsiteX17" fmla="*/ 4980215 w 5023757"/>
                <a:gd name="connsiteY17" fmla="*/ 846364 h 2277221"/>
                <a:gd name="connsiteX18" fmla="*/ 5023757 w 5023757"/>
                <a:gd name="connsiteY18" fmla="*/ 1036864 h 2277221"/>
                <a:gd name="connsiteX19" fmla="*/ 4980215 w 5023757"/>
                <a:gd name="connsiteY19" fmla="*/ 1208314 h 2277221"/>
                <a:gd name="connsiteX20" fmla="*/ 4925786 w 5023757"/>
                <a:gd name="connsiteY20" fmla="*/ 1254578 h 2277221"/>
                <a:gd name="connsiteX21" fmla="*/ 4966607 w 5023757"/>
                <a:gd name="connsiteY21" fmla="*/ 1336221 h 2277221"/>
                <a:gd name="connsiteX22" fmla="*/ 4999265 w 5023757"/>
                <a:gd name="connsiteY22" fmla="*/ 1412421 h 2277221"/>
                <a:gd name="connsiteX23" fmla="*/ 4999265 w 5023757"/>
                <a:gd name="connsiteY23" fmla="*/ 1526721 h 2277221"/>
                <a:gd name="connsiteX24" fmla="*/ 4939393 w 5023757"/>
                <a:gd name="connsiteY24" fmla="*/ 1709057 h 2277221"/>
                <a:gd name="connsiteX25" fmla="*/ 4808765 w 5023757"/>
                <a:gd name="connsiteY25" fmla="*/ 1823357 h 2277221"/>
                <a:gd name="connsiteX26" fmla="*/ 4678136 w 5023757"/>
                <a:gd name="connsiteY26" fmla="*/ 1875064 h 2277221"/>
                <a:gd name="connsiteX27" fmla="*/ 4484915 w 5023757"/>
                <a:gd name="connsiteY27" fmla="*/ 1847850 h 2277221"/>
                <a:gd name="connsiteX28" fmla="*/ 4318907 w 5023757"/>
                <a:gd name="connsiteY28" fmla="*/ 1902278 h 2277221"/>
                <a:gd name="connsiteX29" fmla="*/ 4171950 w 5023757"/>
                <a:gd name="connsiteY29" fmla="*/ 1983921 h 2277221"/>
                <a:gd name="connsiteX30" fmla="*/ 3943350 w 5023757"/>
                <a:gd name="connsiteY30" fmla="*/ 2046514 h 2277221"/>
                <a:gd name="connsiteX31" fmla="*/ 3709307 w 5023757"/>
                <a:gd name="connsiteY31" fmla="*/ 2024743 h 2277221"/>
                <a:gd name="connsiteX32" fmla="*/ 3412672 w 5023757"/>
                <a:gd name="connsiteY32" fmla="*/ 1978478 h 2277221"/>
                <a:gd name="connsiteX33" fmla="*/ 3178629 w 5023757"/>
                <a:gd name="connsiteY33" fmla="*/ 1883228 h 2277221"/>
                <a:gd name="connsiteX34" fmla="*/ 2947307 w 5023757"/>
                <a:gd name="connsiteY34" fmla="*/ 1733550 h 2277221"/>
                <a:gd name="connsiteX35" fmla="*/ 2849336 w 5023757"/>
                <a:gd name="connsiteY35" fmla="*/ 1630136 h 2277221"/>
                <a:gd name="connsiteX36" fmla="*/ 2718707 w 5023757"/>
                <a:gd name="connsiteY36" fmla="*/ 1543050 h 2277221"/>
                <a:gd name="connsiteX37" fmla="*/ 2770415 w 5023757"/>
                <a:gd name="connsiteY37" fmla="*/ 1706336 h 2277221"/>
                <a:gd name="connsiteX38" fmla="*/ 2770415 w 5023757"/>
                <a:gd name="connsiteY38" fmla="*/ 1883228 h 2277221"/>
                <a:gd name="connsiteX39" fmla="*/ 2626179 w 5023757"/>
                <a:gd name="connsiteY39" fmla="*/ 1948543 h 2277221"/>
                <a:gd name="connsiteX40" fmla="*/ 2381250 w 5023757"/>
                <a:gd name="connsiteY40" fmla="*/ 1847850 h 2277221"/>
                <a:gd name="connsiteX41" fmla="*/ 2193472 w 5023757"/>
                <a:gd name="connsiteY41" fmla="*/ 1749878 h 2277221"/>
                <a:gd name="connsiteX42" fmla="*/ 2098222 w 5023757"/>
                <a:gd name="connsiteY42" fmla="*/ 1719943 h 2277221"/>
                <a:gd name="connsiteX43" fmla="*/ 2084615 w 5023757"/>
                <a:gd name="connsiteY43" fmla="*/ 1758043 h 2277221"/>
                <a:gd name="connsiteX44" fmla="*/ 2000250 w 5023757"/>
                <a:gd name="connsiteY44" fmla="*/ 1929493 h 2277221"/>
                <a:gd name="connsiteX45" fmla="*/ 1899557 w 5023757"/>
                <a:gd name="connsiteY45" fmla="*/ 2117271 h 2277221"/>
                <a:gd name="connsiteX46" fmla="*/ 1777093 w 5023757"/>
                <a:gd name="connsiteY46" fmla="*/ 2188028 h 2277221"/>
                <a:gd name="connsiteX47" fmla="*/ 1621972 w 5023757"/>
                <a:gd name="connsiteY47" fmla="*/ 2258786 h 2277221"/>
                <a:gd name="connsiteX48" fmla="*/ 1390650 w 5023757"/>
                <a:gd name="connsiteY48" fmla="*/ 2264228 h 2277221"/>
                <a:gd name="connsiteX49" fmla="*/ 1066800 w 5023757"/>
                <a:gd name="connsiteY49" fmla="*/ 2103664 h 2277221"/>
                <a:gd name="connsiteX50" fmla="*/ 726622 w 5023757"/>
                <a:gd name="connsiteY50" fmla="*/ 1872343 h 2277221"/>
                <a:gd name="connsiteX51" fmla="*/ 547007 w 5023757"/>
                <a:gd name="connsiteY51" fmla="*/ 1703614 h 2277221"/>
                <a:gd name="connsiteX52" fmla="*/ 329293 w 5023757"/>
                <a:gd name="connsiteY52" fmla="*/ 1589313 h 2277221"/>
                <a:gd name="connsiteX53" fmla="*/ 130629 w 5023757"/>
                <a:gd name="connsiteY53" fmla="*/ 1616528 h 2277221"/>
                <a:gd name="connsiteX54" fmla="*/ 8165 w 5023757"/>
                <a:gd name="connsiteY54" fmla="*/ 1657350 h 2277221"/>
                <a:gd name="connsiteX55" fmla="*/ 0 w 5023757"/>
                <a:gd name="connsiteY55" fmla="*/ 1344385 h 2277221"/>
                <a:gd name="connsiteX0" fmla="*/ 0 w 5023757"/>
                <a:gd name="connsiteY0" fmla="*/ 1344385 h 2277221"/>
                <a:gd name="connsiteX1" fmla="*/ 353786 w 5023757"/>
                <a:gd name="connsiteY1" fmla="*/ 1175657 h 2277221"/>
                <a:gd name="connsiteX2" fmla="*/ 2337707 w 5023757"/>
                <a:gd name="connsiteY2" fmla="*/ 1039586 h 2277221"/>
                <a:gd name="connsiteX3" fmla="*/ 4229100 w 5023757"/>
                <a:gd name="connsiteY3" fmla="*/ 1137557 h 2277221"/>
                <a:gd name="connsiteX4" fmla="*/ 4555672 w 5023757"/>
                <a:gd name="connsiteY4" fmla="*/ 778328 h 2277221"/>
                <a:gd name="connsiteX5" fmla="*/ 4468586 w 5023757"/>
                <a:gd name="connsiteY5" fmla="*/ 416378 h 2277221"/>
                <a:gd name="connsiteX6" fmla="*/ 4498522 w 5023757"/>
                <a:gd name="connsiteY6" fmla="*/ 244928 h 2277221"/>
                <a:gd name="connsiteX7" fmla="*/ 4514850 w 5023757"/>
                <a:gd name="connsiteY7" fmla="*/ 149678 h 2277221"/>
                <a:gd name="connsiteX8" fmla="*/ 4533900 w 5023757"/>
                <a:gd name="connsiteY8" fmla="*/ 73478 h 2277221"/>
                <a:gd name="connsiteX9" fmla="*/ 4561115 w 5023757"/>
                <a:gd name="connsiteY9" fmla="*/ 10886 h 2277221"/>
                <a:gd name="connsiteX10" fmla="*/ 4577443 w 5023757"/>
                <a:gd name="connsiteY10" fmla="*/ 0 h 2277221"/>
                <a:gd name="connsiteX11" fmla="*/ 4612822 w 5023757"/>
                <a:gd name="connsiteY11" fmla="*/ 13607 h 2277221"/>
                <a:gd name="connsiteX12" fmla="*/ 4634593 w 5023757"/>
                <a:gd name="connsiteY12" fmla="*/ 117021 h 2277221"/>
                <a:gd name="connsiteX13" fmla="*/ 4686300 w 5023757"/>
                <a:gd name="connsiteY13" fmla="*/ 258536 h 2277221"/>
                <a:gd name="connsiteX14" fmla="*/ 4729843 w 5023757"/>
                <a:gd name="connsiteY14" fmla="*/ 348343 h 2277221"/>
                <a:gd name="connsiteX15" fmla="*/ 4797879 w 5023757"/>
                <a:gd name="connsiteY15" fmla="*/ 462643 h 2277221"/>
                <a:gd name="connsiteX16" fmla="*/ 4887686 w 5023757"/>
                <a:gd name="connsiteY16" fmla="*/ 623207 h 2277221"/>
                <a:gd name="connsiteX17" fmla="*/ 4980215 w 5023757"/>
                <a:gd name="connsiteY17" fmla="*/ 846364 h 2277221"/>
                <a:gd name="connsiteX18" fmla="*/ 5023757 w 5023757"/>
                <a:gd name="connsiteY18" fmla="*/ 1036864 h 2277221"/>
                <a:gd name="connsiteX19" fmla="*/ 4980215 w 5023757"/>
                <a:gd name="connsiteY19" fmla="*/ 1208314 h 2277221"/>
                <a:gd name="connsiteX20" fmla="*/ 4925786 w 5023757"/>
                <a:gd name="connsiteY20" fmla="*/ 1254578 h 2277221"/>
                <a:gd name="connsiteX21" fmla="*/ 4966607 w 5023757"/>
                <a:gd name="connsiteY21" fmla="*/ 1336221 h 2277221"/>
                <a:gd name="connsiteX22" fmla="*/ 4999265 w 5023757"/>
                <a:gd name="connsiteY22" fmla="*/ 1412421 h 2277221"/>
                <a:gd name="connsiteX23" fmla="*/ 4999265 w 5023757"/>
                <a:gd name="connsiteY23" fmla="*/ 1526721 h 2277221"/>
                <a:gd name="connsiteX24" fmla="*/ 4939393 w 5023757"/>
                <a:gd name="connsiteY24" fmla="*/ 1709057 h 2277221"/>
                <a:gd name="connsiteX25" fmla="*/ 4808765 w 5023757"/>
                <a:gd name="connsiteY25" fmla="*/ 1823357 h 2277221"/>
                <a:gd name="connsiteX26" fmla="*/ 4678136 w 5023757"/>
                <a:gd name="connsiteY26" fmla="*/ 1875064 h 2277221"/>
                <a:gd name="connsiteX27" fmla="*/ 4484915 w 5023757"/>
                <a:gd name="connsiteY27" fmla="*/ 1847850 h 2277221"/>
                <a:gd name="connsiteX28" fmla="*/ 4318907 w 5023757"/>
                <a:gd name="connsiteY28" fmla="*/ 1902278 h 2277221"/>
                <a:gd name="connsiteX29" fmla="*/ 4171950 w 5023757"/>
                <a:gd name="connsiteY29" fmla="*/ 1983921 h 2277221"/>
                <a:gd name="connsiteX30" fmla="*/ 3943350 w 5023757"/>
                <a:gd name="connsiteY30" fmla="*/ 2046514 h 2277221"/>
                <a:gd name="connsiteX31" fmla="*/ 3709307 w 5023757"/>
                <a:gd name="connsiteY31" fmla="*/ 2024743 h 2277221"/>
                <a:gd name="connsiteX32" fmla="*/ 3412672 w 5023757"/>
                <a:gd name="connsiteY32" fmla="*/ 1978478 h 2277221"/>
                <a:gd name="connsiteX33" fmla="*/ 3178629 w 5023757"/>
                <a:gd name="connsiteY33" fmla="*/ 1883228 h 2277221"/>
                <a:gd name="connsiteX34" fmla="*/ 2947307 w 5023757"/>
                <a:gd name="connsiteY34" fmla="*/ 1733550 h 2277221"/>
                <a:gd name="connsiteX35" fmla="*/ 2849336 w 5023757"/>
                <a:gd name="connsiteY35" fmla="*/ 1630136 h 2277221"/>
                <a:gd name="connsiteX36" fmla="*/ 2718707 w 5023757"/>
                <a:gd name="connsiteY36" fmla="*/ 1543050 h 2277221"/>
                <a:gd name="connsiteX37" fmla="*/ 2770415 w 5023757"/>
                <a:gd name="connsiteY37" fmla="*/ 1706336 h 2277221"/>
                <a:gd name="connsiteX38" fmla="*/ 2770415 w 5023757"/>
                <a:gd name="connsiteY38" fmla="*/ 1883228 h 2277221"/>
                <a:gd name="connsiteX39" fmla="*/ 2626179 w 5023757"/>
                <a:gd name="connsiteY39" fmla="*/ 1948543 h 2277221"/>
                <a:gd name="connsiteX40" fmla="*/ 2381250 w 5023757"/>
                <a:gd name="connsiteY40" fmla="*/ 1847850 h 2277221"/>
                <a:gd name="connsiteX41" fmla="*/ 2193472 w 5023757"/>
                <a:gd name="connsiteY41" fmla="*/ 1749878 h 2277221"/>
                <a:gd name="connsiteX42" fmla="*/ 2098222 w 5023757"/>
                <a:gd name="connsiteY42" fmla="*/ 1719943 h 2277221"/>
                <a:gd name="connsiteX43" fmla="*/ 2084615 w 5023757"/>
                <a:gd name="connsiteY43" fmla="*/ 1758043 h 2277221"/>
                <a:gd name="connsiteX44" fmla="*/ 2000250 w 5023757"/>
                <a:gd name="connsiteY44" fmla="*/ 1929493 h 2277221"/>
                <a:gd name="connsiteX45" fmla="*/ 1899557 w 5023757"/>
                <a:gd name="connsiteY45" fmla="*/ 2117271 h 2277221"/>
                <a:gd name="connsiteX46" fmla="*/ 1777093 w 5023757"/>
                <a:gd name="connsiteY46" fmla="*/ 2188028 h 2277221"/>
                <a:gd name="connsiteX47" fmla="*/ 1621972 w 5023757"/>
                <a:gd name="connsiteY47" fmla="*/ 2258786 h 2277221"/>
                <a:gd name="connsiteX48" fmla="*/ 1390650 w 5023757"/>
                <a:gd name="connsiteY48" fmla="*/ 2264228 h 2277221"/>
                <a:gd name="connsiteX49" fmla="*/ 1066800 w 5023757"/>
                <a:gd name="connsiteY49" fmla="*/ 2103664 h 2277221"/>
                <a:gd name="connsiteX50" fmla="*/ 726622 w 5023757"/>
                <a:gd name="connsiteY50" fmla="*/ 1872343 h 2277221"/>
                <a:gd name="connsiteX51" fmla="*/ 547007 w 5023757"/>
                <a:gd name="connsiteY51" fmla="*/ 1703614 h 2277221"/>
                <a:gd name="connsiteX52" fmla="*/ 329293 w 5023757"/>
                <a:gd name="connsiteY52" fmla="*/ 1589313 h 2277221"/>
                <a:gd name="connsiteX53" fmla="*/ 130629 w 5023757"/>
                <a:gd name="connsiteY53" fmla="*/ 1616528 h 2277221"/>
                <a:gd name="connsiteX54" fmla="*/ 8165 w 5023757"/>
                <a:gd name="connsiteY54" fmla="*/ 1657350 h 2277221"/>
                <a:gd name="connsiteX55" fmla="*/ 0 w 5023757"/>
                <a:gd name="connsiteY55" fmla="*/ 1344385 h 2277221"/>
                <a:gd name="connsiteX0" fmla="*/ 0 w 5023757"/>
                <a:gd name="connsiteY0" fmla="*/ 1344385 h 2277221"/>
                <a:gd name="connsiteX1" fmla="*/ 353786 w 5023757"/>
                <a:gd name="connsiteY1" fmla="*/ 1175657 h 2277221"/>
                <a:gd name="connsiteX2" fmla="*/ 2337707 w 5023757"/>
                <a:gd name="connsiteY2" fmla="*/ 1039586 h 2277221"/>
                <a:gd name="connsiteX3" fmla="*/ 4229100 w 5023757"/>
                <a:gd name="connsiteY3" fmla="*/ 1137557 h 2277221"/>
                <a:gd name="connsiteX4" fmla="*/ 4555672 w 5023757"/>
                <a:gd name="connsiteY4" fmla="*/ 778328 h 2277221"/>
                <a:gd name="connsiteX5" fmla="*/ 4468586 w 5023757"/>
                <a:gd name="connsiteY5" fmla="*/ 416378 h 2277221"/>
                <a:gd name="connsiteX6" fmla="*/ 4498522 w 5023757"/>
                <a:gd name="connsiteY6" fmla="*/ 244928 h 2277221"/>
                <a:gd name="connsiteX7" fmla="*/ 4514850 w 5023757"/>
                <a:gd name="connsiteY7" fmla="*/ 149678 h 2277221"/>
                <a:gd name="connsiteX8" fmla="*/ 4533900 w 5023757"/>
                <a:gd name="connsiteY8" fmla="*/ 73478 h 2277221"/>
                <a:gd name="connsiteX9" fmla="*/ 4561115 w 5023757"/>
                <a:gd name="connsiteY9" fmla="*/ 10886 h 2277221"/>
                <a:gd name="connsiteX10" fmla="*/ 4577443 w 5023757"/>
                <a:gd name="connsiteY10" fmla="*/ 0 h 2277221"/>
                <a:gd name="connsiteX11" fmla="*/ 4612822 w 5023757"/>
                <a:gd name="connsiteY11" fmla="*/ 13607 h 2277221"/>
                <a:gd name="connsiteX12" fmla="*/ 4634593 w 5023757"/>
                <a:gd name="connsiteY12" fmla="*/ 117021 h 2277221"/>
                <a:gd name="connsiteX13" fmla="*/ 4686300 w 5023757"/>
                <a:gd name="connsiteY13" fmla="*/ 258536 h 2277221"/>
                <a:gd name="connsiteX14" fmla="*/ 4729843 w 5023757"/>
                <a:gd name="connsiteY14" fmla="*/ 348343 h 2277221"/>
                <a:gd name="connsiteX15" fmla="*/ 4797879 w 5023757"/>
                <a:gd name="connsiteY15" fmla="*/ 462643 h 2277221"/>
                <a:gd name="connsiteX16" fmla="*/ 4887686 w 5023757"/>
                <a:gd name="connsiteY16" fmla="*/ 623207 h 2277221"/>
                <a:gd name="connsiteX17" fmla="*/ 4980215 w 5023757"/>
                <a:gd name="connsiteY17" fmla="*/ 846364 h 2277221"/>
                <a:gd name="connsiteX18" fmla="*/ 5023757 w 5023757"/>
                <a:gd name="connsiteY18" fmla="*/ 1036864 h 2277221"/>
                <a:gd name="connsiteX19" fmla="*/ 4980215 w 5023757"/>
                <a:gd name="connsiteY19" fmla="*/ 1208314 h 2277221"/>
                <a:gd name="connsiteX20" fmla="*/ 4925786 w 5023757"/>
                <a:gd name="connsiteY20" fmla="*/ 1254578 h 2277221"/>
                <a:gd name="connsiteX21" fmla="*/ 4966607 w 5023757"/>
                <a:gd name="connsiteY21" fmla="*/ 1336221 h 2277221"/>
                <a:gd name="connsiteX22" fmla="*/ 4999265 w 5023757"/>
                <a:gd name="connsiteY22" fmla="*/ 1412421 h 2277221"/>
                <a:gd name="connsiteX23" fmla="*/ 4999265 w 5023757"/>
                <a:gd name="connsiteY23" fmla="*/ 1526721 h 2277221"/>
                <a:gd name="connsiteX24" fmla="*/ 4939393 w 5023757"/>
                <a:gd name="connsiteY24" fmla="*/ 1709057 h 2277221"/>
                <a:gd name="connsiteX25" fmla="*/ 4808765 w 5023757"/>
                <a:gd name="connsiteY25" fmla="*/ 1823357 h 2277221"/>
                <a:gd name="connsiteX26" fmla="*/ 4678136 w 5023757"/>
                <a:gd name="connsiteY26" fmla="*/ 1875064 h 2277221"/>
                <a:gd name="connsiteX27" fmla="*/ 4484915 w 5023757"/>
                <a:gd name="connsiteY27" fmla="*/ 1847850 h 2277221"/>
                <a:gd name="connsiteX28" fmla="*/ 4318907 w 5023757"/>
                <a:gd name="connsiteY28" fmla="*/ 1902278 h 2277221"/>
                <a:gd name="connsiteX29" fmla="*/ 4171950 w 5023757"/>
                <a:gd name="connsiteY29" fmla="*/ 1983921 h 2277221"/>
                <a:gd name="connsiteX30" fmla="*/ 3943350 w 5023757"/>
                <a:gd name="connsiteY30" fmla="*/ 2046514 h 2277221"/>
                <a:gd name="connsiteX31" fmla="*/ 3709307 w 5023757"/>
                <a:gd name="connsiteY31" fmla="*/ 2024743 h 2277221"/>
                <a:gd name="connsiteX32" fmla="*/ 3412672 w 5023757"/>
                <a:gd name="connsiteY32" fmla="*/ 1978478 h 2277221"/>
                <a:gd name="connsiteX33" fmla="*/ 3178629 w 5023757"/>
                <a:gd name="connsiteY33" fmla="*/ 1883228 h 2277221"/>
                <a:gd name="connsiteX34" fmla="*/ 2947307 w 5023757"/>
                <a:gd name="connsiteY34" fmla="*/ 1733550 h 2277221"/>
                <a:gd name="connsiteX35" fmla="*/ 2849336 w 5023757"/>
                <a:gd name="connsiteY35" fmla="*/ 1630136 h 2277221"/>
                <a:gd name="connsiteX36" fmla="*/ 2718707 w 5023757"/>
                <a:gd name="connsiteY36" fmla="*/ 1543050 h 2277221"/>
                <a:gd name="connsiteX37" fmla="*/ 2770415 w 5023757"/>
                <a:gd name="connsiteY37" fmla="*/ 1706336 h 2277221"/>
                <a:gd name="connsiteX38" fmla="*/ 2770415 w 5023757"/>
                <a:gd name="connsiteY38" fmla="*/ 1883228 h 2277221"/>
                <a:gd name="connsiteX39" fmla="*/ 2626179 w 5023757"/>
                <a:gd name="connsiteY39" fmla="*/ 1948543 h 2277221"/>
                <a:gd name="connsiteX40" fmla="*/ 2381250 w 5023757"/>
                <a:gd name="connsiteY40" fmla="*/ 1847850 h 2277221"/>
                <a:gd name="connsiteX41" fmla="*/ 2193472 w 5023757"/>
                <a:gd name="connsiteY41" fmla="*/ 1749878 h 2277221"/>
                <a:gd name="connsiteX42" fmla="*/ 2098222 w 5023757"/>
                <a:gd name="connsiteY42" fmla="*/ 1719943 h 2277221"/>
                <a:gd name="connsiteX43" fmla="*/ 2084615 w 5023757"/>
                <a:gd name="connsiteY43" fmla="*/ 1758043 h 2277221"/>
                <a:gd name="connsiteX44" fmla="*/ 2000250 w 5023757"/>
                <a:gd name="connsiteY44" fmla="*/ 1929493 h 2277221"/>
                <a:gd name="connsiteX45" fmla="*/ 1899557 w 5023757"/>
                <a:gd name="connsiteY45" fmla="*/ 2117271 h 2277221"/>
                <a:gd name="connsiteX46" fmla="*/ 1777093 w 5023757"/>
                <a:gd name="connsiteY46" fmla="*/ 2188028 h 2277221"/>
                <a:gd name="connsiteX47" fmla="*/ 1621972 w 5023757"/>
                <a:gd name="connsiteY47" fmla="*/ 2258786 h 2277221"/>
                <a:gd name="connsiteX48" fmla="*/ 1390650 w 5023757"/>
                <a:gd name="connsiteY48" fmla="*/ 2264228 h 2277221"/>
                <a:gd name="connsiteX49" fmla="*/ 1066800 w 5023757"/>
                <a:gd name="connsiteY49" fmla="*/ 2103664 h 2277221"/>
                <a:gd name="connsiteX50" fmla="*/ 726622 w 5023757"/>
                <a:gd name="connsiteY50" fmla="*/ 1872343 h 2277221"/>
                <a:gd name="connsiteX51" fmla="*/ 547007 w 5023757"/>
                <a:gd name="connsiteY51" fmla="*/ 1703614 h 2277221"/>
                <a:gd name="connsiteX52" fmla="*/ 329293 w 5023757"/>
                <a:gd name="connsiteY52" fmla="*/ 1589313 h 2277221"/>
                <a:gd name="connsiteX53" fmla="*/ 130629 w 5023757"/>
                <a:gd name="connsiteY53" fmla="*/ 1616528 h 2277221"/>
                <a:gd name="connsiteX54" fmla="*/ 8165 w 5023757"/>
                <a:gd name="connsiteY54" fmla="*/ 1657350 h 2277221"/>
                <a:gd name="connsiteX55" fmla="*/ 0 w 5023757"/>
                <a:gd name="connsiteY55" fmla="*/ 1344385 h 2277221"/>
                <a:gd name="connsiteX0" fmla="*/ 0 w 5023757"/>
                <a:gd name="connsiteY0" fmla="*/ 1344385 h 2277221"/>
                <a:gd name="connsiteX1" fmla="*/ 353786 w 5023757"/>
                <a:gd name="connsiteY1" fmla="*/ 1175657 h 2277221"/>
                <a:gd name="connsiteX2" fmla="*/ 2337707 w 5023757"/>
                <a:gd name="connsiteY2" fmla="*/ 1039586 h 2277221"/>
                <a:gd name="connsiteX3" fmla="*/ 4229100 w 5023757"/>
                <a:gd name="connsiteY3" fmla="*/ 1137557 h 2277221"/>
                <a:gd name="connsiteX4" fmla="*/ 4555672 w 5023757"/>
                <a:gd name="connsiteY4" fmla="*/ 778328 h 2277221"/>
                <a:gd name="connsiteX5" fmla="*/ 4468586 w 5023757"/>
                <a:gd name="connsiteY5" fmla="*/ 416378 h 2277221"/>
                <a:gd name="connsiteX6" fmla="*/ 4498522 w 5023757"/>
                <a:gd name="connsiteY6" fmla="*/ 244928 h 2277221"/>
                <a:gd name="connsiteX7" fmla="*/ 4514850 w 5023757"/>
                <a:gd name="connsiteY7" fmla="*/ 149678 h 2277221"/>
                <a:gd name="connsiteX8" fmla="*/ 4533900 w 5023757"/>
                <a:gd name="connsiteY8" fmla="*/ 73478 h 2277221"/>
                <a:gd name="connsiteX9" fmla="*/ 4561115 w 5023757"/>
                <a:gd name="connsiteY9" fmla="*/ 10886 h 2277221"/>
                <a:gd name="connsiteX10" fmla="*/ 4577443 w 5023757"/>
                <a:gd name="connsiteY10" fmla="*/ 0 h 2277221"/>
                <a:gd name="connsiteX11" fmla="*/ 4612822 w 5023757"/>
                <a:gd name="connsiteY11" fmla="*/ 13607 h 2277221"/>
                <a:gd name="connsiteX12" fmla="*/ 4634593 w 5023757"/>
                <a:gd name="connsiteY12" fmla="*/ 117021 h 2277221"/>
                <a:gd name="connsiteX13" fmla="*/ 4686300 w 5023757"/>
                <a:gd name="connsiteY13" fmla="*/ 258536 h 2277221"/>
                <a:gd name="connsiteX14" fmla="*/ 4729843 w 5023757"/>
                <a:gd name="connsiteY14" fmla="*/ 348343 h 2277221"/>
                <a:gd name="connsiteX15" fmla="*/ 4797879 w 5023757"/>
                <a:gd name="connsiteY15" fmla="*/ 462643 h 2277221"/>
                <a:gd name="connsiteX16" fmla="*/ 4887686 w 5023757"/>
                <a:gd name="connsiteY16" fmla="*/ 623207 h 2277221"/>
                <a:gd name="connsiteX17" fmla="*/ 4980215 w 5023757"/>
                <a:gd name="connsiteY17" fmla="*/ 846364 h 2277221"/>
                <a:gd name="connsiteX18" fmla="*/ 5023757 w 5023757"/>
                <a:gd name="connsiteY18" fmla="*/ 1036864 h 2277221"/>
                <a:gd name="connsiteX19" fmla="*/ 4980215 w 5023757"/>
                <a:gd name="connsiteY19" fmla="*/ 1208314 h 2277221"/>
                <a:gd name="connsiteX20" fmla="*/ 4925786 w 5023757"/>
                <a:gd name="connsiteY20" fmla="*/ 1254578 h 2277221"/>
                <a:gd name="connsiteX21" fmla="*/ 4966607 w 5023757"/>
                <a:gd name="connsiteY21" fmla="*/ 1336221 h 2277221"/>
                <a:gd name="connsiteX22" fmla="*/ 4999265 w 5023757"/>
                <a:gd name="connsiteY22" fmla="*/ 1412421 h 2277221"/>
                <a:gd name="connsiteX23" fmla="*/ 4999265 w 5023757"/>
                <a:gd name="connsiteY23" fmla="*/ 1526721 h 2277221"/>
                <a:gd name="connsiteX24" fmla="*/ 4939393 w 5023757"/>
                <a:gd name="connsiteY24" fmla="*/ 1709057 h 2277221"/>
                <a:gd name="connsiteX25" fmla="*/ 4808765 w 5023757"/>
                <a:gd name="connsiteY25" fmla="*/ 1823357 h 2277221"/>
                <a:gd name="connsiteX26" fmla="*/ 4678136 w 5023757"/>
                <a:gd name="connsiteY26" fmla="*/ 1875064 h 2277221"/>
                <a:gd name="connsiteX27" fmla="*/ 4484915 w 5023757"/>
                <a:gd name="connsiteY27" fmla="*/ 1847850 h 2277221"/>
                <a:gd name="connsiteX28" fmla="*/ 4318907 w 5023757"/>
                <a:gd name="connsiteY28" fmla="*/ 1902278 h 2277221"/>
                <a:gd name="connsiteX29" fmla="*/ 4171950 w 5023757"/>
                <a:gd name="connsiteY29" fmla="*/ 1983921 h 2277221"/>
                <a:gd name="connsiteX30" fmla="*/ 3943350 w 5023757"/>
                <a:gd name="connsiteY30" fmla="*/ 2046514 h 2277221"/>
                <a:gd name="connsiteX31" fmla="*/ 3709307 w 5023757"/>
                <a:gd name="connsiteY31" fmla="*/ 2024743 h 2277221"/>
                <a:gd name="connsiteX32" fmla="*/ 3412672 w 5023757"/>
                <a:gd name="connsiteY32" fmla="*/ 1978478 h 2277221"/>
                <a:gd name="connsiteX33" fmla="*/ 3178629 w 5023757"/>
                <a:gd name="connsiteY33" fmla="*/ 1883228 h 2277221"/>
                <a:gd name="connsiteX34" fmla="*/ 2947307 w 5023757"/>
                <a:gd name="connsiteY34" fmla="*/ 1733550 h 2277221"/>
                <a:gd name="connsiteX35" fmla="*/ 2849336 w 5023757"/>
                <a:gd name="connsiteY35" fmla="*/ 1630136 h 2277221"/>
                <a:gd name="connsiteX36" fmla="*/ 2718707 w 5023757"/>
                <a:gd name="connsiteY36" fmla="*/ 1543050 h 2277221"/>
                <a:gd name="connsiteX37" fmla="*/ 2770415 w 5023757"/>
                <a:gd name="connsiteY37" fmla="*/ 1706336 h 2277221"/>
                <a:gd name="connsiteX38" fmla="*/ 2770415 w 5023757"/>
                <a:gd name="connsiteY38" fmla="*/ 1883228 h 2277221"/>
                <a:gd name="connsiteX39" fmla="*/ 2626179 w 5023757"/>
                <a:gd name="connsiteY39" fmla="*/ 1948543 h 2277221"/>
                <a:gd name="connsiteX40" fmla="*/ 2381250 w 5023757"/>
                <a:gd name="connsiteY40" fmla="*/ 1847850 h 2277221"/>
                <a:gd name="connsiteX41" fmla="*/ 2193472 w 5023757"/>
                <a:gd name="connsiteY41" fmla="*/ 1749878 h 2277221"/>
                <a:gd name="connsiteX42" fmla="*/ 2098222 w 5023757"/>
                <a:gd name="connsiteY42" fmla="*/ 1719943 h 2277221"/>
                <a:gd name="connsiteX43" fmla="*/ 2084615 w 5023757"/>
                <a:gd name="connsiteY43" fmla="*/ 1758043 h 2277221"/>
                <a:gd name="connsiteX44" fmla="*/ 2000250 w 5023757"/>
                <a:gd name="connsiteY44" fmla="*/ 1929493 h 2277221"/>
                <a:gd name="connsiteX45" fmla="*/ 1899557 w 5023757"/>
                <a:gd name="connsiteY45" fmla="*/ 2117271 h 2277221"/>
                <a:gd name="connsiteX46" fmla="*/ 1777093 w 5023757"/>
                <a:gd name="connsiteY46" fmla="*/ 2188028 h 2277221"/>
                <a:gd name="connsiteX47" fmla="*/ 1621972 w 5023757"/>
                <a:gd name="connsiteY47" fmla="*/ 2258786 h 2277221"/>
                <a:gd name="connsiteX48" fmla="*/ 1390650 w 5023757"/>
                <a:gd name="connsiteY48" fmla="*/ 2264228 h 2277221"/>
                <a:gd name="connsiteX49" fmla="*/ 1066800 w 5023757"/>
                <a:gd name="connsiteY49" fmla="*/ 2103664 h 2277221"/>
                <a:gd name="connsiteX50" fmla="*/ 726622 w 5023757"/>
                <a:gd name="connsiteY50" fmla="*/ 1872343 h 2277221"/>
                <a:gd name="connsiteX51" fmla="*/ 547007 w 5023757"/>
                <a:gd name="connsiteY51" fmla="*/ 1703614 h 2277221"/>
                <a:gd name="connsiteX52" fmla="*/ 329293 w 5023757"/>
                <a:gd name="connsiteY52" fmla="*/ 1589313 h 2277221"/>
                <a:gd name="connsiteX53" fmla="*/ 130629 w 5023757"/>
                <a:gd name="connsiteY53" fmla="*/ 1616528 h 2277221"/>
                <a:gd name="connsiteX54" fmla="*/ 8165 w 5023757"/>
                <a:gd name="connsiteY54" fmla="*/ 1657350 h 2277221"/>
                <a:gd name="connsiteX55" fmla="*/ 0 w 5023757"/>
                <a:gd name="connsiteY55" fmla="*/ 1344385 h 2277221"/>
                <a:gd name="connsiteX0" fmla="*/ 0 w 5023757"/>
                <a:gd name="connsiteY0" fmla="*/ 1344385 h 2277221"/>
                <a:gd name="connsiteX1" fmla="*/ 353786 w 5023757"/>
                <a:gd name="connsiteY1" fmla="*/ 1175657 h 2277221"/>
                <a:gd name="connsiteX2" fmla="*/ 2337707 w 5023757"/>
                <a:gd name="connsiteY2" fmla="*/ 1039586 h 2277221"/>
                <a:gd name="connsiteX3" fmla="*/ 4229100 w 5023757"/>
                <a:gd name="connsiteY3" fmla="*/ 1137557 h 2277221"/>
                <a:gd name="connsiteX4" fmla="*/ 4555672 w 5023757"/>
                <a:gd name="connsiteY4" fmla="*/ 778328 h 2277221"/>
                <a:gd name="connsiteX5" fmla="*/ 4468586 w 5023757"/>
                <a:gd name="connsiteY5" fmla="*/ 416378 h 2277221"/>
                <a:gd name="connsiteX6" fmla="*/ 4498522 w 5023757"/>
                <a:gd name="connsiteY6" fmla="*/ 244928 h 2277221"/>
                <a:gd name="connsiteX7" fmla="*/ 4514850 w 5023757"/>
                <a:gd name="connsiteY7" fmla="*/ 149678 h 2277221"/>
                <a:gd name="connsiteX8" fmla="*/ 4533900 w 5023757"/>
                <a:gd name="connsiteY8" fmla="*/ 73478 h 2277221"/>
                <a:gd name="connsiteX9" fmla="*/ 4561115 w 5023757"/>
                <a:gd name="connsiteY9" fmla="*/ 10886 h 2277221"/>
                <a:gd name="connsiteX10" fmla="*/ 4577443 w 5023757"/>
                <a:gd name="connsiteY10" fmla="*/ 0 h 2277221"/>
                <a:gd name="connsiteX11" fmla="*/ 4612822 w 5023757"/>
                <a:gd name="connsiteY11" fmla="*/ 13607 h 2277221"/>
                <a:gd name="connsiteX12" fmla="*/ 4634593 w 5023757"/>
                <a:gd name="connsiteY12" fmla="*/ 117021 h 2277221"/>
                <a:gd name="connsiteX13" fmla="*/ 4686300 w 5023757"/>
                <a:gd name="connsiteY13" fmla="*/ 258536 h 2277221"/>
                <a:gd name="connsiteX14" fmla="*/ 4729843 w 5023757"/>
                <a:gd name="connsiteY14" fmla="*/ 348343 h 2277221"/>
                <a:gd name="connsiteX15" fmla="*/ 4797879 w 5023757"/>
                <a:gd name="connsiteY15" fmla="*/ 462643 h 2277221"/>
                <a:gd name="connsiteX16" fmla="*/ 4887686 w 5023757"/>
                <a:gd name="connsiteY16" fmla="*/ 623207 h 2277221"/>
                <a:gd name="connsiteX17" fmla="*/ 4980215 w 5023757"/>
                <a:gd name="connsiteY17" fmla="*/ 846364 h 2277221"/>
                <a:gd name="connsiteX18" fmla="*/ 5023757 w 5023757"/>
                <a:gd name="connsiteY18" fmla="*/ 1036864 h 2277221"/>
                <a:gd name="connsiteX19" fmla="*/ 4980215 w 5023757"/>
                <a:gd name="connsiteY19" fmla="*/ 1208314 h 2277221"/>
                <a:gd name="connsiteX20" fmla="*/ 4925786 w 5023757"/>
                <a:gd name="connsiteY20" fmla="*/ 1254578 h 2277221"/>
                <a:gd name="connsiteX21" fmla="*/ 4966607 w 5023757"/>
                <a:gd name="connsiteY21" fmla="*/ 1336221 h 2277221"/>
                <a:gd name="connsiteX22" fmla="*/ 4999265 w 5023757"/>
                <a:gd name="connsiteY22" fmla="*/ 1412421 h 2277221"/>
                <a:gd name="connsiteX23" fmla="*/ 4999265 w 5023757"/>
                <a:gd name="connsiteY23" fmla="*/ 1526721 h 2277221"/>
                <a:gd name="connsiteX24" fmla="*/ 4939393 w 5023757"/>
                <a:gd name="connsiteY24" fmla="*/ 1709057 h 2277221"/>
                <a:gd name="connsiteX25" fmla="*/ 4808765 w 5023757"/>
                <a:gd name="connsiteY25" fmla="*/ 1823357 h 2277221"/>
                <a:gd name="connsiteX26" fmla="*/ 4678136 w 5023757"/>
                <a:gd name="connsiteY26" fmla="*/ 1875064 h 2277221"/>
                <a:gd name="connsiteX27" fmla="*/ 4484915 w 5023757"/>
                <a:gd name="connsiteY27" fmla="*/ 1847850 h 2277221"/>
                <a:gd name="connsiteX28" fmla="*/ 4318907 w 5023757"/>
                <a:gd name="connsiteY28" fmla="*/ 1902278 h 2277221"/>
                <a:gd name="connsiteX29" fmla="*/ 4171950 w 5023757"/>
                <a:gd name="connsiteY29" fmla="*/ 1983921 h 2277221"/>
                <a:gd name="connsiteX30" fmla="*/ 3943350 w 5023757"/>
                <a:gd name="connsiteY30" fmla="*/ 2046514 h 2277221"/>
                <a:gd name="connsiteX31" fmla="*/ 3709307 w 5023757"/>
                <a:gd name="connsiteY31" fmla="*/ 2024743 h 2277221"/>
                <a:gd name="connsiteX32" fmla="*/ 3412672 w 5023757"/>
                <a:gd name="connsiteY32" fmla="*/ 1978478 h 2277221"/>
                <a:gd name="connsiteX33" fmla="*/ 3178629 w 5023757"/>
                <a:gd name="connsiteY33" fmla="*/ 1883228 h 2277221"/>
                <a:gd name="connsiteX34" fmla="*/ 2947307 w 5023757"/>
                <a:gd name="connsiteY34" fmla="*/ 1733550 h 2277221"/>
                <a:gd name="connsiteX35" fmla="*/ 2849336 w 5023757"/>
                <a:gd name="connsiteY35" fmla="*/ 1630136 h 2277221"/>
                <a:gd name="connsiteX36" fmla="*/ 2718707 w 5023757"/>
                <a:gd name="connsiteY36" fmla="*/ 1543050 h 2277221"/>
                <a:gd name="connsiteX37" fmla="*/ 2770415 w 5023757"/>
                <a:gd name="connsiteY37" fmla="*/ 1706336 h 2277221"/>
                <a:gd name="connsiteX38" fmla="*/ 2770415 w 5023757"/>
                <a:gd name="connsiteY38" fmla="*/ 1883228 h 2277221"/>
                <a:gd name="connsiteX39" fmla="*/ 2626179 w 5023757"/>
                <a:gd name="connsiteY39" fmla="*/ 1948543 h 2277221"/>
                <a:gd name="connsiteX40" fmla="*/ 2381250 w 5023757"/>
                <a:gd name="connsiteY40" fmla="*/ 1847850 h 2277221"/>
                <a:gd name="connsiteX41" fmla="*/ 2193472 w 5023757"/>
                <a:gd name="connsiteY41" fmla="*/ 1749878 h 2277221"/>
                <a:gd name="connsiteX42" fmla="*/ 2098222 w 5023757"/>
                <a:gd name="connsiteY42" fmla="*/ 1719943 h 2277221"/>
                <a:gd name="connsiteX43" fmla="*/ 2084615 w 5023757"/>
                <a:gd name="connsiteY43" fmla="*/ 1758043 h 2277221"/>
                <a:gd name="connsiteX44" fmla="*/ 2000250 w 5023757"/>
                <a:gd name="connsiteY44" fmla="*/ 1929493 h 2277221"/>
                <a:gd name="connsiteX45" fmla="*/ 1899557 w 5023757"/>
                <a:gd name="connsiteY45" fmla="*/ 2117271 h 2277221"/>
                <a:gd name="connsiteX46" fmla="*/ 1777093 w 5023757"/>
                <a:gd name="connsiteY46" fmla="*/ 2188028 h 2277221"/>
                <a:gd name="connsiteX47" fmla="*/ 1621972 w 5023757"/>
                <a:gd name="connsiteY47" fmla="*/ 2258786 h 2277221"/>
                <a:gd name="connsiteX48" fmla="*/ 1390650 w 5023757"/>
                <a:gd name="connsiteY48" fmla="*/ 2264228 h 2277221"/>
                <a:gd name="connsiteX49" fmla="*/ 1066800 w 5023757"/>
                <a:gd name="connsiteY49" fmla="*/ 2103664 h 2277221"/>
                <a:gd name="connsiteX50" fmla="*/ 726622 w 5023757"/>
                <a:gd name="connsiteY50" fmla="*/ 1872343 h 2277221"/>
                <a:gd name="connsiteX51" fmla="*/ 547007 w 5023757"/>
                <a:gd name="connsiteY51" fmla="*/ 1703614 h 2277221"/>
                <a:gd name="connsiteX52" fmla="*/ 329293 w 5023757"/>
                <a:gd name="connsiteY52" fmla="*/ 1589313 h 2277221"/>
                <a:gd name="connsiteX53" fmla="*/ 130629 w 5023757"/>
                <a:gd name="connsiteY53" fmla="*/ 1616528 h 2277221"/>
                <a:gd name="connsiteX54" fmla="*/ 8165 w 5023757"/>
                <a:gd name="connsiteY54" fmla="*/ 1657350 h 2277221"/>
                <a:gd name="connsiteX55" fmla="*/ 0 w 5023757"/>
                <a:gd name="connsiteY55" fmla="*/ 1344385 h 2277221"/>
                <a:gd name="connsiteX0" fmla="*/ 0 w 5023757"/>
                <a:gd name="connsiteY0" fmla="*/ 1344385 h 2277221"/>
                <a:gd name="connsiteX1" fmla="*/ 353786 w 5023757"/>
                <a:gd name="connsiteY1" fmla="*/ 1175657 h 2277221"/>
                <a:gd name="connsiteX2" fmla="*/ 2337707 w 5023757"/>
                <a:gd name="connsiteY2" fmla="*/ 1039586 h 2277221"/>
                <a:gd name="connsiteX3" fmla="*/ 4229100 w 5023757"/>
                <a:gd name="connsiteY3" fmla="*/ 1137557 h 2277221"/>
                <a:gd name="connsiteX4" fmla="*/ 4555672 w 5023757"/>
                <a:gd name="connsiteY4" fmla="*/ 778328 h 2277221"/>
                <a:gd name="connsiteX5" fmla="*/ 4468586 w 5023757"/>
                <a:gd name="connsiteY5" fmla="*/ 416378 h 2277221"/>
                <a:gd name="connsiteX6" fmla="*/ 4498522 w 5023757"/>
                <a:gd name="connsiteY6" fmla="*/ 244928 h 2277221"/>
                <a:gd name="connsiteX7" fmla="*/ 4514850 w 5023757"/>
                <a:gd name="connsiteY7" fmla="*/ 149678 h 2277221"/>
                <a:gd name="connsiteX8" fmla="*/ 4533900 w 5023757"/>
                <a:gd name="connsiteY8" fmla="*/ 73478 h 2277221"/>
                <a:gd name="connsiteX9" fmla="*/ 4561115 w 5023757"/>
                <a:gd name="connsiteY9" fmla="*/ 10886 h 2277221"/>
                <a:gd name="connsiteX10" fmla="*/ 4577443 w 5023757"/>
                <a:gd name="connsiteY10" fmla="*/ 0 h 2277221"/>
                <a:gd name="connsiteX11" fmla="*/ 4612822 w 5023757"/>
                <a:gd name="connsiteY11" fmla="*/ 13607 h 2277221"/>
                <a:gd name="connsiteX12" fmla="*/ 4634593 w 5023757"/>
                <a:gd name="connsiteY12" fmla="*/ 117021 h 2277221"/>
                <a:gd name="connsiteX13" fmla="*/ 4686300 w 5023757"/>
                <a:gd name="connsiteY13" fmla="*/ 258536 h 2277221"/>
                <a:gd name="connsiteX14" fmla="*/ 4729843 w 5023757"/>
                <a:gd name="connsiteY14" fmla="*/ 348343 h 2277221"/>
                <a:gd name="connsiteX15" fmla="*/ 4797879 w 5023757"/>
                <a:gd name="connsiteY15" fmla="*/ 462643 h 2277221"/>
                <a:gd name="connsiteX16" fmla="*/ 4887686 w 5023757"/>
                <a:gd name="connsiteY16" fmla="*/ 623207 h 2277221"/>
                <a:gd name="connsiteX17" fmla="*/ 4980215 w 5023757"/>
                <a:gd name="connsiteY17" fmla="*/ 846364 h 2277221"/>
                <a:gd name="connsiteX18" fmla="*/ 5023757 w 5023757"/>
                <a:gd name="connsiteY18" fmla="*/ 1036864 h 2277221"/>
                <a:gd name="connsiteX19" fmla="*/ 4980215 w 5023757"/>
                <a:gd name="connsiteY19" fmla="*/ 1208314 h 2277221"/>
                <a:gd name="connsiteX20" fmla="*/ 4925786 w 5023757"/>
                <a:gd name="connsiteY20" fmla="*/ 1254578 h 2277221"/>
                <a:gd name="connsiteX21" fmla="*/ 4966607 w 5023757"/>
                <a:gd name="connsiteY21" fmla="*/ 1336221 h 2277221"/>
                <a:gd name="connsiteX22" fmla="*/ 4999265 w 5023757"/>
                <a:gd name="connsiteY22" fmla="*/ 1412421 h 2277221"/>
                <a:gd name="connsiteX23" fmla="*/ 4999265 w 5023757"/>
                <a:gd name="connsiteY23" fmla="*/ 1526721 h 2277221"/>
                <a:gd name="connsiteX24" fmla="*/ 4939393 w 5023757"/>
                <a:gd name="connsiteY24" fmla="*/ 1709057 h 2277221"/>
                <a:gd name="connsiteX25" fmla="*/ 4808765 w 5023757"/>
                <a:gd name="connsiteY25" fmla="*/ 1823357 h 2277221"/>
                <a:gd name="connsiteX26" fmla="*/ 4678136 w 5023757"/>
                <a:gd name="connsiteY26" fmla="*/ 1875064 h 2277221"/>
                <a:gd name="connsiteX27" fmla="*/ 4484915 w 5023757"/>
                <a:gd name="connsiteY27" fmla="*/ 1847850 h 2277221"/>
                <a:gd name="connsiteX28" fmla="*/ 4318907 w 5023757"/>
                <a:gd name="connsiteY28" fmla="*/ 1902278 h 2277221"/>
                <a:gd name="connsiteX29" fmla="*/ 4171950 w 5023757"/>
                <a:gd name="connsiteY29" fmla="*/ 1983921 h 2277221"/>
                <a:gd name="connsiteX30" fmla="*/ 3943350 w 5023757"/>
                <a:gd name="connsiteY30" fmla="*/ 2046514 h 2277221"/>
                <a:gd name="connsiteX31" fmla="*/ 3709307 w 5023757"/>
                <a:gd name="connsiteY31" fmla="*/ 2024743 h 2277221"/>
                <a:gd name="connsiteX32" fmla="*/ 3412672 w 5023757"/>
                <a:gd name="connsiteY32" fmla="*/ 1978478 h 2277221"/>
                <a:gd name="connsiteX33" fmla="*/ 3178629 w 5023757"/>
                <a:gd name="connsiteY33" fmla="*/ 1883228 h 2277221"/>
                <a:gd name="connsiteX34" fmla="*/ 2947307 w 5023757"/>
                <a:gd name="connsiteY34" fmla="*/ 1733550 h 2277221"/>
                <a:gd name="connsiteX35" fmla="*/ 2849336 w 5023757"/>
                <a:gd name="connsiteY35" fmla="*/ 1630136 h 2277221"/>
                <a:gd name="connsiteX36" fmla="*/ 2718707 w 5023757"/>
                <a:gd name="connsiteY36" fmla="*/ 1543050 h 2277221"/>
                <a:gd name="connsiteX37" fmla="*/ 2770415 w 5023757"/>
                <a:gd name="connsiteY37" fmla="*/ 1706336 h 2277221"/>
                <a:gd name="connsiteX38" fmla="*/ 2770415 w 5023757"/>
                <a:gd name="connsiteY38" fmla="*/ 1883228 h 2277221"/>
                <a:gd name="connsiteX39" fmla="*/ 2626179 w 5023757"/>
                <a:gd name="connsiteY39" fmla="*/ 1948543 h 2277221"/>
                <a:gd name="connsiteX40" fmla="*/ 2381250 w 5023757"/>
                <a:gd name="connsiteY40" fmla="*/ 1847850 h 2277221"/>
                <a:gd name="connsiteX41" fmla="*/ 2193472 w 5023757"/>
                <a:gd name="connsiteY41" fmla="*/ 1749878 h 2277221"/>
                <a:gd name="connsiteX42" fmla="*/ 2098222 w 5023757"/>
                <a:gd name="connsiteY42" fmla="*/ 1719943 h 2277221"/>
                <a:gd name="connsiteX43" fmla="*/ 2084615 w 5023757"/>
                <a:gd name="connsiteY43" fmla="*/ 1758043 h 2277221"/>
                <a:gd name="connsiteX44" fmla="*/ 2000250 w 5023757"/>
                <a:gd name="connsiteY44" fmla="*/ 1929493 h 2277221"/>
                <a:gd name="connsiteX45" fmla="*/ 1899557 w 5023757"/>
                <a:gd name="connsiteY45" fmla="*/ 2117271 h 2277221"/>
                <a:gd name="connsiteX46" fmla="*/ 1777093 w 5023757"/>
                <a:gd name="connsiteY46" fmla="*/ 2188028 h 2277221"/>
                <a:gd name="connsiteX47" fmla="*/ 1621972 w 5023757"/>
                <a:gd name="connsiteY47" fmla="*/ 2258786 h 2277221"/>
                <a:gd name="connsiteX48" fmla="*/ 1390650 w 5023757"/>
                <a:gd name="connsiteY48" fmla="*/ 2264228 h 2277221"/>
                <a:gd name="connsiteX49" fmla="*/ 1066800 w 5023757"/>
                <a:gd name="connsiteY49" fmla="*/ 2103664 h 2277221"/>
                <a:gd name="connsiteX50" fmla="*/ 726622 w 5023757"/>
                <a:gd name="connsiteY50" fmla="*/ 1872343 h 2277221"/>
                <a:gd name="connsiteX51" fmla="*/ 547007 w 5023757"/>
                <a:gd name="connsiteY51" fmla="*/ 1703614 h 2277221"/>
                <a:gd name="connsiteX52" fmla="*/ 329293 w 5023757"/>
                <a:gd name="connsiteY52" fmla="*/ 1589313 h 2277221"/>
                <a:gd name="connsiteX53" fmla="*/ 130629 w 5023757"/>
                <a:gd name="connsiteY53" fmla="*/ 1616528 h 2277221"/>
                <a:gd name="connsiteX54" fmla="*/ 8165 w 5023757"/>
                <a:gd name="connsiteY54" fmla="*/ 1657350 h 2277221"/>
                <a:gd name="connsiteX55" fmla="*/ 0 w 5023757"/>
                <a:gd name="connsiteY55" fmla="*/ 1344385 h 2277221"/>
                <a:gd name="connsiteX0" fmla="*/ 0 w 5023757"/>
                <a:gd name="connsiteY0" fmla="*/ 1344385 h 2277221"/>
                <a:gd name="connsiteX1" fmla="*/ 353786 w 5023757"/>
                <a:gd name="connsiteY1" fmla="*/ 1175657 h 2277221"/>
                <a:gd name="connsiteX2" fmla="*/ 2337707 w 5023757"/>
                <a:gd name="connsiteY2" fmla="*/ 1039586 h 2277221"/>
                <a:gd name="connsiteX3" fmla="*/ 4229100 w 5023757"/>
                <a:gd name="connsiteY3" fmla="*/ 1137557 h 2277221"/>
                <a:gd name="connsiteX4" fmla="*/ 4555672 w 5023757"/>
                <a:gd name="connsiteY4" fmla="*/ 778328 h 2277221"/>
                <a:gd name="connsiteX5" fmla="*/ 4468586 w 5023757"/>
                <a:gd name="connsiteY5" fmla="*/ 416378 h 2277221"/>
                <a:gd name="connsiteX6" fmla="*/ 4498522 w 5023757"/>
                <a:gd name="connsiteY6" fmla="*/ 244928 h 2277221"/>
                <a:gd name="connsiteX7" fmla="*/ 4514850 w 5023757"/>
                <a:gd name="connsiteY7" fmla="*/ 149678 h 2277221"/>
                <a:gd name="connsiteX8" fmla="*/ 4533900 w 5023757"/>
                <a:gd name="connsiteY8" fmla="*/ 73478 h 2277221"/>
                <a:gd name="connsiteX9" fmla="*/ 4561115 w 5023757"/>
                <a:gd name="connsiteY9" fmla="*/ 10886 h 2277221"/>
                <a:gd name="connsiteX10" fmla="*/ 4577443 w 5023757"/>
                <a:gd name="connsiteY10" fmla="*/ 0 h 2277221"/>
                <a:gd name="connsiteX11" fmla="*/ 4612822 w 5023757"/>
                <a:gd name="connsiteY11" fmla="*/ 13607 h 2277221"/>
                <a:gd name="connsiteX12" fmla="*/ 4634593 w 5023757"/>
                <a:gd name="connsiteY12" fmla="*/ 117021 h 2277221"/>
                <a:gd name="connsiteX13" fmla="*/ 4686300 w 5023757"/>
                <a:gd name="connsiteY13" fmla="*/ 258536 h 2277221"/>
                <a:gd name="connsiteX14" fmla="*/ 4729843 w 5023757"/>
                <a:gd name="connsiteY14" fmla="*/ 348343 h 2277221"/>
                <a:gd name="connsiteX15" fmla="*/ 4797879 w 5023757"/>
                <a:gd name="connsiteY15" fmla="*/ 462643 h 2277221"/>
                <a:gd name="connsiteX16" fmla="*/ 4887686 w 5023757"/>
                <a:gd name="connsiteY16" fmla="*/ 623207 h 2277221"/>
                <a:gd name="connsiteX17" fmla="*/ 4980215 w 5023757"/>
                <a:gd name="connsiteY17" fmla="*/ 846364 h 2277221"/>
                <a:gd name="connsiteX18" fmla="*/ 5023757 w 5023757"/>
                <a:gd name="connsiteY18" fmla="*/ 1036864 h 2277221"/>
                <a:gd name="connsiteX19" fmla="*/ 4980215 w 5023757"/>
                <a:gd name="connsiteY19" fmla="*/ 1208314 h 2277221"/>
                <a:gd name="connsiteX20" fmla="*/ 4925786 w 5023757"/>
                <a:gd name="connsiteY20" fmla="*/ 1254578 h 2277221"/>
                <a:gd name="connsiteX21" fmla="*/ 4966607 w 5023757"/>
                <a:gd name="connsiteY21" fmla="*/ 1336221 h 2277221"/>
                <a:gd name="connsiteX22" fmla="*/ 4999265 w 5023757"/>
                <a:gd name="connsiteY22" fmla="*/ 1412421 h 2277221"/>
                <a:gd name="connsiteX23" fmla="*/ 4999265 w 5023757"/>
                <a:gd name="connsiteY23" fmla="*/ 1526721 h 2277221"/>
                <a:gd name="connsiteX24" fmla="*/ 4939393 w 5023757"/>
                <a:gd name="connsiteY24" fmla="*/ 1709057 h 2277221"/>
                <a:gd name="connsiteX25" fmla="*/ 4808765 w 5023757"/>
                <a:gd name="connsiteY25" fmla="*/ 1823357 h 2277221"/>
                <a:gd name="connsiteX26" fmla="*/ 4678136 w 5023757"/>
                <a:gd name="connsiteY26" fmla="*/ 1875064 h 2277221"/>
                <a:gd name="connsiteX27" fmla="*/ 4484915 w 5023757"/>
                <a:gd name="connsiteY27" fmla="*/ 1847850 h 2277221"/>
                <a:gd name="connsiteX28" fmla="*/ 4318907 w 5023757"/>
                <a:gd name="connsiteY28" fmla="*/ 1902278 h 2277221"/>
                <a:gd name="connsiteX29" fmla="*/ 4171950 w 5023757"/>
                <a:gd name="connsiteY29" fmla="*/ 1983921 h 2277221"/>
                <a:gd name="connsiteX30" fmla="*/ 3943350 w 5023757"/>
                <a:gd name="connsiteY30" fmla="*/ 2046514 h 2277221"/>
                <a:gd name="connsiteX31" fmla="*/ 3709307 w 5023757"/>
                <a:gd name="connsiteY31" fmla="*/ 2024743 h 2277221"/>
                <a:gd name="connsiteX32" fmla="*/ 3412672 w 5023757"/>
                <a:gd name="connsiteY32" fmla="*/ 1978478 h 2277221"/>
                <a:gd name="connsiteX33" fmla="*/ 3178629 w 5023757"/>
                <a:gd name="connsiteY33" fmla="*/ 1883228 h 2277221"/>
                <a:gd name="connsiteX34" fmla="*/ 2947307 w 5023757"/>
                <a:gd name="connsiteY34" fmla="*/ 1733550 h 2277221"/>
                <a:gd name="connsiteX35" fmla="*/ 2849336 w 5023757"/>
                <a:gd name="connsiteY35" fmla="*/ 1630136 h 2277221"/>
                <a:gd name="connsiteX36" fmla="*/ 2718707 w 5023757"/>
                <a:gd name="connsiteY36" fmla="*/ 1543050 h 2277221"/>
                <a:gd name="connsiteX37" fmla="*/ 2770415 w 5023757"/>
                <a:gd name="connsiteY37" fmla="*/ 1706336 h 2277221"/>
                <a:gd name="connsiteX38" fmla="*/ 2770415 w 5023757"/>
                <a:gd name="connsiteY38" fmla="*/ 1883228 h 2277221"/>
                <a:gd name="connsiteX39" fmla="*/ 2626179 w 5023757"/>
                <a:gd name="connsiteY39" fmla="*/ 1948543 h 2277221"/>
                <a:gd name="connsiteX40" fmla="*/ 2381250 w 5023757"/>
                <a:gd name="connsiteY40" fmla="*/ 1847850 h 2277221"/>
                <a:gd name="connsiteX41" fmla="*/ 2193472 w 5023757"/>
                <a:gd name="connsiteY41" fmla="*/ 1749878 h 2277221"/>
                <a:gd name="connsiteX42" fmla="*/ 2098222 w 5023757"/>
                <a:gd name="connsiteY42" fmla="*/ 1719943 h 2277221"/>
                <a:gd name="connsiteX43" fmla="*/ 2084615 w 5023757"/>
                <a:gd name="connsiteY43" fmla="*/ 1758043 h 2277221"/>
                <a:gd name="connsiteX44" fmla="*/ 2000250 w 5023757"/>
                <a:gd name="connsiteY44" fmla="*/ 1929493 h 2277221"/>
                <a:gd name="connsiteX45" fmla="*/ 1899557 w 5023757"/>
                <a:gd name="connsiteY45" fmla="*/ 2117271 h 2277221"/>
                <a:gd name="connsiteX46" fmla="*/ 1777093 w 5023757"/>
                <a:gd name="connsiteY46" fmla="*/ 2188028 h 2277221"/>
                <a:gd name="connsiteX47" fmla="*/ 1621972 w 5023757"/>
                <a:gd name="connsiteY47" fmla="*/ 2258786 h 2277221"/>
                <a:gd name="connsiteX48" fmla="*/ 1390650 w 5023757"/>
                <a:gd name="connsiteY48" fmla="*/ 2264228 h 2277221"/>
                <a:gd name="connsiteX49" fmla="*/ 1066800 w 5023757"/>
                <a:gd name="connsiteY49" fmla="*/ 2103664 h 2277221"/>
                <a:gd name="connsiteX50" fmla="*/ 726622 w 5023757"/>
                <a:gd name="connsiteY50" fmla="*/ 1872343 h 2277221"/>
                <a:gd name="connsiteX51" fmla="*/ 547007 w 5023757"/>
                <a:gd name="connsiteY51" fmla="*/ 1703614 h 2277221"/>
                <a:gd name="connsiteX52" fmla="*/ 329293 w 5023757"/>
                <a:gd name="connsiteY52" fmla="*/ 1589313 h 2277221"/>
                <a:gd name="connsiteX53" fmla="*/ 130629 w 5023757"/>
                <a:gd name="connsiteY53" fmla="*/ 1616528 h 2277221"/>
                <a:gd name="connsiteX54" fmla="*/ 8165 w 5023757"/>
                <a:gd name="connsiteY54" fmla="*/ 1657350 h 2277221"/>
                <a:gd name="connsiteX55" fmla="*/ 0 w 5023757"/>
                <a:gd name="connsiteY55" fmla="*/ 1344385 h 2277221"/>
                <a:gd name="connsiteX0" fmla="*/ 0 w 5023757"/>
                <a:gd name="connsiteY0" fmla="*/ 1344385 h 2277221"/>
                <a:gd name="connsiteX1" fmla="*/ 353786 w 5023757"/>
                <a:gd name="connsiteY1" fmla="*/ 1175657 h 2277221"/>
                <a:gd name="connsiteX2" fmla="*/ 2337707 w 5023757"/>
                <a:gd name="connsiteY2" fmla="*/ 1039586 h 2277221"/>
                <a:gd name="connsiteX3" fmla="*/ 4229100 w 5023757"/>
                <a:gd name="connsiteY3" fmla="*/ 1137557 h 2277221"/>
                <a:gd name="connsiteX4" fmla="*/ 4555672 w 5023757"/>
                <a:gd name="connsiteY4" fmla="*/ 778328 h 2277221"/>
                <a:gd name="connsiteX5" fmla="*/ 4468586 w 5023757"/>
                <a:gd name="connsiteY5" fmla="*/ 416378 h 2277221"/>
                <a:gd name="connsiteX6" fmla="*/ 4498522 w 5023757"/>
                <a:gd name="connsiteY6" fmla="*/ 244928 h 2277221"/>
                <a:gd name="connsiteX7" fmla="*/ 4514850 w 5023757"/>
                <a:gd name="connsiteY7" fmla="*/ 149678 h 2277221"/>
                <a:gd name="connsiteX8" fmla="*/ 4533900 w 5023757"/>
                <a:gd name="connsiteY8" fmla="*/ 73478 h 2277221"/>
                <a:gd name="connsiteX9" fmla="*/ 4561115 w 5023757"/>
                <a:gd name="connsiteY9" fmla="*/ 10886 h 2277221"/>
                <a:gd name="connsiteX10" fmla="*/ 4577443 w 5023757"/>
                <a:gd name="connsiteY10" fmla="*/ 0 h 2277221"/>
                <a:gd name="connsiteX11" fmla="*/ 4612822 w 5023757"/>
                <a:gd name="connsiteY11" fmla="*/ 13607 h 2277221"/>
                <a:gd name="connsiteX12" fmla="*/ 4634593 w 5023757"/>
                <a:gd name="connsiteY12" fmla="*/ 117021 h 2277221"/>
                <a:gd name="connsiteX13" fmla="*/ 4686300 w 5023757"/>
                <a:gd name="connsiteY13" fmla="*/ 258536 h 2277221"/>
                <a:gd name="connsiteX14" fmla="*/ 4729843 w 5023757"/>
                <a:gd name="connsiteY14" fmla="*/ 348343 h 2277221"/>
                <a:gd name="connsiteX15" fmla="*/ 4797879 w 5023757"/>
                <a:gd name="connsiteY15" fmla="*/ 462643 h 2277221"/>
                <a:gd name="connsiteX16" fmla="*/ 4887686 w 5023757"/>
                <a:gd name="connsiteY16" fmla="*/ 623207 h 2277221"/>
                <a:gd name="connsiteX17" fmla="*/ 4980215 w 5023757"/>
                <a:gd name="connsiteY17" fmla="*/ 846364 h 2277221"/>
                <a:gd name="connsiteX18" fmla="*/ 5023757 w 5023757"/>
                <a:gd name="connsiteY18" fmla="*/ 1036864 h 2277221"/>
                <a:gd name="connsiteX19" fmla="*/ 4980215 w 5023757"/>
                <a:gd name="connsiteY19" fmla="*/ 1208314 h 2277221"/>
                <a:gd name="connsiteX20" fmla="*/ 4925786 w 5023757"/>
                <a:gd name="connsiteY20" fmla="*/ 1254578 h 2277221"/>
                <a:gd name="connsiteX21" fmla="*/ 4966607 w 5023757"/>
                <a:gd name="connsiteY21" fmla="*/ 1336221 h 2277221"/>
                <a:gd name="connsiteX22" fmla="*/ 4999265 w 5023757"/>
                <a:gd name="connsiteY22" fmla="*/ 1412421 h 2277221"/>
                <a:gd name="connsiteX23" fmla="*/ 4999265 w 5023757"/>
                <a:gd name="connsiteY23" fmla="*/ 1526721 h 2277221"/>
                <a:gd name="connsiteX24" fmla="*/ 4939393 w 5023757"/>
                <a:gd name="connsiteY24" fmla="*/ 1709057 h 2277221"/>
                <a:gd name="connsiteX25" fmla="*/ 4808765 w 5023757"/>
                <a:gd name="connsiteY25" fmla="*/ 1823357 h 2277221"/>
                <a:gd name="connsiteX26" fmla="*/ 4678136 w 5023757"/>
                <a:gd name="connsiteY26" fmla="*/ 1875064 h 2277221"/>
                <a:gd name="connsiteX27" fmla="*/ 4484915 w 5023757"/>
                <a:gd name="connsiteY27" fmla="*/ 1847850 h 2277221"/>
                <a:gd name="connsiteX28" fmla="*/ 4318907 w 5023757"/>
                <a:gd name="connsiteY28" fmla="*/ 1902278 h 2277221"/>
                <a:gd name="connsiteX29" fmla="*/ 4171950 w 5023757"/>
                <a:gd name="connsiteY29" fmla="*/ 1983921 h 2277221"/>
                <a:gd name="connsiteX30" fmla="*/ 3943350 w 5023757"/>
                <a:gd name="connsiteY30" fmla="*/ 2046514 h 2277221"/>
                <a:gd name="connsiteX31" fmla="*/ 3709307 w 5023757"/>
                <a:gd name="connsiteY31" fmla="*/ 2024743 h 2277221"/>
                <a:gd name="connsiteX32" fmla="*/ 3412672 w 5023757"/>
                <a:gd name="connsiteY32" fmla="*/ 1978478 h 2277221"/>
                <a:gd name="connsiteX33" fmla="*/ 3178629 w 5023757"/>
                <a:gd name="connsiteY33" fmla="*/ 1883228 h 2277221"/>
                <a:gd name="connsiteX34" fmla="*/ 2947307 w 5023757"/>
                <a:gd name="connsiteY34" fmla="*/ 1733550 h 2277221"/>
                <a:gd name="connsiteX35" fmla="*/ 2849336 w 5023757"/>
                <a:gd name="connsiteY35" fmla="*/ 1630136 h 2277221"/>
                <a:gd name="connsiteX36" fmla="*/ 2718707 w 5023757"/>
                <a:gd name="connsiteY36" fmla="*/ 1543050 h 2277221"/>
                <a:gd name="connsiteX37" fmla="*/ 2770415 w 5023757"/>
                <a:gd name="connsiteY37" fmla="*/ 1706336 h 2277221"/>
                <a:gd name="connsiteX38" fmla="*/ 2770415 w 5023757"/>
                <a:gd name="connsiteY38" fmla="*/ 1883228 h 2277221"/>
                <a:gd name="connsiteX39" fmla="*/ 2626179 w 5023757"/>
                <a:gd name="connsiteY39" fmla="*/ 1948543 h 2277221"/>
                <a:gd name="connsiteX40" fmla="*/ 2381250 w 5023757"/>
                <a:gd name="connsiteY40" fmla="*/ 1847850 h 2277221"/>
                <a:gd name="connsiteX41" fmla="*/ 2193472 w 5023757"/>
                <a:gd name="connsiteY41" fmla="*/ 1749878 h 2277221"/>
                <a:gd name="connsiteX42" fmla="*/ 2098222 w 5023757"/>
                <a:gd name="connsiteY42" fmla="*/ 1719943 h 2277221"/>
                <a:gd name="connsiteX43" fmla="*/ 2084615 w 5023757"/>
                <a:gd name="connsiteY43" fmla="*/ 1758043 h 2277221"/>
                <a:gd name="connsiteX44" fmla="*/ 2000250 w 5023757"/>
                <a:gd name="connsiteY44" fmla="*/ 1929493 h 2277221"/>
                <a:gd name="connsiteX45" fmla="*/ 1899557 w 5023757"/>
                <a:gd name="connsiteY45" fmla="*/ 2117271 h 2277221"/>
                <a:gd name="connsiteX46" fmla="*/ 1777093 w 5023757"/>
                <a:gd name="connsiteY46" fmla="*/ 2188028 h 2277221"/>
                <a:gd name="connsiteX47" fmla="*/ 1621972 w 5023757"/>
                <a:gd name="connsiteY47" fmla="*/ 2258786 h 2277221"/>
                <a:gd name="connsiteX48" fmla="*/ 1390650 w 5023757"/>
                <a:gd name="connsiteY48" fmla="*/ 2264228 h 2277221"/>
                <a:gd name="connsiteX49" fmla="*/ 1066800 w 5023757"/>
                <a:gd name="connsiteY49" fmla="*/ 2103664 h 2277221"/>
                <a:gd name="connsiteX50" fmla="*/ 726622 w 5023757"/>
                <a:gd name="connsiteY50" fmla="*/ 1872343 h 2277221"/>
                <a:gd name="connsiteX51" fmla="*/ 547007 w 5023757"/>
                <a:gd name="connsiteY51" fmla="*/ 1703614 h 2277221"/>
                <a:gd name="connsiteX52" fmla="*/ 329293 w 5023757"/>
                <a:gd name="connsiteY52" fmla="*/ 1589313 h 2277221"/>
                <a:gd name="connsiteX53" fmla="*/ 130629 w 5023757"/>
                <a:gd name="connsiteY53" fmla="*/ 1616528 h 2277221"/>
                <a:gd name="connsiteX54" fmla="*/ 8165 w 5023757"/>
                <a:gd name="connsiteY54" fmla="*/ 1657350 h 2277221"/>
                <a:gd name="connsiteX55" fmla="*/ 0 w 5023757"/>
                <a:gd name="connsiteY55" fmla="*/ 1344385 h 2277221"/>
                <a:gd name="connsiteX0" fmla="*/ 0 w 5023757"/>
                <a:gd name="connsiteY0" fmla="*/ 1344385 h 2277221"/>
                <a:gd name="connsiteX1" fmla="*/ 353786 w 5023757"/>
                <a:gd name="connsiteY1" fmla="*/ 1175657 h 2277221"/>
                <a:gd name="connsiteX2" fmla="*/ 2337707 w 5023757"/>
                <a:gd name="connsiteY2" fmla="*/ 1039586 h 2277221"/>
                <a:gd name="connsiteX3" fmla="*/ 4229100 w 5023757"/>
                <a:gd name="connsiteY3" fmla="*/ 1137557 h 2277221"/>
                <a:gd name="connsiteX4" fmla="*/ 4555672 w 5023757"/>
                <a:gd name="connsiteY4" fmla="*/ 778328 h 2277221"/>
                <a:gd name="connsiteX5" fmla="*/ 4468586 w 5023757"/>
                <a:gd name="connsiteY5" fmla="*/ 416378 h 2277221"/>
                <a:gd name="connsiteX6" fmla="*/ 4498522 w 5023757"/>
                <a:gd name="connsiteY6" fmla="*/ 244928 h 2277221"/>
                <a:gd name="connsiteX7" fmla="*/ 4514850 w 5023757"/>
                <a:gd name="connsiteY7" fmla="*/ 149678 h 2277221"/>
                <a:gd name="connsiteX8" fmla="*/ 4533900 w 5023757"/>
                <a:gd name="connsiteY8" fmla="*/ 73478 h 2277221"/>
                <a:gd name="connsiteX9" fmla="*/ 4561115 w 5023757"/>
                <a:gd name="connsiteY9" fmla="*/ 10886 h 2277221"/>
                <a:gd name="connsiteX10" fmla="*/ 4577443 w 5023757"/>
                <a:gd name="connsiteY10" fmla="*/ 0 h 2277221"/>
                <a:gd name="connsiteX11" fmla="*/ 4612822 w 5023757"/>
                <a:gd name="connsiteY11" fmla="*/ 13607 h 2277221"/>
                <a:gd name="connsiteX12" fmla="*/ 4634593 w 5023757"/>
                <a:gd name="connsiteY12" fmla="*/ 117021 h 2277221"/>
                <a:gd name="connsiteX13" fmla="*/ 4686300 w 5023757"/>
                <a:gd name="connsiteY13" fmla="*/ 258536 h 2277221"/>
                <a:gd name="connsiteX14" fmla="*/ 4729843 w 5023757"/>
                <a:gd name="connsiteY14" fmla="*/ 348343 h 2277221"/>
                <a:gd name="connsiteX15" fmla="*/ 4797879 w 5023757"/>
                <a:gd name="connsiteY15" fmla="*/ 462643 h 2277221"/>
                <a:gd name="connsiteX16" fmla="*/ 4887686 w 5023757"/>
                <a:gd name="connsiteY16" fmla="*/ 623207 h 2277221"/>
                <a:gd name="connsiteX17" fmla="*/ 4980215 w 5023757"/>
                <a:gd name="connsiteY17" fmla="*/ 846364 h 2277221"/>
                <a:gd name="connsiteX18" fmla="*/ 5023757 w 5023757"/>
                <a:gd name="connsiteY18" fmla="*/ 1036864 h 2277221"/>
                <a:gd name="connsiteX19" fmla="*/ 4980215 w 5023757"/>
                <a:gd name="connsiteY19" fmla="*/ 1208314 h 2277221"/>
                <a:gd name="connsiteX20" fmla="*/ 4925786 w 5023757"/>
                <a:gd name="connsiteY20" fmla="*/ 1254578 h 2277221"/>
                <a:gd name="connsiteX21" fmla="*/ 4966607 w 5023757"/>
                <a:gd name="connsiteY21" fmla="*/ 1336221 h 2277221"/>
                <a:gd name="connsiteX22" fmla="*/ 4999265 w 5023757"/>
                <a:gd name="connsiteY22" fmla="*/ 1412421 h 2277221"/>
                <a:gd name="connsiteX23" fmla="*/ 4999265 w 5023757"/>
                <a:gd name="connsiteY23" fmla="*/ 1526721 h 2277221"/>
                <a:gd name="connsiteX24" fmla="*/ 4939393 w 5023757"/>
                <a:gd name="connsiteY24" fmla="*/ 1709057 h 2277221"/>
                <a:gd name="connsiteX25" fmla="*/ 4808765 w 5023757"/>
                <a:gd name="connsiteY25" fmla="*/ 1823357 h 2277221"/>
                <a:gd name="connsiteX26" fmla="*/ 4678136 w 5023757"/>
                <a:gd name="connsiteY26" fmla="*/ 1875064 h 2277221"/>
                <a:gd name="connsiteX27" fmla="*/ 4484915 w 5023757"/>
                <a:gd name="connsiteY27" fmla="*/ 1847850 h 2277221"/>
                <a:gd name="connsiteX28" fmla="*/ 4318907 w 5023757"/>
                <a:gd name="connsiteY28" fmla="*/ 1902278 h 2277221"/>
                <a:gd name="connsiteX29" fmla="*/ 4171950 w 5023757"/>
                <a:gd name="connsiteY29" fmla="*/ 1983921 h 2277221"/>
                <a:gd name="connsiteX30" fmla="*/ 3943350 w 5023757"/>
                <a:gd name="connsiteY30" fmla="*/ 2046514 h 2277221"/>
                <a:gd name="connsiteX31" fmla="*/ 3709307 w 5023757"/>
                <a:gd name="connsiteY31" fmla="*/ 2024743 h 2277221"/>
                <a:gd name="connsiteX32" fmla="*/ 3412672 w 5023757"/>
                <a:gd name="connsiteY32" fmla="*/ 1978478 h 2277221"/>
                <a:gd name="connsiteX33" fmla="*/ 3178629 w 5023757"/>
                <a:gd name="connsiteY33" fmla="*/ 1883228 h 2277221"/>
                <a:gd name="connsiteX34" fmla="*/ 2947307 w 5023757"/>
                <a:gd name="connsiteY34" fmla="*/ 1733550 h 2277221"/>
                <a:gd name="connsiteX35" fmla="*/ 2849336 w 5023757"/>
                <a:gd name="connsiteY35" fmla="*/ 1630136 h 2277221"/>
                <a:gd name="connsiteX36" fmla="*/ 2718707 w 5023757"/>
                <a:gd name="connsiteY36" fmla="*/ 1543050 h 2277221"/>
                <a:gd name="connsiteX37" fmla="*/ 2770415 w 5023757"/>
                <a:gd name="connsiteY37" fmla="*/ 1706336 h 2277221"/>
                <a:gd name="connsiteX38" fmla="*/ 2770415 w 5023757"/>
                <a:gd name="connsiteY38" fmla="*/ 1883228 h 2277221"/>
                <a:gd name="connsiteX39" fmla="*/ 2626179 w 5023757"/>
                <a:gd name="connsiteY39" fmla="*/ 1948543 h 2277221"/>
                <a:gd name="connsiteX40" fmla="*/ 2381250 w 5023757"/>
                <a:gd name="connsiteY40" fmla="*/ 1847850 h 2277221"/>
                <a:gd name="connsiteX41" fmla="*/ 2193472 w 5023757"/>
                <a:gd name="connsiteY41" fmla="*/ 1749878 h 2277221"/>
                <a:gd name="connsiteX42" fmla="*/ 2098222 w 5023757"/>
                <a:gd name="connsiteY42" fmla="*/ 1719943 h 2277221"/>
                <a:gd name="connsiteX43" fmla="*/ 2084615 w 5023757"/>
                <a:gd name="connsiteY43" fmla="*/ 1758043 h 2277221"/>
                <a:gd name="connsiteX44" fmla="*/ 2000250 w 5023757"/>
                <a:gd name="connsiteY44" fmla="*/ 1929493 h 2277221"/>
                <a:gd name="connsiteX45" fmla="*/ 1899557 w 5023757"/>
                <a:gd name="connsiteY45" fmla="*/ 2117271 h 2277221"/>
                <a:gd name="connsiteX46" fmla="*/ 1777093 w 5023757"/>
                <a:gd name="connsiteY46" fmla="*/ 2188028 h 2277221"/>
                <a:gd name="connsiteX47" fmla="*/ 1621972 w 5023757"/>
                <a:gd name="connsiteY47" fmla="*/ 2258786 h 2277221"/>
                <a:gd name="connsiteX48" fmla="*/ 1390650 w 5023757"/>
                <a:gd name="connsiteY48" fmla="*/ 2264228 h 2277221"/>
                <a:gd name="connsiteX49" fmla="*/ 1066800 w 5023757"/>
                <a:gd name="connsiteY49" fmla="*/ 2103664 h 2277221"/>
                <a:gd name="connsiteX50" fmla="*/ 726622 w 5023757"/>
                <a:gd name="connsiteY50" fmla="*/ 1872343 h 2277221"/>
                <a:gd name="connsiteX51" fmla="*/ 547007 w 5023757"/>
                <a:gd name="connsiteY51" fmla="*/ 1703614 h 2277221"/>
                <a:gd name="connsiteX52" fmla="*/ 329293 w 5023757"/>
                <a:gd name="connsiteY52" fmla="*/ 1589313 h 2277221"/>
                <a:gd name="connsiteX53" fmla="*/ 130629 w 5023757"/>
                <a:gd name="connsiteY53" fmla="*/ 1616528 h 2277221"/>
                <a:gd name="connsiteX54" fmla="*/ 8165 w 5023757"/>
                <a:gd name="connsiteY54" fmla="*/ 1657350 h 2277221"/>
                <a:gd name="connsiteX55" fmla="*/ 0 w 5023757"/>
                <a:gd name="connsiteY55" fmla="*/ 1344385 h 2277221"/>
                <a:gd name="connsiteX0" fmla="*/ 0 w 5023757"/>
                <a:gd name="connsiteY0" fmla="*/ 1344385 h 2277221"/>
                <a:gd name="connsiteX1" fmla="*/ 353786 w 5023757"/>
                <a:gd name="connsiteY1" fmla="*/ 1175657 h 2277221"/>
                <a:gd name="connsiteX2" fmla="*/ 2337707 w 5023757"/>
                <a:gd name="connsiteY2" fmla="*/ 1039586 h 2277221"/>
                <a:gd name="connsiteX3" fmla="*/ 4229100 w 5023757"/>
                <a:gd name="connsiteY3" fmla="*/ 1137557 h 2277221"/>
                <a:gd name="connsiteX4" fmla="*/ 4555672 w 5023757"/>
                <a:gd name="connsiteY4" fmla="*/ 778328 h 2277221"/>
                <a:gd name="connsiteX5" fmla="*/ 4468586 w 5023757"/>
                <a:gd name="connsiteY5" fmla="*/ 416378 h 2277221"/>
                <a:gd name="connsiteX6" fmla="*/ 4498522 w 5023757"/>
                <a:gd name="connsiteY6" fmla="*/ 244928 h 2277221"/>
                <a:gd name="connsiteX7" fmla="*/ 4514850 w 5023757"/>
                <a:gd name="connsiteY7" fmla="*/ 149678 h 2277221"/>
                <a:gd name="connsiteX8" fmla="*/ 4533900 w 5023757"/>
                <a:gd name="connsiteY8" fmla="*/ 73478 h 2277221"/>
                <a:gd name="connsiteX9" fmla="*/ 4561115 w 5023757"/>
                <a:gd name="connsiteY9" fmla="*/ 10886 h 2277221"/>
                <a:gd name="connsiteX10" fmla="*/ 4577443 w 5023757"/>
                <a:gd name="connsiteY10" fmla="*/ 0 h 2277221"/>
                <a:gd name="connsiteX11" fmla="*/ 4612822 w 5023757"/>
                <a:gd name="connsiteY11" fmla="*/ 13607 h 2277221"/>
                <a:gd name="connsiteX12" fmla="*/ 4634593 w 5023757"/>
                <a:gd name="connsiteY12" fmla="*/ 117021 h 2277221"/>
                <a:gd name="connsiteX13" fmla="*/ 4686300 w 5023757"/>
                <a:gd name="connsiteY13" fmla="*/ 258536 h 2277221"/>
                <a:gd name="connsiteX14" fmla="*/ 4729843 w 5023757"/>
                <a:gd name="connsiteY14" fmla="*/ 348343 h 2277221"/>
                <a:gd name="connsiteX15" fmla="*/ 4797879 w 5023757"/>
                <a:gd name="connsiteY15" fmla="*/ 462643 h 2277221"/>
                <a:gd name="connsiteX16" fmla="*/ 4887686 w 5023757"/>
                <a:gd name="connsiteY16" fmla="*/ 623207 h 2277221"/>
                <a:gd name="connsiteX17" fmla="*/ 4980215 w 5023757"/>
                <a:gd name="connsiteY17" fmla="*/ 846364 h 2277221"/>
                <a:gd name="connsiteX18" fmla="*/ 5023757 w 5023757"/>
                <a:gd name="connsiteY18" fmla="*/ 1036864 h 2277221"/>
                <a:gd name="connsiteX19" fmla="*/ 4980215 w 5023757"/>
                <a:gd name="connsiteY19" fmla="*/ 1208314 h 2277221"/>
                <a:gd name="connsiteX20" fmla="*/ 4925786 w 5023757"/>
                <a:gd name="connsiteY20" fmla="*/ 1254578 h 2277221"/>
                <a:gd name="connsiteX21" fmla="*/ 4966607 w 5023757"/>
                <a:gd name="connsiteY21" fmla="*/ 1336221 h 2277221"/>
                <a:gd name="connsiteX22" fmla="*/ 4999265 w 5023757"/>
                <a:gd name="connsiteY22" fmla="*/ 1412421 h 2277221"/>
                <a:gd name="connsiteX23" fmla="*/ 4999265 w 5023757"/>
                <a:gd name="connsiteY23" fmla="*/ 1526721 h 2277221"/>
                <a:gd name="connsiteX24" fmla="*/ 4939393 w 5023757"/>
                <a:gd name="connsiteY24" fmla="*/ 1709057 h 2277221"/>
                <a:gd name="connsiteX25" fmla="*/ 4808765 w 5023757"/>
                <a:gd name="connsiteY25" fmla="*/ 1823357 h 2277221"/>
                <a:gd name="connsiteX26" fmla="*/ 4678136 w 5023757"/>
                <a:gd name="connsiteY26" fmla="*/ 1875064 h 2277221"/>
                <a:gd name="connsiteX27" fmla="*/ 4484915 w 5023757"/>
                <a:gd name="connsiteY27" fmla="*/ 1847850 h 2277221"/>
                <a:gd name="connsiteX28" fmla="*/ 4318907 w 5023757"/>
                <a:gd name="connsiteY28" fmla="*/ 1902278 h 2277221"/>
                <a:gd name="connsiteX29" fmla="*/ 4171950 w 5023757"/>
                <a:gd name="connsiteY29" fmla="*/ 1983921 h 2277221"/>
                <a:gd name="connsiteX30" fmla="*/ 3943350 w 5023757"/>
                <a:gd name="connsiteY30" fmla="*/ 2046514 h 2277221"/>
                <a:gd name="connsiteX31" fmla="*/ 3709307 w 5023757"/>
                <a:gd name="connsiteY31" fmla="*/ 2024743 h 2277221"/>
                <a:gd name="connsiteX32" fmla="*/ 3412672 w 5023757"/>
                <a:gd name="connsiteY32" fmla="*/ 1978478 h 2277221"/>
                <a:gd name="connsiteX33" fmla="*/ 3178629 w 5023757"/>
                <a:gd name="connsiteY33" fmla="*/ 1883228 h 2277221"/>
                <a:gd name="connsiteX34" fmla="*/ 2947307 w 5023757"/>
                <a:gd name="connsiteY34" fmla="*/ 1733550 h 2277221"/>
                <a:gd name="connsiteX35" fmla="*/ 2849336 w 5023757"/>
                <a:gd name="connsiteY35" fmla="*/ 1630136 h 2277221"/>
                <a:gd name="connsiteX36" fmla="*/ 2718707 w 5023757"/>
                <a:gd name="connsiteY36" fmla="*/ 1543050 h 2277221"/>
                <a:gd name="connsiteX37" fmla="*/ 2770415 w 5023757"/>
                <a:gd name="connsiteY37" fmla="*/ 1706336 h 2277221"/>
                <a:gd name="connsiteX38" fmla="*/ 2770415 w 5023757"/>
                <a:gd name="connsiteY38" fmla="*/ 1883228 h 2277221"/>
                <a:gd name="connsiteX39" fmla="*/ 2626179 w 5023757"/>
                <a:gd name="connsiteY39" fmla="*/ 1948543 h 2277221"/>
                <a:gd name="connsiteX40" fmla="*/ 2381250 w 5023757"/>
                <a:gd name="connsiteY40" fmla="*/ 1847850 h 2277221"/>
                <a:gd name="connsiteX41" fmla="*/ 2193472 w 5023757"/>
                <a:gd name="connsiteY41" fmla="*/ 1749878 h 2277221"/>
                <a:gd name="connsiteX42" fmla="*/ 2098222 w 5023757"/>
                <a:gd name="connsiteY42" fmla="*/ 1719943 h 2277221"/>
                <a:gd name="connsiteX43" fmla="*/ 2084615 w 5023757"/>
                <a:gd name="connsiteY43" fmla="*/ 1758043 h 2277221"/>
                <a:gd name="connsiteX44" fmla="*/ 2000250 w 5023757"/>
                <a:gd name="connsiteY44" fmla="*/ 1929493 h 2277221"/>
                <a:gd name="connsiteX45" fmla="*/ 1899557 w 5023757"/>
                <a:gd name="connsiteY45" fmla="*/ 2117271 h 2277221"/>
                <a:gd name="connsiteX46" fmla="*/ 1777093 w 5023757"/>
                <a:gd name="connsiteY46" fmla="*/ 2188028 h 2277221"/>
                <a:gd name="connsiteX47" fmla="*/ 1621972 w 5023757"/>
                <a:gd name="connsiteY47" fmla="*/ 2258786 h 2277221"/>
                <a:gd name="connsiteX48" fmla="*/ 1390650 w 5023757"/>
                <a:gd name="connsiteY48" fmla="*/ 2264228 h 2277221"/>
                <a:gd name="connsiteX49" fmla="*/ 1066800 w 5023757"/>
                <a:gd name="connsiteY49" fmla="*/ 2103664 h 2277221"/>
                <a:gd name="connsiteX50" fmla="*/ 726622 w 5023757"/>
                <a:gd name="connsiteY50" fmla="*/ 1872343 h 2277221"/>
                <a:gd name="connsiteX51" fmla="*/ 547007 w 5023757"/>
                <a:gd name="connsiteY51" fmla="*/ 1703614 h 2277221"/>
                <a:gd name="connsiteX52" fmla="*/ 329293 w 5023757"/>
                <a:gd name="connsiteY52" fmla="*/ 1589313 h 2277221"/>
                <a:gd name="connsiteX53" fmla="*/ 130629 w 5023757"/>
                <a:gd name="connsiteY53" fmla="*/ 1616528 h 2277221"/>
                <a:gd name="connsiteX54" fmla="*/ 8165 w 5023757"/>
                <a:gd name="connsiteY54" fmla="*/ 1657350 h 2277221"/>
                <a:gd name="connsiteX55" fmla="*/ 0 w 5023757"/>
                <a:gd name="connsiteY55" fmla="*/ 1344385 h 2277221"/>
                <a:gd name="connsiteX0" fmla="*/ 0 w 5023757"/>
                <a:gd name="connsiteY0" fmla="*/ 1344385 h 2277221"/>
                <a:gd name="connsiteX1" fmla="*/ 353786 w 5023757"/>
                <a:gd name="connsiteY1" fmla="*/ 1175657 h 2277221"/>
                <a:gd name="connsiteX2" fmla="*/ 2337707 w 5023757"/>
                <a:gd name="connsiteY2" fmla="*/ 1039586 h 2277221"/>
                <a:gd name="connsiteX3" fmla="*/ 4229100 w 5023757"/>
                <a:gd name="connsiteY3" fmla="*/ 1137557 h 2277221"/>
                <a:gd name="connsiteX4" fmla="*/ 4555672 w 5023757"/>
                <a:gd name="connsiteY4" fmla="*/ 778328 h 2277221"/>
                <a:gd name="connsiteX5" fmla="*/ 4468586 w 5023757"/>
                <a:gd name="connsiteY5" fmla="*/ 416378 h 2277221"/>
                <a:gd name="connsiteX6" fmla="*/ 4498522 w 5023757"/>
                <a:gd name="connsiteY6" fmla="*/ 244928 h 2277221"/>
                <a:gd name="connsiteX7" fmla="*/ 4514850 w 5023757"/>
                <a:gd name="connsiteY7" fmla="*/ 149678 h 2277221"/>
                <a:gd name="connsiteX8" fmla="*/ 4533900 w 5023757"/>
                <a:gd name="connsiteY8" fmla="*/ 73478 h 2277221"/>
                <a:gd name="connsiteX9" fmla="*/ 4561115 w 5023757"/>
                <a:gd name="connsiteY9" fmla="*/ 10886 h 2277221"/>
                <a:gd name="connsiteX10" fmla="*/ 4577443 w 5023757"/>
                <a:gd name="connsiteY10" fmla="*/ 0 h 2277221"/>
                <a:gd name="connsiteX11" fmla="*/ 4612822 w 5023757"/>
                <a:gd name="connsiteY11" fmla="*/ 13607 h 2277221"/>
                <a:gd name="connsiteX12" fmla="*/ 4634593 w 5023757"/>
                <a:gd name="connsiteY12" fmla="*/ 117021 h 2277221"/>
                <a:gd name="connsiteX13" fmla="*/ 4686300 w 5023757"/>
                <a:gd name="connsiteY13" fmla="*/ 258536 h 2277221"/>
                <a:gd name="connsiteX14" fmla="*/ 4729843 w 5023757"/>
                <a:gd name="connsiteY14" fmla="*/ 348343 h 2277221"/>
                <a:gd name="connsiteX15" fmla="*/ 4797879 w 5023757"/>
                <a:gd name="connsiteY15" fmla="*/ 462643 h 2277221"/>
                <a:gd name="connsiteX16" fmla="*/ 4887686 w 5023757"/>
                <a:gd name="connsiteY16" fmla="*/ 623207 h 2277221"/>
                <a:gd name="connsiteX17" fmla="*/ 4980215 w 5023757"/>
                <a:gd name="connsiteY17" fmla="*/ 846364 h 2277221"/>
                <a:gd name="connsiteX18" fmla="*/ 5023757 w 5023757"/>
                <a:gd name="connsiteY18" fmla="*/ 1036864 h 2277221"/>
                <a:gd name="connsiteX19" fmla="*/ 4980215 w 5023757"/>
                <a:gd name="connsiteY19" fmla="*/ 1208314 h 2277221"/>
                <a:gd name="connsiteX20" fmla="*/ 4925786 w 5023757"/>
                <a:gd name="connsiteY20" fmla="*/ 1254578 h 2277221"/>
                <a:gd name="connsiteX21" fmla="*/ 4966607 w 5023757"/>
                <a:gd name="connsiteY21" fmla="*/ 1336221 h 2277221"/>
                <a:gd name="connsiteX22" fmla="*/ 4999265 w 5023757"/>
                <a:gd name="connsiteY22" fmla="*/ 1412421 h 2277221"/>
                <a:gd name="connsiteX23" fmla="*/ 4999265 w 5023757"/>
                <a:gd name="connsiteY23" fmla="*/ 1526721 h 2277221"/>
                <a:gd name="connsiteX24" fmla="*/ 4939393 w 5023757"/>
                <a:gd name="connsiteY24" fmla="*/ 1709057 h 2277221"/>
                <a:gd name="connsiteX25" fmla="*/ 4808765 w 5023757"/>
                <a:gd name="connsiteY25" fmla="*/ 1823357 h 2277221"/>
                <a:gd name="connsiteX26" fmla="*/ 4678136 w 5023757"/>
                <a:gd name="connsiteY26" fmla="*/ 1875064 h 2277221"/>
                <a:gd name="connsiteX27" fmla="*/ 4484915 w 5023757"/>
                <a:gd name="connsiteY27" fmla="*/ 1847850 h 2277221"/>
                <a:gd name="connsiteX28" fmla="*/ 4318907 w 5023757"/>
                <a:gd name="connsiteY28" fmla="*/ 1902278 h 2277221"/>
                <a:gd name="connsiteX29" fmla="*/ 4171950 w 5023757"/>
                <a:gd name="connsiteY29" fmla="*/ 1983921 h 2277221"/>
                <a:gd name="connsiteX30" fmla="*/ 3943350 w 5023757"/>
                <a:gd name="connsiteY30" fmla="*/ 2046514 h 2277221"/>
                <a:gd name="connsiteX31" fmla="*/ 3709307 w 5023757"/>
                <a:gd name="connsiteY31" fmla="*/ 2024743 h 2277221"/>
                <a:gd name="connsiteX32" fmla="*/ 3412672 w 5023757"/>
                <a:gd name="connsiteY32" fmla="*/ 1978478 h 2277221"/>
                <a:gd name="connsiteX33" fmla="*/ 3178629 w 5023757"/>
                <a:gd name="connsiteY33" fmla="*/ 1883228 h 2277221"/>
                <a:gd name="connsiteX34" fmla="*/ 2947307 w 5023757"/>
                <a:gd name="connsiteY34" fmla="*/ 1733550 h 2277221"/>
                <a:gd name="connsiteX35" fmla="*/ 2849336 w 5023757"/>
                <a:gd name="connsiteY35" fmla="*/ 1630136 h 2277221"/>
                <a:gd name="connsiteX36" fmla="*/ 2718707 w 5023757"/>
                <a:gd name="connsiteY36" fmla="*/ 1543050 h 2277221"/>
                <a:gd name="connsiteX37" fmla="*/ 2770415 w 5023757"/>
                <a:gd name="connsiteY37" fmla="*/ 1706336 h 2277221"/>
                <a:gd name="connsiteX38" fmla="*/ 2770415 w 5023757"/>
                <a:gd name="connsiteY38" fmla="*/ 1883228 h 2277221"/>
                <a:gd name="connsiteX39" fmla="*/ 2626179 w 5023757"/>
                <a:gd name="connsiteY39" fmla="*/ 1948543 h 2277221"/>
                <a:gd name="connsiteX40" fmla="*/ 2381250 w 5023757"/>
                <a:gd name="connsiteY40" fmla="*/ 1847850 h 2277221"/>
                <a:gd name="connsiteX41" fmla="*/ 2193472 w 5023757"/>
                <a:gd name="connsiteY41" fmla="*/ 1749878 h 2277221"/>
                <a:gd name="connsiteX42" fmla="*/ 2098222 w 5023757"/>
                <a:gd name="connsiteY42" fmla="*/ 1719943 h 2277221"/>
                <a:gd name="connsiteX43" fmla="*/ 2084615 w 5023757"/>
                <a:gd name="connsiteY43" fmla="*/ 1758043 h 2277221"/>
                <a:gd name="connsiteX44" fmla="*/ 2000250 w 5023757"/>
                <a:gd name="connsiteY44" fmla="*/ 1929493 h 2277221"/>
                <a:gd name="connsiteX45" fmla="*/ 1899557 w 5023757"/>
                <a:gd name="connsiteY45" fmla="*/ 2117271 h 2277221"/>
                <a:gd name="connsiteX46" fmla="*/ 1777093 w 5023757"/>
                <a:gd name="connsiteY46" fmla="*/ 2188028 h 2277221"/>
                <a:gd name="connsiteX47" fmla="*/ 1621972 w 5023757"/>
                <a:gd name="connsiteY47" fmla="*/ 2258786 h 2277221"/>
                <a:gd name="connsiteX48" fmla="*/ 1390650 w 5023757"/>
                <a:gd name="connsiteY48" fmla="*/ 2264228 h 2277221"/>
                <a:gd name="connsiteX49" fmla="*/ 1066800 w 5023757"/>
                <a:gd name="connsiteY49" fmla="*/ 2103664 h 2277221"/>
                <a:gd name="connsiteX50" fmla="*/ 726622 w 5023757"/>
                <a:gd name="connsiteY50" fmla="*/ 1872343 h 2277221"/>
                <a:gd name="connsiteX51" fmla="*/ 547007 w 5023757"/>
                <a:gd name="connsiteY51" fmla="*/ 1703614 h 2277221"/>
                <a:gd name="connsiteX52" fmla="*/ 329293 w 5023757"/>
                <a:gd name="connsiteY52" fmla="*/ 1589313 h 2277221"/>
                <a:gd name="connsiteX53" fmla="*/ 130629 w 5023757"/>
                <a:gd name="connsiteY53" fmla="*/ 1616528 h 2277221"/>
                <a:gd name="connsiteX54" fmla="*/ 8165 w 5023757"/>
                <a:gd name="connsiteY54" fmla="*/ 1657350 h 2277221"/>
                <a:gd name="connsiteX55" fmla="*/ 0 w 5023757"/>
                <a:gd name="connsiteY55" fmla="*/ 1344385 h 2277221"/>
                <a:gd name="connsiteX0" fmla="*/ 0 w 5023757"/>
                <a:gd name="connsiteY0" fmla="*/ 1344385 h 2277221"/>
                <a:gd name="connsiteX1" fmla="*/ 353786 w 5023757"/>
                <a:gd name="connsiteY1" fmla="*/ 1175657 h 2277221"/>
                <a:gd name="connsiteX2" fmla="*/ 2337707 w 5023757"/>
                <a:gd name="connsiteY2" fmla="*/ 1039586 h 2277221"/>
                <a:gd name="connsiteX3" fmla="*/ 4229100 w 5023757"/>
                <a:gd name="connsiteY3" fmla="*/ 1137557 h 2277221"/>
                <a:gd name="connsiteX4" fmla="*/ 4555672 w 5023757"/>
                <a:gd name="connsiteY4" fmla="*/ 778328 h 2277221"/>
                <a:gd name="connsiteX5" fmla="*/ 4468586 w 5023757"/>
                <a:gd name="connsiteY5" fmla="*/ 416378 h 2277221"/>
                <a:gd name="connsiteX6" fmla="*/ 4498522 w 5023757"/>
                <a:gd name="connsiteY6" fmla="*/ 244928 h 2277221"/>
                <a:gd name="connsiteX7" fmla="*/ 4514850 w 5023757"/>
                <a:gd name="connsiteY7" fmla="*/ 149678 h 2277221"/>
                <a:gd name="connsiteX8" fmla="*/ 4533900 w 5023757"/>
                <a:gd name="connsiteY8" fmla="*/ 73478 h 2277221"/>
                <a:gd name="connsiteX9" fmla="*/ 4561115 w 5023757"/>
                <a:gd name="connsiteY9" fmla="*/ 10886 h 2277221"/>
                <a:gd name="connsiteX10" fmla="*/ 4577443 w 5023757"/>
                <a:gd name="connsiteY10" fmla="*/ 0 h 2277221"/>
                <a:gd name="connsiteX11" fmla="*/ 4612822 w 5023757"/>
                <a:gd name="connsiteY11" fmla="*/ 13607 h 2277221"/>
                <a:gd name="connsiteX12" fmla="*/ 4634593 w 5023757"/>
                <a:gd name="connsiteY12" fmla="*/ 117021 h 2277221"/>
                <a:gd name="connsiteX13" fmla="*/ 4686300 w 5023757"/>
                <a:gd name="connsiteY13" fmla="*/ 258536 h 2277221"/>
                <a:gd name="connsiteX14" fmla="*/ 4729843 w 5023757"/>
                <a:gd name="connsiteY14" fmla="*/ 348343 h 2277221"/>
                <a:gd name="connsiteX15" fmla="*/ 4797879 w 5023757"/>
                <a:gd name="connsiteY15" fmla="*/ 462643 h 2277221"/>
                <a:gd name="connsiteX16" fmla="*/ 4887686 w 5023757"/>
                <a:gd name="connsiteY16" fmla="*/ 623207 h 2277221"/>
                <a:gd name="connsiteX17" fmla="*/ 4980215 w 5023757"/>
                <a:gd name="connsiteY17" fmla="*/ 846364 h 2277221"/>
                <a:gd name="connsiteX18" fmla="*/ 5023757 w 5023757"/>
                <a:gd name="connsiteY18" fmla="*/ 1036864 h 2277221"/>
                <a:gd name="connsiteX19" fmla="*/ 4980215 w 5023757"/>
                <a:gd name="connsiteY19" fmla="*/ 1208314 h 2277221"/>
                <a:gd name="connsiteX20" fmla="*/ 4925786 w 5023757"/>
                <a:gd name="connsiteY20" fmla="*/ 1254578 h 2277221"/>
                <a:gd name="connsiteX21" fmla="*/ 4966607 w 5023757"/>
                <a:gd name="connsiteY21" fmla="*/ 1336221 h 2277221"/>
                <a:gd name="connsiteX22" fmla="*/ 4999265 w 5023757"/>
                <a:gd name="connsiteY22" fmla="*/ 1412421 h 2277221"/>
                <a:gd name="connsiteX23" fmla="*/ 4999265 w 5023757"/>
                <a:gd name="connsiteY23" fmla="*/ 1526721 h 2277221"/>
                <a:gd name="connsiteX24" fmla="*/ 4939393 w 5023757"/>
                <a:gd name="connsiteY24" fmla="*/ 1709057 h 2277221"/>
                <a:gd name="connsiteX25" fmla="*/ 4808765 w 5023757"/>
                <a:gd name="connsiteY25" fmla="*/ 1823357 h 2277221"/>
                <a:gd name="connsiteX26" fmla="*/ 4678136 w 5023757"/>
                <a:gd name="connsiteY26" fmla="*/ 1875064 h 2277221"/>
                <a:gd name="connsiteX27" fmla="*/ 4484915 w 5023757"/>
                <a:gd name="connsiteY27" fmla="*/ 1847850 h 2277221"/>
                <a:gd name="connsiteX28" fmla="*/ 4318907 w 5023757"/>
                <a:gd name="connsiteY28" fmla="*/ 1902278 h 2277221"/>
                <a:gd name="connsiteX29" fmla="*/ 4171950 w 5023757"/>
                <a:gd name="connsiteY29" fmla="*/ 1983921 h 2277221"/>
                <a:gd name="connsiteX30" fmla="*/ 3943350 w 5023757"/>
                <a:gd name="connsiteY30" fmla="*/ 2046514 h 2277221"/>
                <a:gd name="connsiteX31" fmla="*/ 3709307 w 5023757"/>
                <a:gd name="connsiteY31" fmla="*/ 2024743 h 2277221"/>
                <a:gd name="connsiteX32" fmla="*/ 3412672 w 5023757"/>
                <a:gd name="connsiteY32" fmla="*/ 1978478 h 2277221"/>
                <a:gd name="connsiteX33" fmla="*/ 3178629 w 5023757"/>
                <a:gd name="connsiteY33" fmla="*/ 1883228 h 2277221"/>
                <a:gd name="connsiteX34" fmla="*/ 2947307 w 5023757"/>
                <a:gd name="connsiteY34" fmla="*/ 1733550 h 2277221"/>
                <a:gd name="connsiteX35" fmla="*/ 2849336 w 5023757"/>
                <a:gd name="connsiteY35" fmla="*/ 1630136 h 2277221"/>
                <a:gd name="connsiteX36" fmla="*/ 2718707 w 5023757"/>
                <a:gd name="connsiteY36" fmla="*/ 1543050 h 2277221"/>
                <a:gd name="connsiteX37" fmla="*/ 2770415 w 5023757"/>
                <a:gd name="connsiteY37" fmla="*/ 1706336 h 2277221"/>
                <a:gd name="connsiteX38" fmla="*/ 2770415 w 5023757"/>
                <a:gd name="connsiteY38" fmla="*/ 1883228 h 2277221"/>
                <a:gd name="connsiteX39" fmla="*/ 2626179 w 5023757"/>
                <a:gd name="connsiteY39" fmla="*/ 1948543 h 2277221"/>
                <a:gd name="connsiteX40" fmla="*/ 2381250 w 5023757"/>
                <a:gd name="connsiteY40" fmla="*/ 1847850 h 2277221"/>
                <a:gd name="connsiteX41" fmla="*/ 2193472 w 5023757"/>
                <a:gd name="connsiteY41" fmla="*/ 1749878 h 2277221"/>
                <a:gd name="connsiteX42" fmla="*/ 2098222 w 5023757"/>
                <a:gd name="connsiteY42" fmla="*/ 1719943 h 2277221"/>
                <a:gd name="connsiteX43" fmla="*/ 2084615 w 5023757"/>
                <a:gd name="connsiteY43" fmla="*/ 1758043 h 2277221"/>
                <a:gd name="connsiteX44" fmla="*/ 2000250 w 5023757"/>
                <a:gd name="connsiteY44" fmla="*/ 1929493 h 2277221"/>
                <a:gd name="connsiteX45" fmla="*/ 1899557 w 5023757"/>
                <a:gd name="connsiteY45" fmla="*/ 2117271 h 2277221"/>
                <a:gd name="connsiteX46" fmla="*/ 1777093 w 5023757"/>
                <a:gd name="connsiteY46" fmla="*/ 2188028 h 2277221"/>
                <a:gd name="connsiteX47" fmla="*/ 1621972 w 5023757"/>
                <a:gd name="connsiteY47" fmla="*/ 2258786 h 2277221"/>
                <a:gd name="connsiteX48" fmla="*/ 1390650 w 5023757"/>
                <a:gd name="connsiteY48" fmla="*/ 2264228 h 2277221"/>
                <a:gd name="connsiteX49" fmla="*/ 1066800 w 5023757"/>
                <a:gd name="connsiteY49" fmla="*/ 2103664 h 2277221"/>
                <a:gd name="connsiteX50" fmla="*/ 726622 w 5023757"/>
                <a:gd name="connsiteY50" fmla="*/ 1872343 h 2277221"/>
                <a:gd name="connsiteX51" fmla="*/ 547007 w 5023757"/>
                <a:gd name="connsiteY51" fmla="*/ 1703614 h 2277221"/>
                <a:gd name="connsiteX52" fmla="*/ 329293 w 5023757"/>
                <a:gd name="connsiteY52" fmla="*/ 1589313 h 2277221"/>
                <a:gd name="connsiteX53" fmla="*/ 130629 w 5023757"/>
                <a:gd name="connsiteY53" fmla="*/ 1616528 h 2277221"/>
                <a:gd name="connsiteX54" fmla="*/ 8165 w 5023757"/>
                <a:gd name="connsiteY54" fmla="*/ 1657350 h 2277221"/>
                <a:gd name="connsiteX55" fmla="*/ 0 w 5023757"/>
                <a:gd name="connsiteY55" fmla="*/ 1344385 h 2277221"/>
                <a:gd name="connsiteX0" fmla="*/ 0 w 5023757"/>
                <a:gd name="connsiteY0" fmla="*/ 1344385 h 2277221"/>
                <a:gd name="connsiteX1" fmla="*/ 353786 w 5023757"/>
                <a:gd name="connsiteY1" fmla="*/ 1175657 h 2277221"/>
                <a:gd name="connsiteX2" fmla="*/ 2337707 w 5023757"/>
                <a:gd name="connsiteY2" fmla="*/ 1039586 h 2277221"/>
                <a:gd name="connsiteX3" fmla="*/ 4229100 w 5023757"/>
                <a:gd name="connsiteY3" fmla="*/ 1137557 h 2277221"/>
                <a:gd name="connsiteX4" fmla="*/ 4555672 w 5023757"/>
                <a:gd name="connsiteY4" fmla="*/ 778328 h 2277221"/>
                <a:gd name="connsiteX5" fmla="*/ 4468586 w 5023757"/>
                <a:gd name="connsiteY5" fmla="*/ 416378 h 2277221"/>
                <a:gd name="connsiteX6" fmla="*/ 4498522 w 5023757"/>
                <a:gd name="connsiteY6" fmla="*/ 244928 h 2277221"/>
                <a:gd name="connsiteX7" fmla="*/ 4514850 w 5023757"/>
                <a:gd name="connsiteY7" fmla="*/ 149678 h 2277221"/>
                <a:gd name="connsiteX8" fmla="*/ 4533900 w 5023757"/>
                <a:gd name="connsiteY8" fmla="*/ 73478 h 2277221"/>
                <a:gd name="connsiteX9" fmla="*/ 4561115 w 5023757"/>
                <a:gd name="connsiteY9" fmla="*/ 10886 h 2277221"/>
                <a:gd name="connsiteX10" fmla="*/ 4577443 w 5023757"/>
                <a:gd name="connsiteY10" fmla="*/ 0 h 2277221"/>
                <a:gd name="connsiteX11" fmla="*/ 4612822 w 5023757"/>
                <a:gd name="connsiteY11" fmla="*/ 13607 h 2277221"/>
                <a:gd name="connsiteX12" fmla="*/ 4634593 w 5023757"/>
                <a:gd name="connsiteY12" fmla="*/ 117021 h 2277221"/>
                <a:gd name="connsiteX13" fmla="*/ 4686300 w 5023757"/>
                <a:gd name="connsiteY13" fmla="*/ 258536 h 2277221"/>
                <a:gd name="connsiteX14" fmla="*/ 4729843 w 5023757"/>
                <a:gd name="connsiteY14" fmla="*/ 348343 h 2277221"/>
                <a:gd name="connsiteX15" fmla="*/ 4797879 w 5023757"/>
                <a:gd name="connsiteY15" fmla="*/ 462643 h 2277221"/>
                <a:gd name="connsiteX16" fmla="*/ 4887686 w 5023757"/>
                <a:gd name="connsiteY16" fmla="*/ 623207 h 2277221"/>
                <a:gd name="connsiteX17" fmla="*/ 4980215 w 5023757"/>
                <a:gd name="connsiteY17" fmla="*/ 846364 h 2277221"/>
                <a:gd name="connsiteX18" fmla="*/ 5023757 w 5023757"/>
                <a:gd name="connsiteY18" fmla="*/ 1036864 h 2277221"/>
                <a:gd name="connsiteX19" fmla="*/ 4980215 w 5023757"/>
                <a:gd name="connsiteY19" fmla="*/ 1208314 h 2277221"/>
                <a:gd name="connsiteX20" fmla="*/ 4925786 w 5023757"/>
                <a:gd name="connsiteY20" fmla="*/ 1254578 h 2277221"/>
                <a:gd name="connsiteX21" fmla="*/ 4966607 w 5023757"/>
                <a:gd name="connsiteY21" fmla="*/ 1336221 h 2277221"/>
                <a:gd name="connsiteX22" fmla="*/ 4999265 w 5023757"/>
                <a:gd name="connsiteY22" fmla="*/ 1412421 h 2277221"/>
                <a:gd name="connsiteX23" fmla="*/ 4999265 w 5023757"/>
                <a:gd name="connsiteY23" fmla="*/ 1526721 h 2277221"/>
                <a:gd name="connsiteX24" fmla="*/ 4939393 w 5023757"/>
                <a:gd name="connsiteY24" fmla="*/ 1709057 h 2277221"/>
                <a:gd name="connsiteX25" fmla="*/ 4808765 w 5023757"/>
                <a:gd name="connsiteY25" fmla="*/ 1823357 h 2277221"/>
                <a:gd name="connsiteX26" fmla="*/ 4678136 w 5023757"/>
                <a:gd name="connsiteY26" fmla="*/ 1875064 h 2277221"/>
                <a:gd name="connsiteX27" fmla="*/ 4484915 w 5023757"/>
                <a:gd name="connsiteY27" fmla="*/ 1847850 h 2277221"/>
                <a:gd name="connsiteX28" fmla="*/ 4318907 w 5023757"/>
                <a:gd name="connsiteY28" fmla="*/ 1902278 h 2277221"/>
                <a:gd name="connsiteX29" fmla="*/ 4171950 w 5023757"/>
                <a:gd name="connsiteY29" fmla="*/ 1983921 h 2277221"/>
                <a:gd name="connsiteX30" fmla="*/ 3943350 w 5023757"/>
                <a:gd name="connsiteY30" fmla="*/ 2046514 h 2277221"/>
                <a:gd name="connsiteX31" fmla="*/ 3709307 w 5023757"/>
                <a:gd name="connsiteY31" fmla="*/ 2024743 h 2277221"/>
                <a:gd name="connsiteX32" fmla="*/ 3412672 w 5023757"/>
                <a:gd name="connsiteY32" fmla="*/ 1978478 h 2277221"/>
                <a:gd name="connsiteX33" fmla="*/ 3178629 w 5023757"/>
                <a:gd name="connsiteY33" fmla="*/ 1883228 h 2277221"/>
                <a:gd name="connsiteX34" fmla="*/ 2947307 w 5023757"/>
                <a:gd name="connsiteY34" fmla="*/ 1733550 h 2277221"/>
                <a:gd name="connsiteX35" fmla="*/ 2849336 w 5023757"/>
                <a:gd name="connsiteY35" fmla="*/ 1630136 h 2277221"/>
                <a:gd name="connsiteX36" fmla="*/ 2718707 w 5023757"/>
                <a:gd name="connsiteY36" fmla="*/ 1543050 h 2277221"/>
                <a:gd name="connsiteX37" fmla="*/ 2770415 w 5023757"/>
                <a:gd name="connsiteY37" fmla="*/ 1706336 h 2277221"/>
                <a:gd name="connsiteX38" fmla="*/ 2770415 w 5023757"/>
                <a:gd name="connsiteY38" fmla="*/ 1883228 h 2277221"/>
                <a:gd name="connsiteX39" fmla="*/ 2626179 w 5023757"/>
                <a:gd name="connsiteY39" fmla="*/ 1948543 h 2277221"/>
                <a:gd name="connsiteX40" fmla="*/ 2381250 w 5023757"/>
                <a:gd name="connsiteY40" fmla="*/ 1847850 h 2277221"/>
                <a:gd name="connsiteX41" fmla="*/ 2193472 w 5023757"/>
                <a:gd name="connsiteY41" fmla="*/ 1749878 h 2277221"/>
                <a:gd name="connsiteX42" fmla="*/ 2098222 w 5023757"/>
                <a:gd name="connsiteY42" fmla="*/ 1719943 h 2277221"/>
                <a:gd name="connsiteX43" fmla="*/ 2084615 w 5023757"/>
                <a:gd name="connsiteY43" fmla="*/ 1758043 h 2277221"/>
                <a:gd name="connsiteX44" fmla="*/ 2000250 w 5023757"/>
                <a:gd name="connsiteY44" fmla="*/ 1929493 h 2277221"/>
                <a:gd name="connsiteX45" fmla="*/ 1899557 w 5023757"/>
                <a:gd name="connsiteY45" fmla="*/ 2117271 h 2277221"/>
                <a:gd name="connsiteX46" fmla="*/ 1777093 w 5023757"/>
                <a:gd name="connsiteY46" fmla="*/ 2188028 h 2277221"/>
                <a:gd name="connsiteX47" fmla="*/ 1621972 w 5023757"/>
                <a:gd name="connsiteY47" fmla="*/ 2258786 h 2277221"/>
                <a:gd name="connsiteX48" fmla="*/ 1390650 w 5023757"/>
                <a:gd name="connsiteY48" fmla="*/ 2264228 h 2277221"/>
                <a:gd name="connsiteX49" fmla="*/ 1066800 w 5023757"/>
                <a:gd name="connsiteY49" fmla="*/ 2103664 h 2277221"/>
                <a:gd name="connsiteX50" fmla="*/ 726622 w 5023757"/>
                <a:gd name="connsiteY50" fmla="*/ 1872343 h 2277221"/>
                <a:gd name="connsiteX51" fmla="*/ 547007 w 5023757"/>
                <a:gd name="connsiteY51" fmla="*/ 1703614 h 2277221"/>
                <a:gd name="connsiteX52" fmla="*/ 329293 w 5023757"/>
                <a:gd name="connsiteY52" fmla="*/ 1589313 h 2277221"/>
                <a:gd name="connsiteX53" fmla="*/ 130629 w 5023757"/>
                <a:gd name="connsiteY53" fmla="*/ 1616528 h 2277221"/>
                <a:gd name="connsiteX54" fmla="*/ 8165 w 5023757"/>
                <a:gd name="connsiteY54" fmla="*/ 1657350 h 2277221"/>
                <a:gd name="connsiteX55" fmla="*/ 0 w 5023757"/>
                <a:gd name="connsiteY55" fmla="*/ 1344385 h 2277221"/>
                <a:gd name="connsiteX0" fmla="*/ 0 w 5023757"/>
                <a:gd name="connsiteY0" fmla="*/ 1344385 h 2277221"/>
                <a:gd name="connsiteX1" fmla="*/ 353786 w 5023757"/>
                <a:gd name="connsiteY1" fmla="*/ 1175657 h 2277221"/>
                <a:gd name="connsiteX2" fmla="*/ 2337707 w 5023757"/>
                <a:gd name="connsiteY2" fmla="*/ 1039586 h 2277221"/>
                <a:gd name="connsiteX3" fmla="*/ 4229100 w 5023757"/>
                <a:gd name="connsiteY3" fmla="*/ 1137557 h 2277221"/>
                <a:gd name="connsiteX4" fmla="*/ 4555672 w 5023757"/>
                <a:gd name="connsiteY4" fmla="*/ 778328 h 2277221"/>
                <a:gd name="connsiteX5" fmla="*/ 4468586 w 5023757"/>
                <a:gd name="connsiteY5" fmla="*/ 416378 h 2277221"/>
                <a:gd name="connsiteX6" fmla="*/ 4498522 w 5023757"/>
                <a:gd name="connsiteY6" fmla="*/ 244928 h 2277221"/>
                <a:gd name="connsiteX7" fmla="*/ 4514850 w 5023757"/>
                <a:gd name="connsiteY7" fmla="*/ 149678 h 2277221"/>
                <a:gd name="connsiteX8" fmla="*/ 4533900 w 5023757"/>
                <a:gd name="connsiteY8" fmla="*/ 73478 h 2277221"/>
                <a:gd name="connsiteX9" fmla="*/ 4561115 w 5023757"/>
                <a:gd name="connsiteY9" fmla="*/ 10886 h 2277221"/>
                <a:gd name="connsiteX10" fmla="*/ 4577443 w 5023757"/>
                <a:gd name="connsiteY10" fmla="*/ 0 h 2277221"/>
                <a:gd name="connsiteX11" fmla="*/ 4612822 w 5023757"/>
                <a:gd name="connsiteY11" fmla="*/ 13607 h 2277221"/>
                <a:gd name="connsiteX12" fmla="*/ 4634593 w 5023757"/>
                <a:gd name="connsiteY12" fmla="*/ 117021 h 2277221"/>
                <a:gd name="connsiteX13" fmla="*/ 4686300 w 5023757"/>
                <a:gd name="connsiteY13" fmla="*/ 258536 h 2277221"/>
                <a:gd name="connsiteX14" fmla="*/ 4729843 w 5023757"/>
                <a:gd name="connsiteY14" fmla="*/ 348343 h 2277221"/>
                <a:gd name="connsiteX15" fmla="*/ 4797879 w 5023757"/>
                <a:gd name="connsiteY15" fmla="*/ 462643 h 2277221"/>
                <a:gd name="connsiteX16" fmla="*/ 4887686 w 5023757"/>
                <a:gd name="connsiteY16" fmla="*/ 623207 h 2277221"/>
                <a:gd name="connsiteX17" fmla="*/ 4980215 w 5023757"/>
                <a:gd name="connsiteY17" fmla="*/ 846364 h 2277221"/>
                <a:gd name="connsiteX18" fmla="*/ 5023757 w 5023757"/>
                <a:gd name="connsiteY18" fmla="*/ 1036864 h 2277221"/>
                <a:gd name="connsiteX19" fmla="*/ 4980215 w 5023757"/>
                <a:gd name="connsiteY19" fmla="*/ 1208314 h 2277221"/>
                <a:gd name="connsiteX20" fmla="*/ 4925786 w 5023757"/>
                <a:gd name="connsiteY20" fmla="*/ 1254578 h 2277221"/>
                <a:gd name="connsiteX21" fmla="*/ 4966607 w 5023757"/>
                <a:gd name="connsiteY21" fmla="*/ 1336221 h 2277221"/>
                <a:gd name="connsiteX22" fmla="*/ 4999265 w 5023757"/>
                <a:gd name="connsiteY22" fmla="*/ 1412421 h 2277221"/>
                <a:gd name="connsiteX23" fmla="*/ 4999265 w 5023757"/>
                <a:gd name="connsiteY23" fmla="*/ 1526721 h 2277221"/>
                <a:gd name="connsiteX24" fmla="*/ 4939393 w 5023757"/>
                <a:gd name="connsiteY24" fmla="*/ 1709057 h 2277221"/>
                <a:gd name="connsiteX25" fmla="*/ 4808765 w 5023757"/>
                <a:gd name="connsiteY25" fmla="*/ 1823357 h 2277221"/>
                <a:gd name="connsiteX26" fmla="*/ 4678136 w 5023757"/>
                <a:gd name="connsiteY26" fmla="*/ 1875064 h 2277221"/>
                <a:gd name="connsiteX27" fmla="*/ 4484915 w 5023757"/>
                <a:gd name="connsiteY27" fmla="*/ 1847850 h 2277221"/>
                <a:gd name="connsiteX28" fmla="*/ 4318907 w 5023757"/>
                <a:gd name="connsiteY28" fmla="*/ 1902278 h 2277221"/>
                <a:gd name="connsiteX29" fmla="*/ 4171950 w 5023757"/>
                <a:gd name="connsiteY29" fmla="*/ 1983921 h 2277221"/>
                <a:gd name="connsiteX30" fmla="*/ 3943350 w 5023757"/>
                <a:gd name="connsiteY30" fmla="*/ 2046514 h 2277221"/>
                <a:gd name="connsiteX31" fmla="*/ 3709307 w 5023757"/>
                <a:gd name="connsiteY31" fmla="*/ 2024743 h 2277221"/>
                <a:gd name="connsiteX32" fmla="*/ 3412672 w 5023757"/>
                <a:gd name="connsiteY32" fmla="*/ 1978478 h 2277221"/>
                <a:gd name="connsiteX33" fmla="*/ 3178629 w 5023757"/>
                <a:gd name="connsiteY33" fmla="*/ 1883228 h 2277221"/>
                <a:gd name="connsiteX34" fmla="*/ 2947307 w 5023757"/>
                <a:gd name="connsiteY34" fmla="*/ 1733550 h 2277221"/>
                <a:gd name="connsiteX35" fmla="*/ 2849336 w 5023757"/>
                <a:gd name="connsiteY35" fmla="*/ 1630136 h 2277221"/>
                <a:gd name="connsiteX36" fmla="*/ 2718707 w 5023757"/>
                <a:gd name="connsiteY36" fmla="*/ 1543050 h 2277221"/>
                <a:gd name="connsiteX37" fmla="*/ 2770415 w 5023757"/>
                <a:gd name="connsiteY37" fmla="*/ 1706336 h 2277221"/>
                <a:gd name="connsiteX38" fmla="*/ 2770415 w 5023757"/>
                <a:gd name="connsiteY38" fmla="*/ 1883228 h 2277221"/>
                <a:gd name="connsiteX39" fmla="*/ 2626179 w 5023757"/>
                <a:gd name="connsiteY39" fmla="*/ 1948543 h 2277221"/>
                <a:gd name="connsiteX40" fmla="*/ 2381250 w 5023757"/>
                <a:gd name="connsiteY40" fmla="*/ 1847850 h 2277221"/>
                <a:gd name="connsiteX41" fmla="*/ 2193472 w 5023757"/>
                <a:gd name="connsiteY41" fmla="*/ 1749878 h 2277221"/>
                <a:gd name="connsiteX42" fmla="*/ 2098222 w 5023757"/>
                <a:gd name="connsiteY42" fmla="*/ 1719943 h 2277221"/>
                <a:gd name="connsiteX43" fmla="*/ 2084615 w 5023757"/>
                <a:gd name="connsiteY43" fmla="*/ 1758043 h 2277221"/>
                <a:gd name="connsiteX44" fmla="*/ 2000250 w 5023757"/>
                <a:gd name="connsiteY44" fmla="*/ 1929493 h 2277221"/>
                <a:gd name="connsiteX45" fmla="*/ 1899557 w 5023757"/>
                <a:gd name="connsiteY45" fmla="*/ 2117271 h 2277221"/>
                <a:gd name="connsiteX46" fmla="*/ 1777093 w 5023757"/>
                <a:gd name="connsiteY46" fmla="*/ 2188028 h 2277221"/>
                <a:gd name="connsiteX47" fmla="*/ 1621972 w 5023757"/>
                <a:gd name="connsiteY47" fmla="*/ 2258786 h 2277221"/>
                <a:gd name="connsiteX48" fmla="*/ 1390650 w 5023757"/>
                <a:gd name="connsiteY48" fmla="*/ 2264228 h 2277221"/>
                <a:gd name="connsiteX49" fmla="*/ 1066800 w 5023757"/>
                <a:gd name="connsiteY49" fmla="*/ 2103664 h 2277221"/>
                <a:gd name="connsiteX50" fmla="*/ 726622 w 5023757"/>
                <a:gd name="connsiteY50" fmla="*/ 1872343 h 2277221"/>
                <a:gd name="connsiteX51" fmla="*/ 547007 w 5023757"/>
                <a:gd name="connsiteY51" fmla="*/ 1703614 h 2277221"/>
                <a:gd name="connsiteX52" fmla="*/ 329293 w 5023757"/>
                <a:gd name="connsiteY52" fmla="*/ 1589313 h 2277221"/>
                <a:gd name="connsiteX53" fmla="*/ 130629 w 5023757"/>
                <a:gd name="connsiteY53" fmla="*/ 1616528 h 2277221"/>
                <a:gd name="connsiteX54" fmla="*/ 8165 w 5023757"/>
                <a:gd name="connsiteY54" fmla="*/ 1657350 h 2277221"/>
                <a:gd name="connsiteX55" fmla="*/ 0 w 5023757"/>
                <a:gd name="connsiteY55" fmla="*/ 1344385 h 2277221"/>
                <a:gd name="connsiteX0" fmla="*/ 0 w 5023757"/>
                <a:gd name="connsiteY0" fmla="*/ 1344385 h 2277221"/>
                <a:gd name="connsiteX1" fmla="*/ 353786 w 5023757"/>
                <a:gd name="connsiteY1" fmla="*/ 1175657 h 2277221"/>
                <a:gd name="connsiteX2" fmla="*/ 2337707 w 5023757"/>
                <a:gd name="connsiteY2" fmla="*/ 1039586 h 2277221"/>
                <a:gd name="connsiteX3" fmla="*/ 4229100 w 5023757"/>
                <a:gd name="connsiteY3" fmla="*/ 1137557 h 2277221"/>
                <a:gd name="connsiteX4" fmla="*/ 4555672 w 5023757"/>
                <a:gd name="connsiteY4" fmla="*/ 778328 h 2277221"/>
                <a:gd name="connsiteX5" fmla="*/ 4468586 w 5023757"/>
                <a:gd name="connsiteY5" fmla="*/ 416378 h 2277221"/>
                <a:gd name="connsiteX6" fmla="*/ 4498522 w 5023757"/>
                <a:gd name="connsiteY6" fmla="*/ 244928 h 2277221"/>
                <a:gd name="connsiteX7" fmla="*/ 4514850 w 5023757"/>
                <a:gd name="connsiteY7" fmla="*/ 149678 h 2277221"/>
                <a:gd name="connsiteX8" fmla="*/ 4533900 w 5023757"/>
                <a:gd name="connsiteY8" fmla="*/ 73478 h 2277221"/>
                <a:gd name="connsiteX9" fmla="*/ 4561115 w 5023757"/>
                <a:gd name="connsiteY9" fmla="*/ 10886 h 2277221"/>
                <a:gd name="connsiteX10" fmla="*/ 4577443 w 5023757"/>
                <a:gd name="connsiteY10" fmla="*/ 0 h 2277221"/>
                <a:gd name="connsiteX11" fmla="*/ 4612822 w 5023757"/>
                <a:gd name="connsiteY11" fmla="*/ 13607 h 2277221"/>
                <a:gd name="connsiteX12" fmla="*/ 4634593 w 5023757"/>
                <a:gd name="connsiteY12" fmla="*/ 117021 h 2277221"/>
                <a:gd name="connsiteX13" fmla="*/ 4686300 w 5023757"/>
                <a:gd name="connsiteY13" fmla="*/ 258536 h 2277221"/>
                <a:gd name="connsiteX14" fmla="*/ 4729843 w 5023757"/>
                <a:gd name="connsiteY14" fmla="*/ 348343 h 2277221"/>
                <a:gd name="connsiteX15" fmla="*/ 4797879 w 5023757"/>
                <a:gd name="connsiteY15" fmla="*/ 462643 h 2277221"/>
                <a:gd name="connsiteX16" fmla="*/ 4887686 w 5023757"/>
                <a:gd name="connsiteY16" fmla="*/ 623207 h 2277221"/>
                <a:gd name="connsiteX17" fmla="*/ 4980215 w 5023757"/>
                <a:gd name="connsiteY17" fmla="*/ 846364 h 2277221"/>
                <a:gd name="connsiteX18" fmla="*/ 5023757 w 5023757"/>
                <a:gd name="connsiteY18" fmla="*/ 1036864 h 2277221"/>
                <a:gd name="connsiteX19" fmla="*/ 4980215 w 5023757"/>
                <a:gd name="connsiteY19" fmla="*/ 1208314 h 2277221"/>
                <a:gd name="connsiteX20" fmla="*/ 4925786 w 5023757"/>
                <a:gd name="connsiteY20" fmla="*/ 1254578 h 2277221"/>
                <a:gd name="connsiteX21" fmla="*/ 4966607 w 5023757"/>
                <a:gd name="connsiteY21" fmla="*/ 1336221 h 2277221"/>
                <a:gd name="connsiteX22" fmla="*/ 4999265 w 5023757"/>
                <a:gd name="connsiteY22" fmla="*/ 1412421 h 2277221"/>
                <a:gd name="connsiteX23" fmla="*/ 4999265 w 5023757"/>
                <a:gd name="connsiteY23" fmla="*/ 1526721 h 2277221"/>
                <a:gd name="connsiteX24" fmla="*/ 4939393 w 5023757"/>
                <a:gd name="connsiteY24" fmla="*/ 1709057 h 2277221"/>
                <a:gd name="connsiteX25" fmla="*/ 4808765 w 5023757"/>
                <a:gd name="connsiteY25" fmla="*/ 1823357 h 2277221"/>
                <a:gd name="connsiteX26" fmla="*/ 4678136 w 5023757"/>
                <a:gd name="connsiteY26" fmla="*/ 1875064 h 2277221"/>
                <a:gd name="connsiteX27" fmla="*/ 4484915 w 5023757"/>
                <a:gd name="connsiteY27" fmla="*/ 1847850 h 2277221"/>
                <a:gd name="connsiteX28" fmla="*/ 4318907 w 5023757"/>
                <a:gd name="connsiteY28" fmla="*/ 1902278 h 2277221"/>
                <a:gd name="connsiteX29" fmla="*/ 4171950 w 5023757"/>
                <a:gd name="connsiteY29" fmla="*/ 1983921 h 2277221"/>
                <a:gd name="connsiteX30" fmla="*/ 3943350 w 5023757"/>
                <a:gd name="connsiteY30" fmla="*/ 2046514 h 2277221"/>
                <a:gd name="connsiteX31" fmla="*/ 3709307 w 5023757"/>
                <a:gd name="connsiteY31" fmla="*/ 2024743 h 2277221"/>
                <a:gd name="connsiteX32" fmla="*/ 3412672 w 5023757"/>
                <a:gd name="connsiteY32" fmla="*/ 1978478 h 2277221"/>
                <a:gd name="connsiteX33" fmla="*/ 3178629 w 5023757"/>
                <a:gd name="connsiteY33" fmla="*/ 1883228 h 2277221"/>
                <a:gd name="connsiteX34" fmla="*/ 2947307 w 5023757"/>
                <a:gd name="connsiteY34" fmla="*/ 1733550 h 2277221"/>
                <a:gd name="connsiteX35" fmla="*/ 2849336 w 5023757"/>
                <a:gd name="connsiteY35" fmla="*/ 1630136 h 2277221"/>
                <a:gd name="connsiteX36" fmla="*/ 2718707 w 5023757"/>
                <a:gd name="connsiteY36" fmla="*/ 1543050 h 2277221"/>
                <a:gd name="connsiteX37" fmla="*/ 2770415 w 5023757"/>
                <a:gd name="connsiteY37" fmla="*/ 1706336 h 2277221"/>
                <a:gd name="connsiteX38" fmla="*/ 2770415 w 5023757"/>
                <a:gd name="connsiteY38" fmla="*/ 1883228 h 2277221"/>
                <a:gd name="connsiteX39" fmla="*/ 2626179 w 5023757"/>
                <a:gd name="connsiteY39" fmla="*/ 1948543 h 2277221"/>
                <a:gd name="connsiteX40" fmla="*/ 2381250 w 5023757"/>
                <a:gd name="connsiteY40" fmla="*/ 1847850 h 2277221"/>
                <a:gd name="connsiteX41" fmla="*/ 2193472 w 5023757"/>
                <a:gd name="connsiteY41" fmla="*/ 1749878 h 2277221"/>
                <a:gd name="connsiteX42" fmla="*/ 2098222 w 5023757"/>
                <a:gd name="connsiteY42" fmla="*/ 1719943 h 2277221"/>
                <a:gd name="connsiteX43" fmla="*/ 2084615 w 5023757"/>
                <a:gd name="connsiteY43" fmla="*/ 1758043 h 2277221"/>
                <a:gd name="connsiteX44" fmla="*/ 2000250 w 5023757"/>
                <a:gd name="connsiteY44" fmla="*/ 1929493 h 2277221"/>
                <a:gd name="connsiteX45" fmla="*/ 1899557 w 5023757"/>
                <a:gd name="connsiteY45" fmla="*/ 2117271 h 2277221"/>
                <a:gd name="connsiteX46" fmla="*/ 1777093 w 5023757"/>
                <a:gd name="connsiteY46" fmla="*/ 2188028 h 2277221"/>
                <a:gd name="connsiteX47" fmla="*/ 1621972 w 5023757"/>
                <a:gd name="connsiteY47" fmla="*/ 2258786 h 2277221"/>
                <a:gd name="connsiteX48" fmla="*/ 1390650 w 5023757"/>
                <a:gd name="connsiteY48" fmla="*/ 2264228 h 2277221"/>
                <a:gd name="connsiteX49" fmla="*/ 1066800 w 5023757"/>
                <a:gd name="connsiteY49" fmla="*/ 2103664 h 2277221"/>
                <a:gd name="connsiteX50" fmla="*/ 726622 w 5023757"/>
                <a:gd name="connsiteY50" fmla="*/ 1872343 h 2277221"/>
                <a:gd name="connsiteX51" fmla="*/ 547007 w 5023757"/>
                <a:gd name="connsiteY51" fmla="*/ 1703614 h 2277221"/>
                <a:gd name="connsiteX52" fmla="*/ 329293 w 5023757"/>
                <a:gd name="connsiteY52" fmla="*/ 1589313 h 2277221"/>
                <a:gd name="connsiteX53" fmla="*/ 130629 w 5023757"/>
                <a:gd name="connsiteY53" fmla="*/ 1616528 h 2277221"/>
                <a:gd name="connsiteX54" fmla="*/ 8165 w 5023757"/>
                <a:gd name="connsiteY54" fmla="*/ 1657350 h 2277221"/>
                <a:gd name="connsiteX55" fmla="*/ 0 w 5023757"/>
                <a:gd name="connsiteY55" fmla="*/ 1344385 h 2277221"/>
                <a:gd name="connsiteX0" fmla="*/ 0 w 5023757"/>
                <a:gd name="connsiteY0" fmla="*/ 1344385 h 2277221"/>
                <a:gd name="connsiteX1" fmla="*/ 353786 w 5023757"/>
                <a:gd name="connsiteY1" fmla="*/ 1175657 h 2277221"/>
                <a:gd name="connsiteX2" fmla="*/ 2337707 w 5023757"/>
                <a:gd name="connsiteY2" fmla="*/ 1039586 h 2277221"/>
                <a:gd name="connsiteX3" fmla="*/ 4229100 w 5023757"/>
                <a:gd name="connsiteY3" fmla="*/ 1137557 h 2277221"/>
                <a:gd name="connsiteX4" fmla="*/ 4555672 w 5023757"/>
                <a:gd name="connsiteY4" fmla="*/ 778328 h 2277221"/>
                <a:gd name="connsiteX5" fmla="*/ 4468586 w 5023757"/>
                <a:gd name="connsiteY5" fmla="*/ 416378 h 2277221"/>
                <a:gd name="connsiteX6" fmla="*/ 4498522 w 5023757"/>
                <a:gd name="connsiteY6" fmla="*/ 244928 h 2277221"/>
                <a:gd name="connsiteX7" fmla="*/ 4514850 w 5023757"/>
                <a:gd name="connsiteY7" fmla="*/ 149678 h 2277221"/>
                <a:gd name="connsiteX8" fmla="*/ 4533900 w 5023757"/>
                <a:gd name="connsiteY8" fmla="*/ 73478 h 2277221"/>
                <a:gd name="connsiteX9" fmla="*/ 4561115 w 5023757"/>
                <a:gd name="connsiteY9" fmla="*/ 10886 h 2277221"/>
                <a:gd name="connsiteX10" fmla="*/ 4577443 w 5023757"/>
                <a:gd name="connsiteY10" fmla="*/ 0 h 2277221"/>
                <a:gd name="connsiteX11" fmla="*/ 4612822 w 5023757"/>
                <a:gd name="connsiteY11" fmla="*/ 13607 h 2277221"/>
                <a:gd name="connsiteX12" fmla="*/ 4634593 w 5023757"/>
                <a:gd name="connsiteY12" fmla="*/ 117021 h 2277221"/>
                <a:gd name="connsiteX13" fmla="*/ 4686300 w 5023757"/>
                <a:gd name="connsiteY13" fmla="*/ 258536 h 2277221"/>
                <a:gd name="connsiteX14" fmla="*/ 4729843 w 5023757"/>
                <a:gd name="connsiteY14" fmla="*/ 348343 h 2277221"/>
                <a:gd name="connsiteX15" fmla="*/ 4797879 w 5023757"/>
                <a:gd name="connsiteY15" fmla="*/ 462643 h 2277221"/>
                <a:gd name="connsiteX16" fmla="*/ 4887686 w 5023757"/>
                <a:gd name="connsiteY16" fmla="*/ 623207 h 2277221"/>
                <a:gd name="connsiteX17" fmla="*/ 4980215 w 5023757"/>
                <a:gd name="connsiteY17" fmla="*/ 846364 h 2277221"/>
                <a:gd name="connsiteX18" fmla="*/ 5023757 w 5023757"/>
                <a:gd name="connsiteY18" fmla="*/ 1036864 h 2277221"/>
                <a:gd name="connsiteX19" fmla="*/ 4980215 w 5023757"/>
                <a:gd name="connsiteY19" fmla="*/ 1208314 h 2277221"/>
                <a:gd name="connsiteX20" fmla="*/ 4925786 w 5023757"/>
                <a:gd name="connsiteY20" fmla="*/ 1254578 h 2277221"/>
                <a:gd name="connsiteX21" fmla="*/ 4966607 w 5023757"/>
                <a:gd name="connsiteY21" fmla="*/ 1336221 h 2277221"/>
                <a:gd name="connsiteX22" fmla="*/ 4999265 w 5023757"/>
                <a:gd name="connsiteY22" fmla="*/ 1412421 h 2277221"/>
                <a:gd name="connsiteX23" fmla="*/ 4999265 w 5023757"/>
                <a:gd name="connsiteY23" fmla="*/ 1526721 h 2277221"/>
                <a:gd name="connsiteX24" fmla="*/ 4939393 w 5023757"/>
                <a:gd name="connsiteY24" fmla="*/ 1709057 h 2277221"/>
                <a:gd name="connsiteX25" fmla="*/ 4808765 w 5023757"/>
                <a:gd name="connsiteY25" fmla="*/ 1823357 h 2277221"/>
                <a:gd name="connsiteX26" fmla="*/ 4678136 w 5023757"/>
                <a:gd name="connsiteY26" fmla="*/ 1875064 h 2277221"/>
                <a:gd name="connsiteX27" fmla="*/ 4484915 w 5023757"/>
                <a:gd name="connsiteY27" fmla="*/ 1847850 h 2277221"/>
                <a:gd name="connsiteX28" fmla="*/ 4318907 w 5023757"/>
                <a:gd name="connsiteY28" fmla="*/ 1902278 h 2277221"/>
                <a:gd name="connsiteX29" fmla="*/ 4171950 w 5023757"/>
                <a:gd name="connsiteY29" fmla="*/ 1983921 h 2277221"/>
                <a:gd name="connsiteX30" fmla="*/ 3943350 w 5023757"/>
                <a:gd name="connsiteY30" fmla="*/ 2046514 h 2277221"/>
                <a:gd name="connsiteX31" fmla="*/ 3709307 w 5023757"/>
                <a:gd name="connsiteY31" fmla="*/ 2024743 h 2277221"/>
                <a:gd name="connsiteX32" fmla="*/ 3412672 w 5023757"/>
                <a:gd name="connsiteY32" fmla="*/ 1978478 h 2277221"/>
                <a:gd name="connsiteX33" fmla="*/ 3178629 w 5023757"/>
                <a:gd name="connsiteY33" fmla="*/ 1883228 h 2277221"/>
                <a:gd name="connsiteX34" fmla="*/ 2947307 w 5023757"/>
                <a:gd name="connsiteY34" fmla="*/ 1733550 h 2277221"/>
                <a:gd name="connsiteX35" fmla="*/ 2849336 w 5023757"/>
                <a:gd name="connsiteY35" fmla="*/ 1630136 h 2277221"/>
                <a:gd name="connsiteX36" fmla="*/ 2718707 w 5023757"/>
                <a:gd name="connsiteY36" fmla="*/ 1543050 h 2277221"/>
                <a:gd name="connsiteX37" fmla="*/ 2770415 w 5023757"/>
                <a:gd name="connsiteY37" fmla="*/ 1706336 h 2277221"/>
                <a:gd name="connsiteX38" fmla="*/ 2770415 w 5023757"/>
                <a:gd name="connsiteY38" fmla="*/ 1883228 h 2277221"/>
                <a:gd name="connsiteX39" fmla="*/ 2626179 w 5023757"/>
                <a:gd name="connsiteY39" fmla="*/ 1948543 h 2277221"/>
                <a:gd name="connsiteX40" fmla="*/ 2381250 w 5023757"/>
                <a:gd name="connsiteY40" fmla="*/ 1847850 h 2277221"/>
                <a:gd name="connsiteX41" fmla="*/ 2193472 w 5023757"/>
                <a:gd name="connsiteY41" fmla="*/ 1749878 h 2277221"/>
                <a:gd name="connsiteX42" fmla="*/ 2098222 w 5023757"/>
                <a:gd name="connsiteY42" fmla="*/ 1719943 h 2277221"/>
                <a:gd name="connsiteX43" fmla="*/ 2084615 w 5023757"/>
                <a:gd name="connsiteY43" fmla="*/ 1758043 h 2277221"/>
                <a:gd name="connsiteX44" fmla="*/ 2000250 w 5023757"/>
                <a:gd name="connsiteY44" fmla="*/ 1929493 h 2277221"/>
                <a:gd name="connsiteX45" fmla="*/ 1899557 w 5023757"/>
                <a:gd name="connsiteY45" fmla="*/ 2117271 h 2277221"/>
                <a:gd name="connsiteX46" fmla="*/ 1777093 w 5023757"/>
                <a:gd name="connsiteY46" fmla="*/ 2188028 h 2277221"/>
                <a:gd name="connsiteX47" fmla="*/ 1621972 w 5023757"/>
                <a:gd name="connsiteY47" fmla="*/ 2258786 h 2277221"/>
                <a:gd name="connsiteX48" fmla="*/ 1390650 w 5023757"/>
                <a:gd name="connsiteY48" fmla="*/ 2264228 h 2277221"/>
                <a:gd name="connsiteX49" fmla="*/ 1066800 w 5023757"/>
                <a:gd name="connsiteY49" fmla="*/ 2103664 h 2277221"/>
                <a:gd name="connsiteX50" fmla="*/ 726622 w 5023757"/>
                <a:gd name="connsiteY50" fmla="*/ 1872343 h 2277221"/>
                <a:gd name="connsiteX51" fmla="*/ 547007 w 5023757"/>
                <a:gd name="connsiteY51" fmla="*/ 1703614 h 2277221"/>
                <a:gd name="connsiteX52" fmla="*/ 329293 w 5023757"/>
                <a:gd name="connsiteY52" fmla="*/ 1589313 h 2277221"/>
                <a:gd name="connsiteX53" fmla="*/ 130629 w 5023757"/>
                <a:gd name="connsiteY53" fmla="*/ 1616528 h 2277221"/>
                <a:gd name="connsiteX54" fmla="*/ 8165 w 5023757"/>
                <a:gd name="connsiteY54" fmla="*/ 1657350 h 2277221"/>
                <a:gd name="connsiteX55" fmla="*/ 0 w 5023757"/>
                <a:gd name="connsiteY55" fmla="*/ 1344385 h 2277221"/>
                <a:gd name="connsiteX0" fmla="*/ 0 w 5023757"/>
                <a:gd name="connsiteY0" fmla="*/ 1344385 h 2277221"/>
                <a:gd name="connsiteX1" fmla="*/ 353786 w 5023757"/>
                <a:gd name="connsiteY1" fmla="*/ 1175657 h 2277221"/>
                <a:gd name="connsiteX2" fmla="*/ 2337707 w 5023757"/>
                <a:gd name="connsiteY2" fmla="*/ 1039586 h 2277221"/>
                <a:gd name="connsiteX3" fmla="*/ 4229100 w 5023757"/>
                <a:gd name="connsiteY3" fmla="*/ 1137557 h 2277221"/>
                <a:gd name="connsiteX4" fmla="*/ 4555672 w 5023757"/>
                <a:gd name="connsiteY4" fmla="*/ 778328 h 2277221"/>
                <a:gd name="connsiteX5" fmla="*/ 4468586 w 5023757"/>
                <a:gd name="connsiteY5" fmla="*/ 416378 h 2277221"/>
                <a:gd name="connsiteX6" fmla="*/ 4498522 w 5023757"/>
                <a:gd name="connsiteY6" fmla="*/ 244928 h 2277221"/>
                <a:gd name="connsiteX7" fmla="*/ 4514850 w 5023757"/>
                <a:gd name="connsiteY7" fmla="*/ 149678 h 2277221"/>
                <a:gd name="connsiteX8" fmla="*/ 4533900 w 5023757"/>
                <a:gd name="connsiteY8" fmla="*/ 73478 h 2277221"/>
                <a:gd name="connsiteX9" fmla="*/ 4561115 w 5023757"/>
                <a:gd name="connsiteY9" fmla="*/ 10886 h 2277221"/>
                <a:gd name="connsiteX10" fmla="*/ 4577443 w 5023757"/>
                <a:gd name="connsiteY10" fmla="*/ 0 h 2277221"/>
                <a:gd name="connsiteX11" fmla="*/ 4612822 w 5023757"/>
                <a:gd name="connsiteY11" fmla="*/ 13607 h 2277221"/>
                <a:gd name="connsiteX12" fmla="*/ 4634593 w 5023757"/>
                <a:gd name="connsiteY12" fmla="*/ 117021 h 2277221"/>
                <a:gd name="connsiteX13" fmla="*/ 4686300 w 5023757"/>
                <a:gd name="connsiteY13" fmla="*/ 258536 h 2277221"/>
                <a:gd name="connsiteX14" fmla="*/ 4729843 w 5023757"/>
                <a:gd name="connsiteY14" fmla="*/ 348343 h 2277221"/>
                <a:gd name="connsiteX15" fmla="*/ 4797879 w 5023757"/>
                <a:gd name="connsiteY15" fmla="*/ 462643 h 2277221"/>
                <a:gd name="connsiteX16" fmla="*/ 4887686 w 5023757"/>
                <a:gd name="connsiteY16" fmla="*/ 623207 h 2277221"/>
                <a:gd name="connsiteX17" fmla="*/ 4980215 w 5023757"/>
                <a:gd name="connsiteY17" fmla="*/ 846364 h 2277221"/>
                <a:gd name="connsiteX18" fmla="*/ 5023757 w 5023757"/>
                <a:gd name="connsiteY18" fmla="*/ 1036864 h 2277221"/>
                <a:gd name="connsiteX19" fmla="*/ 4980215 w 5023757"/>
                <a:gd name="connsiteY19" fmla="*/ 1208314 h 2277221"/>
                <a:gd name="connsiteX20" fmla="*/ 4925786 w 5023757"/>
                <a:gd name="connsiteY20" fmla="*/ 1254578 h 2277221"/>
                <a:gd name="connsiteX21" fmla="*/ 4966607 w 5023757"/>
                <a:gd name="connsiteY21" fmla="*/ 1336221 h 2277221"/>
                <a:gd name="connsiteX22" fmla="*/ 4999265 w 5023757"/>
                <a:gd name="connsiteY22" fmla="*/ 1412421 h 2277221"/>
                <a:gd name="connsiteX23" fmla="*/ 4999265 w 5023757"/>
                <a:gd name="connsiteY23" fmla="*/ 1526721 h 2277221"/>
                <a:gd name="connsiteX24" fmla="*/ 4939393 w 5023757"/>
                <a:gd name="connsiteY24" fmla="*/ 1709057 h 2277221"/>
                <a:gd name="connsiteX25" fmla="*/ 4808765 w 5023757"/>
                <a:gd name="connsiteY25" fmla="*/ 1823357 h 2277221"/>
                <a:gd name="connsiteX26" fmla="*/ 4678136 w 5023757"/>
                <a:gd name="connsiteY26" fmla="*/ 1875064 h 2277221"/>
                <a:gd name="connsiteX27" fmla="*/ 4484915 w 5023757"/>
                <a:gd name="connsiteY27" fmla="*/ 1847850 h 2277221"/>
                <a:gd name="connsiteX28" fmla="*/ 4318907 w 5023757"/>
                <a:gd name="connsiteY28" fmla="*/ 1902278 h 2277221"/>
                <a:gd name="connsiteX29" fmla="*/ 4171950 w 5023757"/>
                <a:gd name="connsiteY29" fmla="*/ 1983921 h 2277221"/>
                <a:gd name="connsiteX30" fmla="*/ 3943350 w 5023757"/>
                <a:gd name="connsiteY30" fmla="*/ 2046514 h 2277221"/>
                <a:gd name="connsiteX31" fmla="*/ 3709307 w 5023757"/>
                <a:gd name="connsiteY31" fmla="*/ 2024743 h 2277221"/>
                <a:gd name="connsiteX32" fmla="*/ 3412672 w 5023757"/>
                <a:gd name="connsiteY32" fmla="*/ 1978478 h 2277221"/>
                <a:gd name="connsiteX33" fmla="*/ 3178629 w 5023757"/>
                <a:gd name="connsiteY33" fmla="*/ 1883228 h 2277221"/>
                <a:gd name="connsiteX34" fmla="*/ 2947307 w 5023757"/>
                <a:gd name="connsiteY34" fmla="*/ 1733550 h 2277221"/>
                <a:gd name="connsiteX35" fmla="*/ 2849336 w 5023757"/>
                <a:gd name="connsiteY35" fmla="*/ 1630136 h 2277221"/>
                <a:gd name="connsiteX36" fmla="*/ 2718707 w 5023757"/>
                <a:gd name="connsiteY36" fmla="*/ 1543050 h 2277221"/>
                <a:gd name="connsiteX37" fmla="*/ 2770415 w 5023757"/>
                <a:gd name="connsiteY37" fmla="*/ 1706336 h 2277221"/>
                <a:gd name="connsiteX38" fmla="*/ 2770415 w 5023757"/>
                <a:gd name="connsiteY38" fmla="*/ 1883228 h 2277221"/>
                <a:gd name="connsiteX39" fmla="*/ 2626179 w 5023757"/>
                <a:gd name="connsiteY39" fmla="*/ 1948543 h 2277221"/>
                <a:gd name="connsiteX40" fmla="*/ 2381250 w 5023757"/>
                <a:gd name="connsiteY40" fmla="*/ 1847850 h 2277221"/>
                <a:gd name="connsiteX41" fmla="*/ 2193472 w 5023757"/>
                <a:gd name="connsiteY41" fmla="*/ 1749878 h 2277221"/>
                <a:gd name="connsiteX42" fmla="*/ 2098222 w 5023757"/>
                <a:gd name="connsiteY42" fmla="*/ 1719943 h 2277221"/>
                <a:gd name="connsiteX43" fmla="*/ 2084615 w 5023757"/>
                <a:gd name="connsiteY43" fmla="*/ 1758043 h 2277221"/>
                <a:gd name="connsiteX44" fmla="*/ 2000250 w 5023757"/>
                <a:gd name="connsiteY44" fmla="*/ 1929493 h 2277221"/>
                <a:gd name="connsiteX45" fmla="*/ 1899557 w 5023757"/>
                <a:gd name="connsiteY45" fmla="*/ 2117271 h 2277221"/>
                <a:gd name="connsiteX46" fmla="*/ 1777093 w 5023757"/>
                <a:gd name="connsiteY46" fmla="*/ 2188028 h 2277221"/>
                <a:gd name="connsiteX47" fmla="*/ 1621972 w 5023757"/>
                <a:gd name="connsiteY47" fmla="*/ 2258786 h 2277221"/>
                <a:gd name="connsiteX48" fmla="*/ 1390650 w 5023757"/>
                <a:gd name="connsiteY48" fmla="*/ 2264228 h 2277221"/>
                <a:gd name="connsiteX49" fmla="*/ 1066800 w 5023757"/>
                <a:gd name="connsiteY49" fmla="*/ 2103664 h 2277221"/>
                <a:gd name="connsiteX50" fmla="*/ 726622 w 5023757"/>
                <a:gd name="connsiteY50" fmla="*/ 1872343 h 2277221"/>
                <a:gd name="connsiteX51" fmla="*/ 547007 w 5023757"/>
                <a:gd name="connsiteY51" fmla="*/ 1703614 h 2277221"/>
                <a:gd name="connsiteX52" fmla="*/ 329293 w 5023757"/>
                <a:gd name="connsiteY52" fmla="*/ 1589313 h 2277221"/>
                <a:gd name="connsiteX53" fmla="*/ 130629 w 5023757"/>
                <a:gd name="connsiteY53" fmla="*/ 1616528 h 2277221"/>
                <a:gd name="connsiteX54" fmla="*/ 8165 w 5023757"/>
                <a:gd name="connsiteY54" fmla="*/ 1657350 h 2277221"/>
                <a:gd name="connsiteX55" fmla="*/ 0 w 5023757"/>
                <a:gd name="connsiteY55" fmla="*/ 1344385 h 2277221"/>
                <a:gd name="connsiteX0" fmla="*/ 0 w 5023757"/>
                <a:gd name="connsiteY0" fmla="*/ 1344385 h 2277221"/>
                <a:gd name="connsiteX1" fmla="*/ 353786 w 5023757"/>
                <a:gd name="connsiteY1" fmla="*/ 1175657 h 2277221"/>
                <a:gd name="connsiteX2" fmla="*/ 2337707 w 5023757"/>
                <a:gd name="connsiteY2" fmla="*/ 1039586 h 2277221"/>
                <a:gd name="connsiteX3" fmla="*/ 4229100 w 5023757"/>
                <a:gd name="connsiteY3" fmla="*/ 1137557 h 2277221"/>
                <a:gd name="connsiteX4" fmla="*/ 4555672 w 5023757"/>
                <a:gd name="connsiteY4" fmla="*/ 778328 h 2277221"/>
                <a:gd name="connsiteX5" fmla="*/ 4468586 w 5023757"/>
                <a:gd name="connsiteY5" fmla="*/ 416378 h 2277221"/>
                <a:gd name="connsiteX6" fmla="*/ 4498522 w 5023757"/>
                <a:gd name="connsiteY6" fmla="*/ 244928 h 2277221"/>
                <a:gd name="connsiteX7" fmla="*/ 4514850 w 5023757"/>
                <a:gd name="connsiteY7" fmla="*/ 149678 h 2277221"/>
                <a:gd name="connsiteX8" fmla="*/ 4533900 w 5023757"/>
                <a:gd name="connsiteY8" fmla="*/ 73478 h 2277221"/>
                <a:gd name="connsiteX9" fmla="*/ 4561115 w 5023757"/>
                <a:gd name="connsiteY9" fmla="*/ 10886 h 2277221"/>
                <a:gd name="connsiteX10" fmla="*/ 4577443 w 5023757"/>
                <a:gd name="connsiteY10" fmla="*/ 0 h 2277221"/>
                <a:gd name="connsiteX11" fmla="*/ 4612822 w 5023757"/>
                <a:gd name="connsiteY11" fmla="*/ 13607 h 2277221"/>
                <a:gd name="connsiteX12" fmla="*/ 4634593 w 5023757"/>
                <a:gd name="connsiteY12" fmla="*/ 117021 h 2277221"/>
                <a:gd name="connsiteX13" fmla="*/ 4686300 w 5023757"/>
                <a:gd name="connsiteY13" fmla="*/ 258536 h 2277221"/>
                <a:gd name="connsiteX14" fmla="*/ 4729843 w 5023757"/>
                <a:gd name="connsiteY14" fmla="*/ 348343 h 2277221"/>
                <a:gd name="connsiteX15" fmla="*/ 4797879 w 5023757"/>
                <a:gd name="connsiteY15" fmla="*/ 462643 h 2277221"/>
                <a:gd name="connsiteX16" fmla="*/ 4887686 w 5023757"/>
                <a:gd name="connsiteY16" fmla="*/ 623207 h 2277221"/>
                <a:gd name="connsiteX17" fmla="*/ 4980215 w 5023757"/>
                <a:gd name="connsiteY17" fmla="*/ 846364 h 2277221"/>
                <a:gd name="connsiteX18" fmla="*/ 5023757 w 5023757"/>
                <a:gd name="connsiteY18" fmla="*/ 1036864 h 2277221"/>
                <a:gd name="connsiteX19" fmla="*/ 4980215 w 5023757"/>
                <a:gd name="connsiteY19" fmla="*/ 1208314 h 2277221"/>
                <a:gd name="connsiteX20" fmla="*/ 4925786 w 5023757"/>
                <a:gd name="connsiteY20" fmla="*/ 1254578 h 2277221"/>
                <a:gd name="connsiteX21" fmla="*/ 4966607 w 5023757"/>
                <a:gd name="connsiteY21" fmla="*/ 1336221 h 2277221"/>
                <a:gd name="connsiteX22" fmla="*/ 4999265 w 5023757"/>
                <a:gd name="connsiteY22" fmla="*/ 1412421 h 2277221"/>
                <a:gd name="connsiteX23" fmla="*/ 4999265 w 5023757"/>
                <a:gd name="connsiteY23" fmla="*/ 1526721 h 2277221"/>
                <a:gd name="connsiteX24" fmla="*/ 4939393 w 5023757"/>
                <a:gd name="connsiteY24" fmla="*/ 1709057 h 2277221"/>
                <a:gd name="connsiteX25" fmla="*/ 4808765 w 5023757"/>
                <a:gd name="connsiteY25" fmla="*/ 1823357 h 2277221"/>
                <a:gd name="connsiteX26" fmla="*/ 4678136 w 5023757"/>
                <a:gd name="connsiteY26" fmla="*/ 1875064 h 2277221"/>
                <a:gd name="connsiteX27" fmla="*/ 4484915 w 5023757"/>
                <a:gd name="connsiteY27" fmla="*/ 1847850 h 2277221"/>
                <a:gd name="connsiteX28" fmla="*/ 4318907 w 5023757"/>
                <a:gd name="connsiteY28" fmla="*/ 1902278 h 2277221"/>
                <a:gd name="connsiteX29" fmla="*/ 4171950 w 5023757"/>
                <a:gd name="connsiteY29" fmla="*/ 1983921 h 2277221"/>
                <a:gd name="connsiteX30" fmla="*/ 3943350 w 5023757"/>
                <a:gd name="connsiteY30" fmla="*/ 2046514 h 2277221"/>
                <a:gd name="connsiteX31" fmla="*/ 3709307 w 5023757"/>
                <a:gd name="connsiteY31" fmla="*/ 2024743 h 2277221"/>
                <a:gd name="connsiteX32" fmla="*/ 3412672 w 5023757"/>
                <a:gd name="connsiteY32" fmla="*/ 1978478 h 2277221"/>
                <a:gd name="connsiteX33" fmla="*/ 3178629 w 5023757"/>
                <a:gd name="connsiteY33" fmla="*/ 1883228 h 2277221"/>
                <a:gd name="connsiteX34" fmla="*/ 2947307 w 5023757"/>
                <a:gd name="connsiteY34" fmla="*/ 1733550 h 2277221"/>
                <a:gd name="connsiteX35" fmla="*/ 2849336 w 5023757"/>
                <a:gd name="connsiteY35" fmla="*/ 1630136 h 2277221"/>
                <a:gd name="connsiteX36" fmla="*/ 2718707 w 5023757"/>
                <a:gd name="connsiteY36" fmla="*/ 1543050 h 2277221"/>
                <a:gd name="connsiteX37" fmla="*/ 2770415 w 5023757"/>
                <a:gd name="connsiteY37" fmla="*/ 1706336 h 2277221"/>
                <a:gd name="connsiteX38" fmla="*/ 2770415 w 5023757"/>
                <a:gd name="connsiteY38" fmla="*/ 1883228 h 2277221"/>
                <a:gd name="connsiteX39" fmla="*/ 2626179 w 5023757"/>
                <a:gd name="connsiteY39" fmla="*/ 1948543 h 2277221"/>
                <a:gd name="connsiteX40" fmla="*/ 2381250 w 5023757"/>
                <a:gd name="connsiteY40" fmla="*/ 1847850 h 2277221"/>
                <a:gd name="connsiteX41" fmla="*/ 2193472 w 5023757"/>
                <a:gd name="connsiteY41" fmla="*/ 1749878 h 2277221"/>
                <a:gd name="connsiteX42" fmla="*/ 2098222 w 5023757"/>
                <a:gd name="connsiteY42" fmla="*/ 1719943 h 2277221"/>
                <a:gd name="connsiteX43" fmla="*/ 2084615 w 5023757"/>
                <a:gd name="connsiteY43" fmla="*/ 1758043 h 2277221"/>
                <a:gd name="connsiteX44" fmla="*/ 2000250 w 5023757"/>
                <a:gd name="connsiteY44" fmla="*/ 1929493 h 2277221"/>
                <a:gd name="connsiteX45" fmla="*/ 1899557 w 5023757"/>
                <a:gd name="connsiteY45" fmla="*/ 2117271 h 2277221"/>
                <a:gd name="connsiteX46" fmla="*/ 1777093 w 5023757"/>
                <a:gd name="connsiteY46" fmla="*/ 2188028 h 2277221"/>
                <a:gd name="connsiteX47" fmla="*/ 1621972 w 5023757"/>
                <a:gd name="connsiteY47" fmla="*/ 2258786 h 2277221"/>
                <a:gd name="connsiteX48" fmla="*/ 1390650 w 5023757"/>
                <a:gd name="connsiteY48" fmla="*/ 2264228 h 2277221"/>
                <a:gd name="connsiteX49" fmla="*/ 1066800 w 5023757"/>
                <a:gd name="connsiteY49" fmla="*/ 2103664 h 2277221"/>
                <a:gd name="connsiteX50" fmla="*/ 726622 w 5023757"/>
                <a:gd name="connsiteY50" fmla="*/ 1872343 h 2277221"/>
                <a:gd name="connsiteX51" fmla="*/ 547007 w 5023757"/>
                <a:gd name="connsiteY51" fmla="*/ 1703614 h 2277221"/>
                <a:gd name="connsiteX52" fmla="*/ 329293 w 5023757"/>
                <a:gd name="connsiteY52" fmla="*/ 1589313 h 2277221"/>
                <a:gd name="connsiteX53" fmla="*/ 130629 w 5023757"/>
                <a:gd name="connsiteY53" fmla="*/ 1616528 h 2277221"/>
                <a:gd name="connsiteX54" fmla="*/ 8165 w 5023757"/>
                <a:gd name="connsiteY54" fmla="*/ 1657350 h 2277221"/>
                <a:gd name="connsiteX55" fmla="*/ 0 w 5023757"/>
                <a:gd name="connsiteY55" fmla="*/ 1344385 h 2277221"/>
                <a:gd name="connsiteX0" fmla="*/ 0 w 5023757"/>
                <a:gd name="connsiteY0" fmla="*/ 1344385 h 2277221"/>
                <a:gd name="connsiteX1" fmla="*/ 353786 w 5023757"/>
                <a:gd name="connsiteY1" fmla="*/ 1175657 h 2277221"/>
                <a:gd name="connsiteX2" fmla="*/ 2337707 w 5023757"/>
                <a:gd name="connsiteY2" fmla="*/ 1039586 h 2277221"/>
                <a:gd name="connsiteX3" fmla="*/ 4229100 w 5023757"/>
                <a:gd name="connsiteY3" fmla="*/ 1137557 h 2277221"/>
                <a:gd name="connsiteX4" fmla="*/ 4555672 w 5023757"/>
                <a:gd name="connsiteY4" fmla="*/ 778328 h 2277221"/>
                <a:gd name="connsiteX5" fmla="*/ 4468586 w 5023757"/>
                <a:gd name="connsiteY5" fmla="*/ 416378 h 2277221"/>
                <a:gd name="connsiteX6" fmla="*/ 4498522 w 5023757"/>
                <a:gd name="connsiteY6" fmla="*/ 244928 h 2277221"/>
                <a:gd name="connsiteX7" fmla="*/ 4514850 w 5023757"/>
                <a:gd name="connsiteY7" fmla="*/ 149678 h 2277221"/>
                <a:gd name="connsiteX8" fmla="*/ 4533900 w 5023757"/>
                <a:gd name="connsiteY8" fmla="*/ 73478 h 2277221"/>
                <a:gd name="connsiteX9" fmla="*/ 4561115 w 5023757"/>
                <a:gd name="connsiteY9" fmla="*/ 10886 h 2277221"/>
                <a:gd name="connsiteX10" fmla="*/ 4577443 w 5023757"/>
                <a:gd name="connsiteY10" fmla="*/ 0 h 2277221"/>
                <a:gd name="connsiteX11" fmla="*/ 4612822 w 5023757"/>
                <a:gd name="connsiteY11" fmla="*/ 13607 h 2277221"/>
                <a:gd name="connsiteX12" fmla="*/ 4634593 w 5023757"/>
                <a:gd name="connsiteY12" fmla="*/ 117021 h 2277221"/>
                <a:gd name="connsiteX13" fmla="*/ 4686300 w 5023757"/>
                <a:gd name="connsiteY13" fmla="*/ 258536 h 2277221"/>
                <a:gd name="connsiteX14" fmla="*/ 4729843 w 5023757"/>
                <a:gd name="connsiteY14" fmla="*/ 348343 h 2277221"/>
                <a:gd name="connsiteX15" fmla="*/ 4797879 w 5023757"/>
                <a:gd name="connsiteY15" fmla="*/ 462643 h 2277221"/>
                <a:gd name="connsiteX16" fmla="*/ 4887686 w 5023757"/>
                <a:gd name="connsiteY16" fmla="*/ 623207 h 2277221"/>
                <a:gd name="connsiteX17" fmla="*/ 4980215 w 5023757"/>
                <a:gd name="connsiteY17" fmla="*/ 846364 h 2277221"/>
                <a:gd name="connsiteX18" fmla="*/ 5023757 w 5023757"/>
                <a:gd name="connsiteY18" fmla="*/ 1036864 h 2277221"/>
                <a:gd name="connsiteX19" fmla="*/ 4980215 w 5023757"/>
                <a:gd name="connsiteY19" fmla="*/ 1208314 h 2277221"/>
                <a:gd name="connsiteX20" fmla="*/ 4925786 w 5023757"/>
                <a:gd name="connsiteY20" fmla="*/ 1254578 h 2277221"/>
                <a:gd name="connsiteX21" fmla="*/ 4966607 w 5023757"/>
                <a:gd name="connsiteY21" fmla="*/ 1336221 h 2277221"/>
                <a:gd name="connsiteX22" fmla="*/ 4999265 w 5023757"/>
                <a:gd name="connsiteY22" fmla="*/ 1412421 h 2277221"/>
                <a:gd name="connsiteX23" fmla="*/ 4999265 w 5023757"/>
                <a:gd name="connsiteY23" fmla="*/ 1526721 h 2277221"/>
                <a:gd name="connsiteX24" fmla="*/ 4939393 w 5023757"/>
                <a:gd name="connsiteY24" fmla="*/ 1709057 h 2277221"/>
                <a:gd name="connsiteX25" fmla="*/ 4808765 w 5023757"/>
                <a:gd name="connsiteY25" fmla="*/ 1823357 h 2277221"/>
                <a:gd name="connsiteX26" fmla="*/ 4678136 w 5023757"/>
                <a:gd name="connsiteY26" fmla="*/ 1875064 h 2277221"/>
                <a:gd name="connsiteX27" fmla="*/ 4484915 w 5023757"/>
                <a:gd name="connsiteY27" fmla="*/ 1847850 h 2277221"/>
                <a:gd name="connsiteX28" fmla="*/ 4318907 w 5023757"/>
                <a:gd name="connsiteY28" fmla="*/ 1902278 h 2277221"/>
                <a:gd name="connsiteX29" fmla="*/ 4171950 w 5023757"/>
                <a:gd name="connsiteY29" fmla="*/ 1983921 h 2277221"/>
                <a:gd name="connsiteX30" fmla="*/ 3943350 w 5023757"/>
                <a:gd name="connsiteY30" fmla="*/ 2046514 h 2277221"/>
                <a:gd name="connsiteX31" fmla="*/ 3709307 w 5023757"/>
                <a:gd name="connsiteY31" fmla="*/ 2024743 h 2277221"/>
                <a:gd name="connsiteX32" fmla="*/ 3412672 w 5023757"/>
                <a:gd name="connsiteY32" fmla="*/ 1978478 h 2277221"/>
                <a:gd name="connsiteX33" fmla="*/ 3178629 w 5023757"/>
                <a:gd name="connsiteY33" fmla="*/ 1883228 h 2277221"/>
                <a:gd name="connsiteX34" fmla="*/ 2947307 w 5023757"/>
                <a:gd name="connsiteY34" fmla="*/ 1733550 h 2277221"/>
                <a:gd name="connsiteX35" fmla="*/ 2849336 w 5023757"/>
                <a:gd name="connsiteY35" fmla="*/ 1630136 h 2277221"/>
                <a:gd name="connsiteX36" fmla="*/ 2718707 w 5023757"/>
                <a:gd name="connsiteY36" fmla="*/ 1543050 h 2277221"/>
                <a:gd name="connsiteX37" fmla="*/ 2770415 w 5023757"/>
                <a:gd name="connsiteY37" fmla="*/ 1706336 h 2277221"/>
                <a:gd name="connsiteX38" fmla="*/ 2770415 w 5023757"/>
                <a:gd name="connsiteY38" fmla="*/ 1883228 h 2277221"/>
                <a:gd name="connsiteX39" fmla="*/ 2626179 w 5023757"/>
                <a:gd name="connsiteY39" fmla="*/ 1948543 h 2277221"/>
                <a:gd name="connsiteX40" fmla="*/ 2381250 w 5023757"/>
                <a:gd name="connsiteY40" fmla="*/ 1847850 h 2277221"/>
                <a:gd name="connsiteX41" fmla="*/ 2193472 w 5023757"/>
                <a:gd name="connsiteY41" fmla="*/ 1749878 h 2277221"/>
                <a:gd name="connsiteX42" fmla="*/ 2098222 w 5023757"/>
                <a:gd name="connsiteY42" fmla="*/ 1719943 h 2277221"/>
                <a:gd name="connsiteX43" fmla="*/ 2084615 w 5023757"/>
                <a:gd name="connsiteY43" fmla="*/ 1758043 h 2277221"/>
                <a:gd name="connsiteX44" fmla="*/ 2000250 w 5023757"/>
                <a:gd name="connsiteY44" fmla="*/ 1929493 h 2277221"/>
                <a:gd name="connsiteX45" fmla="*/ 1899557 w 5023757"/>
                <a:gd name="connsiteY45" fmla="*/ 2117271 h 2277221"/>
                <a:gd name="connsiteX46" fmla="*/ 1777093 w 5023757"/>
                <a:gd name="connsiteY46" fmla="*/ 2188028 h 2277221"/>
                <a:gd name="connsiteX47" fmla="*/ 1621972 w 5023757"/>
                <a:gd name="connsiteY47" fmla="*/ 2258786 h 2277221"/>
                <a:gd name="connsiteX48" fmla="*/ 1390650 w 5023757"/>
                <a:gd name="connsiteY48" fmla="*/ 2264228 h 2277221"/>
                <a:gd name="connsiteX49" fmla="*/ 1066800 w 5023757"/>
                <a:gd name="connsiteY49" fmla="*/ 2103664 h 2277221"/>
                <a:gd name="connsiteX50" fmla="*/ 726622 w 5023757"/>
                <a:gd name="connsiteY50" fmla="*/ 1872343 h 2277221"/>
                <a:gd name="connsiteX51" fmla="*/ 547007 w 5023757"/>
                <a:gd name="connsiteY51" fmla="*/ 1703614 h 2277221"/>
                <a:gd name="connsiteX52" fmla="*/ 329293 w 5023757"/>
                <a:gd name="connsiteY52" fmla="*/ 1589313 h 2277221"/>
                <a:gd name="connsiteX53" fmla="*/ 130629 w 5023757"/>
                <a:gd name="connsiteY53" fmla="*/ 1616528 h 2277221"/>
                <a:gd name="connsiteX54" fmla="*/ 8165 w 5023757"/>
                <a:gd name="connsiteY54" fmla="*/ 1657350 h 2277221"/>
                <a:gd name="connsiteX55" fmla="*/ 0 w 5023757"/>
                <a:gd name="connsiteY55" fmla="*/ 1344385 h 2277221"/>
                <a:gd name="connsiteX0" fmla="*/ 0 w 5023757"/>
                <a:gd name="connsiteY0" fmla="*/ 1344385 h 2277221"/>
                <a:gd name="connsiteX1" fmla="*/ 353786 w 5023757"/>
                <a:gd name="connsiteY1" fmla="*/ 1175657 h 2277221"/>
                <a:gd name="connsiteX2" fmla="*/ 2337707 w 5023757"/>
                <a:gd name="connsiteY2" fmla="*/ 1039586 h 2277221"/>
                <a:gd name="connsiteX3" fmla="*/ 4229100 w 5023757"/>
                <a:gd name="connsiteY3" fmla="*/ 1137557 h 2277221"/>
                <a:gd name="connsiteX4" fmla="*/ 4555672 w 5023757"/>
                <a:gd name="connsiteY4" fmla="*/ 778328 h 2277221"/>
                <a:gd name="connsiteX5" fmla="*/ 4468586 w 5023757"/>
                <a:gd name="connsiteY5" fmla="*/ 416378 h 2277221"/>
                <a:gd name="connsiteX6" fmla="*/ 4498522 w 5023757"/>
                <a:gd name="connsiteY6" fmla="*/ 244928 h 2277221"/>
                <a:gd name="connsiteX7" fmla="*/ 4514850 w 5023757"/>
                <a:gd name="connsiteY7" fmla="*/ 149678 h 2277221"/>
                <a:gd name="connsiteX8" fmla="*/ 4533900 w 5023757"/>
                <a:gd name="connsiteY8" fmla="*/ 73478 h 2277221"/>
                <a:gd name="connsiteX9" fmla="*/ 4561115 w 5023757"/>
                <a:gd name="connsiteY9" fmla="*/ 10886 h 2277221"/>
                <a:gd name="connsiteX10" fmla="*/ 4577443 w 5023757"/>
                <a:gd name="connsiteY10" fmla="*/ 0 h 2277221"/>
                <a:gd name="connsiteX11" fmla="*/ 4612822 w 5023757"/>
                <a:gd name="connsiteY11" fmla="*/ 13607 h 2277221"/>
                <a:gd name="connsiteX12" fmla="*/ 4634593 w 5023757"/>
                <a:gd name="connsiteY12" fmla="*/ 117021 h 2277221"/>
                <a:gd name="connsiteX13" fmla="*/ 4686300 w 5023757"/>
                <a:gd name="connsiteY13" fmla="*/ 258536 h 2277221"/>
                <a:gd name="connsiteX14" fmla="*/ 4729843 w 5023757"/>
                <a:gd name="connsiteY14" fmla="*/ 348343 h 2277221"/>
                <a:gd name="connsiteX15" fmla="*/ 4797879 w 5023757"/>
                <a:gd name="connsiteY15" fmla="*/ 462643 h 2277221"/>
                <a:gd name="connsiteX16" fmla="*/ 4887686 w 5023757"/>
                <a:gd name="connsiteY16" fmla="*/ 623207 h 2277221"/>
                <a:gd name="connsiteX17" fmla="*/ 4980215 w 5023757"/>
                <a:gd name="connsiteY17" fmla="*/ 846364 h 2277221"/>
                <a:gd name="connsiteX18" fmla="*/ 5023757 w 5023757"/>
                <a:gd name="connsiteY18" fmla="*/ 1036864 h 2277221"/>
                <a:gd name="connsiteX19" fmla="*/ 4980215 w 5023757"/>
                <a:gd name="connsiteY19" fmla="*/ 1208314 h 2277221"/>
                <a:gd name="connsiteX20" fmla="*/ 4925786 w 5023757"/>
                <a:gd name="connsiteY20" fmla="*/ 1254578 h 2277221"/>
                <a:gd name="connsiteX21" fmla="*/ 4966607 w 5023757"/>
                <a:gd name="connsiteY21" fmla="*/ 1336221 h 2277221"/>
                <a:gd name="connsiteX22" fmla="*/ 4999265 w 5023757"/>
                <a:gd name="connsiteY22" fmla="*/ 1412421 h 2277221"/>
                <a:gd name="connsiteX23" fmla="*/ 4999265 w 5023757"/>
                <a:gd name="connsiteY23" fmla="*/ 1526721 h 2277221"/>
                <a:gd name="connsiteX24" fmla="*/ 4939393 w 5023757"/>
                <a:gd name="connsiteY24" fmla="*/ 1709057 h 2277221"/>
                <a:gd name="connsiteX25" fmla="*/ 4808765 w 5023757"/>
                <a:gd name="connsiteY25" fmla="*/ 1823357 h 2277221"/>
                <a:gd name="connsiteX26" fmla="*/ 4678136 w 5023757"/>
                <a:gd name="connsiteY26" fmla="*/ 1875064 h 2277221"/>
                <a:gd name="connsiteX27" fmla="*/ 4484915 w 5023757"/>
                <a:gd name="connsiteY27" fmla="*/ 1847850 h 2277221"/>
                <a:gd name="connsiteX28" fmla="*/ 4318907 w 5023757"/>
                <a:gd name="connsiteY28" fmla="*/ 1902278 h 2277221"/>
                <a:gd name="connsiteX29" fmla="*/ 4171950 w 5023757"/>
                <a:gd name="connsiteY29" fmla="*/ 1983921 h 2277221"/>
                <a:gd name="connsiteX30" fmla="*/ 3943350 w 5023757"/>
                <a:gd name="connsiteY30" fmla="*/ 2046514 h 2277221"/>
                <a:gd name="connsiteX31" fmla="*/ 3709307 w 5023757"/>
                <a:gd name="connsiteY31" fmla="*/ 2024743 h 2277221"/>
                <a:gd name="connsiteX32" fmla="*/ 3412672 w 5023757"/>
                <a:gd name="connsiteY32" fmla="*/ 1978478 h 2277221"/>
                <a:gd name="connsiteX33" fmla="*/ 3178629 w 5023757"/>
                <a:gd name="connsiteY33" fmla="*/ 1883228 h 2277221"/>
                <a:gd name="connsiteX34" fmla="*/ 2947307 w 5023757"/>
                <a:gd name="connsiteY34" fmla="*/ 1733550 h 2277221"/>
                <a:gd name="connsiteX35" fmla="*/ 2849336 w 5023757"/>
                <a:gd name="connsiteY35" fmla="*/ 1630136 h 2277221"/>
                <a:gd name="connsiteX36" fmla="*/ 2718707 w 5023757"/>
                <a:gd name="connsiteY36" fmla="*/ 1543050 h 2277221"/>
                <a:gd name="connsiteX37" fmla="*/ 2770415 w 5023757"/>
                <a:gd name="connsiteY37" fmla="*/ 1706336 h 2277221"/>
                <a:gd name="connsiteX38" fmla="*/ 2770415 w 5023757"/>
                <a:gd name="connsiteY38" fmla="*/ 1883228 h 2277221"/>
                <a:gd name="connsiteX39" fmla="*/ 2626179 w 5023757"/>
                <a:gd name="connsiteY39" fmla="*/ 1948543 h 2277221"/>
                <a:gd name="connsiteX40" fmla="*/ 2381250 w 5023757"/>
                <a:gd name="connsiteY40" fmla="*/ 1847850 h 2277221"/>
                <a:gd name="connsiteX41" fmla="*/ 2193472 w 5023757"/>
                <a:gd name="connsiteY41" fmla="*/ 1749878 h 2277221"/>
                <a:gd name="connsiteX42" fmla="*/ 2098222 w 5023757"/>
                <a:gd name="connsiteY42" fmla="*/ 1719943 h 2277221"/>
                <a:gd name="connsiteX43" fmla="*/ 2084615 w 5023757"/>
                <a:gd name="connsiteY43" fmla="*/ 1758043 h 2277221"/>
                <a:gd name="connsiteX44" fmla="*/ 2000250 w 5023757"/>
                <a:gd name="connsiteY44" fmla="*/ 1929493 h 2277221"/>
                <a:gd name="connsiteX45" fmla="*/ 1899557 w 5023757"/>
                <a:gd name="connsiteY45" fmla="*/ 2117271 h 2277221"/>
                <a:gd name="connsiteX46" fmla="*/ 1777093 w 5023757"/>
                <a:gd name="connsiteY46" fmla="*/ 2188028 h 2277221"/>
                <a:gd name="connsiteX47" fmla="*/ 1621972 w 5023757"/>
                <a:gd name="connsiteY47" fmla="*/ 2258786 h 2277221"/>
                <a:gd name="connsiteX48" fmla="*/ 1390650 w 5023757"/>
                <a:gd name="connsiteY48" fmla="*/ 2264228 h 2277221"/>
                <a:gd name="connsiteX49" fmla="*/ 1066800 w 5023757"/>
                <a:gd name="connsiteY49" fmla="*/ 2103664 h 2277221"/>
                <a:gd name="connsiteX50" fmla="*/ 726622 w 5023757"/>
                <a:gd name="connsiteY50" fmla="*/ 1872343 h 2277221"/>
                <a:gd name="connsiteX51" fmla="*/ 547007 w 5023757"/>
                <a:gd name="connsiteY51" fmla="*/ 1703614 h 2277221"/>
                <a:gd name="connsiteX52" fmla="*/ 329293 w 5023757"/>
                <a:gd name="connsiteY52" fmla="*/ 1589313 h 2277221"/>
                <a:gd name="connsiteX53" fmla="*/ 130629 w 5023757"/>
                <a:gd name="connsiteY53" fmla="*/ 1616528 h 2277221"/>
                <a:gd name="connsiteX54" fmla="*/ 8165 w 5023757"/>
                <a:gd name="connsiteY54" fmla="*/ 1657350 h 2277221"/>
                <a:gd name="connsiteX55" fmla="*/ 0 w 5023757"/>
                <a:gd name="connsiteY55" fmla="*/ 1344385 h 2277221"/>
                <a:gd name="connsiteX0" fmla="*/ 0 w 5023757"/>
                <a:gd name="connsiteY0" fmla="*/ 1344385 h 2277221"/>
                <a:gd name="connsiteX1" fmla="*/ 353786 w 5023757"/>
                <a:gd name="connsiteY1" fmla="*/ 1175657 h 2277221"/>
                <a:gd name="connsiteX2" fmla="*/ 2337707 w 5023757"/>
                <a:gd name="connsiteY2" fmla="*/ 1039586 h 2277221"/>
                <a:gd name="connsiteX3" fmla="*/ 4229100 w 5023757"/>
                <a:gd name="connsiteY3" fmla="*/ 1137557 h 2277221"/>
                <a:gd name="connsiteX4" fmla="*/ 4555672 w 5023757"/>
                <a:gd name="connsiteY4" fmla="*/ 778328 h 2277221"/>
                <a:gd name="connsiteX5" fmla="*/ 4468586 w 5023757"/>
                <a:gd name="connsiteY5" fmla="*/ 416378 h 2277221"/>
                <a:gd name="connsiteX6" fmla="*/ 4498522 w 5023757"/>
                <a:gd name="connsiteY6" fmla="*/ 244928 h 2277221"/>
                <a:gd name="connsiteX7" fmla="*/ 4514850 w 5023757"/>
                <a:gd name="connsiteY7" fmla="*/ 149678 h 2277221"/>
                <a:gd name="connsiteX8" fmla="*/ 4533900 w 5023757"/>
                <a:gd name="connsiteY8" fmla="*/ 73478 h 2277221"/>
                <a:gd name="connsiteX9" fmla="*/ 4561115 w 5023757"/>
                <a:gd name="connsiteY9" fmla="*/ 10886 h 2277221"/>
                <a:gd name="connsiteX10" fmla="*/ 4577443 w 5023757"/>
                <a:gd name="connsiteY10" fmla="*/ 0 h 2277221"/>
                <a:gd name="connsiteX11" fmla="*/ 4612822 w 5023757"/>
                <a:gd name="connsiteY11" fmla="*/ 13607 h 2277221"/>
                <a:gd name="connsiteX12" fmla="*/ 4634593 w 5023757"/>
                <a:gd name="connsiteY12" fmla="*/ 117021 h 2277221"/>
                <a:gd name="connsiteX13" fmla="*/ 4686300 w 5023757"/>
                <a:gd name="connsiteY13" fmla="*/ 258536 h 2277221"/>
                <a:gd name="connsiteX14" fmla="*/ 4729843 w 5023757"/>
                <a:gd name="connsiteY14" fmla="*/ 348343 h 2277221"/>
                <a:gd name="connsiteX15" fmla="*/ 4797879 w 5023757"/>
                <a:gd name="connsiteY15" fmla="*/ 462643 h 2277221"/>
                <a:gd name="connsiteX16" fmla="*/ 4887686 w 5023757"/>
                <a:gd name="connsiteY16" fmla="*/ 623207 h 2277221"/>
                <a:gd name="connsiteX17" fmla="*/ 4980215 w 5023757"/>
                <a:gd name="connsiteY17" fmla="*/ 846364 h 2277221"/>
                <a:gd name="connsiteX18" fmla="*/ 5023757 w 5023757"/>
                <a:gd name="connsiteY18" fmla="*/ 1036864 h 2277221"/>
                <a:gd name="connsiteX19" fmla="*/ 4980215 w 5023757"/>
                <a:gd name="connsiteY19" fmla="*/ 1208314 h 2277221"/>
                <a:gd name="connsiteX20" fmla="*/ 4925786 w 5023757"/>
                <a:gd name="connsiteY20" fmla="*/ 1254578 h 2277221"/>
                <a:gd name="connsiteX21" fmla="*/ 4966607 w 5023757"/>
                <a:gd name="connsiteY21" fmla="*/ 1336221 h 2277221"/>
                <a:gd name="connsiteX22" fmla="*/ 4999265 w 5023757"/>
                <a:gd name="connsiteY22" fmla="*/ 1412421 h 2277221"/>
                <a:gd name="connsiteX23" fmla="*/ 4999265 w 5023757"/>
                <a:gd name="connsiteY23" fmla="*/ 1526721 h 2277221"/>
                <a:gd name="connsiteX24" fmla="*/ 4939393 w 5023757"/>
                <a:gd name="connsiteY24" fmla="*/ 1709057 h 2277221"/>
                <a:gd name="connsiteX25" fmla="*/ 4808765 w 5023757"/>
                <a:gd name="connsiteY25" fmla="*/ 1823357 h 2277221"/>
                <a:gd name="connsiteX26" fmla="*/ 4678136 w 5023757"/>
                <a:gd name="connsiteY26" fmla="*/ 1875064 h 2277221"/>
                <a:gd name="connsiteX27" fmla="*/ 4484915 w 5023757"/>
                <a:gd name="connsiteY27" fmla="*/ 1847850 h 2277221"/>
                <a:gd name="connsiteX28" fmla="*/ 4318907 w 5023757"/>
                <a:gd name="connsiteY28" fmla="*/ 1902278 h 2277221"/>
                <a:gd name="connsiteX29" fmla="*/ 4171950 w 5023757"/>
                <a:gd name="connsiteY29" fmla="*/ 1983921 h 2277221"/>
                <a:gd name="connsiteX30" fmla="*/ 3943350 w 5023757"/>
                <a:gd name="connsiteY30" fmla="*/ 2046514 h 2277221"/>
                <a:gd name="connsiteX31" fmla="*/ 3709307 w 5023757"/>
                <a:gd name="connsiteY31" fmla="*/ 2024743 h 2277221"/>
                <a:gd name="connsiteX32" fmla="*/ 3412672 w 5023757"/>
                <a:gd name="connsiteY32" fmla="*/ 1978478 h 2277221"/>
                <a:gd name="connsiteX33" fmla="*/ 3178629 w 5023757"/>
                <a:gd name="connsiteY33" fmla="*/ 1883228 h 2277221"/>
                <a:gd name="connsiteX34" fmla="*/ 2947307 w 5023757"/>
                <a:gd name="connsiteY34" fmla="*/ 1733550 h 2277221"/>
                <a:gd name="connsiteX35" fmla="*/ 2849336 w 5023757"/>
                <a:gd name="connsiteY35" fmla="*/ 1630136 h 2277221"/>
                <a:gd name="connsiteX36" fmla="*/ 2718707 w 5023757"/>
                <a:gd name="connsiteY36" fmla="*/ 1543050 h 2277221"/>
                <a:gd name="connsiteX37" fmla="*/ 2770415 w 5023757"/>
                <a:gd name="connsiteY37" fmla="*/ 1706336 h 2277221"/>
                <a:gd name="connsiteX38" fmla="*/ 2770415 w 5023757"/>
                <a:gd name="connsiteY38" fmla="*/ 1883228 h 2277221"/>
                <a:gd name="connsiteX39" fmla="*/ 2626179 w 5023757"/>
                <a:gd name="connsiteY39" fmla="*/ 1948543 h 2277221"/>
                <a:gd name="connsiteX40" fmla="*/ 2381250 w 5023757"/>
                <a:gd name="connsiteY40" fmla="*/ 1847850 h 2277221"/>
                <a:gd name="connsiteX41" fmla="*/ 2193472 w 5023757"/>
                <a:gd name="connsiteY41" fmla="*/ 1749878 h 2277221"/>
                <a:gd name="connsiteX42" fmla="*/ 2098222 w 5023757"/>
                <a:gd name="connsiteY42" fmla="*/ 1719943 h 2277221"/>
                <a:gd name="connsiteX43" fmla="*/ 2084615 w 5023757"/>
                <a:gd name="connsiteY43" fmla="*/ 1758043 h 2277221"/>
                <a:gd name="connsiteX44" fmla="*/ 2000250 w 5023757"/>
                <a:gd name="connsiteY44" fmla="*/ 1929493 h 2277221"/>
                <a:gd name="connsiteX45" fmla="*/ 1899557 w 5023757"/>
                <a:gd name="connsiteY45" fmla="*/ 2117271 h 2277221"/>
                <a:gd name="connsiteX46" fmla="*/ 1777093 w 5023757"/>
                <a:gd name="connsiteY46" fmla="*/ 2188028 h 2277221"/>
                <a:gd name="connsiteX47" fmla="*/ 1621972 w 5023757"/>
                <a:gd name="connsiteY47" fmla="*/ 2258786 h 2277221"/>
                <a:gd name="connsiteX48" fmla="*/ 1390650 w 5023757"/>
                <a:gd name="connsiteY48" fmla="*/ 2264228 h 2277221"/>
                <a:gd name="connsiteX49" fmla="*/ 1066800 w 5023757"/>
                <a:gd name="connsiteY49" fmla="*/ 2103664 h 2277221"/>
                <a:gd name="connsiteX50" fmla="*/ 726622 w 5023757"/>
                <a:gd name="connsiteY50" fmla="*/ 1872343 h 2277221"/>
                <a:gd name="connsiteX51" fmla="*/ 547007 w 5023757"/>
                <a:gd name="connsiteY51" fmla="*/ 1703614 h 2277221"/>
                <a:gd name="connsiteX52" fmla="*/ 329293 w 5023757"/>
                <a:gd name="connsiteY52" fmla="*/ 1589313 h 2277221"/>
                <a:gd name="connsiteX53" fmla="*/ 130629 w 5023757"/>
                <a:gd name="connsiteY53" fmla="*/ 1616528 h 2277221"/>
                <a:gd name="connsiteX54" fmla="*/ 8165 w 5023757"/>
                <a:gd name="connsiteY54" fmla="*/ 1657350 h 2277221"/>
                <a:gd name="connsiteX55" fmla="*/ 0 w 5023757"/>
                <a:gd name="connsiteY55" fmla="*/ 1344385 h 2277221"/>
                <a:gd name="connsiteX0" fmla="*/ 0 w 5023757"/>
                <a:gd name="connsiteY0" fmla="*/ 1344385 h 2277221"/>
                <a:gd name="connsiteX1" fmla="*/ 353786 w 5023757"/>
                <a:gd name="connsiteY1" fmla="*/ 1175657 h 2277221"/>
                <a:gd name="connsiteX2" fmla="*/ 2337707 w 5023757"/>
                <a:gd name="connsiteY2" fmla="*/ 1039586 h 2277221"/>
                <a:gd name="connsiteX3" fmla="*/ 4229100 w 5023757"/>
                <a:gd name="connsiteY3" fmla="*/ 1137557 h 2277221"/>
                <a:gd name="connsiteX4" fmla="*/ 4555672 w 5023757"/>
                <a:gd name="connsiteY4" fmla="*/ 778328 h 2277221"/>
                <a:gd name="connsiteX5" fmla="*/ 4468586 w 5023757"/>
                <a:gd name="connsiteY5" fmla="*/ 416378 h 2277221"/>
                <a:gd name="connsiteX6" fmla="*/ 4498522 w 5023757"/>
                <a:gd name="connsiteY6" fmla="*/ 244928 h 2277221"/>
                <a:gd name="connsiteX7" fmla="*/ 4514850 w 5023757"/>
                <a:gd name="connsiteY7" fmla="*/ 149678 h 2277221"/>
                <a:gd name="connsiteX8" fmla="*/ 4533900 w 5023757"/>
                <a:gd name="connsiteY8" fmla="*/ 73478 h 2277221"/>
                <a:gd name="connsiteX9" fmla="*/ 4561115 w 5023757"/>
                <a:gd name="connsiteY9" fmla="*/ 10886 h 2277221"/>
                <a:gd name="connsiteX10" fmla="*/ 4577443 w 5023757"/>
                <a:gd name="connsiteY10" fmla="*/ 0 h 2277221"/>
                <a:gd name="connsiteX11" fmla="*/ 4612822 w 5023757"/>
                <a:gd name="connsiteY11" fmla="*/ 13607 h 2277221"/>
                <a:gd name="connsiteX12" fmla="*/ 4634593 w 5023757"/>
                <a:gd name="connsiteY12" fmla="*/ 117021 h 2277221"/>
                <a:gd name="connsiteX13" fmla="*/ 4686300 w 5023757"/>
                <a:gd name="connsiteY13" fmla="*/ 258536 h 2277221"/>
                <a:gd name="connsiteX14" fmla="*/ 4729843 w 5023757"/>
                <a:gd name="connsiteY14" fmla="*/ 348343 h 2277221"/>
                <a:gd name="connsiteX15" fmla="*/ 4797879 w 5023757"/>
                <a:gd name="connsiteY15" fmla="*/ 462643 h 2277221"/>
                <a:gd name="connsiteX16" fmla="*/ 4887686 w 5023757"/>
                <a:gd name="connsiteY16" fmla="*/ 623207 h 2277221"/>
                <a:gd name="connsiteX17" fmla="*/ 4980215 w 5023757"/>
                <a:gd name="connsiteY17" fmla="*/ 846364 h 2277221"/>
                <a:gd name="connsiteX18" fmla="*/ 5023757 w 5023757"/>
                <a:gd name="connsiteY18" fmla="*/ 1036864 h 2277221"/>
                <a:gd name="connsiteX19" fmla="*/ 4980215 w 5023757"/>
                <a:gd name="connsiteY19" fmla="*/ 1208314 h 2277221"/>
                <a:gd name="connsiteX20" fmla="*/ 4925786 w 5023757"/>
                <a:gd name="connsiteY20" fmla="*/ 1254578 h 2277221"/>
                <a:gd name="connsiteX21" fmla="*/ 4966607 w 5023757"/>
                <a:gd name="connsiteY21" fmla="*/ 1336221 h 2277221"/>
                <a:gd name="connsiteX22" fmla="*/ 4999265 w 5023757"/>
                <a:gd name="connsiteY22" fmla="*/ 1412421 h 2277221"/>
                <a:gd name="connsiteX23" fmla="*/ 4999265 w 5023757"/>
                <a:gd name="connsiteY23" fmla="*/ 1526721 h 2277221"/>
                <a:gd name="connsiteX24" fmla="*/ 4939393 w 5023757"/>
                <a:gd name="connsiteY24" fmla="*/ 1709057 h 2277221"/>
                <a:gd name="connsiteX25" fmla="*/ 4808765 w 5023757"/>
                <a:gd name="connsiteY25" fmla="*/ 1823357 h 2277221"/>
                <a:gd name="connsiteX26" fmla="*/ 4678136 w 5023757"/>
                <a:gd name="connsiteY26" fmla="*/ 1875064 h 2277221"/>
                <a:gd name="connsiteX27" fmla="*/ 4484915 w 5023757"/>
                <a:gd name="connsiteY27" fmla="*/ 1847850 h 2277221"/>
                <a:gd name="connsiteX28" fmla="*/ 4318907 w 5023757"/>
                <a:gd name="connsiteY28" fmla="*/ 1902278 h 2277221"/>
                <a:gd name="connsiteX29" fmla="*/ 4171950 w 5023757"/>
                <a:gd name="connsiteY29" fmla="*/ 1983921 h 2277221"/>
                <a:gd name="connsiteX30" fmla="*/ 3943350 w 5023757"/>
                <a:gd name="connsiteY30" fmla="*/ 2046514 h 2277221"/>
                <a:gd name="connsiteX31" fmla="*/ 3709307 w 5023757"/>
                <a:gd name="connsiteY31" fmla="*/ 2024743 h 2277221"/>
                <a:gd name="connsiteX32" fmla="*/ 3412672 w 5023757"/>
                <a:gd name="connsiteY32" fmla="*/ 1978478 h 2277221"/>
                <a:gd name="connsiteX33" fmla="*/ 3178629 w 5023757"/>
                <a:gd name="connsiteY33" fmla="*/ 1883228 h 2277221"/>
                <a:gd name="connsiteX34" fmla="*/ 2947307 w 5023757"/>
                <a:gd name="connsiteY34" fmla="*/ 1733550 h 2277221"/>
                <a:gd name="connsiteX35" fmla="*/ 2849336 w 5023757"/>
                <a:gd name="connsiteY35" fmla="*/ 1630136 h 2277221"/>
                <a:gd name="connsiteX36" fmla="*/ 2718707 w 5023757"/>
                <a:gd name="connsiteY36" fmla="*/ 1543050 h 2277221"/>
                <a:gd name="connsiteX37" fmla="*/ 2770415 w 5023757"/>
                <a:gd name="connsiteY37" fmla="*/ 1706336 h 2277221"/>
                <a:gd name="connsiteX38" fmla="*/ 2770415 w 5023757"/>
                <a:gd name="connsiteY38" fmla="*/ 1883228 h 2277221"/>
                <a:gd name="connsiteX39" fmla="*/ 2626179 w 5023757"/>
                <a:gd name="connsiteY39" fmla="*/ 1948543 h 2277221"/>
                <a:gd name="connsiteX40" fmla="*/ 2381250 w 5023757"/>
                <a:gd name="connsiteY40" fmla="*/ 1847850 h 2277221"/>
                <a:gd name="connsiteX41" fmla="*/ 2193472 w 5023757"/>
                <a:gd name="connsiteY41" fmla="*/ 1749878 h 2277221"/>
                <a:gd name="connsiteX42" fmla="*/ 2098222 w 5023757"/>
                <a:gd name="connsiteY42" fmla="*/ 1719943 h 2277221"/>
                <a:gd name="connsiteX43" fmla="*/ 2084615 w 5023757"/>
                <a:gd name="connsiteY43" fmla="*/ 1758043 h 2277221"/>
                <a:gd name="connsiteX44" fmla="*/ 2000250 w 5023757"/>
                <a:gd name="connsiteY44" fmla="*/ 1929493 h 2277221"/>
                <a:gd name="connsiteX45" fmla="*/ 1899557 w 5023757"/>
                <a:gd name="connsiteY45" fmla="*/ 2117271 h 2277221"/>
                <a:gd name="connsiteX46" fmla="*/ 1777093 w 5023757"/>
                <a:gd name="connsiteY46" fmla="*/ 2188028 h 2277221"/>
                <a:gd name="connsiteX47" fmla="*/ 1621972 w 5023757"/>
                <a:gd name="connsiteY47" fmla="*/ 2258786 h 2277221"/>
                <a:gd name="connsiteX48" fmla="*/ 1390650 w 5023757"/>
                <a:gd name="connsiteY48" fmla="*/ 2264228 h 2277221"/>
                <a:gd name="connsiteX49" fmla="*/ 1066800 w 5023757"/>
                <a:gd name="connsiteY49" fmla="*/ 2103664 h 2277221"/>
                <a:gd name="connsiteX50" fmla="*/ 726622 w 5023757"/>
                <a:gd name="connsiteY50" fmla="*/ 1872343 h 2277221"/>
                <a:gd name="connsiteX51" fmla="*/ 547007 w 5023757"/>
                <a:gd name="connsiteY51" fmla="*/ 1703614 h 2277221"/>
                <a:gd name="connsiteX52" fmla="*/ 329293 w 5023757"/>
                <a:gd name="connsiteY52" fmla="*/ 1589313 h 2277221"/>
                <a:gd name="connsiteX53" fmla="*/ 130629 w 5023757"/>
                <a:gd name="connsiteY53" fmla="*/ 1616528 h 2277221"/>
                <a:gd name="connsiteX54" fmla="*/ 8165 w 5023757"/>
                <a:gd name="connsiteY54" fmla="*/ 1657350 h 2277221"/>
                <a:gd name="connsiteX55" fmla="*/ 0 w 5023757"/>
                <a:gd name="connsiteY55" fmla="*/ 1344385 h 2277221"/>
                <a:gd name="connsiteX0" fmla="*/ 0 w 5023757"/>
                <a:gd name="connsiteY0" fmla="*/ 1344385 h 2277221"/>
                <a:gd name="connsiteX1" fmla="*/ 353786 w 5023757"/>
                <a:gd name="connsiteY1" fmla="*/ 1175657 h 2277221"/>
                <a:gd name="connsiteX2" fmla="*/ 2337707 w 5023757"/>
                <a:gd name="connsiteY2" fmla="*/ 1039586 h 2277221"/>
                <a:gd name="connsiteX3" fmla="*/ 4229100 w 5023757"/>
                <a:gd name="connsiteY3" fmla="*/ 1137557 h 2277221"/>
                <a:gd name="connsiteX4" fmla="*/ 4555672 w 5023757"/>
                <a:gd name="connsiteY4" fmla="*/ 778328 h 2277221"/>
                <a:gd name="connsiteX5" fmla="*/ 4468586 w 5023757"/>
                <a:gd name="connsiteY5" fmla="*/ 416378 h 2277221"/>
                <a:gd name="connsiteX6" fmla="*/ 4498522 w 5023757"/>
                <a:gd name="connsiteY6" fmla="*/ 244928 h 2277221"/>
                <a:gd name="connsiteX7" fmla="*/ 4514850 w 5023757"/>
                <a:gd name="connsiteY7" fmla="*/ 149678 h 2277221"/>
                <a:gd name="connsiteX8" fmla="*/ 4533900 w 5023757"/>
                <a:gd name="connsiteY8" fmla="*/ 73478 h 2277221"/>
                <a:gd name="connsiteX9" fmla="*/ 4561115 w 5023757"/>
                <a:gd name="connsiteY9" fmla="*/ 10886 h 2277221"/>
                <a:gd name="connsiteX10" fmla="*/ 4577443 w 5023757"/>
                <a:gd name="connsiteY10" fmla="*/ 0 h 2277221"/>
                <a:gd name="connsiteX11" fmla="*/ 4612822 w 5023757"/>
                <a:gd name="connsiteY11" fmla="*/ 13607 h 2277221"/>
                <a:gd name="connsiteX12" fmla="*/ 4634593 w 5023757"/>
                <a:gd name="connsiteY12" fmla="*/ 117021 h 2277221"/>
                <a:gd name="connsiteX13" fmla="*/ 4686300 w 5023757"/>
                <a:gd name="connsiteY13" fmla="*/ 258536 h 2277221"/>
                <a:gd name="connsiteX14" fmla="*/ 4729843 w 5023757"/>
                <a:gd name="connsiteY14" fmla="*/ 348343 h 2277221"/>
                <a:gd name="connsiteX15" fmla="*/ 4797879 w 5023757"/>
                <a:gd name="connsiteY15" fmla="*/ 462643 h 2277221"/>
                <a:gd name="connsiteX16" fmla="*/ 4887686 w 5023757"/>
                <a:gd name="connsiteY16" fmla="*/ 623207 h 2277221"/>
                <a:gd name="connsiteX17" fmla="*/ 4980215 w 5023757"/>
                <a:gd name="connsiteY17" fmla="*/ 846364 h 2277221"/>
                <a:gd name="connsiteX18" fmla="*/ 5023757 w 5023757"/>
                <a:gd name="connsiteY18" fmla="*/ 1036864 h 2277221"/>
                <a:gd name="connsiteX19" fmla="*/ 4980215 w 5023757"/>
                <a:gd name="connsiteY19" fmla="*/ 1208314 h 2277221"/>
                <a:gd name="connsiteX20" fmla="*/ 4925786 w 5023757"/>
                <a:gd name="connsiteY20" fmla="*/ 1254578 h 2277221"/>
                <a:gd name="connsiteX21" fmla="*/ 4966607 w 5023757"/>
                <a:gd name="connsiteY21" fmla="*/ 1336221 h 2277221"/>
                <a:gd name="connsiteX22" fmla="*/ 4999265 w 5023757"/>
                <a:gd name="connsiteY22" fmla="*/ 1412421 h 2277221"/>
                <a:gd name="connsiteX23" fmla="*/ 4999265 w 5023757"/>
                <a:gd name="connsiteY23" fmla="*/ 1526721 h 2277221"/>
                <a:gd name="connsiteX24" fmla="*/ 4939393 w 5023757"/>
                <a:gd name="connsiteY24" fmla="*/ 1709057 h 2277221"/>
                <a:gd name="connsiteX25" fmla="*/ 4808765 w 5023757"/>
                <a:gd name="connsiteY25" fmla="*/ 1823357 h 2277221"/>
                <a:gd name="connsiteX26" fmla="*/ 4678136 w 5023757"/>
                <a:gd name="connsiteY26" fmla="*/ 1875064 h 2277221"/>
                <a:gd name="connsiteX27" fmla="*/ 4484915 w 5023757"/>
                <a:gd name="connsiteY27" fmla="*/ 1847850 h 2277221"/>
                <a:gd name="connsiteX28" fmla="*/ 4318907 w 5023757"/>
                <a:gd name="connsiteY28" fmla="*/ 1902278 h 2277221"/>
                <a:gd name="connsiteX29" fmla="*/ 4171950 w 5023757"/>
                <a:gd name="connsiteY29" fmla="*/ 1983921 h 2277221"/>
                <a:gd name="connsiteX30" fmla="*/ 3943350 w 5023757"/>
                <a:gd name="connsiteY30" fmla="*/ 2046514 h 2277221"/>
                <a:gd name="connsiteX31" fmla="*/ 3709307 w 5023757"/>
                <a:gd name="connsiteY31" fmla="*/ 2024743 h 2277221"/>
                <a:gd name="connsiteX32" fmla="*/ 3412672 w 5023757"/>
                <a:gd name="connsiteY32" fmla="*/ 1978478 h 2277221"/>
                <a:gd name="connsiteX33" fmla="*/ 3178629 w 5023757"/>
                <a:gd name="connsiteY33" fmla="*/ 1883228 h 2277221"/>
                <a:gd name="connsiteX34" fmla="*/ 2947307 w 5023757"/>
                <a:gd name="connsiteY34" fmla="*/ 1733550 h 2277221"/>
                <a:gd name="connsiteX35" fmla="*/ 2849336 w 5023757"/>
                <a:gd name="connsiteY35" fmla="*/ 1630136 h 2277221"/>
                <a:gd name="connsiteX36" fmla="*/ 2718707 w 5023757"/>
                <a:gd name="connsiteY36" fmla="*/ 1543050 h 2277221"/>
                <a:gd name="connsiteX37" fmla="*/ 2770415 w 5023757"/>
                <a:gd name="connsiteY37" fmla="*/ 1706336 h 2277221"/>
                <a:gd name="connsiteX38" fmla="*/ 2770415 w 5023757"/>
                <a:gd name="connsiteY38" fmla="*/ 1883228 h 2277221"/>
                <a:gd name="connsiteX39" fmla="*/ 2626179 w 5023757"/>
                <a:gd name="connsiteY39" fmla="*/ 1948543 h 2277221"/>
                <a:gd name="connsiteX40" fmla="*/ 2381250 w 5023757"/>
                <a:gd name="connsiteY40" fmla="*/ 1847850 h 2277221"/>
                <a:gd name="connsiteX41" fmla="*/ 2193472 w 5023757"/>
                <a:gd name="connsiteY41" fmla="*/ 1749878 h 2277221"/>
                <a:gd name="connsiteX42" fmla="*/ 2098222 w 5023757"/>
                <a:gd name="connsiteY42" fmla="*/ 1719943 h 2277221"/>
                <a:gd name="connsiteX43" fmla="*/ 2084615 w 5023757"/>
                <a:gd name="connsiteY43" fmla="*/ 1758043 h 2277221"/>
                <a:gd name="connsiteX44" fmla="*/ 2000250 w 5023757"/>
                <a:gd name="connsiteY44" fmla="*/ 1929493 h 2277221"/>
                <a:gd name="connsiteX45" fmla="*/ 1899557 w 5023757"/>
                <a:gd name="connsiteY45" fmla="*/ 2117271 h 2277221"/>
                <a:gd name="connsiteX46" fmla="*/ 1777093 w 5023757"/>
                <a:gd name="connsiteY46" fmla="*/ 2188028 h 2277221"/>
                <a:gd name="connsiteX47" fmla="*/ 1621972 w 5023757"/>
                <a:gd name="connsiteY47" fmla="*/ 2258786 h 2277221"/>
                <a:gd name="connsiteX48" fmla="*/ 1390650 w 5023757"/>
                <a:gd name="connsiteY48" fmla="*/ 2264228 h 2277221"/>
                <a:gd name="connsiteX49" fmla="*/ 1066800 w 5023757"/>
                <a:gd name="connsiteY49" fmla="*/ 2103664 h 2277221"/>
                <a:gd name="connsiteX50" fmla="*/ 726622 w 5023757"/>
                <a:gd name="connsiteY50" fmla="*/ 1872343 h 2277221"/>
                <a:gd name="connsiteX51" fmla="*/ 547007 w 5023757"/>
                <a:gd name="connsiteY51" fmla="*/ 1703614 h 2277221"/>
                <a:gd name="connsiteX52" fmla="*/ 329293 w 5023757"/>
                <a:gd name="connsiteY52" fmla="*/ 1589313 h 2277221"/>
                <a:gd name="connsiteX53" fmla="*/ 130629 w 5023757"/>
                <a:gd name="connsiteY53" fmla="*/ 1616528 h 2277221"/>
                <a:gd name="connsiteX54" fmla="*/ 8165 w 5023757"/>
                <a:gd name="connsiteY54" fmla="*/ 1657350 h 2277221"/>
                <a:gd name="connsiteX55" fmla="*/ 0 w 5023757"/>
                <a:gd name="connsiteY55" fmla="*/ 1344385 h 2277221"/>
                <a:gd name="connsiteX0" fmla="*/ 0 w 5023757"/>
                <a:gd name="connsiteY0" fmla="*/ 1344385 h 2277221"/>
                <a:gd name="connsiteX1" fmla="*/ 353786 w 5023757"/>
                <a:gd name="connsiteY1" fmla="*/ 1175657 h 2277221"/>
                <a:gd name="connsiteX2" fmla="*/ 2337707 w 5023757"/>
                <a:gd name="connsiteY2" fmla="*/ 1039586 h 2277221"/>
                <a:gd name="connsiteX3" fmla="*/ 4229100 w 5023757"/>
                <a:gd name="connsiteY3" fmla="*/ 1137557 h 2277221"/>
                <a:gd name="connsiteX4" fmla="*/ 4555672 w 5023757"/>
                <a:gd name="connsiteY4" fmla="*/ 778328 h 2277221"/>
                <a:gd name="connsiteX5" fmla="*/ 4468586 w 5023757"/>
                <a:gd name="connsiteY5" fmla="*/ 416378 h 2277221"/>
                <a:gd name="connsiteX6" fmla="*/ 4498522 w 5023757"/>
                <a:gd name="connsiteY6" fmla="*/ 244928 h 2277221"/>
                <a:gd name="connsiteX7" fmla="*/ 4514850 w 5023757"/>
                <a:gd name="connsiteY7" fmla="*/ 149678 h 2277221"/>
                <a:gd name="connsiteX8" fmla="*/ 4533900 w 5023757"/>
                <a:gd name="connsiteY8" fmla="*/ 73478 h 2277221"/>
                <a:gd name="connsiteX9" fmla="*/ 4561115 w 5023757"/>
                <a:gd name="connsiteY9" fmla="*/ 10886 h 2277221"/>
                <a:gd name="connsiteX10" fmla="*/ 4577443 w 5023757"/>
                <a:gd name="connsiteY10" fmla="*/ 0 h 2277221"/>
                <a:gd name="connsiteX11" fmla="*/ 4612822 w 5023757"/>
                <a:gd name="connsiteY11" fmla="*/ 13607 h 2277221"/>
                <a:gd name="connsiteX12" fmla="*/ 4634593 w 5023757"/>
                <a:gd name="connsiteY12" fmla="*/ 117021 h 2277221"/>
                <a:gd name="connsiteX13" fmla="*/ 4686300 w 5023757"/>
                <a:gd name="connsiteY13" fmla="*/ 258536 h 2277221"/>
                <a:gd name="connsiteX14" fmla="*/ 4729843 w 5023757"/>
                <a:gd name="connsiteY14" fmla="*/ 348343 h 2277221"/>
                <a:gd name="connsiteX15" fmla="*/ 4797879 w 5023757"/>
                <a:gd name="connsiteY15" fmla="*/ 462643 h 2277221"/>
                <a:gd name="connsiteX16" fmla="*/ 4887686 w 5023757"/>
                <a:gd name="connsiteY16" fmla="*/ 623207 h 2277221"/>
                <a:gd name="connsiteX17" fmla="*/ 4980215 w 5023757"/>
                <a:gd name="connsiteY17" fmla="*/ 846364 h 2277221"/>
                <a:gd name="connsiteX18" fmla="*/ 5023757 w 5023757"/>
                <a:gd name="connsiteY18" fmla="*/ 1036864 h 2277221"/>
                <a:gd name="connsiteX19" fmla="*/ 4980215 w 5023757"/>
                <a:gd name="connsiteY19" fmla="*/ 1208314 h 2277221"/>
                <a:gd name="connsiteX20" fmla="*/ 4925786 w 5023757"/>
                <a:gd name="connsiteY20" fmla="*/ 1254578 h 2277221"/>
                <a:gd name="connsiteX21" fmla="*/ 4966607 w 5023757"/>
                <a:gd name="connsiteY21" fmla="*/ 1336221 h 2277221"/>
                <a:gd name="connsiteX22" fmla="*/ 4999265 w 5023757"/>
                <a:gd name="connsiteY22" fmla="*/ 1412421 h 2277221"/>
                <a:gd name="connsiteX23" fmla="*/ 4999265 w 5023757"/>
                <a:gd name="connsiteY23" fmla="*/ 1526721 h 2277221"/>
                <a:gd name="connsiteX24" fmla="*/ 4939393 w 5023757"/>
                <a:gd name="connsiteY24" fmla="*/ 1709057 h 2277221"/>
                <a:gd name="connsiteX25" fmla="*/ 4808765 w 5023757"/>
                <a:gd name="connsiteY25" fmla="*/ 1823357 h 2277221"/>
                <a:gd name="connsiteX26" fmla="*/ 4678136 w 5023757"/>
                <a:gd name="connsiteY26" fmla="*/ 1875064 h 2277221"/>
                <a:gd name="connsiteX27" fmla="*/ 4484915 w 5023757"/>
                <a:gd name="connsiteY27" fmla="*/ 1847850 h 2277221"/>
                <a:gd name="connsiteX28" fmla="*/ 4318907 w 5023757"/>
                <a:gd name="connsiteY28" fmla="*/ 1902278 h 2277221"/>
                <a:gd name="connsiteX29" fmla="*/ 4171950 w 5023757"/>
                <a:gd name="connsiteY29" fmla="*/ 1983921 h 2277221"/>
                <a:gd name="connsiteX30" fmla="*/ 3943350 w 5023757"/>
                <a:gd name="connsiteY30" fmla="*/ 2046514 h 2277221"/>
                <a:gd name="connsiteX31" fmla="*/ 3709307 w 5023757"/>
                <a:gd name="connsiteY31" fmla="*/ 2024743 h 2277221"/>
                <a:gd name="connsiteX32" fmla="*/ 3412672 w 5023757"/>
                <a:gd name="connsiteY32" fmla="*/ 1978478 h 2277221"/>
                <a:gd name="connsiteX33" fmla="*/ 3178629 w 5023757"/>
                <a:gd name="connsiteY33" fmla="*/ 1883228 h 2277221"/>
                <a:gd name="connsiteX34" fmla="*/ 2947307 w 5023757"/>
                <a:gd name="connsiteY34" fmla="*/ 1733550 h 2277221"/>
                <a:gd name="connsiteX35" fmla="*/ 2849336 w 5023757"/>
                <a:gd name="connsiteY35" fmla="*/ 1630136 h 2277221"/>
                <a:gd name="connsiteX36" fmla="*/ 2718707 w 5023757"/>
                <a:gd name="connsiteY36" fmla="*/ 1543050 h 2277221"/>
                <a:gd name="connsiteX37" fmla="*/ 2770415 w 5023757"/>
                <a:gd name="connsiteY37" fmla="*/ 1706336 h 2277221"/>
                <a:gd name="connsiteX38" fmla="*/ 2770415 w 5023757"/>
                <a:gd name="connsiteY38" fmla="*/ 1883228 h 2277221"/>
                <a:gd name="connsiteX39" fmla="*/ 2626179 w 5023757"/>
                <a:gd name="connsiteY39" fmla="*/ 1948543 h 2277221"/>
                <a:gd name="connsiteX40" fmla="*/ 2381250 w 5023757"/>
                <a:gd name="connsiteY40" fmla="*/ 1847850 h 2277221"/>
                <a:gd name="connsiteX41" fmla="*/ 2193472 w 5023757"/>
                <a:gd name="connsiteY41" fmla="*/ 1749878 h 2277221"/>
                <a:gd name="connsiteX42" fmla="*/ 2098222 w 5023757"/>
                <a:gd name="connsiteY42" fmla="*/ 1719943 h 2277221"/>
                <a:gd name="connsiteX43" fmla="*/ 2084615 w 5023757"/>
                <a:gd name="connsiteY43" fmla="*/ 1758043 h 2277221"/>
                <a:gd name="connsiteX44" fmla="*/ 2000250 w 5023757"/>
                <a:gd name="connsiteY44" fmla="*/ 1929493 h 2277221"/>
                <a:gd name="connsiteX45" fmla="*/ 1899557 w 5023757"/>
                <a:gd name="connsiteY45" fmla="*/ 2117271 h 2277221"/>
                <a:gd name="connsiteX46" fmla="*/ 1777093 w 5023757"/>
                <a:gd name="connsiteY46" fmla="*/ 2188028 h 2277221"/>
                <a:gd name="connsiteX47" fmla="*/ 1621972 w 5023757"/>
                <a:gd name="connsiteY47" fmla="*/ 2258786 h 2277221"/>
                <a:gd name="connsiteX48" fmla="*/ 1390650 w 5023757"/>
                <a:gd name="connsiteY48" fmla="*/ 2264228 h 2277221"/>
                <a:gd name="connsiteX49" fmla="*/ 1066800 w 5023757"/>
                <a:gd name="connsiteY49" fmla="*/ 2103664 h 2277221"/>
                <a:gd name="connsiteX50" fmla="*/ 726622 w 5023757"/>
                <a:gd name="connsiteY50" fmla="*/ 1872343 h 2277221"/>
                <a:gd name="connsiteX51" fmla="*/ 547007 w 5023757"/>
                <a:gd name="connsiteY51" fmla="*/ 1703614 h 2277221"/>
                <a:gd name="connsiteX52" fmla="*/ 329293 w 5023757"/>
                <a:gd name="connsiteY52" fmla="*/ 1589313 h 2277221"/>
                <a:gd name="connsiteX53" fmla="*/ 130629 w 5023757"/>
                <a:gd name="connsiteY53" fmla="*/ 1616528 h 2277221"/>
                <a:gd name="connsiteX54" fmla="*/ 8165 w 5023757"/>
                <a:gd name="connsiteY54" fmla="*/ 1657350 h 2277221"/>
                <a:gd name="connsiteX55" fmla="*/ 0 w 5023757"/>
                <a:gd name="connsiteY55" fmla="*/ 1344385 h 2277221"/>
                <a:gd name="connsiteX0" fmla="*/ 0 w 5023757"/>
                <a:gd name="connsiteY0" fmla="*/ 1344385 h 2277221"/>
                <a:gd name="connsiteX1" fmla="*/ 353786 w 5023757"/>
                <a:gd name="connsiteY1" fmla="*/ 1175657 h 2277221"/>
                <a:gd name="connsiteX2" fmla="*/ 2337707 w 5023757"/>
                <a:gd name="connsiteY2" fmla="*/ 1039586 h 2277221"/>
                <a:gd name="connsiteX3" fmla="*/ 4229100 w 5023757"/>
                <a:gd name="connsiteY3" fmla="*/ 1137557 h 2277221"/>
                <a:gd name="connsiteX4" fmla="*/ 4555672 w 5023757"/>
                <a:gd name="connsiteY4" fmla="*/ 778328 h 2277221"/>
                <a:gd name="connsiteX5" fmla="*/ 4468586 w 5023757"/>
                <a:gd name="connsiteY5" fmla="*/ 416378 h 2277221"/>
                <a:gd name="connsiteX6" fmla="*/ 4498522 w 5023757"/>
                <a:gd name="connsiteY6" fmla="*/ 244928 h 2277221"/>
                <a:gd name="connsiteX7" fmla="*/ 4514850 w 5023757"/>
                <a:gd name="connsiteY7" fmla="*/ 149678 h 2277221"/>
                <a:gd name="connsiteX8" fmla="*/ 4533900 w 5023757"/>
                <a:gd name="connsiteY8" fmla="*/ 73478 h 2277221"/>
                <a:gd name="connsiteX9" fmla="*/ 4561115 w 5023757"/>
                <a:gd name="connsiteY9" fmla="*/ 10886 h 2277221"/>
                <a:gd name="connsiteX10" fmla="*/ 4577443 w 5023757"/>
                <a:gd name="connsiteY10" fmla="*/ 0 h 2277221"/>
                <a:gd name="connsiteX11" fmla="*/ 4612822 w 5023757"/>
                <a:gd name="connsiteY11" fmla="*/ 13607 h 2277221"/>
                <a:gd name="connsiteX12" fmla="*/ 4634593 w 5023757"/>
                <a:gd name="connsiteY12" fmla="*/ 117021 h 2277221"/>
                <a:gd name="connsiteX13" fmla="*/ 4686300 w 5023757"/>
                <a:gd name="connsiteY13" fmla="*/ 258536 h 2277221"/>
                <a:gd name="connsiteX14" fmla="*/ 4729843 w 5023757"/>
                <a:gd name="connsiteY14" fmla="*/ 348343 h 2277221"/>
                <a:gd name="connsiteX15" fmla="*/ 4797879 w 5023757"/>
                <a:gd name="connsiteY15" fmla="*/ 462643 h 2277221"/>
                <a:gd name="connsiteX16" fmla="*/ 4887686 w 5023757"/>
                <a:gd name="connsiteY16" fmla="*/ 623207 h 2277221"/>
                <a:gd name="connsiteX17" fmla="*/ 4980215 w 5023757"/>
                <a:gd name="connsiteY17" fmla="*/ 846364 h 2277221"/>
                <a:gd name="connsiteX18" fmla="*/ 5023757 w 5023757"/>
                <a:gd name="connsiteY18" fmla="*/ 1036864 h 2277221"/>
                <a:gd name="connsiteX19" fmla="*/ 4980215 w 5023757"/>
                <a:gd name="connsiteY19" fmla="*/ 1208314 h 2277221"/>
                <a:gd name="connsiteX20" fmla="*/ 4925786 w 5023757"/>
                <a:gd name="connsiteY20" fmla="*/ 1254578 h 2277221"/>
                <a:gd name="connsiteX21" fmla="*/ 4966607 w 5023757"/>
                <a:gd name="connsiteY21" fmla="*/ 1336221 h 2277221"/>
                <a:gd name="connsiteX22" fmla="*/ 4999265 w 5023757"/>
                <a:gd name="connsiteY22" fmla="*/ 1412421 h 2277221"/>
                <a:gd name="connsiteX23" fmla="*/ 4999265 w 5023757"/>
                <a:gd name="connsiteY23" fmla="*/ 1526721 h 2277221"/>
                <a:gd name="connsiteX24" fmla="*/ 4939393 w 5023757"/>
                <a:gd name="connsiteY24" fmla="*/ 1709057 h 2277221"/>
                <a:gd name="connsiteX25" fmla="*/ 4808765 w 5023757"/>
                <a:gd name="connsiteY25" fmla="*/ 1823357 h 2277221"/>
                <a:gd name="connsiteX26" fmla="*/ 4678136 w 5023757"/>
                <a:gd name="connsiteY26" fmla="*/ 1875064 h 2277221"/>
                <a:gd name="connsiteX27" fmla="*/ 4484915 w 5023757"/>
                <a:gd name="connsiteY27" fmla="*/ 1847850 h 2277221"/>
                <a:gd name="connsiteX28" fmla="*/ 4318907 w 5023757"/>
                <a:gd name="connsiteY28" fmla="*/ 1902278 h 2277221"/>
                <a:gd name="connsiteX29" fmla="*/ 4171950 w 5023757"/>
                <a:gd name="connsiteY29" fmla="*/ 1983921 h 2277221"/>
                <a:gd name="connsiteX30" fmla="*/ 3943350 w 5023757"/>
                <a:gd name="connsiteY30" fmla="*/ 2046514 h 2277221"/>
                <a:gd name="connsiteX31" fmla="*/ 3709307 w 5023757"/>
                <a:gd name="connsiteY31" fmla="*/ 2024743 h 2277221"/>
                <a:gd name="connsiteX32" fmla="*/ 3412672 w 5023757"/>
                <a:gd name="connsiteY32" fmla="*/ 1978478 h 2277221"/>
                <a:gd name="connsiteX33" fmla="*/ 3178629 w 5023757"/>
                <a:gd name="connsiteY33" fmla="*/ 1883228 h 2277221"/>
                <a:gd name="connsiteX34" fmla="*/ 2947307 w 5023757"/>
                <a:gd name="connsiteY34" fmla="*/ 1733550 h 2277221"/>
                <a:gd name="connsiteX35" fmla="*/ 2849336 w 5023757"/>
                <a:gd name="connsiteY35" fmla="*/ 1630136 h 2277221"/>
                <a:gd name="connsiteX36" fmla="*/ 2718707 w 5023757"/>
                <a:gd name="connsiteY36" fmla="*/ 1543050 h 2277221"/>
                <a:gd name="connsiteX37" fmla="*/ 2770415 w 5023757"/>
                <a:gd name="connsiteY37" fmla="*/ 1706336 h 2277221"/>
                <a:gd name="connsiteX38" fmla="*/ 2770415 w 5023757"/>
                <a:gd name="connsiteY38" fmla="*/ 1883228 h 2277221"/>
                <a:gd name="connsiteX39" fmla="*/ 2626179 w 5023757"/>
                <a:gd name="connsiteY39" fmla="*/ 1948543 h 2277221"/>
                <a:gd name="connsiteX40" fmla="*/ 2381250 w 5023757"/>
                <a:gd name="connsiteY40" fmla="*/ 1847850 h 2277221"/>
                <a:gd name="connsiteX41" fmla="*/ 2193472 w 5023757"/>
                <a:gd name="connsiteY41" fmla="*/ 1749878 h 2277221"/>
                <a:gd name="connsiteX42" fmla="*/ 2098222 w 5023757"/>
                <a:gd name="connsiteY42" fmla="*/ 1719943 h 2277221"/>
                <a:gd name="connsiteX43" fmla="*/ 2084615 w 5023757"/>
                <a:gd name="connsiteY43" fmla="*/ 1758043 h 2277221"/>
                <a:gd name="connsiteX44" fmla="*/ 2000250 w 5023757"/>
                <a:gd name="connsiteY44" fmla="*/ 1929493 h 2277221"/>
                <a:gd name="connsiteX45" fmla="*/ 1899557 w 5023757"/>
                <a:gd name="connsiteY45" fmla="*/ 2117271 h 2277221"/>
                <a:gd name="connsiteX46" fmla="*/ 1777093 w 5023757"/>
                <a:gd name="connsiteY46" fmla="*/ 2188028 h 2277221"/>
                <a:gd name="connsiteX47" fmla="*/ 1621972 w 5023757"/>
                <a:gd name="connsiteY47" fmla="*/ 2258786 h 2277221"/>
                <a:gd name="connsiteX48" fmla="*/ 1390650 w 5023757"/>
                <a:gd name="connsiteY48" fmla="*/ 2264228 h 2277221"/>
                <a:gd name="connsiteX49" fmla="*/ 1066800 w 5023757"/>
                <a:gd name="connsiteY49" fmla="*/ 2103664 h 2277221"/>
                <a:gd name="connsiteX50" fmla="*/ 726622 w 5023757"/>
                <a:gd name="connsiteY50" fmla="*/ 1872343 h 2277221"/>
                <a:gd name="connsiteX51" fmla="*/ 547007 w 5023757"/>
                <a:gd name="connsiteY51" fmla="*/ 1703614 h 2277221"/>
                <a:gd name="connsiteX52" fmla="*/ 329293 w 5023757"/>
                <a:gd name="connsiteY52" fmla="*/ 1589313 h 2277221"/>
                <a:gd name="connsiteX53" fmla="*/ 130629 w 5023757"/>
                <a:gd name="connsiteY53" fmla="*/ 1616528 h 2277221"/>
                <a:gd name="connsiteX54" fmla="*/ 8165 w 5023757"/>
                <a:gd name="connsiteY54" fmla="*/ 1657350 h 2277221"/>
                <a:gd name="connsiteX55" fmla="*/ 0 w 5023757"/>
                <a:gd name="connsiteY55" fmla="*/ 1344385 h 2277221"/>
                <a:gd name="connsiteX0" fmla="*/ 0 w 5023757"/>
                <a:gd name="connsiteY0" fmla="*/ 1344385 h 2277221"/>
                <a:gd name="connsiteX1" fmla="*/ 353786 w 5023757"/>
                <a:gd name="connsiteY1" fmla="*/ 1175657 h 2277221"/>
                <a:gd name="connsiteX2" fmla="*/ 2337707 w 5023757"/>
                <a:gd name="connsiteY2" fmla="*/ 1039586 h 2277221"/>
                <a:gd name="connsiteX3" fmla="*/ 4229100 w 5023757"/>
                <a:gd name="connsiteY3" fmla="*/ 1137557 h 2277221"/>
                <a:gd name="connsiteX4" fmla="*/ 4555672 w 5023757"/>
                <a:gd name="connsiteY4" fmla="*/ 778328 h 2277221"/>
                <a:gd name="connsiteX5" fmla="*/ 4468586 w 5023757"/>
                <a:gd name="connsiteY5" fmla="*/ 416378 h 2277221"/>
                <a:gd name="connsiteX6" fmla="*/ 4498522 w 5023757"/>
                <a:gd name="connsiteY6" fmla="*/ 244928 h 2277221"/>
                <a:gd name="connsiteX7" fmla="*/ 4514850 w 5023757"/>
                <a:gd name="connsiteY7" fmla="*/ 149678 h 2277221"/>
                <a:gd name="connsiteX8" fmla="*/ 4533900 w 5023757"/>
                <a:gd name="connsiteY8" fmla="*/ 73478 h 2277221"/>
                <a:gd name="connsiteX9" fmla="*/ 4561115 w 5023757"/>
                <a:gd name="connsiteY9" fmla="*/ 10886 h 2277221"/>
                <a:gd name="connsiteX10" fmla="*/ 4577443 w 5023757"/>
                <a:gd name="connsiteY10" fmla="*/ 0 h 2277221"/>
                <a:gd name="connsiteX11" fmla="*/ 4612822 w 5023757"/>
                <a:gd name="connsiteY11" fmla="*/ 13607 h 2277221"/>
                <a:gd name="connsiteX12" fmla="*/ 4634593 w 5023757"/>
                <a:gd name="connsiteY12" fmla="*/ 117021 h 2277221"/>
                <a:gd name="connsiteX13" fmla="*/ 4686300 w 5023757"/>
                <a:gd name="connsiteY13" fmla="*/ 258536 h 2277221"/>
                <a:gd name="connsiteX14" fmla="*/ 4729843 w 5023757"/>
                <a:gd name="connsiteY14" fmla="*/ 348343 h 2277221"/>
                <a:gd name="connsiteX15" fmla="*/ 4797879 w 5023757"/>
                <a:gd name="connsiteY15" fmla="*/ 462643 h 2277221"/>
                <a:gd name="connsiteX16" fmla="*/ 4887686 w 5023757"/>
                <a:gd name="connsiteY16" fmla="*/ 623207 h 2277221"/>
                <a:gd name="connsiteX17" fmla="*/ 4980215 w 5023757"/>
                <a:gd name="connsiteY17" fmla="*/ 846364 h 2277221"/>
                <a:gd name="connsiteX18" fmla="*/ 5023757 w 5023757"/>
                <a:gd name="connsiteY18" fmla="*/ 1036864 h 2277221"/>
                <a:gd name="connsiteX19" fmla="*/ 4980215 w 5023757"/>
                <a:gd name="connsiteY19" fmla="*/ 1208314 h 2277221"/>
                <a:gd name="connsiteX20" fmla="*/ 4925786 w 5023757"/>
                <a:gd name="connsiteY20" fmla="*/ 1254578 h 2277221"/>
                <a:gd name="connsiteX21" fmla="*/ 4966607 w 5023757"/>
                <a:gd name="connsiteY21" fmla="*/ 1336221 h 2277221"/>
                <a:gd name="connsiteX22" fmla="*/ 4999265 w 5023757"/>
                <a:gd name="connsiteY22" fmla="*/ 1412421 h 2277221"/>
                <a:gd name="connsiteX23" fmla="*/ 4999265 w 5023757"/>
                <a:gd name="connsiteY23" fmla="*/ 1526721 h 2277221"/>
                <a:gd name="connsiteX24" fmla="*/ 4939393 w 5023757"/>
                <a:gd name="connsiteY24" fmla="*/ 1709057 h 2277221"/>
                <a:gd name="connsiteX25" fmla="*/ 4808765 w 5023757"/>
                <a:gd name="connsiteY25" fmla="*/ 1823357 h 2277221"/>
                <a:gd name="connsiteX26" fmla="*/ 4678136 w 5023757"/>
                <a:gd name="connsiteY26" fmla="*/ 1875064 h 2277221"/>
                <a:gd name="connsiteX27" fmla="*/ 4484915 w 5023757"/>
                <a:gd name="connsiteY27" fmla="*/ 1847850 h 2277221"/>
                <a:gd name="connsiteX28" fmla="*/ 4318907 w 5023757"/>
                <a:gd name="connsiteY28" fmla="*/ 1902278 h 2277221"/>
                <a:gd name="connsiteX29" fmla="*/ 4171950 w 5023757"/>
                <a:gd name="connsiteY29" fmla="*/ 1983921 h 2277221"/>
                <a:gd name="connsiteX30" fmla="*/ 3943350 w 5023757"/>
                <a:gd name="connsiteY30" fmla="*/ 2046514 h 2277221"/>
                <a:gd name="connsiteX31" fmla="*/ 3709307 w 5023757"/>
                <a:gd name="connsiteY31" fmla="*/ 2024743 h 2277221"/>
                <a:gd name="connsiteX32" fmla="*/ 3412672 w 5023757"/>
                <a:gd name="connsiteY32" fmla="*/ 1978478 h 2277221"/>
                <a:gd name="connsiteX33" fmla="*/ 3178629 w 5023757"/>
                <a:gd name="connsiteY33" fmla="*/ 1883228 h 2277221"/>
                <a:gd name="connsiteX34" fmla="*/ 2947307 w 5023757"/>
                <a:gd name="connsiteY34" fmla="*/ 1733550 h 2277221"/>
                <a:gd name="connsiteX35" fmla="*/ 2849336 w 5023757"/>
                <a:gd name="connsiteY35" fmla="*/ 1630136 h 2277221"/>
                <a:gd name="connsiteX36" fmla="*/ 2718707 w 5023757"/>
                <a:gd name="connsiteY36" fmla="*/ 1543050 h 2277221"/>
                <a:gd name="connsiteX37" fmla="*/ 2770415 w 5023757"/>
                <a:gd name="connsiteY37" fmla="*/ 1706336 h 2277221"/>
                <a:gd name="connsiteX38" fmla="*/ 2770415 w 5023757"/>
                <a:gd name="connsiteY38" fmla="*/ 1883228 h 2277221"/>
                <a:gd name="connsiteX39" fmla="*/ 2626179 w 5023757"/>
                <a:gd name="connsiteY39" fmla="*/ 1948543 h 2277221"/>
                <a:gd name="connsiteX40" fmla="*/ 2381250 w 5023757"/>
                <a:gd name="connsiteY40" fmla="*/ 1847850 h 2277221"/>
                <a:gd name="connsiteX41" fmla="*/ 2193472 w 5023757"/>
                <a:gd name="connsiteY41" fmla="*/ 1749878 h 2277221"/>
                <a:gd name="connsiteX42" fmla="*/ 2098222 w 5023757"/>
                <a:gd name="connsiteY42" fmla="*/ 1719943 h 2277221"/>
                <a:gd name="connsiteX43" fmla="*/ 2084615 w 5023757"/>
                <a:gd name="connsiteY43" fmla="*/ 1758043 h 2277221"/>
                <a:gd name="connsiteX44" fmla="*/ 2000250 w 5023757"/>
                <a:gd name="connsiteY44" fmla="*/ 1929493 h 2277221"/>
                <a:gd name="connsiteX45" fmla="*/ 1899557 w 5023757"/>
                <a:gd name="connsiteY45" fmla="*/ 2117271 h 2277221"/>
                <a:gd name="connsiteX46" fmla="*/ 1777093 w 5023757"/>
                <a:gd name="connsiteY46" fmla="*/ 2188028 h 2277221"/>
                <a:gd name="connsiteX47" fmla="*/ 1621972 w 5023757"/>
                <a:gd name="connsiteY47" fmla="*/ 2258786 h 2277221"/>
                <a:gd name="connsiteX48" fmla="*/ 1390650 w 5023757"/>
                <a:gd name="connsiteY48" fmla="*/ 2264228 h 2277221"/>
                <a:gd name="connsiteX49" fmla="*/ 1066800 w 5023757"/>
                <a:gd name="connsiteY49" fmla="*/ 2103664 h 2277221"/>
                <a:gd name="connsiteX50" fmla="*/ 726622 w 5023757"/>
                <a:gd name="connsiteY50" fmla="*/ 1872343 h 2277221"/>
                <a:gd name="connsiteX51" fmla="*/ 547007 w 5023757"/>
                <a:gd name="connsiteY51" fmla="*/ 1703614 h 2277221"/>
                <a:gd name="connsiteX52" fmla="*/ 329293 w 5023757"/>
                <a:gd name="connsiteY52" fmla="*/ 1589313 h 2277221"/>
                <a:gd name="connsiteX53" fmla="*/ 130629 w 5023757"/>
                <a:gd name="connsiteY53" fmla="*/ 1616528 h 2277221"/>
                <a:gd name="connsiteX54" fmla="*/ 8165 w 5023757"/>
                <a:gd name="connsiteY54" fmla="*/ 1657350 h 2277221"/>
                <a:gd name="connsiteX55" fmla="*/ 0 w 5023757"/>
                <a:gd name="connsiteY55" fmla="*/ 1344385 h 2277221"/>
                <a:gd name="connsiteX0" fmla="*/ 0 w 5023757"/>
                <a:gd name="connsiteY0" fmla="*/ 1344385 h 2277221"/>
                <a:gd name="connsiteX1" fmla="*/ 353786 w 5023757"/>
                <a:gd name="connsiteY1" fmla="*/ 1175657 h 2277221"/>
                <a:gd name="connsiteX2" fmla="*/ 2337707 w 5023757"/>
                <a:gd name="connsiteY2" fmla="*/ 1039586 h 2277221"/>
                <a:gd name="connsiteX3" fmla="*/ 4229100 w 5023757"/>
                <a:gd name="connsiteY3" fmla="*/ 1137557 h 2277221"/>
                <a:gd name="connsiteX4" fmla="*/ 4555672 w 5023757"/>
                <a:gd name="connsiteY4" fmla="*/ 778328 h 2277221"/>
                <a:gd name="connsiteX5" fmla="*/ 4468586 w 5023757"/>
                <a:gd name="connsiteY5" fmla="*/ 416378 h 2277221"/>
                <a:gd name="connsiteX6" fmla="*/ 4498522 w 5023757"/>
                <a:gd name="connsiteY6" fmla="*/ 244928 h 2277221"/>
                <a:gd name="connsiteX7" fmla="*/ 4514850 w 5023757"/>
                <a:gd name="connsiteY7" fmla="*/ 149678 h 2277221"/>
                <a:gd name="connsiteX8" fmla="*/ 4533900 w 5023757"/>
                <a:gd name="connsiteY8" fmla="*/ 73478 h 2277221"/>
                <a:gd name="connsiteX9" fmla="*/ 4561115 w 5023757"/>
                <a:gd name="connsiteY9" fmla="*/ 10886 h 2277221"/>
                <a:gd name="connsiteX10" fmla="*/ 4577443 w 5023757"/>
                <a:gd name="connsiteY10" fmla="*/ 0 h 2277221"/>
                <a:gd name="connsiteX11" fmla="*/ 4612822 w 5023757"/>
                <a:gd name="connsiteY11" fmla="*/ 13607 h 2277221"/>
                <a:gd name="connsiteX12" fmla="*/ 4634593 w 5023757"/>
                <a:gd name="connsiteY12" fmla="*/ 117021 h 2277221"/>
                <a:gd name="connsiteX13" fmla="*/ 4686300 w 5023757"/>
                <a:gd name="connsiteY13" fmla="*/ 258536 h 2277221"/>
                <a:gd name="connsiteX14" fmla="*/ 4729843 w 5023757"/>
                <a:gd name="connsiteY14" fmla="*/ 348343 h 2277221"/>
                <a:gd name="connsiteX15" fmla="*/ 4797879 w 5023757"/>
                <a:gd name="connsiteY15" fmla="*/ 462643 h 2277221"/>
                <a:gd name="connsiteX16" fmla="*/ 4887686 w 5023757"/>
                <a:gd name="connsiteY16" fmla="*/ 623207 h 2277221"/>
                <a:gd name="connsiteX17" fmla="*/ 4980215 w 5023757"/>
                <a:gd name="connsiteY17" fmla="*/ 846364 h 2277221"/>
                <a:gd name="connsiteX18" fmla="*/ 5023757 w 5023757"/>
                <a:gd name="connsiteY18" fmla="*/ 1036864 h 2277221"/>
                <a:gd name="connsiteX19" fmla="*/ 4980215 w 5023757"/>
                <a:gd name="connsiteY19" fmla="*/ 1208314 h 2277221"/>
                <a:gd name="connsiteX20" fmla="*/ 4925786 w 5023757"/>
                <a:gd name="connsiteY20" fmla="*/ 1254578 h 2277221"/>
                <a:gd name="connsiteX21" fmla="*/ 4966607 w 5023757"/>
                <a:gd name="connsiteY21" fmla="*/ 1336221 h 2277221"/>
                <a:gd name="connsiteX22" fmla="*/ 4999265 w 5023757"/>
                <a:gd name="connsiteY22" fmla="*/ 1412421 h 2277221"/>
                <a:gd name="connsiteX23" fmla="*/ 4999265 w 5023757"/>
                <a:gd name="connsiteY23" fmla="*/ 1526721 h 2277221"/>
                <a:gd name="connsiteX24" fmla="*/ 4939393 w 5023757"/>
                <a:gd name="connsiteY24" fmla="*/ 1709057 h 2277221"/>
                <a:gd name="connsiteX25" fmla="*/ 4808765 w 5023757"/>
                <a:gd name="connsiteY25" fmla="*/ 1823357 h 2277221"/>
                <a:gd name="connsiteX26" fmla="*/ 4678136 w 5023757"/>
                <a:gd name="connsiteY26" fmla="*/ 1875064 h 2277221"/>
                <a:gd name="connsiteX27" fmla="*/ 4484915 w 5023757"/>
                <a:gd name="connsiteY27" fmla="*/ 1847850 h 2277221"/>
                <a:gd name="connsiteX28" fmla="*/ 4318907 w 5023757"/>
                <a:gd name="connsiteY28" fmla="*/ 1902278 h 2277221"/>
                <a:gd name="connsiteX29" fmla="*/ 4171950 w 5023757"/>
                <a:gd name="connsiteY29" fmla="*/ 1983921 h 2277221"/>
                <a:gd name="connsiteX30" fmla="*/ 3943350 w 5023757"/>
                <a:gd name="connsiteY30" fmla="*/ 2046514 h 2277221"/>
                <a:gd name="connsiteX31" fmla="*/ 3709307 w 5023757"/>
                <a:gd name="connsiteY31" fmla="*/ 2024743 h 2277221"/>
                <a:gd name="connsiteX32" fmla="*/ 3412672 w 5023757"/>
                <a:gd name="connsiteY32" fmla="*/ 1978478 h 2277221"/>
                <a:gd name="connsiteX33" fmla="*/ 3178629 w 5023757"/>
                <a:gd name="connsiteY33" fmla="*/ 1883228 h 2277221"/>
                <a:gd name="connsiteX34" fmla="*/ 2947307 w 5023757"/>
                <a:gd name="connsiteY34" fmla="*/ 1733550 h 2277221"/>
                <a:gd name="connsiteX35" fmla="*/ 2849336 w 5023757"/>
                <a:gd name="connsiteY35" fmla="*/ 1630136 h 2277221"/>
                <a:gd name="connsiteX36" fmla="*/ 2718707 w 5023757"/>
                <a:gd name="connsiteY36" fmla="*/ 1543050 h 2277221"/>
                <a:gd name="connsiteX37" fmla="*/ 2770415 w 5023757"/>
                <a:gd name="connsiteY37" fmla="*/ 1706336 h 2277221"/>
                <a:gd name="connsiteX38" fmla="*/ 2770415 w 5023757"/>
                <a:gd name="connsiteY38" fmla="*/ 1883228 h 2277221"/>
                <a:gd name="connsiteX39" fmla="*/ 2626179 w 5023757"/>
                <a:gd name="connsiteY39" fmla="*/ 1948543 h 2277221"/>
                <a:gd name="connsiteX40" fmla="*/ 2381250 w 5023757"/>
                <a:gd name="connsiteY40" fmla="*/ 1847850 h 2277221"/>
                <a:gd name="connsiteX41" fmla="*/ 2193472 w 5023757"/>
                <a:gd name="connsiteY41" fmla="*/ 1749878 h 2277221"/>
                <a:gd name="connsiteX42" fmla="*/ 2098222 w 5023757"/>
                <a:gd name="connsiteY42" fmla="*/ 1719943 h 2277221"/>
                <a:gd name="connsiteX43" fmla="*/ 2084615 w 5023757"/>
                <a:gd name="connsiteY43" fmla="*/ 1758043 h 2277221"/>
                <a:gd name="connsiteX44" fmla="*/ 2000250 w 5023757"/>
                <a:gd name="connsiteY44" fmla="*/ 1929493 h 2277221"/>
                <a:gd name="connsiteX45" fmla="*/ 1899557 w 5023757"/>
                <a:gd name="connsiteY45" fmla="*/ 2117271 h 2277221"/>
                <a:gd name="connsiteX46" fmla="*/ 1777093 w 5023757"/>
                <a:gd name="connsiteY46" fmla="*/ 2188028 h 2277221"/>
                <a:gd name="connsiteX47" fmla="*/ 1621972 w 5023757"/>
                <a:gd name="connsiteY47" fmla="*/ 2258786 h 2277221"/>
                <a:gd name="connsiteX48" fmla="*/ 1390650 w 5023757"/>
                <a:gd name="connsiteY48" fmla="*/ 2264228 h 2277221"/>
                <a:gd name="connsiteX49" fmla="*/ 1066800 w 5023757"/>
                <a:gd name="connsiteY49" fmla="*/ 2103664 h 2277221"/>
                <a:gd name="connsiteX50" fmla="*/ 726622 w 5023757"/>
                <a:gd name="connsiteY50" fmla="*/ 1872343 h 2277221"/>
                <a:gd name="connsiteX51" fmla="*/ 547007 w 5023757"/>
                <a:gd name="connsiteY51" fmla="*/ 1703614 h 2277221"/>
                <a:gd name="connsiteX52" fmla="*/ 329293 w 5023757"/>
                <a:gd name="connsiteY52" fmla="*/ 1589313 h 2277221"/>
                <a:gd name="connsiteX53" fmla="*/ 130629 w 5023757"/>
                <a:gd name="connsiteY53" fmla="*/ 1616528 h 2277221"/>
                <a:gd name="connsiteX54" fmla="*/ 8165 w 5023757"/>
                <a:gd name="connsiteY54" fmla="*/ 1657350 h 2277221"/>
                <a:gd name="connsiteX55" fmla="*/ 0 w 5023757"/>
                <a:gd name="connsiteY55" fmla="*/ 1344385 h 2277221"/>
                <a:gd name="connsiteX0" fmla="*/ 0 w 5023757"/>
                <a:gd name="connsiteY0" fmla="*/ 1344385 h 2277221"/>
                <a:gd name="connsiteX1" fmla="*/ 353786 w 5023757"/>
                <a:gd name="connsiteY1" fmla="*/ 1175657 h 2277221"/>
                <a:gd name="connsiteX2" fmla="*/ 2337707 w 5023757"/>
                <a:gd name="connsiteY2" fmla="*/ 1039586 h 2277221"/>
                <a:gd name="connsiteX3" fmla="*/ 4229100 w 5023757"/>
                <a:gd name="connsiteY3" fmla="*/ 1137557 h 2277221"/>
                <a:gd name="connsiteX4" fmla="*/ 4555672 w 5023757"/>
                <a:gd name="connsiteY4" fmla="*/ 778328 h 2277221"/>
                <a:gd name="connsiteX5" fmla="*/ 4468586 w 5023757"/>
                <a:gd name="connsiteY5" fmla="*/ 416378 h 2277221"/>
                <a:gd name="connsiteX6" fmla="*/ 4498522 w 5023757"/>
                <a:gd name="connsiteY6" fmla="*/ 244928 h 2277221"/>
                <a:gd name="connsiteX7" fmla="*/ 4514850 w 5023757"/>
                <a:gd name="connsiteY7" fmla="*/ 149678 h 2277221"/>
                <a:gd name="connsiteX8" fmla="*/ 4533900 w 5023757"/>
                <a:gd name="connsiteY8" fmla="*/ 73478 h 2277221"/>
                <a:gd name="connsiteX9" fmla="*/ 4561115 w 5023757"/>
                <a:gd name="connsiteY9" fmla="*/ 10886 h 2277221"/>
                <a:gd name="connsiteX10" fmla="*/ 4577443 w 5023757"/>
                <a:gd name="connsiteY10" fmla="*/ 0 h 2277221"/>
                <a:gd name="connsiteX11" fmla="*/ 4612822 w 5023757"/>
                <a:gd name="connsiteY11" fmla="*/ 13607 h 2277221"/>
                <a:gd name="connsiteX12" fmla="*/ 4634593 w 5023757"/>
                <a:gd name="connsiteY12" fmla="*/ 117021 h 2277221"/>
                <a:gd name="connsiteX13" fmla="*/ 4686300 w 5023757"/>
                <a:gd name="connsiteY13" fmla="*/ 258536 h 2277221"/>
                <a:gd name="connsiteX14" fmla="*/ 4729843 w 5023757"/>
                <a:gd name="connsiteY14" fmla="*/ 348343 h 2277221"/>
                <a:gd name="connsiteX15" fmla="*/ 4797879 w 5023757"/>
                <a:gd name="connsiteY15" fmla="*/ 462643 h 2277221"/>
                <a:gd name="connsiteX16" fmla="*/ 4887686 w 5023757"/>
                <a:gd name="connsiteY16" fmla="*/ 623207 h 2277221"/>
                <a:gd name="connsiteX17" fmla="*/ 4980215 w 5023757"/>
                <a:gd name="connsiteY17" fmla="*/ 846364 h 2277221"/>
                <a:gd name="connsiteX18" fmla="*/ 5023757 w 5023757"/>
                <a:gd name="connsiteY18" fmla="*/ 1036864 h 2277221"/>
                <a:gd name="connsiteX19" fmla="*/ 4980215 w 5023757"/>
                <a:gd name="connsiteY19" fmla="*/ 1208314 h 2277221"/>
                <a:gd name="connsiteX20" fmla="*/ 4925786 w 5023757"/>
                <a:gd name="connsiteY20" fmla="*/ 1254578 h 2277221"/>
                <a:gd name="connsiteX21" fmla="*/ 4966607 w 5023757"/>
                <a:gd name="connsiteY21" fmla="*/ 1336221 h 2277221"/>
                <a:gd name="connsiteX22" fmla="*/ 4999265 w 5023757"/>
                <a:gd name="connsiteY22" fmla="*/ 1412421 h 2277221"/>
                <a:gd name="connsiteX23" fmla="*/ 4999265 w 5023757"/>
                <a:gd name="connsiteY23" fmla="*/ 1526721 h 2277221"/>
                <a:gd name="connsiteX24" fmla="*/ 4939393 w 5023757"/>
                <a:gd name="connsiteY24" fmla="*/ 1709057 h 2277221"/>
                <a:gd name="connsiteX25" fmla="*/ 4808765 w 5023757"/>
                <a:gd name="connsiteY25" fmla="*/ 1823357 h 2277221"/>
                <a:gd name="connsiteX26" fmla="*/ 4678136 w 5023757"/>
                <a:gd name="connsiteY26" fmla="*/ 1875064 h 2277221"/>
                <a:gd name="connsiteX27" fmla="*/ 4484915 w 5023757"/>
                <a:gd name="connsiteY27" fmla="*/ 1847850 h 2277221"/>
                <a:gd name="connsiteX28" fmla="*/ 4318907 w 5023757"/>
                <a:gd name="connsiteY28" fmla="*/ 1902278 h 2277221"/>
                <a:gd name="connsiteX29" fmla="*/ 4171950 w 5023757"/>
                <a:gd name="connsiteY29" fmla="*/ 1983921 h 2277221"/>
                <a:gd name="connsiteX30" fmla="*/ 3943350 w 5023757"/>
                <a:gd name="connsiteY30" fmla="*/ 2046514 h 2277221"/>
                <a:gd name="connsiteX31" fmla="*/ 3709307 w 5023757"/>
                <a:gd name="connsiteY31" fmla="*/ 2024743 h 2277221"/>
                <a:gd name="connsiteX32" fmla="*/ 3412672 w 5023757"/>
                <a:gd name="connsiteY32" fmla="*/ 1978478 h 2277221"/>
                <a:gd name="connsiteX33" fmla="*/ 3178629 w 5023757"/>
                <a:gd name="connsiteY33" fmla="*/ 1883228 h 2277221"/>
                <a:gd name="connsiteX34" fmla="*/ 2947307 w 5023757"/>
                <a:gd name="connsiteY34" fmla="*/ 1733550 h 2277221"/>
                <a:gd name="connsiteX35" fmla="*/ 2849336 w 5023757"/>
                <a:gd name="connsiteY35" fmla="*/ 1630136 h 2277221"/>
                <a:gd name="connsiteX36" fmla="*/ 2718707 w 5023757"/>
                <a:gd name="connsiteY36" fmla="*/ 1543050 h 2277221"/>
                <a:gd name="connsiteX37" fmla="*/ 2770415 w 5023757"/>
                <a:gd name="connsiteY37" fmla="*/ 1706336 h 2277221"/>
                <a:gd name="connsiteX38" fmla="*/ 2770415 w 5023757"/>
                <a:gd name="connsiteY38" fmla="*/ 1883228 h 2277221"/>
                <a:gd name="connsiteX39" fmla="*/ 2626179 w 5023757"/>
                <a:gd name="connsiteY39" fmla="*/ 1948543 h 2277221"/>
                <a:gd name="connsiteX40" fmla="*/ 2381250 w 5023757"/>
                <a:gd name="connsiteY40" fmla="*/ 1847850 h 2277221"/>
                <a:gd name="connsiteX41" fmla="*/ 2193472 w 5023757"/>
                <a:gd name="connsiteY41" fmla="*/ 1749878 h 2277221"/>
                <a:gd name="connsiteX42" fmla="*/ 2098222 w 5023757"/>
                <a:gd name="connsiteY42" fmla="*/ 1719943 h 2277221"/>
                <a:gd name="connsiteX43" fmla="*/ 2084615 w 5023757"/>
                <a:gd name="connsiteY43" fmla="*/ 1758043 h 2277221"/>
                <a:gd name="connsiteX44" fmla="*/ 2000250 w 5023757"/>
                <a:gd name="connsiteY44" fmla="*/ 1929493 h 2277221"/>
                <a:gd name="connsiteX45" fmla="*/ 1899557 w 5023757"/>
                <a:gd name="connsiteY45" fmla="*/ 2117271 h 2277221"/>
                <a:gd name="connsiteX46" fmla="*/ 1777093 w 5023757"/>
                <a:gd name="connsiteY46" fmla="*/ 2188028 h 2277221"/>
                <a:gd name="connsiteX47" fmla="*/ 1621972 w 5023757"/>
                <a:gd name="connsiteY47" fmla="*/ 2258786 h 2277221"/>
                <a:gd name="connsiteX48" fmla="*/ 1390650 w 5023757"/>
                <a:gd name="connsiteY48" fmla="*/ 2264228 h 2277221"/>
                <a:gd name="connsiteX49" fmla="*/ 1066800 w 5023757"/>
                <a:gd name="connsiteY49" fmla="*/ 2103664 h 2277221"/>
                <a:gd name="connsiteX50" fmla="*/ 726622 w 5023757"/>
                <a:gd name="connsiteY50" fmla="*/ 1872343 h 2277221"/>
                <a:gd name="connsiteX51" fmla="*/ 547007 w 5023757"/>
                <a:gd name="connsiteY51" fmla="*/ 1703614 h 2277221"/>
                <a:gd name="connsiteX52" fmla="*/ 329293 w 5023757"/>
                <a:gd name="connsiteY52" fmla="*/ 1589313 h 2277221"/>
                <a:gd name="connsiteX53" fmla="*/ 130629 w 5023757"/>
                <a:gd name="connsiteY53" fmla="*/ 1616528 h 2277221"/>
                <a:gd name="connsiteX54" fmla="*/ 8165 w 5023757"/>
                <a:gd name="connsiteY54" fmla="*/ 1657350 h 2277221"/>
                <a:gd name="connsiteX55" fmla="*/ 0 w 5023757"/>
                <a:gd name="connsiteY55" fmla="*/ 1344385 h 2277221"/>
                <a:gd name="connsiteX0" fmla="*/ 0 w 5023757"/>
                <a:gd name="connsiteY0" fmla="*/ 1344385 h 2277221"/>
                <a:gd name="connsiteX1" fmla="*/ 353786 w 5023757"/>
                <a:gd name="connsiteY1" fmla="*/ 1175657 h 2277221"/>
                <a:gd name="connsiteX2" fmla="*/ 2337707 w 5023757"/>
                <a:gd name="connsiteY2" fmla="*/ 1039586 h 2277221"/>
                <a:gd name="connsiteX3" fmla="*/ 4229100 w 5023757"/>
                <a:gd name="connsiteY3" fmla="*/ 1137557 h 2277221"/>
                <a:gd name="connsiteX4" fmla="*/ 4555672 w 5023757"/>
                <a:gd name="connsiteY4" fmla="*/ 778328 h 2277221"/>
                <a:gd name="connsiteX5" fmla="*/ 4468586 w 5023757"/>
                <a:gd name="connsiteY5" fmla="*/ 416378 h 2277221"/>
                <a:gd name="connsiteX6" fmla="*/ 4498522 w 5023757"/>
                <a:gd name="connsiteY6" fmla="*/ 244928 h 2277221"/>
                <a:gd name="connsiteX7" fmla="*/ 4514850 w 5023757"/>
                <a:gd name="connsiteY7" fmla="*/ 149678 h 2277221"/>
                <a:gd name="connsiteX8" fmla="*/ 4533900 w 5023757"/>
                <a:gd name="connsiteY8" fmla="*/ 73478 h 2277221"/>
                <a:gd name="connsiteX9" fmla="*/ 4561115 w 5023757"/>
                <a:gd name="connsiteY9" fmla="*/ 10886 h 2277221"/>
                <a:gd name="connsiteX10" fmla="*/ 4577443 w 5023757"/>
                <a:gd name="connsiteY10" fmla="*/ 0 h 2277221"/>
                <a:gd name="connsiteX11" fmla="*/ 4612822 w 5023757"/>
                <a:gd name="connsiteY11" fmla="*/ 13607 h 2277221"/>
                <a:gd name="connsiteX12" fmla="*/ 4634593 w 5023757"/>
                <a:gd name="connsiteY12" fmla="*/ 117021 h 2277221"/>
                <a:gd name="connsiteX13" fmla="*/ 4686300 w 5023757"/>
                <a:gd name="connsiteY13" fmla="*/ 258536 h 2277221"/>
                <a:gd name="connsiteX14" fmla="*/ 4729843 w 5023757"/>
                <a:gd name="connsiteY14" fmla="*/ 348343 h 2277221"/>
                <a:gd name="connsiteX15" fmla="*/ 4797879 w 5023757"/>
                <a:gd name="connsiteY15" fmla="*/ 462643 h 2277221"/>
                <a:gd name="connsiteX16" fmla="*/ 4887686 w 5023757"/>
                <a:gd name="connsiteY16" fmla="*/ 623207 h 2277221"/>
                <a:gd name="connsiteX17" fmla="*/ 4980215 w 5023757"/>
                <a:gd name="connsiteY17" fmla="*/ 846364 h 2277221"/>
                <a:gd name="connsiteX18" fmla="*/ 5023757 w 5023757"/>
                <a:gd name="connsiteY18" fmla="*/ 1036864 h 2277221"/>
                <a:gd name="connsiteX19" fmla="*/ 4980215 w 5023757"/>
                <a:gd name="connsiteY19" fmla="*/ 1208314 h 2277221"/>
                <a:gd name="connsiteX20" fmla="*/ 4925786 w 5023757"/>
                <a:gd name="connsiteY20" fmla="*/ 1254578 h 2277221"/>
                <a:gd name="connsiteX21" fmla="*/ 4966607 w 5023757"/>
                <a:gd name="connsiteY21" fmla="*/ 1336221 h 2277221"/>
                <a:gd name="connsiteX22" fmla="*/ 4999265 w 5023757"/>
                <a:gd name="connsiteY22" fmla="*/ 1412421 h 2277221"/>
                <a:gd name="connsiteX23" fmla="*/ 4999265 w 5023757"/>
                <a:gd name="connsiteY23" fmla="*/ 1526721 h 2277221"/>
                <a:gd name="connsiteX24" fmla="*/ 4939393 w 5023757"/>
                <a:gd name="connsiteY24" fmla="*/ 1709057 h 2277221"/>
                <a:gd name="connsiteX25" fmla="*/ 4808765 w 5023757"/>
                <a:gd name="connsiteY25" fmla="*/ 1823357 h 2277221"/>
                <a:gd name="connsiteX26" fmla="*/ 4678136 w 5023757"/>
                <a:gd name="connsiteY26" fmla="*/ 1875064 h 2277221"/>
                <a:gd name="connsiteX27" fmla="*/ 4484915 w 5023757"/>
                <a:gd name="connsiteY27" fmla="*/ 1847850 h 2277221"/>
                <a:gd name="connsiteX28" fmla="*/ 4318907 w 5023757"/>
                <a:gd name="connsiteY28" fmla="*/ 1902278 h 2277221"/>
                <a:gd name="connsiteX29" fmla="*/ 4171950 w 5023757"/>
                <a:gd name="connsiteY29" fmla="*/ 1983921 h 2277221"/>
                <a:gd name="connsiteX30" fmla="*/ 3943350 w 5023757"/>
                <a:gd name="connsiteY30" fmla="*/ 2046514 h 2277221"/>
                <a:gd name="connsiteX31" fmla="*/ 3709307 w 5023757"/>
                <a:gd name="connsiteY31" fmla="*/ 2024743 h 2277221"/>
                <a:gd name="connsiteX32" fmla="*/ 3412672 w 5023757"/>
                <a:gd name="connsiteY32" fmla="*/ 1978478 h 2277221"/>
                <a:gd name="connsiteX33" fmla="*/ 3178629 w 5023757"/>
                <a:gd name="connsiteY33" fmla="*/ 1883228 h 2277221"/>
                <a:gd name="connsiteX34" fmla="*/ 2947307 w 5023757"/>
                <a:gd name="connsiteY34" fmla="*/ 1733550 h 2277221"/>
                <a:gd name="connsiteX35" fmla="*/ 2849336 w 5023757"/>
                <a:gd name="connsiteY35" fmla="*/ 1630136 h 2277221"/>
                <a:gd name="connsiteX36" fmla="*/ 2718707 w 5023757"/>
                <a:gd name="connsiteY36" fmla="*/ 1543050 h 2277221"/>
                <a:gd name="connsiteX37" fmla="*/ 2770415 w 5023757"/>
                <a:gd name="connsiteY37" fmla="*/ 1706336 h 2277221"/>
                <a:gd name="connsiteX38" fmla="*/ 2770415 w 5023757"/>
                <a:gd name="connsiteY38" fmla="*/ 1883228 h 2277221"/>
                <a:gd name="connsiteX39" fmla="*/ 2626179 w 5023757"/>
                <a:gd name="connsiteY39" fmla="*/ 1948543 h 2277221"/>
                <a:gd name="connsiteX40" fmla="*/ 2381250 w 5023757"/>
                <a:gd name="connsiteY40" fmla="*/ 1847850 h 2277221"/>
                <a:gd name="connsiteX41" fmla="*/ 2193472 w 5023757"/>
                <a:gd name="connsiteY41" fmla="*/ 1749878 h 2277221"/>
                <a:gd name="connsiteX42" fmla="*/ 2098222 w 5023757"/>
                <a:gd name="connsiteY42" fmla="*/ 1719943 h 2277221"/>
                <a:gd name="connsiteX43" fmla="*/ 2084615 w 5023757"/>
                <a:gd name="connsiteY43" fmla="*/ 1758043 h 2277221"/>
                <a:gd name="connsiteX44" fmla="*/ 2000250 w 5023757"/>
                <a:gd name="connsiteY44" fmla="*/ 1929493 h 2277221"/>
                <a:gd name="connsiteX45" fmla="*/ 1899557 w 5023757"/>
                <a:gd name="connsiteY45" fmla="*/ 2117271 h 2277221"/>
                <a:gd name="connsiteX46" fmla="*/ 1777093 w 5023757"/>
                <a:gd name="connsiteY46" fmla="*/ 2188028 h 2277221"/>
                <a:gd name="connsiteX47" fmla="*/ 1621972 w 5023757"/>
                <a:gd name="connsiteY47" fmla="*/ 2258786 h 2277221"/>
                <a:gd name="connsiteX48" fmla="*/ 1390650 w 5023757"/>
                <a:gd name="connsiteY48" fmla="*/ 2264228 h 2277221"/>
                <a:gd name="connsiteX49" fmla="*/ 1066800 w 5023757"/>
                <a:gd name="connsiteY49" fmla="*/ 2103664 h 2277221"/>
                <a:gd name="connsiteX50" fmla="*/ 726622 w 5023757"/>
                <a:gd name="connsiteY50" fmla="*/ 1872343 h 2277221"/>
                <a:gd name="connsiteX51" fmla="*/ 547007 w 5023757"/>
                <a:gd name="connsiteY51" fmla="*/ 1703614 h 2277221"/>
                <a:gd name="connsiteX52" fmla="*/ 329293 w 5023757"/>
                <a:gd name="connsiteY52" fmla="*/ 1589313 h 2277221"/>
                <a:gd name="connsiteX53" fmla="*/ 130629 w 5023757"/>
                <a:gd name="connsiteY53" fmla="*/ 1616528 h 2277221"/>
                <a:gd name="connsiteX54" fmla="*/ 8165 w 5023757"/>
                <a:gd name="connsiteY54" fmla="*/ 1657350 h 2277221"/>
                <a:gd name="connsiteX55" fmla="*/ 0 w 5023757"/>
                <a:gd name="connsiteY55" fmla="*/ 1344385 h 2277221"/>
                <a:gd name="connsiteX0" fmla="*/ 0 w 5023757"/>
                <a:gd name="connsiteY0" fmla="*/ 1344385 h 2277221"/>
                <a:gd name="connsiteX1" fmla="*/ 353786 w 5023757"/>
                <a:gd name="connsiteY1" fmla="*/ 1175657 h 2277221"/>
                <a:gd name="connsiteX2" fmla="*/ 2337707 w 5023757"/>
                <a:gd name="connsiteY2" fmla="*/ 1039586 h 2277221"/>
                <a:gd name="connsiteX3" fmla="*/ 4229100 w 5023757"/>
                <a:gd name="connsiteY3" fmla="*/ 1137557 h 2277221"/>
                <a:gd name="connsiteX4" fmla="*/ 4555672 w 5023757"/>
                <a:gd name="connsiteY4" fmla="*/ 778328 h 2277221"/>
                <a:gd name="connsiteX5" fmla="*/ 4468586 w 5023757"/>
                <a:gd name="connsiteY5" fmla="*/ 416378 h 2277221"/>
                <a:gd name="connsiteX6" fmla="*/ 4498522 w 5023757"/>
                <a:gd name="connsiteY6" fmla="*/ 244928 h 2277221"/>
                <a:gd name="connsiteX7" fmla="*/ 4514850 w 5023757"/>
                <a:gd name="connsiteY7" fmla="*/ 149678 h 2277221"/>
                <a:gd name="connsiteX8" fmla="*/ 4533900 w 5023757"/>
                <a:gd name="connsiteY8" fmla="*/ 73478 h 2277221"/>
                <a:gd name="connsiteX9" fmla="*/ 4561115 w 5023757"/>
                <a:gd name="connsiteY9" fmla="*/ 10886 h 2277221"/>
                <a:gd name="connsiteX10" fmla="*/ 4577443 w 5023757"/>
                <a:gd name="connsiteY10" fmla="*/ 0 h 2277221"/>
                <a:gd name="connsiteX11" fmla="*/ 4612822 w 5023757"/>
                <a:gd name="connsiteY11" fmla="*/ 13607 h 2277221"/>
                <a:gd name="connsiteX12" fmla="*/ 4634593 w 5023757"/>
                <a:gd name="connsiteY12" fmla="*/ 117021 h 2277221"/>
                <a:gd name="connsiteX13" fmla="*/ 4686300 w 5023757"/>
                <a:gd name="connsiteY13" fmla="*/ 258536 h 2277221"/>
                <a:gd name="connsiteX14" fmla="*/ 4729843 w 5023757"/>
                <a:gd name="connsiteY14" fmla="*/ 348343 h 2277221"/>
                <a:gd name="connsiteX15" fmla="*/ 4797879 w 5023757"/>
                <a:gd name="connsiteY15" fmla="*/ 462643 h 2277221"/>
                <a:gd name="connsiteX16" fmla="*/ 4887686 w 5023757"/>
                <a:gd name="connsiteY16" fmla="*/ 623207 h 2277221"/>
                <a:gd name="connsiteX17" fmla="*/ 4980215 w 5023757"/>
                <a:gd name="connsiteY17" fmla="*/ 846364 h 2277221"/>
                <a:gd name="connsiteX18" fmla="*/ 5023757 w 5023757"/>
                <a:gd name="connsiteY18" fmla="*/ 1036864 h 2277221"/>
                <a:gd name="connsiteX19" fmla="*/ 4980215 w 5023757"/>
                <a:gd name="connsiteY19" fmla="*/ 1208314 h 2277221"/>
                <a:gd name="connsiteX20" fmla="*/ 4925786 w 5023757"/>
                <a:gd name="connsiteY20" fmla="*/ 1254578 h 2277221"/>
                <a:gd name="connsiteX21" fmla="*/ 4966607 w 5023757"/>
                <a:gd name="connsiteY21" fmla="*/ 1336221 h 2277221"/>
                <a:gd name="connsiteX22" fmla="*/ 4999265 w 5023757"/>
                <a:gd name="connsiteY22" fmla="*/ 1412421 h 2277221"/>
                <a:gd name="connsiteX23" fmla="*/ 4999265 w 5023757"/>
                <a:gd name="connsiteY23" fmla="*/ 1526721 h 2277221"/>
                <a:gd name="connsiteX24" fmla="*/ 4939393 w 5023757"/>
                <a:gd name="connsiteY24" fmla="*/ 1709057 h 2277221"/>
                <a:gd name="connsiteX25" fmla="*/ 4808765 w 5023757"/>
                <a:gd name="connsiteY25" fmla="*/ 1823357 h 2277221"/>
                <a:gd name="connsiteX26" fmla="*/ 4678136 w 5023757"/>
                <a:gd name="connsiteY26" fmla="*/ 1875064 h 2277221"/>
                <a:gd name="connsiteX27" fmla="*/ 4484915 w 5023757"/>
                <a:gd name="connsiteY27" fmla="*/ 1847850 h 2277221"/>
                <a:gd name="connsiteX28" fmla="*/ 4318907 w 5023757"/>
                <a:gd name="connsiteY28" fmla="*/ 1902278 h 2277221"/>
                <a:gd name="connsiteX29" fmla="*/ 4171950 w 5023757"/>
                <a:gd name="connsiteY29" fmla="*/ 1983921 h 2277221"/>
                <a:gd name="connsiteX30" fmla="*/ 3943350 w 5023757"/>
                <a:gd name="connsiteY30" fmla="*/ 2046514 h 2277221"/>
                <a:gd name="connsiteX31" fmla="*/ 3709307 w 5023757"/>
                <a:gd name="connsiteY31" fmla="*/ 2024743 h 2277221"/>
                <a:gd name="connsiteX32" fmla="*/ 3412672 w 5023757"/>
                <a:gd name="connsiteY32" fmla="*/ 1978478 h 2277221"/>
                <a:gd name="connsiteX33" fmla="*/ 3178629 w 5023757"/>
                <a:gd name="connsiteY33" fmla="*/ 1883228 h 2277221"/>
                <a:gd name="connsiteX34" fmla="*/ 2947307 w 5023757"/>
                <a:gd name="connsiteY34" fmla="*/ 1733550 h 2277221"/>
                <a:gd name="connsiteX35" fmla="*/ 2849336 w 5023757"/>
                <a:gd name="connsiteY35" fmla="*/ 1630136 h 2277221"/>
                <a:gd name="connsiteX36" fmla="*/ 2718707 w 5023757"/>
                <a:gd name="connsiteY36" fmla="*/ 1543050 h 2277221"/>
                <a:gd name="connsiteX37" fmla="*/ 2770415 w 5023757"/>
                <a:gd name="connsiteY37" fmla="*/ 1706336 h 2277221"/>
                <a:gd name="connsiteX38" fmla="*/ 2770415 w 5023757"/>
                <a:gd name="connsiteY38" fmla="*/ 1883228 h 2277221"/>
                <a:gd name="connsiteX39" fmla="*/ 2626179 w 5023757"/>
                <a:gd name="connsiteY39" fmla="*/ 1948543 h 2277221"/>
                <a:gd name="connsiteX40" fmla="*/ 2381250 w 5023757"/>
                <a:gd name="connsiteY40" fmla="*/ 1847850 h 2277221"/>
                <a:gd name="connsiteX41" fmla="*/ 2193472 w 5023757"/>
                <a:gd name="connsiteY41" fmla="*/ 1749878 h 2277221"/>
                <a:gd name="connsiteX42" fmla="*/ 2098222 w 5023757"/>
                <a:gd name="connsiteY42" fmla="*/ 1719943 h 2277221"/>
                <a:gd name="connsiteX43" fmla="*/ 2084615 w 5023757"/>
                <a:gd name="connsiteY43" fmla="*/ 1758043 h 2277221"/>
                <a:gd name="connsiteX44" fmla="*/ 2000250 w 5023757"/>
                <a:gd name="connsiteY44" fmla="*/ 1929493 h 2277221"/>
                <a:gd name="connsiteX45" fmla="*/ 1899557 w 5023757"/>
                <a:gd name="connsiteY45" fmla="*/ 2117271 h 2277221"/>
                <a:gd name="connsiteX46" fmla="*/ 1777093 w 5023757"/>
                <a:gd name="connsiteY46" fmla="*/ 2188028 h 2277221"/>
                <a:gd name="connsiteX47" fmla="*/ 1621972 w 5023757"/>
                <a:gd name="connsiteY47" fmla="*/ 2258786 h 2277221"/>
                <a:gd name="connsiteX48" fmla="*/ 1390650 w 5023757"/>
                <a:gd name="connsiteY48" fmla="*/ 2264228 h 2277221"/>
                <a:gd name="connsiteX49" fmla="*/ 1066800 w 5023757"/>
                <a:gd name="connsiteY49" fmla="*/ 2103664 h 2277221"/>
                <a:gd name="connsiteX50" fmla="*/ 726622 w 5023757"/>
                <a:gd name="connsiteY50" fmla="*/ 1872343 h 2277221"/>
                <a:gd name="connsiteX51" fmla="*/ 547007 w 5023757"/>
                <a:gd name="connsiteY51" fmla="*/ 1703614 h 2277221"/>
                <a:gd name="connsiteX52" fmla="*/ 329293 w 5023757"/>
                <a:gd name="connsiteY52" fmla="*/ 1589313 h 2277221"/>
                <a:gd name="connsiteX53" fmla="*/ 130629 w 5023757"/>
                <a:gd name="connsiteY53" fmla="*/ 1616528 h 2277221"/>
                <a:gd name="connsiteX54" fmla="*/ 8165 w 5023757"/>
                <a:gd name="connsiteY54" fmla="*/ 1657350 h 2277221"/>
                <a:gd name="connsiteX55" fmla="*/ 0 w 5023757"/>
                <a:gd name="connsiteY55" fmla="*/ 1344385 h 2277221"/>
                <a:gd name="connsiteX0" fmla="*/ 0 w 5023757"/>
                <a:gd name="connsiteY0" fmla="*/ 1344385 h 2277221"/>
                <a:gd name="connsiteX1" fmla="*/ 353786 w 5023757"/>
                <a:gd name="connsiteY1" fmla="*/ 1175657 h 2277221"/>
                <a:gd name="connsiteX2" fmla="*/ 2337707 w 5023757"/>
                <a:gd name="connsiteY2" fmla="*/ 1039586 h 2277221"/>
                <a:gd name="connsiteX3" fmla="*/ 4229100 w 5023757"/>
                <a:gd name="connsiteY3" fmla="*/ 1137557 h 2277221"/>
                <a:gd name="connsiteX4" fmla="*/ 4555672 w 5023757"/>
                <a:gd name="connsiteY4" fmla="*/ 778328 h 2277221"/>
                <a:gd name="connsiteX5" fmla="*/ 4468586 w 5023757"/>
                <a:gd name="connsiteY5" fmla="*/ 416378 h 2277221"/>
                <a:gd name="connsiteX6" fmla="*/ 4498522 w 5023757"/>
                <a:gd name="connsiteY6" fmla="*/ 244928 h 2277221"/>
                <a:gd name="connsiteX7" fmla="*/ 4514850 w 5023757"/>
                <a:gd name="connsiteY7" fmla="*/ 149678 h 2277221"/>
                <a:gd name="connsiteX8" fmla="*/ 4533900 w 5023757"/>
                <a:gd name="connsiteY8" fmla="*/ 73478 h 2277221"/>
                <a:gd name="connsiteX9" fmla="*/ 4561115 w 5023757"/>
                <a:gd name="connsiteY9" fmla="*/ 10886 h 2277221"/>
                <a:gd name="connsiteX10" fmla="*/ 4577443 w 5023757"/>
                <a:gd name="connsiteY10" fmla="*/ 0 h 2277221"/>
                <a:gd name="connsiteX11" fmla="*/ 4612822 w 5023757"/>
                <a:gd name="connsiteY11" fmla="*/ 13607 h 2277221"/>
                <a:gd name="connsiteX12" fmla="*/ 4634593 w 5023757"/>
                <a:gd name="connsiteY12" fmla="*/ 117021 h 2277221"/>
                <a:gd name="connsiteX13" fmla="*/ 4686300 w 5023757"/>
                <a:gd name="connsiteY13" fmla="*/ 258536 h 2277221"/>
                <a:gd name="connsiteX14" fmla="*/ 4729843 w 5023757"/>
                <a:gd name="connsiteY14" fmla="*/ 348343 h 2277221"/>
                <a:gd name="connsiteX15" fmla="*/ 4797879 w 5023757"/>
                <a:gd name="connsiteY15" fmla="*/ 462643 h 2277221"/>
                <a:gd name="connsiteX16" fmla="*/ 4887686 w 5023757"/>
                <a:gd name="connsiteY16" fmla="*/ 623207 h 2277221"/>
                <a:gd name="connsiteX17" fmla="*/ 4980215 w 5023757"/>
                <a:gd name="connsiteY17" fmla="*/ 846364 h 2277221"/>
                <a:gd name="connsiteX18" fmla="*/ 5023757 w 5023757"/>
                <a:gd name="connsiteY18" fmla="*/ 1036864 h 2277221"/>
                <a:gd name="connsiteX19" fmla="*/ 4980215 w 5023757"/>
                <a:gd name="connsiteY19" fmla="*/ 1208314 h 2277221"/>
                <a:gd name="connsiteX20" fmla="*/ 4925786 w 5023757"/>
                <a:gd name="connsiteY20" fmla="*/ 1254578 h 2277221"/>
                <a:gd name="connsiteX21" fmla="*/ 4966607 w 5023757"/>
                <a:gd name="connsiteY21" fmla="*/ 1336221 h 2277221"/>
                <a:gd name="connsiteX22" fmla="*/ 4999265 w 5023757"/>
                <a:gd name="connsiteY22" fmla="*/ 1412421 h 2277221"/>
                <a:gd name="connsiteX23" fmla="*/ 4999265 w 5023757"/>
                <a:gd name="connsiteY23" fmla="*/ 1526721 h 2277221"/>
                <a:gd name="connsiteX24" fmla="*/ 4939393 w 5023757"/>
                <a:gd name="connsiteY24" fmla="*/ 1709057 h 2277221"/>
                <a:gd name="connsiteX25" fmla="*/ 4808765 w 5023757"/>
                <a:gd name="connsiteY25" fmla="*/ 1823357 h 2277221"/>
                <a:gd name="connsiteX26" fmla="*/ 4678136 w 5023757"/>
                <a:gd name="connsiteY26" fmla="*/ 1875064 h 2277221"/>
                <a:gd name="connsiteX27" fmla="*/ 4484915 w 5023757"/>
                <a:gd name="connsiteY27" fmla="*/ 1847850 h 2277221"/>
                <a:gd name="connsiteX28" fmla="*/ 4318907 w 5023757"/>
                <a:gd name="connsiteY28" fmla="*/ 1902278 h 2277221"/>
                <a:gd name="connsiteX29" fmla="*/ 4171950 w 5023757"/>
                <a:gd name="connsiteY29" fmla="*/ 1983921 h 2277221"/>
                <a:gd name="connsiteX30" fmla="*/ 3943350 w 5023757"/>
                <a:gd name="connsiteY30" fmla="*/ 2046514 h 2277221"/>
                <a:gd name="connsiteX31" fmla="*/ 3709307 w 5023757"/>
                <a:gd name="connsiteY31" fmla="*/ 2024743 h 2277221"/>
                <a:gd name="connsiteX32" fmla="*/ 3412672 w 5023757"/>
                <a:gd name="connsiteY32" fmla="*/ 1978478 h 2277221"/>
                <a:gd name="connsiteX33" fmla="*/ 3178629 w 5023757"/>
                <a:gd name="connsiteY33" fmla="*/ 1883228 h 2277221"/>
                <a:gd name="connsiteX34" fmla="*/ 2947307 w 5023757"/>
                <a:gd name="connsiteY34" fmla="*/ 1733550 h 2277221"/>
                <a:gd name="connsiteX35" fmla="*/ 2849336 w 5023757"/>
                <a:gd name="connsiteY35" fmla="*/ 1630136 h 2277221"/>
                <a:gd name="connsiteX36" fmla="*/ 2718707 w 5023757"/>
                <a:gd name="connsiteY36" fmla="*/ 1543050 h 2277221"/>
                <a:gd name="connsiteX37" fmla="*/ 2770415 w 5023757"/>
                <a:gd name="connsiteY37" fmla="*/ 1706336 h 2277221"/>
                <a:gd name="connsiteX38" fmla="*/ 2770415 w 5023757"/>
                <a:gd name="connsiteY38" fmla="*/ 1883228 h 2277221"/>
                <a:gd name="connsiteX39" fmla="*/ 2626179 w 5023757"/>
                <a:gd name="connsiteY39" fmla="*/ 1948543 h 2277221"/>
                <a:gd name="connsiteX40" fmla="*/ 2381250 w 5023757"/>
                <a:gd name="connsiteY40" fmla="*/ 1847850 h 2277221"/>
                <a:gd name="connsiteX41" fmla="*/ 2193472 w 5023757"/>
                <a:gd name="connsiteY41" fmla="*/ 1749878 h 2277221"/>
                <a:gd name="connsiteX42" fmla="*/ 2098222 w 5023757"/>
                <a:gd name="connsiteY42" fmla="*/ 1719943 h 2277221"/>
                <a:gd name="connsiteX43" fmla="*/ 2084615 w 5023757"/>
                <a:gd name="connsiteY43" fmla="*/ 1758043 h 2277221"/>
                <a:gd name="connsiteX44" fmla="*/ 2000250 w 5023757"/>
                <a:gd name="connsiteY44" fmla="*/ 1929493 h 2277221"/>
                <a:gd name="connsiteX45" fmla="*/ 1899557 w 5023757"/>
                <a:gd name="connsiteY45" fmla="*/ 2117271 h 2277221"/>
                <a:gd name="connsiteX46" fmla="*/ 1777093 w 5023757"/>
                <a:gd name="connsiteY46" fmla="*/ 2188028 h 2277221"/>
                <a:gd name="connsiteX47" fmla="*/ 1621972 w 5023757"/>
                <a:gd name="connsiteY47" fmla="*/ 2258786 h 2277221"/>
                <a:gd name="connsiteX48" fmla="*/ 1390650 w 5023757"/>
                <a:gd name="connsiteY48" fmla="*/ 2264228 h 2277221"/>
                <a:gd name="connsiteX49" fmla="*/ 1066800 w 5023757"/>
                <a:gd name="connsiteY49" fmla="*/ 2103664 h 2277221"/>
                <a:gd name="connsiteX50" fmla="*/ 726622 w 5023757"/>
                <a:gd name="connsiteY50" fmla="*/ 1872343 h 2277221"/>
                <a:gd name="connsiteX51" fmla="*/ 547007 w 5023757"/>
                <a:gd name="connsiteY51" fmla="*/ 1703614 h 2277221"/>
                <a:gd name="connsiteX52" fmla="*/ 329293 w 5023757"/>
                <a:gd name="connsiteY52" fmla="*/ 1589313 h 2277221"/>
                <a:gd name="connsiteX53" fmla="*/ 130629 w 5023757"/>
                <a:gd name="connsiteY53" fmla="*/ 1616528 h 2277221"/>
                <a:gd name="connsiteX54" fmla="*/ 8165 w 5023757"/>
                <a:gd name="connsiteY54" fmla="*/ 1657350 h 2277221"/>
                <a:gd name="connsiteX55" fmla="*/ 0 w 5023757"/>
                <a:gd name="connsiteY55" fmla="*/ 1344385 h 2277221"/>
                <a:gd name="connsiteX0" fmla="*/ 0 w 5023757"/>
                <a:gd name="connsiteY0" fmla="*/ 1344385 h 2277221"/>
                <a:gd name="connsiteX1" fmla="*/ 353786 w 5023757"/>
                <a:gd name="connsiteY1" fmla="*/ 1175657 h 2277221"/>
                <a:gd name="connsiteX2" fmla="*/ 2337707 w 5023757"/>
                <a:gd name="connsiteY2" fmla="*/ 1039586 h 2277221"/>
                <a:gd name="connsiteX3" fmla="*/ 4229100 w 5023757"/>
                <a:gd name="connsiteY3" fmla="*/ 1137557 h 2277221"/>
                <a:gd name="connsiteX4" fmla="*/ 4555672 w 5023757"/>
                <a:gd name="connsiteY4" fmla="*/ 778328 h 2277221"/>
                <a:gd name="connsiteX5" fmla="*/ 4468586 w 5023757"/>
                <a:gd name="connsiteY5" fmla="*/ 416378 h 2277221"/>
                <a:gd name="connsiteX6" fmla="*/ 4498522 w 5023757"/>
                <a:gd name="connsiteY6" fmla="*/ 244928 h 2277221"/>
                <a:gd name="connsiteX7" fmla="*/ 4514850 w 5023757"/>
                <a:gd name="connsiteY7" fmla="*/ 149678 h 2277221"/>
                <a:gd name="connsiteX8" fmla="*/ 4533900 w 5023757"/>
                <a:gd name="connsiteY8" fmla="*/ 73478 h 2277221"/>
                <a:gd name="connsiteX9" fmla="*/ 4561115 w 5023757"/>
                <a:gd name="connsiteY9" fmla="*/ 10886 h 2277221"/>
                <a:gd name="connsiteX10" fmla="*/ 4577443 w 5023757"/>
                <a:gd name="connsiteY10" fmla="*/ 0 h 2277221"/>
                <a:gd name="connsiteX11" fmla="*/ 4612822 w 5023757"/>
                <a:gd name="connsiteY11" fmla="*/ 13607 h 2277221"/>
                <a:gd name="connsiteX12" fmla="*/ 4634593 w 5023757"/>
                <a:gd name="connsiteY12" fmla="*/ 117021 h 2277221"/>
                <a:gd name="connsiteX13" fmla="*/ 4686300 w 5023757"/>
                <a:gd name="connsiteY13" fmla="*/ 258536 h 2277221"/>
                <a:gd name="connsiteX14" fmla="*/ 4729843 w 5023757"/>
                <a:gd name="connsiteY14" fmla="*/ 348343 h 2277221"/>
                <a:gd name="connsiteX15" fmla="*/ 4797879 w 5023757"/>
                <a:gd name="connsiteY15" fmla="*/ 462643 h 2277221"/>
                <a:gd name="connsiteX16" fmla="*/ 4887686 w 5023757"/>
                <a:gd name="connsiteY16" fmla="*/ 623207 h 2277221"/>
                <a:gd name="connsiteX17" fmla="*/ 4980215 w 5023757"/>
                <a:gd name="connsiteY17" fmla="*/ 846364 h 2277221"/>
                <a:gd name="connsiteX18" fmla="*/ 5023757 w 5023757"/>
                <a:gd name="connsiteY18" fmla="*/ 1036864 h 2277221"/>
                <a:gd name="connsiteX19" fmla="*/ 4980215 w 5023757"/>
                <a:gd name="connsiteY19" fmla="*/ 1208314 h 2277221"/>
                <a:gd name="connsiteX20" fmla="*/ 4925786 w 5023757"/>
                <a:gd name="connsiteY20" fmla="*/ 1254578 h 2277221"/>
                <a:gd name="connsiteX21" fmla="*/ 4966607 w 5023757"/>
                <a:gd name="connsiteY21" fmla="*/ 1336221 h 2277221"/>
                <a:gd name="connsiteX22" fmla="*/ 4999265 w 5023757"/>
                <a:gd name="connsiteY22" fmla="*/ 1412421 h 2277221"/>
                <a:gd name="connsiteX23" fmla="*/ 4999265 w 5023757"/>
                <a:gd name="connsiteY23" fmla="*/ 1526721 h 2277221"/>
                <a:gd name="connsiteX24" fmla="*/ 4939393 w 5023757"/>
                <a:gd name="connsiteY24" fmla="*/ 1709057 h 2277221"/>
                <a:gd name="connsiteX25" fmla="*/ 4808765 w 5023757"/>
                <a:gd name="connsiteY25" fmla="*/ 1823357 h 2277221"/>
                <a:gd name="connsiteX26" fmla="*/ 4678136 w 5023757"/>
                <a:gd name="connsiteY26" fmla="*/ 1875064 h 2277221"/>
                <a:gd name="connsiteX27" fmla="*/ 4484915 w 5023757"/>
                <a:gd name="connsiteY27" fmla="*/ 1847850 h 2277221"/>
                <a:gd name="connsiteX28" fmla="*/ 4318907 w 5023757"/>
                <a:gd name="connsiteY28" fmla="*/ 1902278 h 2277221"/>
                <a:gd name="connsiteX29" fmla="*/ 4171950 w 5023757"/>
                <a:gd name="connsiteY29" fmla="*/ 1983921 h 2277221"/>
                <a:gd name="connsiteX30" fmla="*/ 3943350 w 5023757"/>
                <a:gd name="connsiteY30" fmla="*/ 2046514 h 2277221"/>
                <a:gd name="connsiteX31" fmla="*/ 3709307 w 5023757"/>
                <a:gd name="connsiteY31" fmla="*/ 2024743 h 2277221"/>
                <a:gd name="connsiteX32" fmla="*/ 3412672 w 5023757"/>
                <a:gd name="connsiteY32" fmla="*/ 1978478 h 2277221"/>
                <a:gd name="connsiteX33" fmla="*/ 3178629 w 5023757"/>
                <a:gd name="connsiteY33" fmla="*/ 1883228 h 2277221"/>
                <a:gd name="connsiteX34" fmla="*/ 2947307 w 5023757"/>
                <a:gd name="connsiteY34" fmla="*/ 1733550 h 2277221"/>
                <a:gd name="connsiteX35" fmla="*/ 2849336 w 5023757"/>
                <a:gd name="connsiteY35" fmla="*/ 1630136 h 2277221"/>
                <a:gd name="connsiteX36" fmla="*/ 2718707 w 5023757"/>
                <a:gd name="connsiteY36" fmla="*/ 1543050 h 2277221"/>
                <a:gd name="connsiteX37" fmla="*/ 2770415 w 5023757"/>
                <a:gd name="connsiteY37" fmla="*/ 1706336 h 2277221"/>
                <a:gd name="connsiteX38" fmla="*/ 2770415 w 5023757"/>
                <a:gd name="connsiteY38" fmla="*/ 1883228 h 2277221"/>
                <a:gd name="connsiteX39" fmla="*/ 2626179 w 5023757"/>
                <a:gd name="connsiteY39" fmla="*/ 1948543 h 2277221"/>
                <a:gd name="connsiteX40" fmla="*/ 2381250 w 5023757"/>
                <a:gd name="connsiteY40" fmla="*/ 1847850 h 2277221"/>
                <a:gd name="connsiteX41" fmla="*/ 2193472 w 5023757"/>
                <a:gd name="connsiteY41" fmla="*/ 1749878 h 2277221"/>
                <a:gd name="connsiteX42" fmla="*/ 2098222 w 5023757"/>
                <a:gd name="connsiteY42" fmla="*/ 1719943 h 2277221"/>
                <a:gd name="connsiteX43" fmla="*/ 2084615 w 5023757"/>
                <a:gd name="connsiteY43" fmla="*/ 1758043 h 2277221"/>
                <a:gd name="connsiteX44" fmla="*/ 2000250 w 5023757"/>
                <a:gd name="connsiteY44" fmla="*/ 1929493 h 2277221"/>
                <a:gd name="connsiteX45" fmla="*/ 1899557 w 5023757"/>
                <a:gd name="connsiteY45" fmla="*/ 2117271 h 2277221"/>
                <a:gd name="connsiteX46" fmla="*/ 1777093 w 5023757"/>
                <a:gd name="connsiteY46" fmla="*/ 2188028 h 2277221"/>
                <a:gd name="connsiteX47" fmla="*/ 1621972 w 5023757"/>
                <a:gd name="connsiteY47" fmla="*/ 2258786 h 2277221"/>
                <a:gd name="connsiteX48" fmla="*/ 1390650 w 5023757"/>
                <a:gd name="connsiteY48" fmla="*/ 2264228 h 2277221"/>
                <a:gd name="connsiteX49" fmla="*/ 1066800 w 5023757"/>
                <a:gd name="connsiteY49" fmla="*/ 2103664 h 2277221"/>
                <a:gd name="connsiteX50" fmla="*/ 726622 w 5023757"/>
                <a:gd name="connsiteY50" fmla="*/ 1872343 h 2277221"/>
                <a:gd name="connsiteX51" fmla="*/ 547007 w 5023757"/>
                <a:gd name="connsiteY51" fmla="*/ 1703614 h 2277221"/>
                <a:gd name="connsiteX52" fmla="*/ 329293 w 5023757"/>
                <a:gd name="connsiteY52" fmla="*/ 1589313 h 2277221"/>
                <a:gd name="connsiteX53" fmla="*/ 130629 w 5023757"/>
                <a:gd name="connsiteY53" fmla="*/ 1616528 h 2277221"/>
                <a:gd name="connsiteX54" fmla="*/ 8165 w 5023757"/>
                <a:gd name="connsiteY54" fmla="*/ 1657350 h 2277221"/>
                <a:gd name="connsiteX55" fmla="*/ 0 w 5023757"/>
                <a:gd name="connsiteY55" fmla="*/ 1344385 h 2277221"/>
                <a:gd name="connsiteX0" fmla="*/ 0 w 5023757"/>
                <a:gd name="connsiteY0" fmla="*/ 1345023 h 2277859"/>
                <a:gd name="connsiteX1" fmla="*/ 353786 w 5023757"/>
                <a:gd name="connsiteY1" fmla="*/ 1176295 h 2277859"/>
                <a:gd name="connsiteX2" fmla="*/ 2337707 w 5023757"/>
                <a:gd name="connsiteY2" fmla="*/ 1040224 h 2277859"/>
                <a:gd name="connsiteX3" fmla="*/ 4229100 w 5023757"/>
                <a:gd name="connsiteY3" fmla="*/ 1138195 h 2277859"/>
                <a:gd name="connsiteX4" fmla="*/ 4555672 w 5023757"/>
                <a:gd name="connsiteY4" fmla="*/ 778966 h 2277859"/>
                <a:gd name="connsiteX5" fmla="*/ 4468586 w 5023757"/>
                <a:gd name="connsiteY5" fmla="*/ 417016 h 2277859"/>
                <a:gd name="connsiteX6" fmla="*/ 4498522 w 5023757"/>
                <a:gd name="connsiteY6" fmla="*/ 245566 h 2277859"/>
                <a:gd name="connsiteX7" fmla="*/ 4514850 w 5023757"/>
                <a:gd name="connsiteY7" fmla="*/ 150316 h 2277859"/>
                <a:gd name="connsiteX8" fmla="*/ 4533900 w 5023757"/>
                <a:gd name="connsiteY8" fmla="*/ 74116 h 2277859"/>
                <a:gd name="connsiteX9" fmla="*/ 4561115 w 5023757"/>
                <a:gd name="connsiteY9" fmla="*/ 11524 h 2277859"/>
                <a:gd name="connsiteX10" fmla="*/ 4577443 w 5023757"/>
                <a:gd name="connsiteY10" fmla="*/ 638 h 2277859"/>
                <a:gd name="connsiteX11" fmla="*/ 4612822 w 5023757"/>
                <a:gd name="connsiteY11" fmla="*/ 14245 h 2277859"/>
                <a:gd name="connsiteX12" fmla="*/ 4634593 w 5023757"/>
                <a:gd name="connsiteY12" fmla="*/ 117659 h 2277859"/>
                <a:gd name="connsiteX13" fmla="*/ 4686300 w 5023757"/>
                <a:gd name="connsiteY13" fmla="*/ 259174 h 2277859"/>
                <a:gd name="connsiteX14" fmla="*/ 4729843 w 5023757"/>
                <a:gd name="connsiteY14" fmla="*/ 348981 h 2277859"/>
                <a:gd name="connsiteX15" fmla="*/ 4797879 w 5023757"/>
                <a:gd name="connsiteY15" fmla="*/ 463281 h 2277859"/>
                <a:gd name="connsiteX16" fmla="*/ 4887686 w 5023757"/>
                <a:gd name="connsiteY16" fmla="*/ 623845 h 2277859"/>
                <a:gd name="connsiteX17" fmla="*/ 4980215 w 5023757"/>
                <a:gd name="connsiteY17" fmla="*/ 847002 h 2277859"/>
                <a:gd name="connsiteX18" fmla="*/ 5023757 w 5023757"/>
                <a:gd name="connsiteY18" fmla="*/ 1037502 h 2277859"/>
                <a:gd name="connsiteX19" fmla="*/ 4980215 w 5023757"/>
                <a:gd name="connsiteY19" fmla="*/ 1208952 h 2277859"/>
                <a:gd name="connsiteX20" fmla="*/ 4925786 w 5023757"/>
                <a:gd name="connsiteY20" fmla="*/ 1255216 h 2277859"/>
                <a:gd name="connsiteX21" fmla="*/ 4966607 w 5023757"/>
                <a:gd name="connsiteY21" fmla="*/ 1336859 h 2277859"/>
                <a:gd name="connsiteX22" fmla="*/ 4999265 w 5023757"/>
                <a:gd name="connsiteY22" fmla="*/ 1413059 h 2277859"/>
                <a:gd name="connsiteX23" fmla="*/ 4999265 w 5023757"/>
                <a:gd name="connsiteY23" fmla="*/ 1527359 h 2277859"/>
                <a:gd name="connsiteX24" fmla="*/ 4939393 w 5023757"/>
                <a:gd name="connsiteY24" fmla="*/ 1709695 h 2277859"/>
                <a:gd name="connsiteX25" fmla="*/ 4808765 w 5023757"/>
                <a:gd name="connsiteY25" fmla="*/ 1823995 h 2277859"/>
                <a:gd name="connsiteX26" fmla="*/ 4678136 w 5023757"/>
                <a:gd name="connsiteY26" fmla="*/ 1875702 h 2277859"/>
                <a:gd name="connsiteX27" fmla="*/ 4484915 w 5023757"/>
                <a:gd name="connsiteY27" fmla="*/ 1848488 h 2277859"/>
                <a:gd name="connsiteX28" fmla="*/ 4318907 w 5023757"/>
                <a:gd name="connsiteY28" fmla="*/ 1902916 h 2277859"/>
                <a:gd name="connsiteX29" fmla="*/ 4171950 w 5023757"/>
                <a:gd name="connsiteY29" fmla="*/ 1984559 h 2277859"/>
                <a:gd name="connsiteX30" fmla="*/ 3943350 w 5023757"/>
                <a:gd name="connsiteY30" fmla="*/ 2047152 h 2277859"/>
                <a:gd name="connsiteX31" fmla="*/ 3709307 w 5023757"/>
                <a:gd name="connsiteY31" fmla="*/ 2025381 h 2277859"/>
                <a:gd name="connsiteX32" fmla="*/ 3412672 w 5023757"/>
                <a:gd name="connsiteY32" fmla="*/ 1979116 h 2277859"/>
                <a:gd name="connsiteX33" fmla="*/ 3178629 w 5023757"/>
                <a:gd name="connsiteY33" fmla="*/ 1883866 h 2277859"/>
                <a:gd name="connsiteX34" fmla="*/ 2947307 w 5023757"/>
                <a:gd name="connsiteY34" fmla="*/ 1734188 h 2277859"/>
                <a:gd name="connsiteX35" fmla="*/ 2849336 w 5023757"/>
                <a:gd name="connsiteY35" fmla="*/ 1630774 h 2277859"/>
                <a:gd name="connsiteX36" fmla="*/ 2718707 w 5023757"/>
                <a:gd name="connsiteY36" fmla="*/ 1543688 h 2277859"/>
                <a:gd name="connsiteX37" fmla="*/ 2770415 w 5023757"/>
                <a:gd name="connsiteY37" fmla="*/ 1706974 h 2277859"/>
                <a:gd name="connsiteX38" fmla="*/ 2770415 w 5023757"/>
                <a:gd name="connsiteY38" fmla="*/ 1883866 h 2277859"/>
                <a:gd name="connsiteX39" fmla="*/ 2626179 w 5023757"/>
                <a:gd name="connsiteY39" fmla="*/ 1949181 h 2277859"/>
                <a:gd name="connsiteX40" fmla="*/ 2381250 w 5023757"/>
                <a:gd name="connsiteY40" fmla="*/ 1848488 h 2277859"/>
                <a:gd name="connsiteX41" fmla="*/ 2193472 w 5023757"/>
                <a:gd name="connsiteY41" fmla="*/ 1750516 h 2277859"/>
                <a:gd name="connsiteX42" fmla="*/ 2098222 w 5023757"/>
                <a:gd name="connsiteY42" fmla="*/ 1720581 h 2277859"/>
                <a:gd name="connsiteX43" fmla="*/ 2084615 w 5023757"/>
                <a:gd name="connsiteY43" fmla="*/ 1758681 h 2277859"/>
                <a:gd name="connsiteX44" fmla="*/ 2000250 w 5023757"/>
                <a:gd name="connsiteY44" fmla="*/ 1930131 h 2277859"/>
                <a:gd name="connsiteX45" fmla="*/ 1899557 w 5023757"/>
                <a:gd name="connsiteY45" fmla="*/ 2117909 h 2277859"/>
                <a:gd name="connsiteX46" fmla="*/ 1777093 w 5023757"/>
                <a:gd name="connsiteY46" fmla="*/ 2188666 h 2277859"/>
                <a:gd name="connsiteX47" fmla="*/ 1621972 w 5023757"/>
                <a:gd name="connsiteY47" fmla="*/ 2259424 h 2277859"/>
                <a:gd name="connsiteX48" fmla="*/ 1390650 w 5023757"/>
                <a:gd name="connsiteY48" fmla="*/ 2264866 h 2277859"/>
                <a:gd name="connsiteX49" fmla="*/ 1066800 w 5023757"/>
                <a:gd name="connsiteY49" fmla="*/ 2104302 h 2277859"/>
                <a:gd name="connsiteX50" fmla="*/ 726622 w 5023757"/>
                <a:gd name="connsiteY50" fmla="*/ 1872981 h 2277859"/>
                <a:gd name="connsiteX51" fmla="*/ 547007 w 5023757"/>
                <a:gd name="connsiteY51" fmla="*/ 1704252 h 2277859"/>
                <a:gd name="connsiteX52" fmla="*/ 329293 w 5023757"/>
                <a:gd name="connsiteY52" fmla="*/ 1589951 h 2277859"/>
                <a:gd name="connsiteX53" fmla="*/ 130629 w 5023757"/>
                <a:gd name="connsiteY53" fmla="*/ 1617166 h 2277859"/>
                <a:gd name="connsiteX54" fmla="*/ 8165 w 5023757"/>
                <a:gd name="connsiteY54" fmla="*/ 1657988 h 2277859"/>
                <a:gd name="connsiteX55" fmla="*/ 0 w 5023757"/>
                <a:gd name="connsiteY55" fmla="*/ 1345023 h 2277859"/>
                <a:gd name="connsiteX0" fmla="*/ 0 w 5023757"/>
                <a:gd name="connsiteY0" fmla="*/ 1345023 h 2277859"/>
                <a:gd name="connsiteX1" fmla="*/ 353786 w 5023757"/>
                <a:gd name="connsiteY1" fmla="*/ 1176295 h 2277859"/>
                <a:gd name="connsiteX2" fmla="*/ 2337707 w 5023757"/>
                <a:gd name="connsiteY2" fmla="*/ 1040224 h 2277859"/>
                <a:gd name="connsiteX3" fmla="*/ 4229100 w 5023757"/>
                <a:gd name="connsiteY3" fmla="*/ 1138195 h 2277859"/>
                <a:gd name="connsiteX4" fmla="*/ 4555672 w 5023757"/>
                <a:gd name="connsiteY4" fmla="*/ 778966 h 2277859"/>
                <a:gd name="connsiteX5" fmla="*/ 4468586 w 5023757"/>
                <a:gd name="connsiteY5" fmla="*/ 417016 h 2277859"/>
                <a:gd name="connsiteX6" fmla="*/ 4498522 w 5023757"/>
                <a:gd name="connsiteY6" fmla="*/ 245566 h 2277859"/>
                <a:gd name="connsiteX7" fmla="*/ 4514850 w 5023757"/>
                <a:gd name="connsiteY7" fmla="*/ 150316 h 2277859"/>
                <a:gd name="connsiteX8" fmla="*/ 4533900 w 5023757"/>
                <a:gd name="connsiteY8" fmla="*/ 74116 h 2277859"/>
                <a:gd name="connsiteX9" fmla="*/ 4561115 w 5023757"/>
                <a:gd name="connsiteY9" fmla="*/ 11524 h 2277859"/>
                <a:gd name="connsiteX10" fmla="*/ 4577443 w 5023757"/>
                <a:gd name="connsiteY10" fmla="*/ 638 h 2277859"/>
                <a:gd name="connsiteX11" fmla="*/ 4612822 w 5023757"/>
                <a:gd name="connsiteY11" fmla="*/ 14245 h 2277859"/>
                <a:gd name="connsiteX12" fmla="*/ 4634593 w 5023757"/>
                <a:gd name="connsiteY12" fmla="*/ 117659 h 2277859"/>
                <a:gd name="connsiteX13" fmla="*/ 4686300 w 5023757"/>
                <a:gd name="connsiteY13" fmla="*/ 259174 h 2277859"/>
                <a:gd name="connsiteX14" fmla="*/ 4729843 w 5023757"/>
                <a:gd name="connsiteY14" fmla="*/ 348981 h 2277859"/>
                <a:gd name="connsiteX15" fmla="*/ 4797879 w 5023757"/>
                <a:gd name="connsiteY15" fmla="*/ 463281 h 2277859"/>
                <a:gd name="connsiteX16" fmla="*/ 4887686 w 5023757"/>
                <a:gd name="connsiteY16" fmla="*/ 623845 h 2277859"/>
                <a:gd name="connsiteX17" fmla="*/ 4980215 w 5023757"/>
                <a:gd name="connsiteY17" fmla="*/ 847002 h 2277859"/>
                <a:gd name="connsiteX18" fmla="*/ 5023757 w 5023757"/>
                <a:gd name="connsiteY18" fmla="*/ 1037502 h 2277859"/>
                <a:gd name="connsiteX19" fmla="*/ 4980215 w 5023757"/>
                <a:gd name="connsiteY19" fmla="*/ 1208952 h 2277859"/>
                <a:gd name="connsiteX20" fmla="*/ 4925786 w 5023757"/>
                <a:gd name="connsiteY20" fmla="*/ 1255216 h 2277859"/>
                <a:gd name="connsiteX21" fmla="*/ 4966607 w 5023757"/>
                <a:gd name="connsiteY21" fmla="*/ 1336859 h 2277859"/>
                <a:gd name="connsiteX22" fmla="*/ 4999265 w 5023757"/>
                <a:gd name="connsiteY22" fmla="*/ 1413059 h 2277859"/>
                <a:gd name="connsiteX23" fmla="*/ 4999265 w 5023757"/>
                <a:gd name="connsiteY23" fmla="*/ 1527359 h 2277859"/>
                <a:gd name="connsiteX24" fmla="*/ 4939393 w 5023757"/>
                <a:gd name="connsiteY24" fmla="*/ 1709695 h 2277859"/>
                <a:gd name="connsiteX25" fmla="*/ 4808765 w 5023757"/>
                <a:gd name="connsiteY25" fmla="*/ 1823995 h 2277859"/>
                <a:gd name="connsiteX26" fmla="*/ 4678136 w 5023757"/>
                <a:gd name="connsiteY26" fmla="*/ 1875702 h 2277859"/>
                <a:gd name="connsiteX27" fmla="*/ 4484915 w 5023757"/>
                <a:gd name="connsiteY27" fmla="*/ 1848488 h 2277859"/>
                <a:gd name="connsiteX28" fmla="*/ 4318907 w 5023757"/>
                <a:gd name="connsiteY28" fmla="*/ 1902916 h 2277859"/>
                <a:gd name="connsiteX29" fmla="*/ 4171950 w 5023757"/>
                <a:gd name="connsiteY29" fmla="*/ 1984559 h 2277859"/>
                <a:gd name="connsiteX30" fmla="*/ 3943350 w 5023757"/>
                <a:gd name="connsiteY30" fmla="*/ 2047152 h 2277859"/>
                <a:gd name="connsiteX31" fmla="*/ 3709307 w 5023757"/>
                <a:gd name="connsiteY31" fmla="*/ 2025381 h 2277859"/>
                <a:gd name="connsiteX32" fmla="*/ 3412672 w 5023757"/>
                <a:gd name="connsiteY32" fmla="*/ 1979116 h 2277859"/>
                <a:gd name="connsiteX33" fmla="*/ 3178629 w 5023757"/>
                <a:gd name="connsiteY33" fmla="*/ 1883866 h 2277859"/>
                <a:gd name="connsiteX34" fmla="*/ 2947307 w 5023757"/>
                <a:gd name="connsiteY34" fmla="*/ 1734188 h 2277859"/>
                <a:gd name="connsiteX35" fmla="*/ 2849336 w 5023757"/>
                <a:gd name="connsiteY35" fmla="*/ 1630774 h 2277859"/>
                <a:gd name="connsiteX36" fmla="*/ 2718707 w 5023757"/>
                <a:gd name="connsiteY36" fmla="*/ 1543688 h 2277859"/>
                <a:gd name="connsiteX37" fmla="*/ 2770415 w 5023757"/>
                <a:gd name="connsiteY37" fmla="*/ 1706974 h 2277859"/>
                <a:gd name="connsiteX38" fmla="*/ 2770415 w 5023757"/>
                <a:gd name="connsiteY38" fmla="*/ 1883866 h 2277859"/>
                <a:gd name="connsiteX39" fmla="*/ 2626179 w 5023757"/>
                <a:gd name="connsiteY39" fmla="*/ 1949181 h 2277859"/>
                <a:gd name="connsiteX40" fmla="*/ 2381250 w 5023757"/>
                <a:gd name="connsiteY40" fmla="*/ 1848488 h 2277859"/>
                <a:gd name="connsiteX41" fmla="*/ 2193472 w 5023757"/>
                <a:gd name="connsiteY41" fmla="*/ 1750516 h 2277859"/>
                <a:gd name="connsiteX42" fmla="*/ 2098222 w 5023757"/>
                <a:gd name="connsiteY42" fmla="*/ 1720581 h 2277859"/>
                <a:gd name="connsiteX43" fmla="*/ 2084615 w 5023757"/>
                <a:gd name="connsiteY43" fmla="*/ 1758681 h 2277859"/>
                <a:gd name="connsiteX44" fmla="*/ 2000250 w 5023757"/>
                <a:gd name="connsiteY44" fmla="*/ 1930131 h 2277859"/>
                <a:gd name="connsiteX45" fmla="*/ 1899557 w 5023757"/>
                <a:gd name="connsiteY45" fmla="*/ 2117909 h 2277859"/>
                <a:gd name="connsiteX46" fmla="*/ 1777093 w 5023757"/>
                <a:gd name="connsiteY46" fmla="*/ 2188666 h 2277859"/>
                <a:gd name="connsiteX47" fmla="*/ 1621972 w 5023757"/>
                <a:gd name="connsiteY47" fmla="*/ 2259424 h 2277859"/>
                <a:gd name="connsiteX48" fmla="*/ 1390650 w 5023757"/>
                <a:gd name="connsiteY48" fmla="*/ 2264866 h 2277859"/>
                <a:gd name="connsiteX49" fmla="*/ 1066800 w 5023757"/>
                <a:gd name="connsiteY49" fmla="*/ 2104302 h 2277859"/>
                <a:gd name="connsiteX50" fmla="*/ 726622 w 5023757"/>
                <a:gd name="connsiteY50" fmla="*/ 1872981 h 2277859"/>
                <a:gd name="connsiteX51" fmla="*/ 547007 w 5023757"/>
                <a:gd name="connsiteY51" fmla="*/ 1704252 h 2277859"/>
                <a:gd name="connsiteX52" fmla="*/ 329293 w 5023757"/>
                <a:gd name="connsiteY52" fmla="*/ 1589951 h 2277859"/>
                <a:gd name="connsiteX53" fmla="*/ 130629 w 5023757"/>
                <a:gd name="connsiteY53" fmla="*/ 1617166 h 2277859"/>
                <a:gd name="connsiteX54" fmla="*/ 8165 w 5023757"/>
                <a:gd name="connsiteY54" fmla="*/ 1657988 h 2277859"/>
                <a:gd name="connsiteX55" fmla="*/ 0 w 5023757"/>
                <a:gd name="connsiteY55" fmla="*/ 1345023 h 2277859"/>
                <a:gd name="connsiteX0" fmla="*/ 0 w 5023757"/>
                <a:gd name="connsiteY0" fmla="*/ 1345023 h 2277859"/>
                <a:gd name="connsiteX1" fmla="*/ 353786 w 5023757"/>
                <a:gd name="connsiteY1" fmla="*/ 1176295 h 2277859"/>
                <a:gd name="connsiteX2" fmla="*/ 2337707 w 5023757"/>
                <a:gd name="connsiteY2" fmla="*/ 1040224 h 2277859"/>
                <a:gd name="connsiteX3" fmla="*/ 4229100 w 5023757"/>
                <a:gd name="connsiteY3" fmla="*/ 1138195 h 2277859"/>
                <a:gd name="connsiteX4" fmla="*/ 4555672 w 5023757"/>
                <a:gd name="connsiteY4" fmla="*/ 778966 h 2277859"/>
                <a:gd name="connsiteX5" fmla="*/ 4468586 w 5023757"/>
                <a:gd name="connsiteY5" fmla="*/ 417016 h 2277859"/>
                <a:gd name="connsiteX6" fmla="*/ 4498522 w 5023757"/>
                <a:gd name="connsiteY6" fmla="*/ 245566 h 2277859"/>
                <a:gd name="connsiteX7" fmla="*/ 4514850 w 5023757"/>
                <a:gd name="connsiteY7" fmla="*/ 150316 h 2277859"/>
                <a:gd name="connsiteX8" fmla="*/ 4533900 w 5023757"/>
                <a:gd name="connsiteY8" fmla="*/ 74116 h 2277859"/>
                <a:gd name="connsiteX9" fmla="*/ 4561115 w 5023757"/>
                <a:gd name="connsiteY9" fmla="*/ 11524 h 2277859"/>
                <a:gd name="connsiteX10" fmla="*/ 4577443 w 5023757"/>
                <a:gd name="connsiteY10" fmla="*/ 638 h 2277859"/>
                <a:gd name="connsiteX11" fmla="*/ 4612822 w 5023757"/>
                <a:gd name="connsiteY11" fmla="*/ 14245 h 2277859"/>
                <a:gd name="connsiteX12" fmla="*/ 4634593 w 5023757"/>
                <a:gd name="connsiteY12" fmla="*/ 117659 h 2277859"/>
                <a:gd name="connsiteX13" fmla="*/ 4686300 w 5023757"/>
                <a:gd name="connsiteY13" fmla="*/ 259174 h 2277859"/>
                <a:gd name="connsiteX14" fmla="*/ 4729843 w 5023757"/>
                <a:gd name="connsiteY14" fmla="*/ 348981 h 2277859"/>
                <a:gd name="connsiteX15" fmla="*/ 4797879 w 5023757"/>
                <a:gd name="connsiteY15" fmla="*/ 463281 h 2277859"/>
                <a:gd name="connsiteX16" fmla="*/ 4887686 w 5023757"/>
                <a:gd name="connsiteY16" fmla="*/ 623845 h 2277859"/>
                <a:gd name="connsiteX17" fmla="*/ 4980215 w 5023757"/>
                <a:gd name="connsiteY17" fmla="*/ 847002 h 2277859"/>
                <a:gd name="connsiteX18" fmla="*/ 5023757 w 5023757"/>
                <a:gd name="connsiteY18" fmla="*/ 1037502 h 2277859"/>
                <a:gd name="connsiteX19" fmla="*/ 4980215 w 5023757"/>
                <a:gd name="connsiteY19" fmla="*/ 1208952 h 2277859"/>
                <a:gd name="connsiteX20" fmla="*/ 4925786 w 5023757"/>
                <a:gd name="connsiteY20" fmla="*/ 1255216 h 2277859"/>
                <a:gd name="connsiteX21" fmla="*/ 4966607 w 5023757"/>
                <a:gd name="connsiteY21" fmla="*/ 1336859 h 2277859"/>
                <a:gd name="connsiteX22" fmla="*/ 4999265 w 5023757"/>
                <a:gd name="connsiteY22" fmla="*/ 1413059 h 2277859"/>
                <a:gd name="connsiteX23" fmla="*/ 4999265 w 5023757"/>
                <a:gd name="connsiteY23" fmla="*/ 1527359 h 2277859"/>
                <a:gd name="connsiteX24" fmla="*/ 4939393 w 5023757"/>
                <a:gd name="connsiteY24" fmla="*/ 1709695 h 2277859"/>
                <a:gd name="connsiteX25" fmla="*/ 4808765 w 5023757"/>
                <a:gd name="connsiteY25" fmla="*/ 1823995 h 2277859"/>
                <a:gd name="connsiteX26" fmla="*/ 4678136 w 5023757"/>
                <a:gd name="connsiteY26" fmla="*/ 1875702 h 2277859"/>
                <a:gd name="connsiteX27" fmla="*/ 4484915 w 5023757"/>
                <a:gd name="connsiteY27" fmla="*/ 1848488 h 2277859"/>
                <a:gd name="connsiteX28" fmla="*/ 4318907 w 5023757"/>
                <a:gd name="connsiteY28" fmla="*/ 1902916 h 2277859"/>
                <a:gd name="connsiteX29" fmla="*/ 4171950 w 5023757"/>
                <a:gd name="connsiteY29" fmla="*/ 1984559 h 2277859"/>
                <a:gd name="connsiteX30" fmla="*/ 3943350 w 5023757"/>
                <a:gd name="connsiteY30" fmla="*/ 2047152 h 2277859"/>
                <a:gd name="connsiteX31" fmla="*/ 3709307 w 5023757"/>
                <a:gd name="connsiteY31" fmla="*/ 2025381 h 2277859"/>
                <a:gd name="connsiteX32" fmla="*/ 3412672 w 5023757"/>
                <a:gd name="connsiteY32" fmla="*/ 1979116 h 2277859"/>
                <a:gd name="connsiteX33" fmla="*/ 3178629 w 5023757"/>
                <a:gd name="connsiteY33" fmla="*/ 1883866 h 2277859"/>
                <a:gd name="connsiteX34" fmla="*/ 2947307 w 5023757"/>
                <a:gd name="connsiteY34" fmla="*/ 1734188 h 2277859"/>
                <a:gd name="connsiteX35" fmla="*/ 2849336 w 5023757"/>
                <a:gd name="connsiteY35" fmla="*/ 1630774 h 2277859"/>
                <a:gd name="connsiteX36" fmla="*/ 2718707 w 5023757"/>
                <a:gd name="connsiteY36" fmla="*/ 1543688 h 2277859"/>
                <a:gd name="connsiteX37" fmla="*/ 2770415 w 5023757"/>
                <a:gd name="connsiteY37" fmla="*/ 1706974 h 2277859"/>
                <a:gd name="connsiteX38" fmla="*/ 2770415 w 5023757"/>
                <a:gd name="connsiteY38" fmla="*/ 1883866 h 2277859"/>
                <a:gd name="connsiteX39" fmla="*/ 2626179 w 5023757"/>
                <a:gd name="connsiteY39" fmla="*/ 1949181 h 2277859"/>
                <a:gd name="connsiteX40" fmla="*/ 2381250 w 5023757"/>
                <a:gd name="connsiteY40" fmla="*/ 1848488 h 2277859"/>
                <a:gd name="connsiteX41" fmla="*/ 2193472 w 5023757"/>
                <a:gd name="connsiteY41" fmla="*/ 1750516 h 2277859"/>
                <a:gd name="connsiteX42" fmla="*/ 2098222 w 5023757"/>
                <a:gd name="connsiteY42" fmla="*/ 1720581 h 2277859"/>
                <a:gd name="connsiteX43" fmla="*/ 2084615 w 5023757"/>
                <a:gd name="connsiteY43" fmla="*/ 1758681 h 2277859"/>
                <a:gd name="connsiteX44" fmla="*/ 2000250 w 5023757"/>
                <a:gd name="connsiteY44" fmla="*/ 1930131 h 2277859"/>
                <a:gd name="connsiteX45" fmla="*/ 1899557 w 5023757"/>
                <a:gd name="connsiteY45" fmla="*/ 2117909 h 2277859"/>
                <a:gd name="connsiteX46" fmla="*/ 1777093 w 5023757"/>
                <a:gd name="connsiteY46" fmla="*/ 2188666 h 2277859"/>
                <a:gd name="connsiteX47" fmla="*/ 1621972 w 5023757"/>
                <a:gd name="connsiteY47" fmla="*/ 2259424 h 2277859"/>
                <a:gd name="connsiteX48" fmla="*/ 1390650 w 5023757"/>
                <a:gd name="connsiteY48" fmla="*/ 2264866 h 2277859"/>
                <a:gd name="connsiteX49" fmla="*/ 1066800 w 5023757"/>
                <a:gd name="connsiteY49" fmla="*/ 2104302 h 2277859"/>
                <a:gd name="connsiteX50" fmla="*/ 726622 w 5023757"/>
                <a:gd name="connsiteY50" fmla="*/ 1872981 h 2277859"/>
                <a:gd name="connsiteX51" fmla="*/ 547007 w 5023757"/>
                <a:gd name="connsiteY51" fmla="*/ 1704252 h 2277859"/>
                <a:gd name="connsiteX52" fmla="*/ 329293 w 5023757"/>
                <a:gd name="connsiteY52" fmla="*/ 1589951 h 2277859"/>
                <a:gd name="connsiteX53" fmla="*/ 130629 w 5023757"/>
                <a:gd name="connsiteY53" fmla="*/ 1617166 h 2277859"/>
                <a:gd name="connsiteX54" fmla="*/ 8165 w 5023757"/>
                <a:gd name="connsiteY54" fmla="*/ 1657988 h 2277859"/>
                <a:gd name="connsiteX55" fmla="*/ 0 w 5023757"/>
                <a:gd name="connsiteY55" fmla="*/ 1345023 h 2277859"/>
                <a:gd name="connsiteX0" fmla="*/ 0 w 5023757"/>
                <a:gd name="connsiteY0" fmla="*/ 1345023 h 2277859"/>
                <a:gd name="connsiteX1" fmla="*/ 353786 w 5023757"/>
                <a:gd name="connsiteY1" fmla="*/ 1176295 h 2277859"/>
                <a:gd name="connsiteX2" fmla="*/ 2337707 w 5023757"/>
                <a:gd name="connsiteY2" fmla="*/ 1040224 h 2277859"/>
                <a:gd name="connsiteX3" fmla="*/ 4229100 w 5023757"/>
                <a:gd name="connsiteY3" fmla="*/ 1138195 h 2277859"/>
                <a:gd name="connsiteX4" fmla="*/ 4555672 w 5023757"/>
                <a:gd name="connsiteY4" fmla="*/ 778966 h 2277859"/>
                <a:gd name="connsiteX5" fmla="*/ 4468586 w 5023757"/>
                <a:gd name="connsiteY5" fmla="*/ 417016 h 2277859"/>
                <a:gd name="connsiteX6" fmla="*/ 4498522 w 5023757"/>
                <a:gd name="connsiteY6" fmla="*/ 245566 h 2277859"/>
                <a:gd name="connsiteX7" fmla="*/ 4514850 w 5023757"/>
                <a:gd name="connsiteY7" fmla="*/ 150316 h 2277859"/>
                <a:gd name="connsiteX8" fmla="*/ 4533900 w 5023757"/>
                <a:gd name="connsiteY8" fmla="*/ 74116 h 2277859"/>
                <a:gd name="connsiteX9" fmla="*/ 4561115 w 5023757"/>
                <a:gd name="connsiteY9" fmla="*/ 11524 h 2277859"/>
                <a:gd name="connsiteX10" fmla="*/ 4577443 w 5023757"/>
                <a:gd name="connsiteY10" fmla="*/ 638 h 2277859"/>
                <a:gd name="connsiteX11" fmla="*/ 4612822 w 5023757"/>
                <a:gd name="connsiteY11" fmla="*/ 14245 h 2277859"/>
                <a:gd name="connsiteX12" fmla="*/ 4634593 w 5023757"/>
                <a:gd name="connsiteY12" fmla="*/ 117659 h 2277859"/>
                <a:gd name="connsiteX13" fmla="*/ 4686300 w 5023757"/>
                <a:gd name="connsiteY13" fmla="*/ 259174 h 2277859"/>
                <a:gd name="connsiteX14" fmla="*/ 4729843 w 5023757"/>
                <a:gd name="connsiteY14" fmla="*/ 348981 h 2277859"/>
                <a:gd name="connsiteX15" fmla="*/ 4797879 w 5023757"/>
                <a:gd name="connsiteY15" fmla="*/ 463281 h 2277859"/>
                <a:gd name="connsiteX16" fmla="*/ 4887686 w 5023757"/>
                <a:gd name="connsiteY16" fmla="*/ 623845 h 2277859"/>
                <a:gd name="connsiteX17" fmla="*/ 4980215 w 5023757"/>
                <a:gd name="connsiteY17" fmla="*/ 847002 h 2277859"/>
                <a:gd name="connsiteX18" fmla="*/ 5023757 w 5023757"/>
                <a:gd name="connsiteY18" fmla="*/ 1037502 h 2277859"/>
                <a:gd name="connsiteX19" fmla="*/ 4980215 w 5023757"/>
                <a:gd name="connsiteY19" fmla="*/ 1208952 h 2277859"/>
                <a:gd name="connsiteX20" fmla="*/ 4925786 w 5023757"/>
                <a:gd name="connsiteY20" fmla="*/ 1255216 h 2277859"/>
                <a:gd name="connsiteX21" fmla="*/ 4966607 w 5023757"/>
                <a:gd name="connsiteY21" fmla="*/ 1336859 h 2277859"/>
                <a:gd name="connsiteX22" fmla="*/ 4999265 w 5023757"/>
                <a:gd name="connsiteY22" fmla="*/ 1413059 h 2277859"/>
                <a:gd name="connsiteX23" fmla="*/ 4999265 w 5023757"/>
                <a:gd name="connsiteY23" fmla="*/ 1527359 h 2277859"/>
                <a:gd name="connsiteX24" fmla="*/ 4939393 w 5023757"/>
                <a:gd name="connsiteY24" fmla="*/ 1709695 h 2277859"/>
                <a:gd name="connsiteX25" fmla="*/ 4808765 w 5023757"/>
                <a:gd name="connsiteY25" fmla="*/ 1823995 h 2277859"/>
                <a:gd name="connsiteX26" fmla="*/ 4678136 w 5023757"/>
                <a:gd name="connsiteY26" fmla="*/ 1875702 h 2277859"/>
                <a:gd name="connsiteX27" fmla="*/ 4484915 w 5023757"/>
                <a:gd name="connsiteY27" fmla="*/ 1848488 h 2277859"/>
                <a:gd name="connsiteX28" fmla="*/ 4318907 w 5023757"/>
                <a:gd name="connsiteY28" fmla="*/ 1902916 h 2277859"/>
                <a:gd name="connsiteX29" fmla="*/ 4171950 w 5023757"/>
                <a:gd name="connsiteY29" fmla="*/ 1984559 h 2277859"/>
                <a:gd name="connsiteX30" fmla="*/ 3943350 w 5023757"/>
                <a:gd name="connsiteY30" fmla="*/ 2047152 h 2277859"/>
                <a:gd name="connsiteX31" fmla="*/ 3709307 w 5023757"/>
                <a:gd name="connsiteY31" fmla="*/ 2025381 h 2277859"/>
                <a:gd name="connsiteX32" fmla="*/ 3412672 w 5023757"/>
                <a:gd name="connsiteY32" fmla="*/ 1979116 h 2277859"/>
                <a:gd name="connsiteX33" fmla="*/ 3178629 w 5023757"/>
                <a:gd name="connsiteY33" fmla="*/ 1883866 h 2277859"/>
                <a:gd name="connsiteX34" fmla="*/ 2947307 w 5023757"/>
                <a:gd name="connsiteY34" fmla="*/ 1734188 h 2277859"/>
                <a:gd name="connsiteX35" fmla="*/ 2849336 w 5023757"/>
                <a:gd name="connsiteY35" fmla="*/ 1630774 h 2277859"/>
                <a:gd name="connsiteX36" fmla="*/ 2718707 w 5023757"/>
                <a:gd name="connsiteY36" fmla="*/ 1543688 h 2277859"/>
                <a:gd name="connsiteX37" fmla="*/ 2770415 w 5023757"/>
                <a:gd name="connsiteY37" fmla="*/ 1706974 h 2277859"/>
                <a:gd name="connsiteX38" fmla="*/ 2770415 w 5023757"/>
                <a:gd name="connsiteY38" fmla="*/ 1883866 h 2277859"/>
                <a:gd name="connsiteX39" fmla="*/ 2626179 w 5023757"/>
                <a:gd name="connsiteY39" fmla="*/ 1949181 h 2277859"/>
                <a:gd name="connsiteX40" fmla="*/ 2381250 w 5023757"/>
                <a:gd name="connsiteY40" fmla="*/ 1848488 h 2277859"/>
                <a:gd name="connsiteX41" fmla="*/ 2193472 w 5023757"/>
                <a:gd name="connsiteY41" fmla="*/ 1750516 h 2277859"/>
                <a:gd name="connsiteX42" fmla="*/ 2098222 w 5023757"/>
                <a:gd name="connsiteY42" fmla="*/ 1720581 h 2277859"/>
                <a:gd name="connsiteX43" fmla="*/ 2084615 w 5023757"/>
                <a:gd name="connsiteY43" fmla="*/ 1758681 h 2277859"/>
                <a:gd name="connsiteX44" fmla="*/ 2000250 w 5023757"/>
                <a:gd name="connsiteY44" fmla="*/ 1930131 h 2277859"/>
                <a:gd name="connsiteX45" fmla="*/ 1899557 w 5023757"/>
                <a:gd name="connsiteY45" fmla="*/ 2117909 h 2277859"/>
                <a:gd name="connsiteX46" fmla="*/ 1777093 w 5023757"/>
                <a:gd name="connsiteY46" fmla="*/ 2188666 h 2277859"/>
                <a:gd name="connsiteX47" fmla="*/ 1621972 w 5023757"/>
                <a:gd name="connsiteY47" fmla="*/ 2259424 h 2277859"/>
                <a:gd name="connsiteX48" fmla="*/ 1390650 w 5023757"/>
                <a:gd name="connsiteY48" fmla="*/ 2264866 h 2277859"/>
                <a:gd name="connsiteX49" fmla="*/ 1066800 w 5023757"/>
                <a:gd name="connsiteY49" fmla="*/ 2104302 h 2277859"/>
                <a:gd name="connsiteX50" fmla="*/ 726622 w 5023757"/>
                <a:gd name="connsiteY50" fmla="*/ 1872981 h 2277859"/>
                <a:gd name="connsiteX51" fmla="*/ 547007 w 5023757"/>
                <a:gd name="connsiteY51" fmla="*/ 1704252 h 2277859"/>
                <a:gd name="connsiteX52" fmla="*/ 329293 w 5023757"/>
                <a:gd name="connsiteY52" fmla="*/ 1589951 h 2277859"/>
                <a:gd name="connsiteX53" fmla="*/ 130629 w 5023757"/>
                <a:gd name="connsiteY53" fmla="*/ 1617166 h 2277859"/>
                <a:gd name="connsiteX54" fmla="*/ 8165 w 5023757"/>
                <a:gd name="connsiteY54" fmla="*/ 1657988 h 2277859"/>
                <a:gd name="connsiteX55" fmla="*/ 0 w 5023757"/>
                <a:gd name="connsiteY55" fmla="*/ 1345023 h 2277859"/>
                <a:gd name="connsiteX0" fmla="*/ 0 w 5023757"/>
                <a:gd name="connsiteY0" fmla="*/ 1345023 h 2277859"/>
                <a:gd name="connsiteX1" fmla="*/ 353786 w 5023757"/>
                <a:gd name="connsiteY1" fmla="*/ 1176295 h 2277859"/>
                <a:gd name="connsiteX2" fmla="*/ 2337707 w 5023757"/>
                <a:gd name="connsiteY2" fmla="*/ 1040224 h 2277859"/>
                <a:gd name="connsiteX3" fmla="*/ 4229100 w 5023757"/>
                <a:gd name="connsiteY3" fmla="*/ 1138195 h 2277859"/>
                <a:gd name="connsiteX4" fmla="*/ 4555672 w 5023757"/>
                <a:gd name="connsiteY4" fmla="*/ 778966 h 2277859"/>
                <a:gd name="connsiteX5" fmla="*/ 4468586 w 5023757"/>
                <a:gd name="connsiteY5" fmla="*/ 417016 h 2277859"/>
                <a:gd name="connsiteX6" fmla="*/ 4498522 w 5023757"/>
                <a:gd name="connsiteY6" fmla="*/ 245566 h 2277859"/>
                <a:gd name="connsiteX7" fmla="*/ 4514850 w 5023757"/>
                <a:gd name="connsiteY7" fmla="*/ 150316 h 2277859"/>
                <a:gd name="connsiteX8" fmla="*/ 4533900 w 5023757"/>
                <a:gd name="connsiteY8" fmla="*/ 74116 h 2277859"/>
                <a:gd name="connsiteX9" fmla="*/ 4561115 w 5023757"/>
                <a:gd name="connsiteY9" fmla="*/ 11524 h 2277859"/>
                <a:gd name="connsiteX10" fmla="*/ 4577443 w 5023757"/>
                <a:gd name="connsiteY10" fmla="*/ 638 h 2277859"/>
                <a:gd name="connsiteX11" fmla="*/ 4612822 w 5023757"/>
                <a:gd name="connsiteY11" fmla="*/ 14245 h 2277859"/>
                <a:gd name="connsiteX12" fmla="*/ 4634593 w 5023757"/>
                <a:gd name="connsiteY12" fmla="*/ 117659 h 2277859"/>
                <a:gd name="connsiteX13" fmla="*/ 4686300 w 5023757"/>
                <a:gd name="connsiteY13" fmla="*/ 259174 h 2277859"/>
                <a:gd name="connsiteX14" fmla="*/ 4729843 w 5023757"/>
                <a:gd name="connsiteY14" fmla="*/ 348981 h 2277859"/>
                <a:gd name="connsiteX15" fmla="*/ 4797879 w 5023757"/>
                <a:gd name="connsiteY15" fmla="*/ 463281 h 2277859"/>
                <a:gd name="connsiteX16" fmla="*/ 4887686 w 5023757"/>
                <a:gd name="connsiteY16" fmla="*/ 623845 h 2277859"/>
                <a:gd name="connsiteX17" fmla="*/ 4980215 w 5023757"/>
                <a:gd name="connsiteY17" fmla="*/ 847002 h 2277859"/>
                <a:gd name="connsiteX18" fmla="*/ 5023757 w 5023757"/>
                <a:gd name="connsiteY18" fmla="*/ 1037502 h 2277859"/>
                <a:gd name="connsiteX19" fmla="*/ 4980215 w 5023757"/>
                <a:gd name="connsiteY19" fmla="*/ 1208952 h 2277859"/>
                <a:gd name="connsiteX20" fmla="*/ 4925786 w 5023757"/>
                <a:gd name="connsiteY20" fmla="*/ 1255216 h 2277859"/>
                <a:gd name="connsiteX21" fmla="*/ 4966607 w 5023757"/>
                <a:gd name="connsiteY21" fmla="*/ 1336859 h 2277859"/>
                <a:gd name="connsiteX22" fmla="*/ 4999265 w 5023757"/>
                <a:gd name="connsiteY22" fmla="*/ 1413059 h 2277859"/>
                <a:gd name="connsiteX23" fmla="*/ 4999265 w 5023757"/>
                <a:gd name="connsiteY23" fmla="*/ 1527359 h 2277859"/>
                <a:gd name="connsiteX24" fmla="*/ 4939393 w 5023757"/>
                <a:gd name="connsiteY24" fmla="*/ 1709695 h 2277859"/>
                <a:gd name="connsiteX25" fmla="*/ 4808765 w 5023757"/>
                <a:gd name="connsiteY25" fmla="*/ 1823995 h 2277859"/>
                <a:gd name="connsiteX26" fmla="*/ 4678136 w 5023757"/>
                <a:gd name="connsiteY26" fmla="*/ 1875702 h 2277859"/>
                <a:gd name="connsiteX27" fmla="*/ 4484915 w 5023757"/>
                <a:gd name="connsiteY27" fmla="*/ 1848488 h 2277859"/>
                <a:gd name="connsiteX28" fmla="*/ 4318907 w 5023757"/>
                <a:gd name="connsiteY28" fmla="*/ 1902916 h 2277859"/>
                <a:gd name="connsiteX29" fmla="*/ 4171950 w 5023757"/>
                <a:gd name="connsiteY29" fmla="*/ 1984559 h 2277859"/>
                <a:gd name="connsiteX30" fmla="*/ 3943350 w 5023757"/>
                <a:gd name="connsiteY30" fmla="*/ 2047152 h 2277859"/>
                <a:gd name="connsiteX31" fmla="*/ 3709307 w 5023757"/>
                <a:gd name="connsiteY31" fmla="*/ 2025381 h 2277859"/>
                <a:gd name="connsiteX32" fmla="*/ 3412672 w 5023757"/>
                <a:gd name="connsiteY32" fmla="*/ 1979116 h 2277859"/>
                <a:gd name="connsiteX33" fmla="*/ 3178629 w 5023757"/>
                <a:gd name="connsiteY33" fmla="*/ 1883866 h 2277859"/>
                <a:gd name="connsiteX34" fmla="*/ 2947307 w 5023757"/>
                <a:gd name="connsiteY34" fmla="*/ 1734188 h 2277859"/>
                <a:gd name="connsiteX35" fmla="*/ 2849336 w 5023757"/>
                <a:gd name="connsiteY35" fmla="*/ 1630774 h 2277859"/>
                <a:gd name="connsiteX36" fmla="*/ 2718707 w 5023757"/>
                <a:gd name="connsiteY36" fmla="*/ 1543688 h 2277859"/>
                <a:gd name="connsiteX37" fmla="*/ 2770415 w 5023757"/>
                <a:gd name="connsiteY37" fmla="*/ 1706974 h 2277859"/>
                <a:gd name="connsiteX38" fmla="*/ 2770415 w 5023757"/>
                <a:gd name="connsiteY38" fmla="*/ 1883866 h 2277859"/>
                <a:gd name="connsiteX39" fmla="*/ 2626179 w 5023757"/>
                <a:gd name="connsiteY39" fmla="*/ 1949181 h 2277859"/>
                <a:gd name="connsiteX40" fmla="*/ 2381250 w 5023757"/>
                <a:gd name="connsiteY40" fmla="*/ 1848488 h 2277859"/>
                <a:gd name="connsiteX41" fmla="*/ 2193472 w 5023757"/>
                <a:gd name="connsiteY41" fmla="*/ 1750516 h 2277859"/>
                <a:gd name="connsiteX42" fmla="*/ 2098222 w 5023757"/>
                <a:gd name="connsiteY42" fmla="*/ 1720581 h 2277859"/>
                <a:gd name="connsiteX43" fmla="*/ 2084615 w 5023757"/>
                <a:gd name="connsiteY43" fmla="*/ 1758681 h 2277859"/>
                <a:gd name="connsiteX44" fmla="*/ 2000250 w 5023757"/>
                <a:gd name="connsiteY44" fmla="*/ 1930131 h 2277859"/>
                <a:gd name="connsiteX45" fmla="*/ 1899557 w 5023757"/>
                <a:gd name="connsiteY45" fmla="*/ 2117909 h 2277859"/>
                <a:gd name="connsiteX46" fmla="*/ 1777093 w 5023757"/>
                <a:gd name="connsiteY46" fmla="*/ 2188666 h 2277859"/>
                <a:gd name="connsiteX47" fmla="*/ 1621972 w 5023757"/>
                <a:gd name="connsiteY47" fmla="*/ 2259424 h 2277859"/>
                <a:gd name="connsiteX48" fmla="*/ 1390650 w 5023757"/>
                <a:gd name="connsiteY48" fmla="*/ 2264866 h 2277859"/>
                <a:gd name="connsiteX49" fmla="*/ 1066800 w 5023757"/>
                <a:gd name="connsiteY49" fmla="*/ 2104302 h 2277859"/>
                <a:gd name="connsiteX50" fmla="*/ 726622 w 5023757"/>
                <a:gd name="connsiteY50" fmla="*/ 1872981 h 2277859"/>
                <a:gd name="connsiteX51" fmla="*/ 547007 w 5023757"/>
                <a:gd name="connsiteY51" fmla="*/ 1704252 h 2277859"/>
                <a:gd name="connsiteX52" fmla="*/ 329293 w 5023757"/>
                <a:gd name="connsiteY52" fmla="*/ 1589951 h 2277859"/>
                <a:gd name="connsiteX53" fmla="*/ 130629 w 5023757"/>
                <a:gd name="connsiteY53" fmla="*/ 1617166 h 2277859"/>
                <a:gd name="connsiteX54" fmla="*/ 8165 w 5023757"/>
                <a:gd name="connsiteY54" fmla="*/ 1657988 h 2277859"/>
                <a:gd name="connsiteX55" fmla="*/ 0 w 5023757"/>
                <a:gd name="connsiteY55" fmla="*/ 1345023 h 2277859"/>
                <a:gd name="connsiteX0" fmla="*/ 0 w 5023757"/>
                <a:gd name="connsiteY0" fmla="*/ 1345023 h 2277859"/>
                <a:gd name="connsiteX1" fmla="*/ 353786 w 5023757"/>
                <a:gd name="connsiteY1" fmla="*/ 1176295 h 2277859"/>
                <a:gd name="connsiteX2" fmla="*/ 2337707 w 5023757"/>
                <a:gd name="connsiteY2" fmla="*/ 1040224 h 2277859"/>
                <a:gd name="connsiteX3" fmla="*/ 4229100 w 5023757"/>
                <a:gd name="connsiteY3" fmla="*/ 1138195 h 2277859"/>
                <a:gd name="connsiteX4" fmla="*/ 4555672 w 5023757"/>
                <a:gd name="connsiteY4" fmla="*/ 778966 h 2277859"/>
                <a:gd name="connsiteX5" fmla="*/ 4468586 w 5023757"/>
                <a:gd name="connsiteY5" fmla="*/ 417016 h 2277859"/>
                <a:gd name="connsiteX6" fmla="*/ 4498522 w 5023757"/>
                <a:gd name="connsiteY6" fmla="*/ 245566 h 2277859"/>
                <a:gd name="connsiteX7" fmla="*/ 4514850 w 5023757"/>
                <a:gd name="connsiteY7" fmla="*/ 150316 h 2277859"/>
                <a:gd name="connsiteX8" fmla="*/ 4533900 w 5023757"/>
                <a:gd name="connsiteY8" fmla="*/ 74116 h 2277859"/>
                <a:gd name="connsiteX9" fmla="*/ 4561115 w 5023757"/>
                <a:gd name="connsiteY9" fmla="*/ 11524 h 2277859"/>
                <a:gd name="connsiteX10" fmla="*/ 4577443 w 5023757"/>
                <a:gd name="connsiteY10" fmla="*/ 638 h 2277859"/>
                <a:gd name="connsiteX11" fmla="*/ 4612822 w 5023757"/>
                <a:gd name="connsiteY11" fmla="*/ 14245 h 2277859"/>
                <a:gd name="connsiteX12" fmla="*/ 4634593 w 5023757"/>
                <a:gd name="connsiteY12" fmla="*/ 117659 h 2277859"/>
                <a:gd name="connsiteX13" fmla="*/ 4686300 w 5023757"/>
                <a:gd name="connsiteY13" fmla="*/ 259174 h 2277859"/>
                <a:gd name="connsiteX14" fmla="*/ 4729843 w 5023757"/>
                <a:gd name="connsiteY14" fmla="*/ 348981 h 2277859"/>
                <a:gd name="connsiteX15" fmla="*/ 4797879 w 5023757"/>
                <a:gd name="connsiteY15" fmla="*/ 463281 h 2277859"/>
                <a:gd name="connsiteX16" fmla="*/ 4887686 w 5023757"/>
                <a:gd name="connsiteY16" fmla="*/ 623845 h 2277859"/>
                <a:gd name="connsiteX17" fmla="*/ 4980215 w 5023757"/>
                <a:gd name="connsiteY17" fmla="*/ 847002 h 2277859"/>
                <a:gd name="connsiteX18" fmla="*/ 5023757 w 5023757"/>
                <a:gd name="connsiteY18" fmla="*/ 1037502 h 2277859"/>
                <a:gd name="connsiteX19" fmla="*/ 4980215 w 5023757"/>
                <a:gd name="connsiteY19" fmla="*/ 1208952 h 2277859"/>
                <a:gd name="connsiteX20" fmla="*/ 4925786 w 5023757"/>
                <a:gd name="connsiteY20" fmla="*/ 1255216 h 2277859"/>
                <a:gd name="connsiteX21" fmla="*/ 4966607 w 5023757"/>
                <a:gd name="connsiteY21" fmla="*/ 1336859 h 2277859"/>
                <a:gd name="connsiteX22" fmla="*/ 4999265 w 5023757"/>
                <a:gd name="connsiteY22" fmla="*/ 1413059 h 2277859"/>
                <a:gd name="connsiteX23" fmla="*/ 4999265 w 5023757"/>
                <a:gd name="connsiteY23" fmla="*/ 1527359 h 2277859"/>
                <a:gd name="connsiteX24" fmla="*/ 4939393 w 5023757"/>
                <a:gd name="connsiteY24" fmla="*/ 1709695 h 2277859"/>
                <a:gd name="connsiteX25" fmla="*/ 4808765 w 5023757"/>
                <a:gd name="connsiteY25" fmla="*/ 1823995 h 2277859"/>
                <a:gd name="connsiteX26" fmla="*/ 4678136 w 5023757"/>
                <a:gd name="connsiteY26" fmla="*/ 1875702 h 2277859"/>
                <a:gd name="connsiteX27" fmla="*/ 4484915 w 5023757"/>
                <a:gd name="connsiteY27" fmla="*/ 1848488 h 2277859"/>
                <a:gd name="connsiteX28" fmla="*/ 4318907 w 5023757"/>
                <a:gd name="connsiteY28" fmla="*/ 1902916 h 2277859"/>
                <a:gd name="connsiteX29" fmla="*/ 4171950 w 5023757"/>
                <a:gd name="connsiteY29" fmla="*/ 1984559 h 2277859"/>
                <a:gd name="connsiteX30" fmla="*/ 3943350 w 5023757"/>
                <a:gd name="connsiteY30" fmla="*/ 2047152 h 2277859"/>
                <a:gd name="connsiteX31" fmla="*/ 3709307 w 5023757"/>
                <a:gd name="connsiteY31" fmla="*/ 2025381 h 2277859"/>
                <a:gd name="connsiteX32" fmla="*/ 3412672 w 5023757"/>
                <a:gd name="connsiteY32" fmla="*/ 1979116 h 2277859"/>
                <a:gd name="connsiteX33" fmla="*/ 3178629 w 5023757"/>
                <a:gd name="connsiteY33" fmla="*/ 1883866 h 2277859"/>
                <a:gd name="connsiteX34" fmla="*/ 2947307 w 5023757"/>
                <a:gd name="connsiteY34" fmla="*/ 1734188 h 2277859"/>
                <a:gd name="connsiteX35" fmla="*/ 2849336 w 5023757"/>
                <a:gd name="connsiteY35" fmla="*/ 1630774 h 2277859"/>
                <a:gd name="connsiteX36" fmla="*/ 2718707 w 5023757"/>
                <a:gd name="connsiteY36" fmla="*/ 1543688 h 2277859"/>
                <a:gd name="connsiteX37" fmla="*/ 2770415 w 5023757"/>
                <a:gd name="connsiteY37" fmla="*/ 1706974 h 2277859"/>
                <a:gd name="connsiteX38" fmla="*/ 2770415 w 5023757"/>
                <a:gd name="connsiteY38" fmla="*/ 1883866 h 2277859"/>
                <a:gd name="connsiteX39" fmla="*/ 2626179 w 5023757"/>
                <a:gd name="connsiteY39" fmla="*/ 1949181 h 2277859"/>
                <a:gd name="connsiteX40" fmla="*/ 2381250 w 5023757"/>
                <a:gd name="connsiteY40" fmla="*/ 1848488 h 2277859"/>
                <a:gd name="connsiteX41" fmla="*/ 2193472 w 5023757"/>
                <a:gd name="connsiteY41" fmla="*/ 1750516 h 2277859"/>
                <a:gd name="connsiteX42" fmla="*/ 2098222 w 5023757"/>
                <a:gd name="connsiteY42" fmla="*/ 1720581 h 2277859"/>
                <a:gd name="connsiteX43" fmla="*/ 2084615 w 5023757"/>
                <a:gd name="connsiteY43" fmla="*/ 1758681 h 2277859"/>
                <a:gd name="connsiteX44" fmla="*/ 2000250 w 5023757"/>
                <a:gd name="connsiteY44" fmla="*/ 1930131 h 2277859"/>
                <a:gd name="connsiteX45" fmla="*/ 1899557 w 5023757"/>
                <a:gd name="connsiteY45" fmla="*/ 2117909 h 2277859"/>
                <a:gd name="connsiteX46" fmla="*/ 1777093 w 5023757"/>
                <a:gd name="connsiteY46" fmla="*/ 2188666 h 2277859"/>
                <a:gd name="connsiteX47" fmla="*/ 1621972 w 5023757"/>
                <a:gd name="connsiteY47" fmla="*/ 2259424 h 2277859"/>
                <a:gd name="connsiteX48" fmla="*/ 1390650 w 5023757"/>
                <a:gd name="connsiteY48" fmla="*/ 2264866 h 2277859"/>
                <a:gd name="connsiteX49" fmla="*/ 1066800 w 5023757"/>
                <a:gd name="connsiteY49" fmla="*/ 2104302 h 2277859"/>
                <a:gd name="connsiteX50" fmla="*/ 726622 w 5023757"/>
                <a:gd name="connsiteY50" fmla="*/ 1872981 h 2277859"/>
                <a:gd name="connsiteX51" fmla="*/ 547007 w 5023757"/>
                <a:gd name="connsiteY51" fmla="*/ 1704252 h 2277859"/>
                <a:gd name="connsiteX52" fmla="*/ 329293 w 5023757"/>
                <a:gd name="connsiteY52" fmla="*/ 1589951 h 2277859"/>
                <a:gd name="connsiteX53" fmla="*/ 130629 w 5023757"/>
                <a:gd name="connsiteY53" fmla="*/ 1617166 h 2277859"/>
                <a:gd name="connsiteX54" fmla="*/ 8165 w 5023757"/>
                <a:gd name="connsiteY54" fmla="*/ 1657988 h 2277859"/>
                <a:gd name="connsiteX55" fmla="*/ 0 w 5023757"/>
                <a:gd name="connsiteY55" fmla="*/ 1345023 h 2277859"/>
                <a:gd name="connsiteX0" fmla="*/ 0 w 5023757"/>
                <a:gd name="connsiteY0" fmla="*/ 1345023 h 2277859"/>
                <a:gd name="connsiteX1" fmla="*/ 353786 w 5023757"/>
                <a:gd name="connsiteY1" fmla="*/ 1176295 h 2277859"/>
                <a:gd name="connsiteX2" fmla="*/ 2337707 w 5023757"/>
                <a:gd name="connsiteY2" fmla="*/ 1040224 h 2277859"/>
                <a:gd name="connsiteX3" fmla="*/ 4229100 w 5023757"/>
                <a:gd name="connsiteY3" fmla="*/ 1138195 h 2277859"/>
                <a:gd name="connsiteX4" fmla="*/ 4555672 w 5023757"/>
                <a:gd name="connsiteY4" fmla="*/ 778966 h 2277859"/>
                <a:gd name="connsiteX5" fmla="*/ 4468586 w 5023757"/>
                <a:gd name="connsiteY5" fmla="*/ 417016 h 2277859"/>
                <a:gd name="connsiteX6" fmla="*/ 4498522 w 5023757"/>
                <a:gd name="connsiteY6" fmla="*/ 245566 h 2277859"/>
                <a:gd name="connsiteX7" fmla="*/ 4514850 w 5023757"/>
                <a:gd name="connsiteY7" fmla="*/ 150316 h 2277859"/>
                <a:gd name="connsiteX8" fmla="*/ 4533900 w 5023757"/>
                <a:gd name="connsiteY8" fmla="*/ 74116 h 2277859"/>
                <a:gd name="connsiteX9" fmla="*/ 4561115 w 5023757"/>
                <a:gd name="connsiteY9" fmla="*/ 11524 h 2277859"/>
                <a:gd name="connsiteX10" fmla="*/ 4577443 w 5023757"/>
                <a:gd name="connsiteY10" fmla="*/ 638 h 2277859"/>
                <a:gd name="connsiteX11" fmla="*/ 4612822 w 5023757"/>
                <a:gd name="connsiteY11" fmla="*/ 14245 h 2277859"/>
                <a:gd name="connsiteX12" fmla="*/ 4634593 w 5023757"/>
                <a:gd name="connsiteY12" fmla="*/ 117659 h 2277859"/>
                <a:gd name="connsiteX13" fmla="*/ 4686300 w 5023757"/>
                <a:gd name="connsiteY13" fmla="*/ 259174 h 2277859"/>
                <a:gd name="connsiteX14" fmla="*/ 4729843 w 5023757"/>
                <a:gd name="connsiteY14" fmla="*/ 348981 h 2277859"/>
                <a:gd name="connsiteX15" fmla="*/ 4797879 w 5023757"/>
                <a:gd name="connsiteY15" fmla="*/ 463281 h 2277859"/>
                <a:gd name="connsiteX16" fmla="*/ 4887686 w 5023757"/>
                <a:gd name="connsiteY16" fmla="*/ 623845 h 2277859"/>
                <a:gd name="connsiteX17" fmla="*/ 4980215 w 5023757"/>
                <a:gd name="connsiteY17" fmla="*/ 847002 h 2277859"/>
                <a:gd name="connsiteX18" fmla="*/ 5023757 w 5023757"/>
                <a:gd name="connsiteY18" fmla="*/ 1037502 h 2277859"/>
                <a:gd name="connsiteX19" fmla="*/ 4980215 w 5023757"/>
                <a:gd name="connsiteY19" fmla="*/ 1208952 h 2277859"/>
                <a:gd name="connsiteX20" fmla="*/ 4925786 w 5023757"/>
                <a:gd name="connsiteY20" fmla="*/ 1255216 h 2277859"/>
                <a:gd name="connsiteX21" fmla="*/ 4966607 w 5023757"/>
                <a:gd name="connsiteY21" fmla="*/ 1336859 h 2277859"/>
                <a:gd name="connsiteX22" fmla="*/ 4999265 w 5023757"/>
                <a:gd name="connsiteY22" fmla="*/ 1413059 h 2277859"/>
                <a:gd name="connsiteX23" fmla="*/ 4999265 w 5023757"/>
                <a:gd name="connsiteY23" fmla="*/ 1527359 h 2277859"/>
                <a:gd name="connsiteX24" fmla="*/ 4939393 w 5023757"/>
                <a:gd name="connsiteY24" fmla="*/ 1709695 h 2277859"/>
                <a:gd name="connsiteX25" fmla="*/ 4808765 w 5023757"/>
                <a:gd name="connsiteY25" fmla="*/ 1823995 h 2277859"/>
                <a:gd name="connsiteX26" fmla="*/ 4678136 w 5023757"/>
                <a:gd name="connsiteY26" fmla="*/ 1875702 h 2277859"/>
                <a:gd name="connsiteX27" fmla="*/ 4484915 w 5023757"/>
                <a:gd name="connsiteY27" fmla="*/ 1848488 h 2277859"/>
                <a:gd name="connsiteX28" fmla="*/ 4318907 w 5023757"/>
                <a:gd name="connsiteY28" fmla="*/ 1902916 h 2277859"/>
                <a:gd name="connsiteX29" fmla="*/ 4171950 w 5023757"/>
                <a:gd name="connsiteY29" fmla="*/ 1984559 h 2277859"/>
                <a:gd name="connsiteX30" fmla="*/ 3943350 w 5023757"/>
                <a:gd name="connsiteY30" fmla="*/ 2047152 h 2277859"/>
                <a:gd name="connsiteX31" fmla="*/ 3709307 w 5023757"/>
                <a:gd name="connsiteY31" fmla="*/ 2025381 h 2277859"/>
                <a:gd name="connsiteX32" fmla="*/ 3412672 w 5023757"/>
                <a:gd name="connsiteY32" fmla="*/ 1979116 h 2277859"/>
                <a:gd name="connsiteX33" fmla="*/ 3178629 w 5023757"/>
                <a:gd name="connsiteY33" fmla="*/ 1883866 h 2277859"/>
                <a:gd name="connsiteX34" fmla="*/ 2947307 w 5023757"/>
                <a:gd name="connsiteY34" fmla="*/ 1734188 h 2277859"/>
                <a:gd name="connsiteX35" fmla="*/ 2849336 w 5023757"/>
                <a:gd name="connsiteY35" fmla="*/ 1630774 h 2277859"/>
                <a:gd name="connsiteX36" fmla="*/ 2718707 w 5023757"/>
                <a:gd name="connsiteY36" fmla="*/ 1543688 h 2277859"/>
                <a:gd name="connsiteX37" fmla="*/ 2770415 w 5023757"/>
                <a:gd name="connsiteY37" fmla="*/ 1706974 h 2277859"/>
                <a:gd name="connsiteX38" fmla="*/ 2770415 w 5023757"/>
                <a:gd name="connsiteY38" fmla="*/ 1883866 h 2277859"/>
                <a:gd name="connsiteX39" fmla="*/ 2626179 w 5023757"/>
                <a:gd name="connsiteY39" fmla="*/ 1949181 h 2277859"/>
                <a:gd name="connsiteX40" fmla="*/ 2381250 w 5023757"/>
                <a:gd name="connsiteY40" fmla="*/ 1848488 h 2277859"/>
                <a:gd name="connsiteX41" fmla="*/ 2193472 w 5023757"/>
                <a:gd name="connsiteY41" fmla="*/ 1750516 h 2277859"/>
                <a:gd name="connsiteX42" fmla="*/ 2098222 w 5023757"/>
                <a:gd name="connsiteY42" fmla="*/ 1720581 h 2277859"/>
                <a:gd name="connsiteX43" fmla="*/ 2084615 w 5023757"/>
                <a:gd name="connsiteY43" fmla="*/ 1758681 h 2277859"/>
                <a:gd name="connsiteX44" fmla="*/ 2000250 w 5023757"/>
                <a:gd name="connsiteY44" fmla="*/ 1930131 h 2277859"/>
                <a:gd name="connsiteX45" fmla="*/ 1899557 w 5023757"/>
                <a:gd name="connsiteY45" fmla="*/ 2117909 h 2277859"/>
                <a:gd name="connsiteX46" fmla="*/ 1777093 w 5023757"/>
                <a:gd name="connsiteY46" fmla="*/ 2188666 h 2277859"/>
                <a:gd name="connsiteX47" fmla="*/ 1621972 w 5023757"/>
                <a:gd name="connsiteY47" fmla="*/ 2259424 h 2277859"/>
                <a:gd name="connsiteX48" fmla="*/ 1390650 w 5023757"/>
                <a:gd name="connsiteY48" fmla="*/ 2264866 h 2277859"/>
                <a:gd name="connsiteX49" fmla="*/ 1066800 w 5023757"/>
                <a:gd name="connsiteY49" fmla="*/ 2104302 h 2277859"/>
                <a:gd name="connsiteX50" fmla="*/ 726622 w 5023757"/>
                <a:gd name="connsiteY50" fmla="*/ 1872981 h 2277859"/>
                <a:gd name="connsiteX51" fmla="*/ 547007 w 5023757"/>
                <a:gd name="connsiteY51" fmla="*/ 1704252 h 2277859"/>
                <a:gd name="connsiteX52" fmla="*/ 329293 w 5023757"/>
                <a:gd name="connsiteY52" fmla="*/ 1589951 h 2277859"/>
                <a:gd name="connsiteX53" fmla="*/ 130629 w 5023757"/>
                <a:gd name="connsiteY53" fmla="*/ 1617166 h 2277859"/>
                <a:gd name="connsiteX54" fmla="*/ 8165 w 5023757"/>
                <a:gd name="connsiteY54" fmla="*/ 1657988 h 2277859"/>
                <a:gd name="connsiteX55" fmla="*/ 0 w 5023757"/>
                <a:gd name="connsiteY55" fmla="*/ 1345023 h 2277859"/>
                <a:gd name="connsiteX0" fmla="*/ 0 w 5023757"/>
                <a:gd name="connsiteY0" fmla="*/ 1345023 h 2277859"/>
                <a:gd name="connsiteX1" fmla="*/ 353786 w 5023757"/>
                <a:gd name="connsiteY1" fmla="*/ 1176295 h 2277859"/>
                <a:gd name="connsiteX2" fmla="*/ 2337707 w 5023757"/>
                <a:gd name="connsiteY2" fmla="*/ 1040224 h 2277859"/>
                <a:gd name="connsiteX3" fmla="*/ 4229100 w 5023757"/>
                <a:gd name="connsiteY3" fmla="*/ 1138195 h 2277859"/>
                <a:gd name="connsiteX4" fmla="*/ 4555672 w 5023757"/>
                <a:gd name="connsiteY4" fmla="*/ 778966 h 2277859"/>
                <a:gd name="connsiteX5" fmla="*/ 4468586 w 5023757"/>
                <a:gd name="connsiteY5" fmla="*/ 417016 h 2277859"/>
                <a:gd name="connsiteX6" fmla="*/ 4498522 w 5023757"/>
                <a:gd name="connsiteY6" fmla="*/ 245566 h 2277859"/>
                <a:gd name="connsiteX7" fmla="*/ 4514850 w 5023757"/>
                <a:gd name="connsiteY7" fmla="*/ 150316 h 2277859"/>
                <a:gd name="connsiteX8" fmla="*/ 4533900 w 5023757"/>
                <a:gd name="connsiteY8" fmla="*/ 74116 h 2277859"/>
                <a:gd name="connsiteX9" fmla="*/ 4561115 w 5023757"/>
                <a:gd name="connsiteY9" fmla="*/ 11524 h 2277859"/>
                <a:gd name="connsiteX10" fmla="*/ 4577443 w 5023757"/>
                <a:gd name="connsiteY10" fmla="*/ 638 h 2277859"/>
                <a:gd name="connsiteX11" fmla="*/ 4612822 w 5023757"/>
                <a:gd name="connsiteY11" fmla="*/ 14245 h 2277859"/>
                <a:gd name="connsiteX12" fmla="*/ 4634593 w 5023757"/>
                <a:gd name="connsiteY12" fmla="*/ 117659 h 2277859"/>
                <a:gd name="connsiteX13" fmla="*/ 4686300 w 5023757"/>
                <a:gd name="connsiteY13" fmla="*/ 259174 h 2277859"/>
                <a:gd name="connsiteX14" fmla="*/ 4729843 w 5023757"/>
                <a:gd name="connsiteY14" fmla="*/ 348981 h 2277859"/>
                <a:gd name="connsiteX15" fmla="*/ 4797879 w 5023757"/>
                <a:gd name="connsiteY15" fmla="*/ 463281 h 2277859"/>
                <a:gd name="connsiteX16" fmla="*/ 4887686 w 5023757"/>
                <a:gd name="connsiteY16" fmla="*/ 623845 h 2277859"/>
                <a:gd name="connsiteX17" fmla="*/ 4980215 w 5023757"/>
                <a:gd name="connsiteY17" fmla="*/ 847002 h 2277859"/>
                <a:gd name="connsiteX18" fmla="*/ 5023757 w 5023757"/>
                <a:gd name="connsiteY18" fmla="*/ 1037502 h 2277859"/>
                <a:gd name="connsiteX19" fmla="*/ 4980215 w 5023757"/>
                <a:gd name="connsiteY19" fmla="*/ 1208952 h 2277859"/>
                <a:gd name="connsiteX20" fmla="*/ 4925786 w 5023757"/>
                <a:gd name="connsiteY20" fmla="*/ 1255216 h 2277859"/>
                <a:gd name="connsiteX21" fmla="*/ 4966607 w 5023757"/>
                <a:gd name="connsiteY21" fmla="*/ 1336859 h 2277859"/>
                <a:gd name="connsiteX22" fmla="*/ 4999265 w 5023757"/>
                <a:gd name="connsiteY22" fmla="*/ 1413059 h 2277859"/>
                <a:gd name="connsiteX23" fmla="*/ 4999265 w 5023757"/>
                <a:gd name="connsiteY23" fmla="*/ 1527359 h 2277859"/>
                <a:gd name="connsiteX24" fmla="*/ 4939393 w 5023757"/>
                <a:gd name="connsiteY24" fmla="*/ 1709695 h 2277859"/>
                <a:gd name="connsiteX25" fmla="*/ 4808765 w 5023757"/>
                <a:gd name="connsiteY25" fmla="*/ 1823995 h 2277859"/>
                <a:gd name="connsiteX26" fmla="*/ 4678136 w 5023757"/>
                <a:gd name="connsiteY26" fmla="*/ 1875702 h 2277859"/>
                <a:gd name="connsiteX27" fmla="*/ 4484915 w 5023757"/>
                <a:gd name="connsiteY27" fmla="*/ 1848488 h 2277859"/>
                <a:gd name="connsiteX28" fmla="*/ 4318907 w 5023757"/>
                <a:gd name="connsiteY28" fmla="*/ 1902916 h 2277859"/>
                <a:gd name="connsiteX29" fmla="*/ 4171950 w 5023757"/>
                <a:gd name="connsiteY29" fmla="*/ 1984559 h 2277859"/>
                <a:gd name="connsiteX30" fmla="*/ 3943350 w 5023757"/>
                <a:gd name="connsiteY30" fmla="*/ 2047152 h 2277859"/>
                <a:gd name="connsiteX31" fmla="*/ 3709307 w 5023757"/>
                <a:gd name="connsiteY31" fmla="*/ 2025381 h 2277859"/>
                <a:gd name="connsiteX32" fmla="*/ 3412672 w 5023757"/>
                <a:gd name="connsiteY32" fmla="*/ 1979116 h 2277859"/>
                <a:gd name="connsiteX33" fmla="*/ 3178629 w 5023757"/>
                <a:gd name="connsiteY33" fmla="*/ 1883866 h 2277859"/>
                <a:gd name="connsiteX34" fmla="*/ 2947307 w 5023757"/>
                <a:gd name="connsiteY34" fmla="*/ 1734188 h 2277859"/>
                <a:gd name="connsiteX35" fmla="*/ 2849336 w 5023757"/>
                <a:gd name="connsiteY35" fmla="*/ 1630774 h 2277859"/>
                <a:gd name="connsiteX36" fmla="*/ 2718707 w 5023757"/>
                <a:gd name="connsiteY36" fmla="*/ 1543688 h 2277859"/>
                <a:gd name="connsiteX37" fmla="*/ 2770415 w 5023757"/>
                <a:gd name="connsiteY37" fmla="*/ 1706974 h 2277859"/>
                <a:gd name="connsiteX38" fmla="*/ 2770415 w 5023757"/>
                <a:gd name="connsiteY38" fmla="*/ 1883866 h 2277859"/>
                <a:gd name="connsiteX39" fmla="*/ 2626179 w 5023757"/>
                <a:gd name="connsiteY39" fmla="*/ 1949181 h 2277859"/>
                <a:gd name="connsiteX40" fmla="*/ 2381250 w 5023757"/>
                <a:gd name="connsiteY40" fmla="*/ 1848488 h 2277859"/>
                <a:gd name="connsiteX41" fmla="*/ 2193472 w 5023757"/>
                <a:gd name="connsiteY41" fmla="*/ 1750516 h 2277859"/>
                <a:gd name="connsiteX42" fmla="*/ 2098222 w 5023757"/>
                <a:gd name="connsiteY42" fmla="*/ 1720581 h 2277859"/>
                <a:gd name="connsiteX43" fmla="*/ 2084615 w 5023757"/>
                <a:gd name="connsiteY43" fmla="*/ 1758681 h 2277859"/>
                <a:gd name="connsiteX44" fmla="*/ 2000250 w 5023757"/>
                <a:gd name="connsiteY44" fmla="*/ 1930131 h 2277859"/>
                <a:gd name="connsiteX45" fmla="*/ 1899557 w 5023757"/>
                <a:gd name="connsiteY45" fmla="*/ 2117909 h 2277859"/>
                <a:gd name="connsiteX46" fmla="*/ 1777093 w 5023757"/>
                <a:gd name="connsiteY46" fmla="*/ 2188666 h 2277859"/>
                <a:gd name="connsiteX47" fmla="*/ 1621972 w 5023757"/>
                <a:gd name="connsiteY47" fmla="*/ 2259424 h 2277859"/>
                <a:gd name="connsiteX48" fmla="*/ 1390650 w 5023757"/>
                <a:gd name="connsiteY48" fmla="*/ 2264866 h 2277859"/>
                <a:gd name="connsiteX49" fmla="*/ 1066800 w 5023757"/>
                <a:gd name="connsiteY49" fmla="*/ 2104302 h 2277859"/>
                <a:gd name="connsiteX50" fmla="*/ 726622 w 5023757"/>
                <a:gd name="connsiteY50" fmla="*/ 1872981 h 2277859"/>
                <a:gd name="connsiteX51" fmla="*/ 547007 w 5023757"/>
                <a:gd name="connsiteY51" fmla="*/ 1704252 h 2277859"/>
                <a:gd name="connsiteX52" fmla="*/ 329293 w 5023757"/>
                <a:gd name="connsiteY52" fmla="*/ 1589951 h 2277859"/>
                <a:gd name="connsiteX53" fmla="*/ 130629 w 5023757"/>
                <a:gd name="connsiteY53" fmla="*/ 1617166 h 2277859"/>
                <a:gd name="connsiteX54" fmla="*/ 8165 w 5023757"/>
                <a:gd name="connsiteY54" fmla="*/ 1657988 h 2277859"/>
                <a:gd name="connsiteX55" fmla="*/ 0 w 5023757"/>
                <a:gd name="connsiteY55" fmla="*/ 1345023 h 2277859"/>
                <a:gd name="connsiteX0" fmla="*/ 0 w 5023757"/>
                <a:gd name="connsiteY0" fmla="*/ 1345023 h 2277859"/>
                <a:gd name="connsiteX1" fmla="*/ 353786 w 5023757"/>
                <a:gd name="connsiteY1" fmla="*/ 1176295 h 2277859"/>
                <a:gd name="connsiteX2" fmla="*/ 2337707 w 5023757"/>
                <a:gd name="connsiteY2" fmla="*/ 1040224 h 2277859"/>
                <a:gd name="connsiteX3" fmla="*/ 4229100 w 5023757"/>
                <a:gd name="connsiteY3" fmla="*/ 1138195 h 2277859"/>
                <a:gd name="connsiteX4" fmla="*/ 4416879 w 5023757"/>
                <a:gd name="connsiteY4" fmla="*/ 683716 h 2277859"/>
                <a:gd name="connsiteX5" fmla="*/ 4468586 w 5023757"/>
                <a:gd name="connsiteY5" fmla="*/ 417016 h 2277859"/>
                <a:gd name="connsiteX6" fmla="*/ 4498522 w 5023757"/>
                <a:gd name="connsiteY6" fmla="*/ 245566 h 2277859"/>
                <a:gd name="connsiteX7" fmla="*/ 4514850 w 5023757"/>
                <a:gd name="connsiteY7" fmla="*/ 150316 h 2277859"/>
                <a:gd name="connsiteX8" fmla="*/ 4533900 w 5023757"/>
                <a:gd name="connsiteY8" fmla="*/ 74116 h 2277859"/>
                <a:gd name="connsiteX9" fmla="*/ 4561115 w 5023757"/>
                <a:gd name="connsiteY9" fmla="*/ 11524 h 2277859"/>
                <a:gd name="connsiteX10" fmla="*/ 4577443 w 5023757"/>
                <a:gd name="connsiteY10" fmla="*/ 638 h 2277859"/>
                <a:gd name="connsiteX11" fmla="*/ 4612822 w 5023757"/>
                <a:gd name="connsiteY11" fmla="*/ 14245 h 2277859"/>
                <a:gd name="connsiteX12" fmla="*/ 4634593 w 5023757"/>
                <a:gd name="connsiteY12" fmla="*/ 117659 h 2277859"/>
                <a:gd name="connsiteX13" fmla="*/ 4686300 w 5023757"/>
                <a:gd name="connsiteY13" fmla="*/ 259174 h 2277859"/>
                <a:gd name="connsiteX14" fmla="*/ 4729843 w 5023757"/>
                <a:gd name="connsiteY14" fmla="*/ 348981 h 2277859"/>
                <a:gd name="connsiteX15" fmla="*/ 4797879 w 5023757"/>
                <a:gd name="connsiteY15" fmla="*/ 463281 h 2277859"/>
                <a:gd name="connsiteX16" fmla="*/ 4887686 w 5023757"/>
                <a:gd name="connsiteY16" fmla="*/ 623845 h 2277859"/>
                <a:gd name="connsiteX17" fmla="*/ 4980215 w 5023757"/>
                <a:gd name="connsiteY17" fmla="*/ 847002 h 2277859"/>
                <a:gd name="connsiteX18" fmla="*/ 5023757 w 5023757"/>
                <a:gd name="connsiteY18" fmla="*/ 1037502 h 2277859"/>
                <a:gd name="connsiteX19" fmla="*/ 4980215 w 5023757"/>
                <a:gd name="connsiteY19" fmla="*/ 1208952 h 2277859"/>
                <a:gd name="connsiteX20" fmla="*/ 4925786 w 5023757"/>
                <a:gd name="connsiteY20" fmla="*/ 1255216 h 2277859"/>
                <a:gd name="connsiteX21" fmla="*/ 4966607 w 5023757"/>
                <a:gd name="connsiteY21" fmla="*/ 1336859 h 2277859"/>
                <a:gd name="connsiteX22" fmla="*/ 4999265 w 5023757"/>
                <a:gd name="connsiteY22" fmla="*/ 1413059 h 2277859"/>
                <a:gd name="connsiteX23" fmla="*/ 4999265 w 5023757"/>
                <a:gd name="connsiteY23" fmla="*/ 1527359 h 2277859"/>
                <a:gd name="connsiteX24" fmla="*/ 4939393 w 5023757"/>
                <a:gd name="connsiteY24" fmla="*/ 1709695 h 2277859"/>
                <a:gd name="connsiteX25" fmla="*/ 4808765 w 5023757"/>
                <a:gd name="connsiteY25" fmla="*/ 1823995 h 2277859"/>
                <a:gd name="connsiteX26" fmla="*/ 4678136 w 5023757"/>
                <a:gd name="connsiteY26" fmla="*/ 1875702 h 2277859"/>
                <a:gd name="connsiteX27" fmla="*/ 4484915 w 5023757"/>
                <a:gd name="connsiteY27" fmla="*/ 1848488 h 2277859"/>
                <a:gd name="connsiteX28" fmla="*/ 4318907 w 5023757"/>
                <a:gd name="connsiteY28" fmla="*/ 1902916 h 2277859"/>
                <a:gd name="connsiteX29" fmla="*/ 4171950 w 5023757"/>
                <a:gd name="connsiteY29" fmla="*/ 1984559 h 2277859"/>
                <a:gd name="connsiteX30" fmla="*/ 3943350 w 5023757"/>
                <a:gd name="connsiteY30" fmla="*/ 2047152 h 2277859"/>
                <a:gd name="connsiteX31" fmla="*/ 3709307 w 5023757"/>
                <a:gd name="connsiteY31" fmla="*/ 2025381 h 2277859"/>
                <a:gd name="connsiteX32" fmla="*/ 3412672 w 5023757"/>
                <a:gd name="connsiteY32" fmla="*/ 1979116 h 2277859"/>
                <a:gd name="connsiteX33" fmla="*/ 3178629 w 5023757"/>
                <a:gd name="connsiteY33" fmla="*/ 1883866 h 2277859"/>
                <a:gd name="connsiteX34" fmla="*/ 2947307 w 5023757"/>
                <a:gd name="connsiteY34" fmla="*/ 1734188 h 2277859"/>
                <a:gd name="connsiteX35" fmla="*/ 2849336 w 5023757"/>
                <a:gd name="connsiteY35" fmla="*/ 1630774 h 2277859"/>
                <a:gd name="connsiteX36" fmla="*/ 2718707 w 5023757"/>
                <a:gd name="connsiteY36" fmla="*/ 1543688 h 2277859"/>
                <a:gd name="connsiteX37" fmla="*/ 2770415 w 5023757"/>
                <a:gd name="connsiteY37" fmla="*/ 1706974 h 2277859"/>
                <a:gd name="connsiteX38" fmla="*/ 2770415 w 5023757"/>
                <a:gd name="connsiteY38" fmla="*/ 1883866 h 2277859"/>
                <a:gd name="connsiteX39" fmla="*/ 2626179 w 5023757"/>
                <a:gd name="connsiteY39" fmla="*/ 1949181 h 2277859"/>
                <a:gd name="connsiteX40" fmla="*/ 2381250 w 5023757"/>
                <a:gd name="connsiteY40" fmla="*/ 1848488 h 2277859"/>
                <a:gd name="connsiteX41" fmla="*/ 2193472 w 5023757"/>
                <a:gd name="connsiteY41" fmla="*/ 1750516 h 2277859"/>
                <a:gd name="connsiteX42" fmla="*/ 2098222 w 5023757"/>
                <a:gd name="connsiteY42" fmla="*/ 1720581 h 2277859"/>
                <a:gd name="connsiteX43" fmla="*/ 2084615 w 5023757"/>
                <a:gd name="connsiteY43" fmla="*/ 1758681 h 2277859"/>
                <a:gd name="connsiteX44" fmla="*/ 2000250 w 5023757"/>
                <a:gd name="connsiteY44" fmla="*/ 1930131 h 2277859"/>
                <a:gd name="connsiteX45" fmla="*/ 1899557 w 5023757"/>
                <a:gd name="connsiteY45" fmla="*/ 2117909 h 2277859"/>
                <a:gd name="connsiteX46" fmla="*/ 1777093 w 5023757"/>
                <a:gd name="connsiteY46" fmla="*/ 2188666 h 2277859"/>
                <a:gd name="connsiteX47" fmla="*/ 1621972 w 5023757"/>
                <a:gd name="connsiteY47" fmla="*/ 2259424 h 2277859"/>
                <a:gd name="connsiteX48" fmla="*/ 1390650 w 5023757"/>
                <a:gd name="connsiteY48" fmla="*/ 2264866 h 2277859"/>
                <a:gd name="connsiteX49" fmla="*/ 1066800 w 5023757"/>
                <a:gd name="connsiteY49" fmla="*/ 2104302 h 2277859"/>
                <a:gd name="connsiteX50" fmla="*/ 726622 w 5023757"/>
                <a:gd name="connsiteY50" fmla="*/ 1872981 h 2277859"/>
                <a:gd name="connsiteX51" fmla="*/ 547007 w 5023757"/>
                <a:gd name="connsiteY51" fmla="*/ 1704252 h 2277859"/>
                <a:gd name="connsiteX52" fmla="*/ 329293 w 5023757"/>
                <a:gd name="connsiteY52" fmla="*/ 1589951 h 2277859"/>
                <a:gd name="connsiteX53" fmla="*/ 130629 w 5023757"/>
                <a:gd name="connsiteY53" fmla="*/ 1617166 h 2277859"/>
                <a:gd name="connsiteX54" fmla="*/ 8165 w 5023757"/>
                <a:gd name="connsiteY54" fmla="*/ 1657988 h 2277859"/>
                <a:gd name="connsiteX55" fmla="*/ 0 w 5023757"/>
                <a:gd name="connsiteY55" fmla="*/ 1345023 h 2277859"/>
                <a:gd name="connsiteX0" fmla="*/ 0 w 5023757"/>
                <a:gd name="connsiteY0" fmla="*/ 1345023 h 2277859"/>
                <a:gd name="connsiteX1" fmla="*/ 353786 w 5023757"/>
                <a:gd name="connsiteY1" fmla="*/ 1176295 h 2277859"/>
                <a:gd name="connsiteX2" fmla="*/ 2337707 w 5023757"/>
                <a:gd name="connsiteY2" fmla="*/ 1040224 h 2277859"/>
                <a:gd name="connsiteX3" fmla="*/ 4229100 w 5023757"/>
                <a:gd name="connsiteY3" fmla="*/ 1138195 h 2277859"/>
                <a:gd name="connsiteX4" fmla="*/ 4416879 w 5023757"/>
                <a:gd name="connsiteY4" fmla="*/ 683716 h 2277859"/>
                <a:gd name="connsiteX5" fmla="*/ 4468586 w 5023757"/>
                <a:gd name="connsiteY5" fmla="*/ 417016 h 2277859"/>
                <a:gd name="connsiteX6" fmla="*/ 4498522 w 5023757"/>
                <a:gd name="connsiteY6" fmla="*/ 245566 h 2277859"/>
                <a:gd name="connsiteX7" fmla="*/ 4514850 w 5023757"/>
                <a:gd name="connsiteY7" fmla="*/ 150316 h 2277859"/>
                <a:gd name="connsiteX8" fmla="*/ 4533900 w 5023757"/>
                <a:gd name="connsiteY8" fmla="*/ 74116 h 2277859"/>
                <a:gd name="connsiteX9" fmla="*/ 4561115 w 5023757"/>
                <a:gd name="connsiteY9" fmla="*/ 11524 h 2277859"/>
                <a:gd name="connsiteX10" fmla="*/ 4577443 w 5023757"/>
                <a:gd name="connsiteY10" fmla="*/ 638 h 2277859"/>
                <a:gd name="connsiteX11" fmla="*/ 4612822 w 5023757"/>
                <a:gd name="connsiteY11" fmla="*/ 14245 h 2277859"/>
                <a:gd name="connsiteX12" fmla="*/ 4634593 w 5023757"/>
                <a:gd name="connsiteY12" fmla="*/ 117659 h 2277859"/>
                <a:gd name="connsiteX13" fmla="*/ 4686300 w 5023757"/>
                <a:gd name="connsiteY13" fmla="*/ 259174 h 2277859"/>
                <a:gd name="connsiteX14" fmla="*/ 4729843 w 5023757"/>
                <a:gd name="connsiteY14" fmla="*/ 348981 h 2277859"/>
                <a:gd name="connsiteX15" fmla="*/ 4797879 w 5023757"/>
                <a:gd name="connsiteY15" fmla="*/ 463281 h 2277859"/>
                <a:gd name="connsiteX16" fmla="*/ 4887686 w 5023757"/>
                <a:gd name="connsiteY16" fmla="*/ 623845 h 2277859"/>
                <a:gd name="connsiteX17" fmla="*/ 4980215 w 5023757"/>
                <a:gd name="connsiteY17" fmla="*/ 847002 h 2277859"/>
                <a:gd name="connsiteX18" fmla="*/ 5023757 w 5023757"/>
                <a:gd name="connsiteY18" fmla="*/ 1037502 h 2277859"/>
                <a:gd name="connsiteX19" fmla="*/ 4980215 w 5023757"/>
                <a:gd name="connsiteY19" fmla="*/ 1208952 h 2277859"/>
                <a:gd name="connsiteX20" fmla="*/ 4925786 w 5023757"/>
                <a:gd name="connsiteY20" fmla="*/ 1255216 h 2277859"/>
                <a:gd name="connsiteX21" fmla="*/ 4966607 w 5023757"/>
                <a:gd name="connsiteY21" fmla="*/ 1336859 h 2277859"/>
                <a:gd name="connsiteX22" fmla="*/ 4999265 w 5023757"/>
                <a:gd name="connsiteY22" fmla="*/ 1413059 h 2277859"/>
                <a:gd name="connsiteX23" fmla="*/ 4999265 w 5023757"/>
                <a:gd name="connsiteY23" fmla="*/ 1527359 h 2277859"/>
                <a:gd name="connsiteX24" fmla="*/ 4939393 w 5023757"/>
                <a:gd name="connsiteY24" fmla="*/ 1709695 h 2277859"/>
                <a:gd name="connsiteX25" fmla="*/ 4808765 w 5023757"/>
                <a:gd name="connsiteY25" fmla="*/ 1823995 h 2277859"/>
                <a:gd name="connsiteX26" fmla="*/ 4678136 w 5023757"/>
                <a:gd name="connsiteY26" fmla="*/ 1875702 h 2277859"/>
                <a:gd name="connsiteX27" fmla="*/ 4484915 w 5023757"/>
                <a:gd name="connsiteY27" fmla="*/ 1848488 h 2277859"/>
                <a:gd name="connsiteX28" fmla="*/ 4318907 w 5023757"/>
                <a:gd name="connsiteY28" fmla="*/ 1902916 h 2277859"/>
                <a:gd name="connsiteX29" fmla="*/ 4171950 w 5023757"/>
                <a:gd name="connsiteY29" fmla="*/ 1984559 h 2277859"/>
                <a:gd name="connsiteX30" fmla="*/ 3943350 w 5023757"/>
                <a:gd name="connsiteY30" fmla="*/ 2047152 h 2277859"/>
                <a:gd name="connsiteX31" fmla="*/ 3709307 w 5023757"/>
                <a:gd name="connsiteY31" fmla="*/ 2025381 h 2277859"/>
                <a:gd name="connsiteX32" fmla="*/ 3412672 w 5023757"/>
                <a:gd name="connsiteY32" fmla="*/ 1979116 h 2277859"/>
                <a:gd name="connsiteX33" fmla="*/ 3178629 w 5023757"/>
                <a:gd name="connsiteY33" fmla="*/ 1883866 h 2277859"/>
                <a:gd name="connsiteX34" fmla="*/ 2947307 w 5023757"/>
                <a:gd name="connsiteY34" fmla="*/ 1734188 h 2277859"/>
                <a:gd name="connsiteX35" fmla="*/ 2849336 w 5023757"/>
                <a:gd name="connsiteY35" fmla="*/ 1630774 h 2277859"/>
                <a:gd name="connsiteX36" fmla="*/ 2718707 w 5023757"/>
                <a:gd name="connsiteY36" fmla="*/ 1543688 h 2277859"/>
                <a:gd name="connsiteX37" fmla="*/ 2770415 w 5023757"/>
                <a:gd name="connsiteY37" fmla="*/ 1706974 h 2277859"/>
                <a:gd name="connsiteX38" fmla="*/ 2770415 w 5023757"/>
                <a:gd name="connsiteY38" fmla="*/ 1883866 h 2277859"/>
                <a:gd name="connsiteX39" fmla="*/ 2626179 w 5023757"/>
                <a:gd name="connsiteY39" fmla="*/ 1949181 h 2277859"/>
                <a:gd name="connsiteX40" fmla="*/ 2381250 w 5023757"/>
                <a:gd name="connsiteY40" fmla="*/ 1848488 h 2277859"/>
                <a:gd name="connsiteX41" fmla="*/ 2193472 w 5023757"/>
                <a:gd name="connsiteY41" fmla="*/ 1750516 h 2277859"/>
                <a:gd name="connsiteX42" fmla="*/ 2098222 w 5023757"/>
                <a:gd name="connsiteY42" fmla="*/ 1720581 h 2277859"/>
                <a:gd name="connsiteX43" fmla="*/ 2084615 w 5023757"/>
                <a:gd name="connsiteY43" fmla="*/ 1758681 h 2277859"/>
                <a:gd name="connsiteX44" fmla="*/ 2000250 w 5023757"/>
                <a:gd name="connsiteY44" fmla="*/ 1930131 h 2277859"/>
                <a:gd name="connsiteX45" fmla="*/ 1899557 w 5023757"/>
                <a:gd name="connsiteY45" fmla="*/ 2117909 h 2277859"/>
                <a:gd name="connsiteX46" fmla="*/ 1777093 w 5023757"/>
                <a:gd name="connsiteY46" fmla="*/ 2188666 h 2277859"/>
                <a:gd name="connsiteX47" fmla="*/ 1621972 w 5023757"/>
                <a:gd name="connsiteY47" fmla="*/ 2259424 h 2277859"/>
                <a:gd name="connsiteX48" fmla="*/ 1390650 w 5023757"/>
                <a:gd name="connsiteY48" fmla="*/ 2264866 h 2277859"/>
                <a:gd name="connsiteX49" fmla="*/ 1066800 w 5023757"/>
                <a:gd name="connsiteY49" fmla="*/ 2104302 h 2277859"/>
                <a:gd name="connsiteX50" fmla="*/ 726622 w 5023757"/>
                <a:gd name="connsiteY50" fmla="*/ 1872981 h 2277859"/>
                <a:gd name="connsiteX51" fmla="*/ 547007 w 5023757"/>
                <a:gd name="connsiteY51" fmla="*/ 1704252 h 2277859"/>
                <a:gd name="connsiteX52" fmla="*/ 326572 w 5023757"/>
                <a:gd name="connsiteY52" fmla="*/ 1560016 h 2277859"/>
                <a:gd name="connsiteX53" fmla="*/ 130629 w 5023757"/>
                <a:gd name="connsiteY53" fmla="*/ 1617166 h 2277859"/>
                <a:gd name="connsiteX54" fmla="*/ 8165 w 5023757"/>
                <a:gd name="connsiteY54" fmla="*/ 1657988 h 2277859"/>
                <a:gd name="connsiteX55" fmla="*/ 0 w 5023757"/>
                <a:gd name="connsiteY55" fmla="*/ 1345023 h 2277859"/>
                <a:gd name="connsiteX0" fmla="*/ 0 w 5023757"/>
                <a:gd name="connsiteY0" fmla="*/ 1345023 h 2277859"/>
                <a:gd name="connsiteX1" fmla="*/ 353786 w 5023757"/>
                <a:gd name="connsiteY1" fmla="*/ 1176295 h 2277859"/>
                <a:gd name="connsiteX2" fmla="*/ 2337707 w 5023757"/>
                <a:gd name="connsiteY2" fmla="*/ 1040224 h 2277859"/>
                <a:gd name="connsiteX3" fmla="*/ 4229100 w 5023757"/>
                <a:gd name="connsiteY3" fmla="*/ 1138195 h 2277859"/>
                <a:gd name="connsiteX4" fmla="*/ 4416879 w 5023757"/>
                <a:gd name="connsiteY4" fmla="*/ 683716 h 2277859"/>
                <a:gd name="connsiteX5" fmla="*/ 4468586 w 5023757"/>
                <a:gd name="connsiteY5" fmla="*/ 417016 h 2277859"/>
                <a:gd name="connsiteX6" fmla="*/ 4498522 w 5023757"/>
                <a:gd name="connsiteY6" fmla="*/ 245566 h 2277859"/>
                <a:gd name="connsiteX7" fmla="*/ 4514850 w 5023757"/>
                <a:gd name="connsiteY7" fmla="*/ 150316 h 2277859"/>
                <a:gd name="connsiteX8" fmla="*/ 4533900 w 5023757"/>
                <a:gd name="connsiteY8" fmla="*/ 74116 h 2277859"/>
                <a:gd name="connsiteX9" fmla="*/ 4561115 w 5023757"/>
                <a:gd name="connsiteY9" fmla="*/ 11524 h 2277859"/>
                <a:gd name="connsiteX10" fmla="*/ 4577443 w 5023757"/>
                <a:gd name="connsiteY10" fmla="*/ 638 h 2277859"/>
                <a:gd name="connsiteX11" fmla="*/ 4612822 w 5023757"/>
                <a:gd name="connsiteY11" fmla="*/ 14245 h 2277859"/>
                <a:gd name="connsiteX12" fmla="*/ 4634593 w 5023757"/>
                <a:gd name="connsiteY12" fmla="*/ 117659 h 2277859"/>
                <a:gd name="connsiteX13" fmla="*/ 4686300 w 5023757"/>
                <a:gd name="connsiteY13" fmla="*/ 259174 h 2277859"/>
                <a:gd name="connsiteX14" fmla="*/ 4729843 w 5023757"/>
                <a:gd name="connsiteY14" fmla="*/ 348981 h 2277859"/>
                <a:gd name="connsiteX15" fmla="*/ 4797879 w 5023757"/>
                <a:gd name="connsiteY15" fmla="*/ 463281 h 2277859"/>
                <a:gd name="connsiteX16" fmla="*/ 4887686 w 5023757"/>
                <a:gd name="connsiteY16" fmla="*/ 623845 h 2277859"/>
                <a:gd name="connsiteX17" fmla="*/ 4980215 w 5023757"/>
                <a:gd name="connsiteY17" fmla="*/ 847002 h 2277859"/>
                <a:gd name="connsiteX18" fmla="*/ 5023757 w 5023757"/>
                <a:gd name="connsiteY18" fmla="*/ 1037502 h 2277859"/>
                <a:gd name="connsiteX19" fmla="*/ 4980215 w 5023757"/>
                <a:gd name="connsiteY19" fmla="*/ 1208952 h 2277859"/>
                <a:gd name="connsiteX20" fmla="*/ 4925786 w 5023757"/>
                <a:gd name="connsiteY20" fmla="*/ 1255216 h 2277859"/>
                <a:gd name="connsiteX21" fmla="*/ 4966607 w 5023757"/>
                <a:gd name="connsiteY21" fmla="*/ 1336859 h 2277859"/>
                <a:gd name="connsiteX22" fmla="*/ 4999265 w 5023757"/>
                <a:gd name="connsiteY22" fmla="*/ 1413059 h 2277859"/>
                <a:gd name="connsiteX23" fmla="*/ 4999265 w 5023757"/>
                <a:gd name="connsiteY23" fmla="*/ 1527359 h 2277859"/>
                <a:gd name="connsiteX24" fmla="*/ 4939393 w 5023757"/>
                <a:gd name="connsiteY24" fmla="*/ 1709695 h 2277859"/>
                <a:gd name="connsiteX25" fmla="*/ 4808765 w 5023757"/>
                <a:gd name="connsiteY25" fmla="*/ 1823995 h 2277859"/>
                <a:gd name="connsiteX26" fmla="*/ 4678136 w 5023757"/>
                <a:gd name="connsiteY26" fmla="*/ 1875702 h 2277859"/>
                <a:gd name="connsiteX27" fmla="*/ 4484915 w 5023757"/>
                <a:gd name="connsiteY27" fmla="*/ 1848488 h 2277859"/>
                <a:gd name="connsiteX28" fmla="*/ 4318907 w 5023757"/>
                <a:gd name="connsiteY28" fmla="*/ 1902916 h 2277859"/>
                <a:gd name="connsiteX29" fmla="*/ 4171950 w 5023757"/>
                <a:gd name="connsiteY29" fmla="*/ 1984559 h 2277859"/>
                <a:gd name="connsiteX30" fmla="*/ 3943350 w 5023757"/>
                <a:gd name="connsiteY30" fmla="*/ 2047152 h 2277859"/>
                <a:gd name="connsiteX31" fmla="*/ 3709307 w 5023757"/>
                <a:gd name="connsiteY31" fmla="*/ 2025381 h 2277859"/>
                <a:gd name="connsiteX32" fmla="*/ 3412672 w 5023757"/>
                <a:gd name="connsiteY32" fmla="*/ 1979116 h 2277859"/>
                <a:gd name="connsiteX33" fmla="*/ 3178629 w 5023757"/>
                <a:gd name="connsiteY33" fmla="*/ 1883866 h 2277859"/>
                <a:gd name="connsiteX34" fmla="*/ 2947307 w 5023757"/>
                <a:gd name="connsiteY34" fmla="*/ 1734188 h 2277859"/>
                <a:gd name="connsiteX35" fmla="*/ 2849336 w 5023757"/>
                <a:gd name="connsiteY35" fmla="*/ 1630774 h 2277859"/>
                <a:gd name="connsiteX36" fmla="*/ 2718707 w 5023757"/>
                <a:gd name="connsiteY36" fmla="*/ 1543688 h 2277859"/>
                <a:gd name="connsiteX37" fmla="*/ 2770415 w 5023757"/>
                <a:gd name="connsiteY37" fmla="*/ 1706974 h 2277859"/>
                <a:gd name="connsiteX38" fmla="*/ 2770415 w 5023757"/>
                <a:gd name="connsiteY38" fmla="*/ 1883866 h 2277859"/>
                <a:gd name="connsiteX39" fmla="*/ 2626179 w 5023757"/>
                <a:gd name="connsiteY39" fmla="*/ 1949181 h 2277859"/>
                <a:gd name="connsiteX40" fmla="*/ 2381250 w 5023757"/>
                <a:gd name="connsiteY40" fmla="*/ 1848488 h 2277859"/>
                <a:gd name="connsiteX41" fmla="*/ 2193472 w 5023757"/>
                <a:gd name="connsiteY41" fmla="*/ 1750516 h 2277859"/>
                <a:gd name="connsiteX42" fmla="*/ 2098222 w 5023757"/>
                <a:gd name="connsiteY42" fmla="*/ 1720581 h 2277859"/>
                <a:gd name="connsiteX43" fmla="*/ 2084615 w 5023757"/>
                <a:gd name="connsiteY43" fmla="*/ 1758681 h 2277859"/>
                <a:gd name="connsiteX44" fmla="*/ 2000250 w 5023757"/>
                <a:gd name="connsiteY44" fmla="*/ 1930131 h 2277859"/>
                <a:gd name="connsiteX45" fmla="*/ 1899557 w 5023757"/>
                <a:gd name="connsiteY45" fmla="*/ 2117909 h 2277859"/>
                <a:gd name="connsiteX46" fmla="*/ 1777093 w 5023757"/>
                <a:gd name="connsiteY46" fmla="*/ 2188666 h 2277859"/>
                <a:gd name="connsiteX47" fmla="*/ 1621972 w 5023757"/>
                <a:gd name="connsiteY47" fmla="*/ 2259424 h 2277859"/>
                <a:gd name="connsiteX48" fmla="*/ 1390650 w 5023757"/>
                <a:gd name="connsiteY48" fmla="*/ 2264866 h 2277859"/>
                <a:gd name="connsiteX49" fmla="*/ 1066800 w 5023757"/>
                <a:gd name="connsiteY49" fmla="*/ 2104302 h 2277859"/>
                <a:gd name="connsiteX50" fmla="*/ 726622 w 5023757"/>
                <a:gd name="connsiteY50" fmla="*/ 1872981 h 2277859"/>
                <a:gd name="connsiteX51" fmla="*/ 527957 w 5023757"/>
                <a:gd name="connsiteY51" fmla="*/ 1742352 h 2277859"/>
                <a:gd name="connsiteX52" fmla="*/ 326572 w 5023757"/>
                <a:gd name="connsiteY52" fmla="*/ 1560016 h 2277859"/>
                <a:gd name="connsiteX53" fmla="*/ 130629 w 5023757"/>
                <a:gd name="connsiteY53" fmla="*/ 1617166 h 2277859"/>
                <a:gd name="connsiteX54" fmla="*/ 8165 w 5023757"/>
                <a:gd name="connsiteY54" fmla="*/ 1657988 h 2277859"/>
                <a:gd name="connsiteX55" fmla="*/ 0 w 5023757"/>
                <a:gd name="connsiteY55" fmla="*/ 1345023 h 2277859"/>
                <a:gd name="connsiteX0" fmla="*/ 0 w 5023757"/>
                <a:gd name="connsiteY0" fmla="*/ 1345023 h 2277859"/>
                <a:gd name="connsiteX1" fmla="*/ 353786 w 5023757"/>
                <a:gd name="connsiteY1" fmla="*/ 1176295 h 2277859"/>
                <a:gd name="connsiteX2" fmla="*/ 2337707 w 5023757"/>
                <a:gd name="connsiteY2" fmla="*/ 1040224 h 2277859"/>
                <a:gd name="connsiteX3" fmla="*/ 4229100 w 5023757"/>
                <a:gd name="connsiteY3" fmla="*/ 1138195 h 2277859"/>
                <a:gd name="connsiteX4" fmla="*/ 4416879 w 5023757"/>
                <a:gd name="connsiteY4" fmla="*/ 683716 h 2277859"/>
                <a:gd name="connsiteX5" fmla="*/ 4468586 w 5023757"/>
                <a:gd name="connsiteY5" fmla="*/ 417016 h 2277859"/>
                <a:gd name="connsiteX6" fmla="*/ 4498522 w 5023757"/>
                <a:gd name="connsiteY6" fmla="*/ 245566 h 2277859"/>
                <a:gd name="connsiteX7" fmla="*/ 4514850 w 5023757"/>
                <a:gd name="connsiteY7" fmla="*/ 150316 h 2277859"/>
                <a:gd name="connsiteX8" fmla="*/ 4533900 w 5023757"/>
                <a:gd name="connsiteY8" fmla="*/ 74116 h 2277859"/>
                <a:gd name="connsiteX9" fmla="*/ 4561115 w 5023757"/>
                <a:gd name="connsiteY9" fmla="*/ 11524 h 2277859"/>
                <a:gd name="connsiteX10" fmla="*/ 4577443 w 5023757"/>
                <a:gd name="connsiteY10" fmla="*/ 638 h 2277859"/>
                <a:gd name="connsiteX11" fmla="*/ 4612822 w 5023757"/>
                <a:gd name="connsiteY11" fmla="*/ 14245 h 2277859"/>
                <a:gd name="connsiteX12" fmla="*/ 4634593 w 5023757"/>
                <a:gd name="connsiteY12" fmla="*/ 117659 h 2277859"/>
                <a:gd name="connsiteX13" fmla="*/ 4686300 w 5023757"/>
                <a:gd name="connsiteY13" fmla="*/ 259174 h 2277859"/>
                <a:gd name="connsiteX14" fmla="*/ 4729843 w 5023757"/>
                <a:gd name="connsiteY14" fmla="*/ 348981 h 2277859"/>
                <a:gd name="connsiteX15" fmla="*/ 4797879 w 5023757"/>
                <a:gd name="connsiteY15" fmla="*/ 463281 h 2277859"/>
                <a:gd name="connsiteX16" fmla="*/ 4887686 w 5023757"/>
                <a:gd name="connsiteY16" fmla="*/ 623845 h 2277859"/>
                <a:gd name="connsiteX17" fmla="*/ 4980215 w 5023757"/>
                <a:gd name="connsiteY17" fmla="*/ 847002 h 2277859"/>
                <a:gd name="connsiteX18" fmla="*/ 5023757 w 5023757"/>
                <a:gd name="connsiteY18" fmla="*/ 1037502 h 2277859"/>
                <a:gd name="connsiteX19" fmla="*/ 4980215 w 5023757"/>
                <a:gd name="connsiteY19" fmla="*/ 1208952 h 2277859"/>
                <a:gd name="connsiteX20" fmla="*/ 4925786 w 5023757"/>
                <a:gd name="connsiteY20" fmla="*/ 1255216 h 2277859"/>
                <a:gd name="connsiteX21" fmla="*/ 4966607 w 5023757"/>
                <a:gd name="connsiteY21" fmla="*/ 1336859 h 2277859"/>
                <a:gd name="connsiteX22" fmla="*/ 4999265 w 5023757"/>
                <a:gd name="connsiteY22" fmla="*/ 1413059 h 2277859"/>
                <a:gd name="connsiteX23" fmla="*/ 4999265 w 5023757"/>
                <a:gd name="connsiteY23" fmla="*/ 1527359 h 2277859"/>
                <a:gd name="connsiteX24" fmla="*/ 4939393 w 5023757"/>
                <a:gd name="connsiteY24" fmla="*/ 1709695 h 2277859"/>
                <a:gd name="connsiteX25" fmla="*/ 4808765 w 5023757"/>
                <a:gd name="connsiteY25" fmla="*/ 1823995 h 2277859"/>
                <a:gd name="connsiteX26" fmla="*/ 4678136 w 5023757"/>
                <a:gd name="connsiteY26" fmla="*/ 1875702 h 2277859"/>
                <a:gd name="connsiteX27" fmla="*/ 4484915 w 5023757"/>
                <a:gd name="connsiteY27" fmla="*/ 1848488 h 2277859"/>
                <a:gd name="connsiteX28" fmla="*/ 4318907 w 5023757"/>
                <a:gd name="connsiteY28" fmla="*/ 1902916 h 2277859"/>
                <a:gd name="connsiteX29" fmla="*/ 4171950 w 5023757"/>
                <a:gd name="connsiteY29" fmla="*/ 1984559 h 2277859"/>
                <a:gd name="connsiteX30" fmla="*/ 3943350 w 5023757"/>
                <a:gd name="connsiteY30" fmla="*/ 2047152 h 2277859"/>
                <a:gd name="connsiteX31" fmla="*/ 3709307 w 5023757"/>
                <a:gd name="connsiteY31" fmla="*/ 2025381 h 2277859"/>
                <a:gd name="connsiteX32" fmla="*/ 3412672 w 5023757"/>
                <a:gd name="connsiteY32" fmla="*/ 1979116 h 2277859"/>
                <a:gd name="connsiteX33" fmla="*/ 3178629 w 5023757"/>
                <a:gd name="connsiteY33" fmla="*/ 1883866 h 2277859"/>
                <a:gd name="connsiteX34" fmla="*/ 2947307 w 5023757"/>
                <a:gd name="connsiteY34" fmla="*/ 1734188 h 2277859"/>
                <a:gd name="connsiteX35" fmla="*/ 2849336 w 5023757"/>
                <a:gd name="connsiteY35" fmla="*/ 1630774 h 2277859"/>
                <a:gd name="connsiteX36" fmla="*/ 2718707 w 5023757"/>
                <a:gd name="connsiteY36" fmla="*/ 1543688 h 2277859"/>
                <a:gd name="connsiteX37" fmla="*/ 2770415 w 5023757"/>
                <a:gd name="connsiteY37" fmla="*/ 1706974 h 2277859"/>
                <a:gd name="connsiteX38" fmla="*/ 2770415 w 5023757"/>
                <a:gd name="connsiteY38" fmla="*/ 1883866 h 2277859"/>
                <a:gd name="connsiteX39" fmla="*/ 2626179 w 5023757"/>
                <a:gd name="connsiteY39" fmla="*/ 1949181 h 2277859"/>
                <a:gd name="connsiteX40" fmla="*/ 2381250 w 5023757"/>
                <a:gd name="connsiteY40" fmla="*/ 1848488 h 2277859"/>
                <a:gd name="connsiteX41" fmla="*/ 2193472 w 5023757"/>
                <a:gd name="connsiteY41" fmla="*/ 1750516 h 2277859"/>
                <a:gd name="connsiteX42" fmla="*/ 2098222 w 5023757"/>
                <a:gd name="connsiteY42" fmla="*/ 1720581 h 2277859"/>
                <a:gd name="connsiteX43" fmla="*/ 2084615 w 5023757"/>
                <a:gd name="connsiteY43" fmla="*/ 1758681 h 2277859"/>
                <a:gd name="connsiteX44" fmla="*/ 2000250 w 5023757"/>
                <a:gd name="connsiteY44" fmla="*/ 1930131 h 2277859"/>
                <a:gd name="connsiteX45" fmla="*/ 1899557 w 5023757"/>
                <a:gd name="connsiteY45" fmla="*/ 2117909 h 2277859"/>
                <a:gd name="connsiteX46" fmla="*/ 1777093 w 5023757"/>
                <a:gd name="connsiteY46" fmla="*/ 2188666 h 2277859"/>
                <a:gd name="connsiteX47" fmla="*/ 1621972 w 5023757"/>
                <a:gd name="connsiteY47" fmla="*/ 2259424 h 2277859"/>
                <a:gd name="connsiteX48" fmla="*/ 1390650 w 5023757"/>
                <a:gd name="connsiteY48" fmla="*/ 2264866 h 2277859"/>
                <a:gd name="connsiteX49" fmla="*/ 1066800 w 5023757"/>
                <a:gd name="connsiteY49" fmla="*/ 2104302 h 2277859"/>
                <a:gd name="connsiteX50" fmla="*/ 726622 w 5023757"/>
                <a:gd name="connsiteY50" fmla="*/ 1902916 h 2277859"/>
                <a:gd name="connsiteX51" fmla="*/ 527957 w 5023757"/>
                <a:gd name="connsiteY51" fmla="*/ 1742352 h 2277859"/>
                <a:gd name="connsiteX52" fmla="*/ 326572 w 5023757"/>
                <a:gd name="connsiteY52" fmla="*/ 1560016 h 2277859"/>
                <a:gd name="connsiteX53" fmla="*/ 130629 w 5023757"/>
                <a:gd name="connsiteY53" fmla="*/ 1617166 h 2277859"/>
                <a:gd name="connsiteX54" fmla="*/ 8165 w 5023757"/>
                <a:gd name="connsiteY54" fmla="*/ 1657988 h 2277859"/>
                <a:gd name="connsiteX55" fmla="*/ 0 w 5023757"/>
                <a:gd name="connsiteY55" fmla="*/ 1345023 h 2277859"/>
                <a:gd name="connsiteX0" fmla="*/ 0 w 5023757"/>
                <a:gd name="connsiteY0" fmla="*/ 1345023 h 2276659"/>
                <a:gd name="connsiteX1" fmla="*/ 353786 w 5023757"/>
                <a:gd name="connsiteY1" fmla="*/ 1176295 h 2276659"/>
                <a:gd name="connsiteX2" fmla="*/ 2337707 w 5023757"/>
                <a:gd name="connsiteY2" fmla="*/ 1040224 h 2276659"/>
                <a:gd name="connsiteX3" fmla="*/ 4229100 w 5023757"/>
                <a:gd name="connsiteY3" fmla="*/ 1138195 h 2276659"/>
                <a:gd name="connsiteX4" fmla="*/ 4416879 w 5023757"/>
                <a:gd name="connsiteY4" fmla="*/ 683716 h 2276659"/>
                <a:gd name="connsiteX5" fmla="*/ 4468586 w 5023757"/>
                <a:gd name="connsiteY5" fmla="*/ 417016 h 2276659"/>
                <a:gd name="connsiteX6" fmla="*/ 4498522 w 5023757"/>
                <a:gd name="connsiteY6" fmla="*/ 245566 h 2276659"/>
                <a:gd name="connsiteX7" fmla="*/ 4514850 w 5023757"/>
                <a:gd name="connsiteY7" fmla="*/ 150316 h 2276659"/>
                <a:gd name="connsiteX8" fmla="*/ 4533900 w 5023757"/>
                <a:gd name="connsiteY8" fmla="*/ 74116 h 2276659"/>
                <a:gd name="connsiteX9" fmla="*/ 4561115 w 5023757"/>
                <a:gd name="connsiteY9" fmla="*/ 11524 h 2276659"/>
                <a:gd name="connsiteX10" fmla="*/ 4577443 w 5023757"/>
                <a:gd name="connsiteY10" fmla="*/ 638 h 2276659"/>
                <a:gd name="connsiteX11" fmla="*/ 4612822 w 5023757"/>
                <a:gd name="connsiteY11" fmla="*/ 14245 h 2276659"/>
                <a:gd name="connsiteX12" fmla="*/ 4634593 w 5023757"/>
                <a:gd name="connsiteY12" fmla="*/ 117659 h 2276659"/>
                <a:gd name="connsiteX13" fmla="*/ 4686300 w 5023757"/>
                <a:gd name="connsiteY13" fmla="*/ 259174 h 2276659"/>
                <a:gd name="connsiteX14" fmla="*/ 4729843 w 5023757"/>
                <a:gd name="connsiteY14" fmla="*/ 348981 h 2276659"/>
                <a:gd name="connsiteX15" fmla="*/ 4797879 w 5023757"/>
                <a:gd name="connsiteY15" fmla="*/ 463281 h 2276659"/>
                <a:gd name="connsiteX16" fmla="*/ 4887686 w 5023757"/>
                <a:gd name="connsiteY16" fmla="*/ 623845 h 2276659"/>
                <a:gd name="connsiteX17" fmla="*/ 4980215 w 5023757"/>
                <a:gd name="connsiteY17" fmla="*/ 847002 h 2276659"/>
                <a:gd name="connsiteX18" fmla="*/ 5023757 w 5023757"/>
                <a:gd name="connsiteY18" fmla="*/ 1037502 h 2276659"/>
                <a:gd name="connsiteX19" fmla="*/ 4980215 w 5023757"/>
                <a:gd name="connsiteY19" fmla="*/ 1208952 h 2276659"/>
                <a:gd name="connsiteX20" fmla="*/ 4925786 w 5023757"/>
                <a:gd name="connsiteY20" fmla="*/ 1255216 h 2276659"/>
                <a:gd name="connsiteX21" fmla="*/ 4966607 w 5023757"/>
                <a:gd name="connsiteY21" fmla="*/ 1336859 h 2276659"/>
                <a:gd name="connsiteX22" fmla="*/ 4999265 w 5023757"/>
                <a:gd name="connsiteY22" fmla="*/ 1413059 h 2276659"/>
                <a:gd name="connsiteX23" fmla="*/ 4999265 w 5023757"/>
                <a:gd name="connsiteY23" fmla="*/ 1527359 h 2276659"/>
                <a:gd name="connsiteX24" fmla="*/ 4939393 w 5023757"/>
                <a:gd name="connsiteY24" fmla="*/ 1709695 h 2276659"/>
                <a:gd name="connsiteX25" fmla="*/ 4808765 w 5023757"/>
                <a:gd name="connsiteY25" fmla="*/ 1823995 h 2276659"/>
                <a:gd name="connsiteX26" fmla="*/ 4678136 w 5023757"/>
                <a:gd name="connsiteY26" fmla="*/ 1875702 h 2276659"/>
                <a:gd name="connsiteX27" fmla="*/ 4484915 w 5023757"/>
                <a:gd name="connsiteY27" fmla="*/ 1848488 h 2276659"/>
                <a:gd name="connsiteX28" fmla="*/ 4318907 w 5023757"/>
                <a:gd name="connsiteY28" fmla="*/ 1902916 h 2276659"/>
                <a:gd name="connsiteX29" fmla="*/ 4171950 w 5023757"/>
                <a:gd name="connsiteY29" fmla="*/ 1984559 h 2276659"/>
                <a:gd name="connsiteX30" fmla="*/ 3943350 w 5023757"/>
                <a:gd name="connsiteY30" fmla="*/ 2047152 h 2276659"/>
                <a:gd name="connsiteX31" fmla="*/ 3709307 w 5023757"/>
                <a:gd name="connsiteY31" fmla="*/ 2025381 h 2276659"/>
                <a:gd name="connsiteX32" fmla="*/ 3412672 w 5023757"/>
                <a:gd name="connsiteY32" fmla="*/ 1979116 h 2276659"/>
                <a:gd name="connsiteX33" fmla="*/ 3178629 w 5023757"/>
                <a:gd name="connsiteY33" fmla="*/ 1883866 h 2276659"/>
                <a:gd name="connsiteX34" fmla="*/ 2947307 w 5023757"/>
                <a:gd name="connsiteY34" fmla="*/ 1734188 h 2276659"/>
                <a:gd name="connsiteX35" fmla="*/ 2849336 w 5023757"/>
                <a:gd name="connsiteY35" fmla="*/ 1630774 h 2276659"/>
                <a:gd name="connsiteX36" fmla="*/ 2718707 w 5023757"/>
                <a:gd name="connsiteY36" fmla="*/ 1543688 h 2276659"/>
                <a:gd name="connsiteX37" fmla="*/ 2770415 w 5023757"/>
                <a:gd name="connsiteY37" fmla="*/ 1706974 h 2276659"/>
                <a:gd name="connsiteX38" fmla="*/ 2770415 w 5023757"/>
                <a:gd name="connsiteY38" fmla="*/ 1883866 h 2276659"/>
                <a:gd name="connsiteX39" fmla="*/ 2626179 w 5023757"/>
                <a:gd name="connsiteY39" fmla="*/ 1949181 h 2276659"/>
                <a:gd name="connsiteX40" fmla="*/ 2381250 w 5023757"/>
                <a:gd name="connsiteY40" fmla="*/ 1848488 h 2276659"/>
                <a:gd name="connsiteX41" fmla="*/ 2193472 w 5023757"/>
                <a:gd name="connsiteY41" fmla="*/ 1750516 h 2276659"/>
                <a:gd name="connsiteX42" fmla="*/ 2098222 w 5023757"/>
                <a:gd name="connsiteY42" fmla="*/ 1720581 h 2276659"/>
                <a:gd name="connsiteX43" fmla="*/ 2084615 w 5023757"/>
                <a:gd name="connsiteY43" fmla="*/ 1758681 h 2276659"/>
                <a:gd name="connsiteX44" fmla="*/ 2000250 w 5023757"/>
                <a:gd name="connsiteY44" fmla="*/ 1930131 h 2276659"/>
                <a:gd name="connsiteX45" fmla="*/ 1899557 w 5023757"/>
                <a:gd name="connsiteY45" fmla="*/ 2117909 h 2276659"/>
                <a:gd name="connsiteX46" fmla="*/ 1777093 w 5023757"/>
                <a:gd name="connsiteY46" fmla="*/ 2188666 h 2276659"/>
                <a:gd name="connsiteX47" fmla="*/ 1621972 w 5023757"/>
                <a:gd name="connsiteY47" fmla="*/ 2259424 h 2276659"/>
                <a:gd name="connsiteX48" fmla="*/ 1390650 w 5023757"/>
                <a:gd name="connsiteY48" fmla="*/ 2264866 h 2276659"/>
                <a:gd name="connsiteX49" fmla="*/ 1047750 w 5023757"/>
                <a:gd name="connsiteY49" fmla="*/ 2120631 h 2276659"/>
                <a:gd name="connsiteX50" fmla="*/ 726622 w 5023757"/>
                <a:gd name="connsiteY50" fmla="*/ 1902916 h 2276659"/>
                <a:gd name="connsiteX51" fmla="*/ 527957 w 5023757"/>
                <a:gd name="connsiteY51" fmla="*/ 1742352 h 2276659"/>
                <a:gd name="connsiteX52" fmla="*/ 326572 w 5023757"/>
                <a:gd name="connsiteY52" fmla="*/ 1560016 h 2276659"/>
                <a:gd name="connsiteX53" fmla="*/ 130629 w 5023757"/>
                <a:gd name="connsiteY53" fmla="*/ 1617166 h 2276659"/>
                <a:gd name="connsiteX54" fmla="*/ 8165 w 5023757"/>
                <a:gd name="connsiteY54" fmla="*/ 1657988 h 2276659"/>
                <a:gd name="connsiteX55" fmla="*/ 0 w 5023757"/>
                <a:gd name="connsiteY55" fmla="*/ 1345023 h 2276659"/>
                <a:gd name="connsiteX0" fmla="*/ 0 w 5023757"/>
                <a:gd name="connsiteY0" fmla="*/ 1345023 h 2276659"/>
                <a:gd name="connsiteX1" fmla="*/ 353786 w 5023757"/>
                <a:gd name="connsiteY1" fmla="*/ 1176295 h 2276659"/>
                <a:gd name="connsiteX2" fmla="*/ 2337707 w 5023757"/>
                <a:gd name="connsiteY2" fmla="*/ 1040224 h 2276659"/>
                <a:gd name="connsiteX3" fmla="*/ 4229100 w 5023757"/>
                <a:gd name="connsiteY3" fmla="*/ 1138195 h 2276659"/>
                <a:gd name="connsiteX4" fmla="*/ 4416879 w 5023757"/>
                <a:gd name="connsiteY4" fmla="*/ 683716 h 2276659"/>
                <a:gd name="connsiteX5" fmla="*/ 4468586 w 5023757"/>
                <a:gd name="connsiteY5" fmla="*/ 417016 h 2276659"/>
                <a:gd name="connsiteX6" fmla="*/ 4498522 w 5023757"/>
                <a:gd name="connsiteY6" fmla="*/ 245566 h 2276659"/>
                <a:gd name="connsiteX7" fmla="*/ 4514850 w 5023757"/>
                <a:gd name="connsiteY7" fmla="*/ 150316 h 2276659"/>
                <a:gd name="connsiteX8" fmla="*/ 4533900 w 5023757"/>
                <a:gd name="connsiteY8" fmla="*/ 74116 h 2276659"/>
                <a:gd name="connsiteX9" fmla="*/ 4561115 w 5023757"/>
                <a:gd name="connsiteY9" fmla="*/ 11524 h 2276659"/>
                <a:gd name="connsiteX10" fmla="*/ 4577443 w 5023757"/>
                <a:gd name="connsiteY10" fmla="*/ 638 h 2276659"/>
                <a:gd name="connsiteX11" fmla="*/ 4612822 w 5023757"/>
                <a:gd name="connsiteY11" fmla="*/ 14245 h 2276659"/>
                <a:gd name="connsiteX12" fmla="*/ 4634593 w 5023757"/>
                <a:gd name="connsiteY12" fmla="*/ 117659 h 2276659"/>
                <a:gd name="connsiteX13" fmla="*/ 4686300 w 5023757"/>
                <a:gd name="connsiteY13" fmla="*/ 259174 h 2276659"/>
                <a:gd name="connsiteX14" fmla="*/ 4729843 w 5023757"/>
                <a:gd name="connsiteY14" fmla="*/ 348981 h 2276659"/>
                <a:gd name="connsiteX15" fmla="*/ 4797879 w 5023757"/>
                <a:gd name="connsiteY15" fmla="*/ 463281 h 2276659"/>
                <a:gd name="connsiteX16" fmla="*/ 4887686 w 5023757"/>
                <a:gd name="connsiteY16" fmla="*/ 623845 h 2276659"/>
                <a:gd name="connsiteX17" fmla="*/ 4980215 w 5023757"/>
                <a:gd name="connsiteY17" fmla="*/ 847002 h 2276659"/>
                <a:gd name="connsiteX18" fmla="*/ 5023757 w 5023757"/>
                <a:gd name="connsiteY18" fmla="*/ 1037502 h 2276659"/>
                <a:gd name="connsiteX19" fmla="*/ 4980215 w 5023757"/>
                <a:gd name="connsiteY19" fmla="*/ 1208952 h 2276659"/>
                <a:gd name="connsiteX20" fmla="*/ 4925786 w 5023757"/>
                <a:gd name="connsiteY20" fmla="*/ 1255216 h 2276659"/>
                <a:gd name="connsiteX21" fmla="*/ 4966607 w 5023757"/>
                <a:gd name="connsiteY21" fmla="*/ 1336859 h 2276659"/>
                <a:gd name="connsiteX22" fmla="*/ 4999265 w 5023757"/>
                <a:gd name="connsiteY22" fmla="*/ 1413059 h 2276659"/>
                <a:gd name="connsiteX23" fmla="*/ 4999265 w 5023757"/>
                <a:gd name="connsiteY23" fmla="*/ 1527359 h 2276659"/>
                <a:gd name="connsiteX24" fmla="*/ 4939393 w 5023757"/>
                <a:gd name="connsiteY24" fmla="*/ 1709695 h 2276659"/>
                <a:gd name="connsiteX25" fmla="*/ 4808765 w 5023757"/>
                <a:gd name="connsiteY25" fmla="*/ 1823995 h 2276659"/>
                <a:gd name="connsiteX26" fmla="*/ 4678136 w 5023757"/>
                <a:gd name="connsiteY26" fmla="*/ 1875702 h 2276659"/>
                <a:gd name="connsiteX27" fmla="*/ 4484915 w 5023757"/>
                <a:gd name="connsiteY27" fmla="*/ 1848488 h 2276659"/>
                <a:gd name="connsiteX28" fmla="*/ 4318907 w 5023757"/>
                <a:gd name="connsiteY28" fmla="*/ 1902916 h 2276659"/>
                <a:gd name="connsiteX29" fmla="*/ 4171950 w 5023757"/>
                <a:gd name="connsiteY29" fmla="*/ 1984559 h 2276659"/>
                <a:gd name="connsiteX30" fmla="*/ 3943350 w 5023757"/>
                <a:gd name="connsiteY30" fmla="*/ 2047152 h 2276659"/>
                <a:gd name="connsiteX31" fmla="*/ 3709307 w 5023757"/>
                <a:gd name="connsiteY31" fmla="*/ 2025381 h 2276659"/>
                <a:gd name="connsiteX32" fmla="*/ 3412672 w 5023757"/>
                <a:gd name="connsiteY32" fmla="*/ 1979116 h 2276659"/>
                <a:gd name="connsiteX33" fmla="*/ 3178629 w 5023757"/>
                <a:gd name="connsiteY33" fmla="*/ 1883866 h 2276659"/>
                <a:gd name="connsiteX34" fmla="*/ 2947307 w 5023757"/>
                <a:gd name="connsiteY34" fmla="*/ 1734188 h 2276659"/>
                <a:gd name="connsiteX35" fmla="*/ 2849336 w 5023757"/>
                <a:gd name="connsiteY35" fmla="*/ 1630774 h 2276659"/>
                <a:gd name="connsiteX36" fmla="*/ 2718707 w 5023757"/>
                <a:gd name="connsiteY36" fmla="*/ 1543688 h 2276659"/>
                <a:gd name="connsiteX37" fmla="*/ 2770415 w 5023757"/>
                <a:gd name="connsiteY37" fmla="*/ 1706974 h 2276659"/>
                <a:gd name="connsiteX38" fmla="*/ 2770415 w 5023757"/>
                <a:gd name="connsiteY38" fmla="*/ 1883866 h 2276659"/>
                <a:gd name="connsiteX39" fmla="*/ 2626179 w 5023757"/>
                <a:gd name="connsiteY39" fmla="*/ 1949181 h 2276659"/>
                <a:gd name="connsiteX40" fmla="*/ 2381250 w 5023757"/>
                <a:gd name="connsiteY40" fmla="*/ 1848488 h 2276659"/>
                <a:gd name="connsiteX41" fmla="*/ 2193472 w 5023757"/>
                <a:gd name="connsiteY41" fmla="*/ 1750516 h 2276659"/>
                <a:gd name="connsiteX42" fmla="*/ 2098222 w 5023757"/>
                <a:gd name="connsiteY42" fmla="*/ 1720581 h 2276659"/>
                <a:gd name="connsiteX43" fmla="*/ 2084615 w 5023757"/>
                <a:gd name="connsiteY43" fmla="*/ 1758681 h 2276659"/>
                <a:gd name="connsiteX44" fmla="*/ 2000250 w 5023757"/>
                <a:gd name="connsiteY44" fmla="*/ 1930131 h 2276659"/>
                <a:gd name="connsiteX45" fmla="*/ 1899557 w 5023757"/>
                <a:gd name="connsiteY45" fmla="*/ 2117909 h 2276659"/>
                <a:gd name="connsiteX46" fmla="*/ 1777093 w 5023757"/>
                <a:gd name="connsiteY46" fmla="*/ 2188666 h 2276659"/>
                <a:gd name="connsiteX47" fmla="*/ 1621972 w 5023757"/>
                <a:gd name="connsiteY47" fmla="*/ 2259424 h 2276659"/>
                <a:gd name="connsiteX48" fmla="*/ 1390650 w 5023757"/>
                <a:gd name="connsiteY48" fmla="*/ 2264866 h 2276659"/>
                <a:gd name="connsiteX49" fmla="*/ 1047750 w 5023757"/>
                <a:gd name="connsiteY49" fmla="*/ 2120631 h 2276659"/>
                <a:gd name="connsiteX50" fmla="*/ 726622 w 5023757"/>
                <a:gd name="connsiteY50" fmla="*/ 1902916 h 2276659"/>
                <a:gd name="connsiteX51" fmla="*/ 527957 w 5023757"/>
                <a:gd name="connsiteY51" fmla="*/ 1742352 h 2276659"/>
                <a:gd name="connsiteX52" fmla="*/ 326572 w 5023757"/>
                <a:gd name="connsiteY52" fmla="*/ 1560016 h 2276659"/>
                <a:gd name="connsiteX53" fmla="*/ 130629 w 5023757"/>
                <a:gd name="connsiteY53" fmla="*/ 1617166 h 2276659"/>
                <a:gd name="connsiteX54" fmla="*/ 8165 w 5023757"/>
                <a:gd name="connsiteY54" fmla="*/ 1652545 h 2276659"/>
                <a:gd name="connsiteX55" fmla="*/ 0 w 5023757"/>
                <a:gd name="connsiteY55" fmla="*/ 1345023 h 2276659"/>
                <a:gd name="connsiteX0" fmla="*/ 0 w 5023757"/>
                <a:gd name="connsiteY0" fmla="*/ 1345023 h 2276199"/>
                <a:gd name="connsiteX1" fmla="*/ 353786 w 5023757"/>
                <a:gd name="connsiteY1" fmla="*/ 1176295 h 2276199"/>
                <a:gd name="connsiteX2" fmla="*/ 2337707 w 5023757"/>
                <a:gd name="connsiteY2" fmla="*/ 1040224 h 2276199"/>
                <a:gd name="connsiteX3" fmla="*/ 4229100 w 5023757"/>
                <a:gd name="connsiteY3" fmla="*/ 1138195 h 2276199"/>
                <a:gd name="connsiteX4" fmla="*/ 4416879 w 5023757"/>
                <a:gd name="connsiteY4" fmla="*/ 683716 h 2276199"/>
                <a:gd name="connsiteX5" fmla="*/ 4468586 w 5023757"/>
                <a:gd name="connsiteY5" fmla="*/ 417016 h 2276199"/>
                <a:gd name="connsiteX6" fmla="*/ 4498522 w 5023757"/>
                <a:gd name="connsiteY6" fmla="*/ 245566 h 2276199"/>
                <a:gd name="connsiteX7" fmla="*/ 4514850 w 5023757"/>
                <a:gd name="connsiteY7" fmla="*/ 150316 h 2276199"/>
                <a:gd name="connsiteX8" fmla="*/ 4533900 w 5023757"/>
                <a:gd name="connsiteY8" fmla="*/ 74116 h 2276199"/>
                <a:gd name="connsiteX9" fmla="*/ 4561115 w 5023757"/>
                <a:gd name="connsiteY9" fmla="*/ 11524 h 2276199"/>
                <a:gd name="connsiteX10" fmla="*/ 4577443 w 5023757"/>
                <a:gd name="connsiteY10" fmla="*/ 638 h 2276199"/>
                <a:gd name="connsiteX11" fmla="*/ 4612822 w 5023757"/>
                <a:gd name="connsiteY11" fmla="*/ 14245 h 2276199"/>
                <a:gd name="connsiteX12" fmla="*/ 4634593 w 5023757"/>
                <a:gd name="connsiteY12" fmla="*/ 117659 h 2276199"/>
                <a:gd name="connsiteX13" fmla="*/ 4686300 w 5023757"/>
                <a:gd name="connsiteY13" fmla="*/ 259174 h 2276199"/>
                <a:gd name="connsiteX14" fmla="*/ 4729843 w 5023757"/>
                <a:gd name="connsiteY14" fmla="*/ 348981 h 2276199"/>
                <a:gd name="connsiteX15" fmla="*/ 4797879 w 5023757"/>
                <a:gd name="connsiteY15" fmla="*/ 463281 h 2276199"/>
                <a:gd name="connsiteX16" fmla="*/ 4887686 w 5023757"/>
                <a:gd name="connsiteY16" fmla="*/ 623845 h 2276199"/>
                <a:gd name="connsiteX17" fmla="*/ 4980215 w 5023757"/>
                <a:gd name="connsiteY17" fmla="*/ 847002 h 2276199"/>
                <a:gd name="connsiteX18" fmla="*/ 5023757 w 5023757"/>
                <a:gd name="connsiteY18" fmla="*/ 1037502 h 2276199"/>
                <a:gd name="connsiteX19" fmla="*/ 4980215 w 5023757"/>
                <a:gd name="connsiteY19" fmla="*/ 1208952 h 2276199"/>
                <a:gd name="connsiteX20" fmla="*/ 4925786 w 5023757"/>
                <a:gd name="connsiteY20" fmla="*/ 1255216 h 2276199"/>
                <a:gd name="connsiteX21" fmla="*/ 4966607 w 5023757"/>
                <a:gd name="connsiteY21" fmla="*/ 1336859 h 2276199"/>
                <a:gd name="connsiteX22" fmla="*/ 4999265 w 5023757"/>
                <a:gd name="connsiteY22" fmla="*/ 1413059 h 2276199"/>
                <a:gd name="connsiteX23" fmla="*/ 4999265 w 5023757"/>
                <a:gd name="connsiteY23" fmla="*/ 1527359 h 2276199"/>
                <a:gd name="connsiteX24" fmla="*/ 4939393 w 5023757"/>
                <a:gd name="connsiteY24" fmla="*/ 1709695 h 2276199"/>
                <a:gd name="connsiteX25" fmla="*/ 4808765 w 5023757"/>
                <a:gd name="connsiteY25" fmla="*/ 1823995 h 2276199"/>
                <a:gd name="connsiteX26" fmla="*/ 4678136 w 5023757"/>
                <a:gd name="connsiteY26" fmla="*/ 1875702 h 2276199"/>
                <a:gd name="connsiteX27" fmla="*/ 4484915 w 5023757"/>
                <a:gd name="connsiteY27" fmla="*/ 1848488 h 2276199"/>
                <a:gd name="connsiteX28" fmla="*/ 4318907 w 5023757"/>
                <a:gd name="connsiteY28" fmla="*/ 1902916 h 2276199"/>
                <a:gd name="connsiteX29" fmla="*/ 4171950 w 5023757"/>
                <a:gd name="connsiteY29" fmla="*/ 1984559 h 2276199"/>
                <a:gd name="connsiteX30" fmla="*/ 3943350 w 5023757"/>
                <a:gd name="connsiteY30" fmla="*/ 2047152 h 2276199"/>
                <a:gd name="connsiteX31" fmla="*/ 3709307 w 5023757"/>
                <a:gd name="connsiteY31" fmla="*/ 2025381 h 2276199"/>
                <a:gd name="connsiteX32" fmla="*/ 3412672 w 5023757"/>
                <a:gd name="connsiteY32" fmla="*/ 1979116 h 2276199"/>
                <a:gd name="connsiteX33" fmla="*/ 3178629 w 5023757"/>
                <a:gd name="connsiteY33" fmla="*/ 1883866 h 2276199"/>
                <a:gd name="connsiteX34" fmla="*/ 2947307 w 5023757"/>
                <a:gd name="connsiteY34" fmla="*/ 1734188 h 2276199"/>
                <a:gd name="connsiteX35" fmla="*/ 2849336 w 5023757"/>
                <a:gd name="connsiteY35" fmla="*/ 1630774 h 2276199"/>
                <a:gd name="connsiteX36" fmla="*/ 2718707 w 5023757"/>
                <a:gd name="connsiteY36" fmla="*/ 1543688 h 2276199"/>
                <a:gd name="connsiteX37" fmla="*/ 2770415 w 5023757"/>
                <a:gd name="connsiteY37" fmla="*/ 1706974 h 2276199"/>
                <a:gd name="connsiteX38" fmla="*/ 2770415 w 5023757"/>
                <a:gd name="connsiteY38" fmla="*/ 1883866 h 2276199"/>
                <a:gd name="connsiteX39" fmla="*/ 2626179 w 5023757"/>
                <a:gd name="connsiteY39" fmla="*/ 1949181 h 2276199"/>
                <a:gd name="connsiteX40" fmla="*/ 2381250 w 5023757"/>
                <a:gd name="connsiteY40" fmla="*/ 1848488 h 2276199"/>
                <a:gd name="connsiteX41" fmla="*/ 2193472 w 5023757"/>
                <a:gd name="connsiteY41" fmla="*/ 1750516 h 2276199"/>
                <a:gd name="connsiteX42" fmla="*/ 2098222 w 5023757"/>
                <a:gd name="connsiteY42" fmla="*/ 1720581 h 2276199"/>
                <a:gd name="connsiteX43" fmla="*/ 2084615 w 5023757"/>
                <a:gd name="connsiteY43" fmla="*/ 1758681 h 2276199"/>
                <a:gd name="connsiteX44" fmla="*/ 2000250 w 5023757"/>
                <a:gd name="connsiteY44" fmla="*/ 1930131 h 2276199"/>
                <a:gd name="connsiteX45" fmla="*/ 1899557 w 5023757"/>
                <a:gd name="connsiteY45" fmla="*/ 2117909 h 2276199"/>
                <a:gd name="connsiteX46" fmla="*/ 1793422 w 5023757"/>
                <a:gd name="connsiteY46" fmla="*/ 2199552 h 2276199"/>
                <a:gd name="connsiteX47" fmla="*/ 1621972 w 5023757"/>
                <a:gd name="connsiteY47" fmla="*/ 2259424 h 2276199"/>
                <a:gd name="connsiteX48" fmla="*/ 1390650 w 5023757"/>
                <a:gd name="connsiteY48" fmla="*/ 2264866 h 2276199"/>
                <a:gd name="connsiteX49" fmla="*/ 1047750 w 5023757"/>
                <a:gd name="connsiteY49" fmla="*/ 2120631 h 2276199"/>
                <a:gd name="connsiteX50" fmla="*/ 726622 w 5023757"/>
                <a:gd name="connsiteY50" fmla="*/ 1902916 h 2276199"/>
                <a:gd name="connsiteX51" fmla="*/ 527957 w 5023757"/>
                <a:gd name="connsiteY51" fmla="*/ 1742352 h 2276199"/>
                <a:gd name="connsiteX52" fmla="*/ 326572 w 5023757"/>
                <a:gd name="connsiteY52" fmla="*/ 1560016 h 2276199"/>
                <a:gd name="connsiteX53" fmla="*/ 130629 w 5023757"/>
                <a:gd name="connsiteY53" fmla="*/ 1617166 h 2276199"/>
                <a:gd name="connsiteX54" fmla="*/ 8165 w 5023757"/>
                <a:gd name="connsiteY54" fmla="*/ 1652545 h 2276199"/>
                <a:gd name="connsiteX55" fmla="*/ 0 w 5023757"/>
                <a:gd name="connsiteY55" fmla="*/ 1345023 h 2276199"/>
                <a:gd name="connsiteX0" fmla="*/ 0 w 5023757"/>
                <a:gd name="connsiteY0" fmla="*/ 1345023 h 2276199"/>
                <a:gd name="connsiteX1" fmla="*/ 353786 w 5023757"/>
                <a:gd name="connsiteY1" fmla="*/ 1176295 h 2276199"/>
                <a:gd name="connsiteX2" fmla="*/ 2337707 w 5023757"/>
                <a:gd name="connsiteY2" fmla="*/ 1040224 h 2276199"/>
                <a:gd name="connsiteX3" fmla="*/ 4229100 w 5023757"/>
                <a:gd name="connsiteY3" fmla="*/ 1138195 h 2276199"/>
                <a:gd name="connsiteX4" fmla="*/ 4416879 w 5023757"/>
                <a:gd name="connsiteY4" fmla="*/ 683716 h 2276199"/>
                <a:gd name="connsiteX5" fmla="*/ 4468586 w 5023757"/>
                <a:gd name="connsiteY5" fmla="*/ 417016 h 2276199"/>
                <a:gd name="connsiteX6" fmla="*/ 4498522 w 5023757"/>
                <a:gd name="connsiteY6" fmla="*/ 245566 h 2276199"/>
                <a:gd name="connsiteX7" fmla="*/ 4514850 w 5023757"/>
                <a:gd name="connsiteY7" fmla="*/ 150316 h 2276199"/>
                <a:gd name="connsiteX8" fmla="*/ 4533900 w 5023757"/>
                <a:gd name="connsiteY8" fmla="*/ 74116 h 2276199"/>
                <a:gd name="connsiteX9" fmla="*/ 4561115 w 5023757"/>
                <a:gd name="connsiteY9" fmla="*/ 11524 h 2276199"/>
                <a:gd name="connsiteX10" fmla="*/ 4577443 w 5023757"/>
                <a:gd name="connsiteY10" fmla="*/ 638 h 2276199"/>
                <a:gd name="connsiteX11" fmla="*/ 4612822 w 5023757"/>
                <a:gd name="connsiteY11" fmla="*/ 14245 h 2276199"/>
                <a:gd name="connsiteX12" fmla="*/ 4634593 w 5023757"/>
                <a:gd name="connsiteY12" fmla="*/ 117659 h 2276199"/>
                <a:gd name="connsiteX13" fmla="*/ 4686300 w 5023757"/>
                <a:gd name="connsiteY13" fmla="*/ 259174 h 2276199"/>
                <a:gd name="connsiteX14" fmla="*/ 4729843 w 5023757"/>
                <a:gd name="connsiteY14" fmla="*/ 348981 h 2276199"/>
                <a:gd name="connsiteX15" fmla="*/ 4797879 w 5023757"/>
                <a:gd name="connsiteY15" fmla="*/ 463281 h 2276199"/>
                <a:gd name="connsiteX16" fmla="*/ 4887686 w 5023757"/>
                <a:gd name="connsiteY16" fmla="*/ 623845 h 2276199"/>
                <a:gd name="connsiteX17" fmla="*/ 4980215 w 5023757"/>
                <a:gd name="connsiteY17" fmla="*/ 847002 h 2276199"/>
                <a:gd name="connsiteX18" fmla="*/ 5023757 w 5023757"/>
                <a:gd name="connsiteY18" fmla="*/ 1037502 h 2276199"/>
                <a:gd name="connsiteX19" fmla="*/ 4980215 w 5023757"/>
                <a:gd name="connsiteY19" fmla="*/ 1208952 h 2276199"/>
                <a:gd name="connsiteX20" fmla="*/ 4925786 w 5023757"/>
                <a:gd name="connsiteY20" fmla="*/ 1255216 h 2276199"/>
                <a:gd name="connsiteX21" fmla="*/ 4966607 w 5023757"/>
                <a:gd name="connsiteY21" fmla="*/ 1336859 h 2276199"/>
                <a:gd name="connsiteX22" fmla="*/ 4999265 w 5023757"/>
                <a:gd name="connsiteY22" fmla="*/ 1413059 h 2276199"/>
                <a:gd name="connsiteX23" fmla="*/ 4999265 w 5023757"/>
                <a:gd name="connsiteY23" fmla="*/ 1527359 h 2276199"/>
                <a:gd name="connsiteX24" fmla="*/ 4939393 w 5023757"/>
                <a:gd name="connsiteY24" fmla="*/ 1709695 h 2276199"/>
                <a:gd name="connsiteX25" fmla="*/ 4808765 w 5023757"/>
                <a:gd name="connsiteY25" fmla="*/ 1823995 h 2276199"/>
                <a:gd name="connsiteX26" fmla="*/ 4678136 w 5023757"/>
                <a:gd name="connsiteY26" fmla="*/ 1875702 h 2276199"/>
                <a:gd name="connsiteX27" fmla="*/ 4484915 w 5023757"/>
                <a:gd name="connsiteY27" fmla="*/ 1848488 h 2276199"/>
                <a:gd name="connsiteX28" fmla="*/ 4318907 w 5023757"/>
                <a:gd name="connsiteY28" fmla="*/ 1902916 h 2276199"/>
                <a:gd name="connsiteX29" fmla="*/ 4171950 w 5023757"/>
                <a:gd name="connsiteY29" fmla="*/ 1984559 h 2276199"/>
                <a:gd name="connsiteX30" fmla="*/ 3943350 w 5023757"/>
                <a:gd name="connsiteY30" fmla="*/ 2047152 h 2276199"/>
                <a:gd name="connsiteX31" fmla="*/ 3709307 w 5023757"/>
                <a:gd name="connsiteY31" fmla="*/ 2025381 h 2276199"/>
                <a:gd name="connsiteX32" fmla="*/ 3412672 w 5023757"/>
                <a:gd name="connsiteY32" fmla="*/ 1979116 h 2276199"/>
                <a:gd name="connsiteX33" fmla="*/ 3178629 w 5023757"/>
                <a:gd name="connsiteY33" fmla="*/ 1883866 h 2276199"/>
                <a:gd name="connsiteX34" fmla="*/ 2947307 w 5023757"/>
                <a:gd name="connsiteY34" fmla="*/ 1734188 h 2276199"/>
                <a:gd name="connsiteX35" fmla="*/ 2849336 w 5023757"/>
                <a:gd name="connsiteY35" fmla="*/ 1630774 h 2276199"/>
                <a:gd name="connsiteX36" fmla="*/ 2718707 w 5023757"/>
                <a:gd name="connsiteY36" fmla="*/ 1543688 h 2276199"/>
                <a:gd name="connsiteX37" fmla="*/ 2770415 w 5023757"/>
                <a:gd name="connsiteY37" fmla="*/ 1706974 h 2276199"/>
                <a:gd name="connsiteX38" fmla="*/ 2770415 w 5023757"/>
                <a:gd name="connsiteY38" fmla="*/ 1883866 h 2276199"/>
                <a:gd name="connsiteX39" fmla="*/ 2626179 w 5023757"/>
                <a:gd name="connsiteY39" fmla="*/ 1949181 h 2276199"/>
                <a:gd name="connsiteX40" fmla="*/ 2381250 w 5023757"/>
                <a:gd name="connsiteY40" fmla="*/ 1848488 h 2276199"/>
                <a:gd name="connsiteX41" fmla="*/ 2193472 w 5023757"/>
                <a:gd name="connsiteY41" fmla="*/ 1750516 h 2276199"/>
                <a:gd name="connsiteX42" fmla="*/ 2098222 w 5023757"/>
                <a:gd name="connsiteY42" fmla="*/ 1720581 h 2276199"/>
                <a:gd name="connsiteX43" fmla="*/ 2084615 w 5023757"/>
                <a:gd name="connsiteY43" fmla="*/ 1758681 h 2276199"/>
                <a:gd name="connsiteX44" fmla="*/ 2022022 w 5023757"/>
                <a:gd name="connsiteY44" fmla="*/ 1930131 h 2276199"/>
                <a:gd name="connsiteX45" fmla="*/ 1899557 w 5023757"/>
                <a:gd name="connsiteY45" fmla="*/ 2117909 h 2276199"/>
                <a:gd name="connsiteX46" fmla="*/ 1793422 w 5023757"/>
                <a:gd name="connsiteY46" fmla="*/ 2199552 h 2276199"/>
                <a:gd name="connsiteX47" fmla="*/ 1621972 w 5023757"/>
                <a:gd name="connsiteY47" fmla="*/ 2259424 h 2276199"/>
                <a:gd name="connsiteX48" fmla="*/ 1390650 w 5023757"/>
                <a:gd name="connsiteY48" fmla="*/ 2264866 h 2276199"/>
                <a:gd name="connsiteX49" fmla="*/ 1047750 w 5023757"/>
                <a:gd name="connsiteY49" fmla="*/ 2120631 h 2276199"/>
                <a:gd name="connsiteX50" fmla="*/ 726622 w 5023757"/>
                <a:gd name="connsiteY50" fmla="*/ 1902916 h 2276199"/>
                <a:gd name="connsiteX51" fmla="*/ 527957 w 5023757"/>
                <a:gd name="connsiteY51" fmla="*/ 1742352 h 2276199"/>
                <a:gd name="connsiteX52" fmla="*/ 326572 w 5023757"/>
                <a:gd name="connsiteY52" fmla="*/ 1560016 h 2276199"/>
                <a:gd name="connsiteX53" fmla="*/ 130629 w 5023757"/>
                <a:gd name="connsiteY53" fmla="*/ 1617166 h 2276199"/>
                <a:gd name="connsiteX54" fmla="*/ 8165 w 5023757"/>
                <a:gd name="connsiteY54" fmla="*/ 1652545 h 2276199"/>
                <a:gd name="connsiteX55" fmla="*/ 0 w 5023757"/>
                <a:gd name="connsiteY55" fmla="*/ 1345023 h 2276199"/>
                <a:gd name="connsiteX0" fmla="*/ 0 w 5023757"/>
                <a:gd name="connsiteY0" fmla="*/ 1345023 h 2276199"/>
                <a:gd name="connsiteX1" fmla="*/ 353786 w 5023757"/>
                <a:gd name="connsiteY1" fmla="*/ 1176295 h 2276199"/>
                <a:gd name="connsiteX2" fmla="*/ 2337707 w 5023757"/>
                <a:gd name="connsiteY2" fmla="*/ 1040224 h 2276199"/>
                <a:gd name="connsiteX3" fmla="*/ 4229100 w 5023757"/>
                <a:gd name="connsiteY3" fmla="*/ 1138195 h 2276199"/>
                <a:gd name="connsiteX4" fmla="*/ 4416879 w 5023757"/>
                <a:gd name="connsiteY4" fmla="*/ 683716 h 2276199"/>
                <a:gd name="connsiteX5" fmla="*/ 4468586 w 5023757"/>
                <a:gd name="connsiteY5" fmla="*/ 417016 h 2276199"/>
                <a:gd name="connsiteX6" fmla="*/ 4498522 w 5023757"/>
                <a:gd name="connsiteY6" fmla="*/ 245566 h 2276199"/>
                <a:gd name="connsiteX7" fmla="*/ 4514850 w 5023757"/>
                <a:gd name="connsiteY7" fmla="*/ 150316 h 2276199"/>
                <a:gd name="connsiteX8" fmla="*/ 4533900 w 5023757"/>
                <a:gd name="connsiteY8" fmla="*/ 74116 h 2276199"/>
                <a:gd name="connsiteX9" fmla="*/ 4561115 w 5023757"/>
                <a:gd name="connsiteY9" fmla="*/ 11524 h 2276199"/>
                <a:gd name="connsiteX10" fmla="*/ 4577443 w 5023757"/>
                <a:gd name="connsiteY10" fmla="*/ 638 h 2276199"/>
                <a:gd name="connsiteX11" fmla="*/ 4612822 w 5023757"/>
                <a:gd name="connsiteY11" fmla="*/ 14245 h 2276199"/>
                <a:gd name="connsiteX12" fmla="*/ 4634593 w 5023757"/>
                <a:gd name="connsiteY12" fmla="*/ 117659 h 2276199"/>
                <a:gd name="connsiteX13" fmla="*/ 4686300 w 5023757"/>
                <a:gd name="connsiteY13" fmla="*/ 259174 h 2276199"/>
                <a:gd name="connsiteX14" fmla="*/ 4729843 w 5023757"/>
                <a:gd name="connsiteY14" fmla="*/ 348981 h 2276199"/>
                <a:gd name="connsiteX15" fmla="*/ 4797879 w 5023757"/>
                <a:gd name="connsiteY15" fmla="*/ 463281 h 2276199"/>
                <a:gd name="connsiteX16" fmla="*/ 4887686 w 5023757"/>
                <a:gd name="connsiteY16" fmla="*/ 623845 h 2276199"/>
                <a:gd name="connsiteX17" fmla="*/ 4980215 w 5023757"/>
                <a:gd name="connsiteY17" fmla="*/ 847002 h 2276199"/>
                <a:gd name="connsiteX18" fmla="*/ 5023757 w 5023757"/>
                <a:gd name="connsiteY18" fmla="*/ 1037502 h 2276199"/>
                <a:gd name="connsiteX19" fmla="*/ 4980215 w 5023757"/>
                <a:gd name="connsiteY19" fmla="*/ 1208952 h 2276199"/>
                <a:gd name="connsiteX20" fmla="*/ 4925786 w 5023757"/>
                <a:gd name="connsiteY20" fmla="*/ 1255216 h 2276199"/>
                <a:gd name="connsiteX21" fmla="*/ 4966607 w 5023757"/>
                <a:gd name="connsiteY21" fmla="*/ 1336859 h 2276199"/>
                <a:gd name="connsiteX22" fmla="*/ 4999265 w 5023757"/>
                <a:gd name="connsiteY22" fmla="*/ 1413059 h 2276199"/>
                <a:gd name="connsiteX23" fmla="*/ 4999265 w 5023757"/>
                <a:gd name="connsiteY23" fmla="*/ 1527359 h 2276199"/>
                <a:gd name="connsiteX24" fmla="*/ 4939393 w 5023757"/>
                <a:gd name="connsiteY24" fmla="*/ 1709695 h 2276199"/>
                <a:gd name="connsiteX25" fmla="*/ 4808765 w 5023757"/>
                <a:gd name="connsiteY25" fmla="*/ 1823995 h 2276199"/>
                <a:gd name="connsiteX26" fmla="*/ 4678136 w 5023757"/>
                <a:gd name="connsiteY26" fmla="*/ 1875702 h 2276199"/>
                <a:gd name="connsiteX27" fmla="*/ 4484915 w 5023757"/>
                <a:gd name="connsiteY27" fmla="*/ 1848488 h 2276199"/>
                <a:gd name="connsiteX28" fmla="*/ 4318907 w 5023757"/>
                <a:gd name="connsiteY28" fmla="*/ 1902916 h 2276199"/>
                <a:gd name="connsiteX29" fmla="*/ 4171950 w 5023757"/>
                <a:gd name="connsiteY29" fmla="*/ 1984559 h 2276199"/>
                <a:gd name="connsiteX30" fmla="*/ 3943350 w 5023757"/>
                <a:gd name="connsiteY30" fmla="*/ 2047152 h 2276199"/>
                <a:gd name="connsiteX31" fmla="*/ 3709307 w 5023757"/>
                <a:gd name="connsiteY31" fmla="*/ 2025381 h 2276199"/>
                <a:gd name="connsiteX32" fmla="*/ 3412672 w 5023757"/>
                <a:gd name="connsiteY32" fmla="*/ 1979116 h 2276199"/>
                <a:gd name="connsiteX33" fmla="*/ 3178629 w 5023757"/>
                <a:gd name="connsiteY33" fmla="*/ 1883866 h 2276199"/>
                <a:gd name="connsiteX34" fmla="*/ 2947307 w 5023757"/>
                <a:gd name="connsiteY34" fmla="*/ 1734188 h 2276199"/>
                <a:gd name="connsiteX35" fmla="*/ 2849336 w 5023757"/>
                <a:gd name="connsiteY35" fmla="*/ 1630774 h 2276199"/>
                <a:gd name="connsiteX36" fmla="*/ 2718707 w 5023757"/>
                <a:gd name="connsiteY36" fmla="*/ 1543688 h 2276199"/>
                <a:gd name="connsiteX37" fmla="*/ 2770415 w 5023757"/>
                <a:gd name="connsiteY37" fmla="*/ 1706974 h 2276199"/>
                <a:gd name="connsiteX38" fmla="*/ 2770415 w 5023757"/>
                <a:gd name="connsiteY38" fmla="*/ 1883866 h 2276199"/>
                <a:gd name="connsiteX39" fmla="*/ 2626179 w 5023757"/>
                <a:gd name="connsiteY39" fmla="*/ 1949181 h 2276199"/>
                <a:gd name="connsiteX40" fmla="*/ 2381250 w 5023757"/>
                <a:gd name="connsiteY40" fmla="*/ 1848488 h 2276199"/>
                <a:gd name="connsiteX41" fmla="*/ 2193472 w 5023757"/>
                <a:gd name="connsiteY41" fmla="*/ 1750516 h 2276199"/>
                <a:gd name="connsiteX42" fmla="*/ 2098222 w 5023757"/>
                <a:gd name="connsiteY42" fmla="*/ 1720581 h 2276199"/>
                <a:gd name="connsiteX43" fmla="*/ 2100944 w 5023757"/>
                <a:gd name="connsiteY43" fmla="*/ 1796781 h 2276199"/>
                <a:gd name="connsiteX44" fmla="*/ 2022022 w 5023757"/>
                <a:gd name="connsiteY44" fmla="*/ 1930131 h 2276199"/>
                <a:gd name="connsiteX45" fmla="*/ 1899557 w 5023757"/>
                <a:gd name="connsiteY45" fmla="*/ 2117909 h 2276199"/>
                <a:gd name="connsiteX46" fmla="*/ 1793422 w 5023757"/>
                <a:gd name="connsiteY46" fmla="*/ 2199552 h 2276199"/>
                <a:gd name="connsiteX47" fmla="*/ 1621972 w 5023757"/>
                <a:gd name="connsiteY47" fmla="*/ 2259424 h 2276199"/>
                <a:gd name="connsiteX48" fmla="*/ 1390650 w 5023757"/>
                <a:gd name="connsiteY48" fmla="*/ 2264866 h 2276199"/>
                <a:gd name="connsiteX49" fmla="*/ 1047750 w 5023757"/>
                <a:gd name="connsiteY49" fmla="*/ 2120631 h 2276199"/>
                <a:gd name="connsiteX50" fmla="*/ 726622 w 5023757"/>
                <a:gd name="connsiteY50" fmla="*/ 1902916 h 2276199"/>
                <a:gd name="connsiteX51" fmla="*/ 527957 w 5023757"/>
                <a:gd name="connsiteY51" fmla="*/ 1742352 h 2276199"/>
                <a:gd name="connsiteX52" fmla="*/ 326572 w 5023757"/>
                <a:gd name="connsiteY52" fmla="*/ 1560016 h 2276199"/>
                <a:gd name="connsiteX53" fmla="*/ 130629 w 5023757"/>
                <a:gd name="connsiteY53" fmla="*/ 1617166 h 2276199"/>
                <a:gd name="connsiteX54" fmla="*/ 8165 w 5023757"/>
                <a:gd name="connsiteY54" fmla="*/ 1652545 h 2276199"/>
                <a:gd name="connsiteX55" fmla="*/ 0 w 5023757"/>
                <a:gd name="connsiteY55" fmla="*/ 1345023 h 2276199"/>
                <a:gd name="connsiteX0" fmla="*/ 0 w 5023757"/>
                <a:gd name="connsiteY0" fmla="*/ 1345023 h 2276199"/>
                <a:gd name="connsiteX1" fmla="*/ 353786 w 5023757"/>
                <a:gd name="connsiteY1" fmla="*/ 1176295 h 2276199"/>
                <a:gd name="connsiteX2" fmla="*/ 2337707 w 5023757"/>
                <a:gd name="connsiteY2" fmla="*/ 1040224 h 2276199"/>
                <a:gd name="connsiteX3" fmla="*/ 4229100 w 5023757"/>
                <a:gd name="connsiteY3" fmla="*/ 1138195 h 2276199"/>
                <a:gd name="connsiteX4" fmla="*/ 4416879 w 5023757"/>
                <a:gd name="connsiteY4" fmla="*/ 683716 h 2276199"/>
                <a:gd name="connsiteX5" fmla="*/ 4468586 w 5023757"/>
                <a:gd name="connsiteY5" fmla="*/ 417016 h 2276199"/>
                <a:gd name="connsiteX6" fmla="*/ 4498522 w 5023757"/>
                <a:gd name="connsiteY6" fmla="*/ 245566 h 2276199"/>
                <a:gd name="connsiteX7" fmla="*/ 4514850 w 5023757"/>
                <a:gd name="connsiteY7" fmla="*/ 150316 h 2276199"/>
                <a:gd name="connsiteX8" fmla="*/ 4533900 w 5023757"/>
                <a:gd name="connsiteY8" fmla="*/ 74116 h 2276199"/>
                <a:gd name="connsiteX9" fmla="*/ 4561115 w 5023757"/>
                <a:gd name="connsiteY9" fmla="*/ 11524 h 2276199"/>
                <a:gd name="connsiteX10" fmla="*/ 4577443 w 5023757"/>
                <a:gd name="connsiteY10" fmla="*/ 638 h 2276199"/>
                <a:gd name="connsiteX11" fmla="*/ 4612822 w 5023757"/>
                <a:gd name="connsiteY11" fmla="*/ 14245 h 2276199"/>
                <a:gd name="connsiteX12" fmla="*/ 4634593 w 5023757"/>
                <a:gd name="connsiteY12" fmla="*/ 117659 h 2276199"/>
                <a:gd name="connsiteX13" fmla="*/ 4686300 w 5023757"/>
                <a:gd name="connsiteY13" fmla="*/ 259174 h 2276199"/>
                <a:gd name="connsiteX14" fmla="*/ 4729843 w 5023757"/>
                <a:gd name="connsiteY14" fmla="*/ 348981 h 2276199"/>
                <a:gd name="connsiteX15" fmla="*/ 4797879 w 5023757"/>
                <a:gd name="connsiteY15" fmla="*/ 463281 h 2276199"/>
                <a:gd name="connsiteX16" fmla="*/ 4887686 w 5023757"/>
                <a:gd name="connsiteY16" fmla="*/ 623845 h 2276199"/>
                <a:gd name="connsiteX17" fmla="*/ 4980215 w 5023757"/>
                <a:gd name="connsiteY17" fmla="*/ 847002 h 2276199"/>
                <a:gd name="connsiteX18" fmla="*/ 5023757 w 5023757"/>
                <a:gd name="connsiteY18" fmla="*/ 1037502 h 2276199"/>
                <a:gd name="connsiteX19" fmla="*/ 4980215 w 5023757"/>
                <a:gd name="connsiteY19" fmla="*/ 1208952 h 2276199"/>
                <a:gd name="connsiteX20" fmla="*/ 4925786 w 5023757"/>
                <a:gd name="connsiteY20" fmla="*/ 1255216 h 2276199"/>
                <a:gd name="connsiteX21" fmla="*/ 4966607 w 5023757"/>
                <a:gd name="connsiteY21" fmla="*/ 1336859 h 2276199"/>
                <a:gd name="connsiteX22" fmla="*/ 4999265 w 5023757"/>
                <a:gd name="connsiteY22" fmla="*/ 1413059 h 2276199"/>
                <a:gd name="connsiteX23" fmla="*/ 4999265 w 5023757"/>
                <a:gd name="connsiteY23" fmla="*/ 1527359 h 2276199"/>
                <a:gd name="connsiteX24" fmla="*/ 4939393 w 5023757"/>
                <a:gd name="connsiteY24" fmla="*/ 1709695 h 2276199"/>
                <a:gd name="connsiteX25" fmla="*/ 4808765 w 5023757"/>
                <a:gd name="connsiteY25" fmla="*/ 1823995 h 2276199"/>
                <a:gd name="connsiteX26" fmla="*/ 4678136 w 5023757"/>
                <a:gd name="connsiteY26" fmla="*/ 1875702 h 2276199"/>
                <a:gd name="connsiteX27" fmla="*/ 4484915 w 5023757"/>
                <a:gd name="connsiteY27" fmla="*/ 1848488 h 2276199"/>
                <a:gd name="connsiteX28" fmla="*/ 4318907 w 5023757"/>
                <a:gd name="connsiteY28" fmla="*/ 1902916 h 2276199"/>
                <a:gd name="connsiteX29" fmla="*/ 4171950 w 5023757"/>
                <a:gd name="connsiteY29" fmla="*/ 1984559 h 2276199"/>
                <a:gd name="connsiteX30" fmla="*/ 3943350 w 5023757"/>
                <a:gd name="connsiteY30" fmla="*/ 2047152 h 2276199"/>
                <a:gd name="connsiteX31" fmla="*/ 3709307 w 5023757"/>
                <a:gd name="connsiteY31" fmla="*/ 2025381 h 2276199"/>
                <a:gd name="connsiteX32" fmla="*/ 3412672 w 5023757"/>
                <a:gd name="connsiteY32" fmla="*/ 1979116 h 2276199"/>
                <a:gd name="connsiteX33" fmla="*/ 3178629 w 5023757"/>
                <a:gd name="connsiteY33" fmla="*/ 1883866 h 2276199"/>
                <a:gd name="connsiteX34" fmla="*/ 2947307 w 5023757"/>
                <a:gd name="connsiteY34" fmla="*/ 1734188 h 2276199"/>
                <a:gd name="connsiteX35" fmla="*/ 2849336 w 5023757"/>
                <a:gd name="connsiteY35" fmla="*/ 1630774 h 2276199"/>
                <a:gd name="connsiteX36" fmla="*/ 2718707 w 5023757"/>
                <a:gd name="connsiteY36" fmla="*/ 1543688 h 2276199"/>
                <a:gd name="connsiteX37" fmla="*/ 2770415 w 5023757"/>
                <a:gd name="connsiteY37" fmla="*/ 1706974 h 2276199"/>
                <a:gd name="connsiteX38" fmla="*/ 2770415 w 5023757"/>
                <a:gd name="connsiteY38" fmla="*/ 1883866 h 2276199"/>
                <a:gd name="connsiteX39" fmla="*/ 2626179 w 5023757"/>
                <a:gd name="connsiteY39" fmla="*/ 1949181 h 2276199"/>
                <a:gd name="connsiteX40" fmla="*/ 2381250 w 5023757"/>
                <a:gd name="connsiteY40" fmla="*/ 1848488 h 2276199"/>
                <a:gd name="connsiteX41" fmla="*/ 2193472 w 5023757"/>
                <a:gd name="connsiteY41" fmla="*/ 1750516 h 2276199"/>
                <a:gd name="connsiteX42" fmla="*/ 2098222 w 5023757"/>
                <a:gd name="connsiteY42" fmla="*/ 1720581 h 2276199"/>
                <a:gd name="connsiteX43" fmla="*/ 2100944 w 5023757"/>
                <a:gd name="connsiteY43" fmla="*/ 1796781 h 2276199"/>
                <a:gd name="connsiteX44" fmla="*/ 2022022 w 5023757"/>
                <a:gd name="connsiteY44" fmla="*/ 1962788 h 2276199"/>
                <a:gd name="connsiteX45" fmla="*/ 1899557 w 5023757"/>
                <a:gd name="connsiteY45" fmla="*/ 2117909 h 2276199"/>
                <a:gd name="connsiteX46" fmla="*/ 1793422 w 5023757"/>
                <a:gd name="connsiteY46" fmla="*/ 2199552 h 2276199"/>
                <a:gd name="connsiteX47" fmla="*/ 1621972 w 5023757"/>
                <a:gd name="connsiteY47" fmla="*/ 2259424 h 2276199"/>
                <a:gd name="connsiteX48" fmla="*/ 1390650 w 5023757"/>
                <a:gd name="connsiteY48" fmla="*/ 2264866 h 2276199"/>
                <a:gd name="connsiteX49" fmla="*/ 1047750 w 5023757"/>
                <a:gd name="connsiteY49" fmla="*/ 2120631 h 2276199"/>
                <a:gd name="connsiteX50" fmla="*/ 726622 w 5023757"/>
                <a:gd name="connsiteY50" fmla="*/ 1902916 h 2276199"/>
                <a:gd name="connsiteX51" fmla="*/ 527957 w 5023757"/>
                <a:gd name="connsiteY51" fmla="*/ 1742352 h 2276199"/>
                <a:gd name="connsiteX52" fmla="*/ 326572 w 5023757"/>
                <a:gd name="connsiteY52" fmla="*/ 1560016 h 2276199"/>
                <a:gd name="connsiteX53" fmla="*/ 130629 w 5023757"/>
                <a:gd name="connsiteY53" fmla="*/ 1617166 h 2276199"/>
                <a:gd name="connsiteX54" fmla="*/ 8165 w 5023757"/>
                <a:gd name="connsiteY54" fmla="*/ 1652545 h 2276199"/>
                <a:gd name="connsiteX55" fmla="*/ 0 w 5023757"/>
                <a:gd name="connsiteY55" fmla="*/ 1345023 h 2276199"/>
                <a:gd name="connsiteX0" fmla="*/ 0 w 5023757"/>
                <a:gd name="connsiteY0" fmla="*/ 1345023 h 2276199"/>
                <a:gd name="connsiteX1" fmla="*/ 353786 w 5023757"/>
                <a:gd name="connsiteY1" fmla="*/ 1176295 h 2276199"/>
                <a:gd name="connsiteX2" fmla="*/ 2337707 w 5023757"/>
                <a:gd name="connsiteY2" fmla="*/ 1040224 h 2276199"/>
                <a:gd name="connsiteX3" fmla="*/ 4229100 w 5023757"/>
                <a:gd name="connsiteY3" fmla="*/ 1138195 h 2276199"/>
                <a:gd name="connsiteX4" fmla="*/ 4416879 w 5023757"/>
                <a:gd name="connsiteY4" fmla="*/ 683716 h 2276199"/>
                <a:gd name="connsiteX5" fmla="*/ 4468586 w 5023757"/>
                <a:gd name="connsiteY5" fmla="*/ 417016 h 2276199"/>
                <a:gd name="connsiteX6" fmla="*/ 4498522 w 5023757"/>
                <a:gd name="connsiteY6" fmla="*/ 245566 h 2276199"/>
                <a:gd name="connsiteX7" fmla="*/ 4514850 w 5023757"/>
                <a:gd name="connsiteY7" fmla="*/ 150316 h 2276199"/>
                <a:gd name="connsiteX8" fmla="*/ 4533900 w 5023757"/>
                <a:gd name="connsiteY8" fmla="*/ 74116 h 2276199"/>
                <a:gd name="connsiteX9" fmla="*/ 4561115 w 5023757"/>
                <a:gd name="connsiteY9" fmla="*/ 11524 h 2276199"/>
                <a:gd name="connsiteX10" fmla="*/ 4577443 w 5023757"/>
                <a:gd name="connsiteY10" fmla="*/ 638 h 2276199"/>
                <a:gd name="connsiteX11" fmla="*/ 4612822 w 5023757"/>
                <a:gd name="connsiteY11" fmla="*/ 14245 h 2276199"/>
                <a:gd name="connsiteX12" fmla="*/ 4634593 w 5023757"/>
                <a:gd name="connsiteY12" fmla="*/ 117659 h 2276199"/>
                <a:gd name="connsiteX13" fmla="*/ 4686300 w 5023757"/>
                <a:gd name="connsiteY13" fmla="*/ 259174 h 2276199"/>
                <a:gd name="connsiteX14" fmla="*/ 4729843 w 5023757"/>
                <a:gd name="connsiteY14" fmla="*/ 348981 h 2276199"/>
                <a:gd name="connsiteX15" fmla="*/ 4797879 w 5023757"/>
                <a:gd name="connsiteY15" fmla="*/ 463281 h 2276199"/>
                <a:gd name="connsiteX16" fmla="*/ 4887686 w 5023757"/>
                <a:gd name="connsiteY16" fmla="*/ 623845 h 2276199"/>
                <a:gd name="connsiteX17" fmla="*/ 4980215 w 5023757"/>
                <a:gd name="connsiteY17" fmla="*/ 847002 h 2276199"/>
                <a:gd name="connsiteX18" fmla="*/ 5023757 w 5023757"/>
                <a:gd name="connsiteY18" fmla="*/ 1037502 h 2276199"/>
                <a:gd name="connsiteX19" fmla="*/ 4980215 w 5023757"/>
                <a:gd name="connsiteY19" fmla="*/ 1208952 h 2276199"/>
                <a:gd name="connsiteX20" fmla="*/ 4925786 w 5023757"/>
                <a:gd name="connsiteY20" fmla="*/ 1255216 h 2276199"/>
                <a:gd name="connsiteX21" fmla="*/ 4966607 w 5023757"/>
                <a:gd name="connsiteY21" fmla="*/ 1336859 h 2276199"/>
                <a:gd name="connsiteX22" fmla="*/ 4999265 w 5023757"/>
                <a:gd name="connsiteY22" fmla="*/ 1413059 h 2276199"/>
                <a:gd name="connsiteX23" fmla="*/ 4999265 w 5023757"/>
                <a:gd name="connsiteY23" fmla="*/ 1527359 h 2276199"/>
                <a:gd name="connsiteX24" fmla="*/ 4939393 w 5023757"/>
                <a:gd name="connsiteY24" fmla="*/ 1709695 h 2276199"/>
                <a:gd name="connsiteX25" fmla="*/ 4808765 w 5023757"/>
                <a:gd name="connsiteY25" fmla="*/ 1823995 h 2276199"/>
                <a:gd name="connsiteX26" fmla="*/ 4678136 w 5023757"/>
                <a:gd name="connsiteY26" fmla="*/ 1875702 h 2276199"/>
                <a:gd name="connsiteX27" fmla="*/ 4484915 w 5023757"/>
                <a:gd name="connsiteY27" fmla="*/ 1848488 h 2276199"/>
                <a:gd name="connsiteX28" fmla="*/ 4318907 w 5023757"/>
                <a:gd name="connsiteY28" fmla="*/ 1902916 h 2276199"/>
                <a:gd name="connsiteX29" fmla="*/ 4171950 w 5023757"/>
                <a:gd name="connsiteY29" fmla="*/ 1984559 h 2276199"/>
                <a:gd name="connsiteX30" fmla="*/ 3943350 w 5023757"/>
                <a:gd name="connsiteY30" fmla="*/ 2047152 h 2276199"/>
                <a:gd name="connsiteX31" fmla="*/ 3709307 w 5023757"/>
                <a:gd name="connsiteY31" fmla="*/ 2025381 h 2276199"/>
                <a:gd name="connsiteX32" fmla="*/ 3412672 w 5023757"/>
                <a:gd name="connsiteY32" fmla="*/ 1979116 h 2276199"/>
                <a:gd name="connsiteX33" fmla="*/ 3178629 w 5023757"/>
                <a:gd name="connsiteY33" fmla="*/ 1883866 h 2276199"/>
                <a:gd name="connsiteX34" fmla="*/ 2947307 w 5023757"/>
                <a:gd name="connsiteY34" fmla="*/ 1734188 h 2276199"/>
                <a:gd name="connsiteX35" fmla="*/ 2849336 w 5023757"/>
                <a:gd name="connsiteY35" fmla="*/ 1630774 h 2276199"/>
                <a:gd name="connsiteX36" fmla="*/ 2718707 w 5023757"/>
                <a:gd name="connsiteY36" fmla="*/ 1543688 h 2276199"/>
                <a:gd name="connsiteX37" fmla="*/ 2770415 w 5023757"/>
                <a:gd name="connsiteY37" fmla="*/ 1706974 h 2276199"/>
                <a:gd name="connsiteX38" fmla="*/ 2770415 w 5023757"/>
                <a:gd name="connsiteY38" fmla="*/ 1883866 h 2276199"/>
                <a:gd name="connsiteX39" fmla="*/ 2626179 w 5023757"/>
                <a:gd name="connsiteY39" fmla="*/ 1949181 h 2276199"/>
                <a:gd name="connsiteX40" fmla="*/ 2381250 w 5023757"/>
                <a:gd name="connsiteY40" fmla="*/ 1848488 h 2276199"/>
                <a:gd name="connsiteX41" fmla="*/ 2182586 w 5023757"/>
                <a:gd name="connsiteY41" fmla="*/ 1818552 h 2276199"/>
                <a:gd name="connsiteX42" fmla="*/ 2098222 w 5023757"/>
                <a:gd name="connsiteY42" fmla="*/ 1720581 h 2276199"/>
                <a:gd name="connsiteX43" fmla="*/ 2100944 w 5023757"/>
                <a:gd name="connsiteY43" fmla="*/ 1796781 h 2276199"/>
                <a:gd name="connsiteX44" fmla="*/ 2022022 w 5023757"/>
                <a:gd name="connsiteY44" fmla="*/ 1962788 h 2276199"/>
                <a:gd name="connsiteX45" fmla="*/ 1899557 w 5023757"/>
                <a:gd name="connsiteY45" fmla="*/ 2117909 h 2276199"/>
                <a:gd name="connsiteX46" fmla="*/ 1793422 w 5023757"/>
                <a:gd name="connsiteY46" fmla="*/ 2199552 h 2276199"/>
                <a:gd name="connsiteX47" fmla="*/ 1621972 w 5023757"/>
                <a:gd name="connsiteY47" fmla="*/ 2259424 h 2276199"/>
                <a:gd name="connsiteX48" fmla="*/ 1390650 w 5023757"/>
                <a:gd name="connsiteY48" fmla="*/ 2264866 h 2276199"/>
                <a:gd name="connsiteX49" fmla="*/ 1047750 w 5023757"/>
                <a:gd name="connsiteY49" fmla="*/ 2120631 h 2276199"/>
                <a:gd name="connsiteX50" fmla="*/ 726622 w 5023757"/>
                <a:gd name="connsiteY50" fmla="*/ 1902916 h 2276199"/>
                <a:gd name="connsiteX51" fmla="*/ 527957 w 5023757"/>
                <a:gd name="connsiteY51" fmla="*/ 1742352 h 2276199"/>
                <a:gd name="connsiteX52" fmla="*/ 326572 w 5023757"/>
                <a:gd name="connsiteY52" fmla="*/ 1560016 h 2276199"/>
                <a:gd name="connsiteX53" fmla="*/ 130629 w 5023757"/>
                <a:gd name="connsiteY53" fmla="*/ 1617166 h 2276199"/>
                <a:gd name="connsiteX54" fmla="*/ 8165 w 5023757"/>
                <a:gd name="connsiteY54" fmla="*/ 1652545 h 2276199"/>
                <a:gd name="connsiteX55" fmla="*/ 0 w 5023757"/>
                <a:gd name="connsiteY55" fmla="*/ 1345023 h 2276199"/>
                <a:gd name="connsiteX0" fmla="*/ 0 w 5023757"/>
                <a:gd name="connsiteY0" fmla="*/ 1345023 h 2276199"/>
                <a:gd name="connsiteX1" fmla="*/ 353786 w 5023757"/>
                <a:gd name="connsiteY1" fmla="*/ 1176295 h 2276199"/>
                <a:gd name="connsiteX2" fmla="*/ 2337707 w 5023757"/>
                <a:gd name="connsiteY2" fmla="*/ 1040224 h 2276199"/>
                <a:gd name="connsiteX3" fmla="*/ 4229100 w 5023757"/>
                <a:gd name="connsiteY3" fmla="*/ 1138195 h 2276199"/>
                <a:gd name="connsiteX4" fmla="*/ 4416879 w 5023757"/>
                <a:gd name="connsiteY4" fmla="*/ 683716 h 2276199"/>
                <a:gd name="connsiteX5" fmla="*/ 4468586 w 5023757"/>
                <a:gd name="connsiteY5" fmla="*/ 417016 h 2276199"/>
                <a:gd name="connsiteX6" fmla="*/ 4498522 w 5023757"/>
                <a:gd name="connsiteY6" fmla="*/ 245566 h 2276199"/>
                <a:gd name="connsiteX7" fmla="*/ 4514850 w 5023757"/>
                <a:gd name="connsiteY7" fmla="*/ 150316 h 2276199"/>
                <a:gd name="connsiteX8" fmla="*/ 4533900 w 5023757"/>
                <a:gd name="connsiteY8" fmla="*/ 74116 h 2276199"/>
                <a:gd name="connsiteX9" fmla="*/ 4561115 w 5023757"/>
                <a:gd name="connsiteY9" fmla="*/ 11524 h 2276199"/>
                <a:gd name="connsiteX10" fmla="*/ 4577443 w 5023757"/>
                <a:gd name="connsiteY10" fmla="*/ 638 h 2276199"/>
                <a:gd name="connsiteX11" fmla="*/ 4612822 w 5023757"/>
                <a:gd name="connsiteY11" fmla="*/ 14245 h 2276199"/>
                <a:gd name="connsiteX12" fmla="*/ 4634593 w 5023757"/>
                <a:gd name="connsiteY12" fmla="*/ 117659 h 2276199"/>
                <a:gd name="connsiteX13" fmla="*/ 4686300 w 5023757"/>
                <a:gd name="connsiteY13" fmla="*/ 259174 h 2276199"/>
                <a:gd name="connsiteX14" fmla="*/ 4729843 w 5023757"/>
                <a:gd name="connsiteY14" fmla="*/ 348981 h 2276199"/>
                <a:gd name="connsiteX15" fmla="*/ 4797879 w 5023757"/>
                <a:gd name="connsiteY15" fmla="*/ 463281 h 2276199"/>
                <a:gd name="connsiteX16" fmla="*/ 4887686 w 5023757"/>
                <a:gd name="connsiteY16" fmla="*/ 623845 h 2276199"/>
                <a:gd name="connsiteX17" fmla="*/ 4980215 w 5023757"/>
                <a:gd name="connsiteY17" fmla="*/ 847002 h 2276199"/>
                <a:gd name="connsiteX18" fmla="*/ 5023757 w 5023757"/>
                <a:gd name="connsiteY18" fmla="*/ 1037502 h 2276199"/>
                <a:gd name="connsiteX19" fmla="*/ 4980215 w 5023757"/>
                <a:gd name="connsiteY19" fmla="*/ 1208952 h 2276199"/>
                <a:gd name="connsiteX20" fmla="*/ 4925786 w 5023757"/>
                <a:gd name="connsiteY20" fmla="*/ 1255216 h 2276199"/>
                <a:gd name="connsiteX21" fmla="*/ 4966607 w 5023757"/>
                <a:gd name="connsiteY21" fmla="*/ 1336859 h 2276199"/>
                <a:gd name="connsiteX22" fmla="*/ 4999265 w 5023757"/>
                <a:gd name="connsiteY22" fmla="*/ 1413059 h 2276199"/>
                <a:gd name="connsiteX23" fmla="*/ 4999265 w 5023757"/>
                <a:gd name="connsiteY23" fmla="*/ 1527359 h 2276199"/>
                <a:gd name="connsiteX24" fmla="*/ 4939393 w 5023757"/>
                <a:gd name="connsiteY24" fmla="*/ 1709695 h 2276199"/>
                <a:gd name="connsiteX25" fmla="*/ 4808765 w 5023757"/>
                <a:gd name="connsiteY25" fmla="*/ 1823995 h 2276199"/>
                <a:gd name="connsiteX26" fmla="*/ 4678136 w 5023757"/>
                <a:gd name="connsiteY26" fmla="*/ 1875702 h 2276199"/>
                <a:gd name="connsiteX27" fmla="*/ 4484915 w 5023757"/>
                <a:gd name="connsiteY27" fmla="*/ 1848488 h 2276199"/>
                <a:gd name="connsiteX28" fmla="*/ 4318907 w 5023757"/>
                <a:gd name="connsiteY28" fmla="*/ 1902916 h 2276199"/>
                <a:gd name="connsiteX29" fmla="*/ 4171950 w 5023757"/>
                <a:gd name="connsiteY29" fmla="*/ 1984559 h 2276199"/>
                <a:gd name="connsiteX30" fmla="*/ 3943350 w 5023757"/>
                <a:gd name="connsiteY30" fmla="*/ 2047152 h 2276199"/>
                <a:gd name="connsiteX31" fmla="*/ 3709307 w 5023757"/>
                <a:gd name="connsiteY31" fmla="*/ 2025381 h 2276199"/>
                <a:gd name="connsiteX32" fmla="*/ 3412672 w 5023757"/>
                <a:gd name="connsiteY32" fmla="*/ 1979116 h 2276199"/>
                <a:gd name="connsiteX33" fmla="*/ 3178629 w 5023757"/>
                <a:gd name="connsiteY33" fmla="*/ 1883866 h 2276199"/>
                <a:gd name="connsiteX34" fmla="*/ 2947307 w 5023757"/>
                <a:gd name="connsiteY34" fmla="*/ 1734188 h 2276199"/>
                <a:gd name="connsiteX35" fmla="*/ 2849336 w 5023757"/>
                <a:gd name="connsiteY35" fmla="*/ 1630774 h 2276199"/>
                <a:gd name="connsiteX36" fmla="*/ 2718707 w 5023757"/>
                <a:gd name="connsiteY36" fmla="*/ 1543688 h 2276199"/>
                <a:gd name="connsiteX37" fmla="*/ 2770415 w 5023757"/>
                <a:gd name="connsiteY37" fmla="*/ 1706974 h 2276199"/>
                <a:gd name="connsiteX38" fmla="*/ 2770415 w 5023757"/>
                <a:gd name="connsiteY38" fmla="*/ 1883866 h 2276199"/>
                <a:gd name="connsiteX39" fmla="*/ 2626179 w 5023757"/>
                <a:gd name="connsiteY39" fmla="*/ 1949181 h 2276199"/>
                <a:gd name="connsiteX40" fmla="*/ 2381250 w 5023757"/>
                <a:gd name="connsiteY40" fmla="*/ 1848488 h 2276199"/>
                <a:gd name="connsiteX41" fmla="*/ 2182586 w 5023757"/>
                <a:gd name="connsiteY41" fmla="*/ 1818552 h 2276199"/>
                <a:gd name="connsiteX42" fmla="*/ 2098222 w 5023757"/>
                <a:gd name="connsiteY42" fmla="*/ 1720581 h 2276199"/>
                <a:gd name="connsiteX43" fmla="*/ 2079173 w 5023757"/>
                <a:gd name="connsiteY43" fmla="*/ 1881145 h 2276199"/>
                <a:gd name="connsiteX44" fmla="*/ 2022022 w 5023757"/>
                <a:gd name="connsiteY44" fmla="*/ 1962788 h 2276199"/>
                <a:gd name="connsiteX45" fmla="*/ 1899557 w 5023757"/>
                <a:gd name="connsiteY45" fmla="*/ 2117909 h 2276199"/>
                <a:gd name="connsiteX46" fmla="*/ 1793422 w 5023757"/>
                <a:gd name="connsiteY46" fmla="*/ 2199552 h 2276199"/>
                <a:gd name="connsiteX47" fmla="*/ 1621972 w 5023757"/>
                <a:gd name="connsiteY47" fmla="*/ 2259424 h 2276199"/>
                <a:gd name="connsiteX48" fmla="*/ 1390650 w 5023757"/>
                <a:gd name="connsiteY48" fmla="*/ 2264866 h 2276199"/>
                <a:gd name="connsiteX49" fmla="*/ 1047750 w 5023757"/>
                <a:gd name="connsiteY49" fmla="*/ 2120631 h 2276199"/>
                <a:gd name="connsiteX50" fmla="*/ 726622 w 5023757"/>
                <a:gd name="connsiteY50" fmla="*/ 1902916 h 2276199"/>
                <a:gd name="connsiteX51" fmla="*/ 527957 w 5023757"/>
                <a:gd name="connsiteY51" fmla="*/ 1742352 h 2276199"/>
                <a:gd name="connsiteX52" fmla="*/ 326572 w 5023757"/>
                <a:gd name="connsiteY52" fmla="*/ 1560016 h 2276199"/>
                <a:gd name="connsiteX53" fmla="*/ 130629 w 5023757"/>
                <a:gd name="connsiteY53" fmla="*/ 1617166 h 2276199"/>
                <a:gd name="connsiteX54" fmla="*/ 8165 w 5023757"/>
                <a:gd name="connsiteY54" fmla="*/ 1652545 h 2276199"/>
                <a:gd name="connsiteX55" fmla="*/ 0 w 5023757"/>
                <a:gd name="connsiteY55" fmla="*/ 1345023 h 2276199"/>
                <a:gd name="connsiteX0" fmla="*/ 0 w 5023757"/>
                <a:gd name="connsiteY0" fmla="*/ 1345023 h 2276199"/>
                <a:gd name="connsiteX1" fmla="*/ 353786 w 5023757"/>
                <a:gd name="connsiteY1" fmla="*/ 1176295 h 2276199"/>
                <a:gd name="connsiteX2" fmla="*/ 2337707 w 5023757"/>
                <a:gd name="connsiteY2" fmla="*/ 1040224 h 2276199"/>
                <a:gd name="connsiteX3" fmla="*/ 4229100 w 5023757"/>
                <a:gd name="connsiteY3" fmla="*/ 1138195 h 2276199"/>
                <a:gd name="connsiteX4" fmla="*/ 4416879 w 5023757"/>
                <a:gd name="connsiteY4" fmla="*/ 683716 h 2276199"/>
                <a:gd name="connsiteX5" fmla="*/ 4468586 w 5023757"/>
                <a:gd name="connsiteY5" fmla="*/ 417016 h 2276199"/>
                <a:gd name="connsiteX6" fmla="*/ 4498522 w 5023757"/>
                <a:gd name="connsiteY6" fmla="*/ 245566 h 2276199"/>
                <a:gd name="connsiteX7" fmla="*/ 4514850 w 5023757"/>
                <a:gd name="connsiteY7" fmla="*/ 150316 h 2276199"/>
                <a:gd name="connsiteX8" fmla="*/ 4533900 w 5023757"/>
                <a:gd name="connsiteY8" fmla="*/ 74116 h 2276199"/>
                <a:gd name="connsiteX9" fmla="*/ 4561115 w 5023757"/>
                <a:gd name="connsiteY9" fmla="*/ 11524 h 2276199"/>
                <a:gd name="connsiteX10" fmla="*/ 4577443 w 5023757"/>
                <a:gd name="connsiteY10" fmla="*/ 638 h 2276199"/>
                <a:gd name="connsiteX11" fmla="*/ 4612822 w 5023757"/>
                <a:gd name="connsiteY11" fmla="*/ 14245 h 2276199"/>
                <a:gd name="connsiteX12" fmla="*/ 4634593 w 5023757"/>
                <a:gd name="connsiteY12" fmla="*/ 117659 h 2276199"/>
                <a:gd name="connsiteX13" fmla="*/ 4686300 w 5023757"/>
                <a:gd name="connsiteY13" fmla="*/ 259174 h 2276199"/>
                <a:gd name="connsiteX14" fmla="*/ 4729843 w 5023757"/>
                <a:gd name="connsiteY14" fmla="*/ 348981 h 2276199"/>
                <a:gd name="connsiteX15" fmla="*/ 4797879 w 5023757"/>
                <a:gd name="connsiteY15" fmla="*/ 463281 h 2276199"/>
                <a:gd name="connsiteX16" fmla="*/ 4887686 w 5023757"/>
                <a:gd name="connsiteY16" fmla="*/ 623845 h 2276199"/>
                <a:gd name="connsiteX17" fmla="*/ 4980215 w 5023757"/>
                <a:gd name="connsiteY17" fmla="*/ 847002 h 2276199"/>
                <a:gd name="connsiteX18" fmla="*/ 5023757 w 5023757"/>
                <a:gd name="connsiteY18" fmla="*/ 1037502 h 2276199"/>
                <a:gd name="connsiteX19" fmla="*/ 4980215 w 5023757"/>
                <a:gd name="connsiteY19" fmla="*/ 1208952 h 2276199"/>
                <a:gd name="connsiteX20" fmla="*/ 4925786 w 5023757"/>
                <a:gd name="connsiteY20" fmla="*/ 1255216 h 2276199"/>
                <a:gd name="connsiteX21" fmla="*/ 4966607 w 5023757"/>
                <a:gd name="connsiteY21" fmla="*/ 1336859 h 2276199"/>
                <a:gd name="connsiteX22" fmla="*/ 4999265 w 5023757"/>
                <a:gd name="connsiteY22" fmla="*/ 1413059 h 2276199"/>
                <a:gd name="connsiteX23" fmla="*/ 4999265 w 5023757"/>
                <a:gd name="connsiteY23" fmla="*/ 1527359 h 2276199"/>
                <a:gd name="connsiteX24" fmla="*/ 4939393 w 5023757"/>
                <a:gd name="connsiteY24" fmla="*/ 1709695 h 2276199"/>
                <a:gd name="connsiteX25" fmla="*/ 4808765 w 5023757"/>
                <a:gd name="connsiteY25" fmla="*/ 1823995 h 2276199"/>
                <a:gd name="connsiteX26" fmla="*/ 4678136 w 5023757"/>
                <a:gd name="connsiteY26" fmla="*/ 1875702 h 2276199"/>
                <a:gd name="connsiteX27" fmla="*/ 4484915 w 5023757"/>
                <a:gd name="connsiteY27" fmla="*/ 1848488 h 2276199"/>
                <a:gd name="connsiteX28" fmla="*/ 4318907 w 5023757"/>
                <a:gd name="connsiteY28" fmla="*/ 1902916 h 2276199"/>
                <a:gd name="connsiteX29" fmla="*/ 4171950 w 5023757"/>
                <a:gd name="connsiteY29" fmla="*/ 1984559 h 2276199"/>
                <a:gd name="connsiteX30" fmla="*/ 3943350 w 5023757"/>
                <a:gd name="connsiteY30" fmla="*/ 2047152 h 2276199"/>
                <a:gd name="connsiteX31" fmla="*/ 3709307 w 5023757"/>
                <a:gd name="connsiteY31" fmla="*/ 2025381 h 2276199"/>
                <a:gd name="connsiteX32" fmla="*/ 3412672 w 5023757"/>
                <a:gd name="connsiteY32" fmla="*/ 1979116 h 2276199"/>
                <a:gd name="connsiteX33" fmla="*/ 3178629 w 5023757"/>
                <a:gd name="connsiteY33" fmla="*/ 1883866 h 2276199"/>
                <a:gd name="connsiteX34" fmla="*/ 2947307 w 5023757"/>
                <a:gd name="connsiteY34" fmla="*/ 1734188 h 2276199"/>
                <a:gd name="connsiteX35" fmla="*/ 2849336 w 5023757"/>
                <a:gd name="connsiteY35" fmla="*/ 1630774 h 2276199"/>
                <a:gd name="connsiteX36" fmla="*/ 2718707 w 5023757"/>
                <a:gd name="connsiteY36" fmla="*/ 1543688 h 2276199"/>
                <a:gd name="connsiteX37" fmla="*/ 2770415 w 5023757"/>
                <a:gd name="connsiteY37" fmla="*/ 1706974 h 2276199"/>
                <a:gd name="connsiteX38" fmla="*/ 2770415 w 5023757"/>
                <a:gd name="connsiteY38" fmla="*/ 1883866 h 2276199"/>
                <a:gd name="connsiteX39" fmla="*/ 2626179 w 5023757"/>
                <a:gd name="connsiteY39" fmla="*/ 1949181 h 2276199"/>
                <a:gd name="connsiteX40" fmla="*/ 2381250 w 5023757"/>
                <a:gd name="connsiteY40" fmla="*/ 1848488 h 2276199"/>
                <a:gd name="connsiteX41" fmla="*/ 2185308 w 5023757"/>
                <a:gd name="connsiteY41" fmla="*/ 1810388 h 2276199"/>
                <a:gd name="connsiteX42" fmla="*/ 2098222 w 5023757"/>
                <a:gd name="connsiteY42" fmla="*/ 1720581 h 2276199"/>
                <a:gd name="connsiteX43" fmla="*/ 2079173 w 5023757"/>
                <a:gd name="connsiteY43" fmla="*/ 1881145 h 2276199"/>
                <a:gd name="connsiteX44" fmla="*/ 2022022 w 5023757"/>
                <a:gd name="connsiteY44" fmla="*/ 1962788 h 2276199"/>
                <a:gd name="connsiteX45" fmla="*/ 1899557 w 5023757"/>
                <a:gd name="connsiteY45" fmla="*/ 2117909 h 2276199"/>
                <a:gd name="connsiteX46" fmla="*/ 1793422 w 5023757"/>
                <a:gd name="connsiteY46" fmla="*/ 2199552 h 2276199"/>
                <a:gd name="connsiteX47" fmla="*/ 1621972 w 5023757"/>
                <a:gd name="connsiteY47" fmla="*/ 2259424 h 2276199"/>
                <a:gd name="connsiteX48" fmla="*/ 1390650 w 5023757"/>
                <a:gd name="connsiteY48" fmla="*/ 2264866 h 2276199"/>
                <a:gd name="connsiteX49" fmla="*/ 1047750 w 5023757"/>
                <a:gd name="connsiteY49" fmla="*/ 2120631 h 2276199"/>
                <a:gd name="connsiteX50" fmla="*/ 726622 w 5023757"/>
                <a:gd name="connsiteY50" fmla="*/ 1902916 h 2276199"/>
                <a:gd name="connsiteX51" fmla="*/ 527957 w 5023757"/>
                <a:gd name="connsiteY51" fmla="*/ 1742352 h 2276199"/>
                <a:gd name="connsiteX52" fmla="*/ 326572 w 5023757"/>
                <a:gd name="connsiteY52" fmla="*/ 1560016 h 2276199"/>
                <a:gd name="connsiteX53" fmla="*/ 130629 w 5023757"/>
                <a:gd name="connsiteY53" fmla="*/ 1617166 h 2276199"/>
                <a:gd name="connsiteX54" fmla="*/ 8165 w 5023757"/>
                <a:gd name="connsiteY54" fmla="*/ 1652545 h 2276199"/>
                <a:gd name="connsiteX55" fmla="*/ 0 w 5023757"/>
                <a:gd name="connsiteY55" fmla="*/ 1345023 h 2276199"/>
                <a:gd name="connsiteX0" fmla="*/ 0 w 5023757"/>
                <a:gd name="connsiteY0" fmla="*/ 1345023 h 2276199"/>
                <a:gd name="connsiteX1" fmla="*/ 353786 w 5023757"/>
                <a:gd name="connsiteY1" fmla="*/ 1176295 h 2276199"/>
                <a:gd name="connsiteX2" fmla="*/ 2337707 w 5023757"/>
                <a:gd name="connsiteY2" fmla="*/ 1040224 h 2276199"/>
                <a:gd name="connsiteX3" fmla="*/ 4229100 w 5023757"/>
                <a:gd name="connsiteY3" fmla="*/ 1138195 h 2276199"/>
                <a:gd name="connsiteX4" fmla="*/ 4416879 w 5023757"/>
                <a:gd name="connsiteY4" fmla="*/ 683716 h 2276199"/>
                <a:gd name="connsiteX5" fmla="*/ 4468586 w 5023757"/>
                <a:gd name="connsiteY5" fmla="*/ 417016 h 2276199"/>
                <a:gd name="connsiteX6" fmla="*/ 4498522 w 5023757"/>
                <a:gd name="connsiteY6" fmla="*/ 245566 h 2276199"/>
                <a:gd name="connsiteX7" fmla="*/ 4514850 w 5023757"/>
                <a:gd name="connsiteY7" fmla="*/ 150316 h 2276199"/>
                <a:gd name="connsiteX8" fmla="*/ 4533900 w 5023757"/>
                <a:gd name="connsiteY8" fmla="*/ 74116 h 2276199"/>
                <a:gd name="connsiteX9" fmla="*/ 4561115 w 5023757"/>
                <a:gd name="connsiteY9" fmla="*/ 11524 h 2276199"/>
                <a:gd name="connsiteX10" fmla="*/ 4577443 w 5023757"/>
                <a:gd name="connsiteY10" fmla="*/ 638 h 2276199"/>
                <a:gd name="connsiteX11" fmla="*/ 4612822 w 5023757"/>
                <a:gd name="connsiteY11" fmla="*/ 14245 h 2276199"/>
                <a:gd name="connsiteX12" fmla="*/ 4634593 w 5023757"/>
                <a:gd name="connsiteY12" fmla="*/ 117659 h 2276199"/>
                <a:gd name="connsiteX13" fmla="*/ 4686300 w 5023757"/>
                <a:gd name="connsiteY13" fmla="*/ 259174 h 2276199"/>
                <a:gd name="connsiteX14" fmla="*/ 4729843 w 5023757"/>
                <a:gd name="connsiteY14" fmla="*/ 348981 h 2276199"/>
                <a:gd name="connsiteX15" fmla="*/ 4797879 w 5023757"/>
                <a:gd name="connsiteY15" fmla="*/ 463281 h 2276199"/>
                <a:gd name="connsiteX16" fmla="*/ 4887686 w 5023757"/>
                <a:gd name="connsiteY16" fmla="*/ 623845 h 2276199"/>
                <a:gd name="connsiteX17" fmla="*/ 4980215 w 5023757"/>
                <a:gd name="connsiteY17" fmla="*/ 847002 h 2276199"/>
                <a:gd name="connsiteX18" fmla="*/ 5023757 w 5023757"/>
                <a:gd name="connsiteY18" fmla="*/ 1037502 h 2276199"/>
                <a:gd name="connsiteX19" fmla="*/ 4980215 w 5023757"/>
                <a:gd name="connsiteY19" fmla="*/ 1208952 h 2276199"/>
                <a:gd name="connsiteX20" fmla="*/ 4925786 w 5023757"/>
                <a:gd name="connsiteY20" fmla="*/ 1255216 h 2276199"/>
                <a:gd name="connsiteX21" fmla="*/ 4966607 w 5023757"/>
                <a:gd name="connsiteY21" fmla="*/ 1336859 h 2276199"/>
                <a:gd name="connsiteX22" fmla="*/ 4999265 w 5023757"/>
                <a:gd name="connsiteY22" fmla="*/ 1413059 h 2276199"/>
                <a:gd name="connsiteX23" fmla="*/ 4999265 w 5023757"/>
                <a:gd name="connsiteY23" fmla="*/ 1527359 h 2276199"/>
                <a:gd name="connsiteX24" fmla="*/ 4939393 w 5023757"/>
                <a:gd name="connsiteY24" fmla="*/ 1709695 h 2276199"/>
                <a:gd name="connsiteX25" fmla="*/ 4808765 w 5023757"/>
                <a:gd name="connsiteY25" fmla="*/ 1823995 h 2276199"/>
                <a:gd name="connsiteX26" fmla="*/ 4678136 w 5023757"/>
                <a:gd name="connsiteY26" fmla="*/ 1875702 h 2276199"/>
                <a:gd name="connsiteX27" fmla="*/ 4484915 w 5023757"/>
                <a:gd name="connsiteY27" fmla="*/ 1848488 h 2276199"/>
                <a:gd name="connsiteX28" fmla="*/ 4318907 w 5023757"/>
                <a:gd name="connsiteY28" fmla="*/ 1902916 h 2276199"/>
                <a:gd name="connsiteX29" fmla="*/ 4171950 w 5023757"/>
                <a:gd name="connsiteY29" fmla="*/ 1984559 h 2276199"/>
                <a:gd name="connsiteX30" fmla="*/ 3943350 w 5023757"/>
                <a:gd name="connsiteY30" fmla="*/ 2047152 h 2276199"/>
                <a:gd name="connsiteX31" fmla="*/ 3709307 w 5023757"/>
                <a:gd name="connsiteY31" fmla="*/ 2025381 h 2276199"/>
                <a:gd name="connsiteX32" fmla="*/ 3412672 w 5023757"/>
                <a:gd name="connsiteY32" fmla="*/ 1979116 h 2276199"/>
                <a:gd name="connsiteX33" fmla="*/ 3178629 w 5023757"/>
                <a:gd name="connsiteY33" fmla="*/ 1883866 h 2276199"/>
                <a:gd name="connsiteX34" fmla="*/ 2947307 w 5023757"/>
                <a:gd name="connsiteY34" fmla="*/ 1734188 h 2276199"/>
                <a:gd name="connsiteX35" fmla="*/ 2849336 w 5023757"/>
                <a:gd name="connsiteY35" fmla="*/ 1630774 h 2276199"/>
                <a:gd name="connsiteX36" fmla="*/ 2718707 w 5023757"/>
                <a:gd name="connsiteY36" fmla="*/ 1543688 h 2276199"/>
                <a:gd name="connsiteX37" fmla="*/ 2770415 w 5023757"/>
                <a:gd name="connsiteY37" fmla="*/ 1706974 h 2276199"/>
                <a:gd name="connsiteX38" fmla="*/ 2770415 w 5023757"/>
                <a:gd name="connsiteY38" fmla="*/ 1883866 h 2276199"/>
                <a:gd name="connsiteX39" fmla="*/ 2626179 w 5023757"/>
                <a:gd name="connsiteY39" fmla="*/ 1949181 h 2276199"/>
                <a:gd name="connsiteX40" fmla="*/ 2370364 w 5023757"/>
                <a:gd name="connsiteY40" fmla="*/ 1883867 h 2276199"/>
                <a:gd name="connsiteX41" fmla="*/ 2185308 w 5023757"/>
                <a:gd name="connsiteY41" fmla="*/ 1810388 h 2276199"/>
                <a:gd name="connsiteX42" fmla="*/ 2098222 w 5023757"/>
                <a:gd name="connsiteY42" fmla="*/ 1720581 h 2276199"/>
                <a:gd name="connsiteX43" fmla="*/ 2079173 w 5023757"/>
                <a:gd name="connsiteY43" fmla="*/ 1881145 h 2276199"/>
                <a:gd name="connsiteX44" fmla="*/ 2022022 w 5023757"/>
                <a:gd name="connsiteY44" fmla="*/ 1962788 h 2276199"/>
                <a:gd name="connsiteX45" fmla="*/ 1899557 w 5023757"/>
                <a:gd name="connsiteY45" fmla="*/ 2117909 h 2276199"/>
                <a:gd name="connsiteX46" fmla="*/ 1793422 w 5023757"/>
                <a:gd name="connsiteY46" fmla="*/ 2199552 h 2276199"/>
                <a:gd name="connsiteX47" fmla="*/ 1621972 w 5023757"/>
                <a:gd name="connsiteY47" fmla="*/ 2259424 h 2276199"/>
                <a:gd name="connsiteX48" fmla="*/ 1390650 w 5023757"/>
                <a:gd name="connsiteY48" fmla="*/ 2264866 h 2276199"/>
                <a:gd name="connsiteX49" fmla="*/ 1047750 w 5023757"/>
                <a:gd name="connsiteY49" fmla="*/ 2120631 h 2276199"/>
                <a:gd name="connsiteX50" fmla="*/ 726622 w 5023757"/>
                <a:gd name="connsiteY50" fmla="*/ 1902916 h 2276199"/>
                <a:gd name="connsiteX51" fmla="*/ 527957 w 5023757"/>
                <a:gd name="connsiteY51" fmla="*/ 1742352 h 2276199"/>
                <a:gd name="connsiteX52" fmla="*/ 326572 w 5023757"/>
                <a:gd name="connsiteY52" fmla="*/ 1560016 h 2276199"/>
                <a:gd name="connsiteX53" fmla="*/ 130629 w 5023757"/>
                <a:gd name="connsiteY53" fmla="*/ 1617166 h 2276199"/>
                <a:gd name="connsiteX54" fmla="*/ 8165 w 5023757"/>
                <a:gd name="connsiteY54" fmla="*/ 1652545 h 2276199"/>
                <a:gd name="connsiteX55" fmla="*/ 0 w 5023757"/>
                <a:gd name="connsiteY55" fmla="*/ 1345023 h 2276199"/>
                <a:gd name="connsiteX0" fmla="*/ 0 w 5023757"/>
                <a:gd name="connsiteY0" fmla="*/ 1345023 h 2264627"/>
                <a:gd name="connsiteX1" fmla="*/ 353786 w 5023757"/>
                <a:gd name="connsiteY1" fmla="*/ 1176295 h 2264627"/>
                <a:gd name="connsiteX2" fmla="*/ 2337707 w 5023757"/>
                <a:gd name="connsiteY2" fmla="*/ 1040224 h 2264627"/>
                <a:gd name="connsiteX3" fmla="*/ 4229100 w 5023757"/>
                <a:gd name="connsiteY3" fmla="*/ 1138195 h 2264627"/>
                <a:gd name="connsiteX4" fmla="*/ 4416879 w 5023757"/>
                <a:gd name="connsiteY4" fmla="*/ 683716 h 2264627"/>
                <a:gd name="connsiteX5" fmla="*/ 4468586 w 5023757"/>
                <a:gd name="connsiteY5" fmla="*/ 417016 h 2264627"/>
                <a:gd name="connsiteX6" fmla="*/ 4498522 w 5023757"/>
                <a:gd name="connsiteY6" fmla="*/ 245566 h 2264627"/>
                <a:gd name="connsiteX7" fmla="*/ 4514850 w 5023757"/>
                <a:gd name="connsiteY7" fmla="*/ 150316 h 2264627"/>
                <a:gd name="connsiteX8" fmla="*/ 4533900 w 5023757"/>
                <a:gd name="connsiteY8" fmla="*/ 74116 h 2264627"/>
                <a:gd name="connsiteX9" fmla="*/ 4561115 w 5023757"/>
                <a:gd name="connsiteY9" fmla="*/ 11524 h 2264627"/>
                <a:gd name="connsiteX10" fmla="*/ 4577443 w 5023757"/>
                <a:gd name="connsiteY10" fmla="*/ 638 h 2264627"/>
                <a:gd name="connsiteX11" fmla="*/ 4612822 w 5023757"/>
                <a:gd name="connsiteY11" fmla="*/ 14245 h 2264627"/>
                <a:gd name="connsiteX12" fmla="*/ 4634593 w 5023757"/>
                <a:gd name="connsiteY12" fmla="*/ 117659 h 2264627"/>
                <a:gd name="connsiteX13" fmla="*/ 4686300 w 5023757"/>
                <a:gd name="connsiteY13" fmla="*/ 259174 h 2264627"/>
                <a:gd name="connsiteX14" fmla="*/ 4729843 w 5023757"/>
                <a:gd name="connsiteY14" fmla="*/ 348981 h 2264627"/>
                <a:gd name="connsiteX15" fmla="*/ 4797879 w 5023757"/>
                <a:gd name="connsiteY15" fmla="*/ 463281 h 2264627"/>
                <a:gd name="connsiteX16" fmla="*/ 4887686 w 5023757"/>
                <a:gd name="connsiteY16" fmla="*/ 623845 h 2264627"/>
                <a:gd name="connsiteX17" fmla="*/ 4980215 w 5023757"/>
                <a:gd name="connsiteY17" fmla="*/ 847002 h 2264627"/>
                <a:gd name="connsiteX18" fmla="*/ 5023757 w 5023757"/>
                <a:gd name="connsiteY18" fmla="*/ 1037502 h 2264627"/>
                <a:gd name="connsiteX19" fmla="*/ 4980215 w 5023757"/>
                <a:gd name="connsiteY19" fmla="*/ 1208952 h 2264627"/>
                <a:gd name="connsiteX20" fmla="*/ 4925786 w 5023757"/>
                <a:gd name="connsiteY20" fmla="*/ 1255216 h 2264627"/>
                <a:gd name="connsiteX21" fmla="*/ 4966607 w 5023757"/>
                <a:gd name="connsiteY21" fmla="*/ 1336859 h 2264627"/>
                <a:gd name="connsiteX22" fmla="*/ 4999265 w 5023757"/>
                <a:gd name="connsiteY22" fmla="*/ 1413059 h 2264627"/>
                <a:gd name="connsiteX23" fmla="*/ 4999265 w 5023757"/>
                <a:gd name="connsiteY23" fmla="*/ 1527359 h 2264627"/>
                <a:gd name="connsiteX24" fmla="*/ 4939393 w 5023757"/>
                <a:gd name="connsiteY24" fmla="*/ 1709695 h 2264627"/>
                <a:gd name="connsiteX25" fmla="*/ 4808765 w 5023757"/>
                <a:gd name="connsiteY25" fmla="*/ 1823995 h 2264627"/>
                <a:gd name="connsiteX26" fmla="*/ 4678136 w 5023757"/>
                <a:gd name="connsiteY26" fmla="*/ 1875702 h 2264627"/>
                <a:gd name="connsiteX27" fmla="*/ 4484915 w 5023757"/>
                <a:gd name="connsiteY27" fmla="*/ 1848488 h 2264627"/>
                <a:gd name="connsiteX28" fmla="*/ 4318907 w 5023757"/>
                <a:gd name="connsiteY28" fmla="*/ 1902916 h 2264627"/>
                <a:gd name="connsiteX29" fmla="*/ 4171950 w 5023757"/>
                <a:gd name="connsiteY29" fmla="*/ 1984559 h 2264627"/>
                <a:gd name="connsiteX30" fmla="*/ 3943350 w 5023757"/>
                <a:gd name="connsiteY30" fmla="*/ 2047152 h 2264627"/>
                <a:gd name="connsiteX31" fmla="*/ 3709307 w 5023757"/>
                <a:gd name="connsiteY31" fmla="*/ 2025381 h 2264627"/>
                <a:gd name="connsiteX32" fmla="*/ 3412672 w 5023757"/>
                <a:gd name="connsiteY32" fmla="*/ 1979116 h 2264627"/>
                <a:gd name="connsiteX33" fmla="*/ 3178629 w 5023757"/>
                <a:gd name="connsiteY33" fmla="*/ 1883866 h 2264627"/>
                <a:gd name="connsiteX34" fmla="*/ 2947307 w 5023757"/>
                <a:gd name="connsiteY34" fmla="*/ 1734188 h 2264627"/>
                <a:gd name="connsiteX35" fmla="*/ 2849336 w 5023757"/>
                <a:gd name="connsiteY35" fmla="*/ 1630774 h 2264627"/>
                <a:gd name="connsiteX36" fmla="*/ 2718707 w 5023757"/>
                <a:gd name="connsiteY36" fmla="*/ 1543688 h 2264627"/>
                <a:gd name="connsiteX37" fmla="*/ 2770415 w 5023757"/>
                <a:gd name="connsiteY37" fmla="*/ 1706974 h 2264627"/>
                <a:gd name="connsiteX38" fmla="*/ 2770415 w 5023757"/>
                <a:gd name="connsiteY38" fmla="*/ 1883866 h 2264627"/>
                <a:gd name="connsiteX39" fmla="*/ 2626179 w 5023757"/>
                <a:gd name="connsiteY39" fmla="*/ 1949181 h 2264627"/>
                <a:gd name="connsiteX40" fmla="*/ 2370364 w 5023757"/>
                <a:gd name="connsiteY40" fmla="*/ 1883867 h 2264627"/>
                <a:gd name="connsiteX41" fmla="*/ 2185308 w 5023757"/>
                <a:gd name="connsiteY41" fmla="*/ 1810388 h 2264627"/>
                <a:gd name="connsiteX42" fmla="*/ 2098222 w 5023757"/>
                <a:gd name="connsiteY42" fmla="*/ 1720581 h 2264627"/>
                <a:gd name="connsiteX43" fmla="*/ 2079173 w 5023757"/>
                <a:gd name="connsiteY43" fmla="*/ 1881145 h 2264627"/>
                <a:gd name="connsiteX44" fmla="*/ 2022022 w 5023757"/>
                <a:gd name="connsiteY44" fmla="*/ 1962788 h 2264627"/>
                <a:gd name="connsiteX45" fmla="*/ 1899557 w 5023757"/>
                <a:gd name="connsiteY45" fmla="*/ 2117909 h 2264627"/>
                <a:gd name="connsiteX46" fmla="*/ 1793422 w 5023757"/>
                <a:gd name="connsiteY46" fmla="*/ 2199552 h 2264627"/>
                <a:gd name="connsiteX47" fmla="*/ 1621972 w 5023757"/>
                <a:gd name="connsiteY47" fmla="*/ 2259424 h 2264627"/>
                <a:gd name="connsiteX48" fmla="*/ 1398814 w 5023757"/>
                <a:gd name="connsiteY48" fmla="*/ 2245816 h 2264627"/>
                <a:gd name="connsiteX49" fmla="*/ 1047750 w 5023757"/>
                <a:gd name="connsiteY49" fmla="*/ 2120631 h 2264627"/>
                <a:gd name="connsiteX50" fmla="*/ 726622 w 5023757"/>
                <a:gd name="connsiteY50" fmla="*/ 1902916 h 2264627"/>
                <a:gd name="connsiteX51" fmla="*/ 527957 w 5023757"/>
                <a:gd name="connsiteY51" fmla="*/ 1742352 h 2264627"/>
                <a:gd name="connsiteX52" fmla="*/ 326572 w 5023757"/>
                <a:gd name="connsiteY52" fmla="*/ 1560016 h 2264627"/>
                <a:gd name="connsiteX53" fmla="*/ 130629 w 5023757"/>
                <a:gd name="connsiteY53" fmla="*/ 1617166 h 2264627"/>
                <a:gd name="connsiteX54" fmla="*/ 8165 w 5023757"/>
                <a:gd name="connsiteY54" fmla="*/ 1652545 h 2264627"/>
                <a:gd name="connsiteX55" fmla="*/ 0 w 5023757"/>
                <a:gd name="connsiteY55" fmla="*/ 1345023 h 2264627"/>
                <a:gd name="connsiteX0" fmla="*/ 0 w 5023757"/>
                <a:gd name="connsiteY0" fmla="*/ 1345023 h 2254989"/>
                <a:gd name="connsiteX1" fmla="*/ 353786 w 5023757"/>
                <a:gd name="connsiteY1" fmla="*/ 1176295 h 2254989"/>
                <a:gd name="connsiteX2" fmla="*/ 2337707 w 5023757"/>
                <a:gd name="connsiteY2" fmla="*/ 1040224 h 2254989"/>
                <a:gd name="connsiteX3" fmla="*/ 4229100 w 5023757"/>
                <a:gd name="connsiteY3" fmla="*/ 1138195 h 2254989"/>
                <a:gd name="connsiteX4" fmla="*/ 4416879 w 5023757"/>
                <a:gd name="connsiteY4" fmla="*/ 683716 h 2254989"/>
                <a:gd name="connsiteX5" fmla="*/ 4468586 w 5023757"/>
                <a:gd name="connsiteY5" fmla="*/ 417016 h 2254989"/>
                <a:gd name="connsiteX6" fmla="*/ 4498522 w 5023757"/>
                <a:gd name="connsiteY6" fmla="*/ 245566 h 2254989"/>
                <a:gd name="connsiteX7" fmla="*/ 4514850 w 5023757"/>
                <a:gd name="connsiteY7" fmla="*/ 150316 h 2254989"/>
                <a:gd name="connsiteX8" fmla="*/ 4533900 w 5023757"/>
                <a:gd name="connsiteY8" fmla="*/ 74116 h 2254989"/>
                <a:gd name="connsiteX9" fmla="*/ 4561115 w 5023757"/>
                <a:gd name="connsiteY9" fmla="*/ 11524 h 2254989"/>
                <a:gd name="connsiteX10" fmla="*/ 4577443 w 5023757"/>
                <a:gd name="connsiteY10" fmla="*/ 638 h 2254989"/>
                <a:gd name="connsiteX11" fmla="*/ 4612822 w 5023757"/>
                <a:gd name="connsiteY11" fmla="*/ 14245 h 2254989"/>
                <a:gd name="connsiteX12" fmla="*/ 4634593 w 5023757"/>
                <a:gd name="connsiteY12" fmla="*/ 117659 h 2254989"/>
                <a:gd name="connsiteX13" fmla="*/ 4686300 w 5023757"/>
                <a:gd name="connsiteY13" fmla="*/ 259174 h 2254989"/>
                <a:gd name="connsiteX14" fmla="*/ 4729843 w 5023757"/>
                <a:gd name="connsiteY14" fmla="*/ 348981 h 2254989"/>
                <a:gd name="connsiteX15" fmla="*/ 4797879 w 5023757"/>
                <a:gd name="connsiteY15" fmla="*/ 463281 h 2254989"/>
                <a:gd name="connsiteX16" fmla="*/ 4887686 w 5023757"/>
                <a:gd name="connsiteY16" fmla="*/ 623845 h 2254989"/>
                <a:gd name="connsiteX17" fmla="*/ 4980215 w 5023757"/>
                <a:gd name="connsiteY17" fmla="*/ 847002 h 2254989"/>
                <a:gd name="connsiteX18" fmla="*/ 5023757 w 5023757"/>
                <a:gd name="connsiteY18" fmla="*/ 1037502 h 2254989"/>
                <a:gd name="connsiteX19" fmla="*/ 4980215 w 5023757"/>
                <a:gd name="connsiteY19" fmla="*/ 1208952 h 2254989"/>
                <a:gd name="connsiteX20" fmla="*/ 4925786 w 5023757"/>
                <a:gd name="connsiteY20" fmla="*/ 1255216 h 2254989"/>
                <a:gd name="connsiteX21" fmla="*/ 4966607 w 5023757"/>
                <a:gd name="connsiteY21" fmla="*/ 1336859 h 2254989"/>
                <a:gd name="connsiteX22" fmla="*/ 4999265 w 5023757"/>
                <a:gd name="connsiteY22" fmla="*/ 1413059 h 2254989"/>
                <a:gd name="connsiteX23" fmla="*/ 4999265 w 5023757"/>
                <a:gd name="connsiteY23" fmla="*/ 1527359 h 2254989"/>
                <a:gd name="connsiteX24" fmla="*/ 4939393 w 5023757"/>
                <a:gd name="connsiteY24" fmla="*/ 1709695 h 2254989"/>
                <a:gd name="connsiteX25" fmla="*/ 4808765 w 5023757"/>
                <a:gd name="connsiteY25" fmla="*/ 1823995 h 2254989"/>
                <a:gd name="connsiteX26" fmla="*/ 4678136 w 5023757"/>
                <a:gd name="connsiteY26" fmla="*/ 1875702 h 2254989"/>
                <a:gd name="connsiteX27" fmla="*/ 4484915 w 5023757"/>
                <a:gd name="connsiteY27" fmla="*/ 1848488 h 2254989"/>
                <a:gd name="connsiteX28" fmla="*/ 4318907 w 5023757"/>
                <a:gd name="connsiteY28" fmla="*/ 1902916 h 2254989"/>
                <a:gd name="connsiteX29" fmla="*/ 4171950 w 5023757"/>
                <a:gd name="connsiteY29" fmla="*/ 1984559 h 2254989"/>
                <a:gd name="connsiteX30" fmla="*/ 3943350 w 5023757"/>
                <a:gd name="connsiteY30" fmla="*/ 2047152 h 2254989"/>
                <a:gd name="connsiteX31" fmla="*/ 3709307 w 5023757"/>
                <a:gd name="connsiteY31" fmla="*/ 2025381 h 2254989"/>
                <a:gd name="connsiteX32" fmla="*/ 3412672 w 5023757"/>
                <a:gd name="connsiteY32" fmla="*/ 1979116 h 2254989"/>
                <a:gd name="connsiteX33" fmla="*/ 3178629 w 5023757"/>
                <a:gd name="connsiteY33" fmla="*/ 1883866 h 2254989"/>
                <a:gd name="connsiteX34" fmla="*/ 2947307 w 5023757"/>
                <a:gd name="connsiteY34" fmla="*/ 1734188 h 2254989"/>
                <a:gd name="connsiteX35" fmla="*/ 2849336 w 5023757"/>
                <a:gd name="connsiteY35" fmla="*/ 1630774 h 2254989"/>
                <a:gd name="connsiteX36" fmla="*/ 2718707 w 5023757"/>
                <a:gd name="connsiteY36" fmla="*/ 1543688 h 2254989"/>
                <a:gd name="connsiteX37" fmla="*/ 2770415 w 5023757"/>
                <a:gd name="connsiteY37" fmla="*/ 1706974 h 2254989"/>
                <a:gd name="connsiteX38" fmla="*/ 2770415 w 5023757"/>
                <a:gd name="connsiteY38" fmla="*/ 1883866 h 2254989"/>
                <a:gd name="connsiteX39" fmla="*/ 2626179 w 5023757"/>
                <a:gd name="connsiteY39" fmla="*/ 1949181 h 2254989"/>
                <a:gd name="connsiteX40" fmla="*/ 2370364 w 5023757"/>
                <a:gd name="connsiteY40" fmla="*/ 1883867 h 2254989"/>
                <a:gd name="connsiteX41" fmla="*/ 2185308 w 5023757"/>
                <a:gd name="connsiteY41" fmla="*/ 1810388 h 2254989"/>
                <a:gd name="connsiteX42" fmla="*/ 2098222 w 5023757"/>
                <a:gd name="connsiteY42" fmla="*/ 1720581 h 2254989"/>
                <a:gd name="connsiteX43" fmla="*/ 2079173 w 5023757"/>
                <a:gd name="connsiteY43" fmla="*/ 1881145 h 2254989"/>
                <a:gd name="connsiteX44" fmla="*/ 2022022 w 5023757"/>
                <a:gd name="connsiteY44" fmla="*/ 1962788 h 2254989"/>
                <a:gd name="connsiteX45" fmla="*/ 1899557 w 5023757"/>
                <a:gd name="connsiteY45" fmla="*/ 2117909 h 2254989"/>
                <a:gd name="connsiteX46" fmla="*/ 1793422 w 5023757"/>
                <a:gd name="connsiteY46" fmla="*/ 2199552 h 2254989"/>
                <a:gd name="connsiteX47" fmla="*/ 1619250 w 5023757"/>
                <a:gd name="connsiteY47" fmla="*/ 2240374 h 2254989"/>
                <a:gd name="connsiteX48" fmla="*/ 1398814 w 5023757"/>
                <a:gd name="connsiteY48" fmla="*/ 2245816 h 2254989"/>
                <a:gd name="connsiteX49" fmla="*/ 1047750 w 5023757"/>
                <a:gd name="connsiteY49" fmla="*/ 2120631 h 2254989"/>
                <a:gd name="connsiteX50" fmla="*/ 726622 w 5023757"/>
                <a:gd name="connsiteY50" fmla="*/ 1902916 h 2254989"/>
                <a:gd name="connsiteX51" fmla="*/ 527957 w 5023757"/>
                <a:gd name="connsiteY51" fmla="*/ 1742352 h 2254989"/>
                <a:gd name="connsiteX52" fmla="*/ 326572 w 5023757"/>
                <a:gd name="connsiteY52" fmla="*/ 1560016 h 2254989"/>
                <a:gd name="connsiteX53" fmla="*/ 130629 w 5023757"/>
                <a:gd name="connsiteY53" fmla="*/ 1617166 h 2254989"/>
                <a:gd name="connsiteX54" fmla="*/ 8165 w 5023757"/>
                <a:gd name="connsiteY54" fmla="*/ 1652545 h 2254989"/>
                <a:gd name="connsiteX55" fmla="*/ 0 w 5023757"/>
                <a:gd name="connsiteY55" fmla="*/ 1345023 h 2254989"/>
                <a:gd name="connsiteX0" fmla="*/ 0 w 5023757"/>
                <a:gd name="connsiteY0" fmla="*/ 1345023 h 2255859"/>
                <a:gd name="connsiteX1" fmla="*/ 353786 w 5023757"/>
                <a:gd name="connsiteY1" fmla="*/ 1176295 h 2255859"/>
                <a:gd name="connsiteX2" fmla="*/ 2337707 w 5023757"/>
                <a:gd name="connsiteY2" fmla="*/ 1040224 h 2255859"/>
                <a:gd name="connsiteX3" fmla="*/ 4229100 w 5023757"/>
                <a:gd name="connsiteY3" fmla="*/ 1138195 h 2255859"/>
                <a:gd name="connsiteX4" fmla="*/ 4416879 w 5023757"/>
                <a:gd name="connsiteY4" fmla="*/ 683716 h 2255859"/>
                <a:gd name="connsiteX5" fmla="*/ 4468586 w 5023757"/>
                <a:gd name="connsiteY5" fmla="*/ 417016 h 2255859"/>
                <a:gd name="connsiteX6" fmla="*/ 4498522 w 5023757"/>
                <a:gd name="connsiteY6" fmla="*/ 245566 h 2255859"/>
                <a:gd name="connsiteX7" fmla="*/ 4514850 w 5023757"/>
                <a:gd name="connsiteY7" fmla="*/ 150316 h 2255859"/>
                <a:gd name="connsiteX8" fmla="*/ 4533900 w 5023757"/>
                <a:gd name="connsiteY8" fmla="*/ 74116 h 2255859"/>
                <a:gd name="connsiteX9" fmla="*/ 4561115 w 5023757"/>
                <a:gd name="connsiteY9" fmla="*/ 11524 h 2255859"/>
                <a:gd name="connsiteX10" fmla="*/ 4577443 w 5023757"/>
                <a:gd name="connsiteY10" fmla="*/ 638 h 2255859"/>
                <a:gd name="connsiteX11" fmla="*/ 4612822 w 5023757"/>
                <a:gd name="connsiteY11" fmla="*/ 14245 h 2255859"/>
                <a:gd name="connsiteX12" fmla="*/ 4634593 w 5023757"/>
                <a:gd name="connsiteY12" fmla="*/ 117659 h 2255859"/>
                <a:gd name="connsiteX13" fmla="*/ 4686300 w 5023757"/>
                <a:gd name="connsiteY13" fmla="*/ 259174 h 2255859"/>
                <a:gd name="connsiteX14" fmla="*/ 4729843 w 5023757"/>
                <a:gd name="connsiteY14" fmla="*/ 348981 h 2255859"/>
                <a:gd name="connsiteX15" fmla="*/ 4797879 w 5023757"/>
                <a:gd name="connsiteY15" fmla="*/ 463281 h 2255859"/>
                <a:gd name="connsiteX16" fmla="*/ 4887686 w 5023757"/>
                <a:gd name="connsiteY16" fmla="*/ 623845 h 2255859"/>
                <a:gd name="connsiteX17" fmla="*/ 4980215 w 5023757"/>
                <a:gd name="connsiteY17" fmla="*/ 847002 h 2255859"/>
                <a:gd name="connsiteX18" fmla="*/ 5023757 w 5023757"/>
                <a:gd name="connsiteY18" fmla="*/ 1037502 h 2255859"/>
                <a:gd name="connsiteX19" fmla="*/ 4980215 w 5023757"/>
                <a:gd name="connsiteY19" fmla="*/ 1208952 h 2255859"/>
                <a:gd name="connsiteX20" fmla="*/ 4925786 w 5023757"/>
                <a:gd name="connsiteY20" fmla="*/ 1255216 h 2255859"/>
                <a:gd name="connsiteX21" fmla="*/ 4966607 w 5023757"/>
                <a:gd name="connsiteY21" fmla="*/ 1336859 h 2255859"/>
                <a:gd name="connsiteX22" fmla="*/ 4999265 w 5023757"/>
                <a:gd name="connsiteY22" fmla="*/ 1413059 h 2255859"/>
                <a:gd name="connsiteX23" fmla="*/ 4999265 w 5023757"/>
                <a:gd name="connsiteY23" fmla="*/ 1527359 h 2255859"/>
                <a:gd name="connsiteX24" fmla="*/ 4939393 w 5023757"/>
                <a:gd name="connsiteY24" fmla="*/ 1709695 h 2255859"/>
                <a:gd name="connsiteX25" fmla="*/ 4808765 w 5023757"/>
                <a:gd name="connsiteY25" fmla="*/ 1823995 h 2255859"/>
                <a:gd name="connsiteX26" fmla="*/ 4678136 w 5023757"/>
                <a:gd name="connsiteY26" fmla="*/ 1875702 h 2255859"/>
                <a:gd name="connsiteX27" fmla="*/ 4484915 w 5023757"/>
                <a:gd name="connsiteY27" fmla="*/ 1848488 h 2255859"/>
                <a:gd name="connsiteX28" fmla="*/ 4318907 w 5023757"/>
                <a:gd name="connsiteY28" fmla="*/ 1902916 h 2255859"/>
                <a:gd name="connsiteX29" fmla="*/ 4171950 w 5023757"/>
                <a:gd name="connsiteY29" fmla="*/ 1984559 h 2255859"/>
                <a:gd name="connsiteX30" fmla="*/ 3943350 w 5023757"/>
                <a:gd name="connsiteY30" fmla="*/ 2047152 h 2255859"/>
                <a:gd name="connsiteX31" fmla="*/ 3709307 w 5023757"/>
                <a:gd name="connsiteY31" fmla="*/ 2025381 h 2255859"/>
                <a:gd name="connsiteX32" fmla="*/ 3412672 w 5023757"/>
                <a:gd name="connsiteY32" fmla="*/ 1979116 h 2255859"/>
                <a:gd name="connsiteX33" fmla="*/ 3178629 w 5023757"/>
                <a:gd name="connsiteY33" fmla="*/ 1883866 h 2255859"/>
                <a:gd name="connsiteX34" fmla="*/ 2947307 w 5023757"/>
                <a:gd name="connsiteY34" fmla="*/ 1734188 h 2255859"/>
                <a:gd name="connsiteX35" fmla="*/ 2849336 w 5023757"/>
                <a:gd name="connsiteY35" fmla="*/ 1630774 h 2255859"/>
                <a:gd name="connsiteX36" fmla="*/ 2718707 w 5023757"/>
                <a:gd name="connsiteY36" fmla="*/ 1543688 h 2255859"/>
                <a:gd name="connsiteX37" fmla="*/ 2770415 w 5023757"/>
                <a:gd name="connsiteY37" fmla="*/ 1706974 h 2255859"/>
                <a:gd name="connsiteX38" fmla="*/ 2770415 w 5023757"/>
                <a:gd name="connsiteY38" fmla="*/ 1883866 h 2255859"/>
                <a:gd name="connsiteX39" fmla="*/ 2626179 w 5023757"/>
                <a:gd name="connsiteY39" fmla="*/ 1949181 h 2255859"/>
                <a:gd name="connsiteX40" fmla="*/ 2370364 w 5023757"/>
                <a:gd name="connsiteY40" fmla="*/ 1883867 h 2255859"/>
                <a:gd name="connsiteX41" fmla="*/ 2185308 w 5023757"/>
                <a:gd name="connsiteY41" fmla="*/ 1810388 h 2255859"/>
                <a:gd name="connsiteX42" fmla="*/ 2098222 w 5023757"/>
                <a:gd name="connsiteY42" fmla="*/ 1720581 h 2255859"/>
                <a:gd name="connsiteX43" fmla="*/ 2079173 w 5023757"/>
                <a:gd name="connsiteY43" fmla="*/ 1881145 h 2255859"/>
                <a:gd name="connsiteX44" fmla="*/ 2022022 w 5023757"/>
                <a:gd name="connsiteY44" fmla="*/ 1962788 h 2255859"/>
                <a:gd name="connsiteX45" fmla="*/ 1899557 w 5023757"/>
                <a:gd name="connsiteY45" fmla="*/ 2117909 h 2255859"/>
                <a:gd name="connsiteX46" fmla="*/ 1796144 w 5023757"/>
                <a:gd name="connsiteY46" fmla="*/ 2177781 h 2255859"/>
                <a:gd name="connsiteX47" fmla="*/ 1619250 w 5023757"/>
                <a:gd name="connsiteY47" fmla="*/ 2240374 h 2255859"/>
                <a:gd name="connsiteX48" fmla="*/ 1398814 w 5023757"/>
                <a:gd name="connsiteY48" fmla="*/ 2245816 h 2255859"/>
                <a:gd name="connsiteX49" fmla="*/ 1047750 w 5023757"/>
                <a:gd name="connsiteY49" fmla="*/ 2120631 h 2255859"/>
                <a:gd name="connsiteX50" fmla="*/ 726622 w 5023757"/>
                <a:gd name="connsiteY50" fmla="*/ 1902916 h 2255859"/>
                <a:gd name="connsiteX51" fmla="*/ 527957 w 5023757"/>
                <a:gd name="connsiteY51" fmla="*/ 1742352 h 2255859"/>
                <a:gd name="connsiteX52" fmla="*/ 326572 w 5023757"/>
                <a:gd name="connsiteY52" fmla="*/ 1560016 h 2255859"/>
                <a:gd name="connsiteX53" fmla="*/ 130629 w 5023757"/>
                <a:gd name="connsiteY53" fmla="*/ 1617166 h 2255859"/>
                <a:gd name="connsiteX54" fmla="*/ 8165 w 5023757"/>
                <a:gd name="connsiteY54" fmla="*/ 1652545 h 2255859"/>
                <a:gd name="connsiteX55" fmla="*/ 0 w 5023757"/>
                <a:gd name="connsiteY55" fmla="*/ 1345023 h 2255859"/>
                <a:gd name="connsiteX0" fmla="*/ 0 w 5023757"/>
                <a:gd name="connsiteY0" fmla="*/ 1345023 h 2255859"/>
                <a:gd name="connsiteX1" fmla="*/ 353786 w 5023757"/>
                <a:gd name="connsiteY1" fmla="*/ 1176295 h 2255859"/>
                <a:gd name="connsiteX2" fmla="*/ 2337707 w 5023757"/>
                <a:gd name="connsiteY2" fmla="*/ 1040224 h 2255859"/>
                <a:gd name="connsiteX3" fmla="*/ 4229100 w 5023757"/>
                <a:gd name="connsiteY3" fmla="*/ 1138195 h 2255859"/>
                <a:gd name="connsiteX4" fmla="*/ 4416879 w 5023757"/>
                <a:gd name="connsiteY4" fmla="*/ 683716 h 2255859"/>
                <a:gd name="connsiteX5" fmla="*/ 4468586 w 5023757"/>
                <a:gd name="connsiteY5" fmla="*/ 417016 h 2255859"/>
                <a:gd name="connsiteX6" fmla="*/ 4498522 w 5023757"/>
                <a:gd name="connsiteY6" fmla="*/ 245566 h 2255859"/>
                <a:gd name="connsiteX7" fmla="*/ 4514850 w 5023757"/>
                <a:gd name="connsiteY7" fmla="*/ 150316 h 2255859"/>
                <a:gd name="connsiteX8" fmla="*/ 4533900 w 5023757"/>
                <a:gd name="connsiteY8" fmla="*/ 74116 h 2255859"/>
                <a:gd name="connsiteX9" fmla="*/ 4561115 w 5023757"/>
                <a:gd name="connsiteY9" fmla="*/ 11524 h 2255859"/>
                <a:gd name="connsiteX10" fmla="*/ 4577443 w 5023757"/>
                <a:gd name="connsiteY10" fmla="*/ 638 h 2255859"/>
                <a:gd name="connsiteX11" fmla="*/ 4612822 w 5023757"/>
                <a:gd name="connsiteY11" fmla="*/ 14245 h 2255859"/>
                <a:gd name="connsiteX12" fmla="*/ 4634593 w 5023757"/>
                <a:gd name="connsiteY12" fmla="*/ 117659 h 2255859"/>
                <a:gd name="connsiteX13" fmla="*/ 4686300 w 5023757"/>
                <a:gd name="connsiteY13" fmla="*/ 259174 h 2255859"/>
                <a:gd name="connsiteX14" fmla="*/ 4729843 w 5023757"/>
                <a:gd name="connsiteY14" fmla="*/ 348981 h 2255859"/>
                <a:gd name="connsiteX15" fmla="*/ 4797879 w 5023757"/>
                <a:gd name="connsiteY15" fmla="*/ 463281 h 2255859"/>
                <a:gd name="connsiteX16" fmla="*/ 4887686 w 5023757"/>
                <a:gd name="connsiteY16" fmla="*/ 623845 h 2255859"/>
                <a:gd name="connsiteX17" fmla="*/ 4980215 w 5023757"/>
                <a:gd name="connsiteY17" fmla="*/ 847002 h 2255859"/>
                <a:gd name="connsiteX18" fmla="*/ 5023757 w 5023757"/>
                <a:gd name="connsiteY18" fmla="*/ 1037502 h 2255859"/>
                <a:gd name="connsiteX19" fmla="*/ 4980215 w 5023757"/>
                <a:gd name="connsiteY19" fmla="*/ 1208952 h 2255859"/>
                <a:gd name="connsiteX20" fmla="*/ 4925786 w 5023757"/>
                <a:gd name="connsiteY20" fmla="*/ 1255216 h 2255859"/>
                <a:gd name="connsiteX21" fmla="*/ 4966607 w 5023757"/>
                <a:gd name="connsiteY21" fmla="*/ 1336859 h 2255859"/>
                <a:gd name="connsiteX22" fmla="*/ 4999265 w 5023757"/>
                <a:gd name="connsiteY22" fmla="*/ 1413059 h 2255859"/>
                <a:gd name="connsiteX23" fmla="*/ 4999265 w 5023757"/>
                <a:gd name="connsiteY23" fmla="*/ 1527359 h 2255859"/>
                <a:gd name="connsiteX24" fmla="*/ 4939393 w 5023757"/>
                <a:gd name="connsiteY24" fmla="*/ 1709695 h 2255859"/>
                <a:gd name="connsiteX25" fmla="*/ 4808765 w 5023757"/>
                <a:gd name="connsiteY25" fmla="*/ 1823995 h 2255859"/>
                <a:gd name="connsiteX26" fmla="*/ 4678136 w 5023757"/>
                <a:gd name="connsiteY26" fmla="*/ 1875702 h 2255859"/>
                <a:gd name="connsiteX27" fmla="*/ 4484915 w 5023757"/>
                <a:gd name="connsiteY27" fmla="*/ 1848488 h 2255859"/>
                <a:gd name="connsiteX28" fmla="*/ 4318907 w 5023757"/>
                <a:gd name="connsiteY28" fmla="*/ 1902916 h 2255859"/>
                <a:gd name="connsiteX29" fmla="*/ 4171950 w 5023757"/>
                <a:gd name="connsiteY29" fmla="*/ 1984559 h 2255859"/>
                <a:gd name="connsiteX30" fmla="*/ 3943350 w 5023757"/>
                <a:gd name="connsiteY30" fmla="*/ 2047152 h 2255859"/>
                <a:gd name="connsiteX31" fmla="*/ 3709307 w 5023757"/>
                <a:gd name="connsiteY31" fmla="*/ 2025381 h 2255859"/>
                <a:gd name="connsiteX32" fmla="*/ 3412672 w 5023757"/>
                <a:gd name="connsiteY32" fmla="*/ 1979116 h 2255859"/>
                <a:gd name="connsiteX33" fmla="*/ 3178629 w 5023757"/>
                <a:gd name="connsiteY33" fmla="*/ 1883866 h 2255859"/>
                <a:gd name="connsiteX34" fmla="*/ 2947307 w 5023757"/>
                <a:gd name="connsiteY34" fmla="*/ 1734188 h 2255859"/>
                <a:gd name="connsiteX35" fmla="*/ 2849336 w 5023757"/>
                <a:gd name="connsiteY35" fmla="*/ 1630774 h 2255859"/>
                <a:gd name="connsiteX36" fmla="*/ 2718707 w 5023757"/>
                <a:gd name="connsiteY36" fmla="*/ 1543688 h 2255859"/>
                <a:gd name="connsiteX37" fmla="*/ 2770415 w 5023757"/>
                <a:gd name="connsiteY37" fmla="*/ 1706974 h 2255859"/>
                <a:gd name="connsiteX38" fmla="*/ 2770415 w 5023757"/>
                <a:gd name="connsiteY38" fmla="*/ 1883866 h 2255859"/>
                <a:gd name="connsiteX39" fmla="*/ 2626179 w 5023757"/>
                <a:gd name="connsiteY39" fmla="*/ 1949181 h 2255859"/>
                <a:gd name="connsiteX40" fmla="*/ 2370364 w 5023757"/>
                <a:gd name="connsiteY40" fmla="*/ 1883867 h 2255859"/>
                <a:gd name="connsiteX41" fmla="*/ 2185308 w 5023757"/>
                <a:gd name="connsiteY41" fmla="*/ 1810388 h 2255859"/>
                <a:gd name="connsiteX42" fmla="*/ 2098222 w 5023757"/>
                <a:gd name="connsiteY42" fmla="*/ 1720581 h 2255859"/>
                <a:gd name="connsiteX43" fmla="*/ 2079173 w 5023757"/>
                <a:gd name="connsiteY43" fmla="*/ 1881145 h 2255859"/>
                <a:gd name="connsiteX44" fmla="*/ 2022022 w 5023757"/>
                <a:gd name="connsiteY44" fmla="*/ 1962788 h 2255859"/>
                <a:gd name="connsiteX45" fmla="*/ 1899557 w 5023757"/>
                <a:gd name="connsiteY45" fmla="*/ 2117909 h 2255859"/>
                <a:gd name="connsiteX46" fmla="*/ 1796144 w 5023757"/>
                <a:gd name="connsiteY46" fmla="*/ 2177781 h 2255859"/>
                <a:gd name="connsiteX47" fmla="*/ 1619250 w 5023757"/>
                <a:gd name="connsiteY47" fmla="*/ 2240374 h 2255859"/>
                <a:gd name="connsiteX48" fmla="*/ 1398814 w 5023757"/>
                <a:gd name="connsiteY48" fmla="*/ 2245816 h 2255859"/>
                <a:gd name="connsiteX49" fmla="*/ 1047750 w 5023757"/>
                <a:gd name="connsiteY49" fmla="*/ 2120631 h 2255859"/>
                <a:gd name="connsiteX50" fmla="*/ 726622 w 5023757"/>
                <a:gd name="connsiteY50" fmla="*/ 1902916 h 2255859"/>
                <a:gd name="connsiteX51" fmla="*/ 527957 w 5023757"/>
                <a:gd name="connsiteY51" fmla="*/ 1742352 h 2255859"/>
                <a:gd name="connsiteX52" fmla="*/ 326572 w 5023757"/>
                <a:gd name="connsiteY52" fmla="*/ 1560016 h 2255859"/>
                <a:gd name="connsiteX53" fmla="*/ 130629 w 5023757"/>
                <a:gd name="connsiteY53" fmla="*/ 1617166 h 2255859"/>
                <a:gd name="connsiteX54" fmla="*/ 8165 w 5023757"/>
                <a:gd name="connsiteY54" fmla="*/ 1652545 h 2255859"/>
                <a:gd name="connsiteX55" fmla="*/ 0 w 5023757"/>
                <a:gd name="connsiteY55" fmla="*/ 1345023 h 2255859"/>
                <a:gd name="connsiteX0" fmla="*/ 0 w 5023757"/>
                <a:gd name="connsiteY0" fmla="*/ 1345023 h 2255859"/>
                <a:gd name="connsiteX1" fmla="*/ 353786 w 5023757"/>
                <a:gd name="connsiteY1" fmla="*/ 1176295 h 2255859"/>
                <a:gd name="connsiteX2" fmla="*/ 2337707 w 5023757"/>
                <a:gd name="connsiteY2" fmla="*/ 1040224 h 2255859"/>
                <a:gd name="connsiteX3" fmla="*/ 4229100 w 5023757"/>
                <a:gd name="connsiteY3" fmla="*/ 1138195 h 2255859"/>
                <a:gd name="connsiteX4" fmla="*/ 4416879 w 5023757"/>
                <a:gd name="connsiteY4" fmla="*/ 683716 h 2255859"/>
                <a:gd name="connsiteX5" fmla="*/ 4468586 w 5023757"/>
                <a:gd name="connsiteY5" fmla="*/ 417016 h 2255859"/>
                <a:gd name="connsiteX6" fmla="*/ 4498522 w 5023757"/>
                <a:gd name="connsiteY6" fmla="*/ 245566 h 2255859"/>
                <a:gd name="connsiteX7" fmla="*/ 4514850 w 5023757"/>
                <a:gd name="connsiteY7" fmla="*/ 150316 h 2255859"/>
                <a:gd name="connsiteX8" fmla="*/ 4533900 w 5023757"/>
                <a:gd name="connsiteY8" fmla="*/ 74116 h 2255859"/>
                <a:gd name="connsiteX9" fmla="*/ 4561115 w 5023757"/>
                <a:gd name="connsiteY9" fmla="*/ 11524 h 2255859"/>
                <a:gd name="connsiteX10" fmla="*/ 4577443 w 5023757"/>
                <a:gd name="connsiteY10" fmla="*/ 638 h 2255859"/>
                <a:gd name="connsiteX11" fmla="*/ 4612822 w 5023757"/>
                <a:gd name="connsiteY11" fmla="*/ 14245 h 2255859"/>
                <a:gd name="connsiteX12" fmla="*/ 4634593 w 5023757"/>
                <a:gd name="connsiteY12" fmla="*/ 117659 h 2255859"/>
                <a:gd name="connsiteX13" fmla="*/ 4686300 w 5023757"/>
                <a:gd name="connsiteY13" fmla="*/ 259174 h 2255859"/>
                <a:gd name="connsiteX14" fmla="*/ 4729843 w 5023757"/>
                <a:gd name="connsiteY14" fmla="*/ 348981 h 2255859"/>
                <a:gd name="connsiteX15" fmla="*/ 4797879 w 5023757"/>
                <a:gd name="connsiteY15" fmla="*/ 463281 h 2255859"/>
                <a:gd name="connsiteX16" fmla="*/ 4887686 w 5023757"/>
                <a:gd name="connsiteY16" fmla="*/ 623845 h 2255859"/>
                <a:gd name="connsiteX17" fmla="*/ 4980215 w 5023757"/>
                <a:gd name="connsiteY17" fmla="*/ 847002 h 2255859"/>
                <a:gd name="connsiteX18" fmla="*/ 5023757 w 5023757"/>
                <a:gd name="connsiteY18" fmla="*/ 1037502 h 2255859"/>
                <a:gd name="connsiteX19" fmla="*/ 4980215 w 5023757"/>
                <a:gd name="connsiteY19" fmla="*/ 1208952 h 2255859"/>
                <a:gd name="connsiteX20" fmla="*/ 4925786 w 5023757"/>
                <a:gd name="connsiteY20" fmla="*/ 1255216 h 2255859"/>
                <a:gd name="connsiteX21" fmla="*/ 4966607 w 5023757"/>
                <a:gd name="connsiteY21" fmla="*/ 1336859 h 2255859"/>
                <a:gd name="connsiteX22" fmla="*/ 4999265 w 5023757"/>
                <a:gd name="connsiteY22" fmla="*/ 1413059 h 2255859"/>
                <a:gd name="connsiteX23" fmla="*/ 4999265 w 5023757"/>
                <a:gd name="connsiteY23" fmla="*/ 1527359 h 2255859"/>
                <a:gd name="connsiteX24" fmla="*/ 4939393 w 5023757"/>
                <a:gd name="connsiteY24" fmla="*/ 1709695 h 2255859"/>
                <a:gd name="connsiteX25" fmla="*/ 4808765 w 5023757"/>
                <a:gd name="connsiteY25" fmla="*/ 1823995 h 2255859"/>
                <a:gd name="connsiteX26" fmla="*/ 4678136 w 5023757"/>
                <a:gd name="connsiteY26" fmla="*/ 1875702 h 2255859"/>
                <a:gd name="connsiteX27" fmla="*/ 4484915 w 5023757"/>
                <a:gd name="connsiteY27" fmla="*/ 1848488 h 2255859"/>
                <a:gd name="connsiteX28" fmla="*/ 4318907 w 5023757"/>
                <a:gd name="connsiteY28" fmla="*/ 1902916 h 2255859"/>
                <a:gd name="connsiteX29" fmla="*/ 4171950 w 5023757"/>
                <a:gd name="connsiteY29" fmla="*/ 1984559 h 2255859"/>
                <a:gd name="connsiteX30" fmla="*/ 3943350 w 5023757"/>
                <a:gd name="connsiteY30" fmla="*/ 2047152 h 2255859"/>
                <a:gd name="connsiteX31" fmla="*/ 3709307 w 5023757"/>
                <a:gd name="connsiteY31" fmla="*/ 2025381 h 2255859"/>
                <a:gd name="connsiteX32" fmla="*/ 3412672 w 5023757"/>
                <a:gd name="connsiteY32" fmla="*/ 1979116 h 2255859"/>
                <a:gd name="connsiteX33" fmla="*/ 3178629 w 5023757"/>
                <a:gd name="connsiteY33" fmla="*/ 1883866 h 2255859"/>
                <a:gd name="connsiteX34" fmla="*/ 2947307 w 5023757"/>
                <a:gd name="connsiteY34" fmla="*/ 1734188 h 2255859"/>
                <a:gd name="connsiteX35" fmla="*/ 2849336 w 5023757"/>
                <a:gd name="connsiteY35" fmla="*/ 1630774 h 2255859"/>
                <a:gd name="connsiteX36" fmla="*/ 2718707 w 5023757"/>
                <a:gd name="connsiteY36" fmla="*/ 1543688 h 2255859"/>
                <a:gd name="connsiteX37" fmla="*/ 2770415 w 5023757"/>
                <a:gd name="connsiteY37" fmla="*/ 1706974 h 2255859"/>
                <a:gd name="connsiteX38" fmla="*/ 2770415 w 5023757"/>
                <a:gd name="connsiteY38" fmla="*/ 1883866 h 2255859"/>
                <a:gd name="connsiteX39" fmla="*/ 2626179 w 5023757"/>
                <a:gd name="connsiteY39" fmla="*/ 1949181 h 2255859"/>
                <a:gd name="connsiteX40" fmla="*/ 2370364 w 5023757"/>
                <a:gd name="connsiteY40" fmla="*/ 1883867 h 2255859"/>
                <a:gd name="connsiteX41" fmla="*/ 2185308 w 5023757"/>
                <a:gd name="connsiteY41" fmla="*/ 1810388 h 2255859"/>
                <a:gd name="connsiteX42" fmla="*/ 2098222 w 5023757"/>
                <a:gd name="connsiteY42" fmla="*/ 1720581 h 2255859"/>
                <a:gd name="connsiteX43" fmla="*/ 2079173 w 5023757"/>
                <a:gd name="connsiteY43" fmla="*/ 1881145 h 2255859"/>
                <a:gd name="connsiteX44" fmla="*/ 2035629 w 5023757"/>
                <a:gd name="connsiteY44" fmla="*/ 1970952 h 2255859"/>
                <a:gd name="connsiteX45" fmla="*/ 1899557 w 5023757"/>
                <a:gd name="connsiteY45" fmla="*/ 2117909 h 2255859"/>
                <a:gd name="connsiteX46" fmla="*/ 1796144 w 5023757"/>
                <a:gd name="connsiteY46" fmla="*/ 2177781 h 2255859"/>
                <a:gd name="connsiteX47" fmla="*/ 1619250 w 5023757"/>
                <a:gd name="connsiteY47" fmla="*/ 2240374 h 2255859"/>
                <a:gd name="connsiteX48" fmla="*/ 1398814 w 5023757"/>
                <a:gd name="connsiteY48" fmla="*/ 2245816 h 2255859"/>
                <a:gd name="connsiteX49" fmla="*/ 1047750 w 5023757"/>
                <a:gd name="connsiteY49" fmla="*/ 2120631 h 2255859"/>
                <a:gd name="connsiteX50" fmla="*/ 726622 w 5023757"/>
                <a:gd name="connsiteY50" fmla="*/ 1902916 h 2255859"/>
                <a:gd name="connsiteX51" fmla="*/ 527957 w 5023757"/>
                <a:gd name="connsiteY51" fmla="*/ 1742352 h 2255859"/>
                <a:gd name="connsiteX52" fmla="*/ 326572 w 5023757"/>
                <a:gd name="connsiteY52" fmla="*/ 1560016 h 2255859"/>
                <a:gd name="connsiteX53" fmla="*/ 130629 w 5023757"/>
                <a:gd name="connsiteY53" fmla="*/ 1617166 h 2255859"/>
                <a:gd name="connsiteX54" fmla="*/ 8165 w 5023757"/>
                <a:gd name="connsiteY54" fmla="*/ 1652545 h 2255859"/>
                <a:gd name="connsiteX55" fmla="*/ 0 w 5023757"/>
                <a:gd name="connsiteY55" fmla="*/ 1345023 h 2255859"/>
                <a:gd name="connsiteX0" fmla="*/ 0 w 5023757"/>
                <a:gd name="connsiteY0" fmla="*/ 1345023 h 2255859"/>
                <a:gd name="connsiteX1" fmla="*/ 353786 w 5023757"/>
                <a:gd name="connsiteY1" fmla="*/ 1176295 h 2255859"/>
                <a:gd name="connsiteX2" fmla="*/ 2337707 w 5023757"/>
                <a:gd name="connsiteY2" fmla="*/ 1040224 h 2255859"/>
                <a:gd name="connsiteX3" fmla="*/ 4229100 w 5023757"/>
                <a:gd name="connsiteY3" fmla="*/ 1138195 h 2255859"/>
                <a:gd name="connsiteX4" fmla="*/ 4416879 w 5023757"/>
                <a:gd name="connsiteY4" fmla="*/ 683716 h 2255859"/>
                <a:gd name="connsiteX5" fmla="*/ 4468586 w 5023757"/>
                <a:gd name="connsiteY5" fmla="*/ 417016 h 2255859"/>
                <a:gd name="connsiteX6" fmla="*/ 4498522 w 5023757"/>
                <a:gd name="connsiteY6" fmla="*/ 245566 h 2255859"/>
                <a:gd name="connsiteX7" fmla="*/ 4514850 w 5023757"/>
                <a:gd name="connsiteY7" fmla="*/ 150316 h 2255859"/>
                <a:gd name="connsiteX8" fmla="*/ 4533900 w 5023757"/>
                <a:gd name="connsiteY8" fmla="*/ 74116 h 2255859"/>
                <a:gd name="connsiteX9" fmla="*/ 4561115 w 5023757"/>
                <a:gd name="connsiteY9" fmla="*/ 11524 h 2255859"/>
                <a:gd name="connsiteX10" fmla="*/ 4577443 w 5023757"/>
                <a:gd name="connsiteY10" fmla="*/ 638 h 2255859"/>
                <a:gd name="connsiteX11" fmla="*/ 4612822 w 5023757"/>
                <a:gd name="connsiteY11" fmla="*/ 14245 h 2255859"/>
                <a:gd name="connsiteX12" fmla="*/ 4634593 w 5023757"/>
                <a:gd name="connsiteY12" fmla="*/ 117659 h 2255859"/>
                <a:gd name="connsiteX13" fmla="*/ 4686300 w 5023757"/>
                <a:gd name="connsiteY13" fmla="*/ 259174 h 2255859"/>
                <a:gd name="connsiteX14" fmla="*/ 4729843 w 5023757"/>
                <a:gd name="connsiteY14" fmla="*/ 348981 h 2255859"/>
                <a:gd name="connsiteX15" fmla="*/ 4797879 w 5023757"/>
                <a:gd name="connsiteY15" fmla="*/ 463281 h 2255859"/>
                <a:gd name="connsiteX16" fmla="*/ 4887686 w 5023757"/>
                <a:gd name="connsiteY16" fmla="*/ 623845 h 2255859"/>
                <a:gd name="connsiteX17" fmla="*/ 4980215 w 5023757"/>
                <a:gd name="connsiteY17" fmla="*/ 847002 h 2255859"/>
                <a:gd name="connsiteX18" fmla="*/ 5023757 w 5023757"/>
                <a:gd name="connsiteY18" fmla="*/ 1037502 h 2255859"/>
                <a:gd name="connsiteX19" fmla="*/ 4980215 w 5023757"/>
                <a:gd name="connsiteY19" fmla="*/ 1208952 h 2255859"/>
                <a:gd name="connsiteX20" fmla="*/ 4925786 w 5023757"/>
                <a:gd name="connsiteY20" fmla="*/ 1255216 h 2255859"/>
                <a:gd name="connsiteX21" fmla="*/ 4966607 w 5023757"/>
                <a:gd name="connsiteY21" fmla="*/ 1336859 h 2255859"/>
                <a:gd name="connsiteX22" fmla="*/ 4999265 w 5023757"/>
                <a:gd name="connsiteY22" fmla="*/ 1413059 h 2255859"/>
                <a:gd name="connsiteX23" fmla="*/ 4999265 w 5023757"/>
                <a:gd name="connsiteY23" fmla="*/ 1527359 h 2255859"/>
                <a:gd name="connsiteX24" fmla="*/ 4939393 w 5023757"/>
                <a:gd name="connsiteY24" fmla="*/ 1709695 h 2255859"/>
                <a:gd name="connsiteX25" fmla="*/ 4808765 w 5023757"/>
                <a:gd name="connsiteY25" fmla="*/ 1823995 h 2255859"/>
                <a:gd name="connsiteX26" fmla="*/ 4678136 w 5023757"/>
                <a:gd name="connsiteY26" fmla="*/ 1875702 h 2255859"/>
                <a:gd name="connsiteX27" fmla="*/ 4484915 w 5023757"/>
                <a:gd name="connsiteY27" fmla="*/ 1848488 h 2255859"/>
                <a:gd name="connsiteX28" fmla="*/ 4318907 w 5023757"/>
                <a:gd name="connsiteY28" fmla="*/ 1902916 h 2255859"/>
                <a:gd name="connsiteX29" fmla="*/ 4171950 w 5023757"/>
                <a:gd name="connsiteY29" fmla="*/ 1984559 h 2255859"/>
                <a:gd name="connsiteX30" fmla="*/ 3943350 w 5023757"/>
                <a:gd name="connsiteY30" fmla="*/ 2047152 h 2255859"/>
                <a:gd name="connsiteX31" fmla="*/ 3709307 w 5023757"/>
                <a:gd name="connsiteY31" fmla="*/ 2025381 h 2255859"/>
                <a:gd name="connsiteX32" fmla="*/ 3412672 w 5023757"/>
                <a:gd name="connsiteY32" fmla="*/ 1979116 h 2255859"/>
                <a:gd name="connsiteX33" fmla="*/ 3178629 w 5023757"/>
                <a:gd name="connsiteY33" fmla="*/ 1883866 h 2255859"/>
                <a:gd name="connsiteX34" fmla="*/ 2947307 w 5023757"/>
                <a:gd name="connsiteY34" fmla="*/ 1734188 h 2255859"/>
                <a:gd name="connsiteX35" fmla="*/ 2849336 w 5023757"/>
                <a:gd name="connsiteY35" fmla="*/ 1630774 h 2255859"/>
                <a:gd name="connsiteX36" fmla="*/ 2718707 w 5023757"/>
                <a:gd name="connsiteY36" fmla="*/ 1543688 h 2255859"/>
                <a:gd name="connsiteX37" fmla="*/ 2770415 w 5023757"/>
                <a:gd name="connsiteY37" fmla="*/ 1706974 h 2255859"/>
                <a:gd name="connsiteX38" fmla="*/ 2770415 w 5023757"/>
                <a:gd name="connsiteY38" fmla="*/ 1883866 h 2255859"/>
                <a:gd name="connsiteX39" fmla="*/ 2626179 w 5023757"/>
                <a:gd name="connsiteY39" fmla="*/ 1949181 h 2255859"/>
                <a:gd name="connsiteX40" fmla="*/ 2370364 w 5023757"/>
                <a:gd name="connsiteY40" fmla="*/ 1883867 h 2255859"/>
                <a:gd name="connsiteX41" fmla="*/ 2185308 w 5023757"/>
                <a:gd name="connsiteY41" fmla="*/ 1810388 h 2255859"/>
                <a:gd name="connsiteX42" fmla="*/ 2117272 w 5023757"/>
                <a:gd name="connsiteY42" fmla="*/ 1766845 h 2255859"/>
                <a:gd name="connsiteX43" fmla="*/ 2079173 w 5023757"/>
                <a:gd name="connsiteY43" fmla="*/ 1881145 h 2255859"/>
                <a:gd name="connsiteX44" fmla="*/ 2035629 w 5023757"/>
                <a:gd name="connsiteY44" fmla="*/ 1970952 h 2255859"/>
                <a:gd name="connsiteX45" fmla="*/ 1899557 w 5023757"/>
                <a:gd name="connsiteY45" fmla="*/ 2117909 h 2255859"/>
                <a:gd name="connsiteX46" fmla="*/ 1796144 w 5023757"/>
                <a:gd name="connsiteY46" fmla="*/ 2177781 h 2255859"/>
                <a:gd name="connsiteX47" fmla="*/ 1619250 w 5023757"/>
                <a:gd name="connsiteY47" fmla="*/ 2240374 h 2255859"/>
                <a:gd name="connsiteX48" fmla="*/ 1398814 w 5023757"/>
                <a:gd name="connsiteY48" fmla="*/ 2245816 h 2255859"/>
                <a:gd name="connsiteX49" fmla="*/ 1047750 w 5023757"/>
                <a:gd name="connsiteY49" fmla="*/ 2120631 h 2255859"/>
                <a:gd name="connsiteX50" fmla="*/ 726622 w 5023757"/>
                <a:gd name="connsiteY50" fmla="*/ 1902916 h 2255859"/>
                <a:gd name="connsiteX51" fmla="*/ 527957 w 5023757"/>
                <a:gd name="connsiteY51" fmla="*/ 1742352 h 2255859"/>
                <a:gd name="connsiteX52" fmla="*/ 326572 w 5023757"/>
                <a:gd name="connsiteY52" fmla="*/ 1560016 h 2255859"/>
                <a:gd name="connsiteX53" fmla="*/ 130629 w 5023757"/>
                <a:gd name="connsiteY53" fmla="*/ 1617166 h 2255859"/>
                <a:gd name="connsiteX54" fmla="*/ 8165 w 5023757"/>
                <a:gd name="connsiteY54" fmla="*/ 1652545 h 2255859"/>
                <a:gd name="connsiteX55" fmla="*/ 0 w 5023757"/>
                <a:gd name="connsiteY55" fmla="*/ 1345023 h 2255859"/>
                <a:gd name="connsiteX0" fmla="*/ 0 w 5023757"/>
                <a:gd name="connsiteY0" fmla="*/ 1345023 h 2255859"/>
                <a:gd name="connsiteX1" fmla="*/ 353786 w 5023757"/>
                <a:gd name="connsiteY1" fmla="*/ 1176295 h 2255859"/>
                <a:gd name="connsiteX2" fmla="*/ 2337707 w 5023757"/>
                <a:gd name="connsiteY2" fmla="*/ 1040224 h 2255859"/>
                <a:gd name="connsiteX3" fmla="*/ 4229100 w 5023757"/>
                <a:gd name="connsiteY3" fmla="*/ 1138195 h 2255859"/>
                <a:gd name="connsiteX4" fmla="*/ 4416879 w 5023757"/>
                <a:gd name="connsiteY4" fmla="*/ 683716 h 2255859"/>
                <a:gd name="connsiteX5" fmla="*/ 4468586 w 5023757"/>
                <a:gd name="connsiteY5" fmla="*/ 417016 h 2255859"/>
                <a:gd name="connsiteX6" fmla="*/ 4498522 w 5023757"/>
                <a:gd name="connsiteY6" fmla="*/ 245566 h 2255859"/>
                <a:gd name="connsiteX7" fmla="*/ 4514850 w 5023757"/>
                <a:gd name="connsiteY7" fmla="*/ 150316 h 2255859"/>
                <a:gd name="connsiteX8" fmla="*/ 4533900 w 5023757"/>
                <a:gd name="connsiteY8" fmla="*/ 74116 h 2255859"/>
                <a:gd name="connsiteX9" fmla="*/ 4561115 w 5023757"/>
                <a:gd name="connsiteY9" fmla="*/ 11524 h 2255859"/>
                <a:gd name="connsiteX10" fmla="*/ 4577443 w 5023757"/>
                <a:gd name="connsiteY10" fmla="*/ 638 h 2255859"/>
                <a:gd name="connsiteX11" fmla="*/ 4612822 w 5023757"/>
                <a:gd name="connsiteY11" fmla="*/ 14245 h 2255859"/>
                <a:gd name="connsiteX12" fmla="*/ 4634593 w 5023757"/>
                <a:gd name="connsiteY12" fmla="*/ 117659 h 2255859"/>
                <a:gd name="connsiteX13" fmla="*/ 4686300 w 5023757"/>
                <a:gd name="connsiteY13" fmla="*/ 259174 h 2255859"/>
                <a:gd name="connsiteX14" fmla="*/ 4729843 w 5023757"/>
                <a:gd name="connsiteY14" fmla="*/ 348981 h 2255859"/>
                <a:gd name="connsiteX15" fmla="*/ 4797879 w 5023757"/>
                <a:gd name="connsiteY15" fmla="*/ 463281 h 2255859"/>
                <a:gd name="connsiteX16" fmla="*/ 4887686 w 5023757"/>
                <a:gd name="connsiteY16" fmla="*/ 623845 h 2255859"/>
                <a:gd name="connsiteX17" fmla="*/ 4980215 w 5023757"/>
                <a:gd name="connsiteY17" fmla="*/ 847002 h 2255859"/>
                <a:gd name="connsiteX18" fmla="*/ 5023757 w 5023757"/>
                <a:gd name="connsiteY18" fmla="*/ 1037502 h 2255859"/>
                <a:gd name="connsiteX19" fmla="*/ 4980215 w 5023757"/>
                <a:gd name="connsiteY19" fmla="*/ 1208952 h 2255859"/>
                <a:gd name="connsiteX20" fmla="*/ 4925786 w 5023757"/>
                <a:gd name="connsiteY20" fmla="*/ 1255216 h 2255859"/>
                <a:gd name="connsiteX21" fmla="*/ 4966607 w 5023757"/>
                <a:gd name="connsiteY21" fmla="*/ 1336859 h 2255859"/>
                <a:gd name="connsiteX22" fmla="*/ 4999265 w 5023757"/>
                <a:gd name="connsiteY22" fmla="*/ 1413059 h 2255859"/>
                <a:gd name="connsiteX23" fmla="*/ 4999265 w 5023757"/>
                <a:gd name="connsiteY23" fmla="*/ 1527359 h 2255859"/>
                <a:gd name="connsiteX24" fmla="*/ 4939393 w 5023757"/>
                <a:gd name="connsiteY24" fmla="*/ 1709695 h 2255859"/>
                <a:gd name="connsiteX25" fmla="*/ 4808765 w 5023757"/>
                <a:gd name="connsiteY25" fmla="*/ 1823995 h 2255859"/>
                <a:gd name="connsiteX26" fmla="*/ 4678136 w 5023757"/>
                <a:gd name="connsiteY26" fmla="*/ 1875702 h 2255859"/>
                <a:gd name="connsiteX27" fmla="*/ 4484915 w 5023757"/>
                <a:gd name="connsiteY27" fmla="*/ 1848488 h 2255859"/>
                <a:gd name="connsiteX28" fmla="*/ 4318907 w 5023757"/>
                <a:gd name="connsiteY28" fmla="*/ 1902916 h 2255859"/>
                <a:gd name="connsiteX29" fmla="*/ 4171950 w 5023757"/>
                <a:gd name="connsiteY29" fmla="*/ 1984559 h 2255859"/>
                <a:gd name="connsiteX30" fmla="*/ 3943350 w 5023757"/>
                <a:gd name="connsiteY30" fmla="*/ 2047152 h 2255859"/>
                <a:gd name="connsiteX31" fmla="*/ 3709307 w 5023757"/>
                <a:gd name="connsiteY31" fmla="*/ 2025381 h 2255859"/>
                <a:gd name="connsiteX32" fmla="*/ 3412672 w 5023757"/>
                <a:gd name="connsiteY32" fmla="*/ 1979116 h 2255859"/>
                <a:gd name="connsiteX33" fmla="*/ 3178629 w 5023757"/>
                <a:gd name="connsiteY33" fmla="*/ 1883866 h 2255859"/>
                <a:gd name="connsiteX34" fmla="*/ 2947307 w 5023757"/>
                <a:gd name="connsiteY34" fmla="*/ 1734188 h 2255859"/>
                <a:gd name="connsiteX35" fmla="*/ 2849336 w 5023757"/>
                <a:gd name="connsiteY35" fmla="*/ 1630774 h 2255859"/>
                <a:gd name="connsiteX36" fmla="*/ 2718707 w 5023757"/>
                <a:gd name="connsiteY36" fmla="*/ 1543688 h 2255859"/>
                <a:gd name="connsiteX37" fmla="*/ 2770415 w 5023757"/>
                <a:gd name="connsiteY37" fmla="*/ 1706974 h 2255859"/>
                <a:gd name="connsiteX38" fmla="*/ 2770415 w 5023757"/>
                <a:gd name="connsiteY38" fmla="*/ 1883866 h 2255859"/>
                <a:gd name="connsiteX39" fmla="*/ 2626179 w 5023757"/>
                <a:gd name="connsiteY39" fmla="*/ 1949181 h 2255859"/>
                <a:gd name="connsiteX40" fmla="*/ 2370364 w 5023757"/>
                <a:gd name="connsiteY40" fmla="*/ 1883867 h 2255859"/>
                <a:gd name="connsiteX41" fmla="*/ 2220687 w 5023757"/>
                <a:gd name="connsiteY41" fmla="*/ 1840324 h 2255859"/>
                <a:gd name="connsiteX42" fmla="*/ 2117272 w 5023757"/>
                <a:gd name="connsiteY42" fmla="*/ 1766845 h 2255859"/>
                <a:gd name="connsiteX43" fmla="*/ 2079173 w 5023757"/>
                <a:gd name="connsiteY43" fmla="*/ 1881145 h 2255859"/>
                <a:gd name="connsiteX44" fmla="*/ 2035629 w 5023757"/>
                <a:gd name="connsiteY44" fmla="*/ 1970952 h 2255859"/>
                <a:gd name="connsiteX45" fmla="*/ 1899557 w 5023757"/>
                <a:gd name="connsiteY45" fmla="*/ 2117909 h 2255859"/>
                <a:gd name="connsiteX46" fmla="*/ 1796144 w 5023757"/>
                <a:gd name="connsiteY46" fmla="*/ 2177781 h 2255859"/>
                <a:gd name="connsiteX47" fmla="*/ 1619250 w 5023757"/>
                <a:gd name="connsiteY47" fmla="*/ 2240374 h 2255859"/>
                <a:gd name="connsiteX48" fmla="*/ 1398814 w 5023757"/>
                <a:gd name="connsiteY48" fmla="*/ 2245816 h 2255859"/>
                <a:gd name="connsiteX49" fmla="*/ 1047750 w 5023757"/>
                <a:gd name="connsiteY49" fmla="*/ 2120631 h 2255859"/>
                <a:gd name="connsiteX50" fmla="*/ 726622 w 5023757"/>
                <a:gd name="connsiteY50" fmla="*/ 1902916 h 2255859"/>
                <a:gd name="connsiteX51" fmla="*/ 527957 w 5023757"/>
                <a:gd name="connsiteY51" fmla="*/ 1742352 h 2255859"/>
                <a:gd name="connsiteX52" fmla="*/ 326572 w 5023757"/>
                <a:gd name="connsiteY52" fmla="*/ 1560016 h 2255859"/>
                <a:gd name="connsiteX53" fmla="*/ 130629 w 5023757"/>
                <a:gd name="connsiteY53" fmla="*/ 1617166 h 2255859"/>
                <a:gd name="connsiteX54" fmla="*/ 8165 w 5023757"/>
                <a:gd name="connsiteY54" fmla="*/ 1652545 h 2255859"/>
                <a:gd name="connsiteX55" fmla="*/ 0 w 5023757"/>
                <a:gd name="connsiteY55" fmla="*/ 1345023 h 2255859"/>
                <a:gd name="connsiteX0" fmla="*/ 0 w 5023757"/>
                <a:gd name="connsiteY0" fmla="*/ 1345023 h 2255859"/>
                <a:gd name="connsiteX1" fmla="*/ 353786 w 5023757"/>
                <a:gd name="connsiteY1" fmla="*/ 1176295 h 2255859"/>
                <a:gd name="connsiteX2" fmla="*/ 2337707 w 5023757"/>
                <a:gd name="connsiteY2" fmla="*/ 1040224 h 2255859"/>
                <a:gd name="connsiteX3" fmla="*/ 4229100 w 5023757"/>
                <a:gd name="connsiteY3" fmla="*/ 1138195 h 2255859"/>
                <a:gd name="connsiteX4" fmla="*/ 4416879 w 5023757"/>
                <a:gd name="connsiteY4" fmla="*/ 683716 h 2255859"/>
                <a:gd name="connsiteX5" fmla="*/ 4468586 w 5023757"/>
                <a:gd name="connsiteY5" fmla="*/ 417016 h 2255859"/>
                <a:gd name="connsiteX6" fmla="*/ 4498522 w 5023757"/>
                <a:gd name="connsiteY6" fmla="*/ 245566 h 2255859"/>
                <a:gd name="connsiteX7" fmla="*/ 4514850 w 5023757"/>
                <a:gd name="connsiteY7" fmla="*/ 150316 h 2255859"/>
                <a:gd name="connsiteX8" fmla="*/ 4533900 w 5023757"/>
                <a:gd name="connsiteY8" fmla="*/ 74116 h 2255859"/>
                <a:gd name="connsiteX9" fmla="*/ 4561115 w 5023757"/>
                <a:gd name="connsiteY9" fmla="*/ 11524 h 2255859"/>
                <a:gd name="connsiteX10" fmla="*/ 4577443 w 5023757"/>
                <a:gd name="connsiteY10" fmla="*/ 638 h 2255859"/>
                <a:gd name="connsiteX11" fmla="*/ 4612822 w 5023757"/>
                <a:gd name="connsiteY11" fmla="*/ 14245 h 2255859"/>
                <a:gd name="connsiteX12" fmla="*/ 4634593 w 5023757"/>
                <a:gd name="connsiteY12" fmla="*/ 117659 h 2255859"/>
                <a:gd name="connsiteX13" fmla="*/ 4686300 w 5023757"/>
                <a:gd name="connsiteY13" fmla="*/ 259174 h 2255859"/>
                <a:gd name="connsiteX14" fmla="*/ 4729843 w 5023757"/>
                <a:gd name="connsiteY14" fmla="*/ 348981 h 2255859"/>
                <a:gd name="connsiteX15" fmla="*/ 4797879 w 5023757"/>
                <a:gd name="connsiteY15" fmla="*/ 463281 h 2255859"/>
                <a:gd name="connsiteX16" fmla="*/ 4887686 w 5023757"/>
                <a:gd name="connsiteY16" fmla="*/ 623845 h 2255859"/>
                <a:gd name="connsiteX17" fmla="*/ 4980215 w 5023757"/>
                <a:gd name="connsiteY17" fmla="*/ 847002 h 2255859"/>
                <a:gd name="connsiteX18" fmla="*/ 5023757 w 5023757"/>
                <a:gd name="connsiteY18" fmla="*/ 1037502 h 2255859"/>
                <a:gd name="connsiteX19" fmla="*/ 4980215 w 5023757"/>
                <a:gd name="connsiteY19" fmla="*/ 1208952 h 2255859"/>
                <a:gd name="connsiteX20" fmla="*/ 4925786 w 5023757"/>
                <a:gd name="connsiteY20" fmla="*/ 1255216 h 2255859"/>
                <a:gd name="connsiteX21" fmla="*/ 4966607 w 5023757"/>
                <a:gd name="connsiteY21" fmla="*/ 1336859 h 2255859"/>
                <a:gd name="connsiteX22" fmla="*/ 4999265 w 5023757"/>
                <a:gd name="connsiteY22" fmla="*/ 1413059 h 2255859"/>
                <a:gd name="connsiteX23" fmla="*/ 4999265 w 5023757"/>
                <a:gd name="connsiteY23" fmla="*/ 1527359 h 2255859"/>
                <a:gd name="connsiteX24" fmla="*/ 4939393 w 5023757"/>
                <a:gd name="connsiteY24" fmla="*/ 1709695 h 2255859"/>
                <a:gd name="connsiteX25" fmla="*/ 4808765 w 5023757"/>
                <a:gd name="connsiteY25" fmla="*/ 1823995 h 2255859"/>
                <a:gd name="connsiteX26" fmla="*/ 4678136 w 5023757"/>
                <a:gd name="connsiteY26" fmla="*/ 1875702 h 2255859"/>
                <a:gd name="connsiteX27" fmla="*/ 4484915 w 5023757"/>
                <a:gd name="connsiteY27" fmla="*/ 1848488 h 2255859"/>
                <a:gd name="connsiteX28" fmla="*/ 4318907 w 5023757"/>
                <a:gd name="connsiteY28" fmla="*/ 1902916 h 2255859"/>
                <a:gd name="connsiteX29" fmla="*/ 4171950 w 5023757"/>
                <a:gd name="connsiteY29" fmla="*/ 1984559 h 2255859"/>
                <a:gd name="connsiteX30" fmla="*/ 3943350 w 5023757"/>
                <a:gd name="connsiteY30" fmla="*/ 2047152 h 2255859"/>
                <a:gd name="connsiteX31" fmla="*/ 3709307 w 5023757"/>
                <a:gd name="connsiteY31" fmla="*/ 2025381 h 2255859"/>
                <a:gd name="connsiteX32" fmla="*/ 3412672 w 5023757"/>
                <a:gd name="connsiteY32" fmla="*/ 1979116 h 2255859"/>
                <a:gd name="connsiteX33" fmla="*/ 3178629 w 5023757"/>
                <a:gd name="connsiteY33" fmla="*/ 1883866 h 2255859"/>
                <a:gd name="connsiteX34" fmla="*/ 2947307 w 5023757"/>
                <a:gd name="connsiteY34" fmla="*/ 1734188 h 2255859"/>
                <a:gd name="connsiteX35" fmla="*/ 2849336 w 5023757"/>
                <a:gd name="connsiteY35" fmla="*/ 1630774 h 2255859"/>
                <a:gd name="connsiteX36" fmla="*/ 2718707 w 5023757"/>
                <a:gd name="connsiteY36" fmla="*/ 1543688 h 2255859"/>
                <a:gd name="connsiteX37" fmla="*/ 2770415 w 5023757"/>
                <a:gd name="connsiteY37" fmla="*/ 1706974 h 2255859"/>
                <a:gd name="connsiteX38" fmla="*/ 2770415 w 5023757"/>
                <a:gd name="connsiteY38" fmla="*/ 1883866 h 2255859"/>
                <a:gd name="connsiteX39" fmla="*/ 2626179 w 5023757"/>
                <a:gd name="connsiteY39" fmla="*/ 1949181 h 2255859"/>
                <a:gd name="connsiteX40" fmla="*/ 2386692 w 5023757"/>
                <a:gd name="connsiteY40" fmla="*/ 1927410 h 2255859"/>
                <a:gd name="connsiteX41" fmla="*/ 2220687 w 5023757"/>
                <a:gd name="connsiteY41" fmla="*/ 1840324 h 2255859"/>
                <a:gd name="connsiteX42" fmla="*/ 2117272 w 5023757"/>
                <a:gd name="connsiteY42" fmla="*/ 1766845 h 2255859"/>
                <a:gd name="connsiteX43" fmla="*/ 2079173 w 5023757"/>
                <a:gd name="connsiteY43" fmla="*/ 1881145 h 2255859"/>
                <a:gd name="connsiteX44" fmla="*/ 2035629 w 5023757"/>
                <a:gd name="connsiteY44" fmla="*/ 1970952 h 2255859"/>
                <a:gd name="connsiteX45" fmla="*/ 1899557 w 5023757"/>
                <a:gd name="connsiteY45" fmla="*/ 2117909 h 2255859"/>
                <a:gd name="connsiteX46" fmla="*/ 1796144 w 5023757"/>
                <a:gd name="connsiteY46" fmla="*/ 2177781 h 2255859"/>
                <a:gd name="connsiteX47" fmla="*/ 1619250 w 5023757"/>
                <a:gd name="connsiteY47" fmla="*/ 2240374 h 2255859"/>
                <a:gd name="connsiteX48" fmla="*/ 1398814 w 5023757"/>
                <a:gd name="connsiteY48" fmla="*/ 2245816 h 2255859"/>
                <a:gd name="connsiteX49" fmla="*/ 1047750 w 5023757"/>
                <a:gd name="connsiteY49" fmla="*/ 2120631 h 2255859"/>
                <a:gd name="connsiteX50" fmla="*/ 726622 w 5023757"/>
                <a:gd name="connsiteY50" fmla="*/ 1902916 h 2255859"/>
                <a:gd name="connsiteX51" fmla="*/ 527957 w 5023757"/>
                <a:gd name="connsiteY51" fmla="*/ 1742352 h 2255859"/>
                <a:gd name="connsiteX52" fmla="*/ 326572 w 5023757"/>
                <a:gd name="connsiteY52" fmla="*/ 1560016 h 2255859"/>
                <a:gd name="connsiteX53" fmla="*/ 130629 w 5023757"/>
                <a:gd name="connsiteY53" fmla="*/ 1617166 h 2255859"/>
                <a:gd name="connsiteX54" fmla="*/ 8165 w 5023757"/>
                <a:gd name="connsiteY54" fmla="*/ 1652545 h 2255859"/>
                <a:gd name="connsiteX55" fmla="*/ 0 w 5023757"/>
                <a:gd name="connsiteY55" fmla="*/ 1345023 h 2255859"/>
                <a:gd name="connsiteX0" fmla="*/ 0 w 5023757"/>
                <a:gd name="connsiteY0" fmla="*/ 1345023 h 2255859"/>
                <a:gd name="connsiteX1" fmla="*/ 353786 w 5023757"/>
                <a:gd name="connsiteY1" fmla="*/ 1176295 h 2255859"/>
                <a:gd name="connsiteX2" fmla="*/ 2337707 w 5023757"/>
                <a:gd name="connsiteY2" fmla="*/ 1040224 h 2255859"/>
                <a:gd name="connsiteX3" fmla="*/ 4229100 w 5023757"/>
                <a:gd name="connsiteY3" fmla="*/ 1138195 h 2255859"/>
                <a:gd name="connsiteX4" fmla="*/ 4416879 w 5023757"/>
                <a:gd name="connsiteY4" fmla="*/ 683716 h 2255859"/>
                <a:gd name="connsiteX5" fmla="*/ 4468586 w 5023757"/>
                <a:gd name="connsiteY5" fmla="*/ 417016 h 2255859"/>
                <a:gd name="connsiteX6" fmla="*/ 4498522 w 5023757"/>
                <a:gd name="connsiteY6" fmla="*/ 245566 h 2255859"/>
                <a:gd name="connsiteX7" fmla="*/ 4514850 w 5023757"/>
                <a:gd name="connsiteY7" fmla="*/ 150316 h 2255859"/>
                <a:gd name="connsiteX8" fmla="*/ 4533900 w 5023757"/>
                <a:gd name="connsiteY8" fmla="*/ 74116 h 2255859"/>
                <a:gd name="connsiteX9" fmla="*/ 4561115 w 5023757"/>
                <a:gd name="connsiteY9" fmla="*/ 11524 h 2255859"/>
                <a:gd name="connsiteX10" fmla="*/ 4577443 w 5023757"/>
                <a:gd name="connsiteY10" fmla="*/ 638 h 2255859"/>
                <a:gd name="connsiteX11" fmla="*/ 4612822 w 5023757"/>
                <a:gd name="connsiteY11" fmla="*/ 14245 h 2255859"/>
                <a:gd name="connsiteX12" fmla="*/ 4634593 w 5023757"/>
                <a:gd name="connsiteY12" fmla="*/ 117659 h 2255859"/>
                <a:gd name="connsiteX13" fmla="*/ 4686300 w 5023757"/>
                <a:gd name="connsiteY13" fmla="*/ 259174 h 2255859"/>
                <a:gd name="connsiteX14" fmla="*/ 4729843 w 5023757"/>
                <a:gd name="connsiteY14" fmla="*/ 348981 h 2255859"/>
                <a:gd name="connsiteX15" fmla="*/ 4797879 w 5023757"/>
                <a:gd name="connsiteY15" fmla="*/ 463281 h 2255859"/>
                <a:gd name="connsiteX16" fmla="*/ 4887686 w 5023757"/>
                <a:gd name="connsiteY16" fmla="*/ 623845 h 2255859"/>
                <a:gd name="connsiteX17" fmla="*/ 4980215 w 5023757"/>
                <a:gd name="connsiteY17" fmla="*/ 847002 h 2255859"/>
                <a:gd name="connsiteX18" fmla="*/ 5023757 w 5023757"/>
                <a:gd name="connsiteY18" fmla="*/ 1037502 h 2255859"/>
                <a:gd name="connsiteX19" fmla="*/ 4980215 w 5023757"/>
                <a:gd name="connsiteY19" fmla="*/ 1208952 h 2255859"/>
                <a:gd name="connsiteX20" fmla="*/ 4925786 w 5023757"/>
                <a:gd name="connsiteY20" fmla="*/ 1255216 h 2255859"/>
                <a:gd name="connsiteX21" fmla="*/ 4966607 w 5023757"/>
                <a:gd name="connsiteY21" fmla="*/ 1336859 h 2255859"/>
                <a:gd name="connsiteX22" fmla="*/ 4999265 w 5023757"/>
                <a:gd name="connsiteY22" fmla="*/ 1413059 h 2255859"/>
                <a:gd name="connsiteX23" fmla="*/ 4999265 w 5023757"/>
                <a:gd name="connsiteY23" fmla="*/ 1527359 h 2255859"/>
                <a:gd name="connsiteX24" fmla="*/ 4939393 w 5023757"/>
                <a:gd name="connsiteY24" fmla="*/ 1709695 h 2255859"/>
                <a:gd name="connsiteX25" fmla="*/ 4808765 w 5023757"/>
                <a:gd name="connsiteY25" fmla="*/ 1823995 h 2255859"/>
                <a:gd name="connsiteX26" fmla="*/ 4678136 w 5023757"/>
                <a:gd name="connsiteY26" fmla="*/ 1875702 h 2255859"/>
                <a:gd name="connsiteX27" fmla="*/ 4484915 w 5023757"/>
                <a:gd name="connsiteY27" fmla="*/ 1848488 h 2255859"/>
                <a:gd name="connsiteX28" fmla="*/ 4318907 w 5023757"/>
                <a:gd name="connsiteY28" fmla="*/ 1902916 h 2255859"/>
                <a:gd name="connsiteX29" fmla="*/ 4171950 w 5023757"/>
                <a:gd name="connsiteY29" fmla="*/ 1984559 h 2255859"/>
                <a:gd name="connsiteX30" fmla="*/ 3943350 w 5023757"/>
                <a:gd name="connsiteY30" fmla="*/ 2047152 h 2255859"/>
                <a:gd name="connsiteX31" fmla="*/ 3709307 w 5023757"/>
                <a:gd name="connsiteY31" fmla="*/ 2025381 h 2255859"/>
                <a:gd name="connsiteX32" fmla="*/ 3412672 w 5023757"/>
                <a:gd name="connsiteY32" fmla="*/ 1979116 h 2255859"/>
                <a:gd name="connsiteX33" fmla="*/ 3178629 w 5023757"/>
                <a:gd name="connsiteY33" fmla="*/ 1883866 h 2255859"/>
                <a:gd name="connsiteX34" fmla="*/ 2947307 w 5023757"/>
                <a:gd name="connsiteY34" fmla="*/ 1734188 h 2255859"/>
                <a:gd name="connsiteX35" fmla="*/ 2849336 w 5023757"/>
                <a:gd name="connsiteY35" fmla="*/ 1630774 h 2255859"/>
                <a:gd name="connsiteX36" fmla="*/ 2718707 w 5023757"/>
                <a:gd name="connsiteY36" fmla="*/ 1543688 h 2255859"/>
                <a:gd name="connsiteX37" fmla="*/ 2770415 w 5023757"/>
                <a:gd name="connsiteY37" fmla="*/ 1706974 h 2255859"/>
                <a:gd name="connsiteX38" fmla="*/ 2770415 w 5023757"/>
                <a:gd name="connsiteY38" fmla="*/ 1883866 h 2255859"/>
                <a:gd name="connsiteX39" fmla="*/ 2626179 w 5023757"/>
                <a:gd name="connsiteY39" fmla="*/ 1949181 h 2255859"/>
                <a:gd name="connsiteX40" fmla="*/ 2403021 w 5023757"/>
                <a:gd name="connsiteY40" fmla="*/ 1913803 h 2255859"/>
                <a:gd name="connsiteX41" fmla="*/ 2220687 w 5023757"/>
                <a:gd name="connsiteY41" fmla="*/ 1840324 h 2255859"/>
                <a:gd name="connsiteX42" fmla="*/ 2117272 w 5023757"/>
                <a:gd name="connsiteY42" fmla="*/ 1766845 h 2255859"/>
                <a:gd name="connsiteX43" fmla="*/ 2079173 w 5023757"/>
                <a:gd name="connsiteY43" fmla="*/ 1881145 h 2255859"/>
                <a:gd name="connsiteX44" fmla="*/ 2035629 w 5023757"/>
                <a:gd name="connsiteY44" fmla="*/ 1970952 h 2255859"/>
                <a:gd name="connsiteX45" fmla="*/ 1899557 w 5023757"/>
                <a:gd name="connsiteY45" fmla="*/ 2117909 h 2255859"/>
                <a:gd name="connsiteX46" fmla="*/ 1796144 w 5023757"/>
                <a:gd name="connsiteY46" fmla="*/ 2177781 h 2255859"/>
                <a:gd name="connsiteX47" fmla="*/ 1619250 w 5023757"/>
                <a:gd name="connsiteY47" fmla="*/ 2240374 h 2255859"/>
                <a:gd name="connsiteX48" fmla="*/ 1398814 w 5023757"/>
                <a:gd name="connsiteY48" fmla="*/ 2245816 h 2255859"/>
                <a:gd name="connsiteX49" fmla="*/ 1047750 w 5023757"/>
                <a:gd name="connsiteY49" fmla="*/ 2120631 h 2255859"/>
                <a:gd name="connsiteX50" fmla="*/ 726622 w 5023757"/>
                <a:gd name="connsiteY50" fmla="*/ 1902916 h 2255859"/>
                <a:gd name="connsiteX51" fmla="*/ 527957 w 5023757"/>
                <a:gd name="connsiteY51" fmla="*/ 1742352 h 2255859"/>
                <a:gd name="connsiteX52" fmla="*/ 326572 w 5023757"/>
                <a:gd name="connsiteY52" fmla="*/ 1560016 h 2255859"/>
                <a:gd name="connsiteX53" fmla="*/ 130629 w 5023757"/>
                <a:gd name="connsiteY53" fmla="*/ 1617166 h 2255859"/>
                <a:gd name="connsiteX54" fmla="*/ 8165 w 5023757"/>
                <a:gd name="connsiteY54" fmla="*/ 1652545 h 2255859"/>
                <a:gd name="connsiteX55" fmla="*/ 0 w 5023757"/>
                <a:gd name="connsiteY55" fmla="*/ 1345023 h 2255859"/>
                <a:gd name="connsiteX0" fmla="*/ 0 w 5023757"/>
                <a:gd name="connsiteY0" fmla="*/ 1345023 h 2255859"/>
                <a:gd name="connsiteX1" fmla="*/ 353786 w 5023757"/>
                <a:gd name="connsiteY1" fmla="*/ 1176295 h 2255859"/>
                <a:gd name="connsiteX2" fmla="*/ 2337707 w 5023757"/>
                <a:gd name="connsiteY2" fmla="*/ 1040224 h 2255859"/>
                <a:gd name="connsiteX3" fmla="*/ 4229100 w 5023757"/>
                <a:gd name="connsiteY3" fmla="*/ 1138195 h 2255859"/>
                <a:gd name="connsiteX4" fmla="*/ 4416879 w 5023757"/>
                <a:gd name="connsiteY4" fmla="*/ 683716 h 2255859"/>
                <a:gd name="connsiteX5" fmla="*/ 4468586 w 5023757"/>
                <a:gd name="connsiteY5" fmla="*/ 417016 h 2255859"/>
                <a:gd name="connsiteX6" fmla="*/ 4498522 w 5023757"/>
                <a:gd name="connsiteY6" fmla="*/ 245566 h 2255859"/>
                <a:gd name="connsiteX7" fmla="*/ 4514850 w 5023757"/>
                <a:gd name="connsiteY7" fmla="*/ 150316 h 2255859"/>
                <a:gd name="connsiteX8" fmla="*/ 4533900 w 5023757"/>
                <a:gd name="connsiteY8" fmla="*/ 74116 h 2255859"/>
                <a:gd name="connsiteX9" fmla="*/ 4561115 w 5023757"/>
                <a:gd name="connsiteY9" fmla="*/ 11524 h 2255859"/>
                <a:gd name="connsiteX10" fmla="*/ 4577443 w 5023757"/>
                <a:gd name="connsiteY10" fmla="*/ 638 h 2255859"/>
                <a:gd name="connsiteX11" fmla="*/ 4612822 w 5023757"/>
                <a:gd name="connsiteY11" fmla="*/ 14245 h 2255859"/>
                <a:gd name="connsiteX12" fmla="*/ 4634593 w 5023757"/>
                <a:gd name="connsiteY12" fmla="*/ 117659 h 2255859"/>
                <a:gd name="connsiteX13" fmla="*/ 4686300 w 5023757"/>
                <a:gd name="connsiteY13" fmla="*/ 259174 h 2255859"/>
                <a:gd name="connsiteX14" fmla="*/ 4729843 w 5023757"/>
                <a:gd name="connsiteY14" fmla="*/ 348981 h 2255859"/>
                <a:gd name="connsiteX15" fmla="*/ 4797879 w 5023757"/>
                <a:gd name="connsiteY15" fmla="*/ 463281 h 2255859"/>
                <a:gd name="connsiteX16" fmla="*/ 4887686 w 5023757"/>
                <a:gd name="connsiteY16" fmla="*/ 623845 h 2255859"/>
                <a:gd name="connsiteX17" fmla="*/ 4980215 w 5023757"/>
                <a:gd name="connsiteY17" fmla="*/ 847002 h 2255859"/>
                <a:gd name="connsiteX18" fmla="*/ 5023757 w 5023757"/>
                <a:gd name="connsiteY18" fmla="*/ 1037502 h 2255859"/>
                <a:gd name="connsiteX19" fmla="*/ 4980215 w 5023757"/>
                <a:gd name="connsiteY19" fmla="*/ 1208952 h 2255859"/>
                <a:gd name="connsiteX20" fmla="*/ 4925786 w 5023757"/>
                <a:gd name="connsiteY20" fmla="*/ 1255216 h 2255859"/>
                <a:gd name="connsiteX21" fmla="*/ 4966607 w 5023757"/>
                <a:gd name="connsiteY21" fmla="*/ 1336859 h 2255859"/>
                <a:gd name="connsiteX22" fmla="*/ 4999265 w 5023757"/>
                <a:gd name="connsiteY22" fmla="*/ 1413059 h 2255859"/>
                <a:gd name="connsiteX23" fmla="*/ 4999265 w 5023757"/>
                <a:gd name="connsiteY23" fmla="*/ 1527359 h 2255859"/>
                <a:gd name="connsiteX24" fmla="*/ 4939393 w 5023757"/>
                <a:gd name="connsiteY24" fmla="*/ 1709695 h 2255859"/>
                <a:gd name="connsiteX25" fmla="*/ 4808765 w 5023757"/>
                <a:gd name="connsiteY25" fmla="*/ 1823995 h 2255859"/>
                <a:gd name="connsiteX26" fmla="*/ 4678136 w 5023757"/>
                <a:gd name="connsiteY26" fmla="*/ 1875702 h 2255859"/>
                <a:gd name="connsiteX27" fmla="*/ 4484915 w 5023757"/>
                <a:gd name="connsiteY27" fmla="*/ 1848488 h 2255859"/>
                <a:gd name="connsiteX28" fmla="*/ 4318907 w 5023757"/>
                <a:gd name="connsiteY28" fmla="*/ 1902916 h 2255859"/>
                <a:gd name="connsiteX29" fmla="*/ 4171950 w 5023757"/>
                <a:gd name="connsiteY29" fmla="*/ 1984559 h 2255859"/>
                <a:gd name="connsiteX30" fmla="*/ 3943350 w 5023757"/>
                <a:gd name="connsiteY30" fmla="*/ 2047152 h 2255859"/>
                <a:gd name="connsiteX31" fmla="*/ 3709307 w 5023757"/>
                <a:gd name="connsiteY31" fmla="*/ 2025381 h 2255859"/>
                <a:gd name="connsiteX32" fmla="*/ 3412672 w 5023757"/>
                <a:gd name="connsiteY32" fmla="*/ 1979116 h 2255859"/>
                <a:gd name="connsiteX33" fmla="*/ 3178629 w 5023757"/>
                <a:gd name="connsiteY33" fmla="*/ 1883866 h 2255859"/>
                <a:gd name="connsiteX34" fmla="*/ 2947307 w 5023757"/>
                <a:gd name="connsiteY34" fmla="*/ 1734188 h 2255859"/>
                <a:gd name="connsiteX35" fmla="*/ 2849336 w 5023757"/>
                <a:gd name="connsiteY35" fmla="*/ 1630774 h 2255859"/>
                <a:gd name="connsiteX36" fmla="*/ 2718707 w 5023757"/>
                <a:gd name="connsiteY36" fmla="*/ 1543688 h 2255859"/>
                <a:gd name="connsiteX37" fmla="*/ 2770415 w 5023757"/>
                <a:gd name="connsiteY37" fmla="*/ 1706974 h 2255859"/>
                <a:gd name="connsiteX38" fmla="*/ 2770415 w 5023757"/>
                <a:gd name="connsiteY38" fmla="*/ 1883866 h 2255859"/>
                <a:gd name="connsiteX39" fmla="*/ 2628901 w 5023757"/>
                <a:gd name="connsiteY39" fmla="*/ 1941016 h 2255859"/>
                <a:gd name="connsiteX40" fmla="*/ 2403021 w 5023757"/>
                <a:gd name="connsiteY40" fmla="*/ 1913803 h 2255859"/>
                <a:gd name="connsiteX41" fmla="*/ 2220687 w 5023757"/>
                <a:gd name="connsiteY41" fmla="*/ 1840324 h 2255859"/>
                <a:gd name="connsiteX42" fmla="*/ 2117272 w 5023757"/>
                <a:gd name="connsiteY42" fmla="*/ 1766845 h 2255859"/>
                <a:gd name="connsiteX43" fmla="*/ 2079173 w 5023757"/>
                <a:gd name="connsiteY43" fmla="*/ 1881145 h 2255859"/>
                <a:gd name="connsiteX44" fmla="*/ 2035629 w 5023757"/>
                <a:gd name="connsiteY44" fmla="*/ 1970952 h 2255859"/>
                <a:gd name="connsiteX45" fmla="*/ 1899557 w 5023757"/>
                <a:gd name="connsiteY45" fmla="*/ 2117909 h 2255859"/>
                <a:gd name="connsiteX46" fmla="*/ 1796144 w 5023757"/>
                <a:gd name="connsiteY46" fmla="*/ 2177781 h 2255859"/>
                <a:gd name="connsiteX47" fmla="*/ 1619250 w 5023757"/>
                <a:gd name="connsiteY47" fmla="*/ 2240374 h 2255859"/>
                <a:gd name="connsiteX48" fmla="*/ 1398814 w 5023757"/>
                <a:gd name="connsiteY48" fmla="*/ 2245816 h 2255859"/>
                <a:gd name="connsiteX49" fmla="*/ 1047750 w 5023757"/>
                <a:gd name="connsiteY49" fmla="*/ 2120631 h 2255859"/>
                <a:gd name="connsiteX50" fmla="*/ 726622 w 5023757"/>
                <a:gd name="connsiteY50" fmla="*/ 1902916 h 2255859"/>
                <a:gd name="connsiteX51" fmla="*/ 527957 w 5023757"/>
                <a:gd name="connsiteY51" fmla="*/ 1742352 h 2255859"/>
                <a:gd name="connsiteX52" fmla="*/ 326572 w 5023757"/>
                <a:gd name="connsiteY52" fmla="*/ 1560016 h 2255859"/>
                <a:gd name="connsiteX53" fmla="*/ 130629 w 5023757"/>
                <a:gd name="connsiteY53" fmla="*/ 1617166 h 2255859"/>
                <a:gd name="connsiteX54" fmla="*/ 8165 w 5023757"/>
                <a:gd name="connsiteY54" fmla="*/ 1652545 h 2255859"/>
                <a:gd name="connsiteX55" fmla="*/ 0 w 5023757"/>
                <a:gd name="connsiteY55" fmla="*/ 1345023 h 2255859"/>
                <a:gd name="connsiteX0" fmla="*/ 0 w 5023757"/>
                <a:gd name="connsiteY0" fmla="*/ 1345023 h 2255859"/>
                <a:gd name="connsiteX1" fmla="*/ 353786 w 5023757"/>
                <a:gd name="connsiteY1" fmla="*/ 1176295 h 2255859"/>
                <a:gd name="connsiteX2" fmla="*/ 2337707 w 5023757"/>
                <a:gd name="connsiteY2" fmla="*/ 1040224 h 2255859"/>
                <a:gd name="connsiteX3" fmla="*/ 4229100 w 5023757"/>
                <a:gd name="connsiteY3" fmla="*/ 1138195 h 2255859"/>
                <a:gd name="connsiteX4" fmla="*/ 4416879 w 5023757"/>
                <a:gd name="connsiteY4" fmla="*/ 683716 h 2255859"/>
                <a:gd name="connsiteX5" fmla="*/ 4468586 w 5023757"/>
                <a:gd name="connsiteY5" fmla="*/ 417016 h 2255859"/>
                <a:gd name="connsiteX6" fmla="*/ 4498522 w 5023757"/>
                <a:gd name="connsiteY6" fmla="*/ 245566 h 2255859"/>
                <a:gd name="connsiteX7" fmla="*/ 4514850 w 5023757"/>
                <a:gd name="connsiteY7" fmla="*/ 150316 h 2255859"/>
                <a:gd name="connsiteX8" fmla="*/ 4533900 w 5023757"/>
                <a:gd name="connsiteY8" fmla="*/ 74116 h 2255859"/>
                <a:gd name="connsiteX9" fmla="*/ 4561115 w 5023757"/>
                <a:gd name="connsiteY9" fmla="*/ 11524 h 2255859"/>
                <a:gd name="connsiteX10" fmla="*/ 4577443 w 5023757"/>
                <a:gd name="connsiteY10" fmla="*/ 638 h 2255859"/>
                <a:gd name="connsiteX11" fmla="*/ 4612822 w 5023757"/>
                <a:gd name="connsiteY11" fmla="*/ 14245 h 2255859"/>
                <a:gd name="connsiteX12" fmla="*/ 4634593 w 5023757"/>
                <a:gd name="connsiteY12" fmla="*/ 117659 h 2255859"/>
                <a:gd name="connsiteX13" fmla="*/ 4686300 w 5023757"/>
                <a:gd name="connsiteY13" fmla="*/ 259174 h 2255859"/>
                <a:gd name="connsiteX14" fmla="*/ 4729843 w 5023757"/>
                <a:gd name="connsiteY14" fmla="*/ 348981 h 2255859"/>
                <a:gd name="connsiteX15" fmla="*/ 4797879 w 5023757"/>
                <a:gd name="connsiteY15" fmla="*/ 463281 h 2255859"/>
                <a:gd name="connsiteX16" fmla="*/ 4887686 w 5023757"/>
                <a:gd name="connsiteY16" fmla="*/ 623845 h 2255859"/>
                <a:gd name="connsiteX17" fmla="*/ 4980215 w 5023757"/>
                <a:gd name="connsiteY17" fmla="*/ 847002 h 2255859"/>
                <a:gd name="connsiteX18" fmla="*/ 5023757 w 5023757"/>
                <a:gd name="connsiteY18" fmla="*/ 1037502 h 2255859"/>
                <a:gd name="connsiteX19" fmla="*/ 4980215 w 5023757"/>
                <a:gd name="connsiteY19" fmla="*/ 1208952 h 2255859"/>
                <a:gd name="connsiteX20" fmla="*/ 4925786 w 5023757"/>
                <a:gd name="connsiteY20" fmla="*/ 1255216 h 2255859"/>
                <a:gd name="connsiteX21" fmla="*/ 4966607 w 5023757"/>
                <a:gd name="connsiteY21" fmla="*/ 1336859 h 2255859"/>
                <a:gd name="connsiteX22" fmla="*/ 4999265 w 5023757"/>
                <a:gd name="connsiteY22" fmla="*/ 1413059 h 2255859"/>
                <a:gd name="connsiteX23" fmla="*/ 4999265 w 5023757"/>
                <a:gd name="connsiteY23" fmla="*/ 1527359 h 2255859"/>
                <a:gd name="connsiteX24" fmla="*/ 4939393 w 5023757"/>
                <a:gd name="connsiteY24" fmla="*/ 1709695 h 2255859"/>
                <a:gd name="connsiteX25" fmla="*/ 4808765 w 5023757"/>
                <a:gd name="connsiteY25" fmla="*/ 1823995 h 2255859"/>
                <a:gd name="connsiteX26" fmla="*/ 4678136 w 5023757"/>
                <a:gd name="connsiteY26" fmla="*/ 1875702 h 2255859"/>
                <a:gd name="connsiteX27" fmla="*/ 4484915 w 5023757"/>
                <a:gd name="connsiteY27" fmla="*/ 1848488 h 2255859"/>
                <a:gd name="connsiteX28" fmla="*/ 4318907 w 5023757"/>
                <a:gd name="connsiteY28" fmla="*/ 1902916 h 2255859"/>
                <a:gd name="connsiteX29" fmla="*/ 4171950 w 5023757"/>
                <a:gd name="connsiteY29" fmla="*/ 1984559 h 2255859"/>
                <a:gd name="connsiteX30" fmla="*/ 3943350 w 5023757"/>
                <a:gd name="connsiteY30" fmla="*/ 2047152 h 2255859"/>
                <a:gd name="connsiteX31" fmla="*/ 3709307 w 5023757"/>
                <a:gd name="connsiteY31" fmla="*/ 2025381 h 2255859"/>
                <a:gd name="connsiteX32" fmla="*/ 3412672 w 5023757"/>
                <a:gd name="connsiteY32" fmla="*/ 1979116 h 2255859"/>
                <a:gd name="connsiteX33" fmla="*/ 3178629 w 5023757"/>
                <a:gd name="connsiteY33" fmla="*/ 1883866 h 2255859"/>
                <a:gd name="connsiteX34" fmla="*/ 2947307 w 5023757"/>
                <a:gd name="connsiteY34" fmla="*/ 1734188 h 2255859"/>
                <a:gd name="connsiteX35" fmla="*/ 2843893 w 5023757"/>
                <a:gd name="connsiteY35" fmla="*/ 1657989 h 2255859"/>
                <a:gd name="connsiteX36" fmla="*/ 2718707 w 5023757"/>
                <a:gd name="connsiteY36" fmla="*/ 1543688 h 2255859"/>
                <a:gd name="connsiteX37" fmla="*/ 2770415 w 5023757"/>
                <a:gd name="connsiteY37" fmla="*/ 1706974 h 2255859"/>
                <a:gd name="connsiteX38" fmla="*/ 2770415 w 5023757"/>
                <a:gd name="connsiteY38" fmla="*/ 1883866 h 2255859"/>
                <a:gd name="connsiteX39" fmla="*/ 2628901 w 5023757"/>
                <a:gd name="connsiteY39" fmla="*/ 1941016 h 2255859"/>
                <a:gd name="connsiteX40" fmla="*/ 2403021 w 5023757"/>
                <a:gd name="connsiteY40" fmla="*/ 1913803 h 2255859"/>
                <a:gd name="connsiteX41" fmla="*/ 2220687 w 5023757"/>
                <a:gd name="connsiteY41" fmla="*/ 1840324 h 2255859"/>
                <a:gd name="connsiteX42" fmla="*/ 2117272 w 5023757"/>
                <a:gd name="connsiteY42" fmla="*/ 1766845 h 2255859"/>
                <a:gd name="connsiteX43" fmla="*/ 2079173 w 5023757"/>
                <a:gd name="connsiteY43" fmla="*/ 1881145 h 2255859"/>
                <a:gd name="connsiteX44" fmla="*/ 2035629 w 5023757"/>
                <a:gd name="connsiteY44" fmla="*/ 1970952 h 2255859"/>
                <a:gd name="connsiteX45" fmla="*/ 1899557 w 5023757"/>
                <a:gd name="connsiteY45" fmla="*/ 2117909 h 2255859"/>
                <a:gd name="connsiteX46" fmla="*/ 1796144 w 5023757"/>
                <a:gd name="connsiteY46" fmla="*/ 2177781 h 2255859"/>
                <a:gd name="connsiteX47" fmla="*/ 1619250 w 5023757"/>
                <a:gd name="connsiteY47" fmla="*/ 2240374 h 2255859"/>
                <a:gd name="connsiteX48" fmla="*/ 1398814 w 5023757"/>
                <a:gd name="connsiteY48" fmla="*/ 2245816 h 2255859"/>
                <a:gd name="connsiteX49" fmla="*/ 1047750 w 5023757"/>
                <a:gd name="connsiteY49" fmla="*/ 2120631 h 2255859"/>
                <a:gd name="connsiteX50" fmla="*/ 726622 w 5023757"/>
                <a:gd name="connsiteY50" fmla="*/ 1902916 h 2255859"/>
                <a:gd name="connsiteX51" fmla="*/ 527957 w 5023757"/>
                <a:gd name="connsiteY51" fmla="*/ 1742352 h 2255859"/>
                <a:gd name="connsiteX52" fmla="*/ 326572 w 5023757"/>
                <a:gd name="connsiteY52" fmla="*/ 1560016 h 2255859"/>
                <a:gd name="connsiteX53" fmla="*/ 130629 w 5023757"/>
                <a:gd name="connsiteY53" fmla="*/ 1617166 h 2255859"/>
                <a:gd name="connsiteX54" fmla="*/ 8165 w 5023757"/>
                <a:gd name="connsiteY54" fmla="*/ 1652545 h 2255859"/>
                <a:gd name="connsiteX55" fmla="*/ 0 w 5023757"/>
                <a:gd name="connsiteY55" fmla="*/ 1345023 h 2255859"/>
                <a:gd name="connsiteX0" fmla="*/ 0 w 5023757"/>
                <a:gd name="connsiteY0" fmla="*/ 1345023 h 2255859"/>
                <a:gd name="connsiteX1" fmla="*/ 353786 w 5023757"/>
                <a:gd name="connsiteY1" fmla="*/ 1176295 h 2255859"/>
                <a:gd name="connsiteX2" fmla="*/ 2337707 w 5023757"/>
                <a:gd name="connsiteY2" fmla="*/ 1040224 h 2255859"/>
                <a:gd name="connsiteX3" fmla="*/ 4229100 w 5023757"/>
                <a:gd name="connsiteY3" fmla="*/ 1138195 h 2255859"/>
                <a:gd name="connsiteX4" fmla="*/ 4416879 w 5023757"/>
                <a:gd name="connsiteY4" fmla="*/ 683716 h 2255859"/>
                <a:gd name="connsiteX5" fmla="*/ 4468586 w 5023757"/>
                <a:gd name="connsiteY5" fmla="*/ 417016 h 2255859"/>
                <a:gd name="connsiteX6" fmla="*/ 4498522 w 5023757"/>
                <a:gd name="connsiteY6" fmla="*/ 245566 h 2255859"/>
                <a:gd name="connsiteX7" fmla="*/ 4514850 w 5023757"/>
                <a:gd name="connsiteY7" fmla="*/ 150316 h 2255859"/>
                <a:gd name="connsiteX8" fmla="*/ 4533900 w 5023757"/>
                <a:gd name="connsiteY8" fmla="*/ 74116 h 2255859"/>
                <a:gd name="connsiteX9" fmla="*/ 4561115 w 5023757"/>
                <a:gd name="connsiteY9" fmla="*/ 11524 h 2255859"/>
                <a:gd name="connsiteX10" fmla="*/ 4577443 w 5023757"/>
                <a:gd name="connsiteY10" fmla="*/ 638 h 2255859"/>
                <a:gd name="connsiteX11" fmla="*/ 4612822 w 5023757"/>
                <a:gd name="connsiteY11" fmla="*/ 14245 h 2255859"/>
                <a:gd name="connsiteX12" fmla="*/ 4634593 w 5023757"/>
                <a:gd name="connsiteY12" fmla="*/ 117659 h 2255859"/>
                <a:gd name="connsiteX13" fmla="*/ 4686300 w 5023757"/>
                <a:gd name="connsiteY13" fmla="*/ 259174 h 2255859"/>
                <a:gd name="connsiteX14" fmla="*/ 4729843 w 5023757"/>
                <a:gd name="connsiteY14" fmla="*/ 348981 h 2255859"/>
                <a:gd name="connsiteX15" fmla="*/ 4797879 w 5023757"/>
                <a:gd name="connsiteY15" fmla="*/ 463281 h 2255859"/>
                <a:gd name="connsiteX16" fmla="*/ 4887686 w 5023757"/>
                <a:gd name="connsiteY16" fmla="*/ 623845 h 2255859"/>
                <a:gd name="connsiteX17" fmla="*/ 4980215 w 5023757"/>
                <a:gd name="connsiteY17" fmla="*/ 847002 h 2255859"/>
                <a:gd name="connsiteX18" fmla="*/ 5023757 w 5023757"/>
                <a:gd name="connsiteY18" fmla="*/ 1037502 h 2255859"/>
                <a:gd name="connsiteX19" fmla="*/ 4980215 w 5023757"/>
                <a:gd name="connsiteY19" fmla="*/ 1208952 h 2255859"/>
                <a:gd name="connsiteX20" fmla="*/ 4925786 w 5023757"/>
                <a:gd name="connsiteY20" fmla="*/ 1255216 h 2255859"/>
                <a:gd name="connsiteX21" fmla="*/ 4966607 w 5023757"/>
                <a:gd name="connsiteY21" fmla="*/ 1336859 h 2255859"/>
                <a:gd name="connsiteX22" fmla="*/ 4999265 w 5023757"/>
                <a:gd name="connsiteY22" fmla="*/ 1413059 h 2255859"/>
                <a:gd name="connsiteX23" fmla="*/ 4999265 w 5023757"/>
                <a:gd name="connsiteY23" fmla="*/ 1527359 h 2255859"/>
                <a:gd name="connsiteX24" fmla="*/ 4939393 w 5023757"/>
                <a:gd name="connsiteY24" fmla="*/ 1709695 h 2255859"/>
                <a:gd name="connsiteX25" fmla="*/ 4808765 w 5023757"/>
                <a:gd name="connsiteY25" fmla="*/ 1823995 h 2255859"/>
                <a:gd name="connsiteX26" fmla="*/ 4678136 w 5023757"/>
                <a:gd name="connsiteY26" fmla="*/ 1875702 h 2255859"/>
                <a:gd name="connsiteX27" fmla="*/ 4484915 w 5023757"/>
                <a:gd name="connsiteY27" fmla="*/ 1848488 h 2255859"/>
                <a:gd name="connsiteX28" fmla="*/ 4318907 w 5023757"/>
                <a:gd name="connsiteY28" fmla="*/ 1902916 h 2255859"/>
                <a:gd name="connsiteX29" fmla="*/ 4171950 w 5023757"/>
                <a:gd name="connsiteY29" fmla="*/ 1984559 h 2255859"/>
                <a:gd name="connsiteX30" fmla="*/ 3943350 w 5023757"/>
                <a:gd name="connsiteY30" fmla="*/ 2047152 h 2255859"/>
                <a:gd name="connsiteX31" fmla="*/ 3712028 w 5023757"/>
                <a:gd name="connsiteY31" fmla="*/ 2052595 h 2255859"/>
                <a:gd name="connsiteX32" fmla="*/ 3412672 w 5023757"/>
                <a:gd name="connsiteY32" fmla="*/ 1979116 h 2255859"/>
                <a:gd name="connsiteX33" fmla="*/ 3178629 w 5023757"/>
                <a:gd name="connsiteY33" fmla="*/ 1883866 h 2255859"/>
                <a:gd name="connsiteX34" fmla="*/ 2947307 w 5023757"/>
                <a:gd name="connsiteY34" fmla="*/ 1734188 h 2255859"/>
                <a:gd name="connsiteX35" fmla="*/ 2843893 w 5023757"/>
                <a:gd name="connsiteY35" fmla="*/ 1657989 h 2255859"/>
                <a:gd name="connsiteX36" fmla="*/ 2718707 w 5023757"/>
                <a:gd name="connsiteY36" fmla="*/ 1543688 h 2255859"/>
                <a:gd name="connsiteX37" fmla="*/ 2770415 w 5023757"/>
                <a:gd name="connsiteY37" fmla="*/ 1706974 h 2255859"/>
                <a:gd name="connsiteX38" fmla="*/ 2770415 w 5023757"/>
                <a:gd name="connsiteY38" fmla="*/ 1883866 h 2255859"/>
                <a:gd name="connsiteX39" fmla="*/ 2628901 w 5023757"/>
                <a:gd name="connsiteY39" fmla="*/ 1941016 h 2255859"/>
                <a:gd name="connsiteX40" fmla="*/ 2403021 w 5023757"/>
                <a:gd name="connsiteY40" fmla="*/ 1913803 h 2255859"/>
                <a:gd name="connsiteX41" fmla="*/ 2220687 w 5023757"/>
                <a:gd name="connsiteY41" fmla="*/ 1840324 h 2255859"/>
                <a:gd name="connsiteX42" fmla="*/ 2117272 w 5023757"/>
                <a:gd name="connsiteY42" fmla="*/ 1766845 h 2255859"/>
                <a:gd name="connsiteX43" fmla="*/ 2079173 w 5023757"/>
                <a:gd name="connsiteY43" fmla="*/ 1881145 h 2255859"/>
                <a:gd name="connsiteX44" fmla="*/ 2035629 w 5023757"/>
                <a:gd name="connsiteY44" fmla="*/ 1970952 h 2255859"/>
                <a:gd name="connsiteX45" fmla="*/ 1899557 w 5023757"/>
                <a:gd name="connsiteY45" fmla="*/ 2117909 h 2255859"/>
                <a:gd name="connsiteX46" fmla="*/ 1796144 w 5023757"/>
                <a:gd name="connsiteY46" fmla="*/ 2177781 h 2255859"/>
                <a:gd name="connsiteX47" fmla="*/ 1619250 w 5023757"/>
                <a:gd name="connsiteY47" fmla="*/ 2240374 h 2255859"/>
                <a:gd name="connsiteX48" fmla="*/ 1398814 w 5023757"/>
                <a:gd name="connsiteY48" fmla="*/ 2245816 h 2255859"/>
                <a:gd name="connsiteX49" fmla="*/ 1047750 w 5023757"/>
                <a:gd name="connsiteY49" fmla="*/ 2120631 h 2255859"/>
                <a:gd name="connsiteX50" fmla="*/ 726622 w 5023757"/>
                <a:gd name="connsiteY50" fmla="*/ 1902916 h 2255859"/>
                <a:gd name="connsiteX51" fmla="*/ 527957 w 5023757"/>
                <a:gd name="connsiteY51" fmla="*/ 1742352 h 2255859"/>
                <a:gd name="connsiteX52" fmla="*/ 326572 w 5023757"/>
                <a:gd name="connsiteY52" fmla="*/ 1560016 h 2255859"/>
                <a:gd name="connsiteX53" fmla="*/ 130629 w 5023757"/>
                <a:gd name="connsiteY53" fmla="*/ 1617166 h 2255859"/>
                <a:gd name="connsiteX54" fmla="*/ 8165 w 5023757"/>
                <a:gd name="connsiteY54" fmla="*/ 1652545 h 2255859"/>
                <a:gd name="connsiteX55" fmla="*/ 0 w 5023757"/>
                <a:gd name="connsiteY55" fmla="*/ 1345023 h 2255859"/>
                <a:gd name="connsiteX0" fmla="*/ 0 w 5023757"/>
                <a:gd name="connsiteY0" fmla="*/ 1345023 h 2255859"/>
                <a:gd name="connsiteX1" fmla="*/ 353786 w 5023757"/>
                <a:gd name="connsiteY1" fmla="*/ 1176295 h 2255859"/>
                <a:gd name="connsiteX2" fmla="*/ 2337707 w 5023757"/>
                <a:gd name="connsiteY2" fmla="*/ 1040224 h 2255859"/>
                <a:gd name="connsiteX3" fmla="*/ 4229100 w 5023757"/>
                <a:gd name="connsiteY3" fmla="*/ 1138195 h 2255859"/>
                <a:gd name="connsiteX4" fmla="*/ 4416879 w 5023757"/>
                <a:gd name="connsiteY4" fmla="*/ 683716 h 2255859"/>
                <a:gd name="connsiteX5" fmla="*/ 4468586 w 5023757"/>
                <a:gd name="connsiteY5" fmla="*/ 417016 h 2255859"/>
                <a:gd name="connsiteX6" fmla="*/ 4498522 w 5023757"/>
                <a:gd name="connsiteY6" fmla="*/ 245566 h 2255859"/>
                <a:gd name="connsiteX7" fmla="*/ 4514850 w 5023757"/>
                <a:gd name="connsiteY7" fmla="*/ 150316 h 2255859"/>
                <a:gd name="connsiteX8" fmla="*/ 4533900 w 5023757"/>
                <a:gd name="connsiteY8" fmla="*/ 74116 h 2255859"/>
                <a:gd name="connsiteX9" fmla="*/ 4561115 w 5023757"/>
                <a:gd name="connsiteY9" fmla="*/ 11524 h 2255859"/>
                <a:gd name="connsiteX10" fmla="*/ 4577443 w 5023757"/>
                <a:gd name="connsiteY10" fmla="*/ 638 h 2255859"/>
                <a:gd name="connsiteX11" fmla="*/ 4612822 w 5023757"/>
                <a:gd name="connsiteY11" fmla="*/ 14245 h 2255859"/>
                <a:gd name="connsiteX12" fmla="*/ 4634593 w 5023757"/>
                <a:gd name="connsiteY12" fmla="*/ 117659 h 2255859"/>
                <a:gd name="connsiteX13" fmla="*/ 4686300 w 5023757"/>
                <a:gd name="connsiteY13" fmla="*/ 259174 h 2255859"/>
                <a:gd name="connsiteX14" fmla="*/ 4729843 w 5023757"/>
                <a:gd name="connsiteY14" fmla="*/ 348981 h 2255859"/>
                <a:gd name="connsiteX15" fmla="*/ 4797879 w 5023757"/>
                <a:gd name="connsiteY15" fmla="*/ 463281 h 2255859"/>
                <a:gd name="connsiteX16" fmla="*/ 4887686 w 5023757"/>
                <a:gd name="connsiteY16" fmla="*/ 623845 h 2255859"/>
                <a:gd name="connsiteX17" fmla="*/ 4980215 w 5023757"/>
                <a:gd name="connsiteY17" fmla="*/ 847002 h 2255859"/>
                <a:gd name="connsiteX18" fmla="*/ 5023757 w 5023757"/>
                <a:gd name="connsiteY18" fmla="*/ 1037502 h 2255859"/>
                <a:gd name="connsiteX19" fmla="*/ 4980215 w 5023757"/>
                <a:gd name="connsiteY19" fmla="*/ 1208952 h 2255859"/>
                <a:gd name="connsiteX20" fmla="*/ 4925786 w 5023757"/>
                <a:gd name="connsiteY20" fmla="*/ 1255216 h 2255859"/>
                <a:gd name="connsiteX21" fmla="*/ 4966607 w 5023757"/>
                <a:gd name="connsiteY21" fmla="*/ 1336859 h 2255859"/>
                <a:gd name="connsiteX22" fmla="*/ 4999265 w 5023757"/>
                <a:gd name="connsiteY22" fmla="*/ 1413059 h 2255859"/>
                <a:gd name="connsiteX23" fmla="*/ 4999265 w 5023757"/>
                <a:gd name="connsiteY23" fmla="*/ 1527359 h 2255859"/>
                <a:gd name="connsiteX24" fmla="*/ 4939393 w 5023757"/>
                <a:gd name="connsiteY24" fmla="*/ 1709695 h 2255859"/>
                <a:gd name="connsiteX25" fmla="*/ 4808765 w 5023757"/>
                <a:gd name="connsiteY25" fmla="*/ 1823995 h 2255859"/>
                <a:gd name="connsiteX26" fmla="*/ 4678136 w 5023757"/>
                <a:gd name="connsiteY26" fmla="*/ 1875702 h 2255859"/>
                <a:gd name="connsiteX27" fmla="*/ 4484915 w 5023757"/>
                <a:gd name="connsiteY27" fmla="*/ 1848488 h 2255859"/>
                <a:gd name="connsiteX28" fmla="*/ 4318907 w 5023757"/>
                <a:gd name="connsiteY28" fmla="*/ 1902916 h 2255859"/>
                <a:gd name="connsiteX29" fmla="*/ 4171950 w 5023757"/>
                <a:gd name="connsiteY29" fmla="*/ 1984559 h 2255859"/>
                <a:gd name="connsiteX30" fmla="*/ 3943350 w 5023757"/>
                <a:gd name="connsiteY30" fmla="*/ 2063480 h 2255859"/>
                <a:gd name="connsiteX31" fmla="*/ 3712028 w 5023757"/>
                <a:gd name="connsiteY31" fmla="*/ 2052595 h 2255859"/>
                <a:gd name="connsiteX32" fmla="*/ 3412672 w 5023757"/>
                <a:gd name="connsiteY32" fmla="*/ 1979116 h 2255859"/>
                <a:gd name="connsiteX33" fmla="*/ 3178629 w 5023757"/>
                <a:gd name="connsiteY33" fmla="*/ 1883866 h 2255859"/>
                <a:gd name="connsiteX34" fmla="*/ 2947307 w 5023757"/>
                <a:gd name="connsiteY34" fmla="*/ 1734188 h 2255859"/>
                <a:gd name="connsiteX35" fmla="*/ 2843893 w 5023757"/>
                <a:gd name="connsiteY35" fmla="*/ 1657989 h 2255859"/>
                <a:gd name="connsiteX36" fmla="*/ 2718707 w 5023757"/>
                <a:gd name="connsiteY36" fmla="*/ 1543688 h 2255859"/>
                <a:gd name="connsiteX37" fmla="*/ 2770415 w 5023757"/>
                <a:gd name="connsiteY37" fmla="*/ 1706974 h 2255859"/>
                <a:gd name="connsiteX38" fmla="*/ 2770415 w 5023757"/>
                <a:gd name="connsiteY38" fmla="*/ 1883866 h 2255859"/>
                <a:gd name="connsiteX39" fmla="*/ 2628901 w 5023757"/>
                <a:gd name="connsiteY39" fmla="*/ 1941016 h 2255859"/>
                <a:gd name="connsiteX40" fmla="*/ 2403021 w 5023757"/>
                <a:gd name="connsiteY40" fmla="*/ 1913803 h 2255859"/>
                <a:gd name="connsiteX41" fmla="*/ 2220687 w 5023757"/>
                <a:gd name="connsiteY41" fmla="*/ 1840324 h 2255859"/>
                <a:gd name="connsiteX42" fmla="*/ 2117272 w 5023757"/>
                <a:gd name="connsiteY42" fmla="*/ 1766845 h 2255859"/>
                <a:gd name="connsiteX43" fmla="*/ 2079173 w 5023757"/>
                <a:gd name="connsiteY43" fmla="*/ 1881145 h 2255859"/>
                <a:gd name="connsiteX44" fmla="*/ 2035629 w 5023757"/>
                <a:gd name="connsiteY44" fmla="*/ 1970952 h 2255859"/>
                <a:gd name="connsiteX45" fmla="*/ 1899557 w 5023757"/>
                <a:gd name="connsiteY45" fmla="*/ 2117909 h 2255859"/>
                <a:gd name="connsiteX46" fmla="*/ 1796144 w 5023757"/>
                <a:gd name="connsiteY46" fmla="*/ 2177781 h 2255859"/>
                <a:gd name="connsiteX47" fmla="*/ 1619250 w 5023757"/>
                <a:gd name="connsiteY47" fmla="*/ 2240374 h 2255859"/>
                <a:gd name="connsiteX48" fmla="*/ 1398814 w 5023757"/>
                <a:gd name="connsiteY48" fmla="*/ 2245816 h 2255859"/>
                <a:gd name="connsiteX49" fmla="*/ 1047750 w 5023757"/>
                <a:gd name="connsiteY49" fmla="*/ 2120631 h 2255859"/>
                <a:gd name="connsiteX50" fmla="*/ 726622 w 5023757"/>
                <a:gd name="connsiteY50" fmla="*/ 1902916 h 2255859"/>
                <a:gd name="connsiteX51" fmla="*/ 527957 w 5023757"/>
                <a:gd name="connsiteY51" fmla="*/ 1742352 h 2255859"/>
                <a:gd name="connsiteX52" fmla="*/ 326572 w 5023757"/>
                <a:gd name="connsiteY52" fmla="*/ 1560016 h 2255859"/>
                <a:gd name="connsiteX53" fmla="*/ 130629 w 5023757"/>
                <a:gd name="connsiteY53" fmla="*/ 1617166 h 2255859"/>
                <a:gd name="connsiteX54" fmla="*/ 8165 w 5023757"/>
                <a:gd name="connsiteY54" fmla="*/ 1652545 h 2255859"/>
                <a:gd name="connsiteX55" fmla="*/ 0 w 5023757"/>
                <a:gd name="connsiteY55" fmla="*/ 1345023 h 2255859"/>
                <a:gd name="connsiteX0" fmla="*/ 0 w 5023757"/>
                <a:gd name="connsiteY0" fmla="*/ 1345023 h 2255859"/>
                <a:gd name="connsiteX1" fmla="*/ 353786 w 5023757"/>
                <a:gd name="connsiteY1" fmla="*/ 1176295 h 2255859"/>
                <a:gd name="connsiteX2" fmla="*/ 2337707 w 5023757"/>
                <a:gd name="connsiteY2" fmla="*/ 1040224 h 2255859"/>
                <a:gd name="connsiteX3" fmla="*/ 4229100 w 5023757"/>
                <a:gd name="connsiteY3" fmla="*/ 1138195 h 2255859"/>
                <a:gd name="connsiteX4" fmla="*/ 4416879 w 5023757"/>
                <a:gd name="connsiteY4" fmla="*/ 683716 h 2255859"/>
                <a:gd name="connsiteX5" fmla="*/ 4468586 w 5023757"/>
                <a:gd name="connsiteY5" fmla="*/ 417016 h 2255859"/>
                <a:gd name="connsiteX6" fmla="*/ 4498522 w 5023757"/>
                <a:gd name="connsiteY6" fmla="*/ 245566 h 2255859"/>
                <a:gd name="connsiteX7" fmla="*/ 4514850 w 5023757"/>
                <a:gd name="connsiteY7" fmla="*/ 150316 h 2255859"/>
                <a:gd name="connsiteX8" fmla="*/ 4533900 w 5023757"/>
                <a:gd name="connsiteY8" fmla="*/ 74116 h 2255859"/>
                <a:gd name="connsiteX9" fmla="*/ 4561115 w 5023757"/>
                <a:gd name="connsiteY9" fmla="*/ 11524 h 2255859"/>
                <a:gd name="connsiteX10" fmla="*/ 4577443 w 5023757"/>
                <a:gd name="connsiteY10" fmla="*/ 638 h 2255859"/>
                <a:gd name="connsiteX11" fmla="*/ 4612822 w 5023757"/>
                <a:gd name="connsiteY11" fmla="*/ 14245 h 2255859"/>
                <a:gd name="connsiteX12" fmla="*/ 4634593 w 5023757"/>
                <a:gd name="connsiteY12" fmla="*/ 117659 h 2255859"/>
                <a:gd name="connsiteX13" fmla="*/ 4686300 w 5023757"/>
                <a:gd name="connsiteY13" fmla="*/ 259174 h 2255859"/>
                <a:gd name="connsiteX14" fmla="*/ 4729843 w 5023757"/>
                <a:gd name="connsiteY14" fmla="*/ 348981 h 2255859"/>
                <a:gd name="connsiteX15" fmla="*/ 4797879 w 5023757"/>
                <a:gd name="connsiteY15" fmla="*/ 463281 h 2255859"/>
                <a:gd name="connsiteX16" fmla="*/ 4887686 w 5023757"/>
                <a:gd name="connsiteY16" fmla="*/ 623845 h 2255859"/>
                <a:gd name="connsiteX17" fmla="*/ 4980215 w 5023757"/>
                <a:gd name="connsiteY17" fmla="*/ 847002 h 2255859"/>
                <a:gd name="connsiteX18" fmla="*/ 5023757 w 5023757"/>
                <a:gd name="connsiteY18" fmla="*/ 1037502 h 2255859"/>
                <a:gd name="connsiteX19" fmla="*/ 4980215 w 5023757"/>
                <a:gd name="connsiteY19" fmla="*/ 1208952 h 2255859"/>
                <a:gd name="connsiteX20" fmla="*/ 4925786 w 5023757"/>
                <a:gd name="connsiteY20" fmla="*/ 1255216 h 2255859"/>
                <a:gd name="connsiteX21" fmla="*/ 4966607 w 5023757"/>
                <a:gd name="connsiteY21" fmla="*/ 1336859 h 2255859"/>
                <a:gd name="connsiteX22" fmla="*/ 4999265 w 5023757"/>
                <a:gd name="connsiteY22" fmla="*/ 1413059 h 2255859"/>
                <a:gd name="connsiteX23" fmla="*/ 4999265 w 5023757"/>
                <a:gd name="connsiteY23" fmla="*/ 1527359 h 2255859"/>
                <a:gd name="connsiteX24" fmla="*/ 4939393 w 5023757"/>
                <a:gd name="connsiteY24" fmla="*/ 1709695 h 2255859"/>
                <a:gd name="connsiteX25" fmla="*/ 4808765 w 5023757"/>
                <a:gd name="connsiteY25" fmla="*/ 1823995 h 2255859"/>
                <a:gd name="connsiteX26" fmla="*/ 4678136 w 5023757"/>
                <a:gd name="connsiteY26" fmla="*/ 1875702 h 2255859"/>
                <a:gd name="connsiteX27" fmla="*/ 4484915 w 5023757"/>
                <a:gd name="connsiteY27" fmla="*/ 1848488 h 2255859"/>
                <a:gd name="connsiteX28" fmla="*/ 4318907 w 5023757"/>
                <a:gd name="connsiteY28" fmla="*/ 1902916 h 2255859"/>
                <a:gd name="connsiteX29" fmla="*/ 4152900 w 5023757"/>
                <a:gd name="connsiteY29" fmla="*/ 1941016 h 2255859"/>
                <a:gd name="connsiteX30" fmla="*/ 3943350 w 5023757"/>
                <a:gd name="connsiteY30" fmla="*/ 2063480 h 2255859"/>
                <a:gd name="connsiteX31" fmla="*/ 3712028 w 5023757"/>
                <a:gd name="connsiteY31" fmla="*/ 2052595 h 2255859"/>
                <a:gd name="connsiteX32" fmla="*/ 3412672 w 5023757"/>
                <a:gd name="connsiteY32" fmla="*/ 1979116 h 2255859"/>
                <a:gd name="connsiteX33" fmla="*/ 3178629 w 5023757"/>
                <a:gd name="connsiteY33" fmla="*/ 1883866 h 2255859"/>
                <a:gd name="connsiteX34" fmla="*/ 2947307 w 5023757"/>
                <a:gd name="connsiteY34" fmla="*/ 1734188 h 2255859"/>
                <a:gd name="connsiteX35" fmla="*/ 2843893 w 5023757"/>
                <a:gd name="connsiteY35" fmla="*/ 1657989 h 2255859"/>
                <a:gd name="connsiteX36" fmla="*/ 2718707 w 5023757"/>
                <a:gd name="connsiteY36" fmla="*/ 1543688 h 2255859"/>
                <a:gd name="connsiteX37" fmla="*/ 2770415 w 5023757"/>
                <a:gd name="connsiteY37" fmla="*/ 1706974 h 2255859"/>
                <a:gd name="connsiteX38" fmla="*/ 2770415 w 5023757"/>
                <a:gd name="connsiteY38" fmla="*/ 1883866 h 2255859"/>
                <a:gd name="connsiteX39" fmla="*/ 2628901 w 5023757"/>
                <a:gd name="connsiteY39" fmla="*/ 1941016 h 2255859"/>
                <a:gd name="connsiteX40" fmla="*/ 2403021 w 5023757"/>
                <a:gd name="connsiteY40" fmla="*/ 1913803 h 2255859"/>
                <a:gd name="connsiteX41" fmla="*/ 2220687 w 5023757"/>
                <a:gd name="connsiteY41" fmla="*/ 1840324 h 2255859"/>
                <a:gd name="connsiteX42" fmla="*/ 2117272 w 5023757"/>
                <a:gd name="connsiteY42" fmla="*/ 1766845 h 2255859"/>
                <a:gd name="connsiteX43" fmla="*/ 2079173 w 5023757"/>
                <a:gd name="connsiteY43" fmla="*/ 1881145 h 2255859"/>
                <a:gd name="connsiteX44" fmla="*/ 2035629 w 5023757"/>
                <a:gd name="connsiteY44" fmla="*/ 1970952 h 2255859"/>
                <a:gd name="connsiteX45" fmla="*/ 1899557 w 5023757"/>
                <a:gd name="connsiteY45" fmla="*/ 2117909 h 2255859"/>
                <a:gd name="connsiteX46" fmla="*/ 1796144 w 5023757"/>
                <a:gd name="connsiteY46" fmla="*/ 2177781 h 2255859"/>
                <a:gd name="connsiteX47" fmla="*/ 1619250 w 5023757"/>
                <a:gd name="connsiteY47" fmla="*/ 2240374 h 2255859"/>
                <a:gd name="connsiteX48" fmla="*/ 1398814 w 5023757"/>
                <a:gd name="connsiteY48" fmla="*/ 2245816 h 2255859"/>
                <a:gd name="connsiteX49" fmla="*/ 1047750 w 5023757"/>
                <a:gd name="connsiteY49" fmla="*/ 2120631 h 2255859"/>
                <a:gd name="connsiteX50" fmla="*/ 726622 w 5023757"/>
                <a:gd name="connsiteY50" fmla="*/ 1902916 h 2255859"/>
                <a:gd name="connsiteX51" fmla="*/ 527957 w 5023757"/>
                <a:gd name="connsiteY51" fmla="*/ 1742352 h 2255859"/>
                <a:gd name="connsiteX52" fmla="*/ 326572 w 5023757"/>
                <a:gd name="connsiteY52" fmla="*/ 1560016 h 2255859"/>
                <a:gd name="connsiteX53" fmla="*/ 130629 w 5023757"/>
                <a:gd name="connsiteY53" fmla="*/ 1617166 h 2255859"/>
                <a:gd name="connsiteX54" fmla="*/ 8165 w 5023757"/>
                <a:gd name="connsiteY54" fmla="*/ 1652545 h 2255859"/>
                <a:gd name="connsiteX55" fmla="*/ 0 w 5023757"/>
                <a:gd name="connsiteY55" fmla="*/ 1345023 h 2255859"/>
                <a:gd name="connsiteX0" fmla="*/ 0 w 5023757"/>
                <a:gd name="connsiteY0" fmla="*/ 1345023 h 2255859"/>
                <a:gd name="connsiteX1" fmla="*/ 353786 w 5023757"/>
                <a:gd name="connsiteY1" fmla="*/ 1176295 h 2255859"/>
                <a:gd name="connsiteX2" fmla="*/ 2337707 w 5023757"/>
                <a:gd name="connsiteY2" fmla="*/ 1040224 h 2255859"/>
                <a:gd name="connsiteX3" fmla="*/ 4229100 w 5023757"/>
                <a:gd name="connsiteY3" fmla="*/ 1138195 h 2255859"/>
                <a:gd name="connsiteX4" fmla="*/ 4416879 w 5023757"/>
                <a:gd name="connsiteY4" fmla="*/ 683716 h 2255859"/>
                <a:gd name="connsiteX5" fmla="*/ 4468586 w 5023757"/>
                <a:gd name="connsiteY5" fmla="*/ 417016 h 2255859"/>
                <a:gd name="connsiteX6" fmla="*/ 4498522 w 5023757"/>
                <a:gd name="connsiteY6" fmla="*/ 245566 h 2255859"/>
                <a:gd name="connsiteX7" fmla="*/ 4514850 w 5023757"/>
                <a:gd name="connsiteY7" fmla="*/ 150316 h 2255859"/>
                <a:gd name="connsiteX8" fmla="*/ 4533900 w 5023757"/>
                <a:gd name="connsiteY8" fmla="*/ 74116 h 2255859"/>
                <a:gd name="connsiteX9" fmla="*/ 4561115 w 5023757"/>
                <a:gd name="connsiteY9" fmla="*/ 11524 h 2255859"/>
                <a:gd name="connsiteX10" fmla="*/ 4577443 w 5023757"/>
                <a:gd name="connsiteY10" fmla="*/ 638 h 2255859"/>
                <a:gd name="connsiteX11" fmla="*/ 4612822 w 5023757"/>
                <a:gd name="connsiteY11" fmla="*/ 14245 h 2255859"/>
                <a:gd name="connsiteX12" fmla="*/ 4634593 w 5023757"/>
                <a:gd name="connsiteY12" fmla="*/ 117659 h 2255859"/>
                <a:gd name="connsiteX13" fmla="*/ 4686300 w 5023757"/>
                <a:gd name="connsiteY13" fmla="*/ 259174 h 2255859"/>
                <a:gd name="connsiteX14" fmla="*/ 4729843 w 5023757"/>
                <a:gd name="connsiteY14" fmla="*/ 348981 h 2255859"/>
                <a:gd name="connsiteX15" fmla="*/ 4797879 w 5023757"/>
                <a:gd name="connsiteY15" fmla="*/ 463281 h 2255859"/>
                <a:gd name="connsiteX16" fmla="*/ 4887686 w 5023757"/>
                <a:gd name="connsiteY16" fmla="*/ 623845 h 2255859"/>
                <a:gd name="connsiteX17" fmla="*/ 4980215 w 5023757"/>
                <a:gd name="connsiteY17" fmla="*/ 847002 h 2255859"/>
                <a:gd name="connsiteX18" fmla="*/ 5023757 w 5023757"/>
                <a:gd name="connsiteY18" fmla="*/ 1037502 h 2255859"/>
                <a:gd name="connsiteX19" fmla="*/ 4980215 w 5023757"/>
                <a:gd name="connsiteY19" fmla="*/ 1208952 h 2255859"/>
                <a:gd name="connsiteX20" fmla="*/ 4925786 w 5023757"/>
                <a:gd name="connsiteY20" fmla="*/ 1255216 h 2255859"/>
                <a:gd name="connsiteX21" fmla="*/ 4966607 w 5023757"/>
                <a:gd name="connsiteY21" fmla="*/ 1336859 h 2255859"/>
                <a:gd name="connsiteX22" fmla="*/ 4999265 w 5023757"/>
                <a:gd name="connsiteY22" fmla="*/ 1413059 h 2255859"/>
                <a:gd name="connsiteX23" fmla="*/ 4999265 w 5023757"/>
                <a:gd name="connsiteY23" fmla="*/ 1527359 h 2255859"/>
                <a:gd name="connsiteX24" fmla="*/ 4939393 w 5023757"/>
                <a:gd name="connsiteY24" fmla="*/ 1709695 h 2255859"/>
                <a:gd name="connsiteX25" fmla="*/ 4808765 w 5023757"/>
                <a:gd name="connsiteY25" fmla="*/ 1823995 h 2255859"/>
                <a:gd name="connsiteX26" fmla="*/ 4678136 w 5023757"/>
                <a:gd name="connsiteY26" fmla="*/ 1875702 h 2255859"/>
                <a:gd name="connsiteX27" fmla="*/ 4484915 w 5023757"/>
                <a:gd name="connsiteY27" fmla="*/ 1848488 h 2255859"/>
                <a:gd name="connsiteX28" fmla="*/ 4318907 w 5023757"/>
                <a:gd name="connsiteY28" fmla="*/ 1902916 h 2255859"/>
                <a:gd name="connsiteX29" fmla="*/ 4152900 w 5023757"/>
                <a:gd name="connsiteY29" fmla="*/ 1941016 h 2255859"/>
                <a:gd name="connsiteX30" fmla="*/ 3943350 w 5023757"/>
                <a:gd name="connsiteY30" fmla="*/ 2063480 h 2255859"/>
                <a:gd name="connsiteX31" fmla="*/ 3712028 w 5023757"/>
                <a:gd name="connsiteY31" fmla="*/ 2052595 h 2255859"/>
                <a:gd name="connsiteX32" fmla="*/ 3412672 w 5023757"/>
                <a:gd name="connsiteY32" fmla="*/ 1979116 h 2255859"/>
                <a:gd name="connsiteX33" fmla="*/ 3178629 w 5023757"/>
                <a:gd name="connsiteY33" fmla="*/ 1883866 h 2255859"/>
                <a:gd name="connsiteX34" fmla="*/ 2947307 w 5023757"/>
                <a:gd name="connsiteY34" fmla="*/ 1734188 h 2255859"/>
                <a:gd name="connsiteX35" fmla="*/ 2843893 w 5023757"/>
                <a:gd name="connsiteY35" fmla="*/ 1657989 h 2255859"/>
                <a:gd name="connsiteX36" fmla="*/ 2718707 w 5023757"/>
                <a:gd name="connsiteY36" fmla="*/ 1543688 h 2255859"/>
                <a:gd name="connsiteX37" fmla="*/ 2770415 w 5023757"/>
                <a:gd name="connsiteY37" fmla="*/ 1706974 h 2255859"/>
                <a:gd name="connsiteX38" fmla="*/ 2770415 w 5023757"/>
                <a:gd name="connsiteY38" fmla="*/ 1883866 h 2255859"/>
                <a:gd name="connsiteX39" fmla="*/ 2628901 w 5023757"/>
                <a:gd name="connsiteY39" fmla="*/ 1941016 h 2255859"/>
                <a:gd name="connsiteX40" fmla="*/ 2403021 w 5023757"/>
                <a:gd name="connsiteY40" fmla="*/ 1913803 h 2255859"/>
                <a:gd name="connsiteX41" fmla="*/ 2220687 w 5023757"/>
                <a:gd name="connsiteY41" fmla="*/ 1840324 h 2255859"/>
                <a:gd name="connsiteX42" fmla="*/ 2117272 w 5023757"/>
                <a:gd name="connsiteY42" fmla="*/ 1766845 h 2255859"/>
                <a:gd name="connsiteX43" fmla="*/ 2079173 w 5023757"/>
                <a:gd name="connsiteY43" fmla="*/ 1881145 h 2255859"/>
                <a:gd name="connsiteX44" fmla="*/ 2035629 w 5023757"/>
                <a:gd name="connsiteY44" fmla="*/ 1970952 h 2255859"/>
                <a:gd name="connsiteX45" fmla="*/ 1899557 w 5023757"/>
                <a:gd name="connsiteY45" fmla="*/ 2117909 h 2255859"/>
                <a:gd name="connsiteX46" fmla="*/ 1796144 w 5023757"/>
                <a:gd name="connsiteY46" fmla="*/ 2177781 h 2255859"/>
                <a:gd name="connsiteX47" fmla="*/ 1619250 w 5023757"/>
                <a:gd name="connsiteY47" fmla="*/ 2240374 h 2255859"/>
                <a:gd name="connsiteX48" fmla="*/ 1398814 w 5023757"/>
                <a:gd name="connsiteY48" fmla="*/ 2245816 h 2255859"/>
                <a:gd name="connsiteX49" fmla="*/ 1047750 w 5023757"/>
                <a:gd name="connsiteY49" fmla="*/ 2120631 h 2255859"/>
                <a:gd name="connsiteX50" fmla="*/ 726622 w 5023757"/>
                <a:gd name="connsiteY50" fmla="*/ 1902916 h 2255859"/>
                <a:gd name="connsiteX51" fmla="*/ 527957 w 5023757"/>
                <a:gd name="connsiteY51" fmla="*/ 1742352 h 2255859"/>
                <a:gd name="connsiteX52" fmla="*/ 326572 w 5023757"/>
                <a:gd name="connsiteY52" fmla="*/ 1560016 h 2255859"/>
                <a:gd name="connsiteX53" fmla="*/ 130629 w 5023757"/>
                <a:gd name="connsiteY53" fmla="*/ 1617166 h 2255859"/>
                <a:gd name="connsiteX54" fmla="*/ 8165 w 5023757"/>
                <a:gd name="connsiteY54" fmla="*/ 1652545 h 2255859"/>
                <a:gd name="connsiteX55" fmla="*/ 0 w 5023757"/>
                <a:gd name="connsiteY55" fmla="*/ 1345023 h 2255859"/>
                <a:gd name="connsiteX0" fmla="*/ 0 w 5023757"/>
                <a:gd name="connsiteY0" fmla="*/ 1345023 h 2255859"/>
                <a:gd name="connsiteX1" fmla="*/ 353786 w 5023757"/>
                <a:gd name="connsiteY1" fmla="*/ 1176295 h 2255859"/>
                <a:gd name="connsiteX2" fmla="*/ 2337707 w 5023757"/>
                <a:gd name="connsiteY2" fmla="*/ 1040224 h 2255859"/>
                <a:gd name="connsiteX3" fmla="*/ 4229100 w 5023757"/>
                <a:gd name="connsiteY3" fmla="*/ 1138195 h 2255859"/>
                <a:gd name="connsiteX4" fmla="*/ 4416879 w 5023757"/>
                <a:gd name="connsiteY4" fmla="*/ 683716 h 2255859"/>
                <a:gd name="connsiteX5" fmla="*/ 4468586 w 5023757"/>
                <a:gd name="connsiteY5" fmla="*/ 417016 h 2255859"/>
                <a:gd name="connsiteX6" fmla="*/ 4498522 w 5023757"/>
                <a:gd name="connsiteY6" fmla="*/ 245566 h 2255859"/>
                <a:gd name="connsiteX7" fmla="*/ 4514850 w 5023757"/>
                <a:gd name="connsiteY7" fmla="*/ 150316 h 2255859"/>
                <a:gd name="connsiteX8" fmla="*/ 4533900 w 5023757"/>
                <a:gd name="connsiteY8" fmla="*/ 74116 h 2255859"/>
                <a:gd name="connsiteX9" fmla="*/ 4561115 w 5023757"/>
                <a:gd name="connsiteY9" fmla="*/ 11524 h 2255859"/>
                <a:gd name="connsiteX10" fmla="*/ 4577443 w 5023757"/>
                <a:gd name="connsiteY10" fmla="*/ 638 h 2255859"/>
                <a:gd name="connsiteX11" fmla="*/ 4612822 w 5023757"/>
                <a:gd name="connsiteY11" fmla="*/ 14245 h 2255859"/>
                <a:gd name="connsiteX12" fmla="*/ 4634593 w 5023757"/>
                <a:gd name="connsiteY12" fmla="*/ 117659 h 2255859"/>
                <a:gd name="connsiteX13" fmla="*/ 4686300 w 5023757"/>
                <a:gd name="connsiteY13" fmla="*/ 259174 h 2255859"/>
                <a:gd name="connsiteX14" fmla="*/ 4729843 w 5023757"/>
                <a:gd name="connsiteY14" fmla="*/ 348981 h 2255859"/>
                <a:gd name="connsiteX15" fmla="*/ 4797879 w 5023757"/>
                <a:gd name="connsiteY15" fmla="*/ 463281 h 2255859"/>
                <a:gd name="connsiteX16" fmla="*/ 4887686 w 5023757"/>
                <a:gd name="connsiteY16" fmla="*/ 623845 h 2255859"/>
                <a:gd name="connsiteX17" fmla="*/ 4980215 w 5023757"/>
                <a:gd name="connsiteY17" fmla="*/ 847002 h 2255859"/>
                <a:gd name="connsiteX18" fmla="*/ 5023757 w 5023757"/>
                <a:gd name="connsiteY18" fmla="*/ 1037502 h 2255859"/>
                <a:gd name="connsiteX19" fmla="*/ 4980215 w 5023757"/>
                <a:gd name="connsiteY19" fmla="*/ 1208952 h 2255859"/>
                <a:gd name="connsiteX20" fmla="*/ 4925786 w 5023757"/>
                <a:gd name="connsiteY20" fmla="*/ 1255216 h 2255859"/>
                <a:gd name="connsiteX21" fmla="*/ 4966607 w 5023757"/>
                <a:gd name="connsiteY21" fmla="*/ 1336859 h 2255859"/>
                <a:gd name="connsiteX22" fmla="*/ 4999265 w 5023757"/>
                <a:gd name="connsiteY22" fmla="*/ 1413059 h 2255859"/>
                <a:gd name="connsiteX23" fmla="*/ 4999265 w 5023757"/>
                <a:gd name="connsiteY23" fmla="*/ 1527359 h 2255859"/>
                <a:gd name="connsiteX24" fmla="*/ 4939393 w 5023757"/>
                <a:gd name="connsiteY24" fmla="*/ 1709695 h 2255859"/>
                <a:gd name="connsiteX25" fmla="*/ 4808765 w 5023757"/>
                <a:gd name="connsiteY25" fmla="*/ 1823995 h 2255859"/>
                <a:gd name="connsiteX26" fmla="*/ 4678136 w 5023757"/>
                <a:gd name="connsiteY26" fmla="*/ 1875702 h 2255859"/>
                <a:gd name="connsiteX27" fmla="*/ 4484915 w 5023757"/>
                <a:gd name="connsiteY27" fmla="*/ 1848488 h 2255859"/>
                <a:gd name="connsiteX28" fmla="*/ 4337957 w 5023757"/>
                <a:gd name="connsiteY28" fmla="*/ 1935573 h 2255859"/>
                <a:gd name="connsiteX29" fmla="*/ 4152900 w 5023757"/>
                <a:gd name="connsiteY29" fmla="*/ 1941016 h 2255859"/>
                <a:gd name="connsiteX30" fmla="*/ 3943350 w 5023757"/>
                <a:gd name="connsiteY30" fmla="*/ 2063480 h 2255859"/>
                <a:gd name="connsiteX31" fmla="*/ 3712028 w 5023757"/>
                <a:gd name="connsiteY31" fmla="*/ 2052595 h 2255859"/>
                <a:gd name="connsiteX32" fmla="*/ 3412672 w 5023757"/>
                <a:gd name="connsiteY32" fmla="*/ 1979116 h 2255859"/>
                <a:gd name="connsiteX33" fmla="*/ 3178629 w 5023757"/>
                <a:gd name="connsiteY33" fmla="*/ 1883866 h 2255859"/>
                <a:gd name="connsiteX34" fmla="*/ 2947307 w 5023757"/>
                <a:gd name="connsiteY34" fmla="*/ 1734188 h 2255859"/>
                <a:gd name="connsiteX35" fmla="*/ 2843893 w 5023757"/>
                <a:gd name="connsiteY35" fmla="*/ 1657989 h 2255859"/>
                <a:gd name="connsiteX36" fmla="*/ 2718707 w 5023757"/>
                <a:gd name="connsiteY36" fmla="*/ 1543688 h 2255859"/>
                <a:gd name="connsiteX37" fmla="*/ 2770415 w 5023757"/>
                <a:gd name="connsiteY37" fmla="*/ 1706974 h 2255859"/>
                <a:gd name="connsiteX38" fmla="*/ 2770415 w 5023757"/>
                <a:gd name="connsiteY38" fmla="*/ 1883866 h 2255859"/>
                <a:gd name="connsiteX39" fmla="*/ 2628901 w 5023757"/>
                <a:gd name="connsiteY39" fmla="*/ 1941016 h 2255859"/>
                <a:gd name="connsiteX40" fmla="*/ 2403021 w 5023757"/>
                <a:gd name="connsiteY40" fmla="*/ 1913803 h 2255859"/>
                <a:gd name="connsiteX41" fmla="*/ 2220687 w 5023757"/>
                <a:gd name="connsiteY41" fmla="*/ 1840324 h 2255859"/>
                <a:gd name="connsiteX42" fmla="*/ 2117272 w 5023757"/>
                <a:gd name="connsiteY42" fmla="*/ 1766845 h 2255859"/>
                <a:gd name="connsiteX43" fmla="*/ 2079173 w 5023757"/>
                <a:gd name="connsiteY43" fmla="*/ 1881145 h 2255859"/>
                <a:gd name="connsiteX44" fmla="*/ 2035629 w 5023757"/>
                <a:gd name="connsiteY44" fmla="*/ 1970952 h 2255859"/>
                <a:gd name="connsiteX45" fmla="*/ 1899557 w 5023757"/>
                <a:gd name="connsiteY45" fmla="*/ 2117909 h 2255859"/>
                <a:gd name="connsiteX46" fmla="*/ 1796144 w 5023757"/>
                <a:gd name="connsiteY46" fmla="*/ 2177781 h 2255859"/>
                <a:gd name="connsiteX47" fmla="*/ 1619250 w 5023757"/>
                <a:gd name="connsiteY47" fmla="*/ 2240374 h 2255859"/>
                <a:gd name="connsiteX48" fmla="*/ 1398814 w 5023757"/>
                <a:gd name="connsiteY48" fmla="*/ 2245816 h 2255859"/>
                <a:gd name="connsiteX49" fmla="*/ 1047750 w 5023757"/>
                <a:gd name="connsiteY49" fmla="*/ 2120631 h 2255859"/>
                <a:gd name="connsiteX50" fmla="*/ 726622 w 5023757"/>
                <a:gd name="connsiteY50" fmla="*/ 1902916 h 2255859"/>
                <a:gd name="connsiteX51" fmla="*/ 527957 w 5023757"/>
                <a:gd name="connsiteY51" fmla="*/ 1742352 h 2255859"/>
                <a:gd name="connsiteX52" fmla="*/ 326572 w 5023757"/>
                <a:gd name="connsiteY52" fmla="*/ 1560016 h 2255859"/>
                <a:gd name="connsiteX53" fmla="*/ 130629 w 5023757"/>
                <a:gd name="connsiteY53" fmla="*/ 1617166 h 2255859"/>
                <a:gd name="connsiteX54" fmla="*/ 8165 w 5023757"/>
                <a:gd name="connsiteY54" fmla="*/ 1652545 h 2255859"/>
                <a:gd name="connsiteX55" fmla="*/ 0 w 5023757"/>
                <a:gd name="connsiteY55" fmla="*/ 1345023 h 2255859"/>
                <a:gd name="connsiteX0" fmla="*/ 0 w 5023757"/>
                <a:gd name="connsiteY0" fmla="*/ 1345023 h 2255859"/>
                <a:gd name="connsiteX1" fmla="*/ 353786 w 5023757"/>
                <a:gd name="connsiteY1" fmla="*/ 1176295 h 2255859"/>
                <a:gd name="connsiteX2" fmla="*/ 2337707 w 5023757"/>
                <a:gd name="connsiteY2" fmla="*/ 1040224 h 2255859"/>
                <a:gd name="connsiteX3" fmla="*/ 4229100 w 5023757"/>
                <a:gd name="connsiteY3" fmla="*/ 1138195 h 2255859"/>
                <a:gd name="connsiteX4" fmla="*/ 4416879 w 5023757"/>
                <a:gd name="connsiteY4" fmla="*/ 683716 h 2255859"/>
                <a:gd name="connsiteX5" fmla="*/ 4468586 w 5023757"/>
                <a:gd name="connsiteY5" fmla="*/ 417016 h 2255859"/>
                <a:gd name="connsiteX6" fmla="*/ 4498522 w 5023757"/>
                <a:gd name="connsiteY6" fmla="*/ 245566 h 2255859"/>
                <a:gd name="connsiteX7" fmla="*/ 4514850 w 5023757"/>
                <a:gd name="connsiteY7" fmla="*/ 150316 h 2255859"/>
                <a:gd name="connsiteX8" fmla="*/ 4533900 w 5023757"/>
                <a:gd name="connsiteY8" fmla="*/ 74116 h 2255859"/>
                <a:gd name="connsiteX9" fmla="*/ 4561115 w 5023757"/>
                <a:gd name="connsiteY9" fmla="*/ 11524 h 2255859"/>
                <a:gd name="connsiteX10" fmla="*/ 4577443 w 5023757"/>
                <a:gd name="connsiteY10" fmla="*/ 638 h 2255859"/>
                <a:gd name="connsiteX11" fmla="*/ 4612822 w 5023757"/>
                <a:gd name="connsiteY11" fmla="*/ 14245 h 2255859"/>
                <a:gd name="connsiteX12" fmla="*/ 4634593 w 5023757"/>
                <a:gd name="connsiteY12" fmla="*/ 117659 h 2255859"/>
                <a:gd name="connsiteX13" fmla="*/ 4686300 w 5023757"/>
                <a:gd name="connsiteY13" fmla="*/ 259174 h 2255859"/>
                <a:gd name="connsiteX14" fmla="*/ 4729843 w 5023757"/>
                <a:gd name="connsiteY14" fmla="*/ 348981 h 2255859"/>
                <a:gd name="connsiteX15" fmla="*/ 4797879 w 5023757"/>
                <a:gd name="connsiteY15" fmla="*/ 463281 h 2255859"/>
                <a:gd name="connsiteX16" fmla="*/ 4887686 w 5023757"/>
                <a:gd name="connsiteY16" fmla="*/ 623845 h 2255859"/>
                <a:gd name="connsiteX17" fmla="*/ 4980215 w 5023757"/>
                <a:gd name="connsiteY17" fmla="*/ 847002 h 2255859"/>
                <a:gd name="connsiteX18" fmla="*/ 5023757 w 5023757"/>
                <a:gd name="connsiteY18" fmla="*/ 1037502 h 2255859"/>
                <a:gd name="connsiteX19" fmla="*/ 4980215 w 5023757"/>
                <a:gd name="connsiteY19" fmla="*/ 1208952 h 2255859"/>
                <a:gd name="connsiteX20" fmla="*/ 4925786 w 5023757"/>
                <a:gd name="connsiteY20" fmla="*/ 1255216 h 2255859"/>
                <a:gd name="connsiteX21" fmla="*/ 4966607 w 5023757"/>
                <a:gd name="connsiteY21" fmla="*/ 1336859 h 2255859"/>
                <a:gd name="connsiteX22" fmla="*/ 4999265 w 5023757"/>
                <a:gd name="connsiteY22" fmla="*/ 1413059 h 2255859"/>
                <a:gd name="connsiteX23" fmla="*/ 4999265 w 5023757"/>
                <a:gd name="connsiteY23" fmla="*/ 1527359 h 2255859"/>
                <a:gd name="connsiteX24" fmla="*/ 4939393 w 5023757"/>
                <a:gd name="connsiteY24" fmla="*/ 1709695 h 2255859"/>
                <a:gd name="connsiteX25" fmla="*/ 4808765 w 5023757"/>
                <a:gd name="connsiteY25" fmla="*/ 1823995 h 2255859"/>
                <a:gd name="connsiteX26" fmla="*/ 4678136 w 5023757"/>
                <a:gd name="connsiteY26" fmla="*/ 1875702 h 2255859"/>
                <a:gd name="connsiteX27" fmla="*/ 4484915 w 5023757"/>
                <a:gd name="connsiteY27" fmla="*/ 1837603 h 2255859"/>
                <a:gd name="connsiteX28" fmla="*/ 4337957 w 5023757"/>
                <a:gd name="connsiteY28" fmla="*/ 1935573 h 2255859"/>
                <a:gd name="connsiteX29" fmla="*/ 4152900 w 5023757"/>
                <a:gd name="connsiteY29" fmla="*/ 1941016 h 2255859"/>
                <a:gd name="connsiteX30" fmla="*/ 3943350 w 5023757"/>
                <a:gd name="connsiteY30" fmla="*/ 2063480 h 2255859"/>
                <a:gd name="connsiteX31" fmla="*/ 3712028 w 5023757"/>
                <a:gd name="connsiteY31" fmla="*/ 2052595 h 2255859"/>
                <a:gd name="connsiteX32" fmla="*/ 3412672 w 5023757"/>
                <a:gd name="connsiteY32" fmla="*/ 1979116 h 2255859"/>
                <a:gd name="connsiteX33" fmla="*/ 3178629 w 5023757"/>
                <a:gd name="connsiteY33" fmla="*/ 1883866 h 2255859"/>
                <a:gd name="connsiteX34" fmla="*/ 2947307 w 5023757"/>
                <a:gd name="connsiteY34" fmla="*/ 1734188 h 2255859"/>
                <a:gd name="connsiteX35" fmla="*/ 2843893 w 5023757"/>
                <a:gd name="connsiteY35" fmla="*/ 1657989 h 2255859"/>
                <a:gd name="connsiteX36" fmla="*/ 2718707 w 5023757"/>
                <a:gd name="connsiteY36" fmla="*/ 1543688 h 2255859"/>
                <a:gd name="connsiteX37" fmla="*/ 2770415 w 5023757"/>
                <a:gd name="connsiteY37" fmla="*/ 1706974 h 2255859"/>
                <a:gd name="connsiteX38" fmla="*/ 2770415 w 5023757"/>
                <a:gd name="connsiteY38" fmla="*/ 1883866 h 2255859"/>
                <a:gd name="connsiteX39" fmla="*/ 2628901 w 5023757"/>
                <a:gd name="connsiteY39" fmla="*/ 1941016 h 2255859"/>
                <a:gd name="connsiteX40" fmla="*/ 2403021 w 5023757"/>
                <a:gd name="connsiteY40" fmla="*/ 1913803 h 2255859"/>
                <a:gd name="connsiteX41" fmla="*/ 2220687 w 5023757"/>
                <a:gd name="connsiteY41" fmla="*/ 1840324 h 2255859"/>
                <a:gd name="connsiteX42" fmla="*/ 2117272 w 5023757"/>
                <a:gd name="connsiteY42" fmla="*/ 1766845 h 2255859"/>
                <a:gd name="connsiteX43" fmla="*/ 2079173 w 5023757"/>
                <a:gd name="connsiteY43" fmla="*/ 1881145 h 2255859"/>
                <a:gd name="connsiteX44" fmla="*/ 2035629 w 5023757"/>
                <a:gd name="connsiteY44" fmla="*/ 1970952 h 2255859"/>
                <a:gd name="connsiteX45" fmla="*/ 1899557 w 5023757"/>
                <a:gd name="connsiteY45" fmla="*/ 2117909 h 2255859"/>
                <a:gd name="connsiteX46" fmla="*/ 1796144 w 5023757"/>
                <a:gd name="connsiteY46" fmla="*/ 2177781 h 2255859"/>
                <a:gd name="connsiteX47" fmla="*/ 1619250 w 5023757"/>
                <a:gd name="connsiteY47" fmla="*/ 2240374 h 2255859"/>
                <a:gd name="connsiteX48" fmla="*/ 1398814 w 5023757"/>
                <a:gd name="connsiteY48" fmla="*/ 2245816 h 2255859"/>
                <a:gd name="connsiteX49" fmla="*/ 1047750 w 5023757"/>
                <a:gd name="connsiteY49" fmla="*/ 2120631 h 2255859"/>
                <a:gd name="connsiteX50" fmla="*/ 726622 w 5023757"/>
                <a:gd name="connsiteY50" fmla="*/ 1902916 h 2255859"/>
                <a:gd name="connsiteX51" fmla="*/ 527957 w 5023757"/>
                <a:gd name="connsiteY51" fmla="*/ 1742352 h 2255859"/>
                <a:gd name="connsiteX52" fmla="*/ 326572 w 5023757"/>
                <a:gd name="connsiteY52" fmla="*/ 1560016 h 2255859"/>
                <a:gd name="connsiteX53" fmla="*/ 130629 w 5023757"/>
                <a:gd name="connsiteY53" fmla="*/ 1617166 h 2255859"/>
                <a:gd name="connsiteX54" fmla="*/ 8165 w 5023757"/>
                <a:gd name="connsiteY54" fmla="*/ 1652545 h 2255859"/>
                <a:gd name="connsiteX55" fmla="*/ 0 w 5023757"/>
                <a:gd name="connsiteY55" fmla="*/ 1345023 h 2255859"/>
                <a:gd name="connsiteX0" fmla="*/ 0 w 5023757"/>
                <a:gd name="connsiteY0" fmla="*/ 1345023 h 2255859"/>
                <a:gd name="connsiteX1" fmla="*/ 353786 w 5023757"/>
                <a:gd name="connsiteY1" fmla="*/ 1176295 h 2255859"/>
                <a:gd name="connsiteX2" fmla="*/ 2337707 w 5023757"/>
                <a:gd name="connsiteY2" fmla="*/ 1040224 h 2255859"/>
                <a:gd name="connsiteX3" fmla="*/ 4229100 w 5023757"/>
                <a:gd name="connsiteY3" fmla="*/ 1138195 h 2255859"/>
                <a:gd name="connsiteX4" fmla="*/ 4416879 w 5023757"/>
                <a:gd name="connsiteY4" fmla="*/ 683716 h 2255859"/>
                <a:gd name="connsiteX5" fmla="*/ 4468586 w 5023757"/>
                <a:gd name="connsiteY5" fmla="*/ 417016 h 2255859"/>
                <a:gd name="connsiteX6" fmla="*/ 4498522 w 5023757"/>
                <a:gd name="connsiteY6" fmla="*/ 245566 h 2255859"/>
                <a:gd name="connsiteX7" fmla="*/ 4514850 w 5023757"/>
                <a:gd name="connsiteY7" fmla="*/ 150316 h 2255859"/>
                <a:gd name="connsiteX8" fmla="*/ 4533900 w 5023757"/>
                <a:gd name="connsiteY8" fmla="*/ 74116 h 2255859"/>
                <a:gd name="connsiteX9" fmla="*/ 4561115 w 5023757"/>
                <a:gd name="connsiteY9" fmla="*/ 11524 h 2255859"/>
                <a:gd name="connsiteX10" fmla="*/ 4577443 w 5023757"/>
                <a:gd name="connsiteY10" fmla="*/ 638 h 2255859"/>
                <a:gd name="connsiteX11" fmla="*/ 4612822 w 5023757"/>
                <a:gd name="connsiteY11" fmla="*/ 14245 h 2255859"/>
                <a:gd name="connsiteX12" fmla="*/ 4634593 w 5023757"/>
                <a:gd name="connsiteY12" fmla="*/ 117659 h 2255859"/>
                <a:gd name="connsiteX13" fmla="*/ 4686300 w 5023757"/>
                <a:gd name="connsiteY13" fmla="*/ 259174 h 2255859"/>
                <a:gd name="connsiteX14" fmla="*/ 4729843 w 5023757"/>
                <a:gd name="connsiteY14" fmla="*/ 348981 h 2255859"/>
                <a:gd name="connsiteX15" fmla="*/ 4797879 w 5023757"/>
                <a:gd name="connsiteY15" fmla="*/ 463281 h 2255859"/>
                <a:gd name="connsiteX16" fmla="*/ 4887686 w 5023757"/>
                <a:gd name="connsiteY16" fmla="*/ 623845 h 2255859"/>
                <a:gd name="connsiteX17" fmla="*/ 4980215 w 5023757"/>
                <a:gd name="connsiteY17" fmla="*/ 847002 h 2255859"/>
                <a:gd name="connsiteX18" fmla="*/ 5023757 w 5023757"/>
                <a:gd name="connsiteY18" fmla="*/ 1037502 h 2255859"/>
                <a:gd name="connsiteX19" fmla="*/ 4980215 w 5023757"/>
                <a:gd name="connsiteY19" fmla="*/ 1208952 h 2255859"/>
                <a:gd name="connsiteX20" fmla="*/ 4925786 w 5023757"/>
                <a:gd name="connsiteY20" fmla="*/ 1255216 h 2255859"/>
                <a:gd name="connsiteX21" fmla="*/ 4966607 w 5023757"/>
                <a:gd name="connsiteY21" fmla="*/ 1336859 h 2255859"/>
                <a:gd name="connsiteX22" fmla="*/ 4999265 w 5023757"/>
                <a:gd name="connsiteY22" fmla="*/ 1413059 h 2255859"/>
                <a:gd name="connsiteX23" fmla="*/ 4999265 w 5023757"/>
                <a:gd name="connsiteY23" fmla="*/ 1527359 h 2255859"/>
                <a:gd name="connsiteX24" fmla="*/ 4939393 w 5023757"/>
                <a:gd name="connsiteY24" fmla="*/ 1709695 h 2255859"/>
                <a:gd name="connsiteX25" fmla="*/ 4855029 w 5023757"/>
                <a:gd name="connsiteY25" fmla="*/ 1823995 h 2255859"/>
                <a:gd name="connsiteX26" fmla="*/ 4678136 w 5023757"/>
                <a:gd name="connsiteY26" fmla="*/ 1875702 h 2255859"/>
                <a:gd name="connsiteX27" fmla="*/ 4484915 w 5023757"/>
                <a:gd name="connsiteY27" fmla="*/ 1837603 h 2255859"/>
                <a:gd name="connsiteX28" fmla="*/ 4337957 w 5023757"/>
                <a:gd name="connsiteY28" fmla="*/ 1935573 h 2255859"/>
                <a:gd name="connsiteX29" fmla="*/ 4152900 w 5023757"/>
                <a:gd name="connsiteY29" fmla="*/ 1941016 h 2255859"/>
                <a:gd name="connsiteX30" fmla="*/ 3943350 w 5023757"/>
                <a:gd name="connsiteY30" fmla="*/ 2063480 h 2255859"/>
                <a:gd name="connsiteX31" fmla="*/ 3712028 w 5023757"/>
                <a:gd name="connsiteY31" fmla="*/ 2052595 h 2255859"/>
                <a:gd name="connsiteX32" fmla="*/ 3412672 w 5023757"/>
                <a:gd name="connsiteY32" fmla="*/ 1979116 h 2255859"/>
                <a:gd name="connsiteX33" fmla="*/ 3178629 w 5023757"/>
                <a:gd name="connsiteY33" fmla="*/ 1883866 h 2255859"/>
                <a:gd name="connsiteX34" fmla="*/ 2947307 w 5023757"/>
                <a:gd name="connsiteY34" fmla="*/ 1734188 h 2255859"/>
                <a:gd name="connsiteX35" fmla="*/ 2843893 w 5023757"/>
                <a:gd name="connsiteY35" fmla="*/ 1657989 h 2255859"/>
                <a:gd name="connsiteX36" fmla="*/ 2718707 w 5023757"/>
                <a:gd name="connsiteY36" fmla="*/ 1543688 h 2255859"/>
                <a:gd name="connsiteX37" fmla="*/ 2770415 w 5023757"/>
                <a:gd name="connsiteY37" fmla="*/ 1706974 h 2255859"/>
                <a:gd name="connsiteX38" fmla="*/ 2770415 w 5023757"/>
                <a:gd name="connsiteY38" fmla="*/ 1883866 h 2255859"/>
                <a:gd name="connsiteX39" fmla="*/ 2628901 w 5023757"/>
                <a:gd name="connsiteY39" fmla="*/ 1941016 h 2255859"/>
                <a:gd name="connsiteX40" fmla="*/ 2403021 w 5023757"/>
                <a:gd name="connsiteY40" fmla="*/ 1913803 h 2255859"/>
                <a:gd name="connsiteX41" fmla="*/ 2220687 w 5023757"/>
                <a:gd name="connsiteY41" fmla="*/ 1840324 h 2255859"/>
                <a:gd name="connsiteX42" fmla="*/ 2117272 w 5023757"/>
                <a:gd name="connsiteY42" fmla="*/ 1766845 h 2255859"/>
                <a:gd name="connsiteX43" fmla="*/ 2079173 w 5023757"/>
                <a:gd name="connsiteY43" fmla="*/ 1881145 h 2255859"/>
                <a:gd name="connsiteX44" fmla="*/ 2035629 w 5023757"/>
                <a:gd name="connsiteY44" fmla="*/ 1970952 h 2255859"/>
                <a:gd name="connsiteX45" fmla="*/ 1899557 w 5023757"/>
                <a:gd name="connsiteY45" fmla="*/ 2117909 h 2255859"/>
                <a:gd name="connsiteX46" fmla="*/ 1796144 w 5023757"/>
                <a:gd name="connsiteY46" fmla="*/ 2177781 h 2255859"/>
                <a:gd name="connsiteX47" fmla="*/ 1619250 w 5023757"/>
                <a:gd name="connsiteY47" fmla="*/ 2240374 h 2255859"/>
                <a:gd name="connsiteX48" fmla="*/ 1398814 w 5023757"/>
                <a:gd name="connsiteY48" fmla="*/ 2245816 h 2255859"/>
                <a:gd name="connsiteX49" fmla="*/ 1047750 w 5023757"/>
                <a:gd name="connsiteY49" fmla="*/ 2120631 h 2255859"/>
                <a:gd name="connsiteX50" fmla="*/ 726622 w 5023757"/>
                <a:gd name="connsiteY50" fmla="*/ 1902916 h 2255859"/>
                <a:gd name="connsiteX51" fmla="*/ 527957 w 5023757"/>
                <a:gd name="connsiteY51" fmla="*/ 1742352 h 2255859"/>
                <a:gd name="connsiteX52" fmla="*/ 326572 w 5023757"/>
                <a:gd name="connsiteY52" fmla="*/ 1560016 h 2255859"/>
                <a:gd name="connsiteX53" fmla="*/ 130629 w 5023757"/>
                <a:gd name="connsiteY53" fmla="*/ 1617166 h 2255859"/>
                <a:gd name="connsiteX54" fmla="*/ 8165 w 5023757"/>
                <a:gd name="connsiteY54" fmla="*/ 1652545 h 2255859"/>
                <a:gd name="connsiteX55" fmla="*/ 0 w 5023757"/>
                <a:gd name="connsiteY55" fmla="*/ 1345023 h 2255859"/>
                <a:gd name="connsiteX0" fmla="*/ 0 w 5023757"/>
                <a:gd name="connsiteY0" fmla="*/ 1345023 h 2255859"/>
                <a:gd name="connsiteX1" fmla="*/ 353786 w 5023757"/>
                <a:gd name="connsiteY1" fmla="*/ 1176295 h 2255859"/>
                <a:gd name="connsiteX2" fmla="*/ 2337707 w 5023757"/>
                <a:gd name="connsiteY2" fmla="*/ 1040224 h 2255859"/>
                <a:gd name="connsiteX3" fmla="*/ 4229100 w 5023757"/>
                <a:gd name="connsiteY3" fmla="*/ 1138195 h 2255859"/>
                <a:gd name="connsiteX4" fmla="*/ 4416879 w 5023757"/>
                <a:gd name="connsiteY4" fmla="*/ 683716 h 2255859"/>
                <a:gd name="connsiteX5" fmla="*/ 4468586 w 5023757"/>
                <a:gd name="connsiteY5" fmla="*/ 417016 h 2255859"/>
                <a:gd name="connsiteX6" fmla="*/ 4498522 w 5023757"/>
                <a:gd name="connsiteY6" fmla="*/ 245566 h 2255859"/>
                <a:gd name="connsiteX7" fmla="*/ 4514850 w 5023757"/>
                <a:gd name="connsiteY7" fmla="*/ 150316 h 2255859"/>
                <a:gd name="connsiteX8" fmla="*/ 4533900 w 5023757"/>
                <a:gd name="connsiteY8" fmla="*/ 74116 h 2255859"/>
                <a:gd name="connsiteX9" fmla="*/ 4561115 w 5023757"/>
                <a:gd name="connsiteY9" fmla="*/ 11524 h 2255859"/>
                <a:gd name="connsiteX10" fmla="*/ 4577443 w 5023757"/>
                <a:gd name="connsiteY10" fmla="*/ 638 h 2255859"/>
                <a:gd name="connsiteX11" fmla="*/ 4612822 w 5023757"/>
                <a:gd name="connsiteY11" fmla="*/ 14245 h 2255859"/>
                <a:gd name="connsiteX12" fmla="*/ 4634593 w 5023757"/>
                <a:gd name="connsiteY12" fmla="*/ 117659 h 2255859"/>
                <a:gd name="connsiteX13" fmla="*/ 4686300 w 5023757"/>
                <a:gd name="connsiteY13" fmla="*/ 259174 h 2255859"/>
                <a:gd name="connsiteX14" fmla="*/ 4729843 w 5023757"/>
                <a:gd name="connsiteY14" fmla="*/ 348981 h 2255859"/>
                <a:gd name="connsiteX15" fmla="*/ 4797879 w 5023757"/>
                <a:gd name="connsiteY15" fmla="*/ 463281 h 2255859"/>
                <a:gd name="connsiteX16" fmla="*/ 4887686 w 5023757"/>
                <a:gd name="connsiteY16" fmla="*/ 623845 h 2255859"/>
                <a:gd name="connsiteX17" fmla="*/ 4980215 w 5023757"/>
                <a:gd name="connsiteY17" fmla="*/ 847002 h 2255859"/>
                <a:gd name="connsiteX18" fmla="*/ 5023757 w 5023757"/>
                <a:gd name="connsiteY18" fmla="*/ 1037502 h 2255859"/>
                <a:gd name="connsiteX19" fmla="*/ 4980215 w 5023757"/>
                <a:gd name="connsiteY19" fmla="*/ 1208952 h 2255859"/>
                <a:gd name="connsiteX20" fmla="*/ 4925786 w 5023757"/>
                <a:gd name="connsiteY20" fmla="*/ 1255216 h 2255859"/>
                <a:gd name="connsiteX21" fmla="*/ 4966607 w 5023757"/>
                <a:gd name="connsiteY21" fmla="*/ 1336859 h 2255859"/>
                <a:gd name="connsiteX22" fmla="*/ 4999265 w 5023757"/>
                <a:gd name="connsiteY22" fmla="*/ 1413059 h 2255859"/>
                <a:gd name="connsiteX23" fmla="*/ 4999265 w 5023757"/>
                <a:gd name="connsiteY23" fmla="*/ 1527359 h 2255859"/>
                <a:gd name="connsiteX24" fmla="*/ 4966608 w 5023757"/>
                <a:gd name="connsiteY24" fmla="*/ 1687923 h 2255859"/>
                <a:gd name="connsiteX25" fmla="*/ 4855029 w 5023757"/>
                <a:gd name="connsiteY25" fmla="*/ 1823995 h 2255859"/>
                <a:gd name="connsiteX26" fmla="*/ 4678136 w 5023757"/>
                <a:gd name="connsiteY26" fmla="*/ 1875702 h 2255859"/>
                <a:gd name="connsiteX27" fmla="*/ 4484915 w 5023757"/>
                <a:gd name="connsiteY27" fmla="*/ 1837603 h 2255859"/>
                <a:gd name="connsiteX28" fmla="*/ 4337957 w 5023757"/>
                <a:gd name="connsiteY28" fmla="*/ 1935573 h 2255859"/>
                <a:gd name="connsiteX29" fmla="*/ 4152900 w 5023757"/>
                <a:gd name="connsiteY29" fmla="*/ 1941016 h 2255859"/>
                <a:gd name="connsiteX30" fmla="*/ 3943350 w 5023757"/>
                <a:gd name="connsiteY30" fmla="*/ 2063480 h 2255859"/>
                <a:gd name="connsiteX31" fmla="*/ 3712028 w 5023757"/>
                <a:gd name="connsiteY31" fmla="*/ 2052595 h 2255859"/>
                <a:gd name="connsiteX32" fmla="*/ 3412672 w 5023757"/>
                <a:gd name="connsiteY32" fmla="*/ 1979116 h 2255859"/>
                <a:gd name="connsiteX33" fmla="*/ 3178629 w 5023757"/>
                <a:gd name="connsiteY33" fmla="*/ 1883866 h 2255859"/>
                <a:gd name="connsiteX34" fmla="*/ 2947307 w 5023757"/>
                <a:gd name="connsiteY34" fmla="*/ 1734188 h 2255859"/>
                <a:gd name="connsiteX35" fmla="*/ 2843893 w 5023757"/>
                <a:gd name="connsiteY35" fmla="*/ 1657989 h 2255859"/>
                <a:gd name="connsiteX36" fmla="*/ 2718707 w 5023757"/>
                <a:gd name="connsiteY36" fmla="*/ 1543688 h 2255859"/>
                <a:gd name="connsiteX37" fmla="*/ 2770415 w 5023757"/>
                <a:gd name="connsiteY37" fmla="*/ 1706974 h 2255859"/>
                <a:gd name="connsiteX38" fmla="*/ 2770415 w 5023757"/>
                <a:gd name="connsiteY38" fmla="*/ 1883866 h 2255859"/>
                <a:gd name="connsiteX39" fmla="*/ 2628901 w 5023757"/>
                <a:gd name="connsiteY39" fmla="*/ 1941016 h 2255859"/>
                <a:gd name="connsiteX40" fmla="*/ 2403021 w 5023757"/>
                <a:gd name="connsiteY40" fmla="*/ 1913803 h 2255859"/>
                <a:gd name="connsiteX41" fmla="*/ 2220687 w 5023757"/>
                <a:gd name="connsiteY41" fmla="*/ 1840324 h 2255859"/>
                <a:gd name="connsiteX42" fmla="*/ 2117272 w 5023757"/>
                <a:gd name="connsiteY42" fmla="*/ 1766845 h 2255859"/>
                <a:gd name="connsiteX43" fmla="*/ 2079173 w 5023757"/>
                <a:gd name="connsiteY43" fmla="*/ 1881145 h 2255859"/>
                <a:gd name="connsiteX44" fmla="*/ 2035629 w 5023757"/>
                <a:gd name="connsiteY44" fmla="*/ 1970952 h 2255859"/>
                <a:gd name="connsiteX45" fmla="*/ 1899557 w 5023757"/>
                <a:gd name="connsiteY45" fmla="*/ 2117909 h 2255859"/>
                <a:gd name="connsiteX46" fmla="*/ 1796144 w 5023757"/>
                <a:gd name="connsiteY46" fmla="*/ 2177781 h 2255859"/>
                <a:gd name="connsiteX47" fmla="*/ 1619250 w 5023757"/>
                <a:gd name="connsiteY47" fmla="*/ 2240374 h 2255859"/>
                <a:gd name="connsiteX48" fmla="*/ 1398814 w 5023757"/>
                <a:gd name="connsiteY48" fmla="*/ 2245816 h 2255859"/>
                <a:gd name="connsiteX49" fmla="*/ 1047750 w 5023757"/>
                <a:gd name="connsiteY49" fmla="*/ 2120631 h 2255859"/>
                <a:gd name="connsiteX50" fmla="*/ 726622 w 5023757"/>
                <a:gd name="connsiteY50" fmla="*/ 1902916 h 2255859"/>
                <a:gd name="connsiteX51" fmla="*/ 527957 w 5023757"/>
                <a:gd name="connsiteY51" fmla="*/ 1742352 h 2255859"/>
                <a:gd name="connsiteX52" fmla="*/ 326572 w 5023757"/>
                <a:gd name="connsiteY52" fmla="*/ 1560016 h 2255859"/>
                <a:gd name="connsiteX53" fmla="*/ 130629 w 5023757"/>
                <a:gd name="connsiteY53" fmla="*/ 1617166 h 2255859"/>
                <a:gd name="connsiteX54" fmla="*/ 8165 w 5023757"/>
                <a:gd name="connsiteY54" fmla="*/ 1652545 h 2255859"/>
                <a:gd name="connsiteX55" fmla="*/ 0 w 5023757"/>
                <a:gd name="connsiteY55" fmla="*/ 1345023 h 2255859"/>
                <a:gd name="connsiteX0" fmla="*/ 0 w 5023974"/>
                <a:gd name="connsiteY0" fmla="*/ 1345023 h 2255859"/>
                <a:gd name="connsiteX1" fmla="*/ 353786 w 5023974"/>
                <a:gd name="connsiteY1" fmla="*/ 1176295 h 2255859"/>
                <a:gd name="connsiteX2" fmla="*/ 2337707 w 5023974"/>
                <a:gd name="connsiteY2" fmla="*/ 1040224 h 2255859"/>
                <a:gd name="connsiteX3" fmla="*/ 4229100 w 5023974"/>
                <a:gd name="connsiteY3" fmla="*/ 1138195 h 2255859"/>
                <a:gd name="connsiteX4" fmla="*/ 4416879 w 5023974"/>
                <a:gd name="connsiteY4" fmla="*/ 683716 h 2255859"/>
                <a:gd name="connsiteX5" fmla="*/ 4468586 w 5023974"/>
                <a:gd name="connsiteY5" fmla="*/ 417016 h 2255859"/>
                <a:gd name="connsiteX6" fmla="*/ 4498522 w 5023974"/>
                <a:gd name="connsiteY6" fmla="*/ 245566 h 2255859"/>
                <a:gd name="connsiteX7" fmla="*/ 4514850 w 5023974"/>
                <a:gd name="connsiteY7" fmla="*/ 150316 h 2255859"/>
                <a:gd name="connsiteX8" fmla="*/ 4533900 w 5023974"/>
                <a:gd name="connsiteY8" fmla="*/ 74116 h 2255859"/>
                <a:gd name="connsiteX9" fmla="*/ 4561115 w 5023974"/>
                <a:gd name="connsiteY9" fmla="*/ 11524 h 2255859"/>
                <a:gd name="connsiteX10" fmla="*/ 4577443 w 5023974"/>
                <a:gd name="connsiteY10" fmla="*/ 638 h 2255859"/>
                <a:gd name="connsiteX11" fmla="*/ 4612822 w 5023974"/>
                <a:gd name="connsiteY11" fmla="*/ 14245 h 2255859"/>
                <a:gd name="connsiteX12" fmla="*/ 4634593 w 5023974"/>
                <a:gd name="connsiteY12" fmla="*/ 117659 h 2255859"/>
                <a:gd name="connsiteX13" fmla="*/ 4686300 w 5023974"/>
                <a:gd name="connsiteY13" fmla="*/ 259174 h 2255859"/>
                <a:gd name="connsiteX14" fmla="*/ 4729843 w 5023974"/>
                <a:gd name="connsiteY14" fmla="*/ 348981 h 2255859"/>
                <a:gd name="connsiteX15" fmla="*/ 4797879 w 5023974"/>
                <a:gd name="connsiteY15" fmla="*/ 463281 h 2255859"/>
                <a:gd name="connsiteX16" fmla="*/ 4887686 w 5023974"/>
                <a:gd name="connsiteY16" fmla="*/ 623845 h 2255859"/>
                <a:gd name="connsiteX17" fmla="*/ 4980215 w 5023974"/>
                <a:gd name="connsiteY17" fmla="*/ 847002 h 2255859"/>
                <a:gd name="connsiteX18" fmla="*/ 5023757 w 5023974"/>
                <a:gd name="connsiteY18" fmla="*/ 1037502 h 2255859"/>
                <a:gd name="connsiteX19" fmla="*/ 4993822 w 5023974"/>
                <a:gd name="connsiteY19" fmla="*/ 1181738 h 2255859"/>
                <a:gd name="connsiteX20" fmla="*/ 4925786 w 5023974"/>
                <a:gd name="connsiteY20" fmla="*/ 1255216 h 2255859"/>
                <a:gd name="connsiteX21" fmla="*/ 4966607 w 5023974"/>
                <a:gd name="connsiteY21" fmla="*/ 1336859 h 2255859"/>
                <a:gd name="connsiteX22" fmla="*/ 4999265 w 5023974"/>
                <a:gd name="connsiteY22" fmla="*/ 1413059 h 2255859"/>
                <a:gd name="connsiteX23" fmla="*/ 4999265 w 5023974"/>
                <a:gd name="connsiteY23" fmla="*/ 1527359 h 2255859"/>
                <a:gd name="connsiteX24" fmla="*/ 4966608 w 5023974"/>
                <a:gd name="connsiteY24" fmla="*/ 1687923 h 2255859"/>
                <a:gd name="connsiteX25" fmla="*/ 4855029 w 5023974"/>
                <a:gd name="connsiteY25" fmla="*/ 1823995 h 2255859"/>
                <a:gd name="connsiteX26" fmla="*/ 4678136 w 5023974"/>
                <a:gd name="connsiteY26" fmla="*/ 1875702 h 2255859"/>
                <a:gd name="connsiteX27" fmla="*/ 4484915 w 5023974"/>
                <a:gd name="connsiteY27" fmla="*/ 1837603 h 2255859"/>
                <a:gd name="connsiteX28" fmla="*/ 4337957 w 5023974"/>
                <a:gd name="connsiteY28" fmla="*/ 1935573 h 2255859"/>
                <a:gd name="connsiteX29" fmla="*/ 4152900 w 5023974"/>
                <a:gd name="connsiteY29" fmla="*/ 1941016 h 2255859"/>
                <a:gd name="connsiteX30" fmla="*/ 3943350 w 5023974"/>
                <a:gd name="connsiteY30" fmla="*/ 2063480 h 2255859"/>
                <a:gd name="connsiteX31" fmla="*/ 3712028 w 5023974"/>
                <a:gd name="connsiteY31" fmla="*/ 2052595 h 2255859"/>
                <a:gd name="connsiteX32" fmla="*/ 3412672 w 5023974"/>
                <a:gd name="connsiteY32" fmla="*/ 1979116 h 2255859"/>
                <a:gd name="connsiteX33" fmla="*/ 3178629 w 5023974"/>
                <a:gd name="connsiteY33" fmla="*/ 1883866 h 2255859"/>
                <a:gd name="connsiteX34" fmla="*/ 2947307 w 5023974"/>
                <a:gd name="connsiteY34" fmla="*/ 1734188 h 2255859"/>
                <a:gd name="connsiteX35" fmla="*/ 2843893 w 5023974"/>
                <a:gd name="connsiteY35" fmla="*/ 1657989 h 2255859"/>
                <a:gd name="connsiteX36" fmla="*/ 2718707 w 5023974"/>
                <a:gd name="connsiteY36" fmla="*/ 1543688 h 2255859"/>
                <a:gd name="connsiteX37" fmla="*/ 2770415 w 5023974"/>
                <a:gd name="connsiteY37" fmla="*/ 1706974 h 2255859"/>
                <a:gd name="connsiteX38" fmla="*/ 2770415 w 5023974"/>
                <a:gd name="connsiteY38" fmla="*/ 1883866 h 2255859"/>
                <a:gd name="connsiteX39" fmla="*/ 2628901 w 5023974"/>
                <a:gd name="connsiteY39" fmla="*/ 1941016 h 2255859"/>
                <a:gd name="connsiteX40" fmla="*/ 2403021 w 5023974"/>
                <a:gd name="connsiteY40" fmla="*/ 1913803 h 2255859"/>
                <a:gd name="connsiteX41" fmla="*/ 2220687 w 5023974"/>
                <a:gd name="connsiteY41" fmla="*/ 1840324 h 2255859"/>
                <a:gd name="connsiteX42" fmla="*/ 2117272 w 5023974"/>
                <a:gd name="connsiteY42" fmla="*/ 1766845 h 2255859"/>
                <a:gd name="connsiteX43" fmla="*/ 2079173 w 5023974"/>
                <a:gd name="connsiteY43" fmla="*/ 1881145 h 2255859"/>
                <a:gd name="connsiteX44" fmla="*/ 2035629 w 5023974"/>
                <a:gd name="connsiteY44" fmla="*/ 1970952 h 2255859"/>
                <a:gd name="connsiteX45" fmla="*/ 1899557 w 5023974"/>
                <a:gd name="connsiteY45" fmla="*/ 2117909 h 2255859"/>
                <a:gd name="connsiteX46" fmla="*/ 1796144 w 5023974"/>
                <a:gd name="connsiteY46" fmla="*/ 2177781 h 2255859"/>
                <a:gd name="connsiteX47" fmla="*/ 1619250 w 5023974"/>
                <a:gd name="connsiteY47" fmla="*/ 2240374 h 2255859"/>
                <a:gd name="connsiteX48" fmla="*/ 1398814 w 5023974"/>
                <a:gd name="connsiteY48" fmla="*/ 2245816 h 2255859"/>
                <a:gd name="connsiteX49" fmla="*/ 1047750 w 5023974"/>
                <a:gd name="connsiteY49" fmla="*/ 2120631 h 2255859"/>
                <a:gd name="connsiteX50" fmla="*/ 726622 w 5023974"/>
                <a:gd name="connsiteY50" fmla="*/ 1902916 h 2255859"/>
                <a:gd name="connsiteX51" fmla="*/ 527957 w 5023974"/>
                <a:gd name="connsiteY51" fmla="*/ 1742352 h 2255859"/>
                <a:gd name="connsiteX52" fmla="*/ 326572 w 5023974"/>
                <a:gd name="connsiteY52" fmla="*/ 1560016 h 2255859"/>
                <a:gd name="connsiteX53" fmla="*/ 130629 w 5023974"/>
                <a:gd name="connsiteY53" fmla="*/ 1617166 h 2255859"/>
                <a:gd name="connsiteX54" fmla="*/ 8165 w 5023974"/>
                <a:gd name="connsiteY54" fmla="*/ 1652545 h 2255859"/>
                <a:gd name="connsiteX55" fmla="*/ 0 w 5023974"/>
                <a:gd name="connsiteY55" fmla="*/ 1345023 h 2255859"/>
                <a:gd name="connsiteX0" fmla="*/ 0 w 5023974"/>
                <a:gd name="connsiteY0" fmla="*/ 1345023 h 2255859"/>
                <a:gd name="connsiteX1" fmla="*/ 353786 w 5023974"/>
                <a:gd name="connsiteY1" fmla="*/ 1176295 h 2255859"/>
                <a:gd name="connsiteX2" fmla="*/ 2337707 w 5023974"/>
                <a:gd name="connsiteY2" fmla="*/ 1040224 h 2255859"/>
                <a:gd name="connsiteX3" fmla="*/ 4229100 w 5023974"/>
                <a:gd name="connsiteY3" fmla="*/ 1138195 h 2255859"/>
                <a:gd name="connsiteX4" fmla="*/ 4416879 w 5023974"/>
                <a:gd name="connsiteY4" fmla="*/ 683716 h 2255859"/>
                <a:gd name="connsiteX5" fmla="*/ 4468586 w 5023974"/>
                <a:gd name="connsiteY5" fmla="*/ 417016 h 2255859"/>
                <a:gd name="connsiteX6" fmla="*/ 4498522 w 5023974"/>
                <a:gd name="connsiteY6" fmla="*/ 245566 h 2255859"/>
                <a:gd name="connsiteX7" fmla="*/ 4514850 w 5023974"/>
                <a:gd name="connsiteY7" fmla="*/ 150316 h 2255859"/>
                <a:gd name="connsiteX8" fmla="*/ 4533900 w 5023974"/>
                <a:gd name="connsiteY8" fmla="*/ 74116 h 2255859"/>
                <a:gd name="connsiteX9" fmla="*/ 4561115 w 5023974"/>
                <a:gd name="connsiteY9" fmla="*/ 11524 h 2255859"/>
                <a:gd name="connsiteX10" fmla="*/ 4577443 w 5023974"/>
                <a:gd name="connsiteY10" fmla="*/ 638 h 2255859"/>
                <a:gd name="connsiteX11" fmla="*/ 4612822 w 5023974"/>
                <a:gd name="connsiteY11" fmla="*/ 14245 h 2255859"/>
                <a:gd name="connsiteX12" fmla="*/ 4634593 w 5023974"/>
                <a:gd name="connsiteY12" fmla="*/ 117659 h 2255859"/>
                <a:gd name="connsiteX13" fmla="*/ 4686300 w 5023974"/>
                <a:gd name="connsiteY13" fmla="*/ 259174 h 2255859"/>
                <a:gd name="connsiteX14" fmla="*/ 4729843 w 5023974"/>
                <a:gd name="connsiteY14" fmla="*/ 348981 h 2255859"/>
                <a:gd name="connsiteX15" fmla="*/ 4797879 w 5023974"/>
                <a:gd name="connsiteY15" fmla="*/ 463281 h 2255859"/>
                <a:gd name="connsiteX16" fmla="*/ 4887686 w 5023974"/>
                <a:gd name="connsiteY16" fmla="*/ 623845 h 2255859"/>
                <a:gd name="connsiteX17" fmla="*/ 4980215 w 5023974"/>
                <a:gd name="connsiteY17" fmla="*/ 847002 h 2255859"/>
                <a:gd name="connsiteX18" fmla="*/ 5023757 w 5023974"/>
                <a:gd name="connsiteY18" fmla="*/ 1037502 h 2255859"/>
                <a:gd name="connsiteX19" fmla="*/ 4993822 w 5023974"/>
                <a:gd name="connsiteY19" fmla="*/ 1181738 h 2255859"/>
                <a:gd name="connsiteX20" fmla="*/ 4925786 w 5023974"/>
                <a:gd name="connsiteY20" fmla="*/ 1255216 h 2255859"/>
                <a:gd name="connsiteX21" fmla="*/ 4999265 w 5023974"/>
                <a:gd name="connsiteY21" fmla="*/ 1413059 h 2255859"/>
                <a:gd name="connsiteX22" fmla="*/ 4999265 w 5023974"/>
                <a:gd name="connsiteY22" fmla="*/ 1527359 h 2255859"/>
                <a:gd name="connsiteX23" fmla="*/ 4966608 w 5023974"/>
                <a:gd name="connsiteY23" fmla="*/ 1687923 h 2255859"/>
                <a:gd name="connsiteX24" fmla="*/ 4855029 w 5023974"/>
                <a:gd name="connsiteY24" fmla="*/ 1823995 h 2255859"/>
                <a:gd name="connsiteX25" fmla="*/ 4678136 w 5023974"/>
                <a:gd name="connsiteY25" fmla="*/ 1875702 h 2255859"/>
                <a:gd name="connsiteX26" fmla="*/ 4484915 w 5023974"/>
                <a:gd name="connsiteY26" fmla="*/ 1837603 h 2255859"/>
                <a:gd name="connsiteX27" fmla="*/ 4337957 w 5023974"/>
                <a:gd name="connsiteY27" fmla="*/ 1935573 h 2255859"/>
                <a:gd name="connsiteX28" fmla="*/ 4152900 w 5023974"/>
                <a:gd name="connsiteY28" fmla="*/ 1941016 h 2255859"/>
                <a:gd name="connsiteX29" fmla="*/ 3943350 w 5023974"/>
                <a:gd name="connsiteY29" fmla="*/ 2063480 h 2255859"/>
                <a:gd name="connsiteX30" fmla="*/ 3712028 w 5023974"/>
                <a:gd name="connsiteY30" fmla="*/ 2052595 h 2255859"/>
                <a:gd name="connsiteX31" fmla="*/ 3412672 w 5023974"/>
                <a:gd name="connsiteY31" fmla="*/ 1979116 h 2255859"/>
                <a:gd name="connsiteX32" fmla="*/ 3178629 w 5023974"/>
                <a:gd name="connsiteY32" fmla="*/ 1883866 h 2255859"/>
                <a:gd name="connsiteX33" fmla="*/ 2947307 w 5023974"/>
                <a:gd name="connsiteY33" fmla="*/ 1734188 h 2255859"/>
                <a:gd name="connsiteX34" fmla="*/ 2843893 w 5023974"/>
                <a:gd name="connsiteY34" fmla="*/ 1657989 h 2255859"/>
                <a:gd name="connsiteX35" fmla="*/ 2718707 w 5023974"/>
                <a:gd name="connsiteY35" fmla="*/ 1543688 h 2255859"/>
                <a:gd name="connsiteX36" fmla="*/ 2770415 w 5023974"/>
                <a:gd name="connsiteY36" fmla="*/ 1706974 h 2255859"/>
                <a:gd name="connsiteX37" fmla="*/ 2770415 w 5023974"/>
                <a:gd name="connsiteY37" fmla="*/ 1883866 h 2255859"/>
                <a:gd name="connsiteX38" fmla="*/ 2628901 w 5023974"/>
                <a:gd name="connsiteY38" fmla="*/ 1941016 h 2255859"/>
                <a:gd name="connsiteX39" fmla="*/ 2403021 w 5023974"/>
                <a:gd name="connsiteY39" fmla="*/ 1913803 h 2255859"/>
                <a:gd name="connsiteX40" fmla="*/ 2220687 w 5023974"/>
                <a:gd name="connsiteY40" fmla="*/ 1840324 h 2255859"/>
                <a:gd name="connsiteX41" fmla="*/ 2117272 w 5023974"/>
                <a:gd name="connsiteY41" fmla="*/ 1766845 h 2255859"/>
                <a:gd name="connsiteX42" fmla="*/ 2079173 w 5023974"/>
                <a:gd name="connsiteY42" fmla="*/ 1881145 h 2255859"/>
                <a:gd name="connsiteX43" fmla="*/ 2035629 w 5023974"/>
                <a:gd name="connsiteY43" fmla="*/ 1970952 h 2255859"/>
                <a:gd name="connsiteX44" fmla="*/ 1899557 w 5023974"/>
                <a:gd name="connsiteY44" fmla="*/ 2117909 h 2255859"/>
                <a:gd name="connsiteX45" fmla="*/ 1796144 w 5023974"/>
                <a:gd name="connsiteY45" fmla="*/ 2177781 h 2255859"/>
                <a:gd name="connsiteX46" fmla="*/ 1619250 w 5023974"/>
                <a:gd name="connsiteY46" fmla="*/ 2240374 h 2255859"/>
                <a:gd name="connsiteX47" fmla="*/ 1398814 w 5023974"/>
                <a:gd name="connsiteY47" fmla="*/ 2245816 h 2255859"/>
                <a:gd name="connsiteX48" fmla="*/ 1047750 w 5023974"/>
                <a:gd name="connsiteY48" fmla="*/ 2120631 h 2255859"/>
                <a:gd name="connsiteX49" fmla="*/ 726622 w 5023974"/>
                <a:gd name="connsiteY49" fmla="*/ 1902916 h 2255859"/>
                <a:gd name="connsiteX50" fmla="*/ 527957 w 5023974"/>
                <a:gd name="connsiteY50" fmla="*/ 1742352 h 2255859"/>
                <a:gd name="connsiteX51" fmla="*/ 326572 w 5023974"/>
                <a:gd name="connsiteY51" fmla="*/ 1560016 h 2255859"/>
                <a:gd name="connsiteX52" fmla="*/ 130629 w 5023974"/>
                <a:gd name="connsiteY52" fmla="*/ 1617166 h 2255859"/>
                <a:gd name="connsiteX53" fmla="*/ 8165 w 5023974"/>
                <a:gd name="connsiteY53" fmla="*/ 1652545 h 2255859"/>
                <a:gd name="connsiteX54" fmla="*/ 0 w 5023974"/>
                <a:gd name="connsiteY54" fmla="*/ 1345023 h 2255859"/>
                <a:gd name="connsiteX0" fmla="*/ 0 w 5024127"/>
                <a:gd name="connsiteY0" fmla="*/ 1345023 h 2255859"/>
                <a:gd name="connsiteX1" fmla="*/ 353786 w 5024127"/>
                <a:gd name="connsiteY1" fmla="*/ 1176295 h 2255859"/>
                <a:gd name="connsiteX2" fmla="*/ 2337707 w 5024127"/>
                <a:gd name="connsiteY2" fmla="*/ 1040224 h 2255859"/>
                <a:gd name="connsiteX3" fmla="*/ 4229100 w 5024127"/>
                <a:gd name="connsiteY3" fmla="*/ 1138195 h 2255859"/>
                <a:gd name="connsiteX4" fmla="*/ 4416879 w 5024127"/>
                <a:gd name="connsiteY4" fmla="*/ 683716 h 2255859"/>
                <a:gd name="connsiteX5" fmla="*/ 4468586 w 5024127"/>
                <a:gd name="connsiteY5" fmla="*/ 417016 h 2255859"/>
                <a:gd name="connsiteX6" fmla="*/ 4498522 w 5024127"/>
                <a:gd name="connsiteY6" fmla="*/ 245566 h 2255859"/>
                <a:gd name="connsiteX7" fmla="*/ 4514850 w 5024127"/>
                <a:gd name="connsiteY7" fmla="*/ 150316 h 2255859"/>
                <a:gd name="connsiteX8" fmla="*/ 4533900 w 5024127"/>
                <a:gd name="connsiteY8" fmla="*/ 74116 h 2255859"/>
                <a:gd name="connsiteX9" fmla="*/ 4561115 w 5024127"/>
                <a:gd name="connsiteY9" fmla="*/ 11524 h 2255859"/>
                <a:gd name="connsiteX10" fmla="*/ 4577443 w 5024127"/>
                <a:gd name="connsiteY10" fmla="*/ 638 h 2255859"/>
                <a:gd name="connsiteX11" fmla="*/ 4612822 w 5024127"/>
                <a:gd name="connsiteY11" fmla="*/ 14245 h 2255859"/>
                <a:gd name="connsiteX12" fmla="*/ 4634593 w 5024127"/>
                <a:gd name="connsiteY12" fmla="*/ 117659 h 2255859"/>
                <a:gd name="connsiteX13" fmla="*/ 4686300 w 5024127"/>
                <a:gd name="connsiteY13" fmla="*/ 259174 h 2255859"/>
                <a:gd name="connsiteX14" fmla="*/ 4729843 w 5024127"/>
                <a:gd name="connsiteY14" fmla="*/ 348981 h 2255859"/>
                <a:gd name="connsiteX15" fmla="*/ 4797879 w 5024127"/>
                <a:gd name="connsiteY15" fmla="*/ 463281 h 2255859"/>
                <a:gd name="connsiteX16" fmla="*/ 4887686 w 5024127"/>
                <a:gd name="connsiteY16" fmla="*/ 623845 h 2255859"/>
                <a:gd name="connsiteX17" fmla="*/ 4980215 w 5024127"/>
                <a:gd name="connsiteY17" fmla="*/ 847002 h 2255859"/>
                <a:gd name="connsiteX18" fmla="*/ 5023757 w 5024127"/>
                <a:gd name="connsiteY18" fmla="*/ 1037502 h 2255859"/>
                <a:gd name="connsiteX19" fmla="*/ 4993822 w 5024127"/>
                <a:gd name="connsiteY19" fmla="*/ 1181738 h 2255859"/>
                <a:gd name="connsiteX20" fmla="*/ 4878161 w 5024127"/>
                <a:gd name="connsiteY20" fmla="*/ 1252834 h 2255859"/>
                <a:gd name="connsiteX21" fmla="*/ 4999265 w 5024127"/>
                <a:gd name="connsiteY21" fmla="*/ 1413059 h 2255859"/>
                <a:gd name="connsiteX22" fmla="*/ 4999265 w 5024127"/>
                <a:gd name="connsiteY22" fmla="*/ 1527359 h 2255859"/>
                <a:gd name="connsiteX23" fmla="*/ 4966608 w 5024127"/>
                <a:gd name="connsiteY23" fmla="*/ 1687923 h 2255859"/>
                <a:gd name="connsiteX24" fmla="*/ 4855029 w 5024127"/>
                <a:gd name="connsiteY24" fmla="*/ 1823995 h 2255859"/>
                <a:gd name="connsiteX25" fmla="*/ 4678136 w 5024127"/>
                <a:gd name="connsiteY25" fmla="*/ 1875702 h 2255859"/>
                <a:gd name="connsiteX26" fmla="*/ 4484915 w 5024127"/>
                <a:gd name="connsiteY26" fmla="*/ 1837603 h 2255859"/>
                <a:gd name="connsiteX27" fmla="*/ 4337957 w 5024127"/>
                <a:gd name="connsiteY27" fmla="*/ 1935573 h 2255859"/>
                <a:gd name="connsiteX28" fmla="*/ 4152900 w 5024127"/>
                <a:gd name="connsiteY28" fmla="*/ 1941016 h 2255859"/>
                <a:gd name="connsiteX29" fmla="*/ 3943350 w 5024127"/>
                <a:gd name="connsiteY29" fmla="*/ 2063480 h 2255859"/>
                <a:gd name="connsiteX30" fmla="*/ 3712028 w 5024127"/>
                <a:gd name="connsiteY30" fmla="*/ 2052595 h 2255859"/>
                <a:gd name="connsiteX31" fmla="*/ 3412672 w 5024127"/>
                <a:gd name="connsiteY31" fmla="*/ 1979116 h 2255859"/>
                <a:gd name="connsiteX32" fmla="*/ 3178629 w 5024127"/>
                <a:gd name="connsiteY32" fmla="*/ 1883866 h 2255859"/>
                <a:gd name="connsiteX33" fmla="*/ 2947307 w 5024127"/>
                <a:gd name="connsiteY33" fmla="*/ 1734188 h 2255859"/>
                <a:gd name="connsiteX34" fmla="*/ 2843893 w 5024127"/>
                <a:gd name="connsiteY34" fmla="*/ 1657989 h 2255859"/>
                <a:gd name="connsiteX35" fmla="*/ 2718707 w 5024127"/>
                <a:gd name="connsiteY35" fmla="*/ 1543688 h 2255859"/>
                <a:gd name="connsiteX36" fmla="*/ 2770415 w 5024127"/>
                <a:gd name="connsiteY36" fmla="*/ 1706974 h 2255859"/>
                <a:gd name="connsiteX37" fmla="*/ 2770415 w 5024127"/>
                <a:gd name="connsiteY37" fmla="*/ 1883866 h 2255859"/>
                <a:gd name="connsiteX38" fmla="*/ 2628901 w 5024127"/>
                <a:gd name="connsiteY38" fmla="*/ 1941016 h 2255859"/>
                <a:gd name="connsiteX39" fmla="*/ 2403021 w 5024127"/>
                <a:gd name="connsiteY39" fmla="*/ 1913803 h 2255859"/>
                <a:gd name="connsiteX40" fmla="*/ 2220687 w 5024127"/>
                <a:gd name="connsiteY40" fmla="*/ 1840324 h 2255859"/>
                <a:gd name="connsiteX41" fmla="*/ 2117272 w 5024127"/>
                <a:gd name="connsiteY41" fmla="*/ 1766845 h 2255859"/>
                <a:gd name="connsiteX42" fmla="*/ 2079173 w 5024127"/>
                <a:gd name="connsiteY42" fmla="*/ 1881145 h 2255859"/>
                <a:gd name="connsiteX43" fmla="*/ 2035629 w 5024127"/>
                <a:gd name="connsiteY43" fmla="*/ 1970952 h 2255859"/>
                <a:gd name="connsiteX44" fmla="*/ 1899557 w 5024127"/>
                <a:gd name="connsiteY44" fmla="*/ 2117909 h 2255859"/>
                <a:gd name="connsiteX45" fmla="*/ 1796144 w 5024127"/>
                <a:gd name="connsiteY45" fmla="*/ 2177781 h 2255859"/>
                <a:gd name="connsiteX46" fmla="*/ 1619250 w 5024127"/>
                <a:gd name="connsiteY46" fmla="*/ 2240374 h 2255859"/>
                <a:gd name="connsiteX47" fmla="*/ 1398814 w 5024127"/>
                <a:gd name="connsiteY47" fmla="*/ 2245816 h 2255859"/>
                <a:gd name="connsiteX48" fmla="*/ 1047750 w 5024127"/>
                <a:gd name="connsiteY48" fmla="*/ 2120631 h 2255859"/>
                <a:gd name="connsiteX49" fmla="*/ 726622 w 5024127"/>
                <a:gd name="connsiteY49" fmla="*/ 1902916 h 2255859"/>
                <a:gd name="connsiteX50" fmla="*/ 527957 w 5024127"/>
                <a:gd name="connsiteY50" fmla="*/ 1742352 h 2255859"/>
                <a:gd name="connsiteX51" fmla="*/ 326572 w 5024127"/>
                <a:gd name="connsiteY51" fmla="*/ 1560016 h 2255859"/>
                <a:gd name="connsiteX52" fmla="*/ 130629 w 5024127"/>
                <a:gd name="connsiteY52" fmla="*/ 1617166 h 2255859"/>
                <a:gd name="connsiteX53" fmla="*/ 8165 w 5024127"/>
                <a:gd name="connsiteY53" fmla="*/ 1652545 h 2255859"/>
                <a:gd name="connsiteX54" fmla="*/ 0 w 5024127"/>
                <a:gd name="connsiteY54" fmla="*/ 1345023 h 2255859"/>
                <a:gd name="connsiteX0" fmla="*/ 0 w 5024127"/>
                <a:gd name="connsiteY0" fmla="*/ 1345023 h 2255859"/>
                <a:gd name="connsiteX1" fmla="*/ 353786 w 5024127"/>
                <a:gd name="connsiteY1" fmla="*/ 1176295 h 2255859"/>
                <a:gd name="connsiteX2" fmla="*/ 2337707 w 5024127"/>
                <a:gd name="connsiteY2" fmla="*/ 1040224 h 2255859"/>
                <a:gd name="connsiteX3" fmla="*/ 4229100 w 5024127"/>
                <a:gd name="connsiteY3" fmla="*/ 1138195 h 2255859"/>
                <a:gd name="connsiteX4" fmla="*/ 4416879 w 5024127"/>
                <a:gd name="connsiteY4" fmla="*/ 683716 h 2255859"/>
                <a:gd name="connsiteX5" fmla="*/ 4468586 w 5024127"/>
                <a:gd name="connsiteY5" fmla="*/ 417016 h 2255859"/>
                <a:gd name="connsiteX6" fmla="*/ 4498522 w 5024127"/>
                <a:gd name="connsiteY6" fmla="*/ 245566 h 2255859"/>
                <a:gd name="connsiteX7" fmla="*/ 4514850 w 5024127"/>
                <a:gd name="connsiteY7" fmla="*/ 150316 h 2255859"/>
                <a:gd name="connsiteX8" fmla="*/ 4533900 w 5024127"/>
                <a:gd name="connsiteY8" fmla="*/ 74116 h 2255859"/>
                <a:gd name="connsiteX9" fmla="*/ 4561115 w 5024127"/>
                <a:gd name="connsiteY9" fmla="*/ 11524 h 2255859"/>
                <a:gd name="connsiteX10" fmla="*/ 4577443 w 5024127"/>
                <a:gd name="connsiteY10" fmla="*/ 638 h 2255859"/>
                <a:gd name="connsiteX11" fmla="*/ 4612822 w 5024127"/>
                <a:gd name="connsiteY11" fmla="*/ 14245 h 2255859"/>
                <a:gd name="connsiteX12" fmla="*/ 4634593 w 5024127"/>
                <a:gd name="connsiteY12" fmla="*/ 117659 h 2255859"/>
                <a:gd name="connsiteX13" fmla="*/ 4686300 w 5024127"/>
                <a:gd name="connsiteY13" fmla="*/ 259174 h 2255859"/>
                <a:gd name="connsiteX14" fmla="*/ 4729843 w 5024127"/>
                <a:gd name="connsiteY14" fmla="*/ 348981 h 2255859"/>
                <a:gd name="connsiteX15" fmla="*/ 4797879 w 5024127"/>
                <a:gd name="connsiteY15" fmla="*/ 463281 h 2255859"/>
                <a:gd name="connsiteX16" fmla="*/ 4887686 w 5024127"/>
                <a:gd name="connsiteY16" fmla="*/ 623845 h 2255859"/>
                <a:gd name="connsiteX17" fmla="*/ 4980215 w 5024127"/>
                <a:gd name="connsiteY17" fmla="*/ 847002 h 2255859"/>
                <a:gd name="connsiteX18" fmla="*/ 5023757 w 5024127"/>
                <a:gd name="connsiteY18" fmla="*/ 1037502 h 2255859"/>
                <a:gd name="connsiteX19" fmla="*/ 4993822 w 5024127"/>
                <a:gd name="connsiteY19" fmla="*/ 1181738 h 2255859"/>
                <a:gd name="connsiteX20" fmla="*/ 4878161 w 5024127"/>
                <a:gd name="connsiteY20" fmla="*/ 1252834 h 2255859"/>
                <a:gd name="connsiteX21" fmla="*/ 4977834 w 5024127"/>
                <a:gd name="connsiteY21" fmla="*/ 1424965 h 2255859"/>
                <a:gd name="connsiteX22" fmla="*/ 4999265 w 5024127"/>
                <a:gd name="connsiteY22" fmla="*/ 1527359 h 2255859"/>
                <a:gd name="connsiteX23" fmla="*/ 4966608 w 5024127"/>
                <a:gd name="connsiteY23" fmla="*/ 1687923 h 2255859"/>
                <a:gd name="connsiteX24" fmla="*/ 4855029 w 5024127"/>
                <a:gd name="connsiteY24" fmla="*/ 1823995 h 2255859"/>
                <a:gd name="connsiteX25" fmla="*/ 4678136 w 5024127"/>
                <a:gd name="connsiteY25" fmla="*/ 1875702 h 2255859"/>
                <a:gd name="connsiteX26" fmla="*/ 4484915 w 5024127"/>
                <a:gd name="connsiteY26" fmla="*/ 1837603 h 2255859"/>
                <a:gd name="connsiteX27" fmla="*/ 4337957 w 5024127"/>
                <a:gd name="connsiteY27" fmla="*/ 1935573 h 2255859"/>
                <a:gd name="connsiteX28" fmla="*/ 4152900 w 5024127"/>
                <a:gd name="connsiteY28" fmla="*/ 1941016 h 2255859"/>
                <a:gd name="connsiteX29" fmla="*/ 3943350 w 5024127"/>
                <a:gd name="connsiteY29" fmla="*/ 2063480 h 2255859"/>
                <a:gd name="connsiteX30" fmla="*/ 3712028 w 5024127"/>
                <a:gd name="connsiteY30" fmla="*/ 2052595 h 2255859"/>
                <a:gd name="connsiteX31" fmla="*/ 3412672 w 5024127"/>
                <a:gd name="connsiteY31" fmla="*/ 1979116 h 2255859"/>
                <a:gd name="connsiteX32" fmla="*/ 3178629 w 5024127"/>
                <a:gd name="connsiteY32" fmla="*/ 1883866 h 2255859"/>
                <a:gd name="connsiteX33" fmla="*/ 2947307 w 5024127"/>
                <a:gd name="connsiteY33" fmla="*/ 1734188 h 2255859"/>
                <a:gd name="connsiteX34" fmla="*/ 2843893 w 5024127"/>
                <a:gd name="connsiteY34" fmla="*/ 1657989 h 2255859"/>
                <a:gd name="connsiteX35" fmla="*/ 2718707 w 5024127"/>
                <a:gd name="connsiteY35" fmla="*/ 1543688 h 2255859"/>
                <a:gd name="connsiteX36" fmla="*/ 2770415 w 5024127"/>
                <a:gd name="connsiteY36" fmla="*/ 1706974 h 2255859"/>
                <a:gd name="connsiteX37" fmla="*/ 2770415 w 5024127"/>
                <a:gd name="connsiteY37" fmla="*/ 1883866 h 2255859"/>
                <a:gd name="connsiteX38" fmla="*/ 2628901 w 5024127"/>
                <a:gd name="connsiteY38" fmla="*/ 1941016 h 2255859"/>
                <a:gd name="connsiteX39" fmla="*/ 2403021 w 5024127"/>
                <a:gd name="connsiteY39" fmla="*/ 1913803 h 2255859"/>
                <a:gd name="connsiteX40" fmla="*/ 2220687 w 5024127"/>
                <a:gd name="connsiteY40" fmla="*/ 1840324 h 2255859"/>
                <a:gd name="connsiteX41" fmla="*/ 2117272 w 5024127"/>
                <a:gd name="connsiteY41" fmla="*/ 1766845 h 2255859"/>
                <a:gd name="connsiteX42" fmla="*/ 2079173 w 5024127"/>
                <a:gd name="connsiteY42" fmla="*/ 1881145 h 2255859"/>
                <a:gd name="connsiteX43" fmla="*/ 2035629 w 5024127"/>
                <a:gd name="connsiteY43" fmla="*/ 1970952 h 2255859"/>
                <a:gd name="connsiteX44" fmla="*/ 1899557 w 5024127"/>
                <a:gd name="connsiteY44" fmla="*/ 2117909 h 2255859"/>
                <a:gd name="connsiteX45" fmla="*/ 1796144 w 5024127"/>
                <a:gd name="connsiteY45" fmla="*/ 2177781 h 2255859"/>
                <a:gd name="connsiteX46" fmla="*/ 1619250 w 5024127"/>
                <a:gd name="connsiteY46" fmla="*/ 2240374 h 2255859"/>
                <a:gd name="connsiteX47" fmla="*/ 1398814 w 5024127"/>
                <a:gd name="connsiteY47" fmla="*/ 2245816 h 2255859"/>
                <a:gd name="connsiteX48" fmla="*/ 1047750 w 5024127"/>
                <a:gd name="connsiteY48" fmla="*/ 2120631 h 2255859"/>
                <a:gd name="connsiteX49" fmla="*/ 726622 w 5024127"/>
                <a:gd name="connsiteY49" fmla="*/ 1902916 h 2255859"/>
                <a:gd name="connsiteX50" fmla="*/ 527957 w 5024127"/>
                <a:gd name="connsiteY50" fmla="*/ 1742352 h 2255859"/>
                <a:gd name="connsiteX51" fmla="*/ 326572 w 5024127"/>
                <a:gd name="connsiteY51" fmla="*/ 1560016 h 2255859"/>
                <a:gd name="connsiteX52" fmla="*/ 130629 w 5024127"/>
                <a:gd name="connsiteY52" fmla="*/ 1617166 h 2255859"/>
                <a:gd name="connsiteX53" fmla="*/ 8165 w 5024127"/>
                <a:gd name="connsiteY53" fmla="*/ 1652545 h 2255859"/>
                <a:gd name="connsiteX54" fmla="*/ 0 w 5024127"/>
                <a:gd name="connsiteY54" fmla="*/ 1345023 h 2255859"/>
                <a:gd name="connsiteX0" fmla="*/ 0 w 5024127"/>
                <a:gd name="connsiteY0" fmla="*/ 1345023 h 2255859"/>
                <a:gd name="connsiteX1" fmla="*/ 353786 w 5024127"/>
                <a:gd name="connsiteY1" fmla="*/ 1176295 h 2255859"/>
                <a:gd name="connsiteX2" fmla="*/ 2337707 w 5024127"/>
                <a:gd name="connsiteY2" fmla="*/ 1040224 h 2255859"/>
                <a:gd name="connsiteX3" fmla="*/ 4229100 w 5024127"/>
                <a:gd name="connsiteY3" fmla="*/ 1138195 h 2255859"/>
                <a:gd name="connsiteX4" fmla="*/ 4416879 w 5024127"/>
                <a:gd name="connsiteY4" fmla="*/ 683716 h 2255859"/>
                <a:gd name="connsiteX5" fmla="*/ 4468586 w 5024127"/>
                <a:gd name="connsiteY5" fmla="*/ 417016 h 2255859"/>
                <a:gd name="connsiteX6" fmla="*/ 4498522 w 5024127"/>
                <a:gd name="connsiteY6" fmla="*/ 245566 h 2255859"/>
                <a:gd name="connsiteX7" fmla="*/ 4514850 w 5024127"/>
                <a:gd name="connsiteY7" fmla="*/ 150316 h 2255859"/>
                <a:gd name="connsiteX8" fmla="*/ 4533900 w 5024127"/>
                <a:gd name="connsiteY8" fmla="*/ 74116 h 2255859"/>
                <a:gd name="connsiteX9" fmla="*/ 4561115 w 5024127"/>
                <a:gd name="connsiteY9" fmla="*/ 11524 h 2255859"/>
                <a:gd name="connsiteX10" fmla="*/ 4577443 w 5024127"/>
                <a:gd name="connsiteY10" fmla="*/ 638 h 2255859"/>
                <a:gd name="connsiteX11" fmla="*/ 4612822 w 5024127"/>
                <a:gd name="connsiteY11" fmla="*/ 14245 h 2255859"/>
                <a:gd name="connsiteX12" fmla="*/ 4634593 w 5024127"/>
                <a:gd name="connsiteY12" fmla="*/ 117659 h 2255859"/>
                <a:gd name="connsiteX13" fmla="*/ 4686300 w 5024127"/>
                <a:gd name="connsiteY13" fmla="*/ 259174 h 2255859"/>
                <a:gd name="connsiteX14" fmla="*/ 4729843 w 5024127"/>
                <a:gd name="connsiteY14" fmla="*/ 348981 h 2255859"/>
                <a:gd name="connsiteX15" fmla="*/ 4797879 w 5024127"/>
                <a:gd name="connsiteY15" fmla="*/ 463281 h 2255859"/>
                <a:gd name="connsiteX16" fmla="*/ 4887686 w 5024127"/>
                <a:gd name="connsiteY16" fmla="*/ 623845 h 2255859"/>
                <a:gd name="connsiteX17" fmla="*/ 4980215 w 5024127"/>
                <a:gd name="connsiteY17" fmla="*/ 847002 h 2255859"/>
                <a:gd name="connsiteX18" fmla="*/ 5023757 w 5024127"/>
                <a:gd name="connsiteY18" fmla="*/ 1037502 h 2255859"/>
                <a:gd name="connsiteX19" fmla="*/ 4993822 w 5024127"/>
                <a:gd name="connsiteY19" fmla="*/ 1181738 h 2255859"/>
                <a:gd name="connsiteX20" fmla="*/ 4878161 w 5024127"/>
                <a:gd name="connsiteY20" fmla="*/ 1252834 h 2255859"/>
                <a:gd name="connsiteX21" fmla="*/ 4977834 w 5024127"/>
                <a:gd name="connsiteY21" fmla="*/ 1424965 h 2255859"/>
                <a:gd name="connsiteX22" fmla="*/ 4999265 w 5024127"/>
                <a:gd name="connsiteY22" fmla="*/ 1527359 h 2255859"/>
                <a:gd name="connsiteX23" fmla="*/ 4983277 w 5024127"/>
                <a:gd name="connsiteY23" fmla="*/ 1714116 h 2255859"/>
                <a:gd name="connsiteX24" fmla="*/ 4855029 w 5024127"/>
                <a:gd name="connsiteY24" fmla="*/ 1823995 h 2255859"/>
                <a:gd name="connsiteX25" fmla="*/ 4678136 w 5024127"/>
                <a:gd name="connsiteY25" fmla="*/ 1875702 h 2255859"/>
                <a:gd name="connsiteX26" fmla="*/ 4484915 w 5024127"/>
                <a:gd name="connsiteY26" fmla="*/ 1837603 h 2255859"/>
                <a:gd name="connsiteX27" fmla="*/ 4337957 w 5024127"/>
                <a:gd name="connsiteY27" fmla="*/ 1935573 h 2255859"/>
                <a:gd name="connsiteX28" fmla="*/ 4152900 w 5024127"/>
                <a:gd name="connsiteY28" fmla="*/ 1941016 h 2255859"/>
                <a:gd name="connsiteX29" fmla="*/ 3943350 w 5024127"/>
                <a:gd name="connsiteY29" fmla="*/ 2063480 h 2255859"/>
                <a:gd name="connsiteX30" fmla="*/ 3712028 w 5024127"/>
                <a:gd name="connsiteY30" fmla="*/ 2052595 h 2255859"/>
                <a:gd name="connsiteX31" fmla="*/ 3412672 w 5024127"/>
                <a:gd name="connsiteY31" fmla="*/ 1979116 h 2255859"/>
                <a:gd name="connsiteX32" fmla="*/ 3178629 w 5024127"/>
                <a:gd name="connsiteY32" fmla="*/ 1883866 h 2255859"/>
                <a:gd name="connsiteX33" fmla="*/ 2947307 w 5024127"/>
                <a:gd name="connsiteY33" fmla="*/ 1734188 h 2255859"/>
                <a:gd name="connsiteX34" fmla="*/ 2843893 w 5024127"/>
                <a:gd name="connsiteY34" fmla="*/ 1657989 h 2255859"/>
                <a:gd name="connsiteX35" fmla="*/ 2718707 w 5024127"/>
                <a:gd name="connsiteY35" fmla="*/ 1543688 h 2255859"/>
                <a:gd name="connsiteX36" fmla="*/ 2770415 w 5024127"/>
                <a:gd name="connsiteY36" fmla="*/ 1706974 h 2255859"/>
                <a:gd name="connsiteX37" fmla="*/ 2770415 w 5024127"/>
                <a:gd name="connsiteY37" fmla="*/ 1883866 h 2255859"/>
                <a:gd name="connsiteX38" fmla="*/ 2628901 w 5024127"/>
                <a:gd name="connsiteY38" fmla="*/ 1941016 h 2255859"/>
                <a:gd name="connsiteX39" fmla="*/ 2403021 w 5024127"/>
                <a:gd name="connsiteY39" fmla="*/ 1913803 h 2255859"/>
                <a:gd name="connsiteX40" fmla="*/ 2220687 w 5024127"/>
                <a:gd name="connsiteY40" fmla="*/ 1840324 h 2255859"/>
                <a:gd name="connsiteX41" fmla="*/ 2117272 w 5024127"/>
                <a:gd name="connsiteY41" fmla="*/ 1766845 h 2255859"/>
                <a:gd name="connsiteX42" fmla="*/ 2079173 w 5024127"/>
                <a:gd name="connsiteY42" fmla="*/ 1881145 h 2255859"/>
                <a:gd name="connsiteX43" fmla="*/ 2035629 w 5024127"/>
                <a:gd name="connsiteY43" fmla="*/ 1970952 h 2255859"/>
                <a:gd name="connsiteX44" fmla="*/ 1899557 w 5024127"/>
                <a:gd name="connsiteY44" fmla="*/ 2117909 h 2255859"/>
                <a:gd name="connsiteX45" fmla="*/ 1796144 w 5024127"/>
                <a:gd name="connsiteY45" fmla="*/ 2177781 h 2255859"/>
                <a:gd name="connsiteX46" fmla="*/ 1619250 w 5024127"/>
                <a:gd name="connsiteY46" fmla="*/ 2240374 h 2255859"/>
                <a:gd name="connsiteX47" fmla="*/ 1398814 w 5024127"/>
                <a:gd name="connsiteY47" fmla="*/ 2245816 h 2255859"/>
                <a:gd name="connsiteX48" fmla="*/ 1047750 w 5024127"/>
                <a:gd name="connsiteY48" fmla="*/ 2120631 h 2255859"/>
                <a:gd name="connsiteX49" fmla="*/ 726622 w 5024127"/>
                <a:gd name="connsiteY49" fmla="*/ 1902916 h 2255859"/>
                <a:gd name="connsiteX50" fmla="*/ 527957 w 5024127"/>
                <a:gd name="connsiteY50" fmla="*/ 1742352 h 2255859"/>
                <a:gd name="connsiteX51" fmla="*/ 326572 w 5024127"/>
                <a:gd name="connsiteY51" fmla="*/ 1560016 h 2255859"/>
                <a:gd name="connsiteX52" fmla="*/ 130629 w 5024127"/>
                <a:gd name="connsiteY52" fmla="*/ 1617166 h 2255859"/>
                <a:gd name="connsiteX53" fmla="*/ 8165 w 5024127"/>
                <a:gd name="connsiteY53" fmla="*/ 1652545 h 2255859"/>
                <a:gd name="connsiteX54" fmla="*/ 0 w 5024127"/>
                <a:gd name="connsiteY54" fmla="*/ 1345023 h 2255859"/>
                <a:gd name="connsiteX0" fmla="*/ 0 w 5024127"/>
                <a:gd name="connsiteY0" fmla="*/ 1345023 h 2255859"/>
                <a:gd name="connsiteX1" fmla="*/ 353786 w 5024127"/>
                <a:gd name="connsiteY1" fmla="*/ 1176295 h 2255859"/>
                <a:gd name="connsiteX2" fmla="*/ 2337707 w 5024127"/>
                <a:gd name="connsiteY2" fmla="*/ 1040224 h 2255859"/>
                <a:gd name="connsiteX3" fmla="*/ 4229100 w 5024127"/>
                <a:gd name="connsiteY3" fmla="*/ 1138195 h 2255859"/>
                <a:gd name="connsiteX4" fmla="*/ 4416879 w 5024127"/>
                <a:gd name="connsiteY4" fmla="*/ 683716 h 2255859"/>
                <a:gd name="connsiteX5" fmla="*/ 4468586 w 5024127"/>
                <a:gd name="connsiteY5" fmla="*/ 417016 h 2255859"/>
                <a:gd name="connsiteX6" fmla="*/ 4498522 w 5024127"/>
                <a:gd name="connsiteY6" fmla="*/ 245566 h 2255859"/>
                <a:gd name="connsiteX7" fmla="*/ 4514850 w 5024127"/>
                <a:gd name="connsiteY7" fmla="*/ 150316 h 2255859"/>
                <a:gd name="connsiteX8" fmla="*/ 4533900 w 5024127"/>
                <a:gd name="connsiteY8" fmla="*/ 74116 h 2255859"/>
                <a:gd name="connsiteX9" fmla="*/ 4561115 w 5024127"/>
                <a:gd name="connsiteY9" fmla="*/ 11524 h 2255859"/>
                <a:gd name="connsiteX10" fmla="*/ 4577443 w 5024127"/>
                <a:gd name="connsiteY10" fmla="*/ 638 h 2255859"/>
                <a:gd name="connsiteX11" fmla="*/ 4612822 w 5024127"/>
                <a:gd name="connsiteY11" fmla="*/ 14245 h 2255859"/>
                <a:gd name="connsiteX12" fmla="*/ 4634593 w 5024127"/>
                <a:gd name="connsiteY12" fmla="*/ 117659 h 2255859"/>
                <a:gd name="connsiteX13" fmla="*/ 4686300 w 5024127"/>
                <a:gd name="connsiteY13" fmla="*/ 259174 h 2255859"/>
                <a:gd name="connsiteX14" fmla="*/ 4729843 w 5024127"/>
                <a:gd name="connsiteY14" fmla="*/ 348981 h 2255859"/>
                <a:gd name="connsiteX15" fmla="*/ 4797879 w 5024127"/>
                <a:gd name="connsiteY15" fmla="*/ 463281 h 2255859"/>
                <a:gd name="connsiteX16" fmla="*/ 4887686 w 5024127"/>
                <a:gd name="connsiteY16" fmla="*/ 623845 h 2255859"/>
                <a:gd name="connsiteX17" fmla="*/ 4980215 w 5024127"/>
                <a:gd name="connsiteY17" fmla="*/ 847002 h 2255859"/>
                <a:gd name="connsiteX18" fmla="*/ 5023757 w 5024127"/>
                <a:gd name="connsiteY18" fmla="*/ 1037502 h 2255859"/>
                <a:gd name="connsiteX19" fmla="*/ 4993822 w 5024127"/>
                <a:gd name="connsiteY19" fmla="*/ 1181738 h 2255859"/>
                <a:gd name="connsiteX20" fmla="*/ 4878161 w 5024127"/>
                <a:gd name="connsiteY20" fmla="*/ 1252834 h 2255859"/>
                <a:gd name="connsiteX21" fmla="*/ 4977834 w 5024127"/>
                <a:gd name="connsiteY21" fmla="*/ 1424965 h 2255859"/>
                <a:gd name="connsiteX22" fmla="*/ 4999265 w 5024127"/>
                <a:gd name="connsiteY22" fmla="*/ 1527359 h 2255859"/>
                <a:gd name="connsiteX23" fmla="*/ 5007089 w 5024127"/>
                <a:gd name="connsiteY23" fmla="*/ 1723641 h 2255859"/>
                <a:gd name="connsiteX24" fmla="*/ 4855029 w 5024127"/>
                <a:gd name="connsiteY24" fmla="*/ 1823995 h 2255859"/>
                <a:gd name="connsiteX25" fmla="*/ 4678136 w 5024127"/>
                <a:gd name="connsiteY25" fmla="*/ 1875702 h 2255859"/>
                <a:gd name="connsiteX26" fmla="*/ 4484915 w 5024127"/>
                <a:gd name="connsiteY26" fmla="*/ 1837603 h 2255859"/>
                <a:gd name="connsiteX27" fmla="*/ 4337957 w 5024127"/>
                <a:gd name="connsiteY27" fmla="*/ 1935573 h 2255859"/>
                <a:gd name="connsiteX28" fmla="*/ 4152900 w 5024127"/>
                <a:gd name="connsiteY28" fmla="*/ 1941016 h 2255859"/>
                <a:gd name="connsiteX29" fmla="*/ 3943350 w 5024127"/>
                <a:gd name="connsiteY29" fmla="*/ 2063480 h 2255859"/>
                <a:gd name="connsiteX30" fmla="*/ 3712028 w 5024127"/>
                <a:gd name="connsiteY30" fmla="*/ 2052595 h 2255859"/>
                <a:gd name="connsiteX31" fmla="*/ 3412672 w 5024127"/>
                <a:gd name="connsiteY31" fmla="*/ 1979116 h 2255859"/>
                <a:gd name="connsiteX32" fmla="*/ 3178629 w 5024127"/>
                <a:gd name="connsiteY32" fmla="*/ 1883866 h 2255859"/>
                <a:gd name="connsiteX33" fmla="*/ 2947307 w 5024127"/>
                <a:gd name="connsiteY33" fmla="*/ 1734188 h 2255859"/>
                <a:gd name="connsiteX34" fmla="*/ 2843893 w 5024127"/>
                <a:gd name="connsiteY34" fmla="*/ 1657989 h 2255859"/>
                <a:gd name="connsiteX35" fmla="*/ 2718707 w 5024127"/>
                <a:gd name="connsiteY35" fmla="*/ 1543688 h 2255859"/>
                <a:gd name="connsiteX36" fmla="*/ 2770415 w 5024127"/>
                <a:gd name="connsiteY36" fmla="*/ 1706974 h 2255859"/>
                <a:gd name="connsiteX37" fmla="*/ 2770415 w 5024127"/>
                <a:gd name="connsiteY37" fmla="*/ 1883866 h 2255859"/>
                <a:gd name="connsiteX38" fmla="*/ 2628901 w 5024127"/>
                <a:gd name="connsiteY38" fmla="*/ 1941016 h 2255859"/>
                <a:gd name="connsiteX39" fmla="*/ 2403021 w 5024127"/>
                <a:gd name="connsiteY39" fmla="*/ 1913803 h 2255859"/>
                <a:gd name="connsiteX40" fmla="*/ 2220687 w 5024127"/>
                <a:gd name="connsiteY40" fmla="*/ 1840324 h 2255859"/>
                <a:gd name="connsiteX41" fmla="*/ 2117272 w 5024127"/>
                <a:gd name="connsiteY41" fmla="*/ 1766845 h 2255859"/>
                <a:gd name="connsiteX42" fmla="*/ 2079173 w 5024127"/>
                <a:gd name="connsiteY42" fmla="*/ 1881145 h 2255859"/>
                <a:gd name="connsiteX43" fmla="*/ 2035629 w 5024127"/>
                <a:gd name="connsiteY43" fmla="*/ 1970952 h 2255859"/>
                <a:gd name="connsiteX44" fmla="*/ 1899557 w 5024127"/>
                <a:gd name="connsiteY44" fmla="*/ 2117909 h 2255859"/>
                <a:gd name="connsiteX45" fmla="*/ 1796144 w 5024127"/>
                <a:gd name="connsiteY45" fmla="*/ 2177781 h 2255859"/>
                <a:gd name="connsiteX46" fmla="*/ 1619250 w 5024127"/>
                <a:gd name="connsiteY46" fmla="*/ 2240374 h 2255859"/>
                <a:gd name="connsiteX47" fmla="*/ 1398814 w 5024127"/>
                <a:gd name="connsiteY47" fmla="*/ 2245816 h 2255859"/>
                <a:gd name="connsiteX48" fmla="*/ 1047750 w 5024127"/>
                <a:gd name="connsiteY48" fmla="*/ 2120631 h 2255859"/>
                <a:gd name="connsiteX49" fmla="*/ 726622 w 5024127"/>
                <a:gd name="connsiteY49" fmla="*/ 1902916 h 2255859"/>
                <a:gd name="connsiteX50" fmla="*/ 527957 w 5024127"/>
                <a:gd name="connsiteY50" fmla="*/ 1742352 h 2255859"/>
                <a:gd name="connsiteX51" fmla="*/ 326572 w 5024127"/>
                <a:gd name="connsiteY51" fmla="*/ 1560016 h 2255859"/>
                <a:gd name="connsiteX52" fmla="*/ 130629 w 5024127"/>
                <a:gd name="connsiteY52" fmla="*/ 1617166 h 2255859"/>
                <a:gd name="connsiteX53" fmla="*/ 8165 w 5024127"/>
                <a:gd name="connsiteY53" fmla="*/ 1652545 h 2255859"/>
                <a:gd name="connsiteX54" fmla="*/ 0 w 5024127"/>
                <a:gd name="connsiteY54" fmla="*/ 1345023 h 2255859"/>
                <a:gd name="connsiteX0" fmla="*/ 0 w 5024127"/>
                <a:gd name="connsiteY0" fmla="*/ 1345023 h 2255859"/>
                <a:gd name="connsiteX1" fmla="*/ 353786 w 5024127"/>
                <a:gd name="connsiteY1" fmla="*/ 1176295 h 2255859"/>
                <a:gd name="connsiteX2" fmla="*/ 2337707 w 5024127"/>
                <a:gd name="connsiteY2" fmla="*/ 1040224 h 2255859"/>
                <a:gd name="connsiteX3" fmla="*/ 4229100 w 5024127"/>
                <a:gd name="connsiteY3" fmla="*/ 1138195 h 2255859"/>
                <a:gd name="connsiteX4" fmla="*/ 4416879 w 5024127"/>
                <a:gd name="connsiteY4" fmla="*/ 683716 h 2255859"/>
                <a:gd name="connsiteX5" fmla="*/ 4468586 w 5024127"/>
                <a:gd name="connsiteY5" fmla="*/ 417016 h 2255859"/>
                <a:gd name="connsiteX6" fmla="*/ 4498522 w 5024127"/>
                <a:gd name="connsiteY6" fmla="*/ 245566 h 2255859"/>
                <a:gd name="connsiteX7" fmla="*/ 4514850 w 5024127"/>
                <a:gd name="connsiteY7" fmla="*/ 150316 h 2255859"/>
                <a:gd name="connsiteX8" fmla="*/ 4533900 w 5024127"/>
                <a:gd name="connsiteY8" fmla="*/ 74116 h 2255859"/>
                <a:gd name="connsiteX9" fmla="*/ 4561115 w 5024127"/>
                <a:gd name="connsiteY9" fmla="*/ 11524 h 2255859"/>
                <a:gd name="connsiteX10" fmla="*/ 4577443 w 5024127"/>
                <a:gd name="connsiteY10" fmla="*/ 638 h 2255859"/>
                <a:gd name="connsiteX11" fmla="*/ 4612822 w 5024127"/>
                <a:gd name="connsiteY11" fmla="*/ 14245 h 2255859"/>
                <a:gd name="connsiteX12" fmla="*/ 4634593 w 5024127"/>
                <a:gd name="connsiteY12" fmla="*/ 117659 h 2255859"/>
                <a:gd name="connsiteX13" fmla="*/ 4686300 w 5024127"/>
                <a:gd name="connsiteY13" fmla="*/ 259174 h 2255859"/>
                <a:gd name="connsiteX14" fmla="*/ 4729843 w 5024127"/>
                <a:gd name="connsiteY14" fmla="*/ 348981 h 2255859"/>
                <a:gd name="connsiteX15" fmla="*/ 4797879 w 5024127"/>
                <a:gd name="connsiteY15" fmla="*/ 463281 h 2255859"/>
                <a:gd name="connsiteX16" fmla="*/ 4887686 w 5024127"/>
                <a:gd name="connsiteY16" fmla="*/ 623845 h 2255859"/>
                <a:gd name="connsiteX17" fmla="*/ 4980215 w 5024127"/>
                <a:gd name="connsiteY17" fmla="*/ 847002 h 2255859"/>
                <a:gd name="connsiteX18" fmla="*/ 5023757 w 5024127"/>
                <a:gd name="connsiteY18" fmla="*/ 1037502 h 2255859"/>
                <a:gd name="connsiteX19" fmla="*/ 4993822 w 5024127"/>
                <a:gd name="connsiteY19" fmla="*/ 1181738 h 2255859"/>
                <a:gd name="connsiteX20" fmla="*/ 4878161 w 5024127"/>
                <a:gd name="connsiteY20" fmla="*/ 1252834 h 2255859"/>
                <a:gd name="connsiteX21" fmla="*/ 4958784 w 5024127"/>
                <a:gd name="connsiteY21" fmla="*/ 1441633 h 2255859"/>
                <a:gd name="connsiteX22" fmla="*/ 4999265 w 5024127"/>
                <a:gd name="connsiteY22" fmla="*/ 1527359 h 2255859"/>
                <a:gd name="connsiteX23" fmla="*/ 5007089 w 5024127"/>
                <a:gd name="connsiteY23" fmla="*/ 1723641 h 2255859"/>
                <a:gd name="connsiteX24" fmla="*/ 4855029 w 5024127"/>
                <a:gd name="connsiteY24" fmla="*/ 1823995 h 2255859"/>
                <a:gd name="connsiteX25" fmla="*/ 4678136 w 5024127"/>
                <a:gd name="connsiteY25" fmla="*/ 1875702 h 2255859"/>
                <a:gd name="connsiteX26" fmla="*/ 4484915 w 5024127"/>
                <a:gd name="connsiteY26" fmla="*/ 1837603 h 2255859"/>
                <a:gd name="connsiteX27" fmla="*/ 4337957 w 5024127"/>
                <a:gd name="connsiteY27" fmla="*/ 1935573 h 2255859"/>
                <a:gd name="connsiteX28" fmla="*/ 4152900 w 5024127"/>
                <a:gd name="connsiteY28" fmla="*/ 1941016 h 2255859"/>
                <a:gd name="connsiteX29" fmla="*/ 3943350 w 5024127"/>
                <a:gd name="connsiteY29" fmla="*/ 2063480 h 2255859"/>
                <a:gd name="connsiteX30" fmla="*/ 3712028 w 5024127"/>
                <a:gd name="connsiteY30" fmla="*/ 2052595 h 2255859"/>
                <a:gd name="connsiteX31" fmla="*/ 3412672 w 5024127"/>
                <a:gd name="connsiteY31" fmla="*/ 1979116 h 2255859"/>
                <a:gd name="connsiteX32" fmla="*/ 3178629 w 5024127"/>
                <a:gd name="connsiteY32" fmla="*/ 1883866 h 2255859"/>
                <a:gd name="connsiteX33" fmla="*/ 2947307 w 5024127"/>
                <a:gd name="connsiteY33" fmla="*/ 1734188 h 2255859"/>
                <a:gd name="connsiteX34" fmla="*/ 2843893 w 5024127"/>
                <a:gd name="connsiteY34" fmla="*/ 1657989 h 2255859"/>
                <a:gd name="connsiteX35" fmla="*/ 2718707 w 5024127"/>
                <a:gd name="connsiteY35" fmla="*/ 1543688 h 2255859"/>
                <a:gd name="connsiteX36" fmla="*/ 2770415 w 5024127"/>
                <a:gd name="connsiteY36" fmla="*/ 1706974 h 2255859"/>
                <a:gd name="connsiteX37" fmla="*/ 2770415 w 5024127"/>
                <a:gd name="connsiteY37" fmla="*/ 1883866 h 2255859"/>
                <a:gd name="connsiteX38" fmla="*/ 2628901 w 5024127"/>
                <a:gd name="connsiteY38" fmla="*/ 1941016 h 2255859"/>
                <a:gd name="connsiteX39" fmla="*/ 2403021 w 5024127"/>
                <a:gd name="connsiteY39" fmla="*/ 1913803 h 2255859"/>
                <a:gd name="connsiteX40" fmla="*/ 2220687 w 5024127"/>
                <a:gd name="connsiteY40" fmla="*/ 1840324 h 2255859"/>
                <a:gd name="connsiteX41" fmla="*/ 2117272 w 5024127"/>
                <a:gd name="connsiteY41" fmla="*/ 1766845 h 2255859"/>
                <a:gd name="connsiteX42" fmla="*/ 2079173 w 5024127"/>
                <a:gd name="connsiteY42" fmla="*/ 1881145 h 2255859"/>
                <a:gd name="connsiteX43" fmla="*/ 2035629 w 5024127"/>
                <a:gd name="connsiteY43" fmla="*/ 1970952 h 2255859"/>
                <a:gd name="connsiteX44" fmla="*/ 1899557 w 5024127"/>
                <a:gd name="connsiteY44" fmla="*/ 2117909 h 2255859"/>
                <a:gd name="connsiteX45" fmla="*/ 1796144 w 5024127"/>
                <a:gd name="connsiteY45" fmla="*/ 2177781 h 2255859"/>
                <a:gd name="connsiteX46" fmla="*/ 1619250 w 5024127"/>
                <a:gd name="connsiteY46" fmla="*/ 2240374 h 2255859"/>
                <a:gd name="connsiteX47" fmla="*/ 1398814 w 5024127"/>
                <a:gd name="connsiteY47" fmla="*/ 2245816 h 2255859"/>
                <a:gd name="connsiteX48" fmla="*/ 1047750 w 5024127"/>
                <a:gd name="connsiteY48" fmla="*/ 2120631 h 2255859"/>
                <a:gd name="connsiteX49" fmla="*/ 726622 w 5024127"/>
                <a:gd name="connsiteY49" fmla="*/ 1902916 h 2255859"/>
                <a:gd name="connsiteX50" fmla="*/ 527957 w 5024127"/>
                <a:gd name="connsiteY50" fmla="*/ 1742352 h 2255859"/>
                <a:gd name="connsiteX51" fmla="*/ 326572 w 5024127"/>
                <a:gd name="connsiteY51" fmla="*/ 1560016 h 2255859"/>
                <a:gd name="connsiteX52" fmla="*/ 130629 w 5024127"/>
                <a:gd name="connsiteY52" fmla="*/ 1617166 h 2255859"/>
                <a:gd name="connsiteX53" fmla="*/ 8165 w 5024127"/>
                <a:gd name="connsiteY53" fmla="*/ 1652545 h 2255859"/>
                <a:gd name="connsiteX54" fmla="*/ 0 w 5024127"/>
                <a:gd name="connsiteY54" fmla="*/ 1345023 h 2255859"/>
                <a:gd name="connsiteX0" fmla="*/ 0 w 5024127"/>
                <a:gd name="connsiteY0" fmla="*/ 1345023 h 2255859"/>
                <a:gd name="connsiteX1" fmla="*/ 353786 w 5024127"/>
                <a:gd name="connsiteY1" fmla="*/ 1176295 h 2255859"/>
                <a:gd name="connsiteX2" fmla="*/ 2337707 w 5024127"/>
                <a:gd name="connsiteY2" fmla="*/ 1040224 h 2255859"/>
                <a:gd name="connsiteX3" fmla="*/ 4229100 w 5024127"/>
                <a:gd name="connsiteY3" fmla="*/ 1138195 h 2255859"/>
                <a:gd name="connsiteX4" fmla="*/ 4416879 w 5024127"/>
                <a:gd name="connsiteY4" fmla="*/ 683716 h 2255859"/>
                <a:gd name="connsiteX5" fmla="*/ 4468586 w 5024127"/>
                <a:gd name="connsiteY5" fmla="*/ 417016 h 2255859"/>
                <a:gd name="connsiteX6" fmla="*/ 4498522 w 5024127"/>
                <a:gd name="connsiteY6" fmla="*/ 245566 h 2255859"/>
                <a:gd name="connsiteX7" fmla="*/ 4514850 w 5024127"/>
                <a:gd name="connsiteY7" fmla="*/ 150316 h 2255859"/>
                <a:gd name="connsiteX8" fmla="*/ 4533900 w 5024127"/>
                <a:gd name="connsiteY8" fmla="*/ 74116 h 2255859"/>
                <a:gd name="connsiteX9" fmla="*/ 4561115 w 5024127"/>
                <a:gd name="connsiteY9" fmla="*/ 11524 h 2255859"/>
                <a:gd name="connsiteX10" fmla="*/ 4577443 w 5024127"/>
                <a:gd name="connsiteY10" fmla="*/ 638 h 2255859"/>
                <a:gd name="connsiteX11" fmla="*/ 4612822 w 5024127"/>
                <a:gd name="connsiteY11" fmla="*/ 14245 h 2255859"/>
                <a:gd name="connsiteX12" fmla="*/ 4634593 w 5024127"/>
                <a:gd name="connsiteY12" fmla="*/ 117659 h 2255859"/>
                <a:gd name="connsiteX13" fmla="*/ 4686300 w 5024127"/>
                <a:gd name="connsiteY13" fmla="*/ 259174 h 2255859"/>
                <a:gd name="connsiteX14" fmla="*/ 4729843 w 5024127"/>
                <a:gd name="connsiteY14" fmla="*/ 348981 h 2255859"/>
                <a:gd name="connsiteX15" fmla="*/ 4797879 w 5024127"/>
                <a:gd name="connsiteY15" fmla="*/ 463281 h 2255859"/>
                <a:gd name="connsiteX16" fmla="*/ 4887686 w 5024127"/>
                <a:gd name="connsiteY16" fmla="*/ 623845 h 2255859"/>
                <a:gd name="connsiteX17" fmla="*/ 4980215 w 5024127"/>
                <a:gd name="connsiteY17" fmla="*/ 847002 h 2255859"/>
                <a:gd name="connsiteX18" fmla="*/ 5023757 w 5024127"/>
                <a:gd name="connsiteY18" fmla="*/ 1037502 h 2255859"/>
                <a:gd name="connsiteX19" fmla="*/ 4993822 w 5024127"/>
                <a:gd name="connsiteY19" fmla="*/ 1181738 h 2255859"/>
                <a:gd name="connsiteX20" fmla="*/ 4878161 w 5024127"/>
                <a:gd name="connsiteY20" fmla="*/ 1252834 h 2255859"/>
                <a:gd name="connsiteX21" fmla="*/ 4958784 w 5024127"/>
                <a:gd name="connsiteY21" fmla="*/ 1441633 h 2255859"/>
                <a:gd name="connsiteX22" fmla="*/ 4984977 w 5024127"/>
                <a:gd name="connsiteY22" fmla="*/ 1546409 h 2255859"/>
                <a:gd name="connsiteX23" fmla="*/ 5007089 w 5024127"/>
                <a:gd name="connsiteY23" fmla="*/ 1723641 h 2255859"/>
                <a:gd name="connsiteX24" fmla="*/ 4855029 w 5024127"/>
                <a:gd name="connsiteY24" fmla="*/ 1823995 h 2255859"/>
                <a:gd name="connsiteX25" fmla="*/ 4678136 w 5024127"/>
                <a:gd name="connsiteY25" fmla="*/ 1875702 h 2255859"/>
                <a:gd name="connsiteX26" fmla="*/ 4484915 w 5024127"/>
                <a:gd name="connsiteY26" fmla="*/ 1837603 h 2255859"/>
                <a:gd name="connsiteX27" fmla="*/ 4337957 w 5024127"/>
                <a:gd name="connsiteY27" fmla="*/ 1935573 h 2255859"/>
                <a:gd name="connsiteX28" fmla="*/ 4152900 w 5024127"/>
                <a:gd name="connsiteY28" fmla="*/ 1941016 h 2255859"/>
                <a:gd name="connsiteX29" fmla="*/ 3943350 w 5024127"/>
                <a:gd name="connsiteY29" fmla="*/ 2063480 h 2255859"/>
                <a:gd name="connsiteX30" fmla="*/ 3712028 w 5024127"/>
                <a:gd name="connsiteY30" fmla="*/ 2052595 h 2255859"/>
                <a:gd name="connsiteX31" fmla="*/ 3412672 w 5024127"/>
                <a:gd name="connsiteY31" fmla="*/ 1979116 h 2255859"/>
                <a:gd name="connsiteX32" fmla="*/ 3178629 w 5024127"/>
                <a:gd name="connsiteY32" fmla="*/ 1883866 h 2255859"/>
                <a:gd name="connsiteX33" fmla="*/ 2947307 w 5024127"/>
                <a:gd name="connsiteY33" fmla="*/ 1734188 h 2255859"/>
                <a:gd name="connsiteX34" fmla="*/ 2843893 w 5024127"/>
                <a:gd name="connsiteY34" fmla="*/ 1657989 h 2255859"/>
                <a:gd name="connsiteX35" fmla="*/ 2718707 w 5024127"/>
                <a:gd name="connsiteY35" fmla="*/ 1543688 h 2255859"/>
                <a:gd name="connsiteX36" fmla="*/ 2770415 w 5024127"/>
                <a:gd name="connsiteY36" fmla="*/ 1706974 h 2255859"/>
                <a:gd name="connsiteX37" fmla="*/ 2770415 w 5024127"/>
                <a:gd name="connsiteY37" fmla="*/ 1883866 h 2255859"/>
                <a:gd name="connsiteX38" fmla="*/ 2628901 w 5024127"/>
                <a:gd name="connsiteY38" fmla="*/ 1941016 h 2255859"/>
                <a:gd name="connsiteX39" fmla="*/ 2403021 w 5024127"/>
                <a:gd name="connsiteY39" fmla="*/ 1913803 h 2255859"/>
                <a:gd name="connsiteX40" fmla="*/ 2220687 w 5024127"/>
                <a:gd name="connsiteY40" fmla="*/ 1840324 h 2255859"/>
                <a:gd name="connsiteX41" fmla="*/ 2117272 w 5024127"/>
                <a:gd name="connsiteY41" fmla="*/ 1766845 h 2255859"/>
                <a:gd name="connsiteX42" fmla="*/ 2079173 w 5024127"/>
                <a:gd name="connsiteY42" fmla="*/ 1881145 h 2255859"/>
                <a:gd name="connsiteX43" fmla="*/ 2035629 w 5024127"/>
                <a:gd name="connsiteY43" fmla="*/ 1970952 h 2255859"/>
                <a:gd name="connsiteX44" fmla="*/ 1899557 w 5024127"/>
                <a:gd name="connsiteY44" fmla="*/ 2117909 h 2255859"/>
                <a:gd name="connsiteX45" fmla="*/ 1796144 w 5024127"/>
                <a:gd name="connsiteY45" fmla="*/ 2177781 h 2255859"/>
                <a:gd name="connsiteX46" fmla="*/ 1619250 w 5024127"/>
                <a:gd name="connsiteY46" fmla="*/ 2240374 h 2255859"/>
                <a:gd name="connsiteX47" fmla="*/ 1398814 w 5024127"/>
                <a:gd name="connsiteY47" fmla="*/ 2245816 h 2255859"/>
                <a:gd name="connsiteX48" fmla="*/ 1047750 w 5024127"/>
                <a:gd name="connsiteY48" fmla="*/ 2120631 h 2255859"/>
                <a:gd name="connsiteX49" fmla="*/ 726622 w 5024127"/>
                <a:gd name="connsiteY49" fmla="*/ 1902916 h 2255859"/>
                <a:gd name="connsiteX50" fmla="*/ 527957 w 5024127"/>
                <a:gd name="connsiteY50" fmla="*/ 1742352 h 2255859"/>
                <a:gd name="connsiteX51" fmla="*/ 326572 w 5024127"/>
                <a:gd name="connsiteY51" fmla="*/ 1560016 h 2255859"/>
                <a:gd name="connsiteX52" fmla="*/ 130629 w 5024127"/>
                <a:gd name="connsiteY52" fmla="*/ 1617166 h 2255859"/>
                <a:gd name="connsiteX53" fmla="*/ 8165 w 5024127"/>
                <a:gd name="connsiteY53" fmla="*/ 1652545 h 2255859"/>
                <a:gd name="connsiteX54" fmla="*/ 0 w 5024127"/>
                <a:gd name="connsiteY54" fmla="*/ 1345023 h 2255859"/>
                <a:gd name="connsiteX0" fmla="*/ 0 w 5024015"/>
                <a:gd name="connsiteY0" fmla="*/ 1345023 h 2255859"/>
                <a:gd name="connsiteX1" fmla="*/ 353786 w 5024015"/>
                <a:gd name="connsiteY1" fmla="*/ 1176295 h 2255859"/>
                <a:gd name="connsiteX2" fmla="*/ 2337707 w 5024015"/>
                <a:gd name="connsiteY2" fmla="*/ 1040224 h 2255859"/>
                <a:gd name="connsiteX3" fmla="*/ 4229100 w 5024015"/>
                <a:gd name="connsiteY3" fmla="*/ 1138195 h 2255859"/>
                <a:gd name="connsiteX4" fmla="*/ 4416879 w 5024015"/>
                <a:gd name="connsiteY4" fmla="*/ 683716 h 2255859"/>
                <a:gd name="connsiteX5" fmla="*/ 4468586 w 5024015"/>
                <a:gd name="connsiteY5" fmla="*/ 417016 h 2255859"/>
                <a:gd name="connsiteX6" fmla="*/ 4498522 w 5024015"/>
                <a:gd name="connsiteY6" fmla="*/ 245566 h 2255859"/>
                <a:gd name="connsiteX7" fmla="*/ 4514850 w 5024015"/>
                <a:gd name="connsiteY7" fmla="*/ 150316 h 2255859"/>
                <a:gd name="connsiteX8" fmla="*/ 4533900 w 5024015"/>
                <a:gd name="connsiteY8" fmla="*/ 74116 h 2255859"/>
                <a:gd name="connsiteX9" fmla="*/ 4561115 w 5024015"/>
                <a:gd name="connsiteY9" fmla="*/ 11524 h 2255859"/>
                <a:gd name="connsiteX10" fmla="*/ 4577443 w 5024015"/>
                <a:gd name="connsiteY10" fmla="*/ 638 h 2255859"/>
                <a:gd name="connsiteX11" fmla="*/ 4612822 w 5024015"/>
                <a:gd name="connsiteY11" fmla="*/ 14245 h 2255859"/>
                <a:gd name="connsiteX12" fmla="*/ 4634593 w 5024015"/>
                <a:gd name="connsiteY12" fmla="*/ 117659 h 2255859"/>
                <a:gd name="connsiteX13" fmla="*/ 4686300 w 5024015"/>
                <a:gd name="connsiteY13" fmla="*/ 259174 h 2255859"/>
                <a:gd name="connsiteX14" fmla="*/ 4729843 w 5024015"/>
                <a:gd name="connsiteY14" fmla="*/ 348981 h 2255859"/>
                <a:gd name="connsiteX15" fmla="*/ 4797879 w 5024015"/>
                <a:gd name="connsiteY15" fmla="*/ 463281 h 2255859"/>
                <a:gd name="connsiteX16" fmla="*/ 4887686 w 5024015"/>
                <a:gd name="connsiteY16" fmla="*/ 623845 h 2255859"/>
                <a:gd name="connsiteX17" fmla="*/ 4980215 w 5024015"/>
                <a:gd name="connsiteY17" fmla="*/ 847002 h 2255859"/>
                <a:gd name="connsiteX18" fmla="*/ 4982935 w 5024015"/>
                <a:gd name="connsiteY18" fmla="*/ 861970 h 2255859"/>
                <a:gd name="connsiteX19" fmla="*/ 5023757 w 5024015"/>
                <a:gd name="connsiteY19" fmla="*/ 1037502 h 2255859"/>
                <a:gd name="connsiteX20" fmla="*/ 4993822 w 5024015"/>
                <a:gd name="connsiteY20" fmla="*/ 1181738 h 2255859"/>
                <a:gd name="connsiteX21" fmla="*/ 4878161 w 5024015"/>
                <a:gd name="connsiteY21" fmla="*/ 1252834 h 2255859"/>
                <a:gd name="connsiteX22" fmla="*/ 4958784 w 5024015"/>
                <a:gd name="connsiteY22" fmla="*/ 1441633 h 2255859"/>
                <a:gd name="connsiteX23" fmla="*/ 4984977 w 5024015"/>
                <a:gd name="connsiteY23" fmla="*/ 1546409 h 2255859"/>
                <a:gd name="connsiteX24" fmla="*/ 5007089 w 5024015"/>
                <a:gd name="connsiteY24" fmla="*/ 1723641 h 2255859"/>
                <a:gd name="connsiteX25" fmla="*/ 4855029 w 5024015"/>
                <a:gd name="connsiteY25" fmla="*/ 1823995 h 2255859"/>
                <a:gd name="connsiteX26" fmla="*/ 4678136 w 5024015"/>
                <a:gd name="connsiteY26" fmla="*/ 1875702 h 2255859"/>
                <a:gd name="connsiteX27" fmla="*/ 4484915 w 5024015"/>
                <a:gd name="connsiteY27" fmla="*/ 1837603 h 2255859"/>
                <a:gd name="connsiteX28" fmla="*/ 4337957 w 5024015"/>
                <a:gd name="connsiteY28" fmla="*/ 1935573 h 2255859"/>
                <a:gd name="connsiteX29" fmla="*/ 4152900 w 5024015"/>
                <a:gd name="connsiteY29" fmla="*/ 1941016 h 2255859"/>
                <a:gd name="connsiteX30" fmla="*/ 3943350 w 5024015"/>
                <a:gd name="connsiteY30" fmla="*/ 2063480 h 2255859"/>
                <a:gd name="connsiteX31" fmla="*/ 3712028 w 5024015"/>
                <a:gd name="connsiteY31" fmla="*/ 2052595 h 2255859"/>
                <a:gd name="connsiteX32" fmla="*/ 3412672 w 5024015"/>
                <a:gd name="connsiteY32" fmla="*/ 1979116 h 2255859"/>
                <a:gd name="connsiteX33" fmla="*/ 3178629 w 5024015"/>
                <a:gd name="connsiteY33" fmla="*/ 1883866 h 2255859"/>
                <a:gd name="connsiteX34" fmla="*/ 2947307 w 5024015"/>
                <a:gd name="connsiteY34" fmla="*/ 1734188 h 2255859"/>
                <a:gd name="connsiteX35" fmla="*/ 2843893 w 5024015"/>
                <a:gd name="connsiteY35" fmla="*/ 1657989 h 2255859"/>
                <a:gd name="connsiteX36" fmla="*/ 2718707 w 5024015"/>
                <a:gd name="connsiteY36" fmla="*/ 1543688 h 2255859"/>
                <a:gd name="connsiteX37" fmla="*/ 2770415 w 5024015"/>
                <a:gd name="connsiteY37" fmla="*/ 1706974 h 2255859"/>
                <a:gd name="connsiteX38" fmla="*/ 2770415 w 5024015"/>
                <a:gd name="connsiteY38" fmla="*/ 1883866 h 2255859"/>
                <a:gd name="connsiteX39" fmla="*/ 2628901 w 5024015"/>
                <a:gd name="connsiteY39" fmla="*/ 1941016 h 2255859"/>
                <a:gd name="connsiteX40" fmla="*/ 2403021 w 5024015"/>
                <a:gd name="connsiteY40" fmla="*/ 1913803 h 2255859"/>
                <a:gd name="connsiteX41" fmla="*/ 2220687 w 5024015"/>
                <a:gd name="connsiteY41" fmla="*/ 1840324 h 2255859"/>
                <a:gd name="connsiteX42" fmla="*/ 2117272 w 5024015"/>
                <a:gd name="connsiteY42" fmla="*/ 1766845 h 2255859"/>
                <a:gd name="connsiteX43" fmla="*/ 2079173 w 5024015"/>
                <a:gd name="connsiteY43" fmla="*/ 1881145 h 2255859"/>
                <a:gd name="connsiteX44" fmla="*/ 2035629 w 5024015"/>
                <a:gd name="connsiteY44" fmla="*/ 1970952 h 2255859"/>
                <a:gd name="connsiteX45" fmla="*/ 1899557 w 5024015"/>
                <a:gd name="connsiteY45" fmla="*/ 2117909 h 2255859"/>
                <a:gd name="connsiteX46" fmla="*/ 1796144 w 5024015"/>
                <a:gd name="connsiteY46" fmla="*/ 2177781 h 2255859"/>
                <a:gd name="connsiteX47" fmla="*/ 1619250 w 5024015"/>
                <a:gd name="connsiteY47" fmla="*/ 2240374 h 2255859"/>
                <a:gd name="connsiteX48" fmla="*/ 1398814 w 5024015"/>
                <a:gd name="connsiteY48" fmla="*/ 2245816 h 2255859"/>
                <a:gd name="connsiteX49" fmla="*/ 1047750 w 5024015"/>
                <a:gd name="connsiteY49" fmla="*/ 2120631 h 2255859"/>
                <a:gd name="connsiteX50" fmla="*/ 726622 w 5024015"/>
                <a:gd name="connsiteY50" fmla="*/ 1902916 h 2255859"/>
                <a:gd name="connsiteX51" fmla="*/ 527957 w 5024015"/>
                <a:gd name="connsiteY51" fmla="*/ 1742352 h 2255859"/>
                <a:gd name="connsiteX52" fmla="*/ 326572 w 5024015"/>
                <a:gd name="connsiteY52" fmla="*/ 1560016 h 2255859"/>
                <a:gd name="connsiteX53" fmla="*/ 130629 w 5024015"/>
                <a:gd name="connsiteY53" fmla="*/ 1617166 h 2255859"/>
                <a:gd name="connsiteX54" fmla="*/ 8165 w 5024015"/>
                <a:gd name="connsiteY54" fmla="*/ 1652545 h 2255859"/>
                <a:gd name="connsiteX55" fmla="*/ 0 w 5024015"/>
                <a:gd name="connsiteY55" fmla="*/ 1345023 h 2255859"/>
                <a:gd name="connsiteX0" fmla="*/ 0 w 5024127"/>
                <a:gd name="connsiteY0" fmla="*/ 1345023 h 2255859"/>
                <a:gd name="connsiteX1" fmla="*/ 353786 w 5024127"/>
                <a:gd name="connsiteY1" fmla="*/ 1176295 h 2255859"/>
                <a:gd name="connsiteX2" fmla="*/ 2337707 w 5024127"/>
                <a:gd name="connsiteY2" fmla="*/ 1040224 h 2255859"/>
                <a:gd name="connsiteX3" fmla="*/ 4229100 w 5024127"/>
                <a:gd name="connsiteY3" fmla="*/ 1138195 h 2255859"/>
                <a:gd name="connsiteX4" fmla="*/ 4416879 w 5024127"/>
                <a:gd name="connsiteY4" fmla="*/ 683716 h 2255859"/>
                <a:gd name="connsiteX5" fmla="*/ 4468586 w 5024127"/>
                <a:gd name="connsiteY5" fmla="*/ 417016 h 2255859"/>
                <a:gd name="connsiteX6" fmla="*/ 4498522 w 5024127"/>
                <a:gd name="connsiteY6" fmla="*/ 245566 h 2255859"/>
                <a:gd name="connsiteX7" fmla="*/ 4514850 w 5024127"/>
                <a:gd name="connsiteY7" fmla="*/ 150316 h 2255859"/>
                <a:gd name="connsiteX8" fmla="*/ 4533900 w 5024127"/>
                <a:gd name="connsiteY8" fmla="*/ 74116 h 2255859"/>
                <a:gd name="connsiteX9" fmla="*/ 4561115 w 5024127"/>
                <a:gd name="connsiteY9" fmla="*/ 11524 h 2255859"/>
                <a:gd name="connsiteX10" fmla="*/ 4577443 w 5024127"/>
                <a:gd name="connsiteY10" fmla="*/ 638 h 2255859"/>
                <a:gd name="connsiteX11" fmla="*/ 4612822 w 5024127"/>
                <a:gd name="connsiteY11" fmla="*/ 14245 h 2255859"/>
                <a:gd name="connsiteX12" fmla="*/ 4634593 w 5024127"/>
                <a:gd name="connsiteY12" fmla="*/ 117659 h 2255859"/>
                <a:gd name="connsiteX13" fmla="*/ 4686300 w 5024127"/>
                <a:gd name="connsiteY13" fmla="*/ 259174 h 2255859"/>
                <a:gd name="connsiteX14" fmla="*/ 4729843 w 5024127"/>
                <a:gd name="connsiteY14" fmla="*/ 348981 h 2255859"/>
                <a:gd name="connsiteX15" fmla="*/ 4797879 w 5024127"/>
                <a:gd name="connsiteY15" fmla="*/ 463281 h 2255859"/>
                <a:gd name="connsiteX16" fmla="*/ 4887686 w 5024127"/>
                <a:gd name="connsiteY16" fmla="*/ 623845 h 2255859"/>
                <a:gd name="connsiteX17" fmla="*/ 4980215 w 5024127"/>
                <a:gd name="connsiteY17" fmla="*/ 847002 h 2255859"/>
                <a:gd name="connsiteX18" fmla="*/ 5023757 w 5024127"/>
                <a:gd name="connsiteY18" fmla="*/ 1037502 h 2255859"/>
                <a:gd name="connsiteX19" fmla="*/ 4993822 w 5024127"/>
                <a:gd name="connsiteY19" fmla="*/ 1181738 h 2255859"/>
                <a:gd name="connsiteX20" fmla="*/ 4878161 w 5024127"/>
                <a:gd name="connsiteY20" fmla="*/ 1252834 h 2255859"/>
                <a:gd name="connsiteX21" fmla="*/ 4958784 w 5024127"/>
                <a:gd name="connsiteY21" fmla="*/ 1441633 h 2255859"/>
                <a:gd name="connsiteX22" fmla="*/ 4984977 w 5024127"/>
                <a:gd name="connsiteY22" fmla="*/ 1546409 h 2255859"/>
                <a:gd name="connsiteX23" fmla="*/ 5007089 w 5024127"/>
                <a:gd name="connsiteY23" fmla="*/ 1723641 h 2255859"/>
                <a:gd name="connsiteX24" fmla="*/ 4855029 w 5024127"/>
                <a:gd name="connsiteY24" fmla="*/ 1823995 h 2255859"/>
                <a:gd name="connsiteX25" fmla="*/ 4678136 w 5024127"/>
                <a:gd name="connsiteY25" fmla="*/ 1875702 h 2255859"/>
                <a:gd name="connsiteX26" fmla="*/ 4484915 w 5024127"/>
                <a:gd name="connsiteY26" fmla="*/ 1837603 h 2255859"/>
                <a:gd name="connsiteX27" fmla="*/ 4337957 w 5024127"/>
                <a:gd name="connsiteY27" fmla="*/ 1935573 h 2255859"/>
                <a:gd name="connsiteX28" fmla="*/ 4152900 w 5024127"/>
                <a:gd name="connsiteY28" fmla="*/ 1941016 h 2255859"/>
                <a:gd name="connsiteX29" fmla="*/ 3943350 w 5024127"/>
                <a:gd name="connsiteY29" fmla="*/ 2063480 h 2255859"/>
                <a:gd name="connsiteX30" fmla="*/ 3712028 w 5024127"/>
                <a:gd name="connsiteY30" fmla="*/ 2052595 h 2255859"/>
                <a:gd name="connsiteX31" fmla="*/ 3412672 w 5024127"/>
                <a:gd name="connsiteY31" fmla="*/ 1979116 h 2255859"/>
                <a:gd name="connsiteX32" fmla="*/ 3178629 w 5024127"/>
                <a:gd name="connsiteY32" fmla="*/ 1883866 h 2255859"/>
                <a:gd name="connsiteX33" fmla="*/ 2947307 w 5024127"/>
                <a:gd name="connsiteY33" fmla="*/ 1734188 h 2255859"/>
                <a:gd name="connsiteX34" fmla="*/ 2843893 w 5024127"/>
                <a:gd name="connsiteY34" fmla="*/ 1657989 h 2255859"/>
                <a:gd name="connsiteX35" fmla="*/ 2718707 w 5024127"/>
                <a:gd name="connsiteY35" fmla="*/ 1543688 h 2255859"/>
                <a:gd name="connsiteX36" fmla="*/ 2770415 w 5024127"/>
                <a:gd name="connsiteY36" fmla="*/ 1706974 h 2255859"/>
                <a:gd name="connsiteX37" fmla="*/ 2770415 w 5024127"/>
                <a:gd name="connsiteY37" fmla="*/ 1883866 h 2255859"/>
                <a:gd name="connsiteX38" fmla="*/ 2628901 w 5024127"/>
                <a:gd name="connsiteY38" fmla="*/ 1941016 h 2255859"/>
                <a:gd name="connsiteX39" fmla="*/ 2403021 w 5024127"/>
                <a:gd name="connsiteY39" fmla="*/ 1913803 h 2255859"/>
                <a:gd name="connsiteX40" fmla="*/ 2220687 w 5024127"/>
                <a:gd name="connsiteY40" fmla="*/ 1840324 h 2255859"/>
                <a:gd name="connsiteX41" fmla="*/ 2117272 w 5024127"/>
                <a:gd name="connsiteY41" fmla="*/ 1766845 h 2255859"/>
                <a:gd name="connsiteX42" fmla="*/ 2079173 w 5024127"/>
                <a:gd name="connsiteY42" fmla="*/ 1881145 h 2255859"/>
                <a:gd name="connsiteX43" fmla="*/ 2035629 w 5024127"/>
                <a:gd name="connsiteY43" fmla="*/ 1970952 h 2255859"/>
                <a:gd name="connsiteX44" fmla="*/ 1899557 w 5024127"/>
                <a:gd name="connsiteY44" fmla="*/ 2117909 h 2255859"/>
                <a:gd name="connsiteX45" fmla="*/ 1796144 w 5024127"/>
                <a:gd name="connsiteY45" fmla="*/ 2177781 h 2255859"/>
                <a:gd name="connsiteX46" fmla="*/ 1619250 w 5024127"/>
                <a:gd name="connsiteY46" fmla="*/ 2240374 h 2255859"/>
                <a:gd name="connsiteX47" fmla="*/ 1398814 w 5024127"/>
                <a:gd name="connsiteY47" fmla="*/ 2245816 h 2255859"/>
                <a:gd name="connsiteX48" fmla="*/ 1047750 w 5024127"/>
                <a:gd name="connsiteY48" fmla="*/ 2120631 h 2255859"/>
                <a:gd name="connsiteX49" fmla="*/ 726622 w 5024127"/>
                <a:gd name="connsiteY49" fmla="*/ 1902916 h 2255859"/>
                <a:gd name="connsiteX50" fmla="*/ 527957 w 5024127"/>
                <a:gd name="connsiteY50" fmla="*/ 1742352 h 2255859"/>
                <a:gd name="connsiteX51" fmla="*/ 326572 w 5024127"/>
                <a:gd name="connsiteY51" fmla="*/ 1560016 h 2255859"/>
                <a:gd name="connsiteX52" fmla="*/ 130629 w 5024127"/>
                <a:gd name="connsiteY52" fmla="*/ 1617166 h 2255859"/>
                <a:gd name="connsiteX53" fmla="*/ 8165 w 5024127"/>
                <a:gd name="connsiteY53" fmla="*/ 1652545 h 2255859"/>
                <a:gd name="connsiteX54" fmla="*/ 0 w 5024127"/>
                <a:gd name="connsiteY54" fmla="*/ 1345023 h 2255859"/>
                <a:gd name="connsiteX0" fmla="*/ 0 w 5024147"/>
                <a:gd name="connsiteY0" fmla="*/ 1345023 h 2255859"/>
                <a:gd name="connsiteX1" fmla="*/ 353786 w 5024147"/>
                <a:gd name="connsiteY1" fmla="*/ 1176295 h 2255859"/>
                <a:gd name="connsiteX2" fmla="*/ 2337707 w 5024147"/>
                <a:gd name="connsiteY2" fmla="*/ 1040224 h 2255859"/>
                <a:gd name="connsiteX3" fmla="*/ 4229100 w 5024147"/>
                <a:gd name="connsiteY3" fmla="*/ 1138195 h 2255859"/>
                <a:gd name="connsiteX4" fmla="*/ 4416879 w 5024147"/>
                <a:gd name="connsiteY4" fmla="*/ 683716 h 2255859"/>
                <a:gd name="connsiteX5" fmla="*/ 4468586 w 5024147"/>
                <a:gd name="connsiteY5" fmla="*/ 417016 h 2255859"/>
                <a:gd name="connsiteX6" fmla="*/ 4498522 w 5024147"/>
                <a:gd name="connsiteY6" fmla="*/ 245566 h 2255859"/>
                <a:gd name="connsiteX7" fmla="*/ 4514850 w 5024147"/>
                <a:gd name="connsiteY7" fmla="*/ 150316 h 2255859"/>
                <a:gd name="connsiteX8" fmla="*/ 4533900 w 5024147"/>
                <a:gd name="connsiteY8" fmla="*/ 74116 h 2255859"/>
                <a:gd name="connsiteX9" fmla="*/ 4561115 w 5024147"/>
                <a:gd name="connsiteY9" fmla="*/ 11524 h 2255859"/>
                <a:gd name="connsiteX10" fmla="*/ 4577443 w 5024147"/>
                <a:gd name="connsiteY10" fmla="*/ 638 h 2255859"/>
                <a:gd name="connsiteX11" fmla="*/ 4612822 w 5024147"/>
                <a:gd name="connsiteY11" fmla="*/ 14245 h 2255859"/>
                <a:gd name="connsiteX12" fmla="*/ 4634593 w 5024147"/>
                <a:gd name="connsiteY12" fmla="*/ 117659 h 2255859"/>
                <a:gd name="connsiteX13" fmla="*/ 4686300 w 5024147"/>
                <a:gd name="connsiteY13" fmla="*/ 259174 h 2255859"/>
                <a:gd name="connsiteX14" fmla="*/ 4729843 w 5024147"/>
                <a:gd name="connsiteY14" fmla="*/ 348981 h 2255859"/>
                <a:gd name="connsiteX15" fmla="*/ 4797879 w 5024147"/>
                <a:gd name="connsiteY15" fmla="*/ 463281 h 2255859"/>
                <a:gd name="connsiteX16" fmla="*/ 4887686 w 5024147"/>
                <a:gd name="connsiteY16" fmla="*/ 623845 h 2255859"/>
                <a:gd name="connsiteX17" fmla="*/ 5001646 w 5024147"/>
                <a:gd name="connsiteY17" fmla="*/ 849383 h 2255859"/>
                <a:gd name="connsiteX18" fmla="*/ 5023757 w 5024147"/>
                <a:gd name="connsiteY18" fmla="*/ 1037502 h 2255859"/>
                <a:gd name="connsiteX19" fmla="*/ 4993822 w 5024147"/>
                <a:gd name="connsiteY19" fmla="*/ 1181738 h 2255859"/>
                <a:gd name="connsiteX20" fmla="*/ 4878161 w 5024147"/>
                <a:gd name="connsiteY20" fmla="*/ 1252834 h 2255859"/>
                <a:gd name="connsiteX21" fmla="*/ 4958784 w 5024147"/>
                <a:gd name="connsiteY21" fmla="*/ 1441633 h 2255859"/>
                <a:gd name="connsiteX22" fmla="*/ 4984977 w 5024147"/>
                <a:gd name="connsiteY22" fmla="*/ 1546409 h 2255859"/>
                <a:gd name="connsiteX23" fmla="*/ 5007089 w 5024147"/>
                <a:gd name="connsiteY23" fmla="*/ 1723641 h 2255859"/>
                <a:gd name="connsiteX24" fmla="*/ 4855029 w 5024147"/>
                <a:gd name="connsiteY24" fmla="*/ 1823995 h 2255859"/>
                <a:gd name="connsiteX25" fmla="*/ 4678136 w 5024147"/>
                <a:gd name="connsiteY25" fmla="*/ 1875702 h 2255859"/>
                <a:gd name="connsiteX26" fmla="*/ 4484915 w 5024147"/>
                <a:gd name="connsiteY26" fmla="*/ 1837603 h 2255859"/>
                <a:gd name="connsiteX27" fmla="*/ 4337957 w 5024147"/>
                <a:gd name="connsiteY27" fmla="*/ 1935573 h 2255859"/>
                <a:gd name="connsiteX28" fmla="*/ 4152900 w 5024147"/>
                <a:gd name="connsiteY28" fmla="*/ 1941016 h 2255859"/>
                <a:gd name="connsiteX29" fmla="*/ 3943350 w 5024147"/>
                <a:gd name="connsiteY29" fmla="*/ 2063480 h 2255859"/>
                <a:gd name="connsiteX30" fmla="*/ 3712028 w 5024147"/>
                <a:gd name="connsiteY30" fmla="*/ 2052595 h 2255859"/>
                <a:gd name="connsiteX31" fmla="*/ 3412672 w 5024147"/>
                <a:gd name="connsiteY31" fmla="*/ 1979116 h 2255859"/>
                <a:gd name="connsiteX32" fmla="*/ 3178629 w 5024147"/>
                <a:gd name="connsiteY32" fmla="*/ 1883866 h 2255859"/>
                <a:gd name="connsiteX33" fmla="*/ 2947307 w 5024147"/>
                <a:gd name="connsiteY33" fmla="*/ 1734188 h 2255859"/>
                <a:gd name="connsiteX34" fmla="*/ 2843893 w 5024147"/>
                <a:gd name="connsiteY34" fmla="*/ 1657989 h 2255859"/>
                <a:gd name="connsiteX35" fmla="*/ 2718707 w 5024147"/>
                <a:gd name="connsiteY35" fmla="*/ 1543688 h 2255859"/>
                <a:gd name="connsiteX36" fmla="*/ 2770415 w 5024147"/>
                <a:gd name="connsiteY36" fmla="*/ 1706974 h 2255859"/>
                <a:gd name="connsiteX37" fmla="*/ 2770415 w 5024147"/>
                <a:gd name="connsiteY37" fmla="*/ 1883866 h 2255859"/>
                <a:gd name="connsiteX38" fmla="*/ 2628901 w 5024147"/>
                <a:gd name="connsiteY38" fmla="*/ 1941016 h 2255859"/>
                <a:gd name="connsiteX39" fmla="*/ 2403021 w 5024147"/>
                <a:gd name="connsiteY39" fmla="*/ 1913803 h 2255859"/>
                <a:gd name="connsiteX40" fmla="*/ 2220687 w 5024147"/>
                <a:gd name="connsiteY40" fmla="*/ 1840324 h 2255859"/>
                <a:gd name="connsiteX41" fmla="*/ 2117272 w 5024147"/>
                <a:gd name="connsiteY41" fmla="*/ 1766845 h 2255859"/>
                <a:gd name="connsiteX42" fmla="*/ 2079173 w 5024147"/>
                <a:gd name="connsiteY42" fmla="*/ 1881145 h 2255859"/>
                <a:gd name="connsiteX43" fmla="*/ 2035629 w 5024147"/>
                <a:gd name="connsiteY43" fmla="*/ 1970952 h 2255859"/>
                <a:gd name="connsiteX44" fmla="*/ 1899557 w 5024147"/>
                <a:gd name="connsiteY44" fmla="*/ 2117909 h 2255859"/>
                <a:gd name="connsiteX45" fmla="*/ 1796144 w 5024147"/>
                <a:gd name="connsiteY45" fmla="*/ 2177781 h 2255859"/>
                <a:gd name="connsiteX46" fmla="*/ 1619250 w 5024147"/>
                <a:gd name="connsiteY46" fmla="*/ 2240374 h 2255859"/>
                <a:gd name="connsiteX47" fmla="*/ 1398814 w 5024147"/>
                <a:gd name="connsiteY47" fmla="*/ 2245816 h 2255859"/>
                <a:gd name="connsiteX48" fmla="*/ 1047750 w 5024147"/>
                <a:gd name="connsiteY48" fmla="*/ 2120631 h 2255859"/>
                <a:gd name="connsiteX49" fmla="*/ 726622 w 5024147"/>
                <a:gd name="connsiteY49" fmla="*/ 1902916 h 2255859"/>
                <a:gd name="connsiteX50" fmla="*/ 527957 w 5024147"/>
                <a:gd name="connsiteY50" fmla="*/ 1742352 h 2255859"/>
                <a:gd name="connsiteX51" fmla="*/ 326572 w 5024147"/>
                <a:gd name="connsiteY51" fmla="*/ 1560016 h 2255859"/>
                <a:gd name="connsiteX52" fmla="*/ 130629 w 5024147"/>
                <a:gd name="connsiteY52" fmla="*/ 1617166 h 2255859"/>
                <a:gd name="connsiteX53" fmla="*/ 8165 w 5024147"/>
                <a:gd name="connsiteY53" fmla="*/ 1652545 h 2255859"/>
                <a:gd name="connsiteX54" fmla="*/ 0 w 5024147"/>
                <a:gd name="connsiteY54" fmla="*/ 1345023 h 2255859"/>
                <a:gd name="connsiteX0" fmla="*/ 0 w 5024147"/>
                <a:gd name="connsiteY0" fmla="*/ 1345023 h 2255859"/>
                <a:gd name="connsiteX1" fmla="*/ 353786 w 5024147"/>
                <a:gd name="connsiteY1" fmla="*/ 1176295 h 2255859"/>
                <a:gd name="connsiteX2" fmla="*/ 2337707 w 5024147"/>
                <a:gd name="connsiteY2" fmla="*/ 1040224 h 2255859"/>
                <a:gd name="connsiteX3" fmla="*/ 4229100 w 5024147"/>
                <a:gd name="connsiteY3" fmla="*/ 1138195 h 2255859"/>
                <a:gd name="connsiteX4" fmla="*/ 4416879 w 5024147"/>
                <a:gd name="connsiteY4" fmla="*/ 683716 h 2255859"/>
                <a:gd name="connsiteX5" fmla="*/ 4468586 w 5024147"/>
                <a:gd name="connsiteY5" fmla="*/ 417016 h 2255859"/>
                <a:gd name="connsiteX6" fmla="*/ 4498522 w 5024147"/>
                <a:gd name="connsiteY6" fmla="*/ 245566 h 2255859"/>
                <a:gd name="connsiteX7" fmla="*/ 4514850 w 5024147"/>
                <a:gd name="connsiteY7" fmla="*/ 150316 h 2255859"/>
                <a:gd name="connsiteX8" fmla="*/ 4533900 w 5024147"/>
                <a:gd name="connsiteY8" fmla="*/ 74116 h 2255859"/>
                <a:gd name="connsiteX9" fmla="*/ 4561115 w 5024147"/>
                <a:gd name="connsiteY9" fmla="*/ 11524 h 2255859"/>
                <a:gd name="connsiteX10" fmla="*/ 4577443 w 5024147"/>
                <a:gd name="connsiteY10" fmla="*/ 638 h 2255859"/>
                <a:gd name="connsiteX11" fmla="*/ 4612822 w 5024147"/>
                <a:gd name="connsiteY11" fmla="*/ 14245 h 2255859"/>
                <a:gd name="connsiteX12" fmla="*/ 4634593 w 5024147"/>
                <a:gd name="connsiteY12" fmla="*/ 117659 h 2255859"/>
                <a:gd name="connsiteX13" fmla="*/ 4686300 w 5024147"/>
                <a:gd name="connsiteY13" fmla="*/ 259174 h 2255859"/>
                <a:gd name="connsiteX14" fmla="*/ 4729843 w 5024147"/>
                <a:gd name="connsiteY14" fmla="*/ 348981 h 2255859"/>
                <a:gd name="connsiteX15" fmla="*/ 4797879 w 5024147"/>
                <a:gd name="connsiteY15" fmla="*/ 463281 h 2255859"/>
                <a:gd name="connsiteX16" fmla="*/ 4887686 w 5024147"/>
                <a:gd name="connsiteY16" fmla="*/ 623845 h 2255859"/>
                <a:gd name="connsiteX17" fmla="*/ 5001646 w 5024147"/>
                <a:gd name="connsiteY17" fmla="*/ 849383 h 2255859"/>
                <a:gd name="connsiteX18" fmla="*/ 5023757 w 5024147"/>
                <a:gd name="connsiteY18" fmla="*/ 1037502 h 2255859"/>
                <a:gd name="connsiteX19" fmla="*/ 4993822 w 5024147"/>
                <a:gd name="connsiteY19" fmla="*/ 1181738 h 2255859"/>
                <a:gd name="connsiteX20" fmla="*/ 4878161 w 5024147"/>
                <a:gd name="connsiteY20" fmla="*/ 1252834 h 2255859"/>
                <a:gd name="connsiteX21" fmla="*/ 4958784 w 5024147"/>
                <a:gd name="connsiteY21" fmla="*/ 1441633 h 2255859"/>
                <a:gd name="connsiteX22" fmla="*/ 4984977 w 5024147"/>
                <a:gd name="connsiteY22" fmla="*/ 1546409 h 2255859"/>
                <a:gd name="connsiteX23" fmla="*/ 5007089 w 5024147"/>
                <a:gd name="connsiteY23" fmla="*/ 1723641 h 2255859"/>
                <a:gd name="connsiteX24" fmla="*/ 4855029 w 5024147"/>
                <a:gd name="connsiteY24" fmla="*/ 1823995 h 2255859"/>
                <a:gd name="connsiteX25" fmla="*/ 4678136 w 5024147"/>
                <a:gd name="connsiteY25" fmla="*/ 1875702 h 2255859"/>
                <a:gd name="connsiteX26" fmla="*/ 4484915 w 5024147"/>
                <a:gd name="connsiteY26" fmla="*/ 1837603 h 2255859"/>
                <a:gd name="connsiteX27" fmla="*/ 4337957 w 5024147"/>
                <a:gd name="connsiteY27" fmla="*/ 1935573 h 2255859"/>
                <a:gd name="connsiteX28" fmla="*/ 4152900 w 5024147"/>
                <a:gd name="connsiteY28" fmla="*/ 1941016 h 2255859"/>
                <a:gd name="connsiteX29" fmla="*/ 3943350 w 5024147"/>
                <a:gd name="connsiteY29" fmla="*/ 2063480 h 2255859"/>
                <a:gd name="connsiteX30" fmla="*/ 3712028 w 5024147"/>
                <a:gd name="connsiteY30" fmla="*/ 2052595 h 2255859"/>
                <a:gd name="connsiteX31" fmla="*/ 3412672 w 5024147"/>
                <a:gd name="connsiteY31" fmla="*/ 1979116 h 2255859"/>
                <a:gd name="connsiteX32" fmla="*/ 3178629 w 5024147"/>
                <a:gd name="connsiteY32" fmla="*/ 1883866 h 2255859"/>
                <a:gd name="connsiteX33" fmla="*/ 2947307 w 5024147"/>
                <a:gd name="connsiteY33" fmla="*/ 1734188 h 2255859"/>
                <a:gd name="connsiteX34" fmla="*/ 2843893 w 5024147"/>
                <a:gd name="connsiteY34" fmla="*/ 1657989 h 2255859"/>
                <a:gd name="connsiteX35" fmla="*/ 2718707 w 5024147"/>
                <a:gd name="connsiteY35" fmla="*/ 1543688 h 2255859"/>
                <a:gd name="connsiteX36" fmla="*/ 2770415 w 5024147"/>
                <a:gd name="connsiteY36" fmla="*/ 1706974 h 2255859"/>
                <a:gd name="connsiteX37" fmla="*/ 2770415 w 5024147"/>
                <a:gd name="connsiteY37" fmla="*/ 1883866 h 2255859"/>
                <a:gd name="connsiteX38" fmla="*/ 2628901 w 5024147"/>
                <a:gd name="connsiteY38" fmla="*/ 1941016 h 2255859"/>
                <a:gd name="connsiteX39" fmla="*/ 2403021 w 5024147"/>
                <a:gd name="connsiteY39" fmla="*/ 1913803 h 2255859"/>
                <a:gd name="connsiteX40" fmla="*/ 2220687 w 5024147"/>
                <a:gd name="connsiteY40" fmla="*/ 1840324 h 2255859"/>
                <a:gd name="connsiteX41" fmla="*/ 2117272 w 5024147"/>
                <a:gd name="connsiteY41" fmla="*/ 1766845 h 2255859"/>
                <a:gd name="connsiteX42" fmla="*/ 2079173 w 5024147"/>
                <a:gd name="connsiteY42" fmla="*/ 1881145 h 2255859"/>
                <a:gd name="connsiteX43" fmla="*/ 2035629 w 5024147"/>
                <a:gd name="connsiteY43" fmla="*/ 1970952 h 2255859"/>
                <a:gd name="connsiteX44" fmla="*/ 1899557 w 5024147"/>
                <a:gd name="connsiteY44" fmla="*/ 2117909 h 2255859"/>
                <a:gd name="connsiteX45" fmla="*/ 1796144 w 5024147"/>
                <a:gd name="connsiteY45" fmla="*/ 2177781 h 2255859"/>
                <a:gd name="connsiteX46" fmla="*/ 1619250 w 5024147"/>
                <a:gd name="connsiteY46" fmla="*/ 2240374 h 2255859"/>
                <a:gd name="connsiteX47" fmla="*/ 1398814 w 5024147"/>
                <a:gd name="connsiteY47" fmla="*/ 2245816 h 2255859"/>
                <a:gd name="connsiteX48" fmla="*/ 1047750 w 5024147"/>
                <a:gd name="connsiteY48" fmla="*/ 2120631 h 2255859"/>
                <a:gd name="connsiteX49" fmla="*/ 726622 w 5024147"/>
                <a:gd name="connsiteY49" fmla="*/ 1902916 h 2255859"/>
                <a:gd name="connsiteX50" fmla="*/ 527957 w 5024147"/>
                <a:gd name="connsiteY50" fmla="*/ 1742352 h 2255859"/>
                <a:gd name="connsiteX51" fmla="*/ 326572 w 5024147"/>
                <a:gd name="connsiteY51" fmla="*/ 1560016 h 2255859"/>
                <a:gd name="connsiteX52" fmla="*/ 130629 w 5024147"/>
                <a:gd name="connsiteY52" fmla="*/ 1617166 h 2255859"/>
                <a:gd name="connsiteX53" fmla="*/ 71860 w 5024147"/>
                <a:gd name="connsiteY53" fmla="*/ 1637835 h 2255859"/>
                <a:gd name="connsiteX54" fmla="*/ 8165 w 5024147"/>
                <a:gd name="connsiteY54" fmla="*/ 1652545 h 2255859"/>
                <a:gd name="connsiteX55" fmla="*/ 0 w 5024147"/>
                <a:gd name="connsiteY55" fmla="*/ 1345023 h 2255859"/>
                <a:gd name="connsiteX0" fmla="*/ 0 w 5024147"/>
                <a:gd name="connsiteY0" fmla="*/ 1345023 h 2255859"/>
                <a:gd name="connsiteX1" fmla="*/ 353786 w 5024147"/>
                <a:gd name="connsiteY1" fmla="*/ 1176295 h 2255859"/>
                <a:gd name="connsiteX2" fmla="*/ 2337707 w 5024147"/>
                <a:gd name="connsiteY2" fmla="*/ 1040224 h 2255859"/>
                <a:gd name="connsiteX3" fmla="*/ 4229100 w 5024147"/>
                <a:gd name="connsiteY3" fmla="*/ 1138195 h 2255859"/>
                <a:gd name="connsiteX4" fmla="*/ 4416879 w 5024147"/>
                <a:gd name="connsiteY4" fmla="*/ 683716 h 2255859"/>
                <a:gd name="connsiteX5" fmla="*/ 4468586 w 5024147"/>
                <a:gd name="connsiteY5" fmla="*/ 417016 h 2255859"/>
                <a:gd name="connsiteX6" fmla="*/ 4498522 w 5024147"/>
                <a:gd name="connsiteY6" fmla="*/ 245566 h 2255859"/>
                <a:gd name="connsiteX7" fmla="*/ 4514850 w 5024147"/>
                <a:gd name="connsiteY7" fmla="*/ 150316 h 2255859"/>
                <a:gd name="connsiteX8" fmla="*/ 4533900 w 5024147"/>
                <a:gd name="connsiteY8" fmla="*/ 74116 h 2255859"/>
                <a:gd name="connsiteX9" fmla="*/ 4561115 w 5024147"/>
                <a:gd name="connsiteY9" fmla="*/ 11524 h 2255859"/>
                <a:gd name="connsiteX10" fmla="*/ 4577443 w 5024147"/>
                <a:gd name="connsiteY10" fmla="*/ 638 h 2255859"/>
                <a:gd name="connsiteX11" fmla="*/ 4612822 w 5024147"/>
                <a:gd name="connsiteY11" fmla="*/ 14245 h 2255859"/>
                <a:gd name="connsiteX12" fmla="*/ 4634593 w 5024147"/>
                <a:gd name="connsiteY12" fmla="*/ 117659 h 2255859"/>
                <a:gd name="connsiteX13" fmla="*/ 4686300 w 5024147"/>
                <a:gd name="connsiteY13" fmla="*/ 259174 h 2255859"/>
                <a:gd name="connsiteX14" fmla="*/ 4729843 w 5024147"/>
                <a:gd name="connsiteY14" fmla="*/ 348981 h 2255859"/>
                <a:gd name="connsiteX15" fmla="*/ 4797879 w 5024147"/>
                <a:gd name="connsiteY15" fmla="*/ 463281 h 2255859"/>
                <a:gd name="connsiteX16" fmla="*/ 4887686 w 5024147"/>
                <a:gd name="connsiteY16" fmla="*/ 623845 h 2255859"/>
                <a:gd name="connsiteX17" fmla="*/ 5001646 w 5024147"/>
                <a:gd name="connsiteY17" fmla="*/ 849383 h 2255859"/>
                <a:gd name="connsiteX18" fmla="*/ 5023757 w 5024147"/>
                <a:gd name="connsiteY18" fmla="*/ 1037502 h 2255859"/>
                <a:gd name="connsiteX19" fmla="*/ 4993822 w 5024147"/>
                <a:gd name="connsiteY19" fmla="*/ 1181738 h 2255859"/>
                <a:gd name="connsiteX20" fmla="*/ 4878161 w 5024147"/>
                <a:gd name="connsiteY20" fmla="*/ 1252834 h 2255859"/>
                <a:gd name="connsiteX21" fmla="*/ 4958784 w 5024147"/>
                <a:gd name="connsiteY21" fmla="*/ 1441633 h 2255859"/>
                <a:gd name="connsiteX22" fmla="*/ 4984977 w 5024147"/>
                <a:gd name="connsiteY22" fmla="*/ 1546409 h 2255859"/>
                <a:gd name="connsiteX23" fmla="*/ 5007089 w 5024147"/>
                <a:gd name="connsiteY23" fmla="*/ 1723641 h 2255859"/>
                <a:gd name="connsiteX24" fmla="*/ 4855029 w 5024147"/>
                <a:gd name="connsiteY24" fmla="*/ 1823995 h 2255859"/>
                <a:gd name="connsiteX25" fmla="*/ 4678136 w 5024147"/>
                <a:gd name="connsiteY25" fmla="*/ 1875702 h 2255859"/>
                <a:gd name="connsiteX26" fmla="*/ 4484915 w 5024147"/>
                <a:gd name="connsiteY26" fmla="*/ 1837603 h 2255859"/>
                <a:gd name="connsiteX27" fmla="*/ 4337957 w 5024147"/>
                <a:gd name="connsiteY27" fmla="*/ 1935573 h 2255859"/>
                <a:gd name="connsiteX28" fmla="*/ 4152900 w 5024147"/>
                <a:gd name="connsiteY28" fmla="*/ 1941016 h 2255859"/>
                <a:gd name="connsiteX29" fmla="*/ 3943350 w 5024147"/>
                <a:gd name="connsiteY29" fmla="*/ 2063480 h 2255859"/>
                <a:gd name="connsiteX30" fmla="*/ 3712028 w 5024147"/>
                <a:gd name="connsiteY30" fmla="*/ 2052595 h 2255859"/>
                <a:gd name="connsiteX31" fmla="*/ 3412672 w 5024147"/>
                <a:gd name="connsiteY31" fmla="*/ 1979116 h 2255859"/>
                <a:gd name="connsiteX32" fmla="*/ 3178629 w 5024147"/>
                <a:gd name="connsiteY32" fmla="*/ 1883866 h 2255859"/>
                <a:gd name="connsiteX33" fmla="*/ 2947307 w 5024147"/>
                <a:gd name="connsiteY33" fmla="*/ 1734188 h 2255859"/>
                <a:gd name="connsiteX34" fmla="*/ 2843893 w 5024147"/>
                <a:gd name="connsiteY34" fmla="*/ 1657989 h 2255859"/>
                <a:gd name="connsiteX35" fmla="*/ 2718707 w 5024147"/>
                <a:gd name="connsiteY35" fmla="*/ 1543688 h 2255859"/>
                <a:gd name="connsiteX36" fmla="*/ 2770415 w 5024147"/>
                <a:gd name="connsiteY36" fmla="*/ 1706974 h 2255859"/>
                <a:gd name="connsiteX37" fmla="*/ 2770415 w 5024147"/>
                <a:gd name="connsiteY37" fmla="*/ 1883866 h 2255859"/>
                <a:gd name="connsiteX38" fmla="*/ 2628901 w 5024147"/>
                <a:gd name="connsiteY38" fmla="*/ 1941016 h 2255859"/>
                <a:gd name="connsiteX39" fmla="*/ 2403021 w 5024147"/>
                <a:gd name="connsiteY39" fmla="*/ 1913803 h 2255859"/>
                <a:gd name="connsiteX40" fmla="*/ 2220687 w 5024147"/>
                <a:gd name="connsiteY40" fmla="*/ 1840324 h 2255859"/>
                <a:gd name="connsiteX41" fmla="*/ 2117272 w 5024147"/>
                <a:gd name="connsiteY41" fmla="*/ 1766845 h 2255859"/>
                <a:gd name="connsiteX42" fmla="*/ 2079173 w 5024147"/>
                <a:gd name="connsiteY42" fmla="*/ 1881145 h 2255859"/>
                <a:gd name="connsiteX43" fmla="*/ 2035629 w 5024147"/>
                <a:gd name="connsiteY43" fmla="*/ 1970952 h 2255859"/>
                <a:gd name="connsiteX44" fmla="*/ 1899557 w 5024147"/>
                <a:gd name="connsiteY44" fmla="*/ 2117909 h 2255859"/>
                <a:gd name="connsiteX45" fmla="*/ 1796144 w 5024147"/>
                <a:gd name="connsiteY45" fmla="*/ 2177781 h 2255859"/>
                <a:gd name="connsiteX46" fmla="*/ 1619250 w 5024147"/>
                <a:gd name="connsiteY46" fmla="*/ 2240374 h 2255859"/>
                <a:gd name="connsiteX47" fmla="*/ 1398814 w 5024147"/>
                <a:gd name="connsiteY47" fmla="*/ 2245816 h 2255859"/>
                <a:gd name="connsiteX48" fmla="*/ 1047750 w 5024147"/>
                <a:gd name="connsiteY48" fmla="*/ 2120631 h 2255859"/>
                <a:gd name="connsiteX49" fmla="*/ 726622 w 5024147"/>
                <a:gd name="connsiteY49" fmla="*/ 1902916 h 2255859"/>
                <a:gd name="connsiteX50" fmla="*/ 527957 w 5024147"/>
                <a:gd name="connsiteY50" fmla="*/ 1742352 h 2255859"/>
                <a:gd name="connsiteX51" fmla="*/ 326572 w 5024147"/>
                <a:gd name="connsiteY51" fmla="*/ 1560016 h 2255859"/>
                <a:gd name="connsiteX52" fmla="*/ 130629 w 5024147"/>
                <a:gd name="connsiteY52" fmla="*/ 1617166 h 2255859"/>
                <a:gd name="connsiteX53" fmla="*/ 22433 w 5024147"/>
                <a:gd name="connsiteY53" fmla="*/ 1666079 h 2255859"/>
                <a:gd name="connsiteX54" fmla="*/ 8165 w 5024147"/>
                <a:gd name="connsiteY54" fmla="*/ 1652545 h 2255859"/>
                <a:gd name="connsiteX55" fmla="*/ 0 w 5024147"/>
                <a:gd name="connsiteY55" fmla="*/ 1345023 h 2255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024147" h="2255859">
                  <a:moveTo>
                    <a:pt x="0" y="1345023"/>
                  </a:moveTo>
                  <a:lnTo>
                    <a:pt x="353786" y="1176295"/>
                  </a:lnTo>
                  <a:lnTo>
                    <a:pt x="2337707" y="1040224"/>
                  </a:lnTo>
                  <a:lnTo>
                    <a:pt x="4229100" y="1138195"/>
                  </a:lnTo>
                  <a:lnTo>
                    <a:pt x="4416879" y="683716"/>
                  </a:lnTo>
                  <a:cubicBezTo>
                    <a:pt x="4456793" y="563520"/>
                    <a:pt x="4454979" y="490041"/>
                    <a:pt x="4468586" y="417016"/>
                  </a:cubicBezTo>
                  <a:cubicBezTo>
                    <a:pt x="4482193" y="343991"/>
                    <a:pt x="4490811" y="290016"/>
                    <a:pt x="4498522" y="245566"/>
                  </a:cubicBezTo>
                  <a:cubicBezTo>
                    <a:pt x="4506233" y="201116"/>
                    <a:pt x="4508954" y="178891"/>
                    <a:pt x="4514850" y="150316"/>
                  </a:cubicBezTo>
                  <a:cubicBezTo>
                    <a:pt x="4520746" y="121741"/>
                    <a:pt x="4526189" y="97248"/>
                    <a:pt x="4533900" y="74116"/>
                  </a:cubicBezTo>
                  <a:cubicBezTo>
                    <a:pt x="4541611" y="50984"/>
                    <a:pt x="4553858" y="23770"/>
                    <a:pt x="4561115" y="11524"/>
                  </a:cubicBezTo>
                  <a:cubicBezTo>
                    <a:pt x="4568372" y="-722"/>
                    <a:pt x="4568825" y="185"/>
                    <a:pt x="4577443" y="638"/>
                  </a:cubicBezTo>
                  <a:cubicBezTo>
                    <a:pt x="4586061" y="1091"/>
                    <a:pt x="4603297" y="-5258"/>
                    <a:pt x="4612822" y="14245"/>
                  </a:cubicBezTo>
                  <a:cubicBezTo>
                    <a:pt x="4622347" y="33748"/>
                    <a:pt x="4622347" y="76838"/>
                    <a:pt x="4634593" y="117659"/>
                  </a:cubicBezTo>
                  <a:cubicBezTo>
                    <a:pt x="4646839" y="158480"/>
                    <a:pt x="4670425" y="220620"/>
                    <a:pt x="4686300" y="259174"/>
                  </a:cubicBezTo>
                  <a:cubicBezTo>
                    <a:pt x="4702175" y="297728"/>
                    <a:pt x="4711246" y="314963"/>
                    <a:pt x="4729843" y="348981"/>
                  </a:cubicBezTo>
                  <a:cubicBezTo>
                    <a:pt x="4748440" y="382999"/>
                    <a:pt x="4771572" y="417470"/>
                    <a:pt x="4797879" y="463281"/>
                  </a:cubicBezTo>
                  <a:cubicBezTo>
                    <a:pt x="4824186" y="509092"/>
                    <a:pt x="4853725" y="559495"/>
                    <a:pt x="4887686" y="623845"/>
                  </a:cubicBezTo>
                  <a:cubicBezTo>
                    <a:pt x="4921647" y="688195"/>
                    <a:pt x="4978968" y="780440"/>
                    <a:pt x="5001646" y="849383"/>
                  </a:cubicBezTo>
                  <a:cubicBezTo>
                    <a:pt x="5024325" y="918326"/>
                    <a:pt x="5025061" y="982110"/>
                    <a:pt x="5023757" y="1037502"/>
                  </a:cubicBezTo>
                  <a:cubicBezTo>
                    <a:pt x="5022453" y="1092894"/>
                    <a:pt x="5018088" y="1145849"/>
                    <a:pt x="4993822" y="1181738"/>
                  </a:cubicBezTo>
                  <a:cubicBezTo>
                    <a:pt x="4969556" y="1217627"/>
                    <a:pt x="4884001" y="1209518"/>
                    <a:pt x="4878161" y="1252834"/>
                  </a:cubicBezTo>
                  <a:cubicBezTo>
                    <a:pt x="4872321" y="1296150"/>
                    <a:pt x="4940981" y="1392704"/>
                    <a:pt x="4958784" y="1441633"/>
                  </a:cubicBezTo>
                  <a:cubicBezTo>
                    <a:pt x="4976587" y="1490562"/>
                    <a:pt x="4976926" y="1499408"/>
                    <a:pt x="4984977" y="1546409"/>
                  </a:cubicBezTo>
                  <a:cubicBezTo>
                    <a:pt x="4993028" y="1593410"/>
                    <a:pt x="5028747" y="1677377"/>
                    <a:pt x="5007089" y="1723641"/>
                  </a:cubicBezTo>
                  <a:cubicBezTo>
                    <a:pt x="4985431" y="1769905"/>
                    <a:pt x="4909854" y="1798652"/>
                    <a:pt x="4855029" y="1823995"/>
                  </a:cubicBezTo>
                  <a:cubicBezTo>
                    <a:pt x="4800204" y="1849338"/>
                    <a:pt x="4739822" y="1873434"/>
                    <a:pt x="4678136" y="1875702"/>
                  </a:cubicBezTo>
                  <a:cubicBezTo>
                    <a:pt x="4616450" y="1877970"/>
                    <a:pt x="4541612" y="1827625"/>
                    <a:pt x="4484915" y="1837603"/>
                  </a:cubicBezTo>
                  <a:cubicBezTo>
                    <a:pt x="4428219" y="1847582"/>
                    <a:pt x="4393293" y="1918338"/>
                    <a:pt x="4337957" y="1935573"/>
                  </a:cubicBezTo>
                  <a:cubicBezTo>
                    <a:pt x="4282621" y="1952808"/>
                    <a:pt x="4218668" y="1919698"/>
                    <a:pt x="4152900" y="1941016"/>
                  </a:cubicBezTo>
                  <a:cubicBezTo>
                    <a:pt x="4087132" y="1962334"/>
                    <a:pt x="4016829" y="2044884"/>
                    <a:pt x="3943350" y="2063480"/>
                  </a:cubicBezTo>
                  <a:cubicBezTo>
                    <a:pt x="3869871" y="2082076"/>
                    <a:pt x="3800474" y="2066656"/>
                    <a:pt x="3712028" y="2052595"/>
                  </a:cubicBezTo>
                  <a:cubicBezTo>
                    <a:pt x="3623582" y="2038534"/>
                    <a:pt x="3501572" y="2007237"/>
                    <a:pt x="3412672" y="1979116"/>
                  </a:cubicBezTo>
                  <a:cubicBezTo>
                    <a:pt x="3323772" y="1950995"/>
                    <a:pt x="3256190" y="1924687"/>
                    <a:pt x="3178629" y="1883866"/>
                  </a:cubicBezTo>
                  <a:cubicBezTo>
                    <a:pt x="3101068" y="1843045"/>
                    <a:pt x="3003096" y="1771834"/>
                    <a:pt x="2947307" y="1734188"/>
                  </a:cubicBezTo>
                  <a:cubicBezTo>
                    <a:pt x="2891518" y="1696542"/>
                    <a:pt x="2881993" y="1689739"/>
                    <a:pt x="2843893" y="1657989"/>
                  </a:cubicBezTo>
                  <a:cubicBezTo>
                    <a:pt x="2805793" y="1626239"/>
                    <a:pt x="2730953" y="1535524"/>
                    <a:pt x="2718707" y="1543688"/>
                  </a:cubicBezTo>
                  <a:cubicBezTo>
                    <a:pt x="2706461" y="1551852"/>
                    <a:pt x="2761797" y="1650278"/>
                    <a:pt x="2770415" y="1706974"/>
                  </a:cubicBezTo>
                  <a:cubicBezTo>
                    <a:pt x="2779033" y="1763670"/>
                    <a:pt x="2794001" y="1844859"/>
                    <a:pt x="2770415" y="1883866"/>
                  </a:cubicBezTo>
                  <a:cubicBezTo>
                    <a:pt x="2746829" y="1922873"/>
                    <a:pt x="2690133" y="1936027"/>
                    <a:pt x="2628901" y="1941016"/>
                  </a:cubicBezTo>
                  <a:cubicBezTo>
                    <a:pt x="2567669" y="1946005"/>
                    <a:pt x="2471057" y="1930585"/>
                    <a:pt x="2403021" y="1913803"/>
                  </a:cubicBezTo>
                  <a:cubicBezTo>
                    <a:pt x="2334985" y="1897021"/>
                    <a:pt x="2268312" y="1864817"/>
                    <a:pt x="2220687" y="1840324"/>
                  </a:cubicBezTo>
                  <a:cubicBezTo>
                    <a:pt x="2173062" y="1815831"/>
                    <a:pt x="2140858" y="1760042"/>
                    <a:pt x="2117272" y="1766845"/>
                  </a:cubicBezTo>
                  <a:cubicBezTo>
                    <a:pt x="2093686" y="1773648"/>
                    <a:pt x="2092780" y="1847127"/>
                    <a:pt x="2079173" y="1881145"/>
                  </a:cubicBezTo>
                  <a:cubicBezTo>
                    <a:pt x="2065566" y="1915163"/>
                    <a:pt x="2065565" y="1931492"/>
                    <a:pt x="2035629" y="1970952"/>
                  </a:cubicBezTo>
                  <a:cubicBezTo>
                    <a:pt x="2005693" y="2010412"/>
                    <a:pt x="1939471" y="2083438"/>
                    <a:pt x="1899557" y="2117909"/>
                  </a:cubicBezTo>
                  <a:cubicBezTo>
                    <a:pt x="1859643" y="2152380"/>
                    <a:pt x="1842862" y="2157370"/>
                    <a:pt x="1796144" y="2177781"/>
                  </a:cubicBezTo>
                  <a:cubicBezTo>
                    <a:pt x="1749426" y="2198192"/>
                    <a:pt x="1685472" y="2229035"/>
                    <a:pt x="1619250" y="2240374"/>
                  </a:cubicBezTo>
                  <a:cubicBezTo>
                    <a:pt x="1553028" y="2251713"/>
                    <a:pt x="1494064" y="2265773"/>
                    <a:pt x="1398814" y="2245816"/>
                  </a:cubicBezTo>
                  <a:cubicBezTo>
                    <a:pt x="1303564" y="2225859"/>
                    <a:pt x="1159782" y="2177781"/>
                    <a:pt x="1047750" y="2120631"/>
                  </a:cubicBezTo>
                  <a:cubicBezTo>
                    <a:pt x="935718" y="2063481"/>
                    <a:pt x="813254" y="1965963"/>
                    <a:pt x="726622" y="1902916"/>
                  </a:cubicBezTo>
                  <a:cubicBezTo>
                    <a:pt x="639990" y="1839869"/>
                    <a:pt x="594632" y="1799502"/>
                    <a:pt x="527957" y="1742352"/>
                  </a:cubicBezTo>
                  <a:cubicBezTo>
                    <a:pt x="461282" y="1685202"/>
                    <a:pt x="392793" y="1580880"/>
                    <a:pt x="326572" y="1560016"/>
                  </a:cubicBezTo>
                  <a:cubicBezTo>
                    <a:pt x="260351" y="1539152"/>
                    <a:pt x="181319" y="1599489"/>
                    <a:pt x="130629" y="1617166"/>
                  </a:cubicBezTo>
                  <a:cubicBezTo>
                    <a:pt x="79939" y="1634843"/>
                    <a:pt x="42844" y="1660183"/>
                    <a:pt x="22433" y="1666079"/>
                  </a:cubicBezTo>
                  <a:cubicBezTo>
                    <a:pt x="2022" y="1671975"/>
                    <a:pt x="20142" y="1701347"/>
                    <a:pt x="8165" y="1652545"/>
                  </a:cubicBezTo>
                  <a:lnTo>
                    <a:pt x="0" y="1345023"/>
                  </a:lnTo>
                  <a:close/>
                </a:path>
              </a:pathLst>
            </a:custGeom>
            <a:solidFill>
              <a:srgbClr val="B9DBB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C9C9E4B-4B3F-4C73-A36D-4D5526A5BB1A}"/>
                </a:ext>
              </a:extLst>
            </p:cNvPr>
            <p:cNvSpPr/>
            <p:nvPr/>
          </p:nvSpPr>
          <p:spPr>
            <a:xfrm>
              <a:off x="319088" y="4014788"/>
              <a:ext cx="4782459" cy="1611702"/>
            </a:xfrm>
            <a:custGeom>
              <a:avLst/>
              <a:gdLst>
                <a:gd name="connsiteX0" fmla="*/ 0 w 4776787"/>
                <a:gd name="connsiteY0" fmla="*/ 1040606 h 1619250"/>
                <a:gd name="connsiteX1" fmla="*/ 100012 w 4776787"/>
                <a:gd name="connsiteY1" fmla="*/ 990600 h 1619250"/>
                <a:gd name="connsiteX2" fmla="*/ 178594 w 4776787"/>
                <a:gd name="connsiteY2" fmla="*/ 928687 h 1619250"/>
                <a:gd name="connsiteX3" fmla="*/ 276225 w 4776787"/>
                <a:gd name="connsiteY3" fmla="*/ 895350 h 1619250"/>
                <a:gd name="connsiteX4" fmla="*/ 378619 w 4776787"/>
                <a:gd name="connsiteY4" fmla="*/ 904875 h 1619250"/>
                <a:gd name="connsiteX5" fmla="*/ 504825 w 4776787"/>
                <a:gd name="connsiteY5" fmla="*/ 985837 h 1619250"/>
                <a:gd name="connsiteX6" fmla="*/ 788194 w 4776787"/>
                <a:gd name="connsiteY6" fmla="*/ 1273968 h 1619250"/>
                <a:gd name="connsiteX7" fmla="*/ 1092994 w 4776787"/>
                <a:gd name="connsiteY7" fmla="*/ 1495425 h 1619250"/>
                <a:gd name="connsiteX8" fmla="*/ 1371600 w 4776787"/>
                <a:gd name="connsiteY8" fmla="*/ 1619250 h 1619250"/>
                <a:gd name="connsiteX9" fmla="*/ 1647825 w 4776787"/>
                <a:gd name="connsiteY9" fmla="*/ 1552575 h 1619250"/>
                <a:gd name="connsiteX10" fmla="*/ 1757362 w 4776787"/>
                <a:gd name="connsiteY10" fmla="*/ 1452562 h 1619250"/>
                <a:gd name="connsiteX11" fmla="*/ 1843087 w 4776787"/>
                <a:gd name="connsiteY11" fmla="*/ 1350168 h 1619250"/>
                <a:gd name="connsiteX12" fmla="*/ 1843087 w 4776787"/>
                <a:gd name="connsiteY12" fmla="*/ 1285875 h 1619250"/>
                <a:gd name="connsiteX13" fmla="*/ 1854994 w 4776787"/>
                <a:gd name="connsiteY13" fmla="*/ 1202531 h 1619250"/>
                <a:gd name="connsiteX14" fmla="*/ 1838325 w 4776787"/>
                <a:gd name="connsiteY14" fmla="*/ 1076325 h 1619250"/>
                <a:gd name="connsiteX15" fmla="*/ 1840706 w 4776787"/>
                <a:gd name="connsiteY15" fmla="*/ 1014412 h 1619250"/>
                <a:gd name="connsiteX16" fmla="*/ 1885950 w 4776787"/>
                <a:gd name="connsiteY16" fmla="*/ 1004887 h 1619250"/>
                <a:gd name="connsiteX17" fmla="*/ 2069306 w 4776787"/>
                <a:gd name="connsiteY17" fmla="*/ 1109662 h 1619250"/>
                <a:gd name="connsiteX18" fmla="*/ 2266950 w 4776787"/>
                <a:gd name="connsiteY18" fmla="*/ 1207293 h 1619250"/>
                <a:gd name="connsiteX19" fmla="*/ 2457450 w 4776787"/>
                <a:gd name="connsiteY19" fmla="*/ 1243012 h 1619250"/>
                <a:gd name="connsiteX20" fmla="*/ 2516981 w 4776787"/>
                <a:gd name="connsiteY20" fmla="*/ 1188243 h 1619250"/>
                <a:gd name="connsiteX21" fmla="*/ 2509837 w 4776787"/>
                <a:gd name="connsiteY21" fmla="*/ 1100137 h 1619250"/>
                <a:gd name="connsiteX22" fmla="*/ 2431256 w 4776787"/>
                <a:gd name="connsiteY22" fmla="*/ 923925 h 1619250"/>
                <a:gd name="connsiteX23" fmla="*/ 2362200 w 4776787"/>
                <a:gd name="connsiteY23" fmla="*/ 735806 h 1619250"/>
                <a:gd name="connsiteX24" fmla="*/ 2378869 w 4776787"/>
                <a:gd name="connsiteY24" fmla="*/ 704850 h 1619250"/>
                <a:gd name="connsiteX25" fmla="*/ 2464594 w 4776787"/>
                <a:gd name="connsiteY25" fmla="*/ 711993 h 1619250"/>
                <a:gd name="connsiteX26" fmla="*/ 2650331 w 4776787"/>
                <a:gd name="connsiteY26" fmla="*/ 919162 h 1619250"/>
                <a:gd name="connsiteX27" fmla="*/ 2893219 w 4776787"/>
                <a:gd name="connsiteY27" fmla="*/ 1078706 h 1619250"/>
                <a:gd name="connsiteX28" fmla="*/ 3162300 w 4776787"/>
                <a:gd name="connsiteY28" fmla="*/ 1264443 h 1619250"/>
                <a:gd name="connsiteX29" fmla="*/ 3486150 w 4776787"/>
                <a:gd name="connsiteY29" fmla="*/ 1395412 h 1619250"/>
                <a:gd name="connsiteX30" fmla="*/ 3845719 w 4776787"/>
                <a:gd name="connsiteY30" fmla="*/ 1469231 h 1619250"/>
                <a:gd name="connsiteX31" fmla="*/ 3955256 w 4776787"/>
                <a:gd name="connsiteY31" fmla="*/ 1412081 h 1619250"/>
                <a:gd name="connsiteX32" fmla="*/ 3971925 w 4776787"/>
                <a:gd name="connsiteY32" fmla="*/ 1340643 h 1619250"/>
                <a:gd name="connsiteX33" fmla="*/ 4100512 w 4776787"/>
                <a:gd name="connsiteY33" fmla="*/ 1354931 h 1619250"/>
                <a:gd name="connsiteX34" fmla="*/ 4162425 w 4776787"/>
                <a:gd name="connsiteY34" fmla="*/ 1362075 h 1619250"/>
                <a:gd name="connsiteX35" fmla="*/ 4207669 w 4776787"/>
                <a:gd name="connsiteY35" fmla="*/ 1247775 h 1619250"/>
                <a:gd name="connsiteX36" fmla="*/ 4264819 w 4776787"/>
                <a:gd name="connsiteY36" fmla="*/ 1197768 h 1619250"/>
                <a:gd name="connsiteX37" fmla="*/ 4343400 w 4776787"/>
                <a:gd name="connsiteY37" fmla="*/ 1214437 h 1619250"/>
                <a:gd name="connsiteX38" fmla="*/ 4469606 w 4776787"/>
                <a:gd name="connsiteY38" fmla="*/ 1235868 h 1619250"/>
                <a:gd name="connsiteX39" fmla="*/ 4512469 w 4776787"/>
                <a:gd name="connsiteY39" fmla="*/ 1235868 h 1619250"/>
                <a:gd name="connsiteX40" fmla="*/ 4600575 w 4776787"/>
                <a:gd name="connsiteY40" fmla="*/ 1245393 h 1619250"/>
                <a:gd name="connsiteX41" fmla="*/ 4669631 w 4776787"/>
                <a:gd name="connsiteY41" fmla="*/ 1214437 h 1619250"/>
                <a:gd name="connsiteX42" fmla="*/ 4679156 w 4776787"/>
                <a:gd name="connsiteY42" fmla="*/ 1102518 h 1619250"/>
                <a:gd name="connsiteX43" fmla="*/ 4679156 w 4776787"/>
                <a:gd name="connsiteY43" fmla="*/ 1071562 h 1619250"/>
                <a:gd name="connsiteX44" fmla="*/ 4581525 w 4776787"/>
                <a:gd name="connsiteY44" fmla="*/ 966787 h 1619250"/>
                <a:gd name="connsiteX45" fmla="*/ 4541044 w 4776787"/>
                <a:gd name="connsiteY45" fmla="*/ 876300 h 1619250"/>
                <a:gd name="connsiteX46" fmla="*/ 4538662 w 4776787"/>
                <a:gd name="connsiteY46" fmla="*/ 773906 h 1619250"/>
                <a:gd name="connsiteX47" fmla="*/ 4612481 w 4776787"/>
                <a:gd name="connsiteY47" fmla="*/ 692943 h 1619250"/>
                <a:gd name="connsiteX48" fmla="*/ 4724400 w 4776787"/>
                <a:gd name="connsiteY48" fmla="*/ 633412 h 1619250"/>
                <a:gd name="connsiteX49" fmla="*/ 4776787 w 4776787"/>
                <a:gd name="connsiteY49" fmla="*/ 528637 h 1619250"/>
                <a:gd name="connsiteX50" fmla="*/ 4731544 w 4776787"/>
                <a:gd name="connsiteY50" fmla="*/ 407193 h 1619250"/>
                <a:gd name="connsiteX51" fmla="*/ 4629150 w 4776787"/>
                <a:gd name="connsiteY51" fmla="*/ 250031 h 1619250"/>
                <a:gd name="connsiteX52" fmla="*/ 4541044 w 4776787"/>
                <a:gd name="connsiteY52" fmla="*/ 111918 h 1619250"/>
                <a:gd name="connsiteX53" fmla="*/ 4460081 w 4776787"/>
                <a:gd name="connsiteY53" fmla="*/ 0 h 1619250"/>
                <a:gd name="connsiteX54" fmla="*/ 4391025 w 4776787"/>
                <a:gd name="connsiteY54" fmla="*/ 173831 h 1619250"/>
                <a:gd name="connsiteX55" fmla="*/ 4348162 w 4776787"/>
                <a:gd name="connsiteY55" fmla="*/ 235743 h 1619250"/>
                <a:gd name="connsiteX56" fmla="*/ 4252912 w 4776787"/>
                <a:gd name="connsiteY56" fmla="*/ 297656 h 1619250"/>
                <a:gd name="connsiteX57" fmla="*/ 3662362 w 4776787"/>
                <a:gd name="connsiteY57" fmla="*/ 595312 h 1619250"/>
                <a:gd name="connsiteX58" fmla="*/ 2566987 w 4776787"/>
                <a:gd name="connsiteY58" fmla="*/ 600075 h 1619250"/>
                <a:gd name="connsiteX59" fmla="*/ 2466975 w 4776787"/>
                <a:gd name="connsiteY59" fmla="*/ 547687 h 1619250"/>
                <a:gd name="connsiteX60" fmla="*/ 2409825 w 4776787"/>
                <a:gd name="connsiteY60" fmla="*/ 535781 h 1619250"/>
                <a:gd name="connsiteX61" fmla="*/ 2314575 w 4776787"/>
                <a:gd name="connsiteY61" fmla="*/ 535781 h 1619250"/>
                <a:gd name="connsiteX62" fmla="*/ 2257425 w 4776787"/>
                <a:gd name="connsiteY62" fmla="*/ 538162 h 1619250"/>
                <a:gd name="connsiteX63" fmla="*/ 2219325 w 4776787"/>
                <a:gd name="connsiteY63" fmla="*/ 526256 h 1619250"/>
                <a:gd name="connsiteX64" fmla="*/ 2166937 w 4776787"/>
                <a:gd name="connsiteY64" fmla="*/ 528637 h 1619250"/>
                <a:gd name="connsiteX65" fmla="*/ 2124075 w 4776787"/>
                <a:gd name="connsiteY65" fmla="*/ 516731 h 1619250"/>
                <a:gd name="connsiteX66" fmla="*/ 2088356 w 4776787"/>
                <a:gd name="connsiteY66" fmla="*/ 514350 h 1619250"/>
                <a:gd name="connsiteX67" fmla="*/ 2009775 w 4776787"/>
                <a:gd name="connsiteY67" fmla="*/ 497681 h 1619250"/>
                <a:gd name="connsiteX68" fmla="*/ 857250 w 4776787"/>
                <a:gd name="connsiteY68" fmla="*/ 685800 h 1619250"/>
                <a:gd name="connsiteX69" fmla="*/ 454819 w 4776787"/>
                <a:gd name="connsiteY69" fmla="*/ 597693 h 1619250"/>
                <a:gd name="connsiteX70" fmla="*/ 361950 w 4776787"/>
                <a:gd name="connsiteY70" fmla="*/ 585787 h 1619250"/>
                <a:gd name="connsiteX71" fmla="*/ 233362 w 4776787"/>
                <a:gd name="connsiteY71" fmla="*/ 588168 h 1619250"/>
                <a:gd name="connsiteX72" fmla="*/ 0 w 4776787"/>
                <a:gd name="connsiteY72" fmla="*/ 645318 h 1619250"/>
                <a:gd name="connsiteX73" fmla="*/ 0 w 4776787"/>
                <a:gd name="connsiteY73" fmla="*/ 1040606 h 1619250"/>
                <a:gd name="connsiteX0" fmla="*/ 0 w 4776787"/>
                <a:gd name="connsiteY0" fmla="*/ 1040606 h 1619250"/>
                <a:gd name="connsiteX1" fmla="*/ 100012 w 4776787"/>
                <a:gd name="connsiteY1" fmla="*/ 990600 h 1619250"/>
                <a:gd name="connsiteX2" fmla="*/ 185738 w 4776787"/>
                <a:gd name="connsiteY2" fmla="*/ 926305 h 1619250"/>
                <a:gd name="connsiteX3" fmla="*/ 276225 w 4776787"/>
                <a:gd name="connsiteY3" fmla="*/ 895350 h 1619250"/>
                <a:gd name="connsiteX4" fmla="*/ 378619 w 4776787"/>
                <a:gd name="connsiteY4" fmla="*/ 904875 h 1619250"/>
                <a:gd name="connsiteX5" fmla="*/ 504825 w 4776787"/>
                <a:gd name="connsiteY5" fmla="*/ 985837 h 1619250"/>
                <a:gd name="connsiteX6" fmla="*/ 788194 w 4776787"/>
                <a:gd name="connsiteY6" fmla="*/ 1273968 h 1619250"/>
                <a:gd name="connsiteX7" fmla="*/ 1092994 w 4776787"/>
                <a:gd name="connsiteY7" fmla="*/ 1495425 h 1619250"/>
                <a:gd name="connsiteX8" fmla="*/ 1371600 w 4776787"/>
                <a:gd name="connsiteY8" fmla="*/ 1619250 h 1619250"/>
                <a:gd name="connsiteX9" fmla="*/ 1647825 w 4776787"/>
                <a:gd name="connsiteY9" fmla="*/ 1552575 h 1619250"/>
                <a:gd name="connsiteX10" fmla="*/ 1757362 w 4776787"/>
                <a:gd name="connsiteY10" fmla="*/ 1452562 h 1619250"/>
                <a:gd name="connsiteX11" fmla="*/ 1843087 w 4776787"/>
                <a:gd name="connsiteY11" fmla="*/ 1350168 h 1619250"/>
                <a:gd name="connsiteX12" fmla="*/ 1843087 w 4776787"/>
                <a:gd name="connsiteY12" fmla="*/ 1285875 h 1619250"/>
                <a:gd name="connsiteX13" fmla="*/ 1854994 w 4776787"/>
                <a:gd name="connsiteY13" fmla="*/ 1202531 h 1619250"/>
                <a:gd name="connsiteX14" fmla="*/ 1838325 w 4776787"/>
                <a:gd name="connsiteY14" fmla="*/ 1076325 h 1619250"/>
                <a:gd name="connsiteX15" fmla="*/ 1840706 w 4776787"/>
                <a:gd name="connsiteY15" fmla="*/ 1014412 h 1619250"/>
                <a:gd name="connsiteX16" fmla="*/ 1885950 w 4776787"/>
                <a:gd name="connsiteY16" fmla="*/ 1004887 h 1619250"/>
                <a:gd name="connsiteX17" fmla="*/ 2069306 w 4776787"/>
                <a:gd name="connsiteY17" fmla="*/ 1109662 h 1619250"/>
                <a:gd name="connsiteX18" fmla="*/ 2266950 w 4776787"/>
                <a:gd name="connsiteY18" fmla="*/ 1207293 h 1619250"/>
                <a:gd name="connsiteX19" fmla="*/ 2457450 w 4776787"/>
                <a:gd name="connsiteY19" fmla="*/ 1243012 h 1619250"/>
                <a:gd name="connsiteX20" fmla="*/ 2516981 w 4776787"/>
                <a:gd name="connsiteY20" fmla="*/ 1188243 h 1619250"/>
                <a:gd name="connsiteX21" fmla="*/ 2509837 w 4776787"/>
                <a:gd name="connsiteY21" fmla="*/ 1100137 h 1619250"/>
                <a:gd name="connsiteX22" fmla="*/ 2431256 w 4776787"/>
                <a:gd name="connsiteY22" fmla="*/ 923925 h 1619250"/>
                <a:gd name="connsiteX23" fmla="*/ 2362200 w 4776787"/>
                <a:gd name="connsiteY23" fmla="*/ 735806 h 1619250"/>
                <a:gd name="connsiteX24" fmla="*/ 2378869 w 4776787"/>
                <a:gd name="connsiteY24" fmla="*/ 704850 h 1619250"/>
                <a:gd name="connsiteX25" fmla="*/ 2464594 w 4776787"/>
                <a:gd name="connsiteY25" fmla="*/ 711993 h 1619250"/>
                <a:gd name="connsiteX26" fmla="*/ 2650331 w 4776787"/>
                <a:gd name="connsiteY26" fmla="*/ 919162 h 1619250"/>
                <a:gd name="connsiteX27" fmla="*/ 2893219 w 4776787"/>
                <a:gd name="connsiteY27" fmla="*/ 1078706 h 1619250"/>
                <a:gd name="connsiteX28" fmla="*/ 3162300 w 4776787"/>
                <a:gd name="connsiteY28" fmla="*/ 1264443 h 1619250"/>
                <a:gd name="connsiteX29" fmla="*/ 3486150 w 4776787"/>
                <a:gd name="connsiteY29" fmla="*/ 1395412 h 1619250"/>
                <a:gd name="connsiteX30" fmla="*/ 3845719 w 4776787"/>
                <a:gd name="connsiteY30" fmla="*/ 1469231 h 1619250"/>
                <a:gd name="connsiteX31" fmla="*/ 3955256 w 4776787"/>
                <a:gd name="connsiteY31" fmla="*/ 1412081 h 1619250"/>
                <a:gd name="connsiteX32" fmla="*/ 3971925 w 4776787"/>
                <a:gd name="connsiteY32" fmla="*/ 1340643 h 1619250"/>
                <a:gd name="connsiteX33" fmla="*/ 4100512 w 4776787"/>
                <a:gd name="connsiteY33" fmla="*/ 1354931 h 1619250"/>
                <a:gd name="connsiteX34" fmla="*/ 4162425 w 4776787"/>
                <a:gd name="connsiteY34" fmla="*/ 1362075 h 1619250"/>
                <a:gd name="connsiteX35" fmla="*/ 4207669 w 4776787"/>
                <a:gd name="connsiteY35" fmla="*/ 1247775 h 1619250"/>
                <a:gd name="connsiteX36" fmla="*/ 4264819 w 4776787"/>
                <a:gd name="connsiteY36" fmla="*/ 1197768 h 1619250"/>
                <a:gd name="connsiteX37" fmla="*/ 4343400 w 4776787"/>
                <a:gd name="connsiteY37" fmla="*/ 1214437 h 1619250"/>
                <a:gd name="connsiteX38" fmla="*/ 4469606 w 4776787"/>
                <a:gd name="connsiteY38" fmla="*/ 1235868 h 1619250"/>
                <a:gd name="connsiteX39" fmla="*/ 4512469 w 4776787"/>
                <a:gd name="connsiteY39" fmla="*/ 1235868 h 1619250"/>
                <a:gd name="connsiteX40" fmla="*/ 4600575 w 4776787"/>
                <a:gd name="connsiteY40" fmla="*/ 1245393 h 1619250"/>
                <a:gd name="connsiteX41" fmla="*/ 4669631 w 4776787"/>
                <a:gd name="connsiteY41" fmla="*/ 1214437 h 1619250"/>
                <a:gd name="connsiteX42" fmla="*/ 4679156 w 4776787"/>
                <a:gd name="connsiteY42" fmla="*/ 1102518 h 1619250"/>
                <a:gd name="connsiteX43" fmla="*/ 4679156 w 4776787"/>
                <a:gd name="connsiteY43" fmla="*/ 1071562 h 1619250"/>
                <a:gd name="connsiteX44" fmla="*/ 4581525 w 4776787"/>
                <a:gd name="connsiteY44" fmla="*/ 966787 h 1619250"/>
                <a:gd name="connsiteX45" fmla="*/ 4541044 w 4776787"/>
                <a:gd name="connsiteY45" fmla="*/ 876300 h 1619250"/>
                <a:gd name="connsiteX46" fmla="*/ 4538662 w 4776787"/>
                <a:gd name="connsiteY46" fmla="*/ 773906 h 1619250"/>
                <a:gd name="connsiteX47" fmla="*/ 4612481 w 4776787"/>
                <a:gd name="connsiteY47" fmla="*/ 692943 h 1619250"/>
                <a:gd name="connsiteX48" fmla="*/ 4724400 w 4776787"/>
                <a:gd name="connsiteY48" fmla="*/ 633412 h 1619250"/>
                <a:gd name="connsiteX49" fmla="*/ 4776787 w 4776787"/>
                <a:gd name="connsiteY49" fmla="*/ 528637 h 1619250"/>
                <a:gd name="connsiteX50" fmla="*/ 4731544 w 4776787"/>
                <a:gd name="connsiteY50" fmla="*/ 407193 h 1619250"/>
                <a:gd name="connsiteX51" fmla="*/ 4629150 w 4776787"/>
                <a:gd name="connsiteY51" fmla="*/ 250031 h 1619250"/>
                <a:gd name="connsiteX52" fmla="*/ 4541044 w 4776787"/>
                <a:gd name="connsiteY52" fmla="*/ 111918 h 1619250"/>
                <a:gd name="connsiteX53" fmla="*/ 4460081 w 4776787"/>
                <a:gd name="connsiteY53" fmla="*/ 0 h 1619250"/>
                <a:gd name="connsiteX54" fmla="*/ 4391025 w 4776787"/>
                <a:gd name="connsiteY54" fmla="*/ 173831 h 1619250"/>
                <a:gd name="connsiteX55" fmla="*/ 4348162 w 4776787"/>
                <a:gd name="connsiteY55" fmla="*/ 235743 h 1619250"/>
                <a:gd name="connsiteX56" fmla="*/ 4252912 w 4776787"/>
                <a:gd name="connsiteY56" fmla="*/ 297656 h 1619250"/>
                <a:gd name="connsiteX57" fmla="*/ 3662362 w 4776787"/>
                <a:gd name="connsiteY57" fmla="*/ 595312 h 1619250"/>
                <a:gd name="connsiteX58" fmla="*/ 2566987 w 4776787"/>
                <a:gd name="connsiteY58" fmla="*/ 600075 h 1619250"/>
                <a:gd name="connsiteX59" fmla="*/ 2466975 w 4776787"/>
                <a:gd name="connsiteY59" fmla="*/ 547687 h 1619250"/>
                <a:gd name="connsiteX60" fmla="*/ 2409825 w 4776787"/>
                <a:gd name="connsiteY60" fmla="*/ 535781 h 1619250"/>
                <a:gd name="connsiteX61" fmla="*/ 2314575 w 4776787"/>
                <a:gd name="connsiteY61" fmla="*/ 535781 h 1619250"/>
                <a:gd name="connsiteX62" fmla="*/ 2257425 w 4776787"/>
                <a:gd name="connsiteY62" fmla="*/ 538162 h 1619250"/>
                <a:gd name="connsiteX63" fmla="*/ 2219325 w 4776787"/>
                <a:gd name="connsiteY63" fmla="*/ 526256 h 1619250"/>
                <a:gd name="connsiteX64" fmla="*/ 2166937 w 4776787"/>
                <a:gd name="connsiteY64" fmla="*/ 528637 h 1619250"/>
                <a:gd name="connsiteX65" fmla="*/ 2124075 w 4776787"/>
                <a:gd name="connsiteY65" fmla="*/ 516731 h 1619250"/>
                <a:gd name="connsiteX66" fmla="*/ 2088356 w 4776787"/>
                <a:gd name="connsiteY66" fmla="*/ 514350 h 1619250"/>
                <a:gd name="connsiteX67" fmla="*/ 2009775 w 4776787"/>
                <a:gd name="connsiteY67" fmla="*/ 497681 h 1619250"/>
                <a:gd name="connsiteX68" fmla="*/ 857250 w 4776787"/>
                <a:gd name="connsiteY68" fmla="*/ 685800 h 1619250"/>
                <a:gd name="connsiteX69" fmla="*/ 454819 w 4776787"/>
                <a:gd name="connsiteY69" fmla="*/ 597693 h 1619250"/>
                <a:gd name="connsiteX70" fmla="*/ 361950 w 4776787"/>
                <a:gd name="connsiteY70" fmla="*/ 585787 h 1619250"/>
                <a:gd name="connsiteX71" fmla="*/ 233362 w 4776787"/>
                <a:gd name="connsiteY71" fmla="*/ 588168 h 1619250"/>
                <a:gd name="connsiteX72" fmla="*/ 0 w 4776787"/>
                <a:gd name="connsiteY72" fmla="*/ 645318 h 1619250"/>
                <a:gd name="connsiteX73" fmla="*/ 0 w 4776787"/>
                <a:gd name="connsiteY73" fmla="*/ 1040606 h 1619250"/>
                <a:gd name="connsiteX0" fmla="*/ 0 w 4776787"/>
                <a:gd name="connsiteY0" fmla="*/ 1040606 h 1619250"/>
                <a:gd name="connsiteX1" fmla="*/ 100012 w 4776787"/>
                <a:gd name="connsiteY1" fmla="*/ 990600 h 1619250"/>
                <a:gd name="connsiteX2" fmla="*/ 185738 w 4776787"/>
                <a:gd name="connsiteY2" fmla="*/ 926305 h 1619250"/>
                <a:gd name="connsiteX3" fmla="*/ 276225 w 4776787"/>
                <a:gd name="connsiteY3" fmla="*/ 895350 h 1619250"/>
                <a:gd name="connsiteX4" fmla="*/ 378619 w 4776787"/>
                <a:gd name="connsiteY4" fmla="*/ 904875 h 1619250"/>
                <a:gd name="connsiteX5" fmla="*/ 504825 w 4776787"/>
                <a:gd name="connsiteY5" fmla="*/ 985837 h 1619250"/>
                <a:gd name="connsiteX6" fmla="*/ 788194 w 4776787"/>
                <a:gd name="connsiteY6" fmla="*/ 1273968 h 1619250"/>
                <a:gd name="connsiteX7" fmla="*/ 1092994 w 4776787"/>
                <a:gd name="connsiteY7" fmla="*/ 1495425 h 1619250"/>
                <a:gd name="connsiteX8" fmla="*/ 1371600 w 4776787"/>
                <a:gd name="connsiteY8" fmla="*/ 1619250 h 1619250"/>
                <a:gd name="connsiteX9" fmla="*/ 1647825 w 4776787"/>
                <a:gd name="connsiteY9" fmla="*/ 1552575 h 1619250"/>
                <a:gd name="connsiteX10" fmla="*/ 1757362 w 4776787"/>
                <a:gd name="connsiteY10" fmla="*/ 1452562 h 1619250"/>
                <a:gd name="connsiteX11" fmla="*/ 1843087 w 4776787"/>
                <a:gd name="connsiteY11" fmla="*/ 1350168 h 1619250"/>
                <a:gd name="connsiteX12" fmla="*/ 1843087 w 4776787"/>
                <a:gd name="connsiteY12" fmla="*/ 1285875 h 1619250"/>
                <a:gd name="connsiteX13" fmla="*/ 1854994 w 4776787"/>
                <a:gd name="connsiteY13" fmla="*/ 1202531 h 1619250"/>
                <a:gd name="connsiteX14" fmla="*/ 1838325 w 4776787"/>
                <a:gd name="connsiteY14" fmla="*/ 1076325 h 1619250"/>
                <a:gd name="connsiteX15" fmla="*/ 1840706 w 4776787"/>
                <a:gd name="connsiteY15" fmla="*/ 1014412 h 1619250"/>
                <a:gd name="connsiteX16" fmla="*/ 1885950 w 4776787"/>
                <a:gd name="connsiteY16" fmla="*/ 1004887 h 1619250"/>
                <a:gd name="connsiteX17" fmla="*/ 2069306 w 4776787"/>
                <a:gd name="connsiteY17" fmla="*/ 1109662 h 1619250"/>
                <a:gd name="connsiteX18" fmla="*/ 2266950 w 4776787"/>
                <a:gd name="connsiteY18" fmla="*/ 1207293 h 1619250"/>
                <a:gd name="connsiteX19" fmla="*/ 2457450 w 4776787"/>
                <a:gd name="connsiteY19" fmla="*/ 1243012 h 1619250"/>
                <a:gd name="connsiteX20" fmla="*/ 2516981 w 4776787"/>
                <a:gd name="connsiteY20" fmla="*/ 1188243 h 1619250"/>
                <a:gd name="connsiteX21" fmla="*/ 2509837 w 4776787"/>
                <a:gd name="connsiteY21" fmla="*/ 1100137 h 1619250"/>
                <a:gd name="connsiteX22" fmla="*/ 2431256 w 4776787"/>
                <a:gd name="connsiteY22" fmla="*/ 923925 h 1619250"/>
                <a:gd name="connsiteX23" fmla="*/ 2362200 w 4776787"/>
                <a:gd name="connsiteY23" fmla="*/ 735806 h 1619250"/>
                <a:gd name="connsiteX24" fmla="*/ 2378869 w 4776787"/>
                <a:gd name="connsiteY24" fmla="*/ 704850 h 1619250"/>
                <a:gd name="connsiteX25" fmla="*/ 2464594 w 4776787"/>
                <a:gd name="connsiteY25" fmla="*/ 711993 h 1619250"/>
                <a:gd name="connsiteX26" fmla="*/ 2650331 w 4776787"/>
                <a:gd name="connsiteY26" fmla="*/ 919162 h 1619250"/>
                <a:gd name="connsiteX27" fmla="*/ 2893219 w 4776787"/>
                <a:gd name="connsiteY27" fmla="*/ 1078706 h 1619250"/>
                <a:gd name="connsiteX28" fmla="*/ 3162300 w 4776787"/>
                <a:gd name="connsiteY28" fmla="*/ 1264443 h 1619250"/>
                <a:gd name="connsiteX29" fmla="*/ 3486150 w 4776787"/>
                <a:gd name="connsiteY29" fmla="*/ 1395412 h 1619250"/>
                <a:gd name="connsiteX30" fmla="*/ 3845719 w 4776787"/>
                <a:gd name="connsiteY30" fmla="*/ 1469231 h 1619250"/>
                <a:gd name="connsiteX31" fmla="*/ 3955256 w 4776787"/>
                <a:gd name="connsiteY31" fmla="*/ 1412081 h 1619250"/>
                <a:gd name="connsiteX32" fmla="*/ 3971925 w 4776787"/>
                <a:gd name="connsiteY32" fmla="*/ 1340643 h 1619250"/>
                <a:gd name="connsiteX33" fmla="*/ 4100512 w 4776787"/>
                <a:gd name="connsiteY33" fmla="*/ 1354931 h 1619250"/>
                <a:gd name="connsiteX34" fmla="*/ 4162425 w 4776787"/>
                <a:gd name="connsiteY34" fmla="*/ 1362075 h 1619250"/>
                <a:gd name="connsiteX35" fmla="*/ 4207669 w 4776787"/>
                <a:gd name="connsiteY35" fmla="*/ 1247775 h 1619250"/>
                <a:gd name="connsiteX36" fmla="*/ 4264819 w 4776787"/>
                <a:gd name="connsiteY36" fmla="*/ 1197768 h 1619250"/>
                <a:gd name="connsiteX37" fmla="*/ 4343400 w 4776787"/>
                <a:gd name="connsiteY37" fmla="*/ 1214437 h 1619250"/>
                <a:gd name="connsiteX38" fmla="*/ 4469606 w 4776787"/>
                <a:gd name="connsiteY38" fmla="*/ 1235868 h 1619250"/>
                <a:gd name="connsiteX39" fmla="*/ 4512469 w 4776787"/>
                <a:gd name="connsiteY39" fmla="*/ 1235868 h 1619250"/>
                <a:gd name="connsiteX40" fmla="*/ 4600575 w 4776787"/>
                <a:gd name="connsiteY40" fmla="*/ 1245393 h 1619250"/>
                <a:gd name="connsiteX41" fmla="*/ 4669631 w 4776787"/>
                <a:gd name="connsiteY41" fmla="*/ 1214437 h 1619250"/>
                <a:gd name="connsiteX42" fmla="*/ 4679156 w 4776787"/>
                <a:gd name="connsiteY42" fmla="*/ 1102518 h 1619250"/>
                <a:gd name="connsiteX43" fmla="*/ 4679156 w 4776787"/>
                <a:gd name="connsiteY43" fmla="*/ 1071562 h 1619250"/>
                <a:gd name="connsiteX44" fmla="*/ 4581525 w 4776787"/>
                <a:gd name="connsiteY44" fmla="*/ 966787 h 1619250"/>
                <a:gd name="connsiteX45" fmla="*/ 4541044 w 4776787"/>
                <a:gd name="connsiteY45" fmla="*/ 876300 h 1619250"/>
                <a:gd name="connsiteX46" fmla="*/ 4538662 w 4776787"/>
                <a:gd name="connsiteY46" fmla="*/ 773906 h 1619250"/>
                <a:gd name="connsiteX47" fmla="*/ 4612481 w 4776787"/>
                <a:gd name="connsiteY47" fmla="*/ 692943 h 1619250"/>
                <a:gd name="connsiteX48" fmla="*/ 4724400 w 4776787"/>
                <a:gd name="connsiteY48" fmla="*/ 633412 h 1619250"/>
                <a:gd name="connsiteX49" fmla="*/ 4776787 w 4776787"/>
                <a:gd name="connsiteY49" fmla="*/ 528637 h 1619250"/>
                <a:gd name="connsiteX50" fmla="*/ 4731544 w 4776787"/>
                <a:gd name="connsiteY50" fmla="*/ 407193 h 1619250"/>
                <a:gd name="connsiteX51" fmla="*/ 4629150 w 4776787"/>
                <a:gd name="connsiteY51" fmla="*/ 250031 h 1619250"/>
                <a:gd name="connsiteX52" fmla="*/ 4541044 w 4776787"/>
                <a:gd name="connsiteY52" fmla="*/ 111918 h 1619250"/>
                <a:gd name="connsiteX53" fmla="*/ 4460081 w 4776787"/>
                <a:gd name="connsiteY53" fmla="*/ 0 h 1619250"/>
                <a:gd name="connsiteX54" fmla="*/ 4391025 w 4776787"/>
                <a:gd name="connsiteY54" fmla="*/ 173831 h 1619250"/>
                <a:gd name="connsiteX55" fmla="*/ 4348162 w 4776787"/>
                <a:gd name="connsiteY55" fmla="*/ 235743 h 1619250"/>
                <a:gd name="connsiteX56" fmla="*/ 4252912 w 4776787"/>
                <a:gd name="connsiteY56" fmla="*/ 297656 h 1619250"/>
                <a:gd name="connsiteX57" fmla="*/ 3662362 w 4776787"/>
                <a:gd name="connsiteY57" fmla="*/ 595312 h 1619250"/>
                <a:gd name="connsiteX58" fmla="*/ 2566987 w 4776787"/>
                <a:gd name="connsiteY58" fmla="*/ 600075 h 1619250"/>
                <a:gd name="connsiteX59" fmla="*/ 2466975 w 4776787"/>
                <a:gd name="connsiteY59" fmla="*/ 547687 h 1619250"/>
                <a:gd name="connsiteX60" fmla="*/ 2409825 w 4776787"/>
                <a:gd name="connsiteY60" fmla="*/ 535781 h 1619250"/>
                <a:gd name="connsiteX61" fmla="*/ 2314575 w 4776787"/>
                <a:gd name="connsiteY61" fmla="*/ 535781 h 1619250"/>
                <a:gd name="connsiteX62" fmla="*/ 2257425 w 4776787"/>
                <a:gd name="connsiteY62" fmla="*/ 538162 h 1619250"/>
                <a:gd name="connsiteX63" fmla="*/ 2219325 w 4776787"/>
                <a:gd name="connsiteY63" fmla="*/ 526256 h 1619250"/>
                <a:gd name="connsiteX64" fmla="*/ 2166937 w 4776787"/>
                <a:gd name="connsiteY64" fmla="*/ 528637 h 1619250"/>
                <a:gd name="connsiteX65" fmla="*/ 2124075 w 4776787"/>
                <a:gd name="connsiteY65" fmla="*/ 516731 h 1619250"/>
                <a:gd name="connsiteX66" fmla="*/ 2088356 w 4776787"/>
                <a:gd name="connsiteY66" fmla="*/ 514350 h 1619250"/>
                <a:gd name="connsiteX67" fmla="*/ 2009775 w 4776787"/>
                <a:gd name="connsiteY67" fmla="*/ 497681 h 1619250"/>
                <a:gd name="connsiteX68" fmla="*/ 857250 w 4776787"/>
                <a:gd name="connsiteY68" fmla="*/ 685800 h 1619250"/>
                <a:gd name="connsiteX69" fmla="*/ 454819 w 4776787"/>
                <a:gd name="connsiteY69" fmla="*/ 597693 h 1619250"/>
                <a:gd name="connsiteX70" fmla="*/ 361950 w 4776787"/>
                <a:gd name="connsiteY70" fmla="*/ 585787 h 1619250"/>
                <a:gd name="connsiteX71" fmla="*/ 233362 w 4776787"/>
                <a:gd name="connsiteY71" fmla="*/ 588168 h 1619250"/>
                <a:gd name="connsiteX72" fmla="*/ 0 w 4776787"/>
                <a:gd name="connsiteY72" fmla="*/ 645318 h 1619250"/>
                <a:gd name="connsiteX73" fmla="*/ 0 w 4776787"/>
                <a:gd name="connsiteY73" fmla="*/ 1040606 h 1619250"/>
                <a:gd name="connsiteX0" fmla="*/ 0 w 4776787"/>
                <a:gd name="connsiteY0" fmla="*/ 1040606 h 1619250"/>
                <a:gd name="connsiteX1" fmla="*/ 100012 w 4776787"/>
                <a:gd name="connsiteY1" fmla="*/ 990600 h 1619250"/>
                <a:gd name="connsiteX2" fmla="*/ 185738 w 4776787"/>
                <a:gd name="connsiteY2" fmla="*/ 926305 h 1619250"/>
                <a:gd name="connsiteX3" fmla="*/ 276225 w 4776787"/>
                <a:gd name="connsiteY3" fmla="*/ 895350 h 1619250"/>
                <a:gd name="connsiteX4" fmla="*/ 378619 w 4776787"/>
                <a:gd name="connsiteY4" fmla="*/ 904875 h 1619250"/>
                <a:gd name="connsiteX5" fmla="*/ 504825 w 4776787"/>
                <a:gd name="connsiteY5" fmla="*/ 985837 h 1619250"/>
                <a:gd name="connsiteX6" fmla="*/ 788194 w 4776787"/>
                <a:gd name="connsiteY6" fmla="*/ 1273968 h 1619250"/>
                <a:gd name="connsiteX7" fmla="*/ 1092994 w 4776787"/>
                <a:gd name="connsiteY7" fmla="*/ 1495425 h 1619250"/>
                <a:gd name="connsiteX8" fmla="*/ 1371600 w 4776787"/>
                <a:gd name="connsiteY8" fmla="*/ 1619250 h 1619250"/>
                <a:gd name="connsiteX9" fmla="*/ 1647825 w 4776787"/>
                <a:gd name="connsiteY9" fmla="*/ 1552575 h 1619250"/>
                <a:gd name="connsiteX10" fmla="*/ 1757362 w 4776787"/>
                <a:gd name="connsiteY10" fmla="*/ 1452562 h 1619250"/>
                <a:gd name="connsiteX11" fmla="*/ 1843087 w 4776787"/>
                <a:gd name="connsiteY11" fmla="*/ 1350168 h 1619250"/>
                <a:gd name="connsiteX12" fmla="*/ 1843087 w 4776787"/>
                <a:gd name="connsiteY12" fmla="*/ 1285875 h 1619250"/>
                <a:gd name="connsiteX13" fmla="*/ 1854994 w 4776787"/>
                <a:gd name="connsiteY13" fmla="*/ 1202531 h 1619250"/>
                <a:gd name="connsiteX14" fmla="*/ 1838325 w 4776787"/>
                <a:gd name="connsiteY14" fmla="*/ 1076325 h 1619250"/>
                <a:gd name="connsiteX15" fmla="*/ 1840706 w 4776787"/>
                <a:gd name="connsiteY15" fmla="*/ 1014412 h 1619250"/>
                <a:gd name="connsiteX16" fmla="*/ 1885950 w 4776787"/>
                <a:gd name="connsiteY16" fmla="*/ 1004887 h 1619250"/>
                <a:gd name="connsiteX17" fmla="*/ 2069306 w 4776787"/>
                <a:gd name="connsiteY17" fmla="*/ 1109662 h 1619250"/>
                <a:gd name="connsiteX18" fmla="*/ 2266950 w 4776787"/>
                <a:gd name="connsiteY18" fmla="*/ 1207293 h 1619250"/>
                <a:gd name="connsiteX19" fmla="*/ 2457450 w 4776787"/>
                <a:gd name="connsiteY19" fmla="*/ 1243012 h 1619250"/>
                <a:gd name="connsiteX20" fmla="*/ 2516981 w 4776787"/>
                <a:gd name="connsiteY20" fmla="*/ 1188243 h 1619250"/>
                <a:gd name="connsiteX21" fmla="*/ 2509837 w 4776787"/>
                <a:gd name="connsiteY21" fmla="*/ 1100137 h 1619250"/>
                <a:gd name="connsiteX22" fmla="*/ 2431256 w 4776787"/>
                <a:gd name="connsiteY22" fmla="*/ 923925 h 1619250"/>
                <a:gd name="connsiteX23" fmla="*/ 2362200 w 4776787"/>
                <a:gd name="connsiteY23" fmla="*/ 735806 h 1619250"/>
                <a:gd name="connsiteX24" fmla="*/ 2378869 w 4776787"/>
                <a:gd name="connsiteY24" fmla="*/ 704850 h 1619250"/>
                <a:gd name="connsiteX25" fmla="*/ 2464594 w 4776787"/>
                <a:gd name="connsiteY25" fmla="*/ 711993 h 1619250"/>
                <a:gd name="connsiteX26" fmla="*/ 2650331 w 4776787"/>
                <a:gd name="connsiteY26" fmla="*/ 919162 h 1619250"/>
                <a:gd name="connsiteX27" fmla="*/ 2893219 w 4776787"/>
                <a:gd name="connsiteY27" fmla="*/ 1078706 h 1619250"/>
                <a:gd name="connsiteX28" fmla="*/ 3162300 w 4776787"/>
                <a:gd name="connsiteY28" fmla="*/ 1264443 h 1619250"/>
                <a:gd name="connsiteX29" fmla="*/ 3486150 w 4776787"/>
                <a:gd name="connsiteY29" fmla="*/ 1395412 h 1619250"/>
                <a:gd name="connsiteX30" fmla="*/ 3845719 w 4776787"/>
                <a:gd name="connsiteY30" fmla="*/ 1469231 h 1619250"/>
                <a:gd name="connsiteX31" fmla="*/ 3955256 w 4776787"/>
                <a:gd name="connsiteY31" fmla="*/ 1412081 h 1619250"/>
                <a:gd name="connsiteX32" fmla="*/ 3971925 w 4776787"/>
                <a:gd name="connsiteY32" fmla="*/ 1340643 h 1619250"/>
                <a:gd name="connsiteX33" fmla="*/ 4100512 w 4776787"/>
                <a:gd name="connsiteY33" fmla="*/ 1354931 h 1619250"/>
                <a:gd name="connsiteX34" fmla="*/ 4162425 w 4776787"/>
                <a:gd name="connsiteY34" fmla="*/ 1362075 h 1619250"/>
                <a:gd name="connsiteX35" fmla="*/ 4207669 w 4776787"/>
                <a:gd name="connsiteY35" fmla="*/ 1247775 h 1619250"/>
                <a:gd name="connsiteX36" fmla="*/ 4264819 w 4776787"/>
                <a:gd name="connsiteY36" fmla="*/ 1197768 h 1619250"/>
                <a:gd name="connsiteX37" fmla="*/ 4343400 w 4776787"/>
                <a:gd name="connsiteY37" fmla="*/ 1214437 h 1619250"/>
                <a:gd name="connsiteX38" fmla="*/ 4469606 w 4776787"/>
                <a:gd name="connsiteY38" fmla="*/ 1235868 h 1619250"/>
                <a:gd name="connsiteX39" fmla="*/ 4512469 w 4776787"/>
                <a:gd name="connsiteY39" fmla="*/ 1235868 h 1619250"/>
                <a:gd name="connsiteX40" fmla="*/ 4600575 w 4776787"/>
                <a:gd name="connsiteY40" fmla="*/ 1245393 h 1619250"/>
                <a:gd name="connsiteX41" fmla="*/ 4669631 w 4776787"/>
                <a:gd name="connsiteY41" fmla="*/ 1214437 h 1619250"/>
                <a:gd name="connsiteX42" fmla="*/ 4679156 w 4776787"/>
                <a:gd name="connsiteY42" fmla="*/ 1102518 h 1619250"/>
                <a:gd name="connsiteX43" fmla="*/ 4679156 w 4776787"/>
                <a:gd name="connsiteY43" fmla="*/ 1071562 h 1619250"/>
                <a:gd name="connsiteX44" fmla="*/ 4581525 w 4776787"/>
                <a:gd name="connsiteY44" fmla="*/ 966787 h 1619250"/>
                <a:gd name="connsiteX45" fmla="*/ 4541044 w 4776787"/>
                <a:gd name="connsiteY45" fmla="*/ 876300 h 1619250"/>
                <a:gd name="connsiteX46" fmla="*/ 4538662 w 4776787"/>
                <a:gd name="connsiteY46" fmla="*/ 773906 h 1619250"/>
                <a:gd name="connsiteX47" fmla="*/ 4612481 w 4776787"/>
                <a:gd name="connsiteY47" fmla="*/ 692943 h 1619250"/>
                <a:gd name="connsiteX48" fmla="*/ 4724400 w 4776787"/>
                <a:gd name="connsiteY48" fmla="*/ 633412 h 1619250"/>
                <a:gd name="connsiteX49" fmla="*/ 4776787 w 4776787"/>
                <a:gd name="connsiteY49" fmla="*/ 528637 h 1619250"/>
                <a:gd name="connsiteX50" fmla="*/ 4731544 w 4776787"/>
                <a:gd name="connsiteY50" fmla="*/ 407193 h 1619250"/>
                <a:gd name="connsiteX51" fmla="*/ 4629150 w 4776787"/>
                <a:gd name="connsiteY51" fmla="*/ 250031 h 1619250"/>
                <a:gd name="connsiteX52" fmla="*/ 4541044 w 4776787"/>
                <a:gd name="connsiteY52" fmla="*/ 111918 h 1619250"/>
                <a:gd name="connsiteX53" fmla="*/ 4460081 w 4776787"/>
                <a:gd name="connsiteY53" fmla="*/ 0 h 1619250"/>
                <a:gd name="connsiteX54" fmla="*/ 4391025 w 4776787"/>
                <a:gd name="connsiteY54" fmla="*/ 173831 h 1619250"/>
                <a:gd name="connsiteX55" fmla="*/ 4348162 w 4776787"/>
                <a:gd name="connsiteY55" fmla="*/ 235743 h 1619250"/>
                <a:gd name="connsiteX56" fmla="*/ 4252912 w 4776787"/>
                <a:gd name="connsiteY56" fmla="*/ 297656 h 1619250"/>
                <a:gd name="connsiteX57" fmla="*/ 3662362 w 4776787"/>
                <a:gd name="connsiteY57" fmla="*/ 595312 h 1619250"/>
                <a:gd name="connsiteX58" fmla="*/ 2566987 w 4776787"/>
                <a:gd name="connsiteY58" fmla="*/ 600075 h 1619250"/>
                <a:gd name="connsiteX59" fmla="*/ 2466975 w 4776787"/>
                <a:gd name="connsiteY59" fmla="*/ 547687 h 1619250"/>
                <a:gd name="connsiteX60" fmla="*/ 2409825 w 4776787"/>
                <a:gd name="connsiteY60" fmla="*/ 535781 h 1619250"/>
                <a:gd name="connsiteX61" fmla="*/ 2314575 w 4776787"/>
                <a:gd name="connsiteY61" fmla="*/ 535781 h 1619250"/>
                <a:gd name="connsiteX62" fmla="*/ 2257425 w 4776787"/>
                <a:gd name="connsiteY62" fmla="*/ 538162 h 1619250"/>
                <a:gd name="connsiteX63" fmla="*/ 2219325 w 4776787"/>
                <a:gd name="connsiteY63" fmla="*/ 526256 h 1619250"/>
                <a:gd name="connsiteX64" fmla="*/ 2166937 w 4776787"/>
                <a:gd name="connsiteY64" fmla="*/ 528637 h 1619250"/>
                <a:gd name="connsiteX65" fmla="*/ 2124075 w 4776787"/>
                <a:gd name="connsiteY65" fmla="*/ 516731 h 1619250"/>
                <a:gd name="connsiteX66" fmla="*/ 2088356 w 4776787"/>
                <a:gd name="connsiteY66" fmla="*/ 514350 h 1619250"/>
                <a:gd name="connsiteX67" fmla="*/ 2009775 w 4776787"/>
                <a:gd name="connsiteY67" fmla="*/ 497681 h 1619250"/>
                <a:gd name="connsiteX68" fmla="*/ 857250 w 4776787"/>
                <a:gd name="connsiteY68" fmla="*/ 685800 h 1619250"/>
                <a:gd name="connsiteX69" fmla="*/ 454819 w 4776787"/>
                <a:gd name="connsiteY69" fmla="*/ 597693 h 1619250"/>
                <a:gd name="connsiteX70" fmla="*/ 361950 w 4776787"/>
                <a:gd name="connsiteY70" fmla="*/ 585787 h 1619250"/>
                <a:gd name="connsiteX71" fmla="*/ 233362 w 4776787"/>
                <a:gd name="connsiteY71" fmla="*/ 588168 h 1619250"/>
                <a:gd name="connsiteX72" fmla="*/ 0 w 4776787"/>
                <a:gd name="connsiteY72" fmla="*/ 645318 h 1619250"/>
                <a:gd name="connsiteX73" fmla="*/ 0 w 4776787"/>
                <a:gd name="connsiteY73" fmla="*/ 1040606 h 1619250"/>
                <a:gd name="connsiteX0" fmla="*/ 0 w 4776787"/>
                <a:gd name="connsiteY0" fmla="*/ 1040606 h 1619250"/>
                <a:gd name="connsiteX1" fmla="*/ 100012 w 4776787"/>
                <a:gd name="connsiteY1" fmla="*/ 990600 h 1619250"/>
                <a:gd name="connsiteX2" fmla="*/ 185738 w 4776787"/>
                <a:gd name="connsiteY2" fmla="*/ 926305 h 1619250"/>
                <a:gd name="connsiteX3" fmla="*/ 276225 w 4776787"/>
                <a:gd name="connsiteY3" fmla="*/ 895350 h 1619250"/>
                <a:gd name="connsiteX4" fmla="*/ 378619 w 4776787"/>
                <a:gd name="connsiteY4" fmla="*/ 904875 h 1619250"/>
                <a:gd name="connsiteX5" fmla="*/ 504825 w 4776787"/>
                <a:gd name="connsiteY5" fmla="*/ 985837 h 1619250"/>
                <a:gd name="connsiteX6" fmla="*/ 788194 w 4776787"/>
                <a:gd name="connsiteY6" fmla="*/ 1273968 h 1619250"/>
                <a:gd name="connsiteX7" fmla="*/ 1092994 w 4776787"/>
                <a:gd name="connsiteY7" fmla="*/ 1495425 h 1619250"/>
                <a:gd name="connsiteX8" fmla="*/ 1371600 w 4776787"/>
                <a:gd name="connsiteY8" fmla="*/ 1619250 h 1619250"/>
                <a:gd name="connsiteX9" fmla="*/ 1647825 w 4776787"/>
                <a:gd name="connsiteY9" fmla="*/ 1552575 h 1619250"/>
                <a:gd name="connsiteX10" fmla="*/ 1757362 w 4776787"/>
                <a:gd name="connsiteY10" fmla="*/ 1452562 h 1619250"/>
                <a:gd name="connsiteX11" fmla="*/ 1843087 w 4776787"/>
                <a:gd name="connsiteY11" fmla="*/ 1350168 h 1619250"/>
                <a:gd name="connsiteX12" fmla="*/ 1843087 w 4776787"/>
                <a:gd name="connsiteY12" fmla="*/ 1285875 h 1619250"/>
                <a:gd name="connsiteX13" fmla="*/ 1854994 w 4776787"/>
                <a:gd name="connsiteY13" fmla="*/ 1202531 h 1619250"/>
                <a:gd name="connsiteX14" fmla="*/ 1838325 w 4776787"/>
                <a:gd name="connsiteY14" fmla="*/ 1076325 h 1619250"/>
                <a:gd name="connsiteX15" fmla="*/ 1840706 w 4776787"/>
                <a:gd name="connsiteY15" fmla="*/ 1014412 h 1619250"/>
                <a:gd name="connsiteX16" fmla="*/ 1885950 w 4776787"/>
                <a:gd name="connsiteY16" fmla="*/ 1004887 h 1619250"/>
                <a:gd name="connsiteX17" fmla="*/ 2069306 w 4776787"/>
                <a:gd name="connsiteY17" fmla="*/ 1109662 h 1619250"/>
                <a:gd name="connsiteX18" fmla="*/ 2266950 w 4776787"/>
                <a:gd name="connsiteY18" fmla="*/ 1207293 h 1619250"/>
                <a:gd name="connsiteX19" fmla="*/ 2457450 w 4776787"/>
                <a:gd name="connsiteY19" fmla="*/ 1243012 h 1619250"/>
                <a:gd name="connsiteX20" fmla="*/ 2516981 w 4776787"/>
                <a:gd name="connsiteY20" fmla="*/ 1188243 h 1619250"/>
                <a:gd name="connsiteX21" fmla="*/ 2509837 w 4776787"/>
                <a:gd name="connsiteY21" fmla="*/ 1100137 h 1619250"/>
                <a:gd name="connsiteX22" fmla="*/ 2431256 w 4776787"/>
                <a:gd name="connsiteY22" fmla="*/ 923925 h 1619250"/>
                <a:gd name="connsiteX23" fmla="*/ 2362200 w 4776787"/>
                <a:gd name="connsiteY23" fmla="*/ 735806 h 1619250"/>
                <a:gd name="connsiteX24" fmla="*/ 2378869 w 4776787"/>
                <a:gd name="connsiteY24" fmla="*/ 704850 h 1619250"/>
                <a:gd name="connsiteX25" fmla="*/ 2464594 w 4776787"/>
                <a:gd name="connsiteY25" fmla="*/ 711993 h 1619250"/>
                <a:gd name="connsiteX26" fmla="*/ 2650331 w 4776787"/>
                <a:gd name="connsiteY26" fmla="*/ 919162 h 1619250"/>
                <a:gd name="connsiteX27" fmla="*/ 2893219 w 4776787"/>
                <a:gd name="connsiteY27" fmla="*/ 1078706 h 1619250"/>
                <a:gd name="connsiteX28" fmla="*/ 3162300 w 4776787"/>
                <a:gd name="connsiteY28" fmla="*/ 1264443 h 1619250"/>
                <a:gd name="connsiteX29" fmla="*/ 3486150 w 4776787"/>
                <a:gd name="connsiteY29" fmla="*/ 1395412 h 1619250"/>
                <a:gd name="connsiteX30" fmla="*/ 3845719 w 4776787"/>
                <a:gd name="connsiteY30" fmla="*/ 1469231 h 1619250"/>
                <a:gd name="connsiteX31" fmla="*/ 3955256 w 4776787"/>
                <a:gd name="connsiteY31" fmla="*/ 1412081 h 1619250"/>
                <a:gd name="connsiteX32" fmla="*/ 3971925 w 4776787"/>
                <a:gd name="connsiteY32" fmla="*/ 1340643 h 1619250"/>
                <a:gd name="connsiteX33" fmla="*/ 4100512 w 4776787"/>
                <a:gd name="connsiteY33" fmla="*/ 1354931 h 1619250"/>
                <a:gd name="connsiteX34" fmla="*/ 4162425 w 4776787"/>
                <a:gd name="connsiteY34" fmla="*/ 1362075 h 1619250"/>
                <a:gd name="connsiteX35" fmla="*/ 4207669 w 4776787"/>
                <a:gd name="connsiteY35" fmla="*/ 1247775 h 1619250"/>
                <a:gd name="connsiteX36" fmla="*/ 4264819 w 4776787"/>
                <a:gd name="connsiteY36" fmla="*/ 1197768 h 1619250"/>
                <a:gd name="connsiteX37" fmla="*/ 4343400 w 4776787"/>
                <a:gd name="connsiteY37" fmla="*/ 1214437 h 1619250"/>
                <a:gd name="connsiteX38" fmla="*/ 4469606 w 4776787"/>
                <a:gd name="connsiteY38" fmla="*/ 1235868 h 1619250"/>
                <a:gd name="connsiteX39" fmla="*/ 4512469 w 4776787"/>
                <a:gd name="connsiteY39" fmla="*/ 1235868 h 1619250"/>
                <a:gd name="connsiteX40" fmla="*/ 4600575 w 4776787"/>
                <a:gd name="connsiteY40" fmla="*/ 1245393 h 1619250"/>
                <a:gd name="connsiteX41" fmla="*/ 4669631 w 4776787"/>
                <a:gd name="connsiteY41" fmla="*/ 1214437 h 1619250"/>
                <a:gd name="connsiteX42" fmla="*/ 4679156 w 4776787"/>
                <a:gd name="connsiteY42" fmla="*/ 1102518 h 1619250"/>
                <a:gd name="connsiteX43" fmla="*/ 4679156 w 4776787"/>
                <a:gd name="connsiteY43" fmla="*/ 1071562 h 1619250"/>
                <a:gd name="connsiteX44" fmla="*/ 4581525 w 4776787"/>
                <a:gd name="connsiteY44" fmla="*/ 966787 h 1619250"/>
                <a:gd name="connsiteX45" fmla="*/ 4541044 w 4776787"/>
                <a:gd name="connsiteY45" fmla="*/ 876300 h 1619250"/>
                <a:gd name="connsiteX46" fmla="*/ 4538662 w 4776787"/>
                <a:gd name="connsiteY46" fmla="*/ 773906 h 1619250"/>
                <a:gd name="connsiteX47" fmla="*/ 4612481 w 4776787"/>
                <a:gd name="connsiteY47" fmla="*/ 692943 h 1619250"/>
                <a:gd name="connsiteX48" fmla="*/ 4724400 w 4776787"/>
                <a:gd name="connsiteY48" fmla="*/ 633412 h 1619250"/>
                <a:gd name="connsiteX49" fmla="*/ 4776787 w 4776787"/>
                <a:gd name="connsiteY49" fmla="*/ 528637 h 1619250"/>
                <a:gd name="connsiteX50" fmla="*/ 4731544 w 4776787"/>
                <a:gd name="connsiteY50" fmla="*/ 407193 h 1619250"/>
                <a:gd name="connsiteX51" fmla="*/ 4629150 w 4776787"/>
                <a:gd name="connsiteY51" fmla="*/ 250031 h 1619250"/>
                <a:gd name="connsiteX52" fmla="*/ 4541044 w 4776787"/>
                <a:gd name="connsiteY52" fmla="*/ 111918 h 1619250"/>
                <a:gd name="connsiteX53" fmla="*/ 4460081 w 4776787"/>
                <a:gd name="connsiteY53" fmla="*/ 0 h 1619250"/>
                <a:gd name="connsiteX54" fmla="*/ 4391025 w 4776787"/>
                <a:gd name="connsiteY54" fmla="*/ 173831 h 1619250"/>
                <a:gd name="connsiteX55" fmla="*/ 4348162 w 4776787"/>
                <a:gd name="connsiteY55" fmla="*/ 235743 h 1619250"/>
                <a:gd name="connsiteX56" fmla="*/ 4252912 w 4776787"/>
                <a:gd name="connsiteY56" fmla="*/ 297656 h 1619250"/>
                <a:gd name="connsiteX57" fmla="*/ 3662362 w 4776787"/>
                <a:gd name="connsiteY57" fmla="*/ 595312 h 1619250"/>
                <a:gd name="connsiteX58" fmla="*/ 2566987 w 4776787"/>
                <a:gd name="connsiteY58" fmla="*/ 600075 h 1619250"/>
                <a:gd name="connsiteX59" fmla="*/ 2466975 w 4776787"/>
                <a:gd name="connsiteY59" fmla="*/ 547687 h 1619250"/>
                <a:gd name="connsiteX60" fmla="*/ 2409825 w 4776787"/>
                <a:gd name="connsiteY60" fmla="*/ 535781 h 1619250"/>
                <a:gd name="connsiteX61" fmla="*/ 2314575 w 4776787"/>
                <a:gd name="connsiteY61" fmla="*/ 535781 h 1619250"/>
                <a:gd name="connsiteX62" fmla="*/ 2257425 w 4776787"/>
                <a:gd name="connsiteY62" fmla="*/ 538162 h 1619250"/>
                <a:gd name="connsiteX63" fmla="*/ 2219325 w 4776787"/>
                <a:gd name="connsiteY63" fmla="*/ 526256 h 1619250"/>
                <a:gd name="connsiteX64" fmla="*/ 2166937 w 4776787"/>
                <a:gd name="connsiteY64" fmla="*/ 528637 h 1619250"/>
                <a:gd name="connsiteX65" fmla="*/ 2124075 w 4776787"/>
                <a:gd name="connsiteY65" fmla="*/ 516731 h 1619250"/>
                <a:gd name="connsiteX66" fmla="*/ 2088356 w 4776787"/>
                <a:gd name="connsiteY66" fmla="*/ 514350 h 1619250"/>
                <a:gd name="connsiteX67" fmla="*/ 2009775 w 4776787"/>
                <a:gd name="connsiteY67" fmla="*/ 497681 h 1619250"/>
                <a:gd name="connsiteX68" fmla="*/ 857250 w 4776787"/>
                <a:gd name="connsiteY68" fmla="*/ 685800 h 1619250"/>
                <a:gd name="connsiteX69" fmla="*/ 454819 w 4776787"/>
                <a:gd name="connsiteY69" fmla="*/ 597693 h 1619250"/>
                <a:gd name="connsiteX70" fmla="*/ 361950 w 4776787"/>
                <a:gd name="connsiteY70" fmla="*/ 585787 h 1619250"/>
                <a:gd name="connsiteX71" fmla="*/ 233362 w 4776787"/>
                <a:gd name="connsiteY71" fmla="*/ 588168 h 1619250"/>
                <a:gd name="connsiteX72" fmla="*/ 0 w 4776787"/>
                <a:gd name="connsiteY72" fmla="*/ 645318 h 1619250"/>
                <a:gd name="connsiteX73" fmla="*/ 0 w 4776787"/>
                <a:gd name="connsiteY73" fmla="*/ 1040606 h 1619250"/>
                <a:gd name="connsiteX0" fmla="*/ 0 w 4776787"/>
                <a:gd name="connsiteY0" fmla="*/ 1040606 h 1619250"/>
                <a:gd name="connsiteX1" fmla="*/ 100012 w 4776787"/>
                <a:gd name="connsiteY1" fmla="*/ 990600 h 1619250"/>
                <a:gd name="connsiteX2" fmla="*/ 185738 w 4776787"/>
                <a:gd name="connsiteY2" fmla="*/ 926305 h 1619250"/>
                <a:gd name="connsiteX3" fmla="*/ 276225 w 4776787"/>
                <a:gd name="connsiteY3" fmla="*/ 895350 h 1619250"/>
                <a:gd name="connsiteX4" fmla="*/ 378619 w 4776787"/>
                <a:gd name="connsiteY4" fmla="*/ 904875 h 1619250"/>
                <a:gd name="connsiteX5" fmla="*/ 504825 w 4776787"/>
                <a:gd name="connsiteY5" fmla="*/ 985837 h 1619250"/>
                <a:gd name="connsiteX6" fmla="*/ 788194 w 4776787"/>
                <a:gd name="connsiteY6" fmla="*/ 1273968 h 1619250"/>
                <a:gd name="connsiteX7" fmla="*/ 1092994 w 4776787"/>
                <a:gd name="connsiteY7" fmla="*/ 1495425 h 1619250"/>
                <a:gd name="connsiteX8" fmla="*/ 1371600 w 4776787"/>
                <a:gd name="connsiteY8" fmla="*/ 1619250 h 1619250"/>
                <a:gd name="connsiteX9" fmla="*/ 1647825 w 4776787"/>
                <a:gd name="connsiteY9" fmla="*/ 1552575 h 1619250"/>
                <a:gd name="connsiteX10" fmla="*/ 1757362 w 4776787"/>
                <a:gd name="connsiteY10" fmla="*/ 1452562 h 1619250"/>
                <a:gd name="connsiteX11" fmla="*/ 1843087 w 4776787"/>
                <a:gd name="connsiteY11" fmla="*/ 1350168 h 1619250"/>
                <a:gd name="connsiteX12" fmla="*/ 1843087 w 4776787"/>
                <a:gd name="connsiteY12" fmla="*/ 1285875 h 1619250"/>
                <a:gd name="connsiteX13" fmla="*/ 1854994 w 4776787"/>
                <a:gd name="connsiteY13" fmla="*/ 1202531 h 1619250"/>
                <a:gd name="connsiteX14" fmla="*/ 1838325 w 4776787"/>
                <a:gd name="connsiteY14" fmla="*/ 1076325 h 1619250"/>
                <a:gd name="connsiteX15" fmla="*/ 1840706 w 4776787"/>
                <a:gd name="connsiteY15" fmla="*/ 1014412 h 1619250"/>
                <a:gd name="connsiteX16" fmla="*/ 1885950 w 4776787"/>
                <a:gd name="connsiteY16" fmla="*/ 1004887 h 1619250"/>
                <a:gd name="connsiteX17" fmla="*/ 2069306 w 4776787"/>
                <a:gd name="connsiteY17" fmla="*/ 1109662 h 1619250"/>
                <a:gd name="connsiteX18" fmla="*/ 2266950 w 4776787"/>
                <a:gd name="connsiteY18" fmla="*/ 1207293 h 1619250"/>
                <a:gd name="connsiteX19" fmla="*/ 2457450 w 4776787"/>
                <a:gd name="connsiteY19" fmla="*/ 1243012 h 1619250"/>
                <a:gd name="connsiteX20" fmla="*/ 2516981 w 4776787"/>
                <a:gd name="connsiteY20" fmla="*/ 1188243 h 1619250"/>
                <a:gd name="connsiteX21" fmla="*/ 2509837 w 4776787"/>
                <a:gd name="connsiteY21" fmla="*/ 1100137 h 1619250"/>
                <a:gd name="connsiteX22" fmla="*/ 2431256 w 4776787"/>
                <a:gd name="connsiteY22" fmla="*/ 923925 h 1619250"/>
                <a:gd name="connsiteX23" fmla="*/ 2362200 w 4776787"/>
                <a:gd name="connsiteY23" fmla="*/ 735806 h 1619250"/>
                <a:gd name="connsiteX24" fmla="*/ 2378869 w 4776787"/>
                <a:gd name="connsiteY24" fmla="*/ 704850 h 1619250"/>
                <a:gd name="connsiteX25" fmla="*/ 2464594 w 4776787"/>
                <a:gd name="connsiteY25" fmla="*/ 711993 h 1619250"/>
                <a:gd name="connsiteX26" fmla="*/ 2650331 w 4776787"/>
                <a:gd name="connsiteY26" fmla="*/ 919162 h 1619250"/>
                <a:gd name="connsiteX27" fmla="*/ 2893219 w 4776787"/>
                <a:gd name="connsiteY27" fmla="*/ 1078706 h 1619250"/>
                <a:gd name="connsiteX28" fmla="*/ 3162300 w 4776787"/>
                <a:gd name="connsiteY28" fmla="*/ 1264443 h 1619250"/>
                <a:gd name="connsiteX29" fmla="*/ 3486150 w 4776787"/>
                <a:gd name="connsiteY29" fmla="*/ 1395412 h 1619250"/>
                <a:gd name="connsiteX30" fmla="*/ 3845719 w 4776787"/>
                <a:gd name="connsiteY30" fmla="*/ 1469231 h 1619250"/>
                <a:gd name="connsiteX31" fmla="*/ 3955256 w 4776787"/>
                <a:gd name="connsiteY31" fmla="*/ 1412081 h 1619250"/>
                <a:gd name="connsiteX32" fmla="*/ 3971925 w 4776787"/>
                <a:gd name="connsiteY32" fmla="*/ 1340643 h 1619250"/>
                <a:gd name="connsiteX33" fmla="*/ 4100512 w 4776787"/>
                <a:gd name="connsiteY33" fmla="*/ 1354931 h 1619250"/>
                <a:gd name="connsiteX34" fmla="*/ 4162425 w 4776787"/>
                <a:gd name="connsiteY34" fmla="*/ 1362075 h 1619250"/>
                <a:gd name="connsiteX35" fmla="*/ 4207669 w 4776787"/>
                <a:gd name="connsiteY35" fmla="*/ 1247775 h 1619250"/>
                <a:gd name="connsiteX36" fmla="*/ 4264819 w 4776787"/>
                <a:gd name="connsiteY36" fmla="*/ 1197768 h 1619250"/>
                <a:gd name="connsiteX37" fmla="*/ 4343400 w 4776787"/>
                <a:gd name="connsiteY37" fmla="*/ 1214437 h 1619250"/>
                <a:gd name="connsiteX38" fmla="*/ 4469606 w 4776787"/>
                <a:gd name="connsiteY38" fmla="*/ 1235868 h 1619250"/>
                <a:gd name="connsiteX39" fmla="*/ 4512469 w 4776787"/>
                <a:gd name="connsiteY39" fmla="*/ 1235868 h 1619250"/>
                <a:gd name="connsiteX40" fmla="*/ 4600575 w 4776787"/>
                <a:gd name="connsiteY40" fmla="*/ 1245393 h 1619250"/>
                <a:gd name="connsiteX41" fmla="*/ 4669631 w 4776787"/>
                <a:gd name="connsiteY41" fmla="*/ 1214437 h 1619250"/>
                <a:gd name="connsiteX42" fmla="*/ 4679156 w 4776787"/>
                <a:gd name="connsiteY42" fmla="*/ 1102518 h 1619250"/>
                <a:gd name="connsiteX43" fmla="*/ 4679156 w 4776787"/>
                <a:gd name="connsiteY43" fmla="*/ 1071562 h 1619250"/>
                <a:gd name="connsiteX44" fmla="*/ 4581525 w 4776787"/>
                <a:gd name="connsiteY44" fmla="*/ 966787 h 1619250"/>
                <a:gd name="connsiteX45" fmla="*/ 4541044 w 4776787"/>
                <a:gd name="connsiteY45" fmla="*/ 876300 h 1619250"/>
                <a:gd name="connsiteX46" fmla="*/ 4538662 w 4776787"/>
                <a:gd name="connsiteY46" fmla="*/ 773906 h 1619250"/>
                <a:gd name="connsiteX47" fmla="*/ 4612481 w 4776787"/>
                <a:gd name="connsiteY47" fmla="*/ 692943 h 1619250"/>
                <a:gd name="connsiteX48" fmla="*/ 4724400 w 4776787"/>
                <a:gd name="connsiteY48" fmla="*/ 633412 h 1619250"/>
                <a:gd name="connsiteX49" fmla="*/ 4776787 w 4776787"/>
                <a:gd name="connsiteY49" fmla="*/ 528637 h 1619250"/>
                <a:gd name="connsiteX50" fmla="*/ 4731544 w 4776787"/>
                <a:gd name="connsiteY50" fmla="*/ 407193 h 1619250"/>
                <a:gd name="connsiteX51" fmla="*/ 4629150 w 4776787"/>
                <a:gd name="connsiteY51" fmla="*/ 250031 h 1619250"/>
                <a:gd name="connsiteX52" fmla="*/ 4541044 w 4776787"/>
                <a:gd name="connsiteY52" fmla="*/ 111918 h 1619250"/>
                <a:gd name="connsiteX53" fmla="*/ 4460081 w 4776787"/>
                <a:gd name="connsiteY53" fmla="*/ 0 h 1619250"/>
                <a:gd name="connsiteX54" fmla="*/ 4391025 w 4776787"/>
                <a:gd name="connsiteY54" fmla="*/ 173831 h 1619250"/>
                <a:gd name="connsiteX55" fmla="*/ 4348162 w 4776787"/>
                <a:gd name="connsiteY55" fmla="*/ 235743 h 1619250"/>
                <a:gd name="connsiteX56" fmla="*/ 4252912 w 4776787"/>
                <a:gd name="connsiteY56" fmla="*/ 297656 h 1619250"/>
                <a:gd name="connsiteX57" fmla="*/ 3662362 w 4776787"/>
                <a:gd name="connsiteY57" fmla="*/ 595312 h 1619250"/>
                <a:gd name="connsiteX58" fmla="*/ 2566987 w 4776787"/>
                <a:gd name="connsiteY58" fmla="*/ 600075 h 1619250"/>
                <a:gd name="connsiteX59" fmla="*/ 2466975 w 4776787"/>
                <a:gd name="connsiteY59" fmla="*/ 547687 h 1619250"/>
                <a:gd name="connsiteX60" fmla="*/ 2409825 w 4776787"/>
                <a:gd name="connsiteY60" fmla="*/ 535781 h 1619250"/>
                <a:gd name="connsiteX61" fmla="*/ 2314575 w 4776787"/>
                <a:gd name="connsiteY61" fmla="*/ 535781 h 1619250"/>
                <a:gd name="connsiteX62" fmla="*/ 2257425 w 4776787"/>
                <a:gd name="connsiteY62" fmla="*/ 538162 h 1619250"/>
                <a:gd name="connsiteX63" fmla="*/ 2219325 w 4776787"/>
                <a:gd name="connsiteY63" fmla="*/ 526256 h 1619250"/>
                <a:gd name="connsiteX64" fmla="*/ 2166937 w 4776787"/>
                <a:gd name="connsiteY64" fmla="*/ 528637 h 1619250"/>
                <a:gd name="connsiteX65" fmla="*/ 2124075 w 4776787"/>
                <a:gd name="connsiteY65" fmla="*/ 516731 h 1619250"/>
                <a:gd name="connsiteX66" fmla="*/ 2088356 w 4776787"/>
                <a:gd name="connsiteY66" fmla="*/ 514350 h 1619250"/>
                <a:gd name="connsiteX67" fmla="*/ 2009775 w 4776787"/>
                <a:gd name="connsiteY67" fmla="*/ 497681 h 1619250"/>
                <a:gd name="connsiteX68" fmla="*/ 857250 w 4776787"/>
                <a:gd name="connsiteY68" fmla="*/ 685800 h 1619250"/>
                <a:gd name="connsiteX69" fmla="*/ 454819 w 4776787"/>
                <a:gd name="connsiteY69" fmla="*/ 597693 h 1619250"/>
                <a:gd name="connsiteX70" fmla="*/ 361950 w 4776787"/>
                <a:gd name="connsiteY70" fmla="*/ 585787 h 1619250"/>
                <a:gd name="connsiteX71" fmla="*/ 233362 w 4776787"/>
                <a:gd name="connsiteY71" fmla="*/ 588168 h 1619250"/>
                <a:gd name="connsiteX72" fmla="*/ 0 w 4776787"/>
                <a:gd name="connsiteY72" fmla="*/ 645318 h 1619250"/>
                <a:gd name="connsiteX73" fmla="*/ 0 w 4776787"/>
                <a:gd name="connsiteY73" fmla="*/ 1040606 h 1619250"/>
                <a:gd name="connsiteX0" fmla="*/ 0 w 4776787"/>
                <a:gd name="connsiteY0" fmla="*/ 1040606 h 1619250"/>
                <a:gd name="connsiteX1" fmla="*/ 100012 w 4776787"/>
                <a:gd name="connsiteY1" fmla="*/ 990600 h 1619250"/>
                <a:gd name="connsiteX2" fmla="*/ 185738 w 4776787"/>
                <a:gd name="connsiteY2" fmla="*/ 926305 h 1619250"/>
                <a:gd name="connsiteX3" fmla="*/ 276225 w 4776787"/>
                <a:gd name="connsiteY3" fmla="*/ 895350 h 1619250"/>
                <a:gd name="connsiteX4" fmla="*/ 378619 w 4776787"/>
                <a:gd name="connsiteY4" fmla="*/ 904875 h 1619250"/>
                <a:gd name="connsiteX5" fmla="*/ 504825 w 4776787"/>
                <a:gd name="connsiteY5" fmla="*/ 985837 h 1619250"/>
                <a:gd name="connsiteX6" fmla="*/ 788194 w 4776787"/>
                <a:gd name="connsiteY6" fmla="*/ 1273968 h 1619250"/>
                <a:gd name="connsiteX7" fmla="*/ 1092994 w 4776787"/>
                <a:gd name="connsiteY7" fmla="*/ 1495425 h 1619250"/>
                <a:gd name="connsiteX8" fmla="*/ 1371600 w 4776787"/>
                <a:gd name="connsiteY8" fmla="*/ 1619250 h 1619250"/>
                <a:gd name="connsiteX9" fmla="*/ 1647825 w 4776787"/>
                <a:gd name="connsiteY9" fmla="*/ 1552575 h 1619250"/>
                <a:gd name="connsiteX10" fmla="*/ 1757362 w 4776787"/>
                <a:gd name="connsiteY10" fmla="*/ 1452562 h 1619250"/>
                <a:gd name="connsiteX11" fmla="*/ 1843087 w 4776787"/>
                <a:gd name="connsiteY11" fmla="*/ 1350168 h 1619250"/>
                <a:gd name="connsiteX12" fmla="*/ 1843087 w 4776787"/>
                <a:gd name="connsiteY12" fmla="*/ 1285875 h 1619250"/>
                <a:gd name="connsiteX13" fmla="*/ 1854994 w 4776787"/>
                <a:gd name="connsiteY13" fmla="*/ 1202531 h 1619250"/>
                <a:gd name="connsiteX14" fmla="*/ 1838325 w 4776787"/>
                <a:gd name="connsiteY14" fmla="*/ 1076325 h 1619250"/>
                <a:gd name="connsiteX15" fmla="*/ 1840706 w 4776787"/>
                <a:gd name="connsiteY15" fmla="*/ 1014412 h 1619250"/>
                <a:gd name="connsiteX16" fmla="*/ 1885950 w 4776787"/>
                <a:gd name="connsiteY16" fmla="*/ 1004887 h 1619250"/>
                <a:gd name="connsiteX17" fmla="*/ 2069306 w 4776787"/>
                <a:gd name="connsiteY17" fmla="*/ 1109662 h 1619250"/>
                <a:gd name="connsiteX18" fmla="*/ 2266950 w 4776787"/>
                <a:gd name="connsiteY18" fmla="*/ 1207293 h 1619250"/>
                <a:gd name="connsiteX19" fmla="*/ 2457450 w 4776787"/>
                <a:gd name="connsiteY19" fmla="*/ 1243012 h 1619250"/>
                <a:gd name="connsiteX20" fmla="*/ 2516981 w 4776787"/>
                <a:gd name="connsiteY20" fmla="*/ 1188243 h 1619250"/>
                <a:gd name="connsiteX21" fmla="*/ 2509837 w 4776787"/>
                <a:gd name="connsiteY21" fmla="*/ 1100137 h 1619250"/>
                <a:gd name="connsiteX22" fmla="*/ 2431256 w 4776787"/>
                <a:gd name="connsiteY22" fmla="*/ 923925 h 1619250"/>
                <a:gd name="connsiteX23" fmla="*/ 2362200 w 4776787"/>
                <a:gd name="connsiteY23" fmla="*/ 735806 h 1619250"/>
                <a:gd name="connsiteX24" fmla="*/ 2378869 w 4776787"/>
                <a:gd name="connsiteY24" fmla="*/ 704850 h 1619250"/>
                <a:gd name="connsiteX25" fmla="*/ 2464594 w 4776787"/>
                <a:gd name="connsiteY25" fmla="*/ 711993 h 1619250"/>
                <a:gd name="connsiteX26" fmla="*/ 2650331 w 4776787"/>
                <a:gd name="connsiteY26" fmla="*/ 919162 h 1619250"/>
                <a:gd name="connsiteX27" fmla="*/ 2893219 w 4776787"/>
                <a:gd name="connsiteY27" fmla="*/ 1078706 h 1619250"/>
                <a:gd name="connsiteX28" fmla="*/ 3162300 w 4776787"/>
                <a:gd name="connsiteY28" fmla="*/ 1264443 h 1619250"/>
                <a:gd name="connsiteX29" fmla="*/ 3486150 w 4776787"/>
                <a:gd name="connsiteY29" fmla="*/ 1395412 h 1619250"/>
                <a:gd name="connsiteX30" fmla="*/ 3845719 w 4776787"/>
                <a:gd name="connsiteY30" fmla="*/ 1469231 h 1619250"/>
                <a:gd name="connsiteX31" fmla="*/ 3955256 w 4776787"/>
                <a:gd name="connsiteY31" fmla="*/ 1412081 h 1619250"/>
                <a:gd name="connsiteX32" fmla="*/ 3971925 w 4776787"/>
                <a:gd name="connsiteY32" fmla="*/ 1340643 h 1619250"/>
                <a:gd name="connsiteX33" fmla="*/ 4100512 w 4776787"/>
                <a:gd name="connsiteY33" fmla="*/ 1354931 h 1619250"/>
                <a:gd name="connsiteX34" fmla="*/ 4162425 w 4776787"/>
                <a:gd name="connsiteY34" fmla="*/ 1362075 h 1619250"/>
                <a:gd name="connsiteX35" fmla="*/ 4207669 w 4776787"/>
                <a:gd name="connsiteY35" fmla="*/ 1247775 h 1619250"/>
                <a:gd name="connsiteX36" fmla="*/ 4264819 w 4776787"/>
                <a:gd name="connsiteY36" fmla="*/ 1197768 h 1619250"/>
                <a:gd name="connsiteX37" fmla="*/ 4343400 w 4776787"/>
                <a:gd name="connsiteY37" fmla="*/ 1214437 h 1619250"/>
                <a:gd name="connsiteX38" fmla="*/ 4469606 w 4776787"/>
                <a:gd name="connsiteY38" fmla="*/ 1235868 h 1619250"/>
                <a:gd name="connsiteX39" fmla="*/ 4512469 w 4776787"/>
                <a:gd name="connsiteY39" fmla="*/ 1235868 h 1619250"/>
                <a:gd name="connsiteX40" fmla="*/ 4600575 w 4776787"/>
                <a:gd name="connsiteY40" fmla="*/ 1245393 h 1619250"/>
                <a:gd name="connsiteX41" fmla="*/ 4669631 w 4776787"/>
                <a:gd name="connsiteY41" fmla="*/ 1214437 h 1619250"/>
                <a:gd name="connsiteX42" fmla="*/ 4679156 w 4776787"/>
                <a:gd name="connsiteY42" fmla="*/ 1102518 h 1619250"/>
                <a:gd name="connsiteX43" fmla="*/ 4679156 w 4776787"/>
                <a:gd name="connsiteY43" fmla="*/ 1071562 h 1619250"/>
                <a:gd name="connsiteX44" fmla="*/ 4581525 w 4776787"/>
                <a:gd name="connsiteY44" fmla="*/ 966787 h 1619250"/>
                <a:gd name="connsiteX45" fmla="*/ 4541044 w 4776787"/>
                <a:gd name="connsiteY45" fmla="*/ 876300 h 1619250"/>
                <a:gd name="connsiteX46" fmla="*/ 4538662 w 4776787"/>
                <a:gd name="connsiteY46" fmla="*/ 773906 h 1619250"/>
                <a:gd name="connsiteX47" fmla="*/ 4612481 w 4776787"/>
                <a:gd name="connsiteY47" fmla="*/ 692943 h 1619250"/>
                <a:gd name="connsiteX48" fmla="*/ 4724400 w 4776787"/>
                <a:gd name="connsiteY48" fmla="*/ 633412 h 1619250"/>
                <a:gd name="connsiteX49" fmla="*/ 4776787 w 4776787"/>
                <a:gd name="connsiteY49" fmla="*/ 528637 h 1619250"/>
                <a:gd name="connsiteX50" fmla="*/ 4731544 w 4776787"/>
                <a:gd name="connsiteY50" fmla="*/ 407193 h 1619250"/>
                <a:gd name="connsiteX51" fmla="*/ 4629150 w 4776787"/>
                <a:gd name="connsiteY51" fmla="*/ 250031 h 1619250"/>
                <a:gd name="connsiteX52" fmla="*/ 4541044 w 4776787"/>
                <a:gd name="connsiteY52" fmla="*/ 111918 h 1619250"/>
                <a:gd name="connsiteX53" fmla="*/ 4460081 w 4776787"/>
                <a:gd name="connsiteY53" fmla="*/ 0 h 1619250"/>
                <a:gd name="connsiteX54" fmla="*/ 4391025 w 4776787"/>
                <a:gd name="connsiteY54" fmla="*/ 173831 h 1619250"/>
                <a:gd name="connsiteX55" fmla="*/ 4348162 w 4776787"/>
                <a:gd name="connsiteY55" fmla="*/ 235743 h 1619250"/>
                <a:gd name="connsiteX56" fmla="*/ 4252912 w 4776787"/>
                <a:gd name="connsiteY56" fmla="*/ 297656 h 1619250"/>
                <a:gd name="connsiteX57" fmla="*/ 3662362 w 4776787"/>
                <a:gd name="connsiteY57" fmla="*/ 595312 h 1619250"/>
                <a:gd name="connsiteX58" fmla="*/ 2566987 w 4776787"/>
                <a:gd name="connsiteY58" fmla="*/ 600075 h 1619250"/>
                <a:gd name="connsiteX59" fmla="*/ 2466975 w 4776787"/>
                <a:gd name="connsiteY59" fmla="*/ 547687 h 1619250"/>
                <a:gd name="connsiteX60" fmla="*/ 2409825 w 4776787"/>
                <a:gd name="connsiteY60" fmla="*/ 535781 h 1619250"/>
                <a:gd name="connsiteX61" fmla="*/ 2314575 w 4776787"/>
                <a:gd name="connsiteY61" fmla="*/ 535781 h 1619250"/>
                <a:gd name="connsiteX62" fmla="*/ 2257425 w 4776787"/>
                <a:gd name="connsiteY62" fmla="*/ 538162 h 1619250"/>
                <a:gd name="connsiteX63" fmla="*/ 2219325 w 4776787"/>
                <a:gd name="connsiteY63" fmla="*/ 526256 h 1619250"/>
                <a:gd name="connsiteX64" fmla="*/ 2166937 w 4776787"/>
                <a:gd name="connsiteY64" fmla="*/ 528637 h 1619250"/>
                <a:gd name="connsiteX65" fmla="*/ 2124075 w 4776787"/>
                <a:gd name="connsiteY65" fmla="*/ 516731 h 1619250"/>
                <a:gd name="connsiteX66" fmla="*/ 2088356 w 4776787"/>
                <a:gd name="connsiteY66" fmla="*/ 514350 h 1619250"/>
                <a:gd name="connsiteX67" fmla="*/ 2009775 w 4776787"/>
                <a:gd name="connsiteY67" fmla="*/ 497681 h 1619250"/>
                <a:gd name="connsiteX68" fmla="*/ 857250 w 4776787"/>
                <a:gd name="connsiteY68" fmla="*/ 685800 h 1619250"/>
                <a:gd name="connsiteX69" fmla="*/ 454819 w 4776787"/>
                <a:gd name="connsiteY69" fmla="*/ 597693 h 1619250"/>
                <a:gd name="connsiteX70" fmla="*/ 361950 w 4776787"/>
                <a:gd name="connsiteY70" fmla="*/ 585787 h 1619250"/>
                <a:gd name="connsiteX71" fmla="*/ 233362 w 4776787"/>
                <a:gd name="connsiteY71" fmla="*/ 588168 h 1619250"/>
                <a:gd name="connsiteX72" fmla="*/ 0 w 4776787"/>
                <a:gd name="connsiteY72" fmla="*/ 645318 h 1619250"/>
                <a:gd name="connsiteX73" fmla="*/ 0 w 4776787"/>
                <a:gd name="connsiteY73" fmla="*/ 1040606 h 1619250"/>
                <a:gd name="connsiteX0" fmla="*/ 0 w 4776787"/>
                <a:gd name="connsiteY0" fmla="*/ 1040606 h 1619250"/>
                <a:gd name="connsiteX1" fmla="*/ 100012 w 4776787"/>
                <a:gd name="connsiteY1" fmla="*/ 990600 h 1619250"/>
                <a:gd name="connsiteX2" fmla="*/ 185738 w 4776787"/>
                <a:gd name="connsiteY2" fmla="*/ 926305 h 1619250"/>
                <a:gd name="connsiteX3" fmla="*/ 276225 w 4776787"/>
                <a:gd name="connsiteY3" fmla="*/ 895350 h 1619250"/>
                <a:gd name="connsiteX4" fmla="*/ 378619 w 4776787"/>
                <a:gd name="connsiteY4" fmla="*/ 904875 h 1619250"/>
                <a:gd name="connsiteX5" fmla="*/ 504825 w 4776787"/>
                <a:gd name="connsiteY5" fmla="*/ 985837 h 1619250"/>
                <a:gd name="connsiteX6" fmla="*/ 788194 w 4776787"/>
                <a:gd name="connsiteY6" fmla="*/ 1273968 h 1619250"/>
                <a:gd name="connsiteX7" fmla="*/ 1092994 w 4776787"/>
                <a:gd name="connsiteY7" fmla="*/ 1495425 h 1619250"/>
                <a:gd name="connsiteX8" fmla="*/ 1371600 w 4776787"/>
                <a:gd name="connsiteY8" fmla="*/ 1619250 h 1619250"/>
                <a:gd name="connsiteX9" fmla="*/ 1647825 w 4776787"/>
                <a:gd name="connsiteY9" fmla="*/ 1552575 h 1619250"/>
                <a:gd name="connsiteX10" fmla="*/ 1757362 w 4776787"/>
                <a:gd name="connsiteY10" fmla="*/ 1452562 h 1619250"/>
                <a:gd name="connsiteX11" fmla="*/ 1843087 w 4776787"/>
                <a:gd name="connsiteY11" fmla="*/ 1350168 h 1619250"/>
                <a:gd name="connsiteX12" fmla="*/ 1843087 w 4776787"/>
                <a:gd name="connsiteY12" fmla="*/ 1285875 h 1619250"/>
                <a:gd name="connsiteX13" fmla="*/ 1854994 w 4776787"/>
                <a:gd name="connsiteY13" fmla="*/ 1202531 h 1619250"/>
                <a:gd name="connsiteX14" fmla="*/ 1838325 w 4776787"/>
                <a:gd name="connsiteY14" fmla="*/ 1076325 h 1619250"/>
                <a:gd name="connsiteX15" fmla="*/ 1840706 w 4776787"/>
                <a:gd name="connsiteY15" fmla="*/ 1014412 h 1619250"/>
                <a:gd name="connsiteX16" fmla="*/ 1885950 w 4776787"/>
                <a:gd name="connsiteY16" fmla="*/ 1004887 h 1619250"/>
                <a:gd name="connsiteX17" fmla="*/ 2069306 w 4776787"/>
                <a:gd name="connsiteY17" fmla="*/ 1109662 h 1619250"/>
                <a:gd name="connsiteX18" fmla="*/ 2266950 w 4776787"/>
                <a:gd name="connsiteY18" fmla="*/ 1207293 h 1619250"/>
                <a:gd name="connsiteX19" fmla="*/ 2457450 w 4776787"/>
                <a:gd name="connsiteY19" fmla="*/ 1243012 h 1619250"/>
                <a:gd name="connsiteX20" fmla="*/ 2516981 w 4776787"/>
                <a:gd name="connsiteY20" fmla="*/ 1188243 h 1619250"/>
                <a:gd name="connsiteX21" fmla="*/ 2509837 w 4776787"/>
                <a:gd name="connsiteY21" fmla="*/ 1100137 h 1619250"/>
                <a:gd name="connsiteX22" fmla="*/ 2431256 w 4776787"/>
                <a:gd name="connsiteY22" fmla="*/ 923925 h 1619250"/>
                <a:gd name="connsiteX23" fmla="*/ 2362200 w 4776787"/>
                <a:gd name="connsiteY23" fmla="*/ 735806 h 1619250"/>
                <a:gd name="connsiteX24" fmla="*/ 2378869 w 4776787"/>
                <a:gd name="connsiteY24" fmla="*/ 704850 h 1619250"/>
                <a:gd name="connsiteX25" fmla="*/ 2464594 w 4776787"/>
                <a:gd name="connsiteY25" fmla="*/ 711993 h 1619250"/>
                <a:gd name="connsiteX26" fmla="*/ 2650331 w 4776787"/>
                <a:gd name="connsiteY26" fmla="*/ 919162 h 1619250"/>
                <a:gd name="connsiteX27" fmla="*/ 2893219 w 4776787"/>
                <a:gd name="connsiteY27" fmla="*/ 1078706 h 1619250"/>
                <a:gd name="connsiteX28" fmla="*/ 3162300 w 4776787"/>
                <a:gd name="connsiteY28" fmla="*/ 1264443 h 1619250"/>
                <a:gd name="connsiteX29" fmla="*/ 3486150 w 4776787"/>
                <a:gd name="connsiteY29" fmla="*/ 1395412 h 1619250"/>
                <a:gd name="connsiteX30" fmla="*/ 3845719 w 4776787"/>
                <a:gd name="connsiteY30" fmla="*/ 1469231 h 1619250"/>
                <a:gd name="connsiteX31" fmla="*/ 3955256 w 4776787"/>
                <a:gd name="connsiteY31" fmla="*/ 1412081 h 1619250"/>
                <a:gd name="connsiteX32" fmla="*/ 3971925 w 4776787"/>
                <a:gd name="connsiteY32" fmla="*/ 1340643 h 1619250"/>
                <a:gd name="connsiteX33" fmla="*/ 4100512 w 4776787"/>
                <a:gd name="connsiteY33" fmla="*/ 1354931 h 1619250"/>
                <a:gd name="connsiteX34" fmla="*/ 4162425 w 4776787"/>
                <a:gd name="connsiteY34" fmla="*/ 1362075 h 1619250"/>
                <a:gd name="connsiteX35" fmla="*/ 4207669 w 4776787"/>
                <a:gd name="connsiteY35" fmla="*/ 1247775 h 1619250"/>
                <a:gd name="connsiteX36" fmla="*/ 4264819 w 4776787"/>
                <a:gd name="connsiteY36" fmla="*/ 1197768 h 1619250"/>
                <a:gd name="connsiteX37" fmla="*/ 4343400 w 4776787"/>
                <a:gd name="connsiteY37" fmla="*/ 1214437 h 1619250"/>
                <a:gd name="connsiteX38" fmla="*/ 4469606 w 4776787"/>
                <a:gd name="connsiteY38" fmla="*/ 1235868 h 1619250"/>
                <a:gd name="connsiteX39" fmla="*/ 4512469 w 4776787"/>
                <a:gd name="connsiteY39" fmla="*/ 1235868 h 1619250"/>
                <a:gd name="connsiteX40" fmla="*/ 4600575 w 4776787"/>
                <a:gd name="connsiteY40" fmla="*/ 1245393 h 1619250"/>
                <a:gd name="connsiteX41" fmla="*/ 4669631 w 4776787"/>
                <a:gd name="connsiteY41" fmla="*/ 1214437 h 1619250"/>
                <a:gd name="connsiteX42" fmla="*/ 4679156 w 4776787"/>
                <a:gd name="connsiteY42" fmla="*/ 1102518 h 1619250"/>
                <a:gd name="connsiteX43" fmla="*/ 4679156 w 4776787"/>
                <a:gd name="connsiteY43" fmla="*/ 1071562 h 1619250"/>
                <a:gd name="connsiteX44" fmla="*/ 4581525 w 4776787"/>
                <a:gd name="connsiteY44" fmla="*/ 966787 h 1619250"/>
                <a:gd name="connsiteX45" fmla="*/ 4541044 w 4776787"/>
                <a:gd name="connsiteY45" fmla="*/ 876300 h 1619250"/>
                <a:gd name="connsiteX46" fmla="*/ 4538662 w 4776787"/>
                <a:gd name="connsiteY46" fmla="*/ 773906 h 1619250"/>
                <a:gd name="connsiteX47" fmla="*/ 4612481 w 4776787"/>
                <a:gd name="connsiteY47" fmla="*/ 692943 h 1619250"/>
                <a:gd name="connsiteX48" fmla="*/ 4724400 w 4776787"/>
                <a:gd name="connsiteY48" fmla="*/ 633412 h 1619250"/>
                <a:gd name="connsiteX49" fmla="*/ 4776787 w 4776787"/>
                <a:gd name="connsiteY49" fmla="*/ 528637 h 1619250"/>
                <a:gd name="connsiteX50" fmla="*/ 4731544 w 4776787"/>
                <a:gd name="connsiteY50" fmla="*/ 407193 h 1619250"/>
                <a:gd name="connsiteX51" fmla="*/ 4629150 w 4776787"/>
                <a:gd name="connsiteY51" fmla="*/ 250031 h 1619250"/>
                <a:gd name="connsiteX52" fmla="*/ 4541044 w 4776787"/>
                <a:gd name="connsiteY52" fmla="*/ 111918 h 1619250"/>
                <a:gd name="connsiteX53" fmla="*/ 4460081 w 4776787"/>
                <a:gd name="connsiteY53" fmla="*/ 0 h 1619250"/>
                <a:gd name="connsiteX54" fmla="*/ 4391025 w 4776787"/>
                <a:gd name="connsiteY54" fmla="*/ 173831 h 1619250"/>
                <a:gd name="connsiteX55" fmla="*/ 4348162 w 4776787"/>
                <a:gd name="connsiteY55" fmla="*/ 235743 h 1619250"/>
                <a:gd name="connsiteX56" fmla="*/ 4252912 w 4776787"/>
                <a:gd name="connsiteY56" fmla="*/ 297656 h 1619250"/>
                <a:gd name="connsiteX57" fmla="*/ 3662362 w 4776787"/>
                <a:gd name="connsiteY57" fmla="*/ 595312 h 1619250"/>
                <a:gd name="connsiteX58" fmla="*/ 2566987 w 4776787"/>
                <a:gd name="connsiteY58" fmla="*/ 600075 h 1619250"/>
                <a:gd name="connsiteX59" fmla="*/ 2466975 w 4776787"/>
                <a:gd name="connsiteY59" fmla="*/ 547687 h 1619250"/>
                <a:gd name="connsiteX60" fmla="*/ 2409825 w 4776787"/>
                <a:gd name="connsiteY60" fmla="*/ 535781 h 1619250"/>
                <a:gd name="connsiteX61" fmla="*/ 2314575 w 4776787"/>
                <a:gd name="connsiteY61" fmla="*/ 535781 h 1619250"/>
                <a:gd name="connsiteX62" fmla="*/ 2257425 w 4776787"/>
                <a:gd name="connsiteY62" fmla="*/ 538162 h 1619250"/>
                <a:gd name="connsiteX63" fmla="*/ 2219325 w 4776787"/>
                <a:gd name="connsiteY63" fmla="*/ 526256 h 1619250"/>
                <a:gd name="connsiteX64" fmla="*/ 2166937 w 4776787"/>
                <a:gd name="connsiteY64" fmla="*/ 528637 h 1619250"/>
                <a:gd name="connsiteX65" fmla="*/ 2124075 w 4776787"/>
                <a:gd name="connsiteY65" fmla="*/ 516731 h 1619250"/>
                <a:gd name="connsiteX66" fmla="*/ 2088356 w 4776787"/>
                <a:gd name="connsiteY66" fmla="*/ 514350 h 1619250"/>
                <a:gd name="connsiteX67" fmla="*/ 2009775 w 4776787"/>
                <a:gd name="connsiteY67" fmla="*/ 497681 h 1619250"/>
                <a:gd name="connsiteX68" fmla="*/ 857250 w 4776787"/>
                <a:gd name="connsiteY68" fmla="*/ 685800 h 1619250"/>
                <a:gd name="connsiteX69" fmla="*/ 454819 w 4776787"/>
                <a:gd name="connsiteY69" fmla="*/ 597693 h 1619250"/>
                <a:gd name="connsiteX70" fmla="*/ 361950 w 4776787"/>
                <a:gd name="connsiteY70" fmla="*/ 585787 h 1619250"/>
                <a:gd name="connsiteX71" fmla="*/ 233362 w 4776787"/>
                <a:gd name="connsiteY71" fmla="*/ 588168 h 1619250"/>
                <a:gd name="connsiteX72" fmla="*/ 0 w 4776787"/>
                <a:gd name="connsiteY72" fmla="*/ 645318 h 1619250"/>
                <a:gd name="connsiteX73" fmla="*/ 0 w 4776787"/>
                <a:gd name="connsiteY73" fmla="*/ 1040606 h 1619250"/>
                <a:gd name="connsiteX0" fmla="*/ 0 w 4776787"/>
                <a:gd name="connsiteY0" fmla="*/ 1040606 h 1630833"/>
                <a:gd name="connsiteX1" fmla="*/ 100012 w 4776787"/>
                <a:gd name="connsiteY1" fmla="*/ 990600 h 1630833"/>
                <a:gd name="connsiteX2" fmla="*/ 185738 w 4776787"/>
                <a:gd name="connsiteY2" fmla="*/ 926305 h 1630833"/>
                <a:gd name="connsiteX3" fmla="*/ 276225 w 4776787"/>
                <a:gd name="connsiteY3" fmla="*/ 895350 h 1630833"/>
                <a:gd name="connsiteX4" fmla="*/ 378619 w 4776787"/>
                <a:gd name="connsiteY4" fmla="*/ 904875 h 1630833"/>
                <a:gd name="connsiteX5" fmla="*/ 504825 w 4776787"/>
                <a:gd name="connsiteY5" fmla="*/ 985837 h 1630833"/>
                <a:gd name="connsiteX6" fmla="*/ 788194 w 4776787"/>
                <a:gd name="connsiteY6" fmla="*/ 1273968 h 1630833"/>
                <a:gd name="connsiteX7" fmla="*/ 1092994 w 4776787"/>
                <a:gd name="connsiteY7" fmla="*/ 1495425 h 1630833"/>
                <a:gd name="connsiteX8" fmla="*/ 1371600 w 4776787"/>
                <a:gd name="connsiteY8" fmla="*/ 1619250 h 1630833"/>
                <a:gd name="connsiteX9" fmla="*/ 1647825 w 4776787"/>
                <a:gd name="connsiteY9" fmla="*/ 1552575 h 1630833"/>
                <a:gd name="connsiteX10" fmla="*/ 1757362 w 4776787"/>
                <a:gd name="connsiteY10" fmla="*/ 1452562 h 1630833"/>
                <a:gd name="connsiteX11" fmla="*/ 1843087 w 4776787"/>
                <a:gd name="connsiteY11" fmla="*/ 1350168 h 1630833"/>
                <a:gd name="connsiteX12" fmla="*/ 1843087 w 4776787"/>
                <a:gd name="connsiteY12" fmla="*/ 1285875 h 1630833"/>
                <a:gd name="connsiteX13" fmla="*/ 1854994 w 4776787"/>
                <a:gd name="connsiteY13" fmla="*/ 1202531 h 1630833"/>
                <a:gd name="connsiteX14" fmla="*/ 1838325 w 4776787"/>
                <a:gd name="connsiteY14" fmla="*/ 1076325 h 1630833"/>
                <a:gd name="connsiteX15" fmla="*/ 1840706 w 4776787"/>
                <a:gd name="connsiteY15" fmla="*/ 1014412 h 1630833"/>
                <a:gd name="connsiteX16" fmla="*/ 1885950 w 4776787"/>
                <a:gd name="connsiteY16" fmla="*/ 1004887 h 1630833"/>
                <a:gd name="connsiteX17" fmla="*/ 2069306 w 4776787"/>
                <a:gd name="connsiteY17" fmla="*/ 1109662 h 1630833"/>
                <a:gd name="connsiteX18" fmla="*/ 2266950 w 4776787"/>
                <a:gd name="connsiteY18" fmla="*/ 1207293 h 1630833"/>
                <a:gd name="connsiteX19" fmla="*/ 2457450 w 4776787"/>
                <a:gd name="connsiteY19" fmla="*/ 1243012 h 1630833"/>
                <a:gd name="connsiteX20" fmla="*/ 2516981 w 4776787"/>
                <a:gd name="connsiteY20" fmla="*/ 1188243 h 1630833"/>
                <a:gd name="connsiteX21" fmla="*/ 2509837 w 4776787"/>
                <a:gd name="connsiteY21" fmla="*/ 1100137 h 1630833"/>
                <a:gd name="connsiteX22" fmla="*/ 2431256 w 4776787"/>
                <a:gd name="connsiteY22" fmla="*/ 923925 h 1630833"/>
                <a:gd name="connsiteX23" fmla="*/ 2362200 w 4776787"/>
                <a:gd name="connsiteY23" fmla="*/ 735806 h 1630833"/>
                <a:gd name="connsiteX24" fmla="*/ 2378869 w 4776787"/>
                <a:gd name="connsiteY24" fmla="*/ 704850 h 1630833"/>
                <a:gd name="connsiteX25" fmla="*/ 2464594 w 4776787"/>
                <a:gd name="connsiteY25" fmla="*/ 711993 h 1630833"/>
                <a:gd name="connsiteX26" fmla="*/ 2650331 w 4776787"/>
                <a:gd name="connsiteY26" fmla="*/ 919162 h 1630833"/>
                <a:gd name="connsiteX27" fmla="*/ 2893219 w 4776787"/>
                <a:gd name="connsiteY27" fmla="*/ 1078706 h 1630833"/>
                <a:gd name="connsiteX28" fmla="*/ 3162300 w 4776787"/>
                <a:gd name="connsiteY28" fmla="*/ 1264443 h 1630833"/>
                <a:gd name="connsiteX29" fmla="*/ 3486150 w 4776787"/>
                <a:gd name="connsiteY29" fmla="*/ 1395412 h 1630833"/>
                <a:gd name="connsiteX30" fmla="*/ 3845719 w 4776787"/>
                <a:gd name="connsiteY30" fmla="*/ 1469231 h 1630833"/>
                <a:gd name="connsiteX31" fmla="*/ 3955256 w 4776787"/>
                <a:gd name="connsiteY31" fmla="*/ 1412081 h 1630833"/>
                <a:gd name="connsiteX32" fmla="*/ 3971925 w 4776787"/>
                <a:gd name="connsiteY32" fmla="*/ 1340643 h 1630833"/>
                <a:gd name="connsiteX33" fmla="*/ 4100512 w 4776787"/>
                <a:gd name="connsiteY33" fmla="*/ 1354931 h 1630833"/>
                <a:gd name="connsiteX34" fmla="*/ 4162425 w 4776787"/>
                <a:gd name="connsiteY34" fmla="*/ 1362075 h 1630833"/>
                <a:gd name="connsiteX35" fmla="*/ 4207669 w 4776787"/>
                <a:gd name="connsiteY35" fmla="*/ 1247775 h 1630833"/>
                <a:gd name="connsiteX36" fmla="*/ 4264819 w 4776787"/>
                <a:gd name="connsiteY36" fmla="*/ 1197768 h 1630833"/>
                <a:gd name="connsiteX37" fmla="*/ 4343400 w 4776787"/>
                <a:gd name="connsiteY37" fmla="*/ 1214437 h 1630833"/>
                <a:gd name="connsiteX38" fmla="*/ 4469606 w 4776787"/>
                <a:gd name="connsiteY38" fmla="*/ 1235868 h 1630833"/>
                <a:gd name="connsiteX39" fmla="*/ 4512469 w 4776787"/>
                <a:gd name="connsiteY39" fmla="*/ 1235868 h 1630833"/>
                <a:gd name="connsiteX40" fmla="*/ 4600575 w 4776787"/>
                <a:gd name="connsiteY40" fmla="*/ 1245393 h 1630833"/>
                <a:gd name="connsiteX41" fmla="*/ 4669631 w 4776787"/>
                <a:gd name="connsiteY41" fmla="*/ 1214437 h 1630833"/>
                <a:gd name="connsiteX42" fmla="*/ 4679156 w 4776787"/>
                <a:gd name="connsiteY42" fmla="*/ 1102518 h 1630833"/>
                <a:gd name="connsiteX43" fmla="*/ 4679156 w 4776787"/>
                <a:gd name="connsiteY43" fmla="*/ 1071562 h 1630833"/>
                <a:gd name="connsiteX44" fmla="*/ 4581525 w 4776787"/>
                <a:gd name="connsiteY44" fmla="*/ 966787 h 1630833"/>
                <a:gd name="connsiteX45" fmla="*/ 4541044 w 4776787"/>
                <a:gd name="connsiteY45" fmla="*/ 876300 h 1630833"/>
                <a:gd name="connsiteX46" fmla="*/ 4538662 w 4776787"/>
                <a:gd name="connsiteY46" fmla="*/ 773906 h 1630833"/>
                <a:gd name="connsiteX47" fmla="*/ 4612481 w 4776787"/>
                <a:gd name="connsiteY47" fmla="*/ 692943 h 1630833"/>
                <a:gd name="connsiteX48" fmla="*/ 4724400 w 4776787"/>
                <a:gd name="connsiteY48" fmla="*/ 633412 h 1630833"/>
                <a:gd name="connsiteX49" fmla="*/ 4776787 w 4776787"/>
                <a:gd name="connsiteY49" fmla="*/ 528637 h 1630833"/>
                <a:gd name="connsiteX50" fmla="*/ 4731544 w 4776787"/>
                <a:gd name="connsiteY50" fmla="*/ 407193 h 1630833"/>
                <a:gd name="connsiteX51" fmla="*/ 4629150 w 4776787"/>
                <a:gd name="connsiteY51" fmla="*/ 250031 h 1630833"/>
                <a:gd name="connsiteX52" fmla="*/ 4541044 w 4776787"/>
                <a:gd name="connsiteY52" fmla="*/ 111918 h 1630833"/>
                <a:gd name="connsiteX53" fmla="*/ 4460081 w 4776787"/>
                <a:gd name="connsiteY53" fmla="*/ 0 h 1630833"/>
                <a:gd name="connsiteX54" fmla="*/ 4391025 w 4776787"/>
                <a:gd name="connsiteY54" fmla="*/ 173831 h 1630833"/>
                <a:gd name="connsiteX55" fmla="*/ 4348162 w 4776787"/>
                <a:gd name="connsiteY55" fmla="*/ 235743 h 1630833"/>
                <a:gd name="connsiteX56" fmla="*/ 4252912 w 4776787"/>
                <a:gd name="connsiteY56" fmla="*/ 297656 h 1630833"/>
                <a:gd name="connsiteX57" fmla="*/ 3662362 w 4776787"/>
                <a:gd name="connsiteY57" fmla="*/ 595312 h 1630833"/>
                <a:gd name="connsiteX58" fmla="*/ 2566987 w 4776787"/>
                <a:gd name="connsiteY58" fmla="*/ 600075 h 1630833"/>
                <a:gd name="connsiteX59" fmla="*/ 2466975 w 4776787"/>
                <a:gd name="connsiteY59" fmla="*/ 547687 h 1630833"/>
                <a:gd name="connsiteX60" fmla="*/ 2409825 w 4776787"/>
                <a:gd name="connsiteY60" fmla="*/ 535781 h 1630833"/>
                <a:gd name="connsiteX61" fmla="*/ 2314575 w 4776787"/>
                <a:gd name="connsiteY61" fmla="*/ 535781 h 1630833"/>
                <a:gd name="connsiteX62" fmla="*/ 2257425 w 4776787"/>
                <a:gd name="connsiteY62" fmla="*/ 538162 h 1630833"/>
                <a:gd name="connsiteX63" fmla="*/ 2219325 w 4776787"/>
                <a:gd name="connsiteY63" fmla="*/ 526256 h 1630833"/>
                <a:gd name="connsiteX64" fmla="*/ 2166937 w 4776787"/>
                <a:gd name="connsiteY64" fmla="*/ 528637 h 1630833"/>
                <a:gd name="connsiteX65" fmla="*/ 2124075 w 4776787"/>
                <a:gd name="connsiteY65" fmla="*/ 516731 h 1630833"/>
                <a:gd name="connsiteX66" fmla="*/ 2088356 w 4776787"/>
                <a:gd name="connsiteY66" fmla="*/ 514350 h 1630833"/>
                <a:gd name="connsiteX67" fmla="*/ 2009775 w 4776787"/>
                <a:gd name="connsiteY67" fmla="*/ 497681 h 1630833"/>
                <a:gd name="connsiteX68" fmla="*/ 857250 w 4776787"/>
                <a:gd name="connsiteY68" fmla="*/ 685800 h 1630833"/>
                <a:gd name="connsiteX69" fmla="*/ 454819 w 4776787"/>
                <a:gd name="connsiteY69" fmla="*/ 597693 h 1630833"/>
                <a:gd name="connsiteX70" fmla="*/ 361950 w 4776787"/>
                <a:gd name="connsiteY70" fmla="*/ 585787 h 1630833"/>
                <a:gd name="connsiteX71" fmla="*/ 233362 w 4776787"/>
                <a:gd name="connsiteY71" fmla="*/ 588168 h 1630833"/>
                <a:gd name="connsiteX72" fmla="*/ 0 w 4776787"/>
                <a:gd name="connsiteY72" fmla="*/ 645318 h 1630833"/>
                <a:gd name="connsiteX73" fmla="*/ 0 w 4776787"/>
                <a:gd name="connsiteY73" fmla="*/ 1040606 h 1630833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43087 w 4776787"/>
                <a:gd name="connsiteY12" fmla="*/ 1285875 h 1620599"/>
                <a:gd name="connsiteX13" fmla="*/ 1854994 w 4776787"/>
                <a:gd name="connsiteY13" fmla="*/ 1202531 h 1620599"/>
                <a:gd name="connsiteX14" fmla="*/ 1838325 w 4776787"/>
                <a:gd name="connsiteY14" fmla="*/ 1076325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35806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845719 w 4776787"/>
                <a:gd name="connsiteY30" fmla="*/ 1469231 h 1620599"/>
                <a:gd name="connsiteX31" fmla="*/ 3955256 w 4776787"/>
                <a:gd name="connsiteY31" fmla="*/ 1412081 h 1620599"/>
                <a:gd name="connsiteX32" fmla="*/ 3971925 w 4776787"/>
                <a:gd name="connsiteY32" fmla="*/ 1340643 h 1620599"/>
                <a:gd name="connsiteX33" fmla="*/ 4100512 w 4776787"/>
                <a:gd name="connsiteY33" fmla="*/ 1354931 h 1620599"/>
                <a:gd name="connsiteX34" fmla="*/ 4162425 w 4776787"/>
                <a:gd name="connsiteY34" fmla="*/ 1362075 h 1620599"/>
                <a:gd name="connsiteX35" fmla="*/ 4207669 w 4776787"/>
                <a:gd name="connsiteY35" fmla="*/ 1247775 h 1620599"/>
                <a:gd name="connsiteX36" fmla="*/ 4264819 w 4776787"/>
                <a:gd name="connsiteY36" fmla="*/ 1197768 h 1620599"/>
                <a:gd name="connsiteX37" fmla="*/ 4343400 w 4776787"/>
                <a:gd name="connsiteY37" fmla="*/ 1214437 h 1620599"/>
                <a:gd name="connsiteX38" fmla="*/ 4469606 w 4776787"/>
                <a:gd name="connsiteY38" fmla="*/ 1235868 h 1620599"/>
                <a:gd name="connsiteX39" fmla="*/ 4512469 w 4776787"/>
                <a:gd name="connsiteY39" fmla="*/ 1235868 h 1620599"/>
                <a:gd name="connsiteX40" fmla="*/ 4600575 w 4776787"/>
                <a:gd name="connsiteY40" fmla="*/ 1245393 h 1620599"/>
                <a:gd name="connsiteX41" fmla="*/ 4669631 w 4776787"/>
                <a:gd name="connsiteY41" fmla="*/ 1214437 h 1620599"/>
                <a:gd name="connsiteX42" fmla="*/ 4679156 w 4776787"/>
                <a:gd name="connsiteY42" fmla="*/ 1102518 h 1620599"/>
                <a:gd name="connsiteX43" fmla="*/ 4679156 w 4776787"/>
                <a:gd name="connsiteY43" fmla="*/ 1071562 h 1620599"/>
                <a:gd name="connsiteX44" fmla="*/ 4581525 w 4776787"/>
                <a:gd name="connsiteY44" fmla="*/ 966787 h 1620599"/>
                <a:gd name="connsiteX45" fmla="*/ 4541044 w 4776787"/>
                <a:gd name="connsiteY45" fmla="*/ 876300 h 1620599"/>
                <a:gd name="connsiteX46" fmla="*/ 4538662 w 4776787"/>
                <a:gd name="connsiteY46" fmla="*/ 773906 h 1620599"/>
                <a:gd name="connsiteX47" fmla="*/ 4612481 w 4776787"/>
                <a:gd name="connsiteY47" fmla="*/ 692943 h 1620599"/>
                <a:gd name="connsiteX48" fmla="*/ 4724400 w 4776787"/>
                <a:gd name="connsiteY48" fmla="*/ 633412 h 1620599"/>
                <a:gd name="connsiteX49" fmla="*/ 4776787 w 4776787"/>
                <a:gd name="connsiteY49" fmla="*/ 528637 h 1620599"/>
                <a:gd name="connsiteX50" fmla="*/ 4731544 w 4776787"/>
                <a:gd name="connsiteY50" fmla="*/ 407193 h 1620599"/>
                <a:gd name="connsiteX51" fmla="*/ 4629150 w 4776787"/>
                <a:gd name="connsiteY51" fmla="*/ 250031 h 1620599"/>
                <a:gd name="connsiteX52" fmla="*/ 4541044 w 4776787"/>
                <a:gd name="connsiteY52" fmla="*/ 111918 h 1620599"/>
                <a:gd name="connsiteX53" fmla="*/ 4460081 w 4776787"/>
                <a:gd name="connsiteY53" fmla="*/ 0 h 1620599"/>
                <a:gd name="connsiteX54" fmla="*/ 4391025 w 4776787"/>
                <a:gd name="connsiteY54" fmla="*/ 173831 h 1620599"/>
                <a:gd name="connsiteX55" fmla="*/ 4348162 w 4776787"/>
                <a:gd name="connsiteY55" fmla="*/ 235743 h 1620599"/>
                <a:gd name="connsiteX56" fmla="*/ 4252912 w 4776787"/>
                <a:gd name="connsiteY56" fmla="*/ 297656 h 1620599"/>
                <a:gd name="connsiteX57" fmla="*/ 3662362 w 4776787"/>
                <a:gd name="connsiteY57" fmla="*/ 595312 h 1620599"/>
                <a:gd name="connsiteX58" fmla="*/ 2566987 w 4776787"/>
                <a:gd name="connsiteY58" fmla="*/ 600075 h 1620599"/>
                <a:gd name="connsiteX59" fmla="*/ 2466975 w 4776787"/>
                <a:gd name="connsiteY59" fmla="*/ 547687 h 1620599"/>
                <a:gd name="connsiteX60" fmla="*/ 2409825 w 4776787"/>
                <a:gd name="connsiteY60" fmla="*/ 535781 h 1620599"/>
                <a:gd name="connsiteX61" fmla="*/ 2314575 w 4776787"/>
                <a:gd name="connsiteY61" fmla="*/ 535781 h 1620599"/>
                <a:gd name="connsiteX62" fmla="*/ 2257425 w 4776787"/>
                <a:gd name="connsiteY62" fmla="*/ 538162 h 1620599"/>
                <a:gd name="connsiteX63" fmla="*/ 2219325 w 4776787"/>
                <a:gd name="connsiteY63" fmla="*/ 526256 h 1620599"/>
                <a:gd name="connsiteX64" fmla="*/ 2166937 w 4776787"/>
                <a:gd name="connsiteY64" fmla="*/ 528637 h 1620599"/>
                <a:gd name="connsiteX65" fmla="*/ 2124075 w 4776787"/>
                <a:gd name="connsiteY65" fmla="*/ 516731 h 1620599"/>
                <a:gd name="connsiteX66" fmla="*/ 2088356 w 4776787"/>
                <a:gd name="connsiteY66" fmla="*/ 514350 h 1620599"/>
                <a:gd name="connsiteX67" fmla="*/ 2009775 w 4776787"/>
                <a:gd name="connsiteY67" fmla="*/ 497681 h 1620599"/>
                <a:gd name="connsiteX68" fmla="*/ 857250 w 4776787"/>
                <a:gd name="connsiteY68" fmla="*/ 685800 h 1620599"/>
                <a:gd name="connsiteX69" fmla="*/ 454819 w 4776787"/>
                <a:gd name="connsiteY69" fmla="*/ 597693 h 1620599"/>
                <a:gd name="connsiteX70" fmla="*/ 361950 w 4776787"/>
                <a:gd name="connsiteY70" fmla="*/ 585787 h 1620599"/>
                <a:gd name="connsiteX71" fmla="*/ 233362 w 4776787"/>
                <a:gd name="connsiteY71" fmla="*/ 588168 h 1620599"/>
                <a:gd name="connsiteX72" fmla="*/ 0 w 4776787"/>
                <a:gd name="connsiteY72" fmla="*/ 645318 h 1620599"/>
                <a:gd name="connsiteX73" fmla="*/ 0 w 4776787"/>
                <a:gd name="connsiteY73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43087 w 4776787"/>
                <a:gd name="connsiteY12" fmla="*/ 1285875 h 1620599"/>
                <a:gd name="connsiteX13" fmla="*/ 1854994 w 4776787"/>
                <a:gd name="connsiteY13" fmla="*/ 1202531 h 1620599"/>
                <a:gd name="connsiteX14" fmla="*/ 1838325 w 4776787"/>
                <a:gd name="connsiteY14" fmla="*/ 1076325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35806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845719 w 4776787"/>
                <a:gd name="connsiteY30" fmla="*/ 1469231 h 1620599"/>
                <a:gd name="connsiteX31" fmla="*/ 3955256 w 4776787"/>
                <a:gd name="connsiteY31" fmla="*/ 1412081 h 1620599"/>
                <a:gd name="connsiteX32" fmla="*/ 3971925 w 4776787"/>
                <a:gd name="connsiteY32" fmla="*/ 1340643 h 1620599"/>
                <a:gd name="connsiteX33" fmla="*/ 4100512 w 4776787"/>
                <a:gd name="connsiteY33" fmla="*/ 1354931 h 1620599"/>
                <a:gd name="connsiteX34" fmla="*/ 4162425 w 4776787"/>
                <a:gd name="connsiteY34" fmla="*/ 1362075 h 1620599"/>
                <a:gd name="connsiteX35" fmla="*/ 4207669 w 4776787"/>
                <a:gd name="connsiteY35" fmla="*/ 1247775 h 1620599"/>
                <a:gd name="connsiteX36" fmla="*/ 4264819 w 4776787"/>
                <a:gd name="connsiteY36" fmla="*/ 1197768 h 1620599"/>
                <a:gd name="connsiteX37" fmla="*/ 4343400 w 4776787"/>
                <a:gd name="connsiteY37" fmla="*/ 1214437 h 1620599"/>
                <a:gd name="connsiteX38" fmla="*/ 4469606 w 4776787"/>
                <a:gd name="connsiteY38" fmla="*/ 1235868 h 1620599"/>
                <a:gd name="connsiteX39" fmla="*/ 4512469 w 4776787"/>
                <a:gd name="connsiteY39" fmla="*/ 1235868 h 1620599"/>
                <a:gd name="connsiteX40" fmla="*/ 4600575 w 4776787"/>
                <a:gd name="connsiteY40" fmla="*/ 1245393 h 1620599"/>
                <a:gd name="connsiteX41" fmla="*/ 4669631 w 4776787"/>
                <a:gd name="connsiteY41" fmla="*/ 1214437 h 1620599"/>
                <a:gd name="connsiteX42" fmla="*/ 4679156 w 4776787"/>
                <a:gd name="connsiteY42" fmla="*/ 1102518 h 1620599"/>
                <a:gd name="connsiteX43" fmla="*/ 4679156 w 4776787"/>
                <a:gd name="connsiteY43" fmla="*/ 1071562 h 1620599"/>
                <a:gd name="connsiteX44" fmla="*/ 4581525 w 4776787"/>
                <a:gd name="connsiteY44" fmla="*/ 966787 h 1620599"/>
                <a:gd name="connsiteX45" fmla="*/ 4541044 w 4776787"/>
                <a:gd name="connsiteY45" fmla="*/ 876300 h 1620599"/>
                <a:gd name="connsiteX46" fmla="*/ 4538662 w 4776787"/>
                <a:gd name="connsiteY46" fmla="*/ 773906 h 1620599"/>
                <a:gd name="connsiteX47" fmla="*/ 4612481 w 4776787"/>
                <a:gd name="connsiteY47" fmla="*/ 692943 h 1620599"/>
                <a:gd name="connsiteX48" fmla="*/ 4724400 w 4776787"/>
                <a:gd name="connsiteY48" fmla="*/ 633412 h 1620599"/>
                <a:gd name="connsiteX49" fmla="*/ 4776787 w 4776787"/>
                <a:gd name="connsiteY49" fmla="*/ 528637 h 1620599"/>
                <a:gd name="connsiteX50" fmla="*/ 4731544 w 4776787"/>
                <a:gd name="connsiteY50" fmla="*/ 407193 h 1620599"/>
                <a:gd name="connsiteX51" fmla="*/ 4629150 w 4776787"/>
                <a:gd name="connsiteY51" fmla="*/ 250031 h 1620599"/>
                <a:gd name="connsiteX52" fmla="*/ 4541044 w 4776787"/>
                <a:gd name="connsiteY52" fmla="*/ 111918 h 1620599"/>
                <a:gd name="connsiteX53" fmla="*/ 4460081 w 4776787"/>
                <a:gd name="connsiteY53" fmla="*/ 0 h 1620599"/>
                <a:gd name="connsiteX54" fmla="*/ 4391025 w 4776787"/>
                <a:gd name="connsiteY54" fmla="*/ 173831 h 1620599"/>
                <a:gd name="connsiteX55" fmla="*/ 4348162 w 4776787"/>
                <a:gd name="connsiteY55" fmla="*/ 235743 h 1620599"/>
                <a:gd name="connsiteX56" fmla="*/ 4252912 w 4776787"/>
                <a:gd name="connsiteY56" fmla="*/ 297656 h 1620599"/>
                <a:gd name="connsiteX57" fmla="*/ 3662362 w 4776787"/>
                <a:gd name="connsiteY57" fmla="*/ 595312 h 1620599"/>
                <a:gd name="connsiteX58" fmla="*/ 2566987 w 4776787"/>
                <a:gd name="connsiteY58" fmla="*/ 600075 h 1620599"/>
                <a:gd name="connsiteX59" fmla="*/ 2466975 w 4776787"/>
                <a:gd name="connsiteY59" fmla="*/ 547687 h 1620599"/>
                <a:gd name="connsiteX60" fmla="*/ 2409825 w 4776787"/>
                <a:gd name="connsiteY60" fmla="*/ 535781 h 1620599"/>
                <a:gd name="connsiteX61" fmla="*/ 2314575 w 4776787"/>
                <a:gd name="connsiteY61" fmla="*/ 535781 h 1620599"/>
                <a:gd name="connsiteX62" fmla="*/ 2257425 w 4776787"/>
                <a:gd name="connsiteY62" fmla="*/ 538162 h 1620599"/>
                <a:gd name="connsiteX63" fmla="*/ 2219325 w 4776787"/>
                <a:gd name="connsiteY63" fmla="*/ 526256 h 1620599"/>
                <a:gd name="connsiteX64" fmla="*/ 2166937 w 4776787"/>
                <a:gd name="connsiteY64" fmla="*/ 528637 h 1620599"/>
                <a:gd name="connsiteX65" fmla="*/ 2124075 w 4776787"/>
                <a:gd name="connsiteY65" fmla="*/ 516731 h 1620599"/>
                <a:gd name="connsiteX66" fmla="*/ 2088356 w 4776787"/>
                <a:gd name="connsiteY66" fmla="*/ 514350 h 1620599"/>
                <a:gd name="connsiteX67" fmla="*/ 2009775 w 4776787"/>
                <a:gd name="connsiteY67" fmla="*/ 497681 h 1620599"/>
                <a:gd name="connsiteX68" fmla="*/ 857250 w 4776787"/>
                <a:gd name="connsiteY68" fmla="*/ 685800 h 1620599"/>
                <a:gd name="connsiteX69" fmla="*/ 454819 w 4776787"/>
                <a:gd name="connsiteY69" fmla="*/ 597693 h 1620599"/>
                <a:gd name="connsiteX70" fmla="*/ 361950 w 4776787"/>
                <a:gd name="connsiteY70" fmla="*/ 585787 h 1620599"/>
                <a:gd name="connsiteX71" fmla="*/ 233362 w 4776787"/>
                <a:gd name="connsiteY71" fmla="*/ 588168 h 1620599"/>
                <a:gd name="connsiteX72" fmla="*/ 0 w 4776787"/>
                <a:gd name="connsiteY72" fmla="*/ 645318 h 1620599"/>
                <a:gd name="connsiteX73" fmla="*/ 0 w 4776787"/>
                <a:gd name="connsiteY73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43087 w 4776787"/>
                <a:gd name="connsiteY12" fmla="*/ 1285875 h 1620599"/>
                <a:gd name="connsiteX13" fmla="*/ 1854994 w 4776787"/>
                <a:gd name="connsiteY13" fmla="*/ 1202531 h 1620599"/>
                <a:gd name="connsiteX14" fmla="*/ 1838325 w 4776787"/>
                <a:gd name="connsiteY14" fmla="*/ 1076325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35806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845719 w 4776787"/>
                <a:gd name="connsiteY30" fmla="*/ 1469231 h 1620599"/>
                <a:gd name="connsiteX31" fmla="*/ 3955256 w 4776787"/>
                <a:gd name="connsiteY31" fmla="*/ 1412081 h 1620599"/>
                <a:gd name="connsiteX32" fmla="*/ 3971925 w 4776787"/>
                <a:gd name="connsiteY32" fmla="*/ 1340643 h 1620599"/>
                <a:gd name="connsiteX33" fmla="*/ 4100512 w 4776787"/>
                <a:gd name="connsiteY33" fmla="*/ 1354931 h 1620599"/>
                <a:gd name="connsiteX34" fmla="*/ 4162425 w 4776787"/>
                <a:gd name="connsiteY34" fmla="*/ 1362075 h 1620599"/>
                <a:gd name="connsiteX35" fmla="*/ 4207669 w 4776787"/>
                <a:gd name="connsiteY35" fmla="*/ 1247775 h 1620599"/>
                <a:gd name="connsiteX36" fmla="*/ 4264819 w 4776787"/>
                <a:gd name="connsiteY36" fmla="*/ 1197768 h 1620599"/>
                <a:gd name="connsiteX37" fmla="*/ 4343400 w 4776787"/>
                <a:gd name="connsiteY37" fmla="*/ 1214437 h 1620599"/>
                <a:gd name="connsiteX38" fmla="*/ 4469606 w 4776787"/>
                <a:gd name="connsiteY38" fmla="*/ 1235868 h 1620599"/>
                <a:gd name="connsiteX39" fmla="*/ 4512469 w 4776787"/>
                <a:gd name="connsiteY39" fmla="*/ 1235868 h 1620599"/>
                <a:gd name="connsiteX40" fmla="*/ 4600575 w 4776787"/>
                <a:gd name="connsiteY40" fmla="*/ 1245393 h 1620599"/>
                <a:gd name="connsiteX41" fmla="*/ 4669631 w 4776787"/>
                <a:gd name="connsiteY41" fmla="*/ 1214437 h 1620599"/>
                <a:gd name="connsiteX42" fmla="*/ 4679156 w 4776787"/>
                <a:gd name="connsiteY42" fmla="*/ 1102518 h 1620599"/>
                <a:gd name="connsiteX43" fmla="*/ 4679156 w 4776787"/>
                <a:gd name="connsiteY43" fmla="*/ 1071562 h 1620599"/>
                <a:gd name="connsiteX44" fmla="*/ 4581525 w 4776787"/>
                <a:gd name="connsiteY44" fmla="*/ 966787 h 1620599"/>
                <a:gd name="connsiteX45" fmla="*/ 4541044 w 4776787"/>
                <a:gd name="connsiteY45" fmla="*/ 876300 h 1620599"/>
                <a:gd name="connsiteX46" fmla="*/ 4538662 w 4776787"/>
                <a:gd name="connsiteY46" fmla="*/ 773906 h 1620599"/>
                <a:gd name="connsiteX47" fmla="*/ 4612481 w 4776787"/>
                <a:gd name="connsiteY47" fmla="*/ 692943 h 1620599"/>
                <a:gd name="connsiteX48" fmla="*/ 4724400 w 4776787"/>
                <a:gd name="connsiteY48" fmla="*/ 633412 h 1620599"/>
                <a:gd name="connsiteX49" fmla="*/ 4776787 w 4776787"/>
                <a:gd name="connsiteY49" fmla="*/ 528637 h 1620599"/>
                <a:gd name="connsiteX50" fmla="*/ 4731544 w 4776787"/>
                <a:gd name="connsiteY50" fmla="*/ 407193 h 1620599"/>
                <a:gd name="connsiteX51" fmla="*/ 4629150 w 4776787"/>
                <a:gd name="connsiteY51" fmla="*/ 250031 h 1620599"/>
                <a:gd name="connsiteX52" fmla="*/ 4541044 w 4776787"/>
                <a:gd name="connsiteY52" fmla="*/ 111918 h 1620599"/>
                <a:gd name="connsiteX53" fmla="*/ 4460081 w 4776787"/>
                <a:gd name="connsiteY53" fmla="*/ 0 h 1620599"/>
                <a:gd name="connsiteX54" fmla="*/ 4391025 w 4776787"/>
                <a:gd name="connsiteY54" fmla="*/ 173831 h 1620599"/>
                <a:gd name="connsiteX55" fmla="*/ 4348162 w 4776787"/>
                <a:gd name="connsiteY55" fmla="*/ 235743 h 1620599"/>
                <a:gd name="connsiteX56" fmla="*/ 4252912 w 4776787"/>
                <a:gd name="connsiteY56" fmla="*/ 297656 h 1620599"/>
                <a:gd name="connsiteX57" fmla="*/ 3662362 w 4776787"/>
                <a:gd name="connsiteY57" fmla="*/ 595312 h 1620599"/>
                <a:gd name="connsiteX58" fmla="*/ 2566987 w 4776787"/>
                <a:gd name="connsiteY58" fmla="*/ 600075 h 1620599"/>
                <a:gd name="connsiteX59" fmla="*/ 2466975 w 4776787"/>
                <a:gd name="connsiteY59" fmla="*/ 547687 h 1620599"/>
                <a:gd name="connsiteX60" fmla="*/ 2409825 w 4776787"/>
                <a:gd name="connsiteY60" fmla="*/ 535781 h 1620599"/>
                <a:gd name="connsiteX61" fmla="*/ 2314575 w 4776787"/>
                <a:gd name="connsiteY61" fmla="*/ 535781 h 1620599"/>
                <a:gd name="connsiteX62" fmla="*/ 2257425 w 4776787"/>
                <a:gd name="connsiteY62" fmla="*/ 538162 h 1620599"/>
                <a:gd name="connsiteX63" fmla="*/ 2219325 w 4776787"/>
                <a:gd name="connsiteY63" fmla="*/ 526256 h 1620599"/>
                <a:gd name="connsiteX64" fmla="*/ 2166937 w 4776787"/>
                <a:gd name="connsiteY64" fmla="*/ 528637 h 1620599"/>
                <a:gd name="connsiteX65" fmla="*/ 2124075 w 4776787"/>
                <a:gd name="connsiteY65" fmla="*/ 516731 h 1620599"/>
                <a:gd name="connsiteX66" fmla="*/ 2088356 w 4776787"/>
                <a:gd name="connsiteY66" fmla="*/ 514350 h 1620599"/>
                <a:gd name="connsiteX67" fmla="*/ 2009775 w 4776787"/>
                <a:gd name="connsiteY67" fmla="*/ 497681 h 1620599"/>
                <a:gd name="connsiteX68" fmla="*/ 857250 w 4776787"/>
                <a:gd name="connsiteY68" fmla="*/ 685800 h 1620599"/>
                <a:gd name="connsiteX69" fmla="*/ 454819 w 4776787"/>
                <a:gd name="connsiteY69" fmla="*/ 597693 h 1620599"/>
                <a:gd name="connsiteX70" fmla="*/ 361950 w 4776787"/>
                <a:gd name="connsiteY70" fmla="*/ 585787 h 1620599"/>
                <a:gd name="connsiteX71" fmla="*/ 233362 w 4776787"/>
                <a:gd name="connsiteY71" fmla="*/ 588168 h 1620599"/>
                <a:gd name="connsiteX72" fmla="*/ 0 w 4776787"/>
                <a:gd name="connsiteY72" fmla="*/ 645318 h 1620599"/>
                <a:gd name="connsiteX73" fmla="*/ 0 w 4776787"/>
                <a:gd name="connsiteY73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38325 w 4776787"/>
                <a:gd name="connsiteY14" fmla="*/ 1076325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35806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845719 w 4776787"/>
                <a:gd name="connsiteY30" fmla="*/ 1469231 h 1620599"/>
                <a:gd name="connsiteX31" fmla="*/ 3955256 w 4776787"/>
                <a:gd name="connsiteY31" fmla="*/ 1412081 h 1620599"/>
                <a:gd name="connsiteX32" fmla="*/ 3971925 w 4776787"/>
                <a:gd name="connsiteY32" fmla="*/ 1340643 h 1620599"/>
                <a:gd name="connsiteX33" fmla="*/ 4100512 w 4776787"/>
                <a:gd name="connsiteY33" fmla="*/ 1354931 h 1620599"/>
                <a:gd name="connsiteX34" fmla="*/ 4162425 w 4776787"/>
                <a:gd name="connsiteY34" fmla="*/ 1362075 h 1620599"/>
                <a:gd name="connsiteX35" fmla="*/ 4207669 w 4776787"/>
                <a:gd name="connsiteY35" fmla="*/ 1247775 h 1620599"/>
                <a:gd name="connsiteX36" fmla="*/ 4264819 w 4776787"/>
                <a:gd name="connsiteY36" fmla="*/ 1197768 h 1620599"/>
                <a:gd name="connsiteX37" fmla="*/ 4343400 w 4776787"/>
                <a:gd name="connsiteY37" fmla="*/ 1214437 h 1620599"/>
                <a:gd name="connsiteX38" fmla="*/ 4469606 w 4776787"/>
                <a:gd name="connsiteY38" fmla="*/ 1235868 h 1620599"/>
                <a:gd name="connsiteX39" fmla="*/ 4512469 w 4776787"/>
                <a:gd name="connsiteY39" fmla="*/ 1235868 h 1620599"/>
                <a:gd name="connsiteX40" fmla="*/ 4600575 w 4776787"/>
                <a:gd name="connsiteY40" fmla="*/ 1245393 h 1620599"/>
                <a:gd name="connsiteX41" fmla="*/ 4669631 w 4776787"/>
                <a:gd name="connsiteY41" fmla="*/ 1214437 h 1620599"/>
                <a:gd name="connsiteX42" fmla="*/ 4679156 w 4776787"/>
                <a:gd name="connsiteY42" fmla="*/ 1102518 h 1620599"/>
                <a:gd name="connsiteX43" fmla="*/ 4679156 w 4776787"/>
                <a:gd name="connsiteY43" fmla="*/ 1071562 h 1620599"/>
                <a:gd name="connsiteX44" fmla="*/ 4581525 w 4776787"/>
                <a:gd name="connsiteY44" fmla="*/ 966787 h 1620599"/>
                <a:gd name="connsiteX45" fmla="*/ 4541044 w 4776787"/>
                <a:gd name="connsiteY45" fmla="*/ 876300 h 1620599"/>
                <a:gd name="connsiteX46" fmla="*/ 4538662 w 4776787"/>
                <a:gd name="connsiteY46" fmla="*/ 773906 h 1620599"/>
                <a:gd name="connsiteX47" fmla="*/ 4612481 w 4776787"/>
                <a:gd name="connsiteY47" fmla="*/ 692943 h 1620599"/>
                <a:gd name="connsiteX48" fmla="*/ 4724400 w 4776787"/>
                <a:gd name="connsiteY48" fmla="*/ 633412 h 1620599"/>
                <a:gd name="connsiteX49" fmla="*/ 4776787 w 4776787"/>
                <a:gd name="connsiteY49" fmla="*/ 528637 h 1620599"/>
                <a:gd name="connsiteX50" fmla="*/ 4731544 w 4776787"/>
                <a:gd name="connsiteY50" fmla="*/ 407193 h 1620599"/>
                <a:gd name="connsiteX51" fmla="*/ 4629150 w 4776787"/>
                <a:gd name="connsiteY51" fmla="*/ 250031 h 1620599"/>
                <a:gd name="connsiteX52" fmla="*/ 4541044 w 4776787"/>
                <a:gd name="connsiteY52" fmla="*/ 111918 h 1620599"/>
                <a:gd name="connsiteX53" fmla="*/ 4460081 w 4776787"/>
                <a:gd name="connsiteY53" fmla="*/ 0 h 1620599"/>
                <a:gd name="connsiteX54" fmla="*/ 4391025 w 4776787"/>
                <a:gd name="connsiteY54" fmla="*/ 173831 h 1620599"/>
                <a:gd name="connsiteX55" fmla="*/ 4348162 w 4776787"/>
                <a:gd name="connsiteY55" fmla="*/ 235743 h 1620599"/>
                <a:gd name="connsiteX56" fmla="*/ 4252912 w 4776787"/>
                <a:gd name="connsiteY56" fmla="*/ 297656 h 1620599"/>
                <a:gd name="connsiteX57" fmla="*/ 3662362 w 4776787"/>
                <a:gd name="connsiteY57" fmla="*/ 595312 h 1620599"/>
                <a:gd name="connsiteX58" fmla="*/ 2566987 w 4776787"/>
                <a:gd name="connsiteY58" fmla="*/ 600075 h 1620599"/>
                <a:gd name="connsiteX59" fmla="*/ 2466975 w 4776787"/>
                <a:gd name="connsiteY59" fmla="*/ 547687 h 1620599"/>
                <a:gd name="connsiteX60" fmla="*/ 2409825 w 4776787"/>
                <a:gd name="connsiteY60" fmla="*/ 535781 h 1620599"/>
                <a:gd name="connsiteX61" fmla="*/ 2314575 w 4776787"/>
                <a:gd name="connsiteY61" fmla="*/ 535781 h 1620599"/>
                <a:gd name="connsiteX62" fmla="*/ 2257425 w 4776787"/>
                <a:gd name="connsiteY62" fmla="*/ 538162 h 1620599"/>
                <a:gd name="connsiteX63" fmla="*/ 2219325 w 4776787"/>
                <a:gd name="connsiteY63" fmla="*/ 526256 h 1620599"/>
                <a:gd name="connsiteX64" fmla="*/ 2166937 w 4776787"/>
                <a:gd name="connsiteY64" fmla="*/ 528637 h 1620599"/>
                <a:gd name="connsiteX65" fmla="*/ 2124075 w 4776787"/>
                <a:gd name="connsiteY65" fmla="*/ 516731 h 1620599"/>
                <a:gd name="connsiteX66" fmla="*/ 2088356 w 4776787"/>
                <a:gd name="connsiteY66" fmla="*/ 514350 h 1620599"/>
                <a:gd name="connsiteX67" fmla="*/ 2009775 w 4776787"/>
                <a:gd name="connsiteY67" fmla="*/ 497681 h 1620599"/>
                <a:gd name="connsiteX68" fmla="*/ 857250 w 4776787"/>
                <a:gd name="connsiteY68" fmla="*/ 685800 h 1620599"/>
                <a:gd name="connsiteX69" fmla="*/ 454819 w 4776787"/>
                <a:gd name="connsiteY69" fmla="*/ 597693 h 1620599"/>
                <a:gd name="connsiteX70" fmla="*/ 361950 w 4776787"/>
                <a:gd name="connsiteY70" fmla="*/ 585787 h 1620599"/>
                <a:gd name="connsiteX71" fmla="*/ 233362 w 4776787"/>
                <a:gd name="connsiteY71" fmla="*/ 588168 h 1620599"/>
                <a:gd name="connsiteX72" fmla="*/ 0 w 4776787"/>
                <a:gd name="connsiteY72" fmla="*/ 645318 h 1620599"/>
                <a:gd name="connsiteX73" fmla="*/ 0 w 4776787"/>
                <a:gd name="connsiteY73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38325 w 4776787"/>
                <a:gd name="connsiteY14" fmla="*/ 1076325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35806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845719 w 4776787"/>
                <a:gd name="connsiteY30" fmla="*/ 1469231 h 1620599"/>
                <a:gd name="connsiteX31" fmla="*/ 3955256 w 4776787"/>
                <a:gd name="connsiteY31" fmla="*/ 1412081 h 1620599"/>
                <a:gd name="connsiteX32" fmla="*/ 3971925 w 4776787"/>
                <a:gd name="connsiteY32" fmla="*/ 1340643 h 1620599"/>
                <a:gd name="connsiteX33" fmla="*/ 4100512 w 4776787"/>
                <a:gd name="connsiteY33" fmla="*/ 1354931 h 1620599"/>
                <a:gd name="connsiteX34" fmla="*/ 4162425 w 4776787"/>
                <a:gd name="connsiteY34" fmla="*/ 1362075 h 1620599"/>
                <a:gd name="connsiteX35" fmla="*/ 4207669 w 4776787"/>
                <a:gd name="connsiteY35" fmla="*/ 1247775 h 1620599"/>
                <a:gd name="connsiteX36" fmla="*/ 4264819 w 4776787"/>
                <a:gd name="connsiteY36" fmla="*/ 1197768 h 1620599"/>
                <a:gd name="connsiteX37" fmla="*/ 4343400 w 4776787"/>
                <a:gd name="connsiteY37" fmla="*/ 1214437 h 1620599"/>
                <a:gd name="connsiteX38" fmla="*/ 4469606 w 4776787"/>
                <a:gd name="connsiteY38" fmla="*/ 1235868 h 1620599"/>
                <a:gd name="connsiteX39" fmla="*/ 4512469 w 4776787"/>
                <a:gd name="connsiteY39" fmla="*/ 1235868 h 1620599"/>
                <a:gd name="connsiteX40" fmla="*/ 4600575 w 4776787"/>
                <a:gd name="connsiteY40" fmla="*/ 1245393 h 1620599"/>
                <a:gd name="connsiteX41" fmla="*/ 4669631 w 4776787"/>
                <a:gd name="connsiteY41" fmla="*/ 1214437 h 1620599"/>
                <a:gd name="connsiteX42" fmla="*/ 4679156 w 4776787"/>
                <a:gd name="connsiteY42" fmla="*/ 1102518 h 1620599"/>
                <a:gd name="connsiteX43" fmla="*/ 4679156 w 4776787"/>
                <a:gd name="connsiteY43" fmla="*/ 1071562 h 1620599"/>
                <a:gd name="connsiteX44" fmla="*/ 4581525 w 4776787"/>
                <a:gd name="connsiteY44" fmla="*/ 966787 h 1620599"/>
                <a:gd name="connsiteX45" fmla="*/ 4541044 w 4776787"/>
                <a:gd name="connsiteY45" fmla="*/ 876300 h 1620599"/>
                <a:gd name="connsiteX46" fmla="*/ 4538662 w 4776787"/>
                <a:gd name="connsiteY46" fmla="*/ 773906 h 1620599"/>
                <a:gd name="connsiteX47" fmla="*/ 4612481 w 4776787"/>
                <a:gd name="connsiteY47" fmla="*/ 692943 h 1620599"/>
                <a:gd name="connsiteX48" fmla="*/ 4724400 w 4776787"/>
                <a:gd name="connsiteY48" fmla="*/ 633412 h 1620599"/>
                <a:gd name="connsiteX49" fmla="*/ 4776787 w 4776787"/>
                <a:gd name="connsiteY49" fmla="*/ 528637 h 1620599"/>
                <a:gd name="connsiteX50" fmla="*/ 4731544 w 4776787"/>
                <a:gd name="connsiteY50" fmla="*/ 407193 h 1620599"/>
                <a:gd name="connsiteX51" fmla="*/ 4629150 w 4776787"/>
                <a:gd name="connsiteY51" fmla="*/ 250031 h 1620599"/>
                <a:gd name="connsiteX52" fmla="*/ 4541044 w 4776787"/>
                <a:gd name="connsiteY52" fmla="*/ 111918 h 1620599"/>
                <a:gd name="connsiteX53" fmla="*/ 4460081 w 4776787"/>
                <a:gd name="connsiteY53" fmla="*/ 0 h 1620599"/>
                <a:gd name="connsiteX54" fmla="*/ 4391025 w 4776787"/>
                <a:gd name="connsiteY54" fmla="*/ 173831 h 1620599"/>
                <a:gd name="connsiteX55" fmla="*/ 4348162 w 4776787"/>
                <a:gd name="connsiteY55" fmla="*/ 235743 h 1620599"/>
                <a:gd name="connsiteX56" fmla="*/ 4252912 w 4776787"/>
                <a:gd name="connsiteY56" fmla="*/ 297656 h 1620599"/>
                <a:gd name="connsiteX57" fmla="*/ 3662362 w 4776787"/>
                <a:gd name="connsiteY57" fmla="*/ 595312 h 1620599"/>
                <a:gd name="connsiteX58" fmla="*/ 2566987 w 4776787"/>
                <a:gd name="connsiteY58" fmla="*/ 600075 h 1620599"/>
                <a:gd name="connsiteX59" fmla="*/ 2466975 w 4776787"/>
                <a:gd name="connsiteY59" fmla="*/ 547687 h 1620599"/>
                <a:gd name="connsiteX60" fmla="*/ 2409825 w 4776787"/>
                <a:gd name="connsiteY60" fmla="*/ 535781 h 1620599"/>
                <a:gd name="connsiteX61" fmla="*/ 2314575 w 4776787"/>
                <a:gd name="connsiteY61" fmla="*/ 535781 h 1620599"/>
                <a:gd name="connsiteX62" fmla="*/ 2257425 w 4776787"/>
                <a:gd name="connsiteY62" fmla="*/ 538162 h 1620599"/>
                <a:gd name="connsiteX63" fmla="*/ 2219325 w 4776787"/>
                <a:gd name="connsiteY63" fmla="*/ 526256 h 1620599"/>
                <a:gd name="connsiteX64" fmla="*/ 2166937 w 4776787"/>
                <a:gd name="connsiteY64" fmla="*/ 528637 h 1620599"/>
                <a:gd name="connsiteX65" fmla="*/ 2124075 w 4776787"/>
                <a:gd name="connsiteY65" fmla="*/ 516731 h 1620599"/>
                <a:gd name="connsiteX66" fmla="*/ 2088356 w 4776787"/>
                <a:gd name="connsiteY66" fmla="*/ 514350 h 1620599"/>
                <a:gd name="connsiteX67" fmla="*/ 2009775 w 4776787"/>
                <a:gd name="connsiteY67" fmla="*/ 497681 h 1620599"/>
                <a:gd name="connsiteX68" fmla="*/ 857250 w 4776787"/>
                <a:gd name="connsiteY68" fmla="*/ 685800 h 1620599"/>
                <a:gd name="connsiteX69" fmla="*/ 454819 w 4776787"/>
                <a:gd name="connsiteY69" fmla="*/ 597693 h 1620599"/>
                <a:gd name="connsiteX70" fmla="*/ 361950 w 4776787"/>
                <a:gd name="connsiteY70" fmla="*/ 585787 h 1620599"/>
                <a:gd name="connsiteX71" fmla="*/ 233362 w 4776787"/>
                <a:gd name="connsiteY71" fmla="*/ 588168 h 1620599"/>
                <a:gd name="connsiteX72" fmla="*/ 0 w 4776787"/>
                <a:gd name="connsiteY72" fmla="*/ 645318 h 1620599"/>
                <a:gd name="connsiteX73" fmla="*/ 0 w 4776787"/>
                <a:gd name="connsiteY73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38325 w 4776787"/>
                <a:gd name="connsiteY14" fmla="*/ 1076325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35806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845719 w 4776787"/>
                <a:gd name="connsiteY30" fmla="*/ 1469231 h 1620599"/>
                <a:gd name="connsiteX31" fmla="*/ 3955256 w 4776787"/>
                <a:gd name="connsiteY31" fmla="*/ 1412081 h 1620599"/>
                <a:gd name="connsiteX32" fmla="*/ 3971925 w 4776787"/>
                <a:gd name="connsiteY32" fmla="*/ 1340643 h 1620599"/>
                <a:gd name="connsiteX33" fmla="*/ 4100512 w 4776787"/>
                <a:gd name="connsiteY33" fmla="*/ 1354931 h 1620599"/>
                <a:gd name="connsiteX34" fmla="*/ 4162425 w 4776787"/>
                <a:gd name="connsiteY34" fmla="*/ 1362075 h 1620599"/>
                <a:gd name="connsiteX35" fmla="*/ 4207669 w 4776787"/>
                <a:gd name="connsiteY35" fmla="*/ 1247775 h 1620599"/>
                <a:gd name="connsiteX36" fmla="*/ 4264819 w 4776787"/>
                <a:gd name="connsiteY36" fmla="*/ 1197768 h 1620599"/>
                <a:gd name="connsiteX37" fmla="*/ 4343400 w 4776787"/>
                <a:gd name="connsiteY37" fmla="*/ 1214437 h 1620599"/>
                <a:gd name="connsiteX38" fmla="*/ 4469606 w 4776787"/>
                <a:gd name="connsiteY38" fmla="*/ 1235868 h 1620599"/>
                <a:gd name="connsiteX39" fmla="*/ 4512469 w 4776787"/>
                <a:gd name="connsiteY39" fmla="*/ 1235868 h 1620599"/>
                <a:gd name="connsiteX40" fmla="*/ 4600575 w 4776787"/>
                <a:gd name="connsiteY40" fmla="*/ 1245393 h 1620599"/>
                <a:gd name="connsiteX41" fmla="*/ 4669631 w 4776787"/>
                <a:gd name="connsiteY41" fmla="*/ 1214437 h 1620599"/>
                <a:gd name="connsiteX42" fmla="*/ 4679156 w 4776787"/>
                <a:gd name="connsiteY42" fmla="*/ 1102518 h 1620599"/>
                <a:gd name="connsiteX43" fmla="*/ 4679156 w 4776787"/>
                <a:gd name="connsiteY43" fmla="*/ 1071562 h 1620599"/>
                <a:gd name="connsiteX44" fmla="*/ 4581525 w 4776787"/>
                <a:gd name="connsiteY44" fmla="*/ 966787 h 1620599"/>
                <a:gd name="connsiteX45" fmla="*/ 4541044 w 4776787"/>
                <a:gd name="connsiteY45" fmla="*/ 876300 h 1620599"/>
                <a:gd name="connsiteX46" fmla="*/ 4538662 w 4776787"/>
                <a:gd name="connsiteY46" fmla="*/ 773906 h 1620599"/>
                <a:gd name="connsiteX47" fmla="*/ 4612481 w 4776787"/>
                <a:gd name="connsiteY47" fmla="*/ 692943 h 1620599"/>
                <a:gd name="connsiteX48" fmla="*/ 4724400 w 4776787"/>
                <a:gd name="connsiteY48" fmla="*/ 633412 h 1620599"/>
                <a:gd name="connsiteX49" fmla="*/ 4776787 w 4776787"/>
                <a:gd name="connsiteY49" fmla="*/ 528637 h 1620599"/>
                <a:gd name="connsiteX50" fmla="*/ 4731544 w 4776787"/>
                <a:gd name="connsiteY50" fmla="*/ 407193 h 1620599"/>
                <a:gd name="connsiteX51" fmla="*/ 4629150 w 4776787"/>
                <a:gd name="connsiteY51" fmla="*/ 250031 h 1620599"/>
                <a:gd name="connsiteX52" fmla="*/ 4541044 w 4776787"/>
                <a:gd name="connsiteY52" fmla="*/ 111918 h 1620599"/>
                <a:gd name="connsiteX53" fmla="*/ 4460081 w 4776787"/>
                <a:gd name="connsiteY53" fmla="*/ 0 h 1620599"/>
                <a:gd name="connsiteX54" fmla="*/ 4391025 w 4776787"/>
                <a:gd name="connsiteY54" fmla="*/ 173831 h 1620599"/>
                <a:gd name="connsiteX55" fmla="*/ 4348162 w 4776787"/>
                <a:gd name="connsiteY55" fmla="*/ 235743 h 1620599"/>
                <a:gd name="connsiteX56" fmla="*/ 4252912 w 4776787"/>
                <a:gd name="connsiteY56" fmla="*/ 297656 h 1620599"/>
                <a:gd name="connsiteX57" fmla="*/ 3662362 w 4776787"/>
                <a:gd name="connsiteY57" fmla="*/ 595312 h 1620599"/>
                <a:gd name="connsiteX58" fmla="*/ 2566987 w 4776787"/>
                <a:gd name="connsiteY58" fmla="*/ 600075 h 1620599"/>
                <a:gd name="connsiteX59" fmla="*/ 2466975 w 4776787"/>
                <a:gd name="connsiteY59" fmla="*/ 547687 h 1620599"/>
                <a:gd name="connsiteX60" fmla="*/ 2409825 w 4776787"/>
                <a:gd name="connsiteY60" fmla="*/ 535781 h 1620599"/>
                <a:gd name="connsiteX61" fmla="*/ 2314575 w 4776787"/>
                <a:gd name="connsiteY61" fmla="*/ 535781 h 1620599"/>
                <a:gd name="connsiteX62" fmla="*/ 2257425 w 4776787"/>
                <a:gd name="connsiteY62" fmla="*/ 538162 h 1620599"/>
                <a:gd name="connsiteX63" fmla="*/ 2219325 w 4776787"/>
                <a:gd name="connsiteY63" fmla="*/ 526256 h 1620599"/>
                <a:gd name="connsiteX64" fmla="*/ 2166937 w 4776787"/>
                <a:gd name="connsiteY64" fmla="*/ 528637 h 1620599"/>
                <a:gd name="connsiteX65" fmla="*/ 2124075 w 4776787"/>
                <a:gd name="connsiteY65" fmla="*/ 516731 h 1620599"/>
                <a:gd name="connsiteX66" fmla="*/ 2088356 w 4776787"/>
                <a:gd name="connsiteY66" fmla="*/ 514350 h 1620599"/>
                <a:gd name="connsiteX67" fmla="*/ 2009775 w 4776787"/>
                <a:gd name="connsiteY67" fmla="*/ 497681 h 1620599"/>
                <a:gd name="connsiteX68" fmla="*/ 857250 w 4776787"/>
                <a:gd name="connsiteY68" fmla="*/ 685800 h 1620599"/>
                <a:gd name="connsiteX69" fmla="*/ 454819 w 4776787"/>
                <a:gd name="connsiteY69" fmla="*/ 597693 h 1620599"/>
                <a:gd name="connsiteX70" fmla="*/ 361950 w 4776787"/>
                <a:gd name="connsiteY70" fmla="*/ 585787 h 1620599"/>
                <a:gd name="connsiteX71" fmla="*/ 233362 w 4776787"/>
                <a:gd name="connsiteY71" fmla="*/ 588168 h 1620599"/>
                <a:gd name="connsiteX72" fmla="*/ 0 w 4776787"/>
                <a:gd name="connsiteY72" fmla="*/ 645318 h 1620599"/>
                <a:gd name="connsiteX73" fmla="*/ 0 w 4776787"/>
                <a:gd name="connsiteY73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31181 w 4776787"/>
                <a:gd name="connsiteY14" fmla="*/ 1076325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35806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845719 w 4776787"/>
                <a:gd name="connsiteY30" fmla="*/ 1469231 h 1620599"/>
                <a:gd name="connsiteX31" fmla="*/ 3955256 w 4776787"/>
                <a:gd name="connsiteY31" fmla="*/ 1412081 h 1620599"/>
                <a:gd name="connsiteX32" fmla="*/ 3971925 w 4776787"/>
                <a:gd name="connsiteY32" fmla="*/ 1340643 h 1620599"/>
                <a:gd name="connsiteX33" fmla="*/ 4100512 w 4776787"/>
                <a:gd name="connsiteY33" fmla="*/ 1354931 h 1620599"/>
                <a:gd name="connsiteX34" fmla="*/ 4162425 w 4776787"/>
                <a:gd name="connsiteY34" fmla="*/ 1362075 h 1620599"/>
                <a:gd name="connsiteX35" fmla="*/ 4207669 w 4776787"/>
                <a:gd name="connsiteY35" fmla="*/ 1247775 h 1620599"/>
                <a:gd name="connsiteX36" fmla="*/ 4264819 w 4776787"/>
                <a:gd name="connsiteY36" fmla="*/ 1197768 h 1620599"/>
                <a:gd name="connsiteX37" fmla="*/ 4343400 w 4776787"/>
                <a:gd name="connsiteY37" fmla="*/ 1214437 h 1620599"/>
                <a:gd name="connsiteX38" fmla="*/ 4469606 w 4776787"/>
                <a:gd name="connsiteY38" fmla="*/ 1235868 h 1620599"/>
                <a:gd name="connsiteX39" fmla="*/ 4512469 w 4776787"/>
                <a:gd name="connsiteY39" fmla="*/ 1235868 h 1620599"/>
                <a:gd name="connsiteX40" fmla="*/ 4600575 w 4776787"/>
                <a:gd name="connsiteY40" fmla="*/ 1245393 h 1620599"/>
                <a:gd name="connsiteX41" fmla="*/ 4669631 w 4776787"/>
                <a:gd name="connsiteY41" fmla="*/ 1214437 h 1620599"/>
                <a:gd name="connsiteX42" fmla="*/ 4679156 w 4776787"/>
                <a:gd name="connsiteY42" fmla="*/ 1102518 h 1620599"/>
                <a:gd name="connsiteX43" fmla="*/ 4679156 w 4776787"/>
                <a:gd name="connsiteY43" fmla="*/ 1071562 h 1620599"/>
                <a:gd name="connsiteX44" fmla="*/ 4581525 w 4776787"/>
                <a:gd name="connsiteY44" fmla="*/ 966787 h 1620599"/>
                <a:gd name="connsiteX45" fmla="*/ 4541044 w 4776787"/>
                <a:gd name="connsiteY45" fmla="*/ 876300 h 1620599"/>
                <a:gd name="connsiteX46" fmla="*/ 4538662 w 4776787"/>
                <a:gd name="connsiteY46" fmla="*/ 773906 h 1620599"/>
                <a:gd name="connsiteX47" fmla="*/ 4612481 w 4776787"/>
                <a:gd name="connsiteY47" fmla="*/ 692943 h 1620599"/>
                <a:gd name="connsiteX48" fmla="*/ 4724400 w 4776787"/>
                <a:gd name="connsiteY48" fmla="*/ 633412 h 1620599"/>
                <a:gd name="connsiteX49" fmla="*/ 4776787 w 4776787"/>
                <a:gd name="connsiteY49" fmla="*/ 528637 h 1620599"/>
                <a:gd name="connsiteX50" fmla="*/ 4731544 w 4776787"/>
                <a:gd name="connsiteY50" fmla="*/ 407193 h 1620599"/>
                <a:gd name="connsiteX51" fmla="*/ 4629150 w 4776787"/>
                <a:gd name="connsiteY51" fmla="*/ 250031 h 1620599"/>
                <a:gd name="connsiteX52" fmla="*/ 4541044 w 4776787"/>
                <a:gd name="connsiteY52" fmla="*/ 111918 h 1620599"/>
                <a:gd name="connsiteX53" fmla="*/ 4460081 w 4776787"/>
                <a:gd name="connsiteY53" fmla="*/ 0 h 1620599"/>
                <a:gd name="connsiteX54" fmla="*/ 4391025 w 4776787"/>
                <a:gd name="connsiteY54" fmla="*/ 173831 h 1620599"/>
                <a:gd name="connsiteX55" fmla="*/ 4348162 w 4776787"/>
                <a:gd name="connsiteY55" fmla="*/ 235743 h 1620599"/>
                <a:gd name="connsiteX56" fmla="*/ 4252912 w 4776787"/>
                <a:gd name="connsiteY56" fmla="*/ 297656 h 1620599"/>
                <a:gd name="connsiteX57" fmla="*/ 3662362 w 4776787"/>
                <a:gd name="connsiteY57" fmla="*/ 595312 h 1620599"/>
                <a:gd name="connsiteX58" fmla="*/ 2566987 w 4776787"/>
                <a:gd name="connsiteY58" fmla="*/ 600075 h 1620599"/>
                <a:gd name="connsiteX59" fmla="*/ 2466975 w 4776787"/>
                <a:gd name="connsiteY59" fmla="*/ 547687 h 1620599"/>
                <a:gd name="connsiteX60" fmla="*/ 2409825 w 4776787"/>
                <a:gd name="connsiteY60" fmla="*/ 535781 h 1620599"/>
                <a:gd name="connsiteX61" fmla="*/ 2314575 w 4776787"/>
                <a:gd name="connsiteY61" fmla="*/ 535781 h 1620599"/>
                <a:gd name="connsiteX62" fmla="*/ 2257425 w 4776787"/>
                <a:gd name="connsiteY62" fmla="*/ 538162 h 1620599"/>
                <a:gd name="connsiteX63" fmla="*/ 2219325 w 4776787"/>
                <a:gd name="connsiteY63" fmla="*/ 526256 h 1620599"/>
                <a:gd name="connsiteX64" fmla="*/ 2166937 w 4776787"/>
                <a:gd name="connsiteY64" fmla="*/ 528637 h 1620599"/>
                <a:gd name="connsiteX65" fmla="*/ 2124075 w 4776787"/>
                <a:gd name="connsiteY65" fmla="*/ 516731 h 1620599"/>
                <a:gd name="connsiteX66" fmla="*/ 2088356 w 4776787"/>
                <a:gd name="connsiteY66" fmla="*/ 514350 h 1620599"/>
                <a:gd name="connsiteX67" fmla="*/ 2009775 w 4776787"/>
                <a:gd name="connsiteY67" fmla="*/ 497681 h 1620599"/>
                <a:gd name="connsiteX68" fmla="*/ 857250 w 4776787"/>
                <a:gd name="connsiteY68" fmla="*/ 685800 h 1620599"/>
                <a:gd name="connsiteX69" fmla="*/ 454819 w 4776787"/>
                <a:gd name="connsiteY69" fmla="*/ 597693 h 1620599"/>
                <a:gd name="connsiteX70" fmla="*/ 361950 w 4776787"/>
                <a:gd name="connsiteY70" fmla="*/ 585787 h 1620599"/>
                <a:gd name="connsiteX71" fmla="*/ 233362 w 4776787"/>
                <a:gd name="connsiteY71" fmla="*/ 588168 h 1620599"/>
                <a:gd name="connsiteX72" fmla="*/ 0 w 4776787"/>
                <a:gd name="connsiteY72" fmla="*/ 645318 h 1620599"/>
                <a:gd name="connsiteX73" fmla="*/ 0 w 4776787"/>
                <a:gd name="connsiteY73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35806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845719 w 4776787"/>
                <a:gd name="connsiteY30" fmla="*/ 1469231 h 1620599"/>
                <a:gd name="connsiteX31" fmla="*/ 3955256 w 4776787"/>
                <a:gd name="connsiteY31" fmla="*/ 1412081 h 1620599"/>
                <a:gd name="connsiteX32" fmla="*/ 3971925 w 4776787"/>
                <a:gd name="connsiteY32" fmla="*/ 1340643 h 1620599"/>
                <a:gd name="connsiteX33" fmla="*/ 4100512 w 4776787"/>
                <a:gd name="connsiteY33" fmla="*/ 1354931 h 1620599"/>
                <a:gd name="connsiteX34" fmla="*/ 4162425 w 4776787"/>
                <a:gd name="connsiteY34" fmla="*/ 1362075 h 1620599"/>
                <a:gd name="connsiteX35" fmla="*/ 4207669 w 4776787"/>
                <a:gd name="connsiteY35" fmla="*/ 1247775 h 1620599"/>
                <a:gd name="connsiteX36" fmla="*/ 4264819 w 4776787"/>
                <a:gd name="connsiteY36" fmla="*/ 1197768 h 1620599"/>
                <a:gd name="connsiteX37" fmla="*/ 4343400 w 4776787"/>
                <a:gd name="connsiteY37" fmla="*/ 1214437 h 1620599"/>
                <a:gd name="connsiteX38" fmla="*/ 4469606 w 4776787"/>
                <a:gd name="connsiteY38" fmla="*/ 1235868 h 1620599"/>
                <a:gd name="connsiteX39" fmla="*/ 4512469 w 4776787"/>
                <a:gd name="connsiteY39" fmla="*/ 1235868 h 1620599"/>
                <a:gd name="connsiteX40" fmla="*/ 4600575 w 4776787"/>
                <a:gd name="connsiteY40" fmla="*/ 1245393 h 1620599"/>
                <a:gd name="connsiteX41" fmla="*/ 4669631 w 4776787"/>
                <a:gd name="connsiteY41" fmla="*/ 1214437 h 1620599"/>
                <a:gd name="connsiteX42" fmla="*/ 4679156 w 4776787"/>
                <a:gd name="connsiteY42" fmla="*/ 1102518 h 1620599"/>
                <a:gd name="connsiteX43" fmla="*/ 4679156 w 4776787"/>
                <a:gd name="connsiteY43" fmla="*/ 1071562 h 1620599"/>
                <a:gd name="connsiteX44" fmla="*/ 4581525 w 4776787"/>
                <a:gd name="connsiteY44" fmla="*/ 966787 h 1620599"/>
                <a:gd name="connsiteX45" fmla="*/ 4541044 w 4776787"/>
                <a:gd name="connsiteY45" fmla="*/ 876300 h 1620599"/>
                <a:gd name="connsiteX46" fmla="*/ 4538662 w 4776787"/>
                <a:gd name="connsiteY46" fmla="*/ 773906 h 1620599"/>
                <a:gd name="connsiteX47" fmla="*/ 4612481 w 4776787"/>
                <a:gd name="connsiteY47" fmla="*/ 692943 h 1620599"/>
                <a:gd name="connsiteX48" fmla="*/ 4724400 w 4776787"/>
                <a:gd name="connsiteY48" fmla="*/ 633412 h 1620599"/>
                <a:gd name="connsiteX49" fmla="*/ 4776787 w 4776787"/>
                <a:gd name="connsiteY49" fmla="*/ 528637 h 1620599"/>
                <a:gd name="connsiteX50" fmla="*/ 4731544 w 4776787"/>
                <a:gd name="connsiteY50" fmla="*/ 407193 h 1620599"/>
                <a:gd name="connsiteX51" fmla="*/ 4629150 w 4776787"/>
                <a:gd name="connsiteY51" fmla="*/ 250031 h 1620599"/>
                <a:gd name="connsiteX52" fmla="*/ 4541044 w 4776787"/>
                <a:gd name="connsiteY52" fmla="*/ 111918 h 1620599"/>
                <a:gd name="connsiteX53" fmla="*/ 4460081 w 4776787"/>
                <a:gd name="connsiteY53" fmla="*/ 0 h 1620599"/>
                <a:gd name="connsiteX54" fmla="*/ 4391025 w 4776787"/>
                <a:gd name="connsiteY54" fmla="*/ 173831 h 1620599"/>
                <a:gd name="connsiteX55" fmla="*/ 4348162 w 4776787"/>
                <a:gd name="connsiteY55" fmla="*/ 235743 h 1620599"/>
                <a:gd name="connsiteX56" fmla="*/ 4252912 w 4776787"/>
                <a:gd name="connsiteY56" fmla="*/ 297656 h 1620599"/>
                <a:gd name="connsiteX57" fmla="*/ 3662362 w 4776787"/>
                <a:gd name="connsiteY57" fmla="*/ 595312 h 1620599"/>
                <a:gd name="connsiteX58" fmla="*/ 2566987 w 4776787"/>
                <a:gd name="connsiteY58" fmla="*/ 600075 h 1620599"/>
                <a:gd name="connsiteX59" fmla="*/ 2466975 w 4776787"/>
                <a:gd name="connsiteY59" fmla="*/ 547687 h 1620599"/>
                <a:gd name="connsiteX60" fmla="*/ 2409825 w 4776787"/>
                <a:gd name="connsiteY60" fmla="*/ 535781 h 1620599"/>
                <a:gd name="connsiteX61" fmla="*/ 2314575 w 4776787"/>
                <a:gd name="connsiteY61" fmla="*/ 535781 h 1620599"/>
                <a:gd name="connsiteX62" fmla="*/ 2257425 w 4776787"/>
                <a:gd name="connsiteY62" fmla="*/ 538162 h 1620599"/>
                <a:gd name="connsiteX63" fmla="*/ 2219325 w 4776787"/>
                <a:gd name="connsiteY63" fmla="*/ 526256 h 1620599"/>
                <a:gd name="connsiteX64" fmla="*/ 2166937 w 4776787"/>
                <a:gd name="connsiteY64" fmla="*/ 528637 h 1620599"/>
                <a:gd name="connsiteX65" fmla="*/ 2124075 w 4776787"/>
                <a:gd name="connsiteY65" fmla="*/ 516731 h 1620599"/>
                <a:gd name="connsiteX66" fmla="*/ 2088356 w 4776787"/>
                <a:gd name="connsiteY66" fmla="*/ 514350 h 1620599"/>
                <a:gd name="connsiteX67" fmla="*/ 2009775 w 4776787"/>
                <a:gd name="connsiteY67" fmla="*/ 497681 h 1620599"/>
                <a:gd name="connsiteX68" fmla="*/ 857250 w 4776787"/>
                <a:gd name="connsiteY68" fmla="*/ 685800 h 1620599"/>
                <a:gd name="connsiteX69" fmla="*/ 454819 w 4776787"/>
                <a:gd name="connsiteY69" fmla="*/ 597693 h 1620599"/>
                <a:gd name="connsiteX70" fmla="*/ 361950 w 4776787"/>
                <a:gd name="connsiteY70" fmla="*/ 585787 h 1620599"/>
                <a:gd name="connsiteX71" fmla="*/ 233362 w 4776787"/>
                <a:gd name="connsiteY71" fmla="*/ 588168 h 1620599"/>
                <a:gd name="connsiteX72" fmla="*/ 0 w 4776787"/>
                <a:gd name="connsiteY72" fmla="*/ 645318 h 1620599"/>
                <a:gd name="connsiteX73" fmla="*/ 0 w 4776787"/>
                <a:gd name="connsiteY73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35806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845719 w 4776787"/>
                <a:gd name="connsiteY30" fmla="*/ 1469231 h 1620599"/>
                <a:gd name="connsiteX31" fmla="*/ 3955256 w 4776787"/>
                <a:gd name="connsiteY31" fmla="*/ 1412081 h 1620599"/>
                <a:gd name="connsiteX32" fmla="*/ 3971925 w 4776787"/>
                <a:gd name="connsiteY32" fmla="*/ 1340643 h 1620599"/>
                <a:gd name="connsiteX33" fmla="*/ 4100512 w 4776787"/>
                <a:gd name="connsiteY33" fmla="*/ 1354931 h 1620599"/>
                <a:gd name="connsiteX34" fmla="*/ 4162425 w 4776787"/>
                <a:gd name="connsiteY34" fmla="*/ 1362075 h 1620599"/>
                <a:gd name="connsiteX35" fmla="*/ 4207669 w 4776787"/>
                <a:gd name="connsiteY35" fmla="*/ 1247775 h 1620599"/>
                <a:gd name="connsiteX36" fmla="*/ 4264819 w 4776787"/>
                <a:gd name="connsiteY36" fmla="*/ 1197768 h 1620599"/>
                <a:gd name="connsiteX37" fmla="*/ 4343400 w 4776787"/>
                <a:gd name="connsiteY37" fmla="*/ 1214437 h 1620599"/>
                <a:gd name="connsiteX38" fmla="*/ 4469606 w 4776787"/>
                <a:gd name="connsiteY38" fmla="*/ 1235868 h 1620599"/>
                <a:gd name="connsiteX39" fmla="*/ 4512469 w 4776787"/>
                <a:gd name="connsiteY39" fmla="*/ 1235868 h 1620599"/>
                <a:gd name="connsiteX40" fmla="*/ 4600575 w 4776787"/>
                <a:gd name="connsiteY40" fmla="*/ 1245393 h 1620599"/>
                <a:gd name="connsiteX41" fmla="*/ 4669631 w 4776787"/>
                <a:gd name="connsiteY41" fmla="*/ 1214437 h 1620599"/>
                <a:gd name="connsiteX42" fmla="*/ 4679156 w 4776787"/>
                <a:gd name="connsiteY42" fmla="*/ 1102518 h 1620599"/>
                <a:gd name="connsiteX43" fmla="*/ 4679156 w 4776787"/>
                <a:gd name="connsiteY43" fmla="*/ 1071562 h 1620599"/>
                <a:gd name="connsiteX44" fmla="*/ 4581525 w 4776787"/>
                <a:gd name="connsiteY44" fmla="*/ 966787 h 1620599"/>
                <a:gd name="connsiteX45" fmla="*/ 4541044 w 4776787"/>
                <a:gd name="connsiteY45" fmla="*/ 876300 h 1620599"/>
                <a:gd name="connsiteX46" fmla="*/ 4538662 w 4776787"/>
                <a:gd name="connsiteY46" fmla="*/ 773906 h 1620599"/>
                <a:gd name="connsiteX47" fmla="*/ 4612481 w 4776787"/>
                <a:gd name="connsiteY47" fmla="*/ 692943 h 1620599"/>
                <a:gd name="connsiteX48" fmla="*/ 4724400 w 4776787"/>
                <a:gd name="connsiteY48" fmla="*/ 633412 h 1620599"/>
                <a:gd name="connsiteX49" fmla="*/ 4776787 w 4776787"/>
                <a:gd name="connsiteY49" fmla="*/ 528637 h 1620599"/>
                <a:gd name="connsiteX50" fmla="*/ 4731544 w 4776787"/>
                <a:gd name="connsiteY50" fmla="*/ 407193 h 1620599"/>
                <a:gd name="connsiteX51" fmla="*/ 4629150 w 4776787"/>
                <a:gd name="connsiteY51" fmla="*/ 250031 h 1620599"/>
                <a:gd name="connsiteX52" fmla="*/ 4541044 w 4776787"/>
                <a:gd name="connsiteY52" fmla="*/ 111918 h 1620599"/>
                <a:gd name="connsiteX53" fmla="*/ 4460081 w 4776787"/>
                <a:gd name="connsiteY53" fmla="*/ 0 h 1620599"/>
                <a:gd name="connsiteX54" fmla="*/ 4391025 w 4776787"/>
                <a:gd name="connsiteY54" fmla="*/ 173831 h 1620599"/>
                <a:gd name="connsiteX55" fmla="*/ 4348162 w 4776787"/>
                <a:gd name="connsiteY55" fmla="*/ 235743 h 1620599"/>
                <a:gd name="connsiteX56" fmla="*/ 4252912 w 4776787"/>
                <a:gd name="connsiteY56" fmla="*/ 297656 h 1620599"/>
                <a:gd name="connsiteX57" fmla="*/ 3662362 w 4776787"/>
                <a:gd name="connsiteY57" fmla="*/ 595312 h 1620599"/>
                <a:gd name="connsiteX58" fmla="*/ 2566987 w 4776787"/>
                <a:gd name="connsiteY58" fmla="*/ 600075 h 1620599"/>
                <a:gd name="connsiteX59" fmla="*/ 2466975 w 4776787"/>
                <a:gd name="connsiteY59" fmla="*/ 547687 h 1620599"/>
                <a:gd name="connsiteX60" fmla="*/ 2409825 w 4776787"/>
                <a:gd name="connsiteY60" fmla="*/ 535781 h 1620599"/>
                <a:gd name="connsiteX61" fmla="*/ 2314575 w 4776787"/>
                <a:gd name="connsiteY61" fmla="*/ 535781 h 1620599"/>
                <a:gd name="connsiteX62" fmla="*/ 2257425 w 4776787"/>
                <a:gd name="connsiteY62" fmla="*/ 538162 h 1620599"/>
                <a:gd name="connsiteX63" fmla="*/ 2219325 w 4776787"/>
                <a:gd name="connsiteY63" fmla="*/ 526256 h 1620599"/>
                <a:gd name="connsiteX64" fmla="*/ 2166937 w 4776787"/>
                <a:gd name="connsiteY64" fmla="*/ 528637 h 1620599"/>
                <a:gd name="connsiteX65" fmla="*/ 2124075 w 4776787"/>
                <a:gd name="connsiteY65" fmla="*/ 516731 h 1620599"/>
                <a:gd name="connsiteX66" fmla="*/ 2088356 w 4776787"/>
                <a:gd name="connsiteY66" fmla="*/ 514350 h 1620599"/>
                <a:gd name="connsiteX67" fmla="*/ 2009775 w 4776787"/>
                <a:gd name="connsiteY67" fmla="*/ 497681 h 1620599"/>
                <a:gd name="connsiteX68" fmla="*/ 857250 w 4776787"/>
                <a:gd name="connsiteY68" fmla="*/ 685800 h 1620599"/>
                <a:gd name="connsiteX69" fmla="*/ 454819 w 4776787"/>
                <a:gd name="connsiteY69" fmla="*/ 597693 h 1620599"/>
                <a:gd name="connsiteX70" fmla="*/ 361950 w 4776787"/>
                <a:gd name="connsiteY70" fmla="*/ 585787 h 1620599"/>
                <a:gd name="connsiteX71" fmla="*/ 233362 w 4776787"/>
                <a:gd name="connsiteY71" fmla="*/ 588168 h 1620599"/>
                <a:gd name="connsiteX72" fmla="*/ 0 w 4776787"/>
                <a:gd name="connsiteY72" fmla="*/ 645318 h 1620599"/>
                <a:gd name="connsiteX73" fmla="*/ 0 w 4776787"/>
                <a:gd name="connsiteY73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35806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845719 w 4776787"/>
                <a:gd name="connsiteY30" fmla="*/ 1469231 h 1620599"/>
                <a:gd name="connsiteX31" fmla="*/ 3955256 w 4776787"/>
                <a:gd name="connsiteY31" fmla="*/ 1412081 h 1620599"/>
                <a:gd name="connsiteX32" fmla="*/ 3971925 w 4776787"/>
                <a:gd name="connsiteY32" fmla="*/ 1340643 h 1620599"/>
                <a:gd name="connsiteX33" fmla="*/ 4100512 w 4776787"/>
                <a:gd name="connsiteY33" fmla="*/ 1354931 h 1620599"/>
                <a:gd name="connsiteX34" fmla="*/ 4162425 w 4776787"/>
                <a:gd name="connsiteY34" fmla="*/ 1362075 h 1620599"/>
                <a:gd name="connsiteX35" fmla="*/ 4207669 w 4776787"/>
                <a:gd name="connsiteY35" fmla="*/ 1247775 h 1620599"/>
                <a:gd name="connsiteX36" fmla="*/ 4264819 w 4776787"/>
                <a:gd name="connsiteY36" fmla="*/ 1197768 h 1620599"/>
                <a:gd name="connsiteX37" fmla="*/ 4343400 w 4776787"/>
                <a:gd name="connsiteY37" fmla="*/ 1214437 h 1620599"/>
                <a:gd name="connsiteX38" fmla="*/ 4469606 w 4776787"/>
                <a:gd name="connsiteY38" fmla="*/ 1235868 h 1620599"/>
                <a:gd name="connsiteX39" fmla="*/ 4512469 w 4776787"/>
                <a:gd name="connsiteY39" fmla="*/ 1235868 h 1620599"/>
                <a:gd name="connsiteX40" fmla="*/ 4600575 w 4776787"/>
                <a:gd name="connsiteY40" fmla="*/ 1245393 h 1620599"/>
                <a:gd name="connsiteX41" fmla="*/ 4669631 w 4776787"/>
                <a:gd name="connsiteY41" fmla="*/ 1214437 h 1620599"/>
                <a:gd name="connsiteX42" fmla="*/ 4679156 w 4776787"/>
                <a:gd name="connsiteY42" fmla="*/ 1102518 h 1620599"/>
                <a:gd name="connsiteX43" fmla="*/ 4679156 w 4776787"/>
                <a:gd name="connsiteY43" fmla="*/ 1071562 h 1620599"/>
                <a:gd name="connsiteX44" fmla="*/ 4581525 w 4776787"/>
                <a:gd name="connsiteY44" fmla="*/ 966787 h 1620599"/>
                <a:gd name="connsiteX45" fmla="*/ 4541044 w 4776787"/>
                <a:gd name="connsiteY45" fmla="*/ 876300 h 1620599"/>
                <a:gd name="connsiteX46" fmla="*/ 4538662 w 4776787"/>
                <a:gd name="connsiteY46" fmla="*/ 773906 h 1620599"/>
                <a:gd name="connsiteX47" fmla="*/ 4612481 w 4776787"/>
                <a:gd name="connsiteY47" fmla="*/ 692943 h 1620599"/>
                <a:gd name="connsiteX48" fmla="*/ 4724400 w 4776787"/>
                <a:gd name="connsiteY48" fmla="*/ 633412 h 1620599"/>
                <a:gd name="connsiteX49" fmla="*/ 4776787 w 4776787"/>
                <a:gd name="connsiteY49" fmla="*/ 528637 h 1620599"/>
                <a:gd name="connsiteX50" fmla="*/ 4731544 w 4776787"/>
                <a:gd name="connsiteY50" fmla="*/ 407193 h 1620599"/>
                <a:gd name="connsiteX51" fmla="*/ 4629150 w 4776787"/>
                <a:gd name="connsiteY51" fmla="*/ 250031 h 1620599"/>
                <a:gd name="connsiteX52" fmla="*/ 4541044 w 4776787"/>
                <a:gd name="connsiteY52" fmla="*/ 111918 h 1620599"/>
                <a:gd name="connsiteX53" fmla="*/ 4460081 w 4776787"/>
                <a:gd name="connsiteY53" fmla="*/ 0 h 1620599"/>
                <a:gd name="connsiteX54" fmla="*/ 4391025 w 4776787"/>
                <a:gd name="connsiteY54" fmla="*/ 173831 h 1620599"/>
                <a:gd name="connsiteX55" fmla="*/ 4348162 w 4776787"/>
                <a:gd name="connsiteY55" fmla="*/ 235743 h 1620599"/>
                <a:gd name="connsiteX56" fmla="*/ 4252912 w 4776787"/>
                <a:gd name="connsiteY56" fmla="*/ 297656 h 1620599"/>
                <a:gd name="connsiteX57" fmla="*/ 3662362 w 4776787"/>
                <a:gd name="connsiteY57" fmla="*/ 595312 h 1620599"/>
                <a:gd name="connsiteX58" fmla="*/ 2566987 w 4776787"/>
                <a:gd name="connsiteY58" fmla="*/ 600075 h 1620599"/>
                <a:gd name="connsiteX59" fmla="*/ 2466975 w 4776787"/>
                <a:gd name="connsiteY59" fmla="*/ 547687 h 1620599"/>
                <a:gd name="connsiteX60" fmla="*/ 2409825 w 4776787"/>
                <a:gd name="connsiteY60" fmla="*/ 535781 h 1620599"/>
                <a:gd name="connsiteX61" fmla="*/ 2314575 w 4776787"/>
                <a:gd name="connsiteY61" fmla="*/ 535781 h 1620599"/>
                <a:gd name="connsiteX62" fmla="*/ 2257425 w 4776787"/>
                <a:gd name="connsiteY62" fmla="*/ 538162 h 1620599"/>
                <a:gd name="connsiteX63" fmla="*/ 2219325 w 4776787"/>
                <a:gd name="connsiteY63" fmla="*/ 526256 h 1620599"/>
                <a:gd name="connsiteX64" fmla="*/ 2166937 w 4776787"/>
                <a:gd name="connsiteY64" fmla="*/ 528637 h 1620599"/>
                <a:gd name="connsiteX65" fmla="*/ 2124075 w 4776787"/>
                <a:gd name="connsiteY65" fmla="*/ 516731 h 1620599"/>
                <a:gd name="connsiteX66" fmla="*/ 2088356 w 4776787"/>
                <a:gd name="connsiteY66" fmla="*/ 514350 h 1620599"/>
                <a:gd name="connsiteX67" fmla="*/ 2009775 w 4776787"/>
                <a:gd name="connsiteY67" fmla="*/ 497681 h 1620599"/>
                <a:gd name="connsiteX68" fmla="*/ 857250 w 4776787"/>
                <a:gd name="connsiteY68" fmla="*/ 685800 h 1620599"/>
                <a:gd name="connsiteX69" fmla="*/ 454819 w 4776787"/>
                <a:gd name="connsiteY69" fmla="*/ 597693 h 1620599"/>
                <a:gd name="connsiteX70" fmla="*/ 361950 w 4776787"/>
                <a:gd name="connsiteY70" fmla="*/ 585787 h 1620599"/>
                <a:gd name="connsiteX71" fmla="*/ 233362 w 4776787"/>
                <a:gd name="connsiteY71" fmla="*/ 588168 h 1620599"/>
                <a:gd name="connsiteX72" fmla="*/ 0 w 4776787"/>
                <a:gd name="connsiteY72" fmla="*/ 645318 h 1620599"/>
                <a:gd name="connsiteX73" fmla="*/ 0 w 4776787"/>
                <a:gd name="connsiteY73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35806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845719 w 4776787"/>
                <a:gd name="connsiteY30" fmla="*/ 1469231 h 1620599"/>
                <a:gd name="connsiteX31" fmla="*/ 3955256 w 4776787"/>
                <a:gd name="connsiteY31" fmla="*/ 1412081 h 1620599"/>
                <a:gd name="connsiteX32" fmla="*/ 3971925 w 4776787"/>
                <a:gd name="connsiteY32" fmla="*/ 1340643 h 1620599"/>
                <a:gd name="connsiteX33" fmla="*/ 4100512 w 4776787"/>
                <a:gd name="connsiteY33" fmla="*/ 1354931 h 1620599"/>
                <a:gd name="connsiteX34" fmla="*/ 4162425 w 4776787"/>
                <a:gd name="connsiteY34" fmla="*/ 1362075 h 1620599"/>
                <a:gd name="connsiteX35" fmla="*/ 4207669 w 4776787"/>
                <a:gd name="connsiteY35" fmla="*/ 1247775 h 1620599"/>
                <a:gd name="connsiteX36" fmla="*/ 4264819 w 4776787"/>
                <a:gd name="connsiteY36" fmla="*/ 1197768 h 1620599"/>
                <a:gd name="connsiteX37" fmla="*/ 4343400 w 4776787"/>
                <a:gd name="connsiteY37" fmla="*/ 1214437 h 1620599"/>
                <a:gd name="connsiteX38" fmla="*/ 4469606 w 4776787"/>
                <a:gd name="connsiteY38" fmla="*/ 1235868 h 1620599"/>
                <a:gd name="connsiteX39" fmla="*/ 4512469 w 4776787"/>
                <a:gd name="connsiteY39" fmla="*/ 1235868 h 1620599"/>
                <a:gd name="connsiteX40" fmla="*/ 4600575 w 4776787"/>
                <a:gd name="connsiteY40" fmla="*/ 1245393 h 1620599"/>
                <a:gd name="connsiteX41" fmla="*/ 4669631 w 4776787"/>
                <a:gd name="connsiteY41" fmla="*/ 1214437 h 1620599"/>
                <a:gd name="connsiteX42" fmla="*/ 4679156 w 4776787"/>
                <a:gd name="connsiteY42" fmla="*/ 1102518 h 1620599"/>
                <a:gd name="connsiteX43" fmla="*/ 4679156 w 4776787"/>
                <a:gd name="connsiteY43" fmla="*/ 1071562 h 1620599"/>
                <a:gd name="connsiteX44" fmla="*/ 4581525 w 4776787"/>
                <a:gd name="connsiteY44" fmla="*/ 966787 h 1620599"/>
                <a:gd name="connsiteX45" fmla="*/ 4541044 w 4776787"/>
                <a:gd name="connsiteY45" fmla="*/ 876300 h 1620599"/>
                <a:gd name="connsiteX46" fmla="*/ 4538662 w 4776787"/>
                <a:gd name="connsiteY46" fmla="*/ 773906 h 1620599"/>
                <a:gd name="connsiteX47" fmla="*/ 4612481 w 4776787"/>
                <a:gd name="connsiteY47" fmla="*/ 692943 h 1620599"/>
                <a:gd name="connsiteX48" fmla="*/ 4724400 w 4776787"/>
                <a:gd name="connsiteY48" fmla="*/ 633412 h 1620599"/>
                <a:gd name="connsiteX49" fmla="*/ 4776787 w 4776787"/>
                <a:gd name="connsiteY49" fmla="*/ 528637 h 1620599"/>
                <a:gd name="connsiteX50" fmla="*/ 4731544 w 4776787"/>
                <a:gd name="connsiteY50" fmla="*/ 407193 h 1620599"/>
                <a:gd name="connsiteX51" fmla="*/ 4629150 w 4776787"/>
                <a:gd name="connsiteY51" fmla="*/ 250031 h 1620599"/>
                <a:gd name="connsiteX52" fmla="*/ 4541044 w 4776787"/>
                <a:gd name="connsiteY52" fmla="*/ 111918 h 1620599"/>
                <a:gd name="connsiteX53" fmla="*/ 4460081 w 4776787"/>
                <a:gd name="connsiteY53" fmla="*/ 0 h 1620599"/>
                <a:gd name="connsiteX54" fmla="*/ 4391025 w 4776787"/>
                <a:gd name="connsiteY54" fmla="*/ 173831 h 1620599"/>
                <a:gd name="connsiteX55" fmla="*/ 4348162 w 4776787"/>
                <a:gd name="connsiteY55" fmla="*/ 235743 h 1620599"/>
                <a:gd name="connsiteX56" fmla="*/ 4252912 w 4776787"/>
                <a:gd name="connsiteY56" fmla="*/ 297656 h 1620599"/>
                <a:gd name="connsiteX57" fmla="*/ 3662362 w 4776787"/>
                <a:gd name="connsiteY57" fmla="*/ 595312 h 1620599"/>
                <a:gd name="connsiteX58" fmla="*/ 2566987 w 4776787"/>
                <a:gd name="connsiteY58" fmla="*/ 600075 h 1620599"/>
                <a:gd name="connsiteX59" fmla="*/ 2466975 w 4776787"/>
                <a:gd name="connsiteY59" fmla="*/ 547687 h 1620599"/>
                <a:gd name="connsiteX60" fmla="*/ 2409825 w 4776787"/>
                <a:gd name="connsiteY60" fmla="*/ 535781 h 1620599"/>
                <a:gd name="connsiteX61" fmla="*/ 2314575 w 4776787"/>
                <a:gd name="connsiteY61" fmla="*/ 535781 h 1620599"/>
                <a:gd name="connsiteX62" fmla="*/ 2257425 w 4776787"/>
                <a:gd name="connsiteY62" fmla="*/ 538162 h 1620599"/>
                <a:gd name="connsiteX63" fmla="*/ 2219325 w 4776787"/>
                <a:gd name="connsiteY63" fmla="*/ 526256 h 1620599"/>
                <a:gd name="connsiteX64" fmla="*/ 2166937 w 4776787"/>
                <a:gd name="connsiteY64" fmla="*/ 528637 h 1620599"/>
                <a:gd name="connsiteX65" fmla="*/ 2124075 w 4776787"/>
                <a:gd name="connsiteY65" fmla="*/ 516731 h 1620599"/>
                <a:gd name="connsiteX66" fmla="*/ 2088356 w 4776787"/>
                <a:gd name="connsiteY66" fmla="*/ 514350 h 1620599"/>
                <a:gd name="connsiteX67" fmla="*/ 2009775 w 4776787"/>
                <a:gd name="connsiteY67" fmla="*/ 497681 h 1620599"/>
                <a:gd name="connsiteX68" fmla="*/ 857250 w 4776787"/>
                <a:gd name="connsiteY68" fmla="*/ 685800 h 1620599"/>
                <a:gd name="connsiteX69" fmla="*/ 454819 w 4776787"/>
                <a:gd name="connsiteY69" fmla="*/ 597693 h 1620599"/>
                <a:gd name="connsiteX70" fmla="*/ 361950 w 4776787"/>
                <a:gd name="connsiteY70" fmla="*/ 585787 h 1620599"/>
                <a:gd name="connsiteX71" fmla="*/ 233362 w 4776787"/>
                <a:gd name="connsiteY71" fmla="*/ 588168 h 1620599"/>
                <a:gd name="connsiteX72" fmla="*/ 0 w 4776787"/>
                <a:gd name="connsiteY72" fmla="*/ 645318 h 1620599"/>
                <a:gd name="connsiteX73" fmla="*/ 0 w 4776787"/>
                <a:gd name="connsiteY73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35806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845719 w 4776787"/>
                <a:gd name="connsiteY30" fmla="*/ 1469231 h 1620599"/>
                <a:gd name="connsiteX31" fmla="*/ 3955256 w 4776787"/>
                <a:gd name="connsiteY31" fmla="*/ 1412081 h 1620599"/>
                <a:gd name="connsiteX32" fmla="*/ 3971925 w 4776787"/>
                <a:gd name="connsiteY32" fmla="*/ 1340643 h 1620599"/>
                <a:gd name="connsiteX33" fmla="*/ 4100512 w 4776787"/>
                <a:gd name="connsiteY33" fmla="*/ 1354931 h 1620599"/>
                <a:gd name="connsiteX34" fmla="*/ 4162425 w 4776787"/>
                <a:gd name="connsiteY34" fmla="*/ 1362075 h 1620599"/>
                <a:gd name="connsiteX35" fmla="*/ 4207669 w 4776787"/>
                <a:gd name="connsiteY35" fmla="*/ 1247775 h 1620599"/>
                <a:gd name="connsiteX36" fmla="*/ 4264819 w 4776787"/>
                <a:gd name="connsiteY36" fmla="*/ 1197768 h 1620599"/>
                <a:gd name="connsiteX37" fmla="*/ 4343400 w 4776787"/>
                <a:gd name="connsiteY37" fmla="*/ 1214437 h 1620599"/>
                <a:gd name="connsiteX38" fmla="*/ 4469606 w 4776787"/>
                <a:gd name="connsiteY38" fmla="*/ 1235868 h 1620599"/>
                <a:gd name="connsiteX39" fmla="*/ 4512469 w 4776787"/>
                <a:gd name="connsiteY39" fmla="*/ 1235868 h 1620599"/>
                <a:gd name="connsiteX40" fmla="*/ 4600575 w 4776787"/>
                <a:gd name="connsiteY40" fmla="*/ 1245393 h 1620599"/>
                <a:gd name="connsiteX41" fmla="*/ 4669631 w 4776787"/>
                <a:gd name="connsiteY41" fmla="*/ 1214437 h 1620599"/>
                <a:gd name="connsiteX42" fmla="*/ 4679156 w 4776787"/>
                <a:gd name="connsiteY42" fmla="*/ 1102518 h 1620599"/>
                <a:gd name="connsiteX43" fmla="*/ 4679156 w 4776787"/>
                <a:gd name="connsiteY43" fmla="*/ 1071562 h 1620599"/>
                <a:gd name="connsiteX44" fmla="*/ 4581525 w 4776787"/>
                <a:gd name="connsiteY44" fmla="*/ 966787 h 1620599"/>
                <a:gd name="connsiteX45" fmla="*/ 4541044 w 4776787"/>
                <a:gd name="connsiteY45" fmla="*/ 876300 h 1620599"/>
                <a:gd name="connsiteX46" fmla="*/ 4538662 w 4776787"/>
                <a:gd name="connsiteY46" fmla="*/ 773906 h 1620599"/>
                <a:gd name="connsiteX47" fmla="*/ 4612481 w 4776787"/>
                <a:gd name="connsiteY47" fmla="*/ 692943 h 1620599"/>
                <a:gd name="connsiteX48" fmla="*/ 4724400 w 4776787"/>
                <a:gd name="connsiteY48" fmla="*/ 633412 h 1620599"/>
                <a:gd name="connsiteX49" fmla="*/ 4776787 w 4776787"/>
                <a:gd name="connsiteY49" fmla="*/ 528637 h 1620599"/>
                <a:gd name="connsiteX50" fmla="*/ 4731544 w 4776787"/>
                <a:gd name="connsiteY50" fmla="*/ 407193 h 1620599"/>
                <a:gd name="connsiteX51" fmla="*/ 4629150 w 4776787"/>
                <a:gd name="connsiteY51" fmla="*/ 250031 h 1620599"/>
                <a:gd name="connsiteX52" fmla="*/ 4541044 w 4776787"/>
                <a:gd name="connsiteY52" fmla="*/ 111918 h 1620599"/>
                <a:gd name="connsiteX53" fmla="*/ 4460081 w 4776787"/>
                <a:gd name="connsiteY53" fmla="*/ 0 h 1620599"/>
                <a:gd name="connsiteX54" fmla="*/ 4391025 w 4776787"/>
                <a:gd name="connsiteY54" fmla="*/ 173831 h 1620599"/>
                <a:gd name="connsiteX55" fmla="*/ 4348162 w 4776787"/>
                <a:gd name="connsiteY55" fmla="*/ 235743 h 1620599"/>
                <a:gd name="connsiteX56" fmla="*/ 4252912 w 4776787"/>
                <a:gd name="connsiteY56" fmla="*/ 297656 h 1620599"/>
                <a:gd name="connsiteX57" fmla="*/ 3662362 w 4776787"/>
                <a:gd name="connsiteY57" fmla="*/ 595312 h 1620599"/>
                <a:gd name="connsiteX58" fmla="*/ 2566987 w 4776787"/>
                <a:gd name="connsiteY58" fmla="*/ 600075 h 1620599"/>
                <a:gd name="connsiteX59" fmla="*/ 2466975 w 4776787"/>
                <a:gd name="connsiteY59" fmla="*/ 547687 h 1620599"/>
                <a:gd name="connsiteX60" fmla="*/ 2409825 w 4776787"/>
                <a:gd name="connsiteY60" fmla="*/ 535781 h 1620599"/>
                <a:gd name="connsiteX61" fmla="*/ 2314575 w 4776787"/>
                <a:gd name="connsiteY61" fmla="*/ 535781 h 1620599"/>
                <a:gd name="connsiteX62" fmla="*/ 2257425 w 4776787"/>
                <a:gd name="connsiteY62" fmla="*/ 538162 h 1620599"/>
                <a:gd name="connsiteX63" fmla="*/ 2219325 w 4776787"/>
                <a:gd name="connsiteY63" fmla="*/ 526256 h 1620599"/>
                <a:gd name="connsiteX64" fmla="*/ 2166937 w 4776787"/>
                <a:gd name="connsiteY64" fmla="*/ 528637 h 1620599"/>
                <a:gd name="connsiteX65" fmla="*/ 2124075 w 4776787"/>
                <a:gd name="connsiteY65" fmla="*/ 516731 h 1620599"/>
                <a:gd name="connsiteX66" fmla="*/ 2088356 w 4776787"/>
                <a:gd name="connsiteY66" fmla="*/ 514350 h 1620599"/>
                <a:gd name="connsiteX67" fmla="*/ 2009775 w 4776787"/>
                <a:gd name="connsiteY67" fmla="*/ 497681 h 1620599"/>
                <a:gd name="connsiteX68" fmla="*/ 857250 w 4776787"/>
                <a:gd name="connsiteY68" fmla="*/ 685800 h 1620599"/>
                <a:gd name="connsiteX69" fmla="*/ 454819 w 4776787"/>
                <a:gd name="connsiteY69" fmla="*/ 597693 h 1620599"/>
                <a:gd name="connsiteX70" fmla="*/ 361950 w 4776787"/>
                <a:gd name="connsiteY70" fmla="*/ 585787 h 1620599"/>
                <a:gd name="connsiteX71" fmla="*/ 233362 w 4776787"/>
                <a:gd name="connsiteY71" fmla="*/ 588168 h 1620599"/>
                <a:gd name="connsiteX72" fmla="*/ 0 w 4776787"/>
                <a:gd name="connsiteY72" fmla="*/ 645318 h 1620599"/>
                <a:gd name="connsiteX73" fmla="*/ 0 w 4776787"/>
                <a:gd name="connsiteY73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35806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845719 w 4776787"/>
                <a:gd name="connsiteY30" fmla="*/ 1469231 h 1620599"/>
                <a:gd name="connsiteX31" fmla="*/ 3955256 w 4776787"/>
                <a:gd name="connsiteY31" fmla="*/ 1412081 h 1620599"/>
                <a:gd name="connsiteX32" fmla="*/ 3971925 w 4776787"/>
                <a:gd name="connsiteY32" fmla="*/ 1340643 h 1620599"/>
                <a:gd name="connsiteX33" fmla="*/ 4100512 w 4776787"/>
                <a:gd name="connsiteY33" fmla="*/ 1354931 h 1620599"/>
                <a:gd name="connsiteX34" fmla="*/ 4162425 w 4776787"/>
                <a:gd name="connsiteY34" fmla="*/ 1362075 h 1620599"/>
                <a:gd name="connsiteX35" fmla="*/ 4207669 w 4776787"/>
                <a:gd name="connsiteY35" fmla="*/ 1247775 h 1620599"/>
                <a:gd name="connsiteX36" fmla="*/ 4264819 w 4776787"/>
                <a:gd name="connsiteY36" fmla="*/ 1197768 h 1620599"/>
                <a:gd name="connsiteX37" fmla="*/ 4343400 w 4776787"/>
                <a:gd name="connsiteY37" fmla="*/ 1214437 h 1620599"/>
                <a:gd name="connsiteX38" fmla="*/ 4469606 w 4776787"/>
                <a:gd name="connsiteY38" fmla="*/ 1235868 h 1620599"/>
                <a:gd name="connsiteX39" fmla="*/ 4512469 w 4776787"/>
                <a:gd name="connsiteY39" fmla="*/ 1235868 h 1620599"/>
                <a:gd name="connsiteX40" fmla="*/ 4600575 w 4776787"/>
                <a:gd name="connsiteY40" fmla="*/ 1245393 h 1620599"/>
                <a:gd name="connsiteX41" fmla="*/ 4669631 w 4776787"/>
                <a:gd name="connsiteY41" fmla="*/ 1214437 h 1620599"/>
                <a:gd name="connsiteX42" fmla="*/ 4679156 w 4776787"/>
                <a:gd name="connsiteY42" fmla="*/ 1102518 h 1620599"/>
                <a:gd name="connsiteX43" fmla="*/ 4679156 w 4776787"/>
                <a:gd name="connsiteY43" fmla="*/ 1071562 h 1620599"/>
                <a:gd name="connsiteX44" fmla="*/ 4581525 w 4776787"/>
                <a:gd name="connsiteY44" fmla="*/ 966787 h 1620599"/>
                <a:gd name="connsiteX45" fmla="*/ 4541044 w 4776787"/>
                <a:gd name="connsiteY45" fmla="*/ 876300 h 1620599"/>
                <a:gd name="connsiteX46" fmla="*/ 4538662 w 4776787"/>
                <a:gd name="connsiteY46" fmla="*/ 773906 h 1620599"/>
                <a:gd name="connsiteX47" fmla="*/ 4612481 w 4776787"/>
                <a:gd name="connsiteY47" fmla="*/ 692943 h 1620599"/>
                <a:gd name="connsiteX48" fmla="*/ 4724400 w 4776787"/>
                <a:gd name="connsiteY48" fmla="*/ 633412 h 1620599"/>
                <a:gd name="connsiteX49" fmla="*/ 4776787 w 4776787"/>
                <a:gd name="connsiteY49" fmla="*/ 528637 h 1620599"/>
                <a:gd name="connsiteX50" fmla="*/ 4731544 w 4776787"/>
                <a:gd name="connsiteY50" fmla="*/ 407193 h 1620599"/>
                <a:gd name="connsiteX51" fmla="*/ 4629150 w 4776787"/>
                <a:gd name="connsiteY51" fmla="*/ 250031 h 1620599"/>
                <a:gd name="connsiteX52" fmla="*/ 4541044 w 4776787"/>
                <a:gd name="connsiteY52" fmla="*/ 111918 h 1620599"/>
                <a:gd name="connsiteX53" fmla="*/ 4460081 w 4776787"/>
                <a:gd name="connsiteY53" fmla="*/ 0 h 1620599"/>
                <a:gd name="connsiteX54" fmla="*/ 4391025 w 4776787"/>
                <a:gd name="connsiteY54" fmla="*/ 173831 h 1620599"/>
                <a:gd name="connsiteX55" fmla="*/ 4348162 w 4776787"/>
                <a:gd name="connsiteY55" fmla="*/ 235743 h 1620599"/>
                <a:gd name="connsiteX56" fmla="*/ 4252912 w 4776787"/>
                <a:gd name="connsiteY56" fmla="*/ 297656 h 1620599"/>
                <a:gd name="connsiteX57" fmla="*/ 3662362 w 4776787"/>
                <a:gd name="connsiteY57" fmla="*/ 595312 h 1620599"/>
                <a:gd name="connsiteX58" fmla="*/ 2566987 w 4776787"/>
                <a:gd name="connsiteY58" fmla="*/ 600075 h 1620599"/>
                <a:gd name="connsiteX59" fmla="*/ 2466975 w 4776787"/>
                <a:gd name="connsiteY59" fmla="*/ 547687 h 1620599"/>
                <a:gd name="connsiteX60" fmla="*/ 2409825 w 4776787"/>
                <a:gd name="connsiteY60" fmla="*/ 535781 h 1620599"/>
                <a:gd name="connsiteX61" fmla="*/ 2314575 w 4776787"/>
                <a:gd name="connsiteY61" fmla="*/ 535781 h 1620599"/>
                <a:gd name="connsiteX62" fmla="*/ 2257425 w 4776787"/>
                <a:gd name="connsiteY62" fmla="*/ 538162 h 1620599"/>
                <a:gd name="connsiteX63" fmla="*/ 2219325 w 4776787"/>
                <a:gd name="connsiteY63" fmla="*/ 526256 h 1620599"/>
                <a:gd name="connsiteX64" fmla="*/ 2166937 w 4776787"/>
                <a:gd name="connsiteY64" fmla="*/ 528637 h 1620599"/>
                <a:gd name="connsiteX65" fmla="*/ 2124075 w 4776787"/>
                <a:gd name="connsiteY65" fmla="*/ 516731 h 1620599"/>
                <a:gd name="connsiteX66" fmla="*/ 2088356 w 4776787"/>
                <a:gd name="connsiteY66" fmla="*/ 514350 h 1620599"/>
                <a:gd name="connsiteX67" fmla="*/ 2009775 w 4776787"/>
                <a:gd name="connsiteY67" fmla="*/ 497681 h 1620599"/>
                <a:gd name="connsiteX68" fmla="*/ 857250 w 4776787"/>
                <a:gd name="connsiteY68" fmla="*/ 685800 h 1620599"/>
                <a:gd name="connsiteX69" fmla="*/ 454819 w 4776787"/>
                <a:gd name="connsiteY69" fmla="*/ 597693 h 1620599"/>
                <a:gd name="connsiteX70" fmla="*/ 361950 w 4776787"/>
                <a:gd name="connsiteY70" fmla="*/ 585787 h 1620599"/>
                <a:gd name="connsiteX71" fmla="*/ 233362 w 4776787"/>
                <a:gd name="connsiteY71" fmla="*/ 588168 h 1620599"/>
                <a:gd name="connsiteX72" fmla="*/ 0 w 4776787"/>
                <a:gd name="connsiteY72" fmla="*/ 645318 h 1620599"/>
                <a:gd name="connsiteX73" fmla="*/ 0 w 4776787"/>
                <a:gd name="connsiteY73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35806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845719 w 4776787"/>
                <a:gd name="connsiteY30" fmla="*/ 1469231 h 1620599"/>
                <a:gd name="connsiteX31" fmla="*/ 3955256 w 4776787"/>
                <a:gd name="connsiteY31" fmla="*/ 1412081 h 1620599"/>
                <a:gd name="connsiteX32" fmla="*/ 3971925 w 4776787"/>
                <a:gd name="connsiteY32" fmla="*/ 1340643 h 1620599"/>
                <a:gd name="connsiteX33" fmla="*/ 4100512 w 4776787"/>
                <a:gd name="connsiteY33" fmla="*/ 1354931 h 1620599"/>
                <a:gd name="connsiteX34" fmla="*/ 4162425 w 4776787"/>
                <a:gd name="connsiteY34" fmla="*/ 1362075 h 1620599"/>
                <a:gd name="connsiteX35" fmla="*/ 4207669 w 4776787"/>
                <a:gd name="connsiteY35" fmla="*/ 1247775 h 1620599"/>
                <a:gd name="connsiteX36" fmla="*/ 4264819 w 4776787"/>
                <a:gd name="connsiteY36" fmla="*/ 1197768 h 1620599"/>
                <a:gd name="connsiteX37" fmla="*/ 4343400 w 4776787"/>
                <a:gd name="connsiteY37" fmla="*/ 1214437 h 1620599"/>
                <a:gd name="connsiteX38" fmla="*/ 4469606 w 4776787"/>
                <a:gd name="connsiteY38" fmla="*/ 1235868 h 1620599"/>
                <a:gd name="connsiteX39" fmla="*/ 4512469 w 4776787"/>
                <a:gd name="connsiteY39" fmla="*/ 1235868 h 1620599"/>
                <a:gd name="connsiteX40" fmla="*/ 4600575 w 4776787"/>
                <a:gd name="connsiteY40" fmla="*/ 1245393 h 1620599"/>
                <a:gd name="connsiteX41" fmla="*/ 4669631 w 4776787"/>
                <a:gd name="connsiteY41" fmla="*/ 1214437 h 1620599"/>
                <a:gd name="connsiteX42" fmla="*/ 4679156 w 4776787"/>
                <a:gd name="connsiteY42" fmla="*/ 1102518 h 1620599"/>
                <a:gd name="connsiteX43" fmla="*/ 4679156 w 4776787"/>
                <a:gd name="connsiteY43" fmla="*/ 1071562 h 1620599"/>
                <a:gd name="connsiteX44" fmla="*/ 4581525 w 4776787"/>
                <a:gd name="connsiteY44" fmla="*/ 966787 h 1620599"/>
                <a:gd name="connsiteX45" fmla="*/ 4541044 w 4776787"/>
                <a:gd name="connsiteY45" fmla="*/ 876300 h 1620599"/>
                <a:gd name="connsiteX46" fmla="*/ 4538662 w 4776787"/>
                <a:gd name="connsiteY46" fmla="*/ 773906 h 1620599"/>
                <a:gd name="connsiteX47" fmla="*/ 4612481 w 4776787"/>
                <a:gd name="connsiteY47" fmla="*/ 692943 h 1620599"/>
                <a:gd name="connsiteX48" fmla="*/ 4724400 w 4776787"/>
                <a:gd name="connsiteY48" fmla="*/ 633412 h 1620599"/>
                <a:gd name="connsiteX49" fmla="*/ 4776787 w 4776787"/>
                <a:gd name="connsiteY49" fmla="*/ 528637 h 1620599"/>
                <a:gd name="connsiteX50" fmla="*/ 4731544 w 4776787"/>
                <a:gd name="connsiteY50" fmla="*/ 407193 h 1620599"/>
                <a:gd name="connsiteX51" fmla="*/ 4629150 w 4776787"/>
                <a:gd name="connsiteY51" fmla="*/ 250031 h 1620599"/>
                <a:gd name="connsiteX52" fmla="*/ 4541044 w 4776787"/>
                <a:gd name="connsiteY52" fmla="*/ 111918 h 1620599"/>
                <a:gd name="connsiteX53" fmla="*/ 4460081 w 4776787"/>
                <a:gd name="connsiteY53" fmla="*/ 0 h 1620599"/>
                <a:gd name="connsiteX54" fmla="*/ 4391025 w 4776787"/>
                <a:gd name="connsiteY54" fmla="*/ 173831 h 1620599"/>
                <a:gd name="connsiteX55" fmla="*/ 4348162 w 4776787"/>
                <a:gd name="connsiteY55" fmla="*/ 235743 h 1620599"/>
                <a:gd name="connsiteX56" fmla="*/ 4252912 w 4776787"/>
                <a:gd name="connsiteY56" fmla="*/ 297656 h 1620599"/>
                <a:gd name="connsiteX57" fmla="*/ 3662362 w 4776787"/>
                <a:gd name="connsiteY57" fmla="*/ 595312 h 1620599"/>
                <a:gd name="connsiteX58" fmla="*/ 2566987 w 4776787"/>
                <a:gd name="connsiteY58" fmla="*/ 600075 h 1620599"/>
                <a:gd name="connsiteX59" fmla="*/ 2466975 w 4776787"/>
                <a:gd name="connsiteY59" fmla="*/ 547687 h 1620599"/>
                <a:gd name="connsiteX60" fmla="*/ 2409825 w 4776787"/>
                <a:gd name="connsiteY60" fmla="*/ 535781 h 1620599"/>
                <a:gd name="connsiteX61" fmla="*/ 2314575 w 4776787"/>
                <a:gd name="connsiteY61" fmla="*/ 535781 h 1620599"/>
                <a:gd name="connsiteX62" fmla="*/ 2257425 w 4776787"/>
                <a:gd name="connsiteY62" fmla="*/ 538162 h 1620599"/>
                <a:gd name="connsiteX63" fmla="*/ 2219325 w 4776787"/>
                <a:gd name="connsiteY63" fmla="*/ 526256 h 1620599"/>
                <a:gd name="connsiteX64" fmla="*/ 2166937 w 4776787"/>
                <a:gd name="connsiteY64" fmla="*/ 528637 h 1620599"/>
                <a:gd name="connsiteX65" fmla="*/ 2124075 w 4776787"/>
                <a:gd name="connsiteY65" fmla="*/ 516731 h 1620599"/>
                <a:gd name="connsiteX66" fmla="*/ 2088356 w 4776787"/>
                <a:gd name="connsiteY66" fmla="*/ 514350 h 1620599"/>
                <a:gd name="connsiteX67" fmla="*/ 2009775 w 4776787"/>
                <a:gd name="connsiteY67" fmla="*/ 497681 h 1620599"/>
                <a:gd name="connsiteX68" fmla="*/ 857250 w 4776787"/>
                <a:gd name="connsiteY68" fmla="*/ 685800 h 1620599"/>
                <a:gd name="connsiteX69" fmla="*/ 454819 w 4776787"/>
                <a:gd name="connsiteY69" fmla="*/ 597693 h 1620599"/>
                <a:gd name="connsiteX70" fmla="*/ 361950 w 4776787"/>
                <a:gd name="connsiteY70" fmla="*/ 585787 h 1620599"/>
                <a:gd name="connsiteX71" fmla="*/ 233362 w 4776787"/>
                <a:gd name="connsiteY71" fmla="*/ 588168 h 1620599"/>
                <a:gd name="connsiteX72" fmla="*/ 0 w 4776787"/>
                <a:gd name="connsiteY72" fmla="*/ 645318 h 1620599"/>
                <a:gd name="connsiteX73" fmla="*/ 0 w 4776787"/>
                <a:gd name="connsiteY73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35806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845719 w 4776787"/>
                <a:gd name="connsiteY30" fmla="*/ 1469231 h 1620599"/>
                <a:gd name="connsiteX31" fmla="*/ 3955256 w 4776787"/>
                <a:gd name="connsiteY31" fmla="*/ 1412081 h 1620599"/>
                <a:gd name="connsiteX32" fmla="*/ 3971925 w 4776787"/>
                <a:gd name="connsiteY32" fmla="*/ 1340643 h 1620599"/>
                <a:gd name="connsiteX33" fmla="*/ 4100512 w 4776787"/>
                <a:gd name="connsiteY33" fmla="*/ 1354931 h 1620599"/>
                <a:gd name="connsiteX34" fmla="*/ 4162425 w 4776787"/>
                <a:gd name="connsiteY34" fmla="*/ 1362075 h 1620599"/>
                <a:gd name="connsiteX35" fmla="*/ 4207669 w 4776787"/>
                <a:gd name="connsiteY35" fmla="*/ 1247775 h 1620599"/>
                <a:gd name="connsiteX36" fmla="*/ 4264819 w 4776787"/>
                <a:gd name="connsiteY36" fmla="*/ 1197768 h 1620599"/>
                <a:gd name="connsiteX37" fmla="*/ 4343400 w 4776787"/>
                <a:gd name="connsiteY37" fmla="*/ 1214437 h 1620599"/>
                <a:gd name="connsiteX38" fmla="*/ 4469606 w 4776787"/>
                <a:gd name="connsiteY38" fmla="*/ 1235868 h 1620599"/>
                <a:gd name="connsiteX39" fmla="*/ 4512469 w 4776787"/>
                <a:gd name="connsiteY39" fmla="*/ 1235868 h 1620599"/>
                <a:gd name="connsiteX40" fmla="*/ 4600575 w 4776787"/>
                <a:gd name="connsiteY40" fmla="*/ 1245393 h 1620599"/>
                <a:gd name="connsiteX41" fmla="*/ 4669631 w 4776787"/>
                <a:gd name="connsiteY41" fmla="*/ 1214437 h 1620599"/>
                <a:gd name="connsiteX42" fmla="*/ 4679156 w 4776787"/>
                <a:gd name="connsiteY42" fmla="*/ 1102518 h 1620599"/>
                <a:gd name="connsiteX43" fmla="*/ 4679156 w 4776787"/>
                <a:gd name="connsiteY43" fmla="*/ 1071562 h 1620599"/>
                <a:gd name="connsiteX44" fmla="*/ 4581525 w 4776787"/>
                <a:gd name="connsiteY44" fmla="*/ 966787 h 1620599"/>
                <a:gd name="connsiteX45" fmla="*/ 4541044 w 4776787"/>
                <a:gd name="connsiteY45" fmla="*/ 876300 h 1620599"/>
                <a:gd name="connsiteX46" fmla="*/ 4538662 w 4776787"/>
                <a:gd name="connsiteY46" fmla="*/ 773906 h 1620599"/>
                <a:gd name="connsiteX47" fmla="*/ 4612481 w 4776787"/>
                <a:gd name="connsiteY47" fmla="*/ 692943 h 1620599"/>
                <a:gd name="connsiteX48" fmla="*/ 4724400 w 4776787"/>
                <a:gd name="connsiteY48" fmla="*/ 633412 h 1620599"/>
                <a:gd name="connsiteX49" fmla="*/ 4776787 w 4776787"/>
                <a:gd name="connsiteY49" fmla="*/ 528637 h 1620599"/>
                <a:gd name="connsiteX50" fmla="*/ 4731544 w 4776787"/>
                <a:gd name="connsiteY50" fmla="*/ 407193 h 1620599"/>
                <a:gd name="connsiteX51" fmla="*/ 4629150 w 4776787"/>
                <a:gd name="connsiteY51" fmla="*/ 250031 h 1620599"/>
                <a:gd name="connsiteX52" fmla="*/ 4541044 w 4776787"/>
                <a:gd name="connsiteY52" fmla="*/ 111918 h 1620599"/>
                <a:gd name="connsiteX53" fmla="*/ 4460081 w 4776787"/>
                <a:gd name="connsiteY53" fmla="*/ 0 h 1620599"/>
                <a:gd name="connsiteX54" fmla="*/ 4391025 w 4776787"/>
                <a:gd name="connsiteY54" fmla="*/ 173831 h 1620599"/>
                <a:gd name="connsiteX55" fmla="*/ 4348162 w 4776787"/>
                <a:gd name="connsiteY55" fmla="*/ 235743 h 1620599"/>
                <a:gd name="connsiteX56" fmla="*/ 4252912 w 4776787"/>
                <a:gd name="connsiteY56" fmla="*/ 297656 h 1620599"/>
                <a:gd name="connsiteX57" fmla="*/ 3662362 w 4776787"/>
                <a:gd name="connsiteY57" fmla="*/ 595312 h 1620599"/>
                <a:gd name="connsiteX58" fmla="*/ 2566987 w 4776787"/>
                <a:gd name="connsiteY58" fmla="*/ 600075 h 1620599"/>
                <a:gd name="connsiteX59" fmla="*/ 2466975 w 4776787"/>
                <a:gd name="connsiteY59" fmla="*/ 547687 h 1620599"/>
                <a:gd name="connsiteX60" fmla="*/ 2409825 w 4776787"/>
                <a:gd name="connsiteY60" fmla="*/ 535781 h 1620599"/>
                <a:gd name="connsiteX61" fmla="*/ 2314575 w 4776787"/>
                <a:gd name="connsiteY61" fmla="*/ 535781 h 1620599"/>
                <a:gd name="connsiteX62" fmla="*/ 2257425 w 4776787"/>
                <a:gd name="connsiteY62" fmla="*/ 538162 h 1620599"/>
                <a:gd name="connsiteX63" fmla="*/ 2219325 w 4776787"/>
                <a:gd name="connsiteY63" fmla="*/ 526256 h 1620599"/>
                <a:gd name="connsiteX64" fmla="*/ 2166937 w 4776787"/>
                <a:gd name="connsiteY64" fmla="*/ 528637 h 1620599"/>
                <a:gd name="connsiteX65" fmla="*/ 2124075 w 4776787"/>
                <a:gd name="connsiteY65" fmla="*/ 516731 h 1620599"/>
                <a:gd name="connsiteX66" fmla="*/ 2088356 w 4776787"/>
                <a:gd name="connsiteY66" fmla="*/ 514350 h 1620599"/>
                <a:gd name="connsiteX67" fmla="*/ 2009775 w 4776787"/>
                <a:gd name="connsiteY67" fmla="*/ 497681 h 1620599"/>
                <a:gd name="connsiteX68" fmla="*/ 857250 w 4776787"/>
                <a:gd name="connsiteY68" fmla="*/ 685800 h 1620599"/>
                <a:gd name="connsiteX69" fmla="*/ 454819 w 4776787"/>
                <a:gd name="connsiteY69" fmla="*/ 597693 h 1620599"/>
                <a:gd name="connsiteX70" fmla="*/ 361950 w 4776787"/>
                <a:gd name="connsiteY70" fmla="*/ 585787 h 1620599"/>
                <a:gd name="connsiteX71" fmla="*/ 233362 w 4776787"/>
                <a:gd name="connsiteY71" fmla="*/ 588168 h 1620599"/>
                <a:gd name="connsiteX72" fmla="*/ 0 w 4776787"/>
                <a:gd name="connsiteY72" fmla="*/ 645318 h 1620599"/>
                <a:gd name="connsiteX73" fmla="*/ 0 w 4776787"/>
                <a:gd name="connsiteY73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35806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845719 w 4776787"/>
                <a:gd name="connsiteY30" fmla="*/ 1469231 h 1620599"/>
                <a:gd name="connsiteX31" fmla="*/ 3955256 w 4776787"/>
                <a:gd name="connsiteY31" fmla="*/ 1412081 h 1620599"/>
                <a:gd name="connsiteX32" fmla="*/ 3971925 w 4776787"/>
                <a:gd name="connsiteY32" fmla="*/ 1340643 h 1620599"/>
                <a:gd name="connsiteX33" fmla="*/ 4100512 w 4776787"/>
                <a:gd name="connsiteY33" fmla="*/ 1354931 h 1620599"/>
                <a:gd name="connsiteX34" fmla="*/ 4162425 w 4776787"/>
                <a:gd name="connsiteY34" fmla="*/ 1362075 h 1620599"/>
                <a:gd name="connsiteX35" fmla="*/ 4207669 w 4776787"/>
                <a:gd name="connsiteY35" fmla="*/ 1247775 h 1620599"/>
                <a:gd name="connsiteX36" fmla="*/ 4264819 w 4776787"/>
                <a:gd name="connsiteY36" fmla="*/ 1197768 h 1620599"/>
                <a:gd name="connsiteX37" fmla="*/ 4343400 w 4776787"/>
                <a:gd name="connsiteY37" fmla="*/ 1214437 h 1620599"/>
                <a:gd name="connsiteX38" fmla="*/ 4469606 w 4776787"/>
                <a:gd name="connsiteY38" fmla="*/ 1235868 h 1620599"/>
                <a:gd name="connsiteX39" fmla="*/ 4512469 w 4776787"/>
                <a:gd name="connsiteY39" fmla="*/ 1235868 h 1620599"/>
                <a:gd name="connsiteX40" fmla="*/ 4600575 w 4776787"/>
                <a:gd name="connsiteY40" fmla="*/ 1245393 h 1620599"/>
                <a:gd name="connsiteX41" fmla="*/ 4669631 w 4776787"/>
                <a:gd name="connsiteY41" fmla="*/ 1214437 h 1620599"/>
                <a:gd name="connsiteX42" fmla="*/ 4679156 w 4776787"/>
                <a:gd name="connsiteY42" fmla="*/ 1102518 h 1620599"/>
                <a:gd name="connsiteX43" fmla="*/ 4679156 w 4776787"/>
                <a:gd name="connsiteY43" fmla="*/ 1071562 h 1620599"/>
                <a:gd name="connsiteX44" fmla="*/ 4581525 w 4776787"/>
                <a:gd name="connsiteY44" fmla="*/ 966787 h 1620599"/>
                <a:gd name="connsiteX45" fmla="*/ 4541044 w 4776787"/>
                <a:gd name="connsiteY45" fmla="*/ 876300 h 1620599"/>
                <a:gd name="connsiteX46" fmla="*/ 4538662 w 4776787"/>
                <a:gd name="connsiteY46" fmla="*/ 773906 h 1620599"/>
                <a:gd name="connsiteX47" fmla="*/ 4612481 w 4776787"/>
                <a:gd name="connsiteY47" fmla="*/ 692943 h 1620599"/>
                <a:gd name="connsiteX48" fmla="*/ 4724400 w 4776787"/>
                <a:gd name="connsiteY48" fmla="*/ 633412 h 1620599"/>
                <a:gd name="connsiteX49" fmla="*/ 4776787 w 4776787"/>
                <a:gd name="connsiteY49" fmla="*/ 528637 h 1620599"/>
                <a:gd name="connsiteX50" fmla="*/ 4731544 w 4776787"/>
                <a:gd name="connsiteY50" fmla="*/ 407193 h 1620599"/>
                <a:gd name="connsiteX51" fmla="*/ 4629150 w 4776787"/>
                <a:gd name="connsiteY51" fmla="*/ 250031 h 1620599"/>
                <a:gd name="connsiteX52" fmla="*/ 4541044 w 4776787"/>
                <a:gd name="connsiteY52" fmla="*/ 111918 h 1620599"/>
                <a:gd name="connsiteX53" fmla="*/ 4460081 w 4776787"/>
                <a:gd name="connsiteY53" fmla="*/ 0 h 1620599"/>
                <a:gd name="connsiteX54" fmla="*/ 4391025 w 4776787"/>
                <a:gd name="connsiteY54" fmla="*/ 173831 h 1620599"/>
                <a:gd name="connsiteX55" fmla="*/ 4348162 w 4776787"/>
                <a:gd name="connsiteY55" fmla="*/ 235743 h 1620599"/>
                <a:gd name="connsiteX56" fmla="*/ 4252912 w 4776787"/>
                <a:gd name="connsiteY56" fmla="*/ 297656 h 1620599"/>
                <a:gd name="connsiteX57" fmla="*/ 3662362 w 4776787"/>
                <a:gd name="connsiteY57" fmla="*/ 595312 h 1620599"/>
                <a:gd name="connsiteX58" fmla="*/ 2566987 w 4776787"/>
                <a:gd name="connsiteY58" fmla="*/ 600075 h 1620599"/>
                <a:gd name="connsiteX59" fmla="*/ 2466975 w 4776787"/>
                <a:gd name="connsiteY59" fmla="*/ 547687 h 1620599"/>
                <a:gd name="connsiteX60" fmla="*/ 2409825 w 4776787"/>
                <a:gd name="connsiteY60" fmla="*/ 535781 h 1620599"/>
                <a:gd name="connsiteX61" fmla="*/ 2314575 w 4776787"/>
                <a:gd name="connsiteY61" fmla="*/ 535781 h 1620599"/>
                <a:gd name="connsiteX62" fmla="*/ 2257425 w 4776787"/>
                <a:gd name="connsiteY62" fmla="*/ 538162 h 1620599"/>
                <a:gd name="connsiteX63" fmla="*/ 2219325 w 4776787"/>
                <a:gd name="connsiteY63" fmla="*/ 526256 h 1620599"/>
                <a:gd name="connsiteX64" fmla="*/ 2166937 w 4776787"/>
                <a:gd name="connsiteY64" fmla="*/ 528637 h 1620599"/>
                <a:gd name="connsiteX65" fmla="*/ 2124075 w 4776787"/>
                <a:gd name="connsiteY65" fmla="*/ 516731 h 1620599"/>
                <a:gd name="connsiteX66" fmla="*/ 2088356 w 4776787"/>
                <a:gd name="connsiteY66" fmla="*/ 514350 h 1620599"/>
                <a:gd name="connsiteX67" fmla="*/ 2009775 w 4776787"/>
                <a:gd name="connsiteY67" fmla="*/ 497681 h 1620599"/>
                <a:gd name="connsiteX68" fmla="*/ 857250 w 4776787"/>
                <a:gd name="connsiteY68" fmla="*/ 685800 h 1620599"/>
                <a:gd name="connsiteX69" fmla="*/ 454819 w 4776787"/>
                <a:gd name="connsiteY69" fmla="*/ 597693 h 1620599"/>
                <a:gd name="connsiteX70" fmla="*/ 361950 w 4776787"/>
                <a:gd name="connsiteY70" fmla="*/ 585787 h 1620599"/>
                <a:gd name="connsiteX71" fmla="*/ 233362 w 4776787"/>
                <a:gd name="connsiteY71" fmla="*/ 588168 h 1620599"/>
                <a:gd name="connsiteX72" fmla="*/ 0 w 4776787"/>
                <a:gd name="connsiteY72" fmla="*/ 645318 h 1620599"/>
                <a:gd name="connsiteX73" fmla="*/ 0 w 4776787"/>
                <a:gd name="connsiteY73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35806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845719 w 4776787"/>
                <a:gd name="connsiteY30" fmla="*/ 1469231 h 1620599"/>
                <a:gd name="connsiteX31" fmla="*/ 3955256 w 4776787"/>
                <a:gd name="connsiteY31" fmla="*/ 1412081 h 1620599"/>
                <a:gd name="connsiteX32" fmla="*/ 3971925 w 4776787"/>
                <a:gd name="connsiteY32" fmla="*/ 1340643 h 1620599"/>
                <a:gd name="connsiteX33" fmla="*/ 4100512 w 4776787"/>
                <a:gd name="connsiteY33" fmla="*/ 1354931 h 1620599"/>
                <a:gd name="connsiteX34" fmla="*/ 4162425 w 4776787"/>
                <a:gd name="connsiteY34" fmla="*/ 1362075 h 1620599"/>
                <a:gd name="connsiteX35" fmla="*/ 4207669 w 4776787"/>
                <a:gd name="connsiteY35" fmla="*/ 1247775 h 1620599"/>
                <a:gd name="connsiteX36" fmla="*/ 4264819 w 4776787"/>
                <a:gd name="connsiteY36" fmla="*/ 1197768 h 1620599"/>
                <a:gd name="connsiteX37" fmla="*/ 4343400 w 4776787"/>
                <a:gd name="connsiteY37" fmla="*/ 1214437 h 1620599"/>
                <a:gd name="connsiteX38" fmla="*/ 4469606 w 4776787"/>
                <a:gd name="connsiteY38" fmla="*/ 1235868 h 1620599"/>
                <a:gd name="connsiteX39" fmla="*/ 4512469 w 4776787"/>
                <a:gd name="connsiteY39" fmla="*/ 1235868 h 1620599"/>
                <a:gd name="connsiteX40" fmla="*/ 4600575 w 4776787"/>
                <a:gd name="connsiteY40" fmla="*/ 1245393 h 1620599"/>
                <a:gd name="connsiteX41" fmla="*/ 4669631 w 4776787"/>
                <a:gd name="connsiteY41" fmla="*/ 1214437 h 1620599"/>
                <a:gd name="connsiteX42" fmla="*/ 4679156 w 4776787"/>
                <a:gd name="connsiteY42" fmla="*/ 1102518 h 1620599"/>
                <a:gd name="connsiteX43" fmla="*/ 4679156 w 4776787"/>
                <a:gd name="connsiteY43" fmla="*/ 1071562 h 1620599"/>
                <a:gd name="connsiteX44" fmla="*/ 4581525 w 4776787"/>
                <a:gd name="connsiteY44" fmla="*/ 966787 h 1620599"/>
                <a:gd name="connsiteX45" fmla="*/ 4541044 w 4776787"/>
                <a:gd name="connsiteY45" fmla="*/ 876300 h 1620599"/>
                <a:gd name="connsiteX46" fmla="*/ 4538662 w 4776787"/>
                <a:gd name="connsiteY46" fmla="*/ 773906 h 1620599"/>
                <a:gd name="connsiteX47" fmla="*/ 4612481 w 4776787"/>
                <a:gd name="connsiteY47" fmla="*/ 692943 h 1620599"/>
                <a:gd name="connsiteX48" fmla="*/ 4724400 w 4776787"/>
                <a:gd name="connsiteY48" fmla="*/ 633412 h 1620599"/>
                <a:gd name="connsiteX49" fmla="*/ 4776787 w 4776787"/>
                <a:gd name="connsiteY49" fmla="*/ 528637 h 1620599"/>
                <a:gd name="connsiteX50" fmla="*/ 4731544 w 4776787"/>
                <a:gd name="connsiteY50" fmla="*/ 407193 h 1620599"/>
                <a:gd name="connsiteX51" fmla="*/ 4629150 w 4776787"/>
                <a:gd name="connsiteY51" fmla="*/ 250031 h 1620599"/>
                <a:gd name="connsiteX52" fmla="*/ 4541044 w 4776787"/>
                <a:gd name="connsiteY52" fmla="*/ 111918 h 1620599"/>
                <a:gd name="connsiteX53" fmla="*/ 4460081 w 4776787"/>
                <a:gd name="connsiteY53" fmla="*/ 0 h 1620599"/>
                <a:gd name="connsiteX54" fmla="*/ 4391025 w 4776787"/>
                <a:gd name="connsiteY54" fmla="*/ 173831 h 1620599"/>
                <a:gd name="connsiteX55" fmla="*/ 4348162 w 4776787"/>
                <a:gd name="connsiteY55" fmla="*/ 235743 h 1620599"/>
                <a:gd name="connsiteX56" fmla="*/ 4252912 w 4776787"/>
                <a:gd name="connsiteY56" fmla="*/ 297656 h 1620599"/>
                <a:gd name="connsiteX57" fmla="*/ 3662362 w 4776787"/>
                <a:gd name="connsiteY57" fmla="*/ 595312 h 1620599"/>
                <a:gd name="connsiteX58" fmla="*/ 2566987 w 4776787"/>
                <a:gd name="connsiteY58" fmla="*/ 600075 h 1620599"/>
                <a:gd name="connsiteX59" fmla="*/ 2466975 w 4776787"/>
                <a:gd name="connsiteY59" fmla="*/ 547687 h 1620599"/>
                <a:gd name="connsiteX60" fmla="*/ 2409825 w 4776787"/>
                <a:gd name="connsiteY60" fmla="*/ 535781 h 1620599"/>
                <a:gd name="connsiteX61" fmla="*/ 2314575 w 4776787"/>
                <a:gd name="connsiteY61" fmla="*/ 535781 h 1620599"/>
                <a:gd name="connsiteX62" fmla="*/ 2257425 w 4776787"/>
                <a:gd name="connsiteY62" fmla="*/ 538162 h 1620599"/>
                <a:gd name="connsiteX63" fmla="*/ 2219325 w 4776787"/>
                <a:gd name="connsiteY63" fmla="*/ 526256 h 1620599"/>
                <a:gd name="connsiteX64" fmla="*/ 2166937 w 4776787"/>
                <a:gd name="connsiteY64" fmla="*/ 528637 h 1620599"/>
                <a:gd name="connsiteX65" fmla="*/ 2124075 w 4776787"/>
                <a:gd name="connsiteY65" fmla="*/ 516731 h 1620599"/>
                <a:gd name="connsiteX66" fmla="*/ 2088356 w 4776787"/>
                <a:gd name="connsiteY66" fmla="*/ 514350 h 1620599"/>
                <a:gd name="connsiteX67" fmla="*/ 2009775 w 4776787"/>
                <a:gd name="connsiteY67" fmla="*/ 497681 h 1620599"/>
                <a:gd name="connsiteX68" fmla="*/ 857250 w 4776787"/>
                <a:gd name="connsiteY68" fmla="*/ 685800 h 1620599"/>
                <a:gd name="connsiteX69" fmla="*/ 454819 w 4776787"/>
                <a:gd name="connsiteY69" fmla="*/ 597693 h 1620599"/>
                <a:gd name="connsiteX70" fmla="*/ 361950 w 4776787"/>
                <a:gd name="connsiteY70" fmla="*/ 585787 h 1620599"/>
                <a:gd name="connsiteX71" fmla="*/ 233362 w 4776787"/>
                <a:gd name="connsiteY71" fmla="*/ 588168 h 1620599"/>
                <a:gd name="connsiteX72" fmla="*/ 0 w 4776787"/>
                <a:gd name="connsiteY72" fmla="*/ 645318 h 1620599"/>
                <a:gd name="connsiteX73" fmla="*/ 0 w 4776787"/>
                <a:gd name="connsiteY73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55056 w 4776787"/>
                <a:gd name="connsiteY23" fmla="*/ 728662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845719 w 4776787"/>
                <a:gd name="connsiteY30" fmla="*/ 1469231 h 1620599"/>
                <a:gd name="connsiteX31" fmla="*/ 3955256 w 4776787"/>
                <a:gd name="connsiteY31" fmla="*/ 1412081 h 1620599"/>
                <a:gd name="connsiteX32" fmla="*/ 3971925 w 4776787"/>
                <a:gd name="connsiteY32" fmla="*/ 1340643 h 1620599"/>
                <a:gd name="connsiteX33" fmla="*/ 4100512 w 4776787"/>
                <a:gd name="connsiteY33" fmla="*/ 1354931 h 1620599"/>
                <a:gd name="connsiteX34" fmla="*/ 4162425 w 4776787"/>
                <a:gd name="connsiteY34" fmla="*/ 1362075 h 1620599"/>
                <a:gd name="connsiteX35" fmla="*/ 4207669 w 4776787"/>
                <a:gd name="connsiteY35" fmla="*/ 1247775 h 1620599"/>
                <a:gd name="connsiteX36" fmla="*/ 4264819 w 4776787"/>
                <a:gd name="connsiteY36" fmla="*/ 1197768 h 1620599"/>
                <a:gd name="connsiteX37" fmla="*/ 4343400 w 4776787"/>
                <a:gd name="connsiteY37" fmla="*/ 1214437 h 1620599"/>
                <a:gd name="connsiteX38" fmla="*/ 4469606 w 4776787"/>
                <a:gd name="connsiteY38" fmla="*/ 1235868 h 1620599"/>
                <a:gd name="connsiteX39" fmla="*/ 4512469 w 4776787"/>
                <a:gd name="connsiteY39" fmla="*/ 1235868 h 1620599"/>
                <a:gd name="connsiteX40" fmla="*/ 4600575 w 4776787"/>
                <a:gd name="connsiteY40" fmla="*/ 1245393 h 1620599"/>
                <a:gd name="connsiteX41" fmla="*/ 4669631 w 4776787"/>
                <a:gd name="connsiteY41" fmla="*/ 1214437 h 1620599"/>
                <a:gd name="connsiteX42" fmla="*/ 4679156 w 4776787"/>
                <a:gd name="connsiteY42" fmla="*/ 1102518 h 1620599"/>
                <a:gd name="connsiteX43" fmla="*/ 4679156 w 4776787"/>
                <a:gd name="connsiteY43" fmla="*/ 1071562 h 1620599"/>
                <a:gd name="connsiteX44" fmla="*/ 4581525 w 4776787"/>
                <a:gd name="connsiteY44" fmla="*/ 966787 h 1620599"/>
                <a:gd name="connsiteX45" fmla="*/ 4541044 w 4776787"/>
                <a:gd name="connsiteY45" fmla="*/ 876300 h 1620599"/>
                <a:gd name="connsiteX46" fmla="*/ 4538662 w 4776787"/>
                <a:gd name="connsiteY46" fmla="*/ 773906 h 1620599"/>
                <a:gd name="connsiteX47" fmla="*/ 4612481 w 4776787"/>
                <a:gd name="connsiteY47" fmla="*/ 692943 h 1620599"/>
                <a:gd name="connsiteX48" fmla="*/ 4724400 w 4776787"/>
                <a:gd name="connsiteY48" fmla="*/ 633412 h 1620599"/>
                <a:gd name="connsiteX49" fmla="*/ 4776787 w 4776787"/>
                <a:gd name="connsiteY49" fmla="*/ 528637 h 1620599"/>
                <a:gd name="connsiteX50" fmla="*/ 4731544 w 4776787"/>
                <a:gd name="connsiteY50" fmla="*/ 407193 h 1620599"/>
                <a:gd name="connsiteX51" fmla="*/ 4629150 w 4776787"/>
                <a:gd name="connsiteY51" fmla="*/ 250031 h 1620599"/>
                <a:gd name="connsiteX52" fmla="*/ 4541044 w 4776787"/>
                <a:gd name="connsiteY52" fmla="*/ 111918 h 1620599"/>
                <a:gd name="connsiteX53" fmla="*/ 4460081 w 4776787"/>
                <a:gd name="connsiteY53" fmla="*/ 0 h 1620599"/>
                <a:gd name="connsiteX54" fmla="*/ 4391025 w 4776787"/>
                <a:gd name="connsiteY54" fmla="*/ 173831 h 1620599"/>
                <a:gd name="connsiteX55" fmla="*/ 4348162 w 4776787"/>
                <a:gd name="connsiteY55" fmla="*/ 235743 h 1620599"/>
                <a:gd name="connsiteX56" fmla="*/ 4252912 w 4776787"/>
                <a:gd name="connsiteY56" fmla="*/ 297656 h 1620599"/>
                <a:gd name="connsiteX57" fmla="*/ 3662362 w 4776787"/>
                <a:gd name="connsiteY57" fmla="*/ 595312 h 1620599"/>
                <a:gd name="connsiteX58" fmla="*/ 2566987 w 4776787"/>
                <a:gd name="connsiteY58" fmla="*/ 600075 h 1620599"/>
                <a:gd name="connsiteX59" fmla="*/ 2466975 w 4776787"/>
                <a:gd name="connsiteY59" fmla="*/ 547687 h 1620599"/>
                <a:gd name="connsiteX60" fmla="*/ 2409825 w 4776787"/>
                <a:gd name="connsiteY60" fmla="*/ 535781 h 1620599"/>
                <a:gd name="connsiteX61" fmla="*/ 2314575 w 4776787"/>
                <a:gd name="connsiteY61" fmla="*/ 535781 h 1620599"/>
                <a:gd name="connsiteX62" fmla="*/ 2257425 w 4776787"/>
                <a:gd name="connsiteY62" fmla="*/ 538162 h 1620599"/>
                <a:gd name="connsiteX63" fmla="*/ 2219325 w 4776787"/>
                <a:gd name="connsiteY63" fmla="*/ 526256 h 1620599"/>
                <a:gd name="connsiteX64" fmla="*/ 2166937 w 4776787"/>
                <a:gd name="connsiteY64" fmla="*/ 528637 h 1620599"/>
                <a:gd name="connsiteX65" fmla="*/ 2124075 w 4776787"/>
                <a:gd name="connsiteY65" fmla="*/ 516731 h 1620599"/>
                <a:gd name="connsiteX66" fmla="*/ 2088356 w 4776787"/>
                <a:gd name="connsiteY66" fmla="*/ 514350 h 1620599"/>
                <a:gd name="connsiteX67" fmla="*/ 2009775 w 4776787"/>
                <a:gd name="connsiteY67" fmla="*/ 497681 h 1620599"/>
                <a:gd name="connsiteX68" fmla="*/ 857250 w 4776787"/>
                <a:gd name="connsiteY68" fmla="*/ 685800 h 1620599"/>
                <a:gd name="connsiteX69" fmla="*/ 454819 w 4776787"/>
                <a:gd name="connsiteY69" fmla="*/ 597693 h 1620599"/>
                <a:gd name="connsiteX70" fmla="*/ 361950 w 4776787"/>
                <a:gd name="connsiteY70" fmla="*/ 585787 h 1620599"/>
                <a:gd name="connsiteX71" fmla="*/ 233362 w 4776787"/>
                <a:gd name="connsiteY71" fmla="*/ 588168 h 1620599"/>
                <a:gd name="connsiteX72" fmla="*/ 0 w 4776787"/>
                <a:gd name="connsiteY72" fmla="*/ 645318 h 1620599"/>
                <a:gd name="connsiteX73" fmla="*/ 0 w 4776787"/>
                <a:gd name="connsiteY73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59618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845719 w 4776787"/>
                <a:gd name="connsiteY30" fmla="*/ 1469231 h 1620599"/>
                <a:gd name="connsiteX31" fmla="*/ 3955256 w 4776787"/>
                <a:gd name="connsiteY31" fmla="*/ 1412081 h 1620599"/>
                <a:gd name="connsiteX32" fmla="*/ 3971925 w 4776787"/>
                <a:gd name="connsiteY32" fmla="*/ 1340643 h 1620599"/>
                <a:gd name="connsiteX33" fmla="*/ 4100512 w 4776787"/>
                <a:gd name="connsiteY33" fmla="*/ 1354931 h 1620599"/>
                <a:gd name="connsiteX34" fmla="*/ 4162425 w 4776787"/>
                <a:gd name="connsiteY34" fmla="*/ 1362075 h 1620599"/>
                <a:gd name="connsiteX35" fmla="*/ 4207669 w 4776787"/>
                <a:gd name="connsiteY35" fmla="*/ 1247775 h 1620599"/>
                <a:gd name="connsiteX36" fmla="*/ 4264819 w 4776787"/>
                <a:gd name="connsiteY36" fmla="*/ 1197768 h 1620599"/>
                <a:gd name="connsiteX37" fmla="*/ 4343400 w 4776787"/>
                <a:gd name="connsiteY37" fmla="*/ 1214437 h 1620599"/>
                <a:gd name="connsiteX38" fmla="*/ 4469606 w 4776787"/>
                <a:gd name="connsiteY38" fmla="*/ 1235868 h 1620599"/>
                <a:gd name="connsiteX39" fmla="*/ 4512469 w 4776787"/>
                <a:gd name="connsiteY39" fmla="*/ 1235868 h 1620599"/>
                <a:gd name="connsiteX40" fmla="*/ 4600575 w 4776787"/>
                <a:gd name="connsiteY40" fmla="*/ 1245393 h 1620599"/>
                <a:gd name="connsiteX41" fmla="*/ 4669631 w 4776787"/>
                <a:gd name="connsiteY41" fmla="*/ 1214437 h 1620599"/>
                <a:gd name="connsiteX42" fmla="*/ 4679156 w 4776787"/>
                <a:gd name="connsiteY42" fmla="*/ 1102518 h 1620599"/>
                <a:gd name="connsiteX43" fmla="*/ 4679156 w 4776787"/>
                <a:gd name="connsiteY43" fmla="*/ 1071562 h 1620599"/>
                <a:gd name="connsiteX44" fmla="*/ 4581525 w 4776787"/>
                <a:gd name="connsiteY44" fmla="*/ 966787 h 1620599"/>
                <a:gd name="connsiteX45" fmla="*/ 4541044 w 4776787"/>
                <a:gd name="connsiteY45" fmla="*/ 876300 h 1620599"/>
                <a:gd name="connsiteX46" fmla="*/ 4538662 w 4776787"/>
                <a:gd name="connsiteY46" fmla="*/ 773906 h 1620599"/>
                <a:gd name="connsiteX47" fmla="*/ 4612481 w 4776787"/>
                <a:gd name="connsiteY47" fmla="*/ 692943 h 1620599"/>
                <a:gd name="connsiteX48" fmla="*/ 4724400 w 4776787"/>
                <a:gd name="connsiteY48" fmla="*/ 633412 h 1620599"/>
                <a:gd name="connsiteX49" fmla="*/ 4776787 w 4776787"/>
                <a:gd name="connsiteY49" fmla="*/ 528637 h 1620599"/>
                <a:gd name="connsiteX50" fmla="*/ 4731544 w 4776787"/>
                <a:gd name="connsiteY50" fmla="*/ 407193 h 1620599"/>
                <a:gd name="connsiteX51" fmla="*/ 4629150 w 4776787"/>
                <a:gd name="connsiteY51" fmla="*/ 250031 h 1620599"/>
                <a:gd name="connsiteX52" fmla="*/ 4541044 w 4776787"/>
                <a:gd name="connsiteY52" fmla="*/ 111918 h 1620599"/>
                <a:gd name="connsiteX53" fmla="*/ 4460081 w 4776787"/>
                <a:gd name="connsiteY53" fmla="*/ 0 h 1620599"/>
                <a:gd name="connsiteX54" fmla="*/ 4391025 w 4776787"/>
                <a:gd name="connsiteY54" fmla="*/ 173831 h 1620599"/>
                <a:gd name="connsiteX55" fmla="*/ 4348162 w 4776787"/>
                <a:gd name="connsiteY55" fmla="*/ 235743 h 1620599"/>
                <a:gd name="connsiteX56" fmla="*/ 4252912 w 4776787"/>
                <a:gd name="connsiteY56" fmla="*/ 297656 h 1620599"/>
                <a:gd name="connsiteX57" fmla="*/ 3662362 w 4776787"/>
                <a:gd name="connsiteY57" fmla="*/ 595312 h 1620599"/>
                <a:gd name="connsiteX58" fmla="*/ 2566987 w 4776787"/>
                <a:gd name="connsiteY58" fmla="*/ 600075 h 1620599"/>
                <a:gd name="connsiteX59" fmla="*/ 2466975 w 4776787"/>
                <a:gd name="connsiteY59" fmla="*/ 547687 h 1620599"/>
                <a:gd name="connsiteX60" fmla="*/ 2409825 w 4776787"/>
                <a:gd name="connsiteY60" fmla="*/ 535781 h 1620599"/>
                <a:gd name="connsiteX61" fmla="*/ 2314575 w 4776787"/>
                <a:gd name="connsiteY61" fmla="*/ 535781 h 1620599"/>
                <a:gd name="connsiteX62" fmla="*/ 2257425 w 4776787"/>
                <a:gd name="connsiteY62" fmla="*/ 538162 h 1620599"/>
                <a:gd name="connsiteX63" fmla="*/ 2219325 w 4776787"/>
                <a:gd name="connsiteY63" fmla="*/ 526256 h 1620599"/>
                <a:gd name="connsiteX64" fmla="*/ 2166937 w 4776787"/>
                <a:gd name="connsiteY64" fmla="*/ 528637 h 1620599"/>
                <a:gd name="connsiteX65" fmla="*/ 2124075 w 4776787"/>
                <a:gd name="connsiteY65" fmla="*/ 516731 h 1620599"/>
                <a:gd name="connsiteX66" fmla="*/ 2088356 w 4776787"/>
                <a:gd name="connsiteY66" fmla="*/ 514350 h 1620599"/>
                <a:gd name="connsiteX67" fmla="*/ 2009775 w 4776787"/>
                <a:gd name="connsiteY67" fmla="*/ 497681 h 1620599"/>
                <a:gd name="connsiteX68" fmla="*/ 857250 w 4776787"/>
                <a:gd name="connsiteY68" fmla="*/ 685800 h 1620599"/>
                <a:gd name="connsiteX69" fmla="*/ 454819 w 4776787"/>
                <a:gd name="connsiteY69" fmla="*/ 597693 h 1620599"/>
                <a:gd name="connsiteX70" fmla="*/ 361950 w 4776787"/>
                <a:gd name="connsiteY70" fmla="*/ 585787 h 1620599"/>
                <a:gd name="connsiteX71" fmla="*/ 233362 w 4776787"/>
                <a:gd name="connsiteY71" fmla="*/ 588168 h 1620599"/>
                <a:gd name="connsiteX72" fmla="*/ 0 w 4776787"/>
                <a:gd name="connsiteY72" fmla="*/ 645318 h 1620599"/>
                <a:gd name="connsiteX73" fmla="*/ 0 w 4776787"/>
                <a:gd name="connsiteY73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59618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845719 w 4776787"/>
                <a:gd name="connsiteY30" fmla="*/ 1469231 h 1620599"/>
                <a:gd name="connsiteX31" fmla="*/ 3955256 w 4776787"/>
                <a:gd name="connsiteY31" fmla="*/ 1412081 h 1620599"/>
                <a:gd name="connsiteX32" fmla="*/ 3971925 w 4776787"/>
                <a:gd name="connsiteY32" fmla="*/ 1340643 h 1620599"/>
                <a:gd name="connsiteX33" fmla="*/ 4100512 w 4776787"/>
                <a:gd name="connsiteY33" fmla="*/ 1354931 h 1620599"/>
                <a:gd name="connsiteX34" fmla="*/ 4162425 w 4776787"/>
                <a:gd name="connsiteY34" fmla="*/ 1362075 h 1620599"/>
                <a:gd name="connsiteX35" fmla="*/ 4207669 w 4776787"/>
                <a:gd name="connsiteY35" fmla="*/ 1247775 h 1620599"/>
                <a:gd name="connsiteX36" fmla="*/ 4264819 w 4776787"/>
                <a:gd name="connsiteY36" fmla="*/ 1197768 h 1620599"/>
                <a:gd name="connsiteX37" fmla="*/ 4343400 w 4776787"/>
                <a:gd name="connsiteY37" fmla="*/ 1214437 h 1620599"/>
                <a:gd name="connsiteX38" fmla="*/ 4469606 w 4776787"/>
                <a:gd name="connsiteY38" fmla="*/ 1235868 h 1620599"/>
                <a:gd name="connsiteX39" fmla="*/ 4512469 w 4776787"/>
                <a:gd name="connsiteY39" fmla="*/ 1235868 h 1620599"/>
                <a:gd name="connsiteX40" fmla="*/ 4600575 w 4776787"/>
                <a:gd name="connsiteY40" fmla="*/ 1245393 h 1620599"/>
                <a:gd name="connsiteX41" fmla="*/ 4669631 w 4776787"/>
                <a:gd name="connsiteY41" fmla="*/ 1214437 h 1620599"/>
                <a:gd name="connsiteX42" fmla="*/ 4679156 w 4776787"/>
                <a:gd name="connsiteY42" fmla="*/ 1102518 h 1620599"/>
                <a:gd name="connsiteX43" fmla="*/ 4679156 w 4776787"/>
                <a:gd name="connsiteY43" fmla="*/ 1071562 h 1620599"/>
                <a:gd name="connsiteX44" fmla="*/ 4581525 w 4776787"/>
                <a:gd name="connsiteY44" fmla="*/ 966787 h 1620599"/>
                <a:gd name="connsiteX45" fmla="*/ 4541044 w 4776787"/>
                <a:gd name="connsiteY45" fmla="*/ 876300 h 1620599"/>
                <a:gd name="connsiteX46" fmla="*/ 4538662 w 4776787"/>
                <a:gd name="connsiteY46" fmla="*/ 773906 h 1620599"/>
                <a:gd name="connsiteX47" fmla="*/ 4612481 w 4776787"/>
                <a:gd name="connsiteY47" fmla="*/ 692943 h 1620599"/>
                <a:gd name="connsiteX48" fmla="*/ 4724400 w 4776787"/>
                <a:gd name="connsiteY48" fmla="*/ 633412 h 1620599"/>
                <a:gd name="connsiteX49" fmla="*/ 4776787 w 4776787"/>
                <a:gd name="connsiteY49" fmla="*/ 528637 h 1620599"/>
                <a:gd name="connsiteX50" fmla="*/ 4731544 w 4776787"/>
                <a:gd name="connsiteY50" fmla="*/ 407193 h 1620599"/>
                <a:gd name="connsiteX51" fmla="*/ 4629150 w 4776787"/>
                <a:gd name="connsiteY51" fmla="*/ 250031 h 1620599"/>
                <a:gd name="connsiteX52" fmla="*/ 4541044 w 4776787"/>
                <a:gd name="connsiteY52" fmla="*/ 111918 h 1620599"/>
                <a:gd name="connsiteX53" fmla="*/ 4460081 w 4776787"/>
                <a:gd name="connsiteY53" fmla="*/ 0 h 1620599"/>
                <a:gd name="connsiteX54" fmla="*/ 4391025 w 4776787"/>
                <a:gd name="connsiteY54" fmla="*/ 173831 h 1620599"/>
                <a:gd name="connsiteX55" fmla="*/ 4348162 w 4776787"/>
                <a:gd name="connsiteY55" fmla="*/ 235743 h 1620599"/>
                <a:gd name="connsiteX56" fmla="*/ 4252912 w 4776787"/>
                <a:gd name="connsiteY56" fmla="*/ 297656 h 1620599"/>
                <a:gd name="connsiteX57" fmla="*/ 3662362 w 4776787"/>
                <a:gd name="connsiteY57" fmla="*/ 595312 h 1620599"/>
                <a:gd name="connsiteX58" fmla="*/ 2566987 w 4776787"/>
                <a:gd name="connsiteY58" fmla="*/ 600075 h 1620599"/>
                <a:gd name="connsiteX59" fmla="*/ 2466975 w 4776787"/>
                <a:gd name="connsiteY59" fmla="*/ 547687 h 1620599"/>
                <a:gd name="connsiteX60" fmla="*/ 2409825 w 4776787"/>
                <a:gd name="connsiteY60" fmla="*/ 535781 h 1620599"/>
                <a:gd name="connsiteX61" fmla="*/ 2314575 w 4776787"/>
                <a:gd name="connsiteY61" fmla="*/ 535781 h 1620599"/>
                <a:gd name="connsiteX62" fmla="*/ 2257425 w 4776787"/>
                <a:gd name="connsiteY62" fmla="*/ 538162 h 1620599"/>
                <a:gd name="connsiteX63" fmla="*/ 2219325 w 4776787"/>
                <a:gd name="connsiteY63" fmla="*/ 526256 h 1620599"/>
                <a:gd name="connsiteX64" fmla="*/ 2166937 w 4776787"/>
                <a:gd name="connsiteY64" fmla="*/ 528637 h 1620599"/>
                <a:gd name="connsiteX65" fmla="*/ 2124075 w 4776787"/>
                <a:gd name="connsiteY65" fmla="*/ 516731 h 1620599"/>
                <a:gd name="connsiteX66" fmla="*/ 2088356 w 4776787"/>
                <a:gd name="connsiteY66" fmla="*/ 514350 h 1620599"/>
                <a:gd name="connsiteX67" fmla="*/ 2009775 w 4776787"/>
                <a:gd name="connsiteY67" fmla="*/ 497681 h 1620599"/>
                <a:gd name="connsiteX68" fmla="*/ 857250 w 4776787"/>
                <a:gd name="connsiteY68" fmla="*/ 685800 h 1620599"/>
                <a:gd name="connsiteX69" fmla="*/ 454819 w 4776787"/>
                <a:gd name="connsiteY69" fmla="*/ 597693 h 1620599"/>
                <a:gd name="connsiteX70" fmla="*/ 361950 w 4776787"/>
                <a:gd name="connsiteY70" fmla="*/ 585787 h 1620599"/>
                <a:gd name="connsiteX71" fmla="*/ 233362 w 4776787"/>
                <a:gd name="connsiteY71" fmla="*/ 588168 h 1620599"/>
                <a:gd name="connsiteX72" fmla="*/ 0 w 4776787"/>
                <a:gd name="connsiteY72" fmla="*/ 645318 h 1620599"/>
                <a:gd name="connsiteX73" fmla="*/ 0 w 4776787"/>
                <a:gd name="connsiteY73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59618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845719 w 4776787"/>
                <a:gd name="connsiteY30" fmla="*/ 1469231 h 1620599"/>
                <a:gd name="connsiteX31" fmla="*/ 3955256 w 4776787"/>
                <a:gd name="connsiteY31" fmla="*/ 1412081 h 1620599"/>
                <a:gd name="connsiteX32" fmla="*/ 3971925 w 4776787"/>
                <a:gd name="connsiteY32" fmla="*/ 1340643 h 1620599"/>
                <a:gd name="connsiteX33" fmla="*/ 4100512 w 4776787"/>
                <a:gd name="connsiteY33" fmla="*/ 1354931 h 1620599"/>
                <a:gd name="connsiteX34" fmla="*/ 4162425 w 4776787"/>
                <a:gd name="connsiteY34" fmla="*/ 1362075 h 1620599"/>
                <a:gd name="connsiteX35" fmla="*/ 4207669 w 4776787"/>
                <a:gd name="connsiteY35" fmla="*/ 1247775 h 1620599"/>
                <a:gd name="connsiteX36" fmla="*/ 4264819 w 4776787"/>
                <a:gd name="connsiteY36" fmla="*/ 1197768 h 1620599"/>
                <a:gd name="connsiteX37" fmla="*/ 4343400 w 4776787"/>
                <a:gd name="connsiteY37" fmla="*/ 1214437 h 1620599"/>
                <a:gd name="connsiteX38" fmla="*/ 4469606 w 4776787"/>
                <a:gd name="connsiteY38" fmla="*/ 1235868 h 1620599"/>
                <a:gd name="connsiteX39" fmla="*/ 4512469 w 4776787"/>
                <a:gd name="connsiteY39" fmla="*/ 1235868 h 1620599"/>
                <a:gd name="connsiteX40" fmla="*/ 4600575 w 4776787"/>
                <a:gd name="connsiteY40" fmla="*/ 1245393 h 1620599"/>
                <a:gd name="connsiteX41" fmla="*/ 4669631 w 4776787"/>
                <a:gd name="connsiteY41" fmla="*/ 1214437 h 1620599"/>
                <a:gd name="connsiteX42" fmla="*/ 4679156 w 4776787"/>
                <a:gd name="connsiteY42" fmla="*/ 1102518 h 1620599"/>
                <a:gd name="connsiteX43" fmla="*/ 4679156 w 4776787"/>
                <a:gd name="connsiteY43" fmla="*/ 1071562 h 1620599"/>
                <a:gd name="connsiteX44" fmla="*/ 4581525 w 4776787"/>
                <a:gd name="connsiteY44" fmla="*/ 966787 h 1620599"/>
                <a:gd name="connsiteX45" fmla="*/ 4541044 w 4776787"/>
                <a:gd name="connsiteY45" fmla="*/ 876300 h 1620599"/>
                <a:gd name="connsiteX46" fmla="*/ 4538662 w 4776787"/>
                <a:gd name="connsiteY46" fmla="*/ 773906 h 1620599"/>
                <a:gd name="connsiteX47" fmla="*/ 4612481 w 4776787"/>
                <a:gd name="connsiteY47" fmla="*/ 692943 h 1620599"/>
                <a:gd name="connsiteX48" fmla="*/ 4724400 w 4776787"/>
                <a:gd name="connsiteY48" fmla="*/ 633412 h 1620599"/>
                <a:gd name="connsiteX49" fmla="*/ 4776787 w 4776787"/>
                <a:gd name="connsiteY49" fmla="*/ 528637 h 1620599"/>
                <a:gd name="connsiteX50" fmla="*/ 4731544 w 4776787"/>
                <a:gd name="connsiteY50" fmla="*/ 407193 h 1620599"/>
                <a:gd name="connsiteX51" fmla="*/ 4629150 w 4776787"/>
                <a:gd name="connsiteY51" fmla="*/ 250031 h 1620599"/>
                <a:gd name="connsiteX52" fmla="*/ 4541044 w 4776787"/>
                <a:gd name="connsiteY52" fmla="*/ 111918 h 1620599"/>
                <a:gd name="connsiteX53" fmla="*/ 4460081 w 4776787"/>
                <a:gd name="connsiteY53" fmla="*/ 0 h 1620599"/>
                <a:gd name="connsiteX54" fmla="*/ 4391025 w 4776787"/>
                <a:gd name="connsiteY54" fmla="*/ 173831 h 1620599"/>
                <a:gd name="connsiteX55" fmla="*/ 4348162 w 4776787"/>
                <a:gd name="connsiteY55" fmla="*/ 235743 h 1620599"/>
                <a:gd name="connsiteX56" fmla="*/ 4252912 w 4776787"/>
                <a:gd name="connsiteY56" fmla="*/ 297656 h 1620599"/>
                <a:gd name="connsiteX57" fmla="*/ 3662362 w 4776787"/>
                <a:gd name="connsiteY57" fmla="*/ 595312 h 1620599"/>
                <a:gd name="connsiteX58" fmla="*/ 2566987 w 4776787"/>
                <a:gd name="connsiteY58" fmla="*/ 600075 h 1620599"/>
                <a:gd name="connsiteX59" fmla="*/ 2466975 w 4776787"/>
                <a:gd name="connsiteY59" fmla="*/ 547687 h 1620599"/>
                <a:gd name="connsiteX60" fmla="*/ 2409825 w 4776787"/>
                <a:gd name="connsiteY60" fmla="*/ 535781 h 1620599"/>
                <a:gd name="connsiteX61" fmla="*/ 2314575 w 4776787"/>
                <a:gd name="connsiteY61" fmla="*/ 535781 h 1620599"/>
                <a:gd name="connsiteX62" fmla="*/ 2257425 w 4776787"/>
                <a:gd name="connsiteY62" fmla="*/ 538162 h 1620599"/>
                <a:gd name="connsiteX63" fmla="*/ 2219325 w 4776787"/>
                <a:gd name="connsiteY63" fmla="*/ 526256 h 1620599"/>
                <a:gd name="connsiteX64" fmla="*/ 2166937 w 4776787"/>
                <a:gd name="connsiteY64" fmla="*/ 528637 h 1620599"/>
                <a:gd name="connsiteX65" fmla="*/ 2124075 w 4776787"/>
                <a:gd name="connsiteY65" fmla="*/ 516731 h 1620599"/>
                <a:gd name="connsiteX66" fmla="*/ 2088356 w 4776787"/>
                <a:gd name="connsiteY66" fmla="*/ 514350 h 1620599"/>
                <a:gd name="connsiteX67" fmla="*/ 2009775 w 4776787"/>
                <a:gd name="connsiteY67" fmla="*/ 497681 h 1620599"/>
                <a:gd name="connsiteX68" fmla="*/ 857250 w 4776787"/>
                <a:gd name="connsiteY68" fmla="*/ 685800 h 1620599"/>
                <a:gd name="connsiteX69" fmla="*/ 454819 w 4776787"/>
                <a:gd name="connsiteY69" fmla="*/ 597693 h 1620599"/>
                <a:gd name="connsiteX70" fmla="*/ 361950 w 4776787"/>
                <a:gd name="connsiteY70" fmla="*/ 585787 h 1620599"/>
                <a:gd name="connsiteX71" fmla="*/ 233362 w 4776787"/>
                <a:gd name="connsiteY71" fmla="*/ 588168 h 1620599"/>
                <a:gd name="connsiteX72" fmla="*/ 0 w 4776787"/>
                <a:gd name="connsiteY72" fmla="*/ 645318 h 1620599"/>
                <a:gd name="connsiteX73" fmla="*/ 0 w 4776787"/>
                <a:gd name="connsiteY73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59618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845719 w 4776787"/>
                <a:gd name="connsiteY30" fmla="*/ 1469231 h 1620599"/>
                <a:gd name="connsiteX31" fmla="*/ 3955256 w 4776787"/>
                <a:gd name="connsiteY31" fmla="*/ 1412081 h 1620599"/>
                <a:gd name="connsiteX32" fmla="*/ 3971925 w 4776787"/>
                <a:gd name="connsiteY32" fmla="*/ 1340643 h 1620599"/>
                <a:gd name="connsiteX33" fmla="*/ 4100512 w 4776787"/>
                <a:gd name="connsiteY33" fmla="*/ 1354931 h 1620599"/>
                <a:gd name="connsiteX34" fmla="*/ 4162425 w 4776787"/>
                <a:gd name="connsiteY34" fmla="*/ 1362075 h 1620599"/>
                <a:gd name="connsiteX35" fmla="*/ 4207669 w 4776787"/>
                <a:gd name="connsiteY35" fmla="*/ 1247775 h 1620599"/>
                <a:gd name="connsiteX36" fmla="*/ 4264819 w 4776787"/>
                <a:gd name="connsiteY36" fmla="*/ 1197768 h 1620599"/>
                <a:gd name="connsiteX37" fmla="*/ 4343400 w 4776787"/>
                <a:gd name="connsiteY37" fmla="*/ 1214437 h 1620599"/>
                <a:gd name="connsiteX38" fmla="*/ 4469606 w 4776787"/>
                <a:gd name="connsiteY38" fmla="*/ 1235868 h 1620599"/>
                <a:gd name="connsiteX39" fmla="*/ 4512469 w 4776787"/>
                <a:gd name="connsiteY39" fmla="*/ 1235868 h 1620599"/>
                <a:gd name="connsiteX40" fmla="*/ 4600575 w 4776787"/>
                <a:gd name="connsiteY40" fmla="*/ 1245393 h 1620599"/>
                <a:gd name="connsiteX41" fmla="*/ 4669631 w 4776787"/>
                <a:gd name="connsiteY41" fmla="*/ 1214437 h 1620599"/>
                <a:gd name="connsiteX42" fmla="*/ 4679156 w 4776787"/>
                <a:gd name="connsiteY42" fmla="*/ 1102518 h 1620599"/>
                <a:gd name="connsiteX43" fmla="*/ 4679156 w 4776787"/>
                <a:gd name="connsiteY43" fmla="*/ 1071562 h 1620599"/>
                <a:gd name="connsiteX44" fmla="*/ 4581525 w 4776787"/>
                <a:gd name="connsiteY44" fmla="*/ 966787 h 1620599"/>
                <a:gd name="connsiteX45" fmla="*/ 4541044 w 4776787"/>
                <a:gd name="connsiteY45" fmla="*/ 876300 h 1620599"/>
                <a:gd name="connsiteX46" fmla="*/ 4538662 w 4776787"/>
                <a:gd name="connsiteY46" fmla="*/ 773906 h 1620599"/>
                <a:gd name="connsiteX47" fmla="*/ 4612481 w 4776787"/>
                <a:gd name="connsiteY47" fmla="*/ 692943 h 1620599"/>
                <a:gd name="connsiteX48" fmla="*/ 4724400 w 4776787"/>
                <a:gd name="connsiteY48" fmla="*/ 633412 h 1620599"/>
                <a:gd name="connsiteX49" fmla="*/ 4776787 w 4776787"/>
                <a:gd name="connsiteY49" fmla="*/ 528637 h 1620599"/>
                <a:gd name="connsiteX50" fmla="*/ 4731544 w 4776787"/>
                <a:gd name="connsiteY50" fmla="*/ 407193 h 1620599"/>
                <a:gd name="connsiteX51" fmla="*/ 4629150 w 4776787"/>
                <a:gd name="connsiteY51" fmla="*/ 250031 h 1620599"/>
                <a:gd name="connsiteX52" fmla="*/ 4541044 w 4776787"/>
                <a:gd name="connsiteY52" fmla="*/ 111918 h 1620599"/>
                <a:gd name="connsiteX53" fmla="*/ 4460081 w 4776787"/>
                <a:gd name="connsiteY53" fmla="*/ 0 h 1620599"/>
                <a:gd name="connsiteX54" fmla="*/ 4391025 w 4776787"/>
                <a:gd name="connsiteY54" fmla="*/ 173831 h 1620599"/>
                <a:gd name="connsiteX55" fmla="*/ 4348162 w 4776787"/>
                <a:gd name="connsiteY55" fmla="*/ 235743 h 1620599"/>
                <a:gd name="connsiteX56" fmla="*/ 4252912 w 4776787"/>
                <a:gd name="connsiteY56" fmla="*/ 297656 h 1620599"/>
                <a:gd name="connsiteX57" fmla="*/ 3662362 w 4776787"/>
                <a:gd name="connsiteY57" fmla="*/ 595312 h 1620599"/>
                <a:gd name="connsiteX58" fmla="*/ 2566987 w 4776787"/>
                <a:gd name="connsiteY58" fmla="*/ 600075 h 1620599"/>
                <a:gd name="connsiteX59" fmla="*/ 2466975 w 4776787"/>
                <a:gd name="connsiteY59" fmla="*/ 547687 h 1620599"/>
                <a:gd name="connsiteX60" fmla="*/ 2409825 w 4776787"/>
                <a:gd name="connsiteY60" fmla="*/ 535781 h 1620599"/>
                <a:gd name="connsiteX61" fmla="*/ 2314575 w 4776787"/>
                <a:gd name="connsiteY61" fmla="*/ 535781 h 1620599"/>
                <a:gd name="connsiteX62" fmla="*/ 2257425 w 4776787"/>
                <a:gd name="connsiteY62" fmla="*/ 538162 h 1620599"/>
                <a:gd name="connsiteX63" fmla="*/ 2219325 w 4776787"/>
                <a:gd name="connsiteY63" fmla="*/ 526256 h 1620599"/>
                <a:gd name="connsiteX64" fmla="*/ 2166937 w 4776787"/>
                <a:gd name="connsiteY64" fmla="*/ 528637 h 1620599"/>
                <a:gd name="connsiteX65" fmla="*/ 2124075 w 4776787"/>
                <a:gd name="connsiteY65" fmla="*/ 516731 h 1620599"/>
                <a:gd name="connsiteX66" fmla="*/ 2088356 w 4776787"/>
                <a:gd name="connsiteY66" fmla="*/ 514350 h 1620599"/>
                <a:gd name="connsiteX67" fmla="*/ 2009775 w 4776787"/>
                <a:gd name="connsiteY67" fmla="*/ 497681 h 1620599"/>
                <a:gd name="connsiteX68" fmla="*/ 857250 w 4776787"/>
                <a:gd name="connsiteY68" fmla="*/ 685800 h 1620599"/>
                <a:gd name="connsiteX69" fmla="*/ 454819 w 4776787"/>
                <a:gd name="connsiteY69" fmla="*/ 597693 h 1620599"/>
                <a:gd name="connsiteX70" fmla="*/ 361950 w 4776787"/>
                <a:gd name="connsiteY70" fmla="*/ 585787 h 1620599"/>
                <a:gd name="connsiteX71" fmla="*/ 233362 w 4776787"/>
                <a:gd name="connsiteY71" fmla="*/ 588168 h 1620599"/>
                <a:gd name="connsiteX72" fmla="*/ 0 w 4776787"/>
                <a:gd name="connsiteY72" fmla="*/ 645318 h 1620599"/>
                <a:gd name="connsiteX73" fmla="*/ 0 w 4776787"/>
                <a:gd name="connsiteY73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59618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845719 w 4776787"/>
                <a:gd name="connsiteY30" fmla="*/ 1469231 h 1620599"/>
                <a:gd name="connsiteX31" fmla="*/ 3955256 w 4776787"/>
                <a:gd name="connsiteY31" fmla="*/ 1412081 h 1620599"/>
                <a:gd name="connsiteX32" fmla="*/ 3971925 w 4776787"/>
                <a:gd name="connsiteY32" fmla="*/ 1340643 h 1620599"/>
                <a:gd name="connsiteX33" fmla="*/ 4100512 w 4776787"/>
                <a:gd name="connsiteY33" fmla="*/ 1354931 h 1620599"/>
                <a:gd name="connsiteX34" fmla="*/ 4162425 w 4776787"/>
                <a:gd name="connsiteY34" fmla="*/ 1362075 h 1620599"/>
                <a:gd name="connsiteX35" fmla="*/ 4207669 w 4776787"/>
                <a:gd name="connsiteY35" fmla="*/ 1247775 h 1620599"/>
                <a:gd name="connsiteX36" fmla="*/ 4264819 w 4776787"/>
                <a:gd name="connsiteY36" fmla="*/ 1197768 h 1620599"/>
                <a:gd name="connsiteX37" fmla="*/ 4343400 w 4776787"/>
                <a:gd name="connsiteY37" fmla="*/ 1214437 h 1620599"/>
                <a:gd name="connsiteX38" fmla="*/ 4469606 w 4776787"/>
                <a:gd name="connsiteY38" fmla="*/ 1235868 h 1620599"/>
                <a:gd name="connsiteX39" fmla="*/ 4512469 w 4776787"/>
                <a:gd name="connsiteY39" fmla="*/ 1235868 h 1620599"/>
                <a:gd name="connsiteX40" fmla="*/ 4600575 w 4776787"/>
                <a:gd name="connsiteY40" fmla="*/ 1245393 h 1620599"/>
                <a:gd name="connsiteX41" fmla="*/ 4669631 w 4776787"/>
                <a:gd name="connsiteY41" fmla="*/ 1214437 h 1620599"/>
                <a:gd name="connsiteX42" fmla="*/ 4679156 w 4776787"/>
                <a:gd name="connsiteY42" fmla="*/ 1102518 h 1620599"/>
                <a:gd name="connsiteX43" fmla="*/ 4679156 w 4776787"/>
                <a:gd name="connsiteY43" fmla="*/ 1071562 h 1620599"/>
                <a:gd name="connsiteX44" fmla="*/ 4581525 w 4776787"/>
                <a:gd name="connsiteY44" fmla="*/ 966787 h 1620599"/>
                <a:gd name="connsiteX45" fmla="*/ 4541044 w 4776787"/>
                <a:gd name="connsiteY45" fmla="*/ 876300 h 1620599"/>
                <a:gd name="connsiteX46" fmla="*/ 4538662 w 4776787"/>
                <a:gd name="connsiteY46" fmla="*/ 773906 h 1620599"/>
                <a:gd name="connsiteX47" fmla="*/ 4612481 w 4776787"/>
                <a:gd name="connsiteY47" fmla="*/ 692943 h 1620599"/>
                <a:gd name="connsiteX48" fmla="*/ 4724400 w 4776787"/>
                <a:gd name="connsiteY48" fmla="*/ 633412 h 1620599"/>
                <a:gd name="connsiteX49" fmla="*/ 4776787 w 4776787"/>
                <a:gd name="connsiteY49" fmla="*/ 528637 h 1620599"/>
                <a:gd name="connsiteX50" fmla="*/ 4731544 w 4776787"/>
                <a:gd name="connsiteY50" fmla="*/ 407193 h 1620599"/>
                <a:gd name="connsiteX51" fmla="*/ 4629150 w 4776787"/>
                <a:gd name="connsiteY51" fmla="*/ 250031 h 1620599"/>
                <a:gd name="connsiteX52" fmla="*/ 4541044 w 4776787"/>
                <a:gd name="connsiteY52" fmla="*/ 111918 h 1620599"/>
                <a:gd name="connsiteX53" fmla="*/ 4460081 w 4776787"/>
                <a:gd name="connsiteY53" fmla="*/ 0 h 1620599"/>
                <a:gd name="connsiteX54" fmla="*/ 4391025 w 4776787"/>
                <a:gd name="connsiteY54" fmla="*/ 173831 h 1620599"/>
                <a:gd name="connsiteX55" fmla="*/ 4348162 w 4776787"/>
                <a:gd name="connsiteY55" fmla="*/ 235743 h 1620599"/>
                <a:gd name="connsiteX56" fmla="*/ 4252912 w 4776787"/>
                <a:gd name="connsiteY56" fmla="*/ 297656 h 1620599"/>
                <a:gd name="connsiteX57" fmla="*/ 3662362 w 4776787"/>
                <a:gd name="connsiteY57" fmla="*/ 595312 h 1620599"/>
                <a:gd name="connsiteX58" fmla="*/ 2566987 w 4776787"/>
                <a:gd name="connsiteY58" fmla="*/ 600075 h 1620599"/>
                <a:gd name="connsiteX59" fmla="*/ 2466975 w 4776787"/>
                <a:gd name="connsiteY59" fmla="*/ 547687 h 1620599"/>
                <a:gd name="connsiteX60" fmla="*/ 2409825 w 4776787"/>
                <a:gd name="connsiteY60" fmla="*/ 535781 h 1620599"/>
                <a:gd name="connsiteX61" fmla="*/ 2314575 w 4776787"/>
                <a:gd name="connsiteY61" fmla="*/ 535781 h 1620599"/>
                <a:gd name="connsiteX62" fmla="*/ 2257425 w 4776787"/>
                <a:gd name="connsiteY62" fmla="*/ 538162 h 1620599"/>
                <a:gd name="connsiteX63" fmla="*/ 2219325 w 4776787"/>
                <a:gd name="connsiteY63" fmla="*/ 526256 h 1620599"/>
                <a:gd name="connsiteX64" fmla="*/ 2166937 w 4776787"/>
                <a:gd name="connsiteY64" fmla="*/ 528637 h 1620599"/>
                <a:gd name="connsiteX65" fmla="*/ 2124075 w 4776787"/>
                <a:gd name="connsiteY65" fmla="*/ 516731 h 1620599"/>
                <a:gd name="connsiteX66" fmla="*/ 2088356 w 4776787"/>
                <a:gd name="connsiteY66" fmla="*/ 514350 h 1620599"/>
                <a:gd name="connsiteX67" fmla="*/ 2009775 w 4776787"/>
                <a:gd name="connsiteY67" fmla="*/ 497681 h 1620599"/>
                <a:gd name="connsiteX68" fmla="*/ 857250 w 4776787"/>
                <a:gd name="connsiteY68" fmla="*/ 685800 h 1620599"/>
                <a:gd name="connsiteX69" fmla="*/ 454819 w 4776787"/>
                <a:gd name="connsiteY69" fmla="*/ 597693 h 1620599"/>
                <a:gd name="connsiteX70" fmla="*/ 361950 w 4776787"/>
                <a:gd name="connsiteY70" fmla="*/ 585787 h 1620599"/>
                <a:gd name="connsiteX71" fmla="*/ 233362 w 4776787"/>
                <a:gd name="connsiteY71" fmla="*/ 588168 h 1620599"/>
                <a:gd name="connsiteX72" fmla="*/ 0 w 4776787"/>
                <a:gd name="connsiteY72" fmla="*/ 645318 h 1620599"/>
                <a:gd name="connsiteX73" fmla="*/ 0 w 4776787"/>
                <a:gd name="connsiteY73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59618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845719 w 4776787"/>
                <a:gd name="connsiteY30" fmla="*/ 1469231 h 1620599"/>
                <a:gd name="connsiteX31" fmla="*/ 3955256 w 4776787"/>
                <a:gd name="connsiteY31" fmla="*/ 1412081 h 1620599"/>
                <a:gd name="connsiteX32" fmla="*/ 3971925 w 4776787"/>
                <a:gd name="connsiteY32" fmla="*/ 1340643 h 1620599"/>
                <a:gd name="connsiteX33" fmla="*/ 4100512 w 4776787"/>
                <a:gd name="connsiteY33" fmla="*/ 1354931 h 1620599"/>
                <a:gd name="connsiteX34" fmla="*/ 4162425 w 4776787"/>
                <a:gd name="connsiteY34" fmla="*/ 1362075 h 1620599"/>
                <a:gd name="connsiteX35" fmla="*/ 4207669 w 4776787"/>
                <a:gd name="connsiteY35" fmla="*/ 1247775 h 1620599"/>
                <a:gd name="connsiteX36" fmla="*/ 4264819 w 4776787"/>
                <a:gd name="connsiteY36" fmla="*/ 1197768 h 1620599"/>
                <a:gd name="connsiteX37" fmla="*/ 4343400 w 4776787"/>
                <a:gd name="connsiteY37" fmla="*/ 1214437 h 1620599"/>
                <a:gd name="connsiteX38" fmla="*/ 4469606 w 4776787"/>
                <a:gd name="connsiteY38" fmla="*/ 1235868 h 1620599"/>
                <a:gd name="connsiteX39" fmla="*/ 4512469 w 4776787"/>
                <a:gd name="connsiteY39" fmla="*/ 1235868 h 1620599"/>
                <a:gd name="connsiteX40" fmla="*/ 4600575 w 4776787"/>
                <a:gd name="connsiteY40" fmla="*/ 1245393 h 1620599"/>
                <a:gd name="connsiteX41" fmla="*/ 4669631 w 4776787"/>
                <a:gd name="connsiteY41" fmla="*/ 1214437 h 1620599"/>
                <a:gd name="connsiteX42" fmla="*/ 4679156 w 4776787"/>
                <a:gd name="connsiteY42" fmla="*/ 1102518 h 1620599"/>
                <a:gd name="connsiteX43" fmla="*/ 4679156 w 4776787"/>
                <a:gd name="connsiteY43" fmla="*/ 1071562 h 1620599"/>
                <a:gd name="connsiteX44" fmla="*/ 4581525 w 4776787"/>
                <a:gd name="connsiteY44" fmla="*/ 966787 h 1620599"/>
                <a:gd name="connsiteX45" fmla="*/ 4541044 w 4776787"/>
                <a:gd name="connsiteY45" fmla="*/ 876300 h 1620599"/>
                <a:gd name="connsiteX46" fmla="*/ 4538662 w 4776787"/>
                <a:gd name="connsiteY46" fmla="*/ 773906 h 1620599"/>
                <a:gd name="connsiteX47" fmla="*/ 4612481 w 4776787"/>
                <a:gd name="connsiteY47" fmla="*/ 692943 h 1620599"/>
                <a:gd name="connsiteX48" fmla="*/ 4724400 w 4776787"/>
                <a:gd name="connsiteY48" fmla="*/ 633412 h 1620599"/>
                <a:gd name="connsiteX49" fmla="*/ 4776787 w 4776787"/>
                <a:gd name="connsiteY49" fmla="*/ 528637 h 1620599"/>
                <a:gd name="connsiteX50" fmla="*/ 4731544 w 4776787"/>
                <a:gd name="connsiteY50" fmla="*/ 407193 h 1620599"/>
                <a:gd name="connsiteX51" fmla="*/ 4629150 w 4776787"/>
                <a:gd name="connsiteY51" fmla="*/ 250031 h 1620599"/>
                <a:gd name="connsiteX52" fmla="*/ 4541044 w 4776787"/>
                <a:gd name="connsiteY52" fmla="*/ 111918 h 1620599"/>
                <a:gd name="connsiteX53" fmla="*/ 4460081 w 4776787"/>
                <a:gd name="connsiteY53" fmla="*/ 0 h 1620599"/>
                <a:gd name="connsiteX54" fmla="*/ 4391025 w 4776787"/>
                <a:gd name="connsiteY54" fmla="*/ 173831 h 1620599"/>
                <a:gd name="connsiteX55" fmla="*/ 4348162 w 4776787"/>
                <a:gd name="connsiteY55" fmla="*/ 235743 h 1620599"/>
                <a:gd name="connsiteX56" fmla="*/ 4252912 w 4776787"/>
                <a:gd name="connsiteY56" fmla="*/ 297656 h 1620599"/>
                <a:gd name="connsiteX57" fmla="*/ 3662362 w 4776787"/>
                <a:gd name="connsiteY57" fmla="*/ 595312 h 1620599"/>
                <a:gd name="connsiteX58" fmla="*/ 2566987 w 4776787"/>
                <a:gd name="connsiteY58" fmla="*/ 600075 h 1620599"/>
                <a:gd name="connsiteX59" fmla="*/ 2466975 w 4776787"/>
                <a:gd name="connsiteY59" fmla="*/ 547687 h 1620599"/>
                <a:gd name="connsiteX60" fmla="*/ 2409825 w 4776787"/>
                <a:gd name="connsiteY60" fmla="*/ 535781 h 1620599"/>
                <a:gd name="connsiteX61" fmla="*/ 2314575 w 4776787"/>
                <a:gd name="connsiteY61" fmla="*/ 535781 h 1620599"/>
                <a:gd name="connsiteX62" fmla="*/ 2257425 w 4776787"/>
                <a:gd name="connsiteY62" fmla="*/ 538162 h 1620599"/>
                <a:gd name="connsiteX63" fmla="*/ 2219325 w 4776787"/>
                <a:gd name="connsiteY63" fmla="*/ 526256 h 1620599"/>
                <a:gd name="connsiteX64" fmla="*/ 2166937 w 4776787"/>
                <a:gd name="connsiteY64" fmla="*/ 528637 h 1620599"/>
                <a:gd name="connsiteX65" fmla="*/ 2124075 w 4776787"/>
                <a:gd name="connsiteY65" fmla="*/ 516731 h 1620599"/>
                <a:gd name="connsiteX66" fmla="*/ 2088356 w 4776787"/>
                <a:gd name="connsiteY66" fmla="*/ 514350 h 1620599"/>
                <a:gd name="connsiteX67" fmla="*/ 2009775 w 4776787"/>
                <a:gd name="connsiteY67" fmla="*/ 497681 h 1620599"/>
                <a:gd name="connsiteX68" fmla="*/ 857250 w 4776787"/>
                <a:gd name="connsiteY68" fmla="*/ 685800 h 1620599"/>
                <a:gd name="connsiteX69" fmla="*/ 454819 w 4776787"/>
                <a:gd name="connsiteY69" fmla="*/ 597693 h 1620599"/>
                <a:gd name="connsiteX70" fmla="*/ 361950 w 4776787"/>
                <a:gd name="connsiteY70" fmla="*/ 585787 h 1620599"/>
                <a:gd name="connsiteX71" fmla="*/ 233362 w 4776787"/>
                <a:gd name="connsiteY71" fmla="*/ 588168 h 1620599"/>
                <a:gd name="connsiteX72" fmla="*/ 0 w 4776787"/>
                <a:gd name="connsiteY72" fmla="*/ 645318 h 1620599"/>
                <a:gd name="connsiteX73" fmla="*/ 0 w 4776787"/>
                <a:gd name="connsiteY73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59618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845719 w 4776787"/>
                <a:gd name="connsiteY30" fmla="*/ 1469231 h 1620599"/>
                <a:gd name="connsiteX31" fmla="*/ 3955256 w 4776787"/>
                <a:gd name="connsiteY31" fmla="*/ 1412081 h 1620599"/>
                <a:gd name="connsiteX32" fmla="*/ 3971925 w 4776787"/>
                <a:gd name="connsiteY32" fmla="*/ 1340643 h 1620599"/>
                <a:gd name="connsiteX33" fmla="*/ 4100512 w 4776787"/>
                <a:gd name="connsiteY33" fmla="*/ 1354931 h 1620599"/>
                <a:gd name="connsiteX34" fmla="*/ 4162425 w 4776787"/>
                <a:gd name="connsiteY34" fmla="*/ 1362075 h 1620599"/>
                <a:gd name="connsiteX35" fmla="*/ 4207669 w 4776787"/>
                <a:gd name="connsiteY35" fmla="*/ 1247775 h 1620599"/>
                <a:gd name="connsiteX36" fmla="*/ 4264819 w 4776787"/>
                <a:gd name="connsiteY36" fmla="*/ 1197768 h 1620599"/>
                <a:gd name="connsiteX37" fmla="*/ 4343400 w 4776787"/>
                <a:gd name="connsiteY37" fmla="*/ 1214437 h 1620599"/>
                <a:gd name="connsiteX38" fmla="*/ 4469606 w 4776787"/>
                <a:gd name="connsiteY38" fmla="*/ 1235868 h 1620599"/>
                <a:gd name="connsiteX39" fmla="*/ 4512469 w 4776787"/>
                <a:gd name="connsiteY39" fmla="*/ 1235868 h 1620599"/>
                <a:gd name="connsiteX40" fmla="*/ 4600575 w 4776787"/>
                <a:gd name="connsiteY40" fmla="*/ 1245393 h 1620599"/>
                <a:gd name="connsiteX41" fmla="*/ 4669631 w 4776787"/>
                <a:gd name="connsiteY41" fmla="*/ 1214437 h 1620599"/>
                <a:gd name="connsiteX42" fmla="*/ 4679156 w 4776787"/>
                <a:gd name="connsiteY42" fmla="*/ 1102518 h 1620599"/>
                <a:gd name="connsiteX43" fmla="*/ 4679156 w 4776787"/>
                <a:gd name="connsiteY43" fmla="*/ 1071562 h 1620599"/>
                <a:gd name="connsiteX44" fmla="*/ 4581525 w 4776787"/>
                <a:gd name="connsiteY44" fmla="*/ 966787 h 1620599"/>
                <a:gd name="connsiteX45" fmla="*/ 4541044 w 4776787"/>
                <a:gd name="connsiteY45" fmla="*/ 876300 h 1620599"/>
                <a:gd name="connsiteX46" fmla="*/ 4538662 w 4776787"/>
                <a:gd name="connsiteY46" fmla="*/ 773906 h 1620599"/>
                <a:gd name="connsiteX47" fmla="*/ 4612481 w 4776787"/>
                <a:gd name="connsiteY47" fmla="*/ 692943 h 1620599"/>
                <a:gd name="connsiteX48" fmla="*/ 4724400 w 4776787"/>
                <a:gd name="connsiteY48" fmla="*/ 633412 h 1620599"/>
                <a:gd name="connsiteX49" fmla="*/ 4776787 w 4776787"/>
                <a:gd name="connsiteY49" fmla="*/ 528637 h 1620599"/>
                <a:gd name="connsiteX50" fmla="*/ 4731544 w 4776787"/>
                <a:gd name="connsiteY50" fmla="*/ 407193 h 1620599"/>
                <a:gd name="connsiteX51" fmla="*/ 4629150 w 4776787"/>
                <a:gd name="connsiteY51" fmla="*/ 250031 h 1620599"/>
                <a:gd name="connsiteX52" fmla="*/ 4541044 w 4776787"/>
                <a:gd name="connsiteY52" fmla="*/ 111918 h 1620599"/>
                <a:gd name="connsiteX53" fmla="*/ 4460081 w 4776787"/>
                <a:gd name="connsiteY53" fmla="*/ 0 h 1620599"/>
                <a:gd name="connsiteX54" fmla="*/ 4391025 w 4776787"/>
                <a:gd name="connsiteY54" fmla="*/ 173831 h 1620599"/>
                <a:gd name="connsiteX55" fmla="*/ 4348162 w 4776787"/>
                <a:gd name="connsiteY55" fmla="*/ 235743 h 1620599"/>
                <a:gd name="connsiteX56" fmla="*/ 4252912 w 4776787"/>
                <a:gd name="connsiteY56" fmla="*/ 297656 h 1620599"/>
                <a:gd name="connsiteX57" fmla="*/ 3662362 w 4776787"/>
                <a:gd name="connsiteY57" fmla="*/ 595312 h 1620599"/>
                <a:gd name="connsiteX58" fmla="*/ 2566987 w 4776787"/>
                <a:gd name="connsiteY58" fmla="*/ 600075 h 1620599"/>
                <a:gd name="connsiteX59" fmla="*/ 2466975 w 4776787"/>
                <a:gd name="connsiteY59" fmla="*/ 547687 h 1620599"/>
                <a:gd name="connsiteX60" fmla="*/ 2409825 w 4776787"/>
                <a:gd name="connsiteY60" fmla="*/ 535781 h 1620599"/>
                <a:gd name="connsiteX61" fmla="*/ 2314575 w 4776787"/>
                <a:gd name="connsiteY61" fmla="*/ 535781 h 1620599"/>
                <a:gd name="connsiteX62" fmla="*/ 2257425 w 4776787"/>
                <a:gd name="connsiteY62" fmla="*/ 538162 h 1620599"/>
                <a:gd name="connsiteX63" fmla="*/ 2219325 w 4776787"/>
                <a:gd name="connsiteY63" fmla="*/ 526256 h 1620599"/>
                <a:gd name="connsiteX64" fmla="*/ 2166937 w 4776787"/>
                <a:gd name="connsiteY64" fmla="*/ 528637 h 1620599"/>
                <a:gd name="connsiteX65" fmla="*/ 2124075 w 4776787"/>
                <a:gd name="connsiteY65" fmla="*/ 516731 h 1620599"/>
                <a:gd name="connsiteX66" fmla="*/ 2088356 w 4776787"/>
                <a:gd name="connsiteY66" fmla="*/ 514350 h 1620599"/>
                <a:gd name="connsiteX67" fmla="*/ 2009775 w 4776787"/>
                <a:gd name="connsiteY67" fmla="*/ 497681 h 1620599"/>
                <a:gd name="connsiteX68" fmla="*/ 857250 w 4776787"/>
                <a:gd name="connsiteY68" fmla="*/ 685800 h 1620599"/>
                <a:gd name="connsiteX69" fmla="*/ 454819 w 4776787"/>
                <a:gd name="connsiteY69" fmla="*/ 597693 h 1620599"/>
                <a:gd name="connsiteX70" fmla="*/ 361950 w 4776787"/>
                <a:gd name="connsiteY70" fmla="*/ 585787 h 1620599"/>
                <a:gd name="connsiteX71" fmla="*/ 233362 w 4776787"/>
                <a:gd name="connsiteY71" fmla="*/ 588168 h 1620599"/>
                <a:gd name="connsiteX72" fmla="*/ 0 w 4776787"/>
                <a:gd name="connsiteY72" fmla="*/ 645318 h 1620599"/>
                <a:gd name="connsiteX73" fmla="*/ 0 w 4776787"/>
                <a:gd name="connsiteY73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59618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845719 w 4776787"/>
                <a:gd name="connsiteY30" fmla="*/ 1469231 h 1620599"/>
                <a:gd name="connsiteX31" fmla="*/ 3955256 w 4776787"/>
                <a:gd name="connsiteY31" fmla="*/ 1412081 h 1620599"/>
                <a:gd name="connsiteX32" fmla="*/ 3971925 w 4776787"/>
                <a:gd name="connsiteY32" fmla="*/ 1340643 h 1620599"/>
                <a:gd name="connsiteX33" fmla="*/ 4100512 w 4776787"/>
                <a:gd name="connsiteY33" fmla="*/ 1354931 h 1620599"/>
                <a:gd name="connsiteX34" fmla="*/ 4162425 w 4776787"/>
                <a:gd name="connsiteY34" fmla="*/ 1362075 h 1620599"/>
                <a:gd name="connsiteX35" fmla="*/ 4207669 w 4776787"/>
                <a:gd name="connsiteY35" fmla="*/ 1247775 h 1620599"/>
                <a:gd name="connsiteX36" fmla="*/ 4264819 w 4776787"/>
                <a:gd name="connsiteY36" fmla="*/ 1197768 h 1620599"/>
                <a:gd name="connsiteX37" fmla="*/ 4343400 w 4776787"/>
                <a:gd name="connsiteY37" fmla="*/ 1214437 h 1620599"/>
                <a:gd name="connsiteX38" fmla="*/ 4469606 w 4776787"/>
                <a:gd name="connsiteY38" fmla="*/ 1235868 h 1620599"/>
                <a:gd name="connsiteX39" fmla="*/ 4512469 w 4776787"/>
                <a:gd name="connsiteY39" fmla="*/ 1235868 h 1620599"/>
                <a:gd name="connsiteX40" fmla="*/ 4600575 w 4776787"/>
                <a:gd name="connsiteY40" fmla="*/ 1245393 h 1620599"/>
                <a:gd name="connsiteX41" fmla="*/ 4669631 w 4776787"/>
                <a:gd name="connsiteY41" fmla="*/ 1214437 h 1620599"/>
                <a:gd name="connsiteX42" fmla="*/ 4679156 w 4776787"/>
                <a:gd name="connsiteY42" fmla="*/ 1102518 h 1620599"/>
                <a:gd name="connsiteX43" fmla="*/ 4679156 w 4776787"/>
                <a:gd name="connsiteY43" fmla="*/ 1071562 h 1620599"/>
                <a:gd name="connsiteX44" fmla="*/ 4581525 w 4776787"/>
                <a:gd name="connsiteY44" fmla="*/ 966787 h 1620599"/>
                <a:gd name="connsiteX45" fmla="*/ 4541044 w 4776787"/>
                <a:gd name="connsiteY45" fmla="*/ 876300 h 1620599"/>
                <a:gd name="connsiteX46" fmla="*/ 4538662 w 4776787"/>
                <a:gd name="connsiteY46" fmla="*/ 773906 h 1620599"/>
                <a:gd name="connsiteX47" fmla="*/ 4612481 w 4776787"/>
                <a:gd name="connsiteY47" fmla="*/ 692943 h 1620599"/>
                <a:gd name="connsiteX48" fmla="*/ 4724400 w 4776787"/>
                <a:gd name="connsiteY48" fmla="*/ 633412 h 1620599"/>
                <a:gd name="connsiteX49" fmla="*/ 4776787 w 4776787"/>
                <a:gd name="connsiteY49" fmla="*/ 528637 h 1620599"/>
                <a:gd name="connsiteX50" fmla="*/ 4731544 w 4776787"/>
                <a:gd name="connsiteY50" fmla="*/ 407193 h 1620599"/>
                <a:gd name="connsiteX51" fmla="*/ 4629150 w 4776787"/>
                <a:gd name="connsiteY51" fmla="*/ 250031 h 1620599"/>
                <a:gd name="connsiteX52" fmla="*/ 4541044 w 4776787"/>
                <a:gd name="connsiteY52" fmla="*/ 111918 h 1620599"/>
                <a:gd name="connsiteX53" fmla="*/ 4460081 w 4776787"/>
                <a:gd name="connsiteY53" fmla="*/ 0 h 1620599"/>
                <a:gd name="connsiteX54" fmla="*/ 4391025 w 4776787"/>
                <a:gd name="connsiteY54" fmla="*/ 173831 h 1620599"/>
                <a:gd name="connsiteX55" fmla="*/ 4348162 w 4776787"/>
                <a:gd name="connsiteY55" fmla="*/ 235743 h 1620599"/>
                <a:gd name="connsiteX56" fmla="*/ 4252912 w 4776787"/>
                <a:gd name="connsiteY56" fmla="*/ 297656 h 1620599"/>
                <a:gd name="connsiteX57" fmla="*/ 3662362 w 4776787"/>
                <a:gd name="connsiteY57" fmla="*/ 595312 h 1620599"/>
                <a:gd name="connsiteX58" fmla="*/ 2566987 w 4776787"/>
                <a:gd name="connsiteY58" fmla="*/ 600075 h 1620599"/>
                <a:gd name="connsiteX59" fmla="*/ 2466975 w 4776787"/>
                <a:gd name="connsiteY59" fmla="*/ 547687 h 1620599"/>
                <a:gd name="connsiteX60" fmla="*/ 2409825 w 4776787"/>
                <a:gd name="connsiteY60" fmla="*/ 535781 h 1620599"/>
                <a:gd name="connsiteX61" fmla="*/ 2314575 w 4776787"/>
                <a:gd name="connsiteY61" fmla="*/ 535781 h 1620599"/>
                <a:gd name="connsiteX62" fmla="*/ 2257425 w 4776787"/>
                <a:gd name="connsiteY62" fmla="*/ 538162 h 1620599"/>
                <a:gd name="connsiteX63" fmla="*/ 2219325 w 4776787"/>
                <a:gd name="connsiteY63" fmla="*/ 526256 h 1620599"/>
                <a:gd name="connsiteX64" fmla="*/ 2166937 w 4776787"/>
                <a:gd name="connsiteY64" fmla="*/ 528637 h 1620599"/>
                <a:gd name="connsiteX65" fmla="*/ 2124075 w 4776787"/>
                <a:gd name="connsiteY65" fmla="*/ 516731 h 1620599"/>
                <a:gd name="connsiteX66" fmla="*/ 2088356 w 4776787"/>
                <a:gd name="connsiteY66" fmla="*/ 514350 h 1620599"/>
                <a:gd name="connsiteX67" fmla="*/ 2009775 w 4776787"/>
                <a:gd name="connsiteY67" fmla="*/ 497681 h 1620599"/>
                <a:gd name="connsiteX68" fmla="*/ 857250 w 4776787"/>
                <a:gd name="connsiteY68" fmla="*/ 685800 h 1620599"/>
                <a:gd name="connsiteX69" fmla="*/ 454819 w 4776787"/>
                <a:gd name="connsiteY69" fmla="*/ 597693 h 1620599"/>
                <a:gd name="connsiteX70" fmla="*/ 361950 w 4776787"/>
                <a:gd name="connsiteY70" fmla="*/ 585787 h 1620599"/>
                <a:gd name="connsiteX71" fmla="*/ 233362 w 4776787"/>
                <a:gd name="connsiteY71" fmla="*/ 588168 h 1620599"/>
                <a:gd name="connsiteX72" fmla="*/ 0 w 4776787"/>
                <a:gd name="connsiteY72" fmla="*/ 645318 h 1620599"/>
                <a:gd name="connsiteX73" fmla="*/ 0 w 4776787"/>
                <a:gd name="connsiteY73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59618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845719 w 4776787"/>
                <a:gd name="connsiteY30" fmla="*/ 1469231 h 1620599"/>
                <a:gd name="connsiteX31" fmla="*/ 3955256 w 4776787"/>
                <a:gd name="connsiteY31" fmla="*/ 1412081 h 1620599"/>
                <a:gd name="connsiteX32" fmla="*/ 3971925 w 4776787"/>
                <a:gd name="connsiteY32" fmla="*/ 1340643 h 1620599"/>
                <a:gd name="connsiteX33" fmla="*/ 4100512 w 4776787"/>
                <a:gd name="connsiteY33" fmla="*/ 1354931 h 1620599"/>
                <a:gd name="connsiteX34" fmla="*/ 4162425 w 4776787"/>
                <a:gd name="connsiteY34" fmla="*/ 1362075 h 1620599"/>
                <a:gd name="connsiteX35" fmla="*/ 4207669 w 4776787"/>
                <a:gd name="connsiteY35" fmla="*/ 1247775 h 1620599"/>
                <a:gd name="connsiteX36" fmla="*/ 4264819 w 4776787"/>
                <a:gd name="connsiteY36" fmla="*/ 1197768 h 1620599"/>
                <a:gd name="connsiteX37" fmla="*/ 4343400 w 4776787"/>
                <a:gd name="connsiteY37" fmla="*/ 1214437 h 1620599"/>
                <a:gd name="connsiteX38" fmla="*/ 4469606 w 4776787"/>
                <a:gd name="connsiteY38" fmla="*/ 1235868 h 1620599"/>
                <a:gd name="connsiteX39" fmla="*/ 4512469 w 4776787"/>
                <a:gd name="connsiteY39" fmla="*/ 1235868 h 1620599"/>
                <a:gd name="connsiteX40" fmla="*/ 4600575 w 4776787"/>
                <a:gd name="connsiteY40" fmla="*/ 1245393 h 1620599"/>
                <a:gd name="connsiteX41" fmla="*/ 4669631 w 4776787"/>
                <a:gd name="connsiteY41" fmla="*/ 1214437 h 1620599"/>
                <a:gd name="connsiteX42" fmla="*/ 4679156 w 4776787"/>
                <a:gd name="connsiteY42" fmla="*/ 1102518 h 1620599"/>
                <a:gd name="connsiteX43" fmla="*/ 4679156 w 4776787"/>
                <a:gd name="connsiteY43" fmla="*/ 1071562 h 1620599"/>
                <a:gd name="connsiteX44" fmla="*/ 4581525 w 4776787"/>
                <a:gd name="connsiteY44" fmla="*/ 966787 h 1620599"/>
                <a:gd name="connsiteX45" fmla="*/ 4541044 w 4776787"/>
                <a:gd name="connsiteY45" fmla="*/ 876300 h 1620599"/>
                <a:gd name="connsiteX46" fmla="*/ 4538662 w 4776787"/>
                <a:gd name="connsiteY46" fmla="*/ 773906 h 1620599"/>
                <a:gd name="connsiteX47" fmla="*/ 4612481 w 4776787"/>
                <a:gd name="connsiteY47" fmla="*/ 692943 h 1620599"/>
                <a:gd name="connsiteX48" fmla="*/ 4724400 w 4776787"/>
                <a:gd name="connsiteY48" fmla="*/ 633412 h 1620599"/>
                <a:gd name="connsiteX49" fmla="*/ 4776787 w 4776787"/>
                <a:gd name="connsiteY49" fmla="*/ 528637 h 1620599"/>
                <a:gd name="connsiteX50" fmla="*/ 4731544 w 4776787"/>
                <a:gd name="connsiteY50" fmla="*/ 407193 h 1620599"/>
                <a:gd name="connsiteX51" fmla="*/ 4629150 w 4776787"/>
                <a:gd name="connsiteY51" fmla="*/ 250031 h 1620599"/>
                <a:gd name="connsiteX52" fmla="*/ 4541044 w 4776787"/>
                <a:gd name="connsiteY52" fmla="*/ 111918 h 1620599"/>
                <a:gd name="connsiteX53" fmla="*/ 4460081 w 4776787"/>
                <a:gd name="connsiteY53" fmla="*/ 0 h 1620599"/>
                <a:gd name="connsiteX54" fmla="*/ 4391025 w 4776787"/>
                <a:gd name="connsiteY54" fmla="*/ 173831 h 1620599"/>
                <a:gd name="connsiteX55" fmla="*/ 4348162 w 4776787"/>
                <a:gd name="connsiteY55" fmla="*/ 235743 h 1620599"/>
                <a:gd name="connsiteX56" fmla="*/ 4252912 w 4776787"/>
                <a:gd name="connsiteY56" fmla="*/ 297656 h 1620599"/>
                <a:gd name="connsiteX57" fmla="*/ 3662362 w 4776787"/>
                <a:gd name="connsiteY57" fmla="*/ 595312 h 1620599"/>
                <a:gd name="connsiteX58" fmla="*/ 2566987 w 4776787"/>
                <a:gd name="connsiteY58" fmla="*/ 600075 h 1620599"/>
                <a:gd name="connsiteX59" fmla="*/ 2466975 w 4776787"/>
                <a:gd name="connsiteY59" fmla="*/ 547687 h 1620599"/>
                <a:gd name="connsiteX60" fmla="*/ 2409825 w 4776787"/>
                <a:gd name="connsiteY60" fmla="*/ 535781 h 1620599"/>
                <a:gd name="connsiteX61" fmla="*/ 2314575 w 4776787"/>
                <a:gd name="connsiteY61" fmla="*/ 535781 h 1620599"/>
                <a:gd name="connsiteX62" fmla="*/ 2257425 w 4776787"/>
                <a:gd name="connsiteY62" fmla="*/ 538162 h 1620599"/>
                <a:gd name="connsiteX63" fmla="*/ 2219325 w 4776787"/>
                <a:gd name="connsiteY63" fmla="*/ 526256 h 1620599"/>
                <a:gd name="connsiteX64" fmla="*/ 2166937 w 4776787"/>
                <a:gd name="connsiteY64" fmla="*/ 528637 h 1620599"/>
                <a:gd name="connsiteX65" fmla="*/ 2124075 w 4776787"/>
                <a:gd name="connsiteY65" fmla="*/ 516731 h 1620599"/>
                <a:gd name="connsiteX66" fmla="*/ 2088356 w 4776787"/>
                <a:gd name="connsiteY66" fmla="*/ 514350 h 1620599"/>
                <a:gd name="connsiteX67" fmla="*/ 2009775 w 4776787"/>
                <a:gd name="connsiteY67" fmla="*/ 497681 h 1620599"/>
                <a:gd name="connsiteX68" fmla="*/ 857250 w 4776787"/>
                <a:gd name="connsiteY68" fmla="*/ 685800 h 1620599"/>
                <a:gd name="connsiteX69" fmla="*/ 454819 w 4776787"/>
                <a:gd name="connsiteY69" fmla="*/ 597693 h 1620599"/>
                <a:gd name="connsiteX70" fmla="*/ 361950 w 4776787"/>
                <a:gd name="connsiteY70" fmla="*/ 585787 h 1620599"/>
                <a:gd name="connsiteX71" fmla="*/ 233362 w 4776787"/>
                <a:gd name="connsiteY71" fmla="*/ 588168 h 1620599"/>
                <a:gd name="connsiteX72" fmla="*/ 0 w 4776787"/>
                <a:gd name="connsiteY72" fmla="*/ 645318 h 1620599"/>
                <a:gd name="connsiteX73" fmla="*/ 0 w 4776787"/>
                <a:gd name="connsiteY73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59618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845719 w 4776787"/>
                <a:gd name="connsiteY30" fmla="*/ 1469231 h 1620599"/>
                <a:gd name="connsiteX31" fmla="*/ 3955256 w 4776787"/>
                <a:gd name="connsiteY31" fmla="*/ 1412081 h 1620599"/>
                <a:gd name="connsiteX32" fmla="*/ 3971925 w 4776787"/>
                <a:gd name="connsiteY32" fmla="*/ 1340643 h 1620599"/>
                <a:gd name="connsiteX33" fmla="*/ 4100512 w 4776787"/>
                <a:gd name="connsiteY33" fmla="*/ 1354931 h 1620599"/>
                <a:gd name="connsiteX34" fmla="*/ 4162425 w 4776787"/>
                <a:gd name="connsiteY34" fmla="*/ 1362075 h 1620599"/>
                <a:gd name="connsiteX35" fmla="*/ 4207669 w 4776787"/>
                <a:gd name="connsiteY35" fmla="*/ 1247775 h 1620599"/>
                <a:gd name="connsiteX36" fmla="*/ 4264819 w 4776787"/>
                <a:gd name="connsiteY36" fmla="*/ 1197768 h 1620599"/>
                <a:gd name="connsiteX37" fmla="*/ 4343400 w 4776787"/>
                <a:gd name="connsiteY37" fmla="*/ 1214437 h 1620599"/>
                <a:gd name="connsiteX38" fmla="*/ 4469606 w 4776787"/>
                <a:gd name="connsiteY38" fmla="*/ 1235868 h 1620599"/>
                <a:gd name="connsiteX39" fmla="*/ 4512469 w 4776787"/>
                <a:gd name="connsiteY39" fmla="*/ 1235868 h 1620599"/>
                <a:gd name="connsiteX40" fmla="*/ 4600575 w 4776787"/>
                <a:gd name="connsiteY40" fmla="*/ 1245393 h 1620599"/>
                <a:gd name="connsiteX41" fmla="*/ 4669631 w 4776787"/>
                <a:gd name="connsiteY41" fmla="*/ 1214437 h 1620599"/>
                <a:gd name="connsiteX42" fmla="*/ 4679156 w 4776787"/>
                <a:gd name="connsiteY42" fmla="*/ 1102518 h 1620599"/>
                <a:gd name="connsiteX43" fmla="*/ 4679156 w 4776787"/>
                <a:gd name="connsiteY43" fmla="*/ 1071562 h 1620599"/>
                <a:gd name="connsiteX44" fmla="*/ 4581525 w 4776787"/>
                <a:gd name="connsiteY44" fmla="*/ 966787 h 1620599"/>
                <a:gd name="connsiteX45" fmla="*/ 4541044 w 4776787"/>
                <a:gd name="connsiteY45" fmla="*/ 876300 h 1620599"/>
                <a:gd name="connsiteX46" fmla="*/ 4538662 w 4776787"/>
                <a:gd name="connsiteY46" fmla="*/ 773906 h 1620599"/>
                <a:gd name="connsiteX47" fmla="*/ 4612481 w 4776787"/>
                <a:gd name="connsiteY47" fmla="*/ 692943 h 1620599"/>
                <a:gd name="connsiteX48" fmla="*/ 4724400 w 4776787"/>
                <a:gd name="connsiteY48" fmla="*/ 633412 h 1620599"/>
                <a:gd name="connsiteX49" fmla="*/ 4776787 w 4776787"/>
                <a:gd name="connsiteY49" fmla="*/ 528637 h 1620599"/>
                <a:gd name="connsiteX50" fmla="*/ 4731544 w 4776787"/>
                <a:gd name="connsiteY50" fmla="*/ 407193 h 1620599"/>
                <a:gd name="connsiteX51" fmla="*/ 4629150 w 4776787"/>
                <a:gd name="connsiteY51" fmla="*/ 250031 h 1620599"/>
                <a:gd name="connsiteX52" fmla="*/ 4541044 w 4776787"/>
                <a:gd name="connsiteY52" fmla="*/ 111918 h 1620599"/>
                <a:gd name="connsiteX53" fmla="*/ 4460081 w 4776787"/>
                <a:gd name="connsiteY53" fmla="*/ 0 h 1620599"/>
                <a:gd name="connsiteX54" fmla="*/ 4391025 w 4776787"/>
                <a:gd name="connsiteY54" fmla="*/ 173831 h 1620599"/>
                <a:gd name="connsiteX55" fmla="*/ 4348162 w 4776787"/>
                <a:gd name="connsiteY55" fmla="*/ 235743 h 1620599"/>
                <a:gd name="connsiteX56" fmla="*/ 4252912 w 4776787"/>
                <a:gd name="connsiteY56" fmla="*/ 297656 h 1620599"/>
                <a:gd name="connsiteX57" fmla="*/ 3662362 w 4776787"/>
                <a:gd name="connsiteY57" fmla="*/ 595312 h 1620599"/>
                <a:gd name="connsiteX58" fmla="*/ 2566987 w 4776787"/>
                <a:gd name="connsiteY58" fmla="*/ 600075 h 1620599"/>
                <a:gd name="connsiteX59" fmla="*/ 2466975 w 4776787"/>
                <a:gd name="connsiteY59" fmla="*/ 547687 h 1620599"/>
                <a:gd name="connsiteX60" fmla="*/ 2409825 w 4776787"/>
                <a:gd name="connsiteY60" fmla="*/ 535781 h 1620599"/>
                <a:gd name="connsiteX61" fmla="*/ 2314575 w 4776787"/>
                <a:gd name="connsiteY61" fmla="*/ 535781 h 1620599"/>
                <a:gd name="connsiteX62" fmla="*/ 2257425 w 4776787"/>
                <a:gd name="connsiteY62" fmla="*/ 538162 h 1620599"/>
                <a:gd name="connsiteX63" fmla="*/ 2219325 w 4776787"/>
                <a:gd name="connsiteY63" fmla="*/ 526256 h 1620599"/>
                <a:gd name="connsiteX64" fmla="*/ 2166937 w 4776787"/>
                <a:gd name="connsiteY64" fmla="*/ 528637 h 1620599"/>
                <a:gd name="connsiteX65" fmla="*/ 2124075 w 4776787"/>
                <a:gd name="connsiteY65" fmla="*/ 516731 h 1620599"/>
                <a:gd name="connsiteX66" fmla="*/ 2088356 w 4776787"/>
                <a:gd name="connsiteY66" fmla="*/ 514350 h 1620599"/>
                <a:gd name="connsiteX67" fmla="*/ 2009775 w 4776787"/>
                <a:gd name="connsiteY67" fmla="*/ 497681 h 1620599"/>
                <a:gd name="connsiteX68" fmla="*/ 857250 w 4776787"/>
                <a:gd name="connsiteY68" fmla="*/ 685800 h 1620599"/>
                <a:gd name="connsiteX69" fmla="*/ 454819 w 4776787"/>
                <a:gd name="connsiteY69" fmla="*/ 597693 h 1620599"/>
                <a:gd name="connsiteX70" fmla="*/ 361950 w 4776787"/>
                <a:gd name="connsiteY70" fmla="*/ 585787 h 1620599"/>
                <a:gd name="connsiteX71" fmla="*/ 233362 w 4776787"/>
                <a:gd name="connsiteY71" fmla="*/ 588168 h 1620599"/>
                <a:gd name="connsiteX72" fmla="*/ 0 w 4776787"/>
                <a:gd name="connsiteY72" fmla="*/ 645318 h 1620599"/>
                <a:gd name="connsiteX73" fmla="*/ 0 w 4776787"/>
                <a:gd name="connsiteY73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59618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845719 w 4776787"/>
                <a:gd name="connsiteY30" fmla="*/ 1469231 h 1620599"/>
                <a:gd name="connsiteX31" fmla="*/ 3955256 w 4776787"/>
                <a:gd name="connsiteY31" fmla="*/ 1412081 h 1620599"/>
                <a:gd name="connsiteX32" fmla="*/ 3962400 w 4776787"/>
                <a:gd name="connsiteY32" fmla="*/ 1333499 h 1620599"/>
                <a:gd name="connsiteX33" fmla="*/ 4100512 w 4776787"/>
                <a:gd name="connsiteY33" fmla="*/ 1354931 h 1620599"/>
                <a:gd name="connsiteX34" fmla="*/ 4162425 w 4776787"/>
                <a:gd name="connsiteY34" fmla="*/ 1362075 h 1620599"/>
                <a:gd name="connsiteX35" fmla="*/ 4207669 w 4776787"/>
                <a:gd name="connsiteY35" fmla="*/ 1247775 h 1620599"/>
                <a:gd name="connsiteX36" fmla="*/ 4264819 w 4776787"/>
                <a:gd name="connsiteY36" fmla="*/ 1197768 h 1620599"/>
                <a:gd name="connsiteX37" fmla="*/ 4343400 w 4776787"/>
                <a:gd name="connsiteY37" fmla="*/ 1214437 h 1620599"/>
                <a:gd name="connsiteX38" fmla="*/ 4469606 w 4776787"/>
                <a:gd name="connsiteY38" fmla="*/ 1235868 h 1620599"/>
                <a:gd name="connsiteX39" fmla="*/ 4512469 w 4776787"/>
                <a:gd name="connsiteY39" fmla="*/ 1235868 h 1620599"/>
                <a:gd name="connsiteX40" fmla="*/ 4600575 w 4776787"/>
                <a:gd name="connsiteY40" fmla="*/ 1245393 h 1620599"/>
                <a:gd name="connsiteX41" fmla="*/ 4669631 w 4776787"/>
                <a:gd name="connsiteY41" fmla="*/ 1214437 h 1620599"/>
                <a:gd name="connsiteX42" fmla="*/ 4679156 w 4776787"/>
                <a:gd name="connsiteY42" fmla="*/ 1102518 h 1620599"/>
                <a:gd name="connsiteX43" fmla="*/ 4679156 w 4776787"/>
                <a:gd name="connsiteY43" fmla="*/ 1071562 h 1620599"/>
                <a:gd name="connsiteX44" fmla="*/ 4581525 w 4776787"/>
                <a:gd name="connsiteY44" fmla="*/ 966787 h 1620599"/>
                <a:gd name="connsiteX45" fmla="*/ 4541044 w 4776787"/>
                <a:gd name="connsiteY45" fmla="*/ 876300 h 1620599"/>
                <a:gd name="connsiteX46" fmla="*/ 4538662 w 4776787"/>
                <a:gd name="connsiteY46" fmla="*/ 773906 h 1620599"/>
                <a:gd name="connsiteX47" fmla="*/ 4612481 w 4776787"/>
                <a:gd name="connsiteY47" fmla="*/ 692943 h 1620599"/>
                <a:gd name="connsiteX48" fmla="*/ 4724400 w 4776787"/>
                <a:gd name="connsiteY48" fmla="*/ 633412 h 1620599"/>
                <a:gd name="connsiteX49" fmla="*/ 4776787 w 4776787"/>
                <a:gd name="connsiteY49" fmla="*/ 528637 h 1620599"/>
                <a:gd name="connsiteX50" fmla="*/ 4731544 w 4776787"/>
                <a:gd name="connsiteY50" fmla="*/ 407193 h 1620599"/>
                <a:gd name="connsiteX51" fmla="*/ 4629150 w 4776787"/>
                <a:gd name="connsiteY51" fmla="*/ 250031 h 1620599"/>
                <a:gd name="connsiteX52" fmla="*/ 4541044 w 4776787"/>
                <a:gd name="connsiteY52" fmla="*/ 111918 h 1620599"/>
                <a:gd name="connsiteX53" fmla="*/ 4460081 w 4776787"/>
                <a:gd name="connsiteY53" fmla="*/ 0 h 1620599"/>
                <a:gd name="connsiteX54" fmla="*/ 4391025 w 4776787"/>
                <a:gd name="connsiteY54" fmla="*/ 173831 h 1620599"/>
                <a:gd name="connsiteX55" fmla="*/ 4348162 w 4776787"/>
                <a:gd name="connsiteY55" fmla="*/ 235743 h 1620599"/>
                <a:gd name="connsiteX56" fmla="*/ 4252912 w 4776787"/>
                <a:gd name="connsiteY56" fmla="*/ 297656 h 1620599"/>
                <a:gd name="connsiteX57" fmla="*/ 3662362 w 4776787"/>
                <a:gd name="connsiteY57" fmla="*/ 595312 h 1620599"/>
                <a:gd name="connsiteX58" fmla="*/ 2566987 w 4776787"/>
                <a:gd name="connsiteY58" fmla="*/ 600075 h 1620599"/>
                <a:gd name="connsiteX59" fmla="*/ 2466975 w 4776787"/>
                <a:gd name="connsiteY59" fmla="*/ 547687 h 1620599"/>
                <a:gd name="connsiteX60" fmla="*/ 2409825 w 4776787"/>
                <a:gd name="connsiteY60" fmla="*/ 535781 h 1620599"/>
                <a:gd name="connsiteX61" fmla="*/ 2314575 w 4776787"/>
                <a:gd name="connsiteY61" fmla="*/ 535781 h 1620599"/>
                <a:gd name="connsiteX62" fmla="*/ 2257425 w 4776787"/>
                <a:gd name="connsiteY62" fmla="*/ 538162 h 1620599"/>
                <a:gd name="connsiteX63" fmla="*/ 2219325 w 4776787"/>
                <a:gd name="connsiteY63" fmla="*/ 526256 h 1620599"/>
                <a:gd name="connsiteX64" fmla="*/ 2166937 w 4776787"/>
                <a:gd name="connsiteY64" fmla="*/ 528637 h 1620599"/>
                <a:gd name="connsiteX65" fmla="*/ 2124075 w 4776787"/>
                <a:gd name="connsiteY65" fmla="*/ 516731 h 1620599"/>
                <a:gd name="connsiteX66" fmla="*/ 2088356 w 4776787"/>
                <a:gd name="connsiteY66" fmla="*/ 514350 h 1620599"/>
                <a:gd name="connsiteX67" fmla="*/ 2009775 w 4776787"/>
                <a:gd name="connsiteY67" fmla="*/ 497681 h 1620599"/>
                <a:gd name="connsiteX68" fmla="*/ 857250 w 4776787"/>
                <a:gd name="connsiteY68" fmla="*/ 685800 h 1620599"/>
                <a:gd name="connsiteX69" fmla="*/ 454819 w 4776787"/>
                <a:gd name="connsiteY69" fmla="*/ 597693 h 1620599"/>
                <a:gd name="connsiteX70" fmla="*/ 361950 w 4776787"/>
                <a:gd name="connsiteY70" fmla="*/ 585787 h 1620599"/>
                <a:gd name="connsiteX71" fmla="*/ 233362 w 4776787"/>
                <a:gd name="connsiteY71" fmla="*/ 588168 h 1620599"/>
                <a:gd name="connsiteX72" fmla="*/ 0 w 4776787"/>
                <a:gd name="connsiteY72" fmla="*/ 645318 h 1620599"/>
                <a:gd name="connsiteX73" fmla="*/ 0 w 4776787"/>
                <a:gd name="connsiteY73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59618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845719 w 4776787"/>
                <a:gd name="connsiteY30" fmla="*/ 1469231 h 1620599"/>
                <a:gd name="connsiteX31" fmla="*/ 3955256 w 4776787"/>
                <a:gd name="connsiteY31" fmla="*/ 1412081 h 1620599"/>
                <a:gd name="connsiteX32" fmla="*/ 3962400 w 4776787"/>
                <a:gd name="connsiteY32" fmla="*/ 1333499 h 1620599"/>
                <a:gd name="connsiteX33" fmla="*/ 4100512 w 4776787"/>
                <a:gd name="connsiteY33" fmla="*/ 1354931 h 1620599"/>
                <a:gd name="connsiteX34" fmla="*/ 4162425 w 4776787"/>
                <a:gd name="connsiteY34" fmla="*/ 1362075 h 1620599"/>
                <a:gd name="connsiteX35" fmla="*/ 4207669 w 4776787"/>
                <a:gd name="connsiteY35" fmla="*/ 1247775 h 1620599"/>
                <a:gd name="connsiteX36" fmla="*/ 4264819 w 4776787"/>
                <a:gd name="connsiteY36" fmla="*/ 1197768 h 1620599"/>
                <a:gd name="connsiteX37" fmla="*/ 4343400 w 4776787"/>
                <a:gd name="connsiteY37" fmla="*/ 1214437 h 1620599"/>
                <a:gd name="connsiteX38" fmla="*/ 4469606 w 4776787"/>
                <a:gd name="connsiteY38" fmla="*/ 1235868 h 1620599"/>
                <a:gd name="connsiteX39" fmla="*/ 4512469 w 4776787"/>
                <a:gd name="connsiteY39" fmla="*/ 1235868 h 1620599"/>
                <a:gd name="connsiteX40" fmla="*/ 4600575 w 4776787"/>
                <a:gd name="connsiteY40" fmla="*/ 1245393 h 1620599"/>
                <a:gd name="connsiteX41" fmla="*/ 4669631 w 4776787"/>
                <a:gd name="connsiteY41" fmla="*/ 1214437 h 1620599"/>
                <a:gd name="connsiteX42" fmla="*/ 4679156 w 4776787"/>
                <a:gd name="connsiteY42" fmla="*/ 1102518 h 1620599"/>
                <a:gd name="connsiteX43" fmla="*/ 4679156 w 4776787"/>
                <a:gd name="connsiteY43" fmla="*/ 1071562 h 1620599"/>
                <a:gd name="connsiteX44" fmla="*/ 4581525 w 4776787"/>
                <a:gd name="connsiteY44" fmla="*/ 966787 h 1620599"/>
                <a:gd name="connsiteX45" fmla="*/ 4541044 w 4776787"/>
                <a:gd name="connsiteY45" fmla="*/ 876300 h 1620599"/>
                <a:gd name="connsiteX46" fmla="*/ 4538662 w 4776787"/>
                <a:gd name="connsiteY46" fmla="*/ 773906 h 1620599"/>
                <a:gd name="connsiteX47" fmla="*/ 4612481 w 4776787"/>
                <a:gd name="connsiteY47" fmla="*/ 692943 h 1620599"/>
                <a:gd name="connsiteX48" fmla="*/ 4724400 w 4776787"/>
                <a:gd name="connsiteY48" fmla="*/ 633412 h 1620599"/>
                <a:gd name="connsiteX49" fmla="*/ 4776787 w 4776787"/>
                <a:gd name="connsiteY49" fmla="*/ 528637 h 1620599"/>
                <a:gd name="connsiteX50" fmla="*/ 4731544 w 4776787"/>
                <a:gd name="connsiteY50" fmla="*/ 407193 h 1620599"/>
                <a:gd name="connsiteX51" fmla="*/ 4629150 w 4776787"/>
                <a:gd name="connsiteY51" fmla="*/ 250031 h 1620599"/>
                <a:gd name="connsiteX52" fmla="*/ 4541044 w 4776787"/>
                <a:gd name="connsiteY52" fmla="*/ 111918 h 1620599"/>
                <a:gd name="connsiteX53" fmla="*/ 4460081 w 4776787"/>
                <a:gd name="connsiteY53" fmla="*/ 0 h 1620599"/>
                <a:gd name="connsiteX54" fmla="*/ 4391025 w 4776787"/>
                <a:gd name="connsiteY54" fmla="*/ 173831 h 1620599"/>
                <a:gd name="connsiteX55" fmla="*/ 4348162 w 4776787"/>
                <a:gd name="connsiteY55" fmla="*/ 235743 h 1620599"/>
                <a:gd name="connsiteX56" fmla="*/ 4252912 w 4776787"/>
                <a:gd name="connsiteY56" fmla="*/ 297656 h 1620599"/>
                <a:gd name="connsiteX57" fmla="*/ 3662362 w 4776787"/>
                <a:gd name="connsiteY57" fmla="*/ 595312 h 1620599"/>
                <a:gd name="connsiteX58" fmla="*/ 2566987 w 4776787"/>
                <a:gd name="connsiteY58" fmla="*/ 600075 h 1620599"/>
                <a:gd name="connsiteX59" fmla="*/ 2466975 w 4776787"/>
                <a:gd name="connsiteY59" fmla="*/ 547687 h 1620599"/>
                <a:gd name="connsiteX60" fmla="*/ 2409825 w 4776787"/>
                <a:gd name="connsiteY60" fmla="*/ 535781 h 1620599"/>
                <a:gd name="connsiteX61" fmla="*/ 2314575 w 4776787"/>
                <a:gd name="connsiteY61" fmla="*/ 535781 h 1620599"/>
                <a:gd name="connsiteX62" fmla="*/ 2257425 w 4776787"/>
                <a:gd name="connsiteY62" fmla="*/ 538162 h 1620599"/>
                <a:gd name="connsiteX63" fmla="*/ 2219325 w 4776787"/>
                <a:gd name="connsiteY63" fmla="*/ 526256 h 1620599"/>
                <a:gd name="connsiteX64" fmla="*/ 2166937 w 4776787"/>
                <a:gd name="connsiteY64" fmla="*/ 528637 h 1620599"/>
                <a:gd name="connsiteX65" fmla="*/ 2124075 w 4776787"/>
                <a:gd name="connsiteY65" fmla="*/ 516731 h 1620599"/>
                <a:gd name="connsiteX66" fmla="*/ 2088356 w 4776787"/>
                <a:gd name="connsiteY66" fmla="*/ 514350 h 1620599"/>
                <a:gd name="connsiteX67" fmla="*/ 2009775 w 4776787"/>
                <a:gd name="connsiteY67" fmla="*/ 497681 h 1620599"/>
                <a:gd name="connsiteX68" fmla="*/ 857250 w 4776787"/>
                <a:gd name="connsiteY68" fmla="*/ 685800 h 1620599"/>
                <a:gd name="connsiteX69" fmla="*/ 454819 w 4776787"/>
                <a:gd name="connsiteY69" fmla="*/ 597693 h 1620599"/>
                <a:gd name="connsiteX70" fmla="*/ 361950 w 4776787"/>
                <a:gd name="connsiteY70" fmla="*/ 585787 h 1620599"/>
                <a:gd name="connsiteX71" fmla="*/ 233362 w 4776787"/>
                <a:gd name="connsiteY71" fmla="*/ 588168 h 1620599"/>
                <a:gd name="connsiteX72" fmla="*/ 0 w 4776787"/>
                <a:gd name="connsiteY72" fmla="*/ 645318 h 1620599"/>
                <a:gd name="connsiteX73" fmla="*/ 0 w 4776787"/>
                <a:gd name="connsiteY73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59618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657600 w 4776787"/>
                <a:gd name="connsiteY30" fmla="*/ 1426368 h 1620599"/>
                <a:gd name="connsiteX31" fmla="*/ 3845719 w 4776787"/>
                <a:gd name="connsiteY31" fmla="*/ 1469231 h 1620599"/>
                <a:gd name="connsiteX32" fmla="*/ 3955256 w 4776787"/>
                <a:gd name="connsiteY32" fmla="*/ 1412081 h 1620599"/>
                <a:gd name="connsiteX33" fmla="*/ 3962400 w 4776787"/>
                <a:gd name="connsiteY33" fmla="*/ 1333499 h 1620599"/>
                <a:gd name="connsiteX34" fmla="*/ 4100512 w 4776787"/>
                <a:gd name="connsiteY34" fmla="*/ 1354931 h 1620599"/>
                <a:gd name="connsiteX35" fmla="*/ 4162425 w 4776787"/>
                <a:gd name="connsiteY35" fmla="*/ 1362075 h 1620599"/>
                <a:gd name="connsiteX36" fmla="*/ 4207669 w 4776787"/>
                <a:gd name="connsiteY36" fmla="*/ 1247775 h 1620599"/>
                <a:gd name="connsiteX37" fmla="*/ 4264819 w 4776787"/>
                <a:gd name="connsiteY37" fmla="*/ 1197768 h 1620599"/>
                <a:gd name="connsiteX38" fmla="*/ 4343400 w 4776787"/>
                <a:gd name="connsiteY38" fmla="*/ 1214437 h 1620599"/>
                <a:gd name="connsiteX39" fmla="*/ 4469606 w 4776787"/>
                <a:gd name="connsiteY39" fmla="*/ 1235868 h 1620599"/>
                <a:gd name="connsiteX40" fmla="*/ 4512469 w 4776787"/>
                <a:gd name="connsiteY40" fmla="*/ 1235868 h 1620599"/>
                <a:gd name="connsiteX41" fmla="*/ 4600575 w 4776787"/>
                <a:gd name="connsiteY41" fmla="*/ 1245393 h 1620599"/>
                <a:gd name="connsiteX42" fmla="*/ 4669631 w 4776787"/>
                <a:gd name="connsiteY42" fmla="*/ 1214437 h 1620599"/>
                <a:gd name="connsiteX43" fmla="*/ 4679156 w 4776787"/>
                <a:gd name="connsiteY43" fmla="*/ 1102518 h 1620599"/>
                <a:gd name="connsiteX44" fmla="*/ 4679156 w 4776787"/>
                <a:gd name="connsiteY44" fmla="*/ 1071562 h 1620599"/>
                <a:gd name="connsiteX45" fmla="*/ 4581525 w 4776787"/>
                <a:gd name="connsiteY45" fmla="*/ 966787 h 1620599"/>
                <a:gd name="connsiteX46" fmla="*/ 4541044 w 4776787"/>
                <a:gd name="connsiteY46" fmla="*/ 876300 h 1620599"/>
                <a:gd name="connsiteX47" fmla="*/ 4538662 w 4776787"/>
                <a:gd name="connsiteY47" fmla="*/ 773906 h 1620599"/>
                <a:gd name="connsiteX48" fmla="*/ 4612481 w 4776787"/>
                <a:gd name="connsiteY48" fmla="*/ 692943 h 1620599"/>
                <a:gd name="connsiteX49" fmla="*/ 4724400 w 4776787"/>
                <a:gd name="connsiteY49" fmla="*/ 633412 h 1620599"/>
                <a:gd name="connsiteX50" fmla="*/ 4776787 w 4776787"/>
                <a:gd name="connsiteY50" fmla="*/ 528637 h 1620599"/>
                <a:gd name="connsiteX51" fmla="*/ 4731544 w 4776787"/>
                <a:gd name="connsiteY51" fmla="*/ 407193 h 1620599"/>
                <a:gd name="connsiteX52" fmla="*/ 4629150 w 4776787"/>
                <a:gd name="connsiteY52" fmla="*/ 250031 h 1620599"/>
                <a:gd name="connsiteX53" fmla="*/ 4541044 w 4776787"/>
                <a:gd name="connsiteY53" fmla="*/ 111918 h 1620599"/>
                <a:gd name="connsiteX54" fmla="*/ 4460081 w 4776787"/>
                <a:gd name="connsiteY54" fmla="*/ 0 h 1620599"/>
                <a:gd name="connsiteX55" fmla="*/ 4391025 w 4776787"/>
                <a:gd name="connsiteY55" fmla="*/ 173831 h 1620599"/>
                <a:gd name="connsiteX56" fmla="*/ 4348162 w 4776787"/>
                <a:gd name="connsiteY56" fmla="*/ 235743 h 1620599"/>
                <a:gd name="connsiteX57" fmla="*/ 4252912 w 4776787"/>
                <a:gd name="connsiteY57" fmla="*/ 297656 h 1620599"/>
                <a:gd name="connsiteX58" fmla="*/ 3662362 w 4776787"/>
                <a:gd name="connsiteY58" fmla="*/ 595312 h 1620599"/>
                <a:gd name="connsiteX59" fmla="*/ 2566987 w 4776787"/>
                <a:gd name="connsiteY59" fmla="*/ 600075 h 1620599"/>
                <a:gd name="connsiteX60" fmla="*/ 2466975 w 4776787"/>
                <a:gd name="connsiteY60" fmla="*/ 547687 h 1620599"/>
                <a:gd name="connsiteX61" fmla="*/ 2409825 w 4776787"/>
                <a:gd name="connsiteY61" fmla="*/ 535781 h 1620599"/>
                <a:gd name="connsiteX62" fmla="*/ 2314575 w 4776787"/>
                <a:gd name="connsiteY62" fmla="*/ 535781 h 1620599"/>
                <a:gd name="connsiteX63" fmla="*/ 2257425 w 4776787"/>
                <a:gd name="connsiteY63" fmla="*/ 538162 h 1620599"/>
                <a:gd name="connsiteX64" fmla="*/ 2219325 w 4776787"/>
                <a:gd name="connsiteY64" fmla="*/ 526256 h 1620599"/>
                <a:gd name="connsiteX65" fmla="*/ 2166937 w 4776787"/>
                <a:gd name="connsiteY65" fmla="*/ 528637 h 1620599"/>
                <a:gd name="connsiteX66" fmla="*/ 2124075 w 4776787"/>
                <a:gd name="connsiteY66" fmla="*/ 516731 h 1620599"/>
                <a:gd name="connsiteX67" fmla="*/ 2088356 w 4776787"/>
                <a:gd name="connsiteY67" fmla="*/ 514350 h 1620599"/>
                <a:gd name="connsiteX68" fmla="*/ 2009775 w 4776787"/>
                <a:gd name="connsiteY68" fmla="*/ 497681 h 1620599"/>
                <a:gd name="connsiteX69" fmla="*/ 857250 w 4776787"/>
                <a:gd name="connsiteY69" fmla="*/ 685800 h 1620599"/>
                <a:gd name="connsiteX70" fmla="*/ 454819 w 4776787"/>
                <a:gd name="connsiteY70" fmla="*/ 597693 h 1620599"/>
                <a:gd name="connsiteX71" fmla="*/ 361950 w 4776787"/>
                <a:gd name="connsiteY71" fmla="*/ 585787 h 1620599"/>
                <a:gd name="connsiteX72" fmla="*/ 233362 w 4776787"/>
                <a:gd name="connsiteY72" fmla="*/ 588168 h 1620599"/>
                <a:gd name="connsiteX73" fmla="*/ 0 w 4776787"/>
                <a:gd name="connsiteY73" fmla="*/ 645318 h 1620599"/>
                <a:gd name="connsiteX74" fmla="*/ 0 w 4776787"/>
                <a:gd name="connsiteY74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59618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655219 w 4776787"/>
                <a:gd name="connsiteY30" fmla="*/ 1419225 h 1620599"/>
                <a:gd name="connsiteX31" fmla="*/ 3845719 w 4776787"/>
                <a:gd name="connsiteY31" fmla="*/ 1469231 h 1620599"/>
                <a:gd name="connsiteX32" fmla="*/ 3955256 w 4776787"/>
                <a:gd name="connsiteY32" fmla="*/ 1412081 h 1620599"/>
                <a:gd name="connsiteX33" fmla="*/ 3962400 w 4776787"/>
                <a:gd name="connsiteY33" fmla="*/ 1333499 h 1620599"/>
                <a:gd name="connsiteX34" fmla="*/ 4100512 w 4776787"/>
                <a:gd name="connsiteY34" fmla="*/ 1354931 h 1620599"/>
                <a:gd name="connsiteX35" fmla="*/ 4162425 w 4776787"/>
                <a:gd name="connsiteY35" fmla="*/ 1362075 h 1620599"/>
                <a:gd name="connsiteX36" fmla="*/ 4207669 w 4776787"/>
                <a:gd name="connsiteY36" fmla="*/ 1247775 h 1620599"/>
                <a:gd name="connsiteX37" fmla="*/ 4264819 w 4776787"/>
                <a:gd name="connsiteY37" fmla="*/ 1197768 h 1620599"/>
                <a:gd name="connsiteX38" fmla="*/ 4343400 w 4776787"/>
                <a:gd name="connsiteY38" fmla="*/ 1214437 h 1620599"/>
                <a:gd name="connsiteX39" fmla="*/ 4469606 w 4776787"/>
                <a:gd name="connsiteY39" fmla="*/ 1235868 h 1620599"/>
                <a:gd name="connsiteX40" fmla="*/ 4512469 w 4776787"/>
                <a:gd name="connsiteY40" fmla="*/ 1235868 h 1620599"/>
                <a:gd name="connsiteX41" fmla="*/ 4600575 w 4776787"/>
                <a:gd name="connsiteY41" fmla="*/ 1245393 h 1620599"/>
                <a:gd name="connsiteX42" fmla="*/ 4669631 w 4776787"/>
                <a:gd name="connsiteY42" fmla="*/ 1214437 h 1620599"/>
                <a:gd name="connsiteX43" fmla="*/ 4679156 w 4776787"/>
                <a:gd name="connsiteY43" fmla="*/ 1102518 h 1620599"/>
                <a:gd name="connsiteX44" fmla="*/ 4679156 w 4776787"/>
                <a:gd name="connsiteY44" fmla="*/ 1071562 h 1620599"/>
                <a:gd name="connsiteX45" fmla="*/ 4581525 w 4776787"/>
                <a:gd name="connsiteY45" fmla="*/ 966787 h 1620599"/>
                <a:gd name="connsiteX46" fmla="*/ 4541044 w 4776787"/>
                <a:gd name="connsiteY46" fmla="*/ 876300 h 1620599"/>
                <a:gd name="connsiteX47" fmla="*/ 4538662 w 4776787"/>
                <a:gd name="connsiteY47" fmla="*/ 773906 h 1620599"/>
                <a:gd name="connsiteX48" fmla="*/ 4612481 w 4776787"/>
                <a:gd name="connsiteY48" fmla="*/ 692943 h 1620599"/>
                <a:gd name="connsiteX49" fmla="*/ 4724400 w 4776787"/>
                <a:gd name="connsiteY49" fmla="*/ 633412 h 1620599"/>
                <a:gd name="connsiteX50" fmla="*/ 4776787 w 4776787"/>
                <a:gd name="connsiteY50" fmla="*/ 528637 h 1620599"/>
                <a:gd name="connsiteX51" fmla="*/ 4731544 w 4776787"/>
                <a:gd name="connsiteY51" fmla="*/ 407193 h 1620599"/>
                <a:gd name="connsiteX52" fmla="*/ 4629150 w 4776787"/>
                <a:gd name="connsiteY52" fmla="*/ 250031 h 1620599"/>
                <a:gd name="connsiteX53" fmla="*/ 4541044 w 4776787"/>
                <a:gd name="connsiteY53" fmla="*/ 111918 h 1620599"/>
                <a:gd name="connsiteX54" fmla="*/ 4460081 w 4776787"/>
                <a:gd name="connsiteY54" fmla="*/ 0 h 1620599"/>
                <a:gd name="connsiteX55" fmla="*/ 4391025 w 4776787"/>
                <a:gd name="connsiteY55" fmla="*/ 173831 h 1620599"/>
                <a:gd name="connsiteX56" fmla="*/ 4348162 w 4776787"/>
                <a:gd name="connsiteY56" fmla="*/ 235743 h 1620599"/>
                <a:gd name="connsiteX57" fmla="*/ 4252912 w 4776787"/>
                <a:gd name="connsiteY57" fmla="*/ 297656 h 1620599"/>
                <a:gd name="connsiteX58" fmla="*/ 3662362 w 4776787"/>
                <a:gd name="connsiteY58" fmla="*/ 595312 h 1620599"/>
                <a:gd name="connsiteX59" fmla="*/ 2566987 w 4776787"/>
                <a:gd name="connsiteY59" fmla="*/ 600075 h 1620599"/>
                <a:gd name="connsiteX60" fmla="*/ 2466975 w 4776787"/>
                <a:gd name="connsiteY60" fmla="*/ 547687 h 1620599"/>
                <a:gd name="connsiteX61" fmla="*/ 2409825 w 4776787"/>
                <a:gd name="connsiteY61" fmla="*/ 535781 h 1620599"/>
                <a:gd name="connsiteX62" fmla="*/ 2314575 w 4776787"/>
                <a:gd name="connsiteY62" fmla="*/ 535781 h 1620599"/>
                <a:gd name="connsiteX63" fmla="*/ 2257425 w 4776787"/>
                <a:gd name="connsiteY63" fmla="*/ 538162 h 1620599"/>
                <a:gd name="connsiteX64" fmla="*/ 2219325 w 4776787"/>
                <a:gd name="connsiteY64" fmla="*/ 526256 h 1620599"/>
                <a:gd name="connsiteX65" fmla="*/ 2166937 w 4776787"/>
                <a:gd name="connsiteY65" fmla="*/ 528637 h 1620599"/>
                <a:gd name="connsiteX66" fmla="*/ 2124075 w 4776787"/>
                <a:gd name="connsiteY66" fmla="*/ 516731 h 1620599"/>
                <a:gd name="connsiteX67" fmla="*/ 2088356 w 4776787"/>
                <a:gd name="connsiteY67" fmla="*/ 514350 h 1620599"/>
                <a:gd name="connsiteX68" fmla="*/ 2009775 w 4776787"/>
                <a:gd name="connsiteY68" fmla="*/ 497681 h 1620599"/>
                <a:gd name="connsiteX69" fmla="*/ 857250 w 4776787"/>
                <a:gd name="connsiteY69" fmla="*/ 685800 h 1620599"/>
                <a:gd name="connsiteX70" fmla="*/ 454819 w 4776787"/>
                <a:gd name="connsiteY70" fmla="*/ 597693 h 1620599"/>
                <a:gd name="connsiteX71" fmla="*/ 361950 w 4776787"/>
                <a:gd name="connsiteY71" fmla="*/ 585787 h 1620599"/>
                <a:gd name="connsiteX72" fmla="*/ 233362 w 4776787"/>
                <a:gd name="connsiteY72" fmla="*/ 588168 h 1620599"/>
                <a:gd name="connsiteX73" fmla="*/ 0 w 4776787"/>
                <a:gd name="connsiteY73" fmla="*/ 645318 h 1620599"/>
                <a:gd name="connsiteX74" fmla="*/ 0 w 4776787"/>
                <a:gd name="connsiteY74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59618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655219 w 4776787"/>
                <a:gd name="connsiteY30" fmla="*/ 1419225 h 1620599"/>
                <a:gd name="connsiteX31" fmla="*/ 3845719 w 4776787"/>
                <a:gd name="connsiteY31" fmla="*/ 1469231 h 1620599"/>
                <a:gd name="connsiteX32" fmla="*/ 3955256 w 4776787"/>
                <a:gd name="connsiteY32" fmla="*/ 1412081 h 1620599"/>
                <a:gd name="connsiteX33" fmla="*/ 3962400 w 4776787"/>
                <a:gd name="connsiteY33" fmla="*/ 1333499 h 1620599"/>
                <a:gd name="connsiteX34" fmla="*/ 4100512 w 4776787"/>
                <a:gd name="connsiteY34" fmla="*/ 1354931 h 1620599"/>
                <a:gd name="connsiteX35" fmla="*/ 4162425 w 4776787"/>
                <a:gd name="connsiteY35" fmla="*/ 1362075 h 1620599"/>
                <a:gd name="connsiteX36" fmla="*/ 4207669 w 4776787"/>
                <a:gd name="connsiteY36" fmla="*/ 1247775 h 1620599"/>
                <a:gd name="connsiteX37" fmla="*/ 4264819 w 4776787"/>
                <a:gd name="connsiteY37" fmla="*/ 1197768 h 1620599"/>
                <a:gd name="connsiteX38" fmla="*/ 4343400 w 4776787"/>
                <a:gd name="connsiteY38" fmla="*/ 1214437 h 1620599"/>
                <a:gd name="connsiteX39" fmla="*/ 4469606 w 4776787"/>
                <a:gd name="connsiteY39" fmla="*/ 1235868 h 1620599"/>
                <a:gd name="connsiteX40" fmla="*/ 4512469 w 4776787"/>
                <a:gd name="connsiteY40" fmla="*/ 1235868 h 1620599"/>
                <a:gd name="connsiteX41" fmla="*/ 4600575 w 4776787"/>
                <a:gd name="connsiteY41" fmla="*/ 1245393 h 1620599"/>
                <a:gd name="connsiteX42" fmla="*/ 4669631 w 4776787"/>
                <a:gd name="connsiteY42" fmla="*/ 1214437 h 1620599"/>
                <a:gd name="connsiteX43" fmla="*/ 4679156 w 4776787"/>
                <a:gd name="connsiteY43" fmla="*/ 1102518 h 1620599"/>
                <a:gd name="connsiteX44" fmla="*/ 4679156 w 4776787"/>
                <a:gd name="connsiteY44" fmla="*/ 1071562 h 1620599"/>
                <a:gd name="connsiteX45" fmla="*/ 4581525 w 4776787"/>
                <a:gd name="connsiteY45" fmla="*/ 966787 h 1620599"/>
                <a:gd name="connsiteX46" fmla="*/ 4541044 w 4776787"/>
                <a:gd name="connsiteY46" fmla="*/ 876300 h 1620599"/>
                <a:gd name="connsiteX47" fmla="*/ 4538662 w 4776787"/>
                <a:gd name="connsiteY47" fmla="*/ 773906 h 1620599"/>
                <a:gd name="connsiteX48" fmla="*/ 4612481 w 4776787"/>
                <a:gd name="connsiteY48" fmla="*/ 692943 h 1620599"/>
                <a:gd name="connsiteX49" fmla="*/ 4724400 w 4776787"/>
                <a:gd name="connsiteY49" fmla="*/ 633412 h 1620599"/>
                <a:gd name="connsiteX50" fmla="*/ 4776787 w 4776787"/>
                <a:gd name="connsiteY50" fmla="*/ 528637 h 1620599"/>
                <a:gd name="connsiteX51" fmla="*/ 4731544 w 4776787"/>
                <a:gd name="connsiteY51" fmla="*/ 407193 h 1620599"/>
                <a:gd name="connsiteX52" fmla="*/ 4629150 w 4776787"/>
                <a:gd name="connsiteY52" fmla="*/ 250031 h 1620599"/>
                <a:gd name="connsiteX53" fmla="*/ 4541044 w 4776787"/>
                <a:gd name="connsiteY53" fmla="*/ 111918 h 1620599"/>
                <a:gd name="connsiteX54" fmla="*/ 4460081 w 4776787"/>
                <a:gd name="connsiteY54" fmla="*/ 0 h 1620599"/>
                <a:gd name="connsiteX55" fmla="*/ 4391025 w 4776787"/>
                <a:gd name="connsiteY55" fmla="*/ 173831 h 1620599"/>
                <a:gd name="connsiteX56" fmla="*/ 4348162 w 4776787"/>
                <a:gd name="connsiteY56" fmla="*/ 235743 h 1620599"/>
                <a:gd name="connsiteX57" fmla="*/ 4252912 w 4776787"/>
                <a:gd name="connsiteY57" fmla="*/ 297656 h 1620599"/>
                <a:gd name="connsiteX58" fmla="*/ 3662362 w 4776787"/>
                <a:gd name="connsiteY58" fmla="*/ 595312 h 1620599"/>
                <a:gd name="connsiteX59" fmla="*/ 2566987 w 4776787"/>
                <a:gd name="connsiteY59" fmla="*/ 600075 h 1620599"/>
                <a:gd name="connsiteX60" fmla="*/ 2466975 w 4776787"/>
                <a:gd name="connsiteY60" fmla="*/ 547687 h 1620599"/>
                <a:gd name="connsiteX61" fmla="*/ 2409825 w 4776787"/>
                <a:gd name="connsiteY61" fmla="*/ 535781 h 1620599"/>
                <a:gd name="connsiteX62" fmla="*/ 2314575 w 4776787"/>
                <a:gd name="connsiteY62" fmla="*/ 535781 h 1620599"/>
                <a:gd name="connsiteX63" fmla="*/ 2257425 w 4776787"/>
                <a:gd name="connsiteY63" fmla="*/ 538162 h 1620599"/>
                <a:gd name="connsiteX64" fmla="*/ 2219325 w 4776787"/>
                <a:gd name="connsiteY64" fmla="*/ 526256 h 1620599"/>
                <a:gd name="connsiteX65" fmla="*/ 2166937 w 4776787"/>
                <a:gd name="connsiteY65" fmla="*/ 528637 h 1620599"/>
                <a:gd name="connsiteX66" fmla="*/ 2124075 w 4776787"/>
                <a:gd name="connsiteY66" fmla="*/ 516731 h 1620599"/>
                <a:gd name="connsiteX67" fmla="*/ 2088356 w 4776787"/>
                <a:gd name="connsiteY67" fmla="*/ 514350 h 1620599"/>
                <a:gd name="connsiteX68" fmla="*/ 2009775 w 4776787"/>
                <a:gd name="connsiteY68" fmla="*/ 497681 h 1620599"/>
                <a:gd name="connsiteX69" fmla="*/ 857250 w 4776787"/>
                <a:gd name="connsiteY69" fmla="*/ 685800 h 1620599"/>
                <a:gd name="connsiteX70" fmla="*/ 454819 w 4776787"/>
                <a:gd name="connsiteY70" fmla="*/ 597693 h 1620599"/>
                <a:gd name="connsiteX71" fmla="*/ 361950 w 4776787"/>
                <a:gd name="connsiteY71" fmla="*/ 585787 h 1620599"/>
                <a:gd name="connsiteX72" fmla="*/ 233362 w 4776787"/>
                <a:gd name="connsiteY72" fmla="*/ 588168 h 1620599"/>
                <a:gd name="connsiteX73" fmla="*/ 0 w 4776787"/>
                <a:gd name="connsiteY73" fmla="*/ 645318 h 1620599"/>
                <a:gd name="connsiteX74" fmla="*/ 0 w 4776787"/>
                <a:gd name="connsiteY74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59618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648075 w 4776787"/>
                <a:gd name="connsiteY30" fmla="*/ 1450181 h 1620599"/>
                <a:gd name="connsiteX31" fmla="*/ 3845719 w 4776787"/>
                <a:gd name="connsiteY31" fmla="*/ 1469231 h 1620599"/>
                <a:gd name="connsiteX32" fmla="*/ 3955256 w 4776787"/>
                <a:gd name="connsiteY32" fmla="*/ 1412081 h 1620599"/>
                <a:gd name="connsiteX33" fmla="*/ 3962400 w 4776787"/>
                <a:gd name="connsiteY33" fmla="*/ 1333499 h 1620599"/>
                <a:gd name="connsiteX34" fmla="*/ 4100512 w 4776787"/>
                <a:gd name="connsiteY34" fmla="*/ 1354931 h 1620599"/>
                <a:gd name="connsiteX35" fmla="*/ 4162425 w 4776787"/>
                <a:gd name="connsiteY35" fmla="*/ 1362075 h 1620599"/>
                <a:gd name="connsiteX36" fmla="*/ 4207669 w 4776787"/>
                <a:gd name="connsiteY36" fmla="*/ 1247775 h 1620599"/>
                <a:gd name="connsiteX37" fmla="*/ 4264819 w 4776787"/>
                <a:gd name="connsiteY37" fmla="*/ 1197768 h 1620599"/>
                <a:gd name="connsiteX38" fmla="*/ 4343400 w 4776787"/>
                <a:gd name="connsiteY38" fmla="*/ 1214437 h 1620599"/>
                <a:gd name="connsiteX39" fmla="*/ 4469606 w 4776787"/>
                <a:gd name="connsiteY39" fmla="*/ 1235868 h 1620599"/>
                <a:gd name="connsiteX40" fmla="*/ 4512469 w 4776787"/>
                <a:gd name="connsiteY40" fmla="*/ 1235868 h 1620599"/>
                <a:gd name="connsiteX41" fmla="*/ 4600575 w 4776787"/>
                <a:gd name="connsiteY41" fmla="*/ 1245393 h 1620599"/>
                <a:gd name="connsiteX42" fmla="*/ 4669631 w 4776787"/>
                <a:gd name="connsiteY42" fmla="*/ 1214437 h 1620599"/>
                <a:gd name="connsiteX43" fmla="*/ 4679156 w 4776787"/>
                <a:gd name="connsiteY43" fmla="*/ 1102518 h 1620599"/>
                <a:gd name="connsiteX44" fmla="*/ 4679156 w 4776787"/>
                <a:gd name="connsiteY44" fmla="*/ 1071562 h 1620599"/>
                <a:gd name="connsiteX45" fmla="*/ 4581525 w 4776787"/>
                <a:gd name="connsiteY45" fmla="*/ 966787 h 1620599"/>
                <a:gd name="connsiteX46" fmla="*/ 4541044 w 4776787"/>
                <a:gd name="connsiteY46" fmla="*/ 876300 h 1620599"/>
                <a:gd name="connsiteX47" fmla="*/ 4538662 w 4776787"/>
                <a:gd name="connsiteY47" fmla="*/ 773906 h 1620599"/>
                <a:gd name="connsiteX48" fmla="*/ 4612481 w 4776787"/>
                <a:gd name="connsiteY48" fmla="*/ 692943 h 1620599"/>
                <a:gd name="connsiteX49" fmla="*/ 4724400 w 4776787"/>
                <a:gd name="connsiteY49" fmla="*/ 633412 h 1620599"/>
                <a:gd name="connsiteX50" fmla="*/ 4776787 w 4776787"/>
                <a:gd name="connsiteY50" fmla="*/ 528637 h 1620599"/>
                <a:gd name="connsiteX51" fmla="*/ 4731544 w 4776787"/>
                <a:gd name="connsiteY51" fmla="*/ 407193 h 1620599"/>
                <a:gd name="connsiteX52" fmla="*/ 4629150 w 4776787"/>
                <a:gd name="connsiteY52" fmla="*/ 250031 h 1620599"/>
                <a:gd name="connsiteX53" fmla="*/ 4541044 w 4776787"/>
                <a:gd name="connsiteY53" fmla="*/ 111918 h 1620599"/>
                <a:gd name="connsiteX54" fmla="*/ 4460081 w 4776787"/>
                <a:gd name="connsiteY54" fmla="*/ 0 h 1620599"/>
                <a:gd name="connsiteX55" fmla="*/ 4391025 w 4776787"/>
                <a:gd name="connsiteY55" fmla="*/ 173831 h 1620599"/>
                <a:gd name="connsiteX56" fmla="*/ 4348162 w 4776787"/>
                <a:gd name="connsiteY56" fmla="*/ 235743 h 1620599"/>
                <a:gd name="connsiteX57" fmla="*/ 4252912 w 4776787"/>
                <a:gd name="connsiteY57" fmla="*/ 297656 h 1620599"/>
                <a:gd name="connsiteX58" fmla="*/ 3662362 w 4776787"/>
                <a:gd name="connsiteY58" fmla="*/ 595312 h 1620599"/>
                <a:gd name="connsiteX59" fmla="*/ 2566987 w 4776787"/>
                <a:gd name="connsiteY59" fmla="*/ 600075 h 1620599"/>
                <a:gd name="connsiteX60" fmla="*/ 2466975 w 4776787"/>
                <a:gd name="connsiteY60" fmla="*/ 547687 h 1620599"/>
                <a:gd name="connsiteX61" fmla="*/ 2409825 w 4776787"/>
                <a:gd name="connsiteY61" fmla="*/ 535781 h 1620599"/>
                <a:gd name="connsiteX62" fmla="*/ 2314575 w 4776787"/>
                <a:gd name="connsiteY62" fmla="*/ 535781 h 1620599"/>
                <a:gd name="connsiteX63" fmla="*/ 2257425 w 4776787"/>
                <a:gd name="connsiteY63" fmla="*/ 538162 h 1620599"/>
                <a:gd name="connsiteX64" fmla="*/ 2219325 w 4776787"/>
                <a:gd name="connsiteY64" fmla="*/ 526256 h 1620599"/>
                <a:gd name="connsiteX65" fmla="*/ 2166937 w 4776787"/>
                <a:gd name="connsiteY65" fmla="*/ 528637 h 1620599"/>
                <a:gd name="connsiteX66" fmla="*/ 2124075 w 4776787"/>
                <a:gd name="connsiteY66" fmla="*/ 516731 h 1620599"/>
                <a:gd name="connsiteX67" fmla="*/ 2088356 w 4776787"/>
                <a:gd name="connsiteY67" fmla="*/ 514350 h 1620599"/>
                <a:gd name="connsiteX68" fmla="*/ 2009775 w 4776787"/>
                <a:gd name="connsiteY68" fmla="*/ 497681 h 1620599"/>
                <a:gd name="connsiteX69" fmla="*/ 857250 w 4776787"/>
                <a:gd name="connsiteY69" fmla="*/ 685800 h 1620599"/>
                <a:gd name="connsiteX70" fmla="*/ 454819 w 4776787"/>
                <a:gd name="connsiteY70" fmla="*/ 597693 h 1620599"/>
                <a:gd name="connsiteX71" fmla="*/ 361950 w 4776787"/>
                <a:gd name="connsiteY71" fmla="*/ 585787 h 1620599"/>
                <a:gd name="connsiteX72" fmla="*/ 233362 w 4776787"/>
                <a:gd name="connsiteY72" fmla="*/ 588168 h 1620599"/>
                <a:gd name="connsiteX73" fmla="*/ 0 w 4776787"/>
                <a:gd name="connsiteY73" fmla="*/ 645318 h 1620599"/>
                <a:gd name="connsiteX74" fmla="*/ 0 w 4776787"/>
                <a:gd name="connsiteY74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59618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648075 w 4776787"/>
                <a:gd name="connsiteY30" fmla="*/ 1450181 h 1620599"/>
                <a:gd name="connsiteX31" fmla="*/ 3845719 w 4776787"/>
                <a:gd name="connsiteY31" fmla="*/ 1469231 h 1620599"/>
                <a:gd name="connsiteX32" fmla="*/ 3955256 w 4776787"/>
                <a:gd name="connsiteY32" fmla="*/ 1412081 h 1620599"/>
                <a:gd name="connsiteX33" fmla="*/ 3962400 w 4776787"/>
                <a:gd name="connsiteY33" fmla="*/ 1333499 h 1620599"/>
                <a:gd name="connsiteX34" fmla="*/ 4100512 w 4776787"/>
                <a:gd name="connsiteY34" fmla="*/ 1354931 h 1620599"/>
                <a:gd name="connsiteX35" fmla="*/ 4162425 w 4776787"/>
                <a:gd name="connsiteY35" fmla="*/ 1362075 h 1620599"/>
                <a:gd name="connsiteX36" fmla="*/ 4207669 w 4776787"/>
                <a:gd name="connsiteY36" fmla="*/ 1247775 h 1620599"/>
                <a:gd name="connsiteX37" fmla="*/ 4264819 w 4776787"/>
                <a:gd name="connsiteY37" fmla="*/ 1197768 h 1620599"/>
                <a:gd name="connsiteX38" fmla="*/ 4343400 w 4776787"/>
                <a:gd name="connsiteY38" fmla="*/ 1214437 h 1620599"/>
                <a:gd name="connsiteX39" fmla="*/ 4469606 w 4776787"/>
                <a:gd name="connsiteY39" fmla="*/ 1235868 h 1620599"/>
                <a:gd name="connsiteX40" fmla="*/ 4512469 w 4776787"/>
                <a:gd name="connsiteY40" fmla="*/ 1235868 h 1620599"/>
                <a:gd name="connsiteX41" fmla="*/ 4600575 w 4776787"/>
                <a:gd name="connsiteY41" fmla="*/ 1245393 h 1620599"/>
                <a:gd name="connsiteX42" fmla="*/ 4669631 w 4776787"/>
                <a:gd name="connsiteY42" fmla="*/ 1214437 h 1620599"/>
                <a:gd name="connsiteX43" fmla="*/ 4679156 w 4776787"/>
                <a:gd name="connsiteY43" fmla="*/ 1102518 h 1620599"/>
                <a:gd name="connsiteX44" fmla="*/ 4679156 w 4776787"/>
                <a:gd name="connsiteY44" fmla="*/ 1071562 h 1620599"/>
                <a:gd name="connsiteX45" fmla="*/ 4581525 w 4776787"/>
                <a:gd name="connsiteY45" fmla="*/ 966787 h 1620599"/>
                <a:gd name="connsiteX46" fmla="*/ 4541044 w 4776787"/>
                <a:gd name="connsiteY46" fmla="*/ 876300 h 1620599"/>
                <a:gd name="connsiteX47" fmla="*/ 4538662 w 4776787"/>
                <a:gd name="connsiteY47" fmla="*/ 773906 h 1620599"/>
                <a:gd name="connsiteX48" fmla="*/ 4612481 w 4776787"/>
                <a:gd name="connsiteY48" fmla="*/ 692943 h 1620599"/>
                <a:gd name="connsiteX49" fmla="*/ 4724400 w 4776787"/>
                <a:gd name="connsiteY49" fmla="*/ 633412 h 1620599"/>
                <a:gd name="connsiteX50" fmla="*/ 4776787 w 4776787"/>
                <a:gd name="connsiteY50" fmla="*/ 528637 h 1620599"/>
                <a:gd name="connsiteX51" fmla="*/ 4731544 w 4776787"/>
                <a:gd name="connsiteY51" fmla="*/ 407193 h 1620599"/>
                <a:gd name="connsiteX52" fmla="*/ 4629150 w 4776787"/>
                <a:gd name="connsiteY52" fmla="*/ 250031 h 1620599"/>
                <a:gd name="connsiteX53" fmla="*/ 4541044 w 4776787"/>
                <a:gd name="connsiteY53" fmla="*/ 111918 h 1620599"/>
                <a:gd name="connsiteX54" fmla="*/ 4460081 w 4776787"/>
                <a:gd name="connsiteY54" fmla="*/ 0 h 1620599"/>
                <a:gd name="connsiteX55" fmla="*/ 4391025 w 4776787"/>
                <a:gd name="connsiteY55" fmla="*/ 173831 h 1620599"/>
                <a:gd name="connsiteX56" fmla="*/ 4348162 w 4776787"/>
                <a:gd name="connsiteY56" fmla="*/ 235743 h 1620599"/>
                <a:gd name="connsiteX57" fmla="*/ 4252912 w 4776787"/>
                <a:gd name="connsiteY57" fmla="*/ 297656 h 1620599"/>
                <a:gd name="connsiteX58" fmla="*/ 3662362 w 4776787"/>
                <a:gd name="connsiteY58" fmla="*/ 595312 h 1620599"/>
                <a:gd name="connsiteX59" fmla="*/ 2566987 w 4776787"/>
                <a:gd name="connsiteY59" fmla="*/ 600075 h 1620599"/>
                <a:gd name="connsiteX60" fmla="*/ 2466975 w 4776787"/>
                <a:gd name="connsiteY60" fmla="*/ 547687 h 1620599"/>
                <a:gd name="connsiteX61" fmla="*/ 2409825 w 4776787"/>
                <a:gd name="connsiteY61" fmla="*/ 535781 h 1620599"/>
                <a:gd name="connsiteX62" fmla="*/ 2314575 w 4776787"/>
                <a:gd name="connsiteY62" fmla="*/ 535781 h 1620599"/>
                <a:gd name="connsiteX63" fmla="*/ 2257425 w 4776787"/>
                <a:gd name="connsiteY63" fmla="*/ 538162 h 1620599"/>
                <a:gd name="connsiteX64" fmla="*/ 2219325 w 4776787"/>
                <a:gd name="connsiteY64" fmla="*/ 526256 h 1620599"/>
                <a:gd name="connsiteX65" fmla="*/ 2166937 w 4776787"/>
                <a:gd name="connsiteY65" fmla="*/ 528637 h 1620599"/>
                <a:gd name="connsiteX66" fmla="*/ 2124075 w 4776787"/>
                <a:gd name="connsiteY66" fmla="*/ 516731 h 1620599"/>
                <a:gd name="connsiteX67" fmla="*/ 2088356 w 4776787"/>
                <a:gd name="connsiteY67" fmla="*/ 514350 h 1620599"/>
                <a:gd name="connsiteX68" fmla="*/ 2009775 w 4776787"/>
                <a:gd name="connsiteY68" fmla="*/ 497681 h 1620599"/>
                <a:gd name="connsiteX69" fmla="*/ 857250 w 4776787"/>
                <a:gd name="connsiteY69" fmla="*/ 685800 h 1620599"/>
                <a:gd name="connsiteX70" fmla="*/ 454819 w 4776787"/>
                <a:gd name="connsiteY70" fmla="*/ 597693 h 1620599"/>
                <a:gd name="connsiteX71" fmla="*/ 361950 w 4776787"/>
                <a:gd name="connsiteY71" fmla="*/ 585787 h 1620599"/>
                <a:gd name="connsiteX72" fmla="*/ 233362 w 4776787"/>
                <a:gd name="connsiteY72" fmla="*/ 588168 h 1620599"/>
                <a:gd name="connsiteX73" fmla="*/ 0 w 4776787"/>
                <a:gd name="connsiteY73" fmla="*/ 645318 h 1620599"/>
                <a:gd name="connsiteX74" fmla="*/ 0 w 4776787"/>
                <a:gd name="connsiteY74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59618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648075 w 4776787"/>
                <a:gd name="connsiteY30" fmla="*/ 1450181 h 1620599"/>
                <a:gd name="connsiteX31" fmla="*/ 3845719 w 4776787"/>
                <a:gd name="connsiteY31" fmla="*/ 1469231 h 1620599"/>
                <a:gd name="connsiteX32" fmla="*/ 3955256 w 4776787"/>
                <a:gd name="connsiteY32" fmla="*/ 1412081 h 1620599"/>
                <a:gd name="connsiteX33" fmla="*/ 3962400 w 4776787"/>
                <a:gd name="connsiteY33" fmla="*/ 1333499 h 1620599"/>
                <a:gd name="connsiteX34" fmla="*/ 4100512 w 4776787"/>
                <a:gd name="connsiteY34" fmla="*/ 1354931 h 1620599"/>
                <a:gd name="connsiteX35" fmla="*/ 4162425 w 4776787"/>
                <a:gd name="connsiteY35" fmla="*/ 1362075 h 1620599"/>
                <a:gd name="connsiteX36" fmla="*/ 4207669 w 4776787"/>
                <a:gd name="connsiteY36" fmla="*/ 1247775 h 1620599"/>
                <a:gd name="connsiteX37" fmla="*/ 4264819 w 4776787"/>
                <a:gd name="connsiteY37" fmla="*/ 1197768 h 1620599"/>
                <a:gd name="connsiteX38" fmla="*/ 4343400 w 4776787"/>
                <a:gd name="connsiteY38" fmla="*/ 1214437 h 1620599"/>
                <a:gd name="connsiteX39" fmla="*/ 4469606 w 4776787"/>
                <a:gd name="connsiteY39" fmla="*/ 1235868 h 1620599"/>
                <a:gd name="connsiteX40" fmla="*/ 4512469 w 4776787"/>
                <a:gd name="connsiteY40" fmla="*/ 1235868 h 1620599"/>
                <a:gd name="connsiteX41" fmla="*/ 4600575 w 4776787"/>
                <a:gd name="connsiteY41" fmla="*/ 1245393 h 1620599"/>
                <a:gd name="connsiteX42" fmla="*/ 4669631 w 4776787"/>
                <a:gd name="connsiteY42" fmla="*/ 1214437 h 1620599"/>
                <a:gd name="connsiteX43" fmla="*/ 4679156 w 4776787"/>
                <a:gd name="connsiteY43" fmla="*/ 1102518 h 1620599"/>
                <a:gd name="connsiteX44" fmla="*/ 4679156 w 4776787"/>
                <a:gd name="connsiteY44" fmla="*/ 1071562 h 1620599"/>
                <a:gd name="connsiteX45" fmla="*/ 4581525 w 4776787"/>
                <a:gd name="connsiteY45" fmla="*/ 966787 h 1620599"/>
                <a:gd name="connsiteX46" fmla="*/ 4541044 w 4776787"/>
                <a:gd name="connsiteY46" fmla="*/ 876300 h 1620599"/>
                <a:gd name="connsiteX47" fmla="*/ 4538662 w 4776787"/>
                <a:gd name="connsiteY47" fmla="*/ 773906 h 1620599"/>
                <a:gd name="connsiteX48" fmla="*/ 4612481 w 4776787"/>
                <a:gd name="connsiteY48" fmla="*/ 692943 h 1620599"/>
                <a:gd name="connsiteX49" fmla="*/ 4724400 w 4776787"/>
                <a:gd name="connsiteY49" fmla="*/ 633412 h 1620599"/>
                <a:gd name="connsiteX50" fmla="*/ 4776787 w 4776787"/>
                <a:gd name="connsiteY50" fmla="*/ 528637 h 1620599"/>
                <a:gd name="connsiteX51" fmla="*/ 4731544 w 4776787"/>
                <a:gd name="connsiteY51" fmla="*/ 407193 h 1620599"/>
                <a:gd name="connsiteX52" fmla="*/ 4629150 w 4776787"/>
                <a:gd name="connsiteY52" fmla="*/ 250031 h 1620599"/>
                <a:gd name="connsiteX53" fmla="*/ 4541044 w 4776787"/>
                <a:gd name="connsiteY53" fmla="*/ 111918 h 1620599"/>
                <a:gd name="connsiteX54" fmla="*/ 4460081 w 4776787"/>
                <a:gd name="connsiteY54" fmla="*/ 0 h 1620599"/>
                <a:gd name="connsiteX55" fmla="*/ 4391025 w 4776787"/>
                <a:gd name="connsiteY55" fmla="*/ 173831 h 1620599"/>
                <a:gd name="connsiteX56" fmla="*/ 4348162 w 4776787"/>
                <a:gd name="connsiteY56" fmla="*/ 235743 h 1620599"/>
                <a:gd name="connsiteX57" fmla="*/ 4252912 w 4776787"/>
                <a:gd name="connsiteY57" fmla="*/ 297656 h 1620599"/>
                <a:gd name="connsiteX58" fmla="*/ 3662362 w 4776787"/>
                <a:gd name="connsiteY58" fmla="*/ 595312 h 1620599"/>
                <a:gd name="connsiteX59" fmla="*/ 2566987 w 4776787"/>
                <a:gd name="connsiteY59" fmla="*/ 600075 h 1620599"/>
                <a:gd name="connsiteX60" fmla="*/ 2466975 w 4776787"/>
                <a:gd name="connsiteY60" fmla="*/ 547687 h 1620599"/>
                <a:gd name="connsiteX61" fmla="*/ 2409825 w 4776787"/>
                <a:gd name="connsiteY61" fmla="*/ 535781 h 1620599"/>
                <a:gd name="connsiteX62" fmla="*/ 2314575 w 4776787"/>
                <a:gd name="connsiteY62" fmla="*/ 535781 h 1620599"/>
                <a:gd name="connsiteX63" fmla="*/ 2257425 w 4776787"/>
                <a:gd name="connsiteY63" fmla="*/ 538162 h 1620599"/>
                <a:gd name="connsiteX64" fmla="*/ 2219325 w 4776787"/>
                <a:gd name="connsiteY64" fmla="*/ 526256 h 1620599"/>
                <a:gd name="connsiteX65" fmla="*/ 2166937 w 4776787"/>
                <a:gd name="connsiteY65" fmla="*/ 528637 h 1620599"/>
                <a:gd name="connsiteX66" fmla="*/ 2124075 w 4776787"/>
                <a:gd name="connsiteY66" fmla="*/ 516731 h 1620599"/>
                <a:gd name="connsiteX67" fmla="*/ 2088356 w 4776787"/>
                <a:gd name="connsiteY67" fmla="*/ 514350 h 1620599"/>
                <a:gd name="connsiteX68" fmla="*/ 2009775 w 4776787"/>
                <a:gd name="connsiteY68" fmla="*/ 497681 h 1620599"/>
                <a:gd name="connsiteX69" fmla="*/ 857250 w 4776787"/>
                <a:gd name="connsiteY69" fmla="*/ 685800 h 1620599"/>
                <a:gd name="connsiteX70" fmla="*/ 454819 w 4776787"/>
                <a:gd name="connsiteY70" fmla="*/ 597693 h 1620599"/>
                <a:gd name="connsiteX71" fmla="*/ 361950 w 4776787"/>
                <a:gd name="connsiteY71" fmla="*/ 585787 h 1620599"/>
                <a:gd name="connsiteX72" fmla="*/ 233362 w 4776787"/>
                <a:gd name="connsiteY72" fmla="*/ 588168 h 1620599"/>
                <a:gd name="connsiteX73" fmla="*/ 0 w 4776787"/>
                <a:gd name="connsiteY73" fmla="*/ 645318 h 1620599"/>
                <a:gd name="connsiteX74" fmla="*/ 0 w 4776787"/>
                <a:gd name="connsiteY74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59618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648075 w 4776787"/>
                <a:gd name="connsiteY30" fmla="*/ 1450181 h 1620599"/>
                <a:gd name="connsiteX31" fmla="*/ 3845719 w 4776787"/>
                <a:gd name="connsiteY31" fmla="*/ 1469231 h 1620599"/>
                <a:gd name="connsiteX32" fmla="*/ 3955256 w 4776787"/>
                <a:gd name="connsiteY32" fmla="*/ 1412081 h 1620599"/>
                <a:gd name="connsiteX33" fmla="*/ 3962400 w 4776787"/>
                <a:gd name="connsiteY33" fmla="*/ 1333499 h 1620599"/>
                <a:gd name="connsiteX34" fmla="*/ 4100512 w 4776787"/>
                <a:gd name="connsiteY34" fmla="*/ 1354931 h 1620599"/>
                <a:gd name="connsiteX35" fmla="*/ 4162425 w 4776787"/>
                <a:gd name="connsiteY35" fmla="*/ 1362075 h 1620599"/>
                <a:gd name="connsiteX36" fmla="*/ 4207669 w 4776787"/>
                <a:gd name="connsiteY36" fmla="*/ 1247775 h 1620599"/>
                <a:gd name="connsiteX37" fmla="*/ 4264819 w 4776787"/>
                <a:gd name="connsiteY37" fmla="*/ 1197768 h 1620599"/>
                <a:gd name="connsiteX38" fmla="*/ 4343400 w 4776787"/>
                <a:gd name="connsiteY38" fmla="*/ 1214437 h 1620599"/>
                <a:gd name="connsiteX39" fmla="*/ 4469606 w 4776787"/>
                <a:gd name="connsiteY39" fmla="*/ 1235868 h 1620599"/>
                <a:gd name="connsiteX40" fmla="*/ 4512469 w 4776787"/>
                <a:gd name="connsiteY40" fmla="*/ 1235868 h 1620599"/>
                <a:gd name="connsiteX41" fmla="*/ 4600575 w 4776787"/>
                <a:gd name="connsiteY41" fmla="*/ 1245393 h 1620599"/>
                <a:gd name="connsiteX42" fmla="*/ 4669631 w 4776787"/>
                <a:gd name="connsiteY42" fmla="*/ 1214437 h 1620599"/>
                <a:gd name="connsiteX43" fmla="*/ 4679156 w 4776787"/>
                <a:gd name="connsiteY43" fmla="*/ 1102518 h 1620599"/>
                <a:gd name="connsiteX44" fmla="*/ 4679156 w 4776787"/>
                <a:gd name="connsiteY44" fmla="*/ 1071562 h 1620599"/>
                <a:gd name="connsiteX45" fmla="*/ 4581525 w 4776787"/>
                <a:gd name="connsiteY45" fmla="*/ 966787 h 1620599"/>
                <a:gd name="connsiteX46" fmla="*/ 4541044 w 4776787"/>
                <a:gd name="connsiteY46" fmla="*/ 876300 h 1620599"/>
                <a:gd name="connsiteX47" fmla="*/ 4538662 w 4776787"/>
                <a:gd name="connsiteY47" fmla="*/ 773906 h 1620599"/>
                <a:gd name="connsiteX48" fmla="*/ 4612481 w 4776787"/>
                <a:gd name="connsiteY48" fmla="*/ 692943 h 1620599"/>
                <a:gd name="connsiteX49" fmla="*/ 4724400 w 4776787"/>
                <a:gd name="connsiteY49" fmla="*/ 633412 h 1620599"/>
                <a:gd name="connsiteX50" fmla="*/ 4776787 w 4776787"/>
                <a:gd name="connsiteY50" fmla="*/ 528637 h 1620599"/>
                <a:gd name="connsiteX51" fmla="*/ 4731544 w 4776787"/>
                <a:gd name="connsiteY51" fmla="*/ 407193 h 1620599"/>
                <a:gd name="connsiteX52" fmla="*/ 4629150 w 4776787"/>
                <a:gd name="connsiteY52" fmla="*/ 250031 h 1620599"/>
                <a:gd name="connsiteX53" fmla="*/ 4541044 w 4776787"/>
                <a:gd name="connsiteY53" fmla="*/ 111918 h 1620599"/>
                <a:gd name="connsiteX54" fmla="*/ 4460081 w 4776787"/>
                <a:gd name="connsiteY54" fmla="*/ 0 h 1620599"/>
                <a:gd name="connsiteX55" fmla="*/ 4391025 w 4776787"/>
                <a:gd name="connsiteY55" fmla="*/ 173831 h 1620599"/>
                <a:gd name="connsiteX56" fmla="*/ 4348162 w 4776787"/>
                <a:gd name="connsiteY56" fmla="*/ 235743 h 1620599"/>
                <a:gd name="connsiteX57" fmla="*/ 4252912 w 4776787"/>
                <a:gd name="connsiteY57" fmla="*/ 297656 h 1620599"/>
                <a:gd name="connsiteX58" fmla="*/ 3662362 w 4776787"/>
                <a:gd name="connsiteY58" fmla="*/ 595312 h 1620599"/>
                <a:gd name="connsiteX59" fmla="*/ 2566987 w 4776787"/>
                <a:gd name="connsiteY59" fmla="*/ 600075 h 1620599"/>
                <a:gd name="connsiteX60" fmla="*/ 2466975 w 4776787"/>
                <a:gd name="connsiteY60" fmla="*/ 547687 h 1620599"/>
                <a:gd name="connsiteX61" fmla="*/ 2409825 w 4776787"/>
                <a:gd name="connsiteY61" fmla="*/ 535781 h 1620599"/>
                <a:gd name="connsiteX62" fmla="*/ 2314575 w 4776787"/>
                <a:gd name="connsiteY62" fmla="*/ 535781 h 1620599"/>
                <a:gd name="connsiteX63" fmla="*/ 2257425 w 4776787"/>
                <a:gd name="connsiteY63" fmla="*/ 538162 h 1620599"/>
                <a:gd name="connsiteX64" fmla="*/ 2219325 w 4776787"/>
                <a:gd name="connsiteY64" fmla="*/ 526256 h 1620599"/>
                <a:gd name="connsiteX65" fmla="*/ 2166937 w 4776787"/>
                <a:gd name="connsiteY65" fmla="*/ 528637 h 1620599"/>
                <a:gd name="connsiteX66" fmla="*/ 2124075 w 4776787"/>
                <a:gd name="connsiteY66" fmla="*/ 516731 h 1620599"/>
                <a:gd name="connsiteX67" fmla="*/ 2088356 w 4776787"/>
                <a:gd name="connsiteY67" fmla="*/ 514350 h 1620599"/>
                <a:gd name="connsiteX68" fmla="*/ 2009775 w 4776787"/>
                <a:gd name="connsiteY68" fmla="*/ 497681 h 1620599"/>
                <a:gd name="connsiteX69" fmla="*/ 857250 w 4776787"/>
                <a:gd name="connsiteY69" fmla="*/ 685800 h 1620599"/>
                <a:gd name="connsiteX70" fmla="*/ 454819 w 4776787"/>
                <a:gd name="connsiteY70" fmla="*/ 597693 h 1620599"/>
                <a:gd name="connsiteX71" fmla="*/ 361950 w 4776787"/>
                <a:gd name="connsiteY71" fmla="*/ 585787 h 1620599"/>
                <a:gd name="connsiteX72" fmla="*/ 233362 w 4776787"/>
                <a:gd name="connsiteY72" fmla="*/ 588168 h 1620599"/>
                <a:gd name="connsiteX73" fmla="*/ 0 w 4776787"/>
                <a:gd name="connsiteY73" fmla="*/ 645318 h 1620599"/>
                <a:gd name="connsiteX74" fmla="*/ 0 w 4776787"/>
                <a:gd name="connsiteY74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59618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648075 w 4776787"/>
                <a:gd name="connsiteY30" fmla="*/ 1450181 h 1620599"/>
                <a:gd name="connsiteX31" fmla="*/ 3845719 w 4776787"/>
                <a:gd name="connsiteY31" fmla="*/ 1469231 h 1620599"/>
                <a:gd name="connsiteX32" fmla="*/ 3955256 w 4776787"/>
                <a:gd name="connsiteY32" fmla="*/ 1412081 h 1620599"/>
                <a:gd name="connsiteX33" fmla="*/ 3962400 w 4776787"/>
                <a:gd name="connsiteY33" fmla="*/ 1333499 h 1620599"/>
                <a:gd name="connsiteX34" fmla="*/ 4100512 w 4776787"/>
                <a:gd name="connsiteY34" fmla="*/ 1354931 h 1620599"/>
                <a:gd name="connsiteX35" fmla="*/ 4162425 w 4776787"/>
                <a:gd name="connsiteY35" fmla="*/ 1362075 h 1620599"/>
                <a:gd name="connsiteX36" fmla="*/ 4207669 w 4776787"/>
                <a:gd name="connsiteY36" fmla="*/ 1247775 h 1620599"/>
                <a:gd name="connsiteX37" fmla="*/ 4264819 w 4776787"/>
                <a:gd name="connsiteY37" fmla="*/ 1197768 h 1620599"/>
                <a:gd name="connsiteX38" fmla="*/ 4343400 w 4776787"/>
                <a:gd name="connsiteY38" fmla="*/ 1214437 h 1620599"/>
                <a:gd name="connsiteX39" fmla="*/ 4469606 w 4776787"/>
                <a:gd name="connsiteY39" fmla="*/ 1235868 h 1620599"/>
                <a:gd name="connsiteX40" fmla="*/ 4512469 w 4776787"/>
                <a:gd name="connsiteY40" fmla="*/ 1235868 h 1620599"/>
                <a:gd name="connsiteX41" fmla="*/ 4600575 w 4776787"/>
                <a:gd name="connsiteY41" fmla="*/ 1245393 h 1620599"/>
                <a:gd name="connsiteX42" fmla="*/ 4669631 w 4776787"/>
                <a:gd name="connsiteY42" fmla="*/ 1214437 h 1620599"/>
                <a:gd name="connsiteX43" fmla="*/ 4679156 w 4776787"/>
                <a:gd name="connsiteY43" fmla="*/ 1102518 h 1620599"/>
                <a:gd name="connsiteX44" fmla="*/ 4679156 w 4776787"/>
                <a:gd name="connsiteY44" fmla="*/ 1071562 h 1620599"/>
                <a:gd name="connsiteX45" fmla="*/ 4581525 w 4776787"/>
                <a:gd name="connsiteY45" fmla="*/ 966787 h 1620599"/>
                <a:gd name="connsiteX46" fmla="*/ 4541044 w 4776787"/>
                <a:gd name="connsiteY46" fmla="*/ 876300 h 1620599"/>
                <a:gd name="connsiteX47" fmla="*/ 4538662 w 4776787"/>
                <a:gd name="connsiteY47" fmla="*/ 773906 h 1620599"/>
                <a:gd name="connsiteX48" fmla="*/ 4612481 w 4776787"/>
                <a:gd name="connsiteY48" fmla="*/ 692943 h 1620599"/>
                <a:gd name="connsiteX49" fmla="*/ 4724400 w 4776787"/>
                <a:gd name="connsiteY49" fmla="*/ 633412 h 1620599"/>
                <a:gd name="connsiteX50" fmla="*/ 4776787 w 4776787"/>
                <a:gd name="connsiteY50" fmla="*/ 528637 h 1620599"/>
                <a:gd name="connsiteX51" fmla="*/ 4731544 w 4776787"/>
                <a:gd name="connsiteY51" fmla="*/ 407193 h 1620599"/>
                <a:gd name="connsiteX52" fmla="*/ 4629150 w 4776787"/>
                <a:gd name="connsiteY52" fmla="*/ 250031 h 1620599"/>
                <a:gd name="connsiteX53" fmla="*/ 4541044 w 4776787"/>
                <a:gd name="connsiteY53" fmla="*/ 111918 h 1620599"/>
                <a:gd name="connsiteX54" fmla="*/ 4460081 w 4776787"/>
                <a:gd name="connsiteY54" fmla="*/ 0 h 1620599"/>
                <a:gd name="connsiteX55" fmla="*/ 4391025 w 4776787"/>
                <a:gd name="connsiteY55" fmla="*/ 173831 h 1620599"/>
                <a:gd name="connsiteX56" fmla="*/ 4348162 w 4776787"/>
                <a:gd name="connsiteY56" fmla="*/ 235743 h 1620599"/>
                <a:gd name="connsiteX57" fmla="*/ 4252912 w 4776787"/>
                <a:gd name="connsiteY57" fmla="*/ 297656 h 1620599"/>
                <a:gd name="connsiteX58" fmla="*/ 3662362 w 4776787"/>
                <a:gd name="connsiteY58" fmla="*/ 595312 h 1620599"/>
                <a:gd name="connsiteX59" fmla="*/ 2566987 w 4776787"/>
                <a:gd name="connsiteY59" fmla="*/ 600075 h 1620599"/>
                <a:gd name="connsiteX60" fmla="*/ 2466975 w 4776787"/>
                <a:gd name="connsiteY60" fmla="*/ 547687 h 1620599"/>
                <a:gd name="connsiteX61" fmla="*/ 2409825 w 4776787"/>
                <a:gd name="connsiteY61" fmla="*/ 535781 h 1620599"/>
                <a:gd name="connsiteX62" fmla="*/ 2314575 w 4776787"/>
                <a:gd name="connsiteY62" fmla="*/ 535781 h 1620599"/>
                <a:gd name="connsiteX63" fmla="*/ 2257425 w 4776787"/>
                <a:gd name="connsiteY63" fmla="*/ 538162 h 1620599"/>
                <a:gd name="connsiteX64" fmla="*/ 2219325 w 4776787"/>
                <a:gd name="connsiteY64" fmla="*/ 526256 h 1620599"/>
                <a:gd name="connsiteX65" fmla="*/ 2166937 w 4776787"/>
                <a:gd name="connsiteY65" fmla="*/ 528637 h 1620599"/>
                <a:gd name="connsiteX66" fmla="*/ 2124075 w 4776787"/>
                <a:gd name="connsiteY66" fmla="*/ 516731 h 1620599"/>
                <a:gd name="connsiteX67" fmla="*/ 2088356 w 4776787"/>
                <a:gd name="connsiteY67" fmla="*/ 514350 h 1620599"/>
                <a:gd name="connsiteX68" fmla="*/ 2009775 w 4776787"/>
                <a:gd name="connsiteY68" fmla="*/ 497681 h 1620599"/>
                <a:gd name="connsiteX69" fmla="*/ 857250 w 4776787"/>
                <a:gd name="connsiteY69" fmla="*/ 685800 h 1620599"/>
                <a:gd name="connsiteX70" fmla="*/ 454819 w 4776787"/>
                <a:gd name="connsiteY70" fmla="*/ 597693 h 1620599"/>
                <a:gd name="connsiteX71" fmla="*/ 361950 w 4776787"/>
                <a:gd name="connsiteY71" fmla="*/ 585787 h 1620599"/>
                <a:gd name="connsiteX72" fmla="*/ 233362 w 4776787"/>
                <a:gd name="connsiteY72" fmla="*/ 588168 h 1620599"/>
                <a:gd name="connsiteX73" fmla="*/ 0 w 4776787"/>
                <a:gd name="connsiteY73" fmla="*/ 645318 h 1620599"/>
                <a:gd name="connsiteX74" fmla="*/ 0 w 4776787"/>
                <a:gd name="connsiteY74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59618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648075 w 4776787"/>
                <a:gd name="connsiteY30" fmla="*/ 1450181 h 1620599"/>
                <a:gd name="connsiteX31" fmla="*/ 3845719 w 4776787"/>
                <a:gd name="connsiteY31" fmla="*/ 1469231 h 1620599"/>
                <a:gd name="connsiteX32" fmla="*/ 3955256 w 4776787"/>
                <a:gd name="connsiteY32" fmla="*/ 1412081 h 1620599"/>
                <a:gd name="connsiteX33" fmla="*/ 3962400 w 4776787"/>
                <a:gd name="connsiteY33" fmla="*/ 1333499 h 1620599"/>
                <a:gd name="connsiteX34" fmla="*/ 4100512 w 4776787"/>
                <a:gd name="connsiteY34" fmla="*/ 1354931 h 1620599"/>
                <a:gd name="connsiteX35" fmla="*/ 4162425 w 4776787"/>
                <a:gd name="connsiteY35" fmla="*/ 1362075 h 1620599"/>
                <a:gd name="connsiteX36" fmla="*/ 4207669 w 4776787"/>
                <a:gd name="connsiteY36" fmla="*/ 1247775 h 1620599"/>
                <a:gd name="connsiteX37" fmla="*/ 4264819 w 4776787"/>
                <a:gd name="connsiteY37" fmla="*/ 1197768 h 1620599"/>
                <a:gd name="connsiteX38" fmla="*/ 4343400 w 4776787"/>
                <a:gd name="connsiteY38" fmla="*/ 1214437 h 1620599"/>
                <a:gd name="connsiteX39" fmla="*/ 4469606 w 4776787"/>
                <a:gd name="connsiteY39" fmla="*/ 1235868 h 1620599"/>
                <a:gd name="connsiteX40" fmla="*/ 4512469 w 4776787"/>
                <a:gd name="connsiteY40" fmla="*/ 1235868 h 1620599"/>
                <a:gd name="connsiteX41" fmla="*/ 4600575 w 4776787"/>
                <a:gd name="connsiteY41" fmla="*/ 1245393 h 1620599"/>
                <a:gd name="connsiteX42" fmla="*/ 4669631 w 4776787"/>
                <a:gd name="connsiteY42" fmla="*/ 1214437 h 1620599"/>
                <a:gd name="connsiteX43" fmla="*/ 4679156 w 4776787"/>
                <a:gd name="connsiteY43" fmla="*/ 1102518 h 1620599"/>
                <a:gd name="connsiteX44" fmla="*/ 4679156 w 4776787"/>
                <a:gd name="connsiteY44" fmla="*/ 1071562 h 1620599"/>
                <a:gd name="connsiteX45" fmla="*/ 4581525 w 4776787"/>
                <a:gd name="connsiteY45" fmla="*/ 966787 h 1620599"/>
                <a:gd name="connsiteX46" fmla="*/ 4541044 w 4776787"/>
                <a:gd name="connsiteY46" fmla="*/ 876300 h 1620599"/>
                <a:gd name="connsiteX47" fmla="*/ 4538662 w 4776787"/>
                <a:gd name="connsiteY47" fmla="*/ 773906 h 1620599"/>
                <a:gd name="connsiteX48" fmla="*/ 4612481 w 4776787"/>
                <a:gd name="connsiteY48" fmla="*/ 692943 h 1620599"/>
                <a:gd name="connsiteX49" fmla="*/ 4724400 w 4776787"/>
                <a:gd name="connsiteY49" fmla="*/ 633412 h 1620599"/>
                <a:gd name="connsiteX50" fmla="*/ 4776787 w 4776787"/>
                <a:gd name="connsiteY50" fmla="*/ 528637 h 1620599"/>
                <a:gd name="connsiteX51" fmla="*/ 4731544 w 4776787"/>
                <a:gd name="connsiteY51" fmla="*/ 407193 h 1620599"/>
                <a:gd name="connsiteX52" fmla="*/ 4629150 w 4776787"/>
                <a:gd name="connsiteY52" fmla="*/ 250031 h 1620599"/>
                <a:gd name="connsiteX53" fmla="*/ 4541044 w 4776787"/>
                <a:gd name="connsiteY53" fmla="*/ 111918 h 1620599"/>
                <a:gd name="connsiteX54" fmla="*/ 4460081 w 4776787"/>
                <a:gd name="connsiteY54" fmla="*/ 0 h 1620599"/>
                <a:gd name="connsiteX55" fmla="*/ 4391025 w 4776787"/>
                <a:gd name="connsiteY55" fmla="*/ 173831 h 1620599"/>
                <a:gd name="connsiteX56" fmla="*/ 4348162 w 4776787"/>
                <a:gd name="connsiteY56" fmla="*/ 235743 h 1620599"/>
                <a:gd name="connsiteX57" fmla="*/ 4252912 w 4776787"/>
                <a:gd name="connsiteY57" fmla="*/ 297656 h 1620599"/>
                <a:gd name="connsiteX58" fmla="*/ 3662362 w 4776787"/>
                <a:gd name="connsiteY58" fmla="*/ 595312 h 1620599"/>
                <a:gd name="connsiteX59" fmla="*/ 2566987 w 4776787"/>
                <a:gd name="connsiteY59" fmla="*/ 600075 h 1620599"/>
                <a:gd name="connsiteX60" fmla="*/ 2466975 w 4776787"/>
                <a:gd name="connsiteY60" fmla="*/ 547687 h 1620599"/>
                <a:gd name="connsiteX61" fmla="*/ 2409825 w 4776787"/>
                <a:gd name="connsiteY61" fmla="*/ 535781 h 1620599"/>
                <a:gd name="connsiteX62" fmla="*/ 2314575 w 4776787"/>
                <a:gd name="connsiteY62" fmla="*/ 535781 h 1620599"/>
                <a:gd name="connsiteX63" fmla="*/ 2257425 w 4776787"/>
                <a:gd name="connsiteY63" fmla="*/ 538162 h 1620599"/>
                <a:gd name="connsiteX64" fmla="*/ 2219325 w 4776787"/>
                <a:gd name="connsiteY64" fmla="*/ 526256 h 1620599"/>
                <a:gd name="connsiteX65" fmla="*/ 2166937 w 4776787"/>
                <a:gd name="connsiteY65" fmla="*/ 528637 h 1620599"/>
                <a:gd name="connsiteX66" fmla="*/ 2124075 w 4776787"/>
                <a:gd name="connsiteY66" fmla="*/ 516731 h 1620599"/>
                <a:gd name="connsiteX67" fmla="*/ 2088356 w 4776787"/>
                <a:gd name="connsiteY67" fmla="*/ 514350 h 1620599"/>
                <a:gd name="connsiteX68" fmla="*/ 2009775 w 4776787"/>
                <a:gd name="connsiteY68" fmla="*/ 497681 h 1620599"/>
                <a:gd name="connsiteX69" fmla="*/ 857250 w 4776787"/>
                <a:gd name="connsiteY69" fmla="*/ 685800 h 1620599"/>
                <a:gd name="connsiteX70" fmla="*/ 454819 w 4776787"/>
                <a:gd name="connsiteY70" fmla="*/ 597693 h 1620599"/>
                <a:gd name="connsiteX71" fmla="*/ 361950 w 4776787"/>
                <a:gd name="connsiteY71" fmla="*/ 585787 h 1620599"/>
                <a:gd name="connsiteX72" fmla="*/ 233362 w 4776787"/>
                <a:gd name="connsiteY72" fmla="*/ 588168 h 1620599"/>
                <a:gd name="connsiteX73" fmla="*/ 0 w 4776787"/>
                <a:gd name="connsiteY73" fmla="*/ 645318 h 1620599"/>
                <a:gd name="connsiteX74" fmla="*/ 0 w 4776787"/>
                <a:gd name="connsiteY74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59618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648075 w 4776787"/>
                <a:gd name="connsiteY30" fmla="*/ 1450181 h 1620599"/>
                <a:gd name="connsiteX31" fmla="*/ 3845719 w 4776787"/>
                <a:gd name="connsiteY31" fmla="*/ 1469231 h 1620599"/>
                <a:gd name="connsiteX32" fmla="*/ 3955256 w 4776787"/>
                <a:gd name="connsiteY32" fmla="*/ 1412081 h 1620599"/>
                <a:gd name="connsiteX33" fmla="*/ 3962400 w 4776787"/>
                <a:gd name="connsiteY33" fmla="*/ 1333499 h 1620599"/>
                <a:gd name="connsiteX34" fmla="*/ 4100512 w 4776787"/>
                <a:gd name="connsiteY34" fmla="*/ 1354931 h 1620599"/>
                <a:gd name="connsiteX35" fmla="*/ 4162425 w 4776787"/>
                <a:gd name="connsiteY35" fmla="*/ 1362075 h 1620599"/>
                <a:gd name="connsiteX36" fmla="*/ 4207669 w 4776787"/>
                <a:gd name="connsiteY36" fmla="*/ 1247775 h 1620599"/>
                <a:gd name="connsiteX37" fmla="*/ 4264819 w 4776787"/>
                <a:gd name="connsiteY37" fmla="*/ 1197768 h 1620599"/>
                <a:gd name="connsiteX38" fmla="*/ 4343400 w 4776787"/>
                <a:gd name="connsiteY38" fmla="*/ 1214437 h 1620599"/>
                <a:gd name="connsiteX39" fmla="*/ 4469606 w 4776787"/>
                <a:gd name="connsiteY39" fmla="*/ 1235868 h 1620599"/>
                <a:gd name="connsiteX40" fmla="*/ 4512469 w 4776787"/>
                <a:gd name="connsiteY40" fmla="*/ 1235868 h 1620599"/>
                <a:gd name="connsiteX41" fmla="*/ 4600575 w 4776787"/>
                <a:gd name="connsiteY41" fmla="*/ 1245393 h 1620599"/>
                <a:gd name="connsiteX42" fmla="*/ 4669631 w 4776787"/>
                <a:gd name="connsiteY42" fmla="*/ 1214437 h 1620599"/>
                <a:gd name="connsiteX43" fmla="*/ 4679156 w 4776787"/>
                <a:gd name="connsiteY43" fmla="*/ 1102518 h 1620599"/>
                <a:gd name="connsiteX44" fmla="*/ 4679156 w 4776787"/>
                <a:gd name="connsiteY44" fmla="*/ 1071562 h 1620599"/>
                <a:gd name="connsiteX45" fmla="*/ 4581525 w 4776787"/>
                <a:gd name="connsiteY45" fmla="*/ 966787 h 1620599"/>
                <a:gd name="connsiteX46" fmla="*/ 4541044 w 4776787"/>
                <a:gd name="connsiteY46" fmla="*/ 876300 h 1620599"/>
                <a:gd name="connsiteX47" fmla="*/ 4538662 w 4776787"/>
                <a:gd name="connsiteY47" fmla="*/ 773906 h 1620599"/>
                <a:gd name="connsiteX48" fmla="*/ 4612481 w 4776787"/>
                <a:gd name="connsiteY48" fmla="*/ 692943 h 1620599"/>
                <a:gd name="connsiteX49" fmla="*/ 4724400 w 4776787"/>
                <a:gd name="connsiteY49" fmla="*/ 633412 h 1620599"/>
                <a:gd name="connsiteX50" fmla="*/ 4776787 w 4776787"/>
                <a:gd name="connsiteY50" fmla="*/ 528637 h 1620599"/>
                <a:gd name="connsiteX51" fmla="*/ 4731544 w 4776787"/>
                <a:gd name="connsiteY51" fmla="*/ 407193 h 1620599"/>
                <a:gd name="connsiteX52" fmla="*/ 4629150 w 4776787"/>
                <a:gd name="connsiteY52" fmla="*/ 250031 h 1620599"/>
                <a:gd name="connsiteX53" fmla="*/ 4541044 w 4776787"/>
                <a:gd name="connsiteY53" fmla="*/ 111918 h 1620599"/>
                <a:gd name="connsiteX54" fmla="*/ 4460081 w 4776787"/>
                <a:gd name="connsiteY54" fmla="*/ 0 h 1620599"/>
                <a:gd name="connsiteX55" fmla="*/ 4391025 w 4776787"/>
                <a:gd name="connsiteY55" fmla="*/ 173831 h 1620599"/>
                <a:gd name="connsiteX56" fmla="*/ 4348162 w 4776787"/>
                <a:gd name="connsiteY56" fmla="*/ 235743 h 1620599"/>
                <a:gd name="connsiteX57" fmla="*/ 4252912 w 4776787"/>
                <a:gd name="connsiteY57" fmla="*/ 297656 h 1620599"/>
                <a:gd name="connsiteX58" fmla="*/ 3662362 w 4776787"/>
                <a:gd name="connsiteY58" fmla="*/ 595312 h 1620599"/>
                <a:gd name="connsiteX59" fmla="*/ 2566987 w 4776787"/>
                <a:gd name="connsiteY59" fmla="*/ 600075 h 1620599"/>
                <a:gd name="connsiteX60" fmla="*/ 2466975 w 4776787"/>
                <a:gd name="connsiteY60" fmla="*/ 547687 h 1620599"/>
                <a:gd name="connsiteX61" fmla="*/ 2409825 w 4776787"/>
                <a:gd name="connsiteY61" fmla="*/ 535781 h 1620599"/>
                <a:gd name="connsiteX62" fmla="*/ 2314575 w 4776787"/>
                <a:gd name="connsiteY62" fmla="*/ 535781 h 1620599"/>
                <a:gd name="connsiteX63" fmla="*/ 2257425 w 4776787"/>
                <a:gd name="connsiteY63" fmla="*/ 538162 h 1620599"/>
                <a:gd name="connsiteX64" fmla="*/ 2219325 w 4776787"/>
                <a:gd name="connsiteY64" fmla="*/ 526256 h 1620599"/>
                <a:gd name="connsiteX65" fmla="*/ 2166937 w 4776787"/>
                <a:gd name="connsiteY65" fmla="*/ 528637 h 1620599"/>
                <a:gd name="connsiteX66" fmla="*/ 2124075 w 4776787"/>
                <a:gd name="connsiteY66" fmla="*/ 516731 h 1620599"/>
                <a:gd name="connsiteX67" fmla="*/ 2088356 w 4776787"/>
                <a:gd name="connsiteY67" fmla="*/ 514350 h 1620599"/>
                <a:gd name="connsiteX68" fmla="*/ 2009775 w 4776787"/>
                <a:gd name="connsiteY68" fmla="*/ 497681 h 1620599"/>
                <a:gd name="connsiteX69" fmla="*/ 857250 w 4776787"/>
                <a:gd name="connsiteY69" fmla="*/ 685800 h 1620599"/>
                <a:gd name="connsiteX70" fmla="*/ 454819 w 4776787"/>
                <a:gd name="connsiteY70" fmla="*/ 597693 h 1620599"/>
                <a:gd name="connsiteX71" fmla="*/ 361950 w 4776787"/>
                <a:gd name="connsiteY71" fmla="*/ 585787 h 1620599"/>
                <a:gd name="connsiteX72" fmla="*/ 233362 w 4776787"/>
                <a:gd name="connsiteY72" fmla="*/ 588168 h 1620599"/>
                <a:gd name="connsiteX73" fmla="*/ 0 w 4776787"/>
                <a:gd name="connsiteY73" fmla="*/ 645318 h 1620599"/>
                <a:gd name="connsiteX74" fmla="*/ 0 w 4776787"/>
                <a:gd name="connsiteY74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59618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648075 w 4776787"/>
                <a:gd name="connsiteY30" fmla="*/ 1450181 h 1620599"/>
                <a:gd name="connsiteX31" fmla="*/ 3845719 w 4776787"/>
                <a:gd name="connsiteY31" fmla="*/ 1469231 h 1620599"/>
                <a:gd name="connsiteX32" fmla="*/ 3955256 w 4776787"/>
                <a:gd name="connsiteY32" fmla="*/ 1412081 h 1620599"/>
                <a:gd name="connsiteX33" fmla="*/ 3962400 w 4776787"/>
                <a:gd name="connsiteY33" fmla="*/ 1333499 h 1620599"/>
                <a:gd name="connsiteX34" fmla="*/ 4100512 w 4776787"/>
                <a:gd name="connsiteY34" fmla="*/ 1354931 h 1620599"/>
                <a:gd name="connsiteX35" fmla="*/ 4162425 w 4776787"/>
                <a:gd name="connsiteY35" fmla="*/ 1362075 h 1620599"/>
                <a:gd name="connsiteX36" fmla="*/ 4207669 w 4776787"/>
                <a:gd name="connsiteY36" fmla="*/ 1247775 h 1620599"/>
                <a:gd name="connsiteX37" fmla="*/ 4264819 w 4776787"/>
                <a:gd name="connsiteY37" fmla="*/ 1197768 h 1620599"/>
                <a:gd name="connsiteX38" fmla="*/ 4343400 w 4776787"/>
                <a:gd name="connsiteY38" fmla="*/ 1214437 h 1620599"/>
                <a:gd name="connsiteX39" fmla="*/ 4469606 w 4776787"/>
                <a:gd name="connsiteY39" fmla="*/ 1235868 h 1620599"/>
                <a:gd name="connsiteX40" fmla="*/ 4526757 w 4776787"/>
                <a:gd name="connsiteY40" fmla="*/ 1250156 h 1620599"/>
                <a:gd name="connsiteX41" fmla="*/ 4600575 w 4776787"/>
                <a:gd name="connsiteY41" fmla="*/ 1245393 h 1620599"/>
                <a:gd name="connsiteX42" fmla="*/ 4669631 w 4776787"/>
                <a:gd name="connsiteY42" fmla="*/ 1214437 h 1620599"/>
                <a:gd name="connsiteX43" fmla="*/ 4679156 w 4776787"/>
                <a:gd name="connsiteY43" fmla="*/ 1102518 h 1620599"/>
                <a:gd name="connsiteX44" fmla="*/ 4679156 w 4776787"/>
                <a:gd name="connsiteY44" fmla="*/ 1071562 h 1620599"/>
                <a:gd name="connsiteX45" fmla="*/ 4581525 w 4776787"/>
                <a:gd name="connsiteY45" fmla="*/ 966787 h 1620599"/>
                <a:gd name="connsiteX46" fmla="*/ 4541044 w 4776787"/>
                <a:gd name="connsiteY46" fmla="*/ 876300 h 1620599"/>
                <a:gd name="connsiteX47" fmla="*/ 4538662 w 4776787"/>
                <a:gd name="connsiteY47" fmla="*/ 773906 h 1620599"/>
                <a:gd name="connsiteX48" fmla="*/ 4612481 w 4776787"/>
                <a:gd name="connsiteY48" fmla="*/ 692943 h 1620599"/>
                <a:gd name="connsiteX49" fmla="*/ 4724400 w 4776787"/>
                <a:gd name="connsiteY49" fmla="*/ 633412 h 1620599"/>
                <a:gd name="connsiteX50" fmla="*/ 4776787 w 4776787"/>
                <a:gd name="connsiteY50" fmla="*/ 528637 h 1620599"/>
                <a:gd name="connsiteX51" fmla="*/ 4731544 w 4776787"/>
                <a:gd name="connsiteY51" fmla="*/ 407193 h 1620599"/>
                <a:gd name="connsiteX52" fmla="*/ 4629150 w 4776787"/>
                <a:gd name="connsiteY52" fmla="*/ 250031 h 1620599"/>
                <a:gd name="connsiteX53" fmla="*/ 4541044 w 4776787"/>
                <a:gd name="connsiteY53" fmla="*/ 111918 h 1620599"/>
                <a:gd name="connsiteX54" fmla="*/ 4460081 w 4776787"/>
                <a:gd name="connsiteY54" fmla="*/ 0 h 1620599"/>
                <a:gd name="connsiteX55" fmla="*/ 4391025 w 4776787"/>
                <a:gd name="connsiteY55" fmla="*/ 173831 h 1620599"/>
                <a:gd name="connsiteX56" fmla="*/ 4348162 w 4776787"/>
                <a:gd name="connsiteY56" fmla="*/ 235743 h 1620599"/>
                <a:gd name="connsiteX57" fmla="*/ 4252912 w 4776787"/>
                <a:gd name="connsiteY57" fmla="*/ 297656 h 1620599"/>
                <a:gd name="connsiteX58" fmla="*/ 3662362 w 4776787"/>
                <a:gd name="connsiteY58" fmla="*/ 595312 h 1620599"/>
                <a:gd name="connsiteX59" fmla="*/ 2566987 w 4776787"/>
                <a:gd name="connsiteY59" fmla="*/ 600075 h 1620599"/>
                <a:gd name="connsiteX60" fmla="*/ 2466975 w 4776787"/>
                <a:gd name="connsiteY60" fmla="*/ 547687 h 1620599"/>
                <a:gd name="connsiteX61" fmla="*/ 2409825 w 4776787"/>
                <a:gd name="connsiteY61" fmla="*/ 535781 h 1620599"/>
                <a:gd name="connsiteX62" fmla="*/ 2314575 w 4776787"/>
                <a:gd name="connsiteY62" fmla="*/ 535781 h 1620599"/>
                <a:gd name="connsiteX63" fmla="*/ 2257425 w 4776787"/>
                <a:gd name="connsiteY63" fmla="*/ 538162 h 1620599"/>
                <a:gd name="connsiteX64" fmla="*/ 2219325 w 4776787"/>
                <a:gd name="connsiteY64" fmla="*/ 526256 h 1620599"/>
                <a:gd name="connsiteX65" fmla="*/ 2166937 w 4776787"/>
                <a:gd name="connsiteY65" fmla="*/ 528637 h 1620599"/>
                <a:gd name="connsiteX66" fmla="*/ 2124075 w 4776787"/>
                <a:gd name="connsiteY66" fmla="*/ 516731 h 1620599"/>
                <a:gd name="connsiteX67" fmla="*/ 2088356 w 4776787"/>
                <a:gd name="connsiteY67" fmla="*/ 514350 h 1620599"/>
                <a:gd name="connsiteX68" fmla="*/ 2009775 w 4776787"/>
                <a:gd name="connsiteY68" fmla="*/ 497681 h 1620599"/>
                <a:gd name="connsiteX69" fmla="*/ 857250 w 4776787"/>
                <a:gd name="connsiteY69" fmla="*/ 685800 h 1620599"/>
                <a:gd name="connsiteX70" fmla="*/ 454819 w 4776787"/>
                <a:gd name="connsiteY70" fmla="*/ 597693 h 1620599"/>
                <a:gd name="connsiteX71" fmla="*/ 361950 w 4776787"/>
                <a:gd name="connsiteY71" fmla="*/ 585787 h 1620599"/>
                <a:gd name="connsiteX72" fmla="*/ 233362 w 4776787"/>
                <a:gd name="connsiteY72" fmla="*/ 588168 h 1620599"/>
                <a:gd name="connsiteX73" fmla="*/ 0 w 4776787"/>
                <a:gd name="connsiteY73" fmla="*/ 645318 h 1620599"/>
                <a:gd name="connsiteX74" fmla="*/ 0 w 4776787"/>
                <a:gd name="connsiteY74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59618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648075 w 4776787"/>
                <a:gd name="connsiteY30" fmla="*/ 1450181 h 1620599"/>
                <a:gd name="connsiteX31" fmla="*/ 3845719 w 4776787"/>
                <a:gd name="connsiteY31" fmla="*/ 1469231 h 1620599"/>
                <a:gd name="connsiteX32" fmla="*/ 3955256 w 4776787"/>
                <a:gd name="connsiteY32" fmla="*/ 1412081 h 1620599"/>
                <a:gd name="connsiteX33" fmla="*/ 3962400 w 4776787"/>
                <a:gd name="connsiteY33" fmla="*/ 1333499 h 1620599"/>
                <a:gd name="connsiteX34" fmla="*/ 4100512 w 4776787"/>
                <a:gd name="connsiteY34" fmla="*/ 1354931 h 1620599"/>
                <a:gd name="connsiteX35" fmla="*/ 4162425 w 4776787"/>
                <a:gd name="connsiteY35" fmla="*/ 1362075 h 1620599"/>
                <a:gd name="connsiteX36" fmla="*/ 4207669 w 4776787"/>
                <a:gd name="connsiteY36" fmla="*/ 1247775 h 1620599"/>
                <a:gd name="connsiteX37" fmla="*/ 4264819 w 4776787"/>
                <a:gd name="connsiteY37" fmla="*/ 1197768 h 1620599"/>
                <a:gd name="connsiteX38" fmla="*/ 4343400 w 4776787"/>
                <a:gd name="connsiteY38" fmla="*/ 1214437 h 1620599"/>
                <a:gd name="connsiteX39" fmla="*/ 4469606 w 4776787"/>
                <a:gd name="connsiteY39" fmla="*/ 1235868 h 1620599"/>
                <a:gd name="connsiteX40" fmla="*/ 4526757 w 4776787"/>
                <a:gd name="connsiteY40" fmla="*/ 1250156 h 1620599"/>
                <a:gd name="connsiteX41" fmla="*/ 4600575 w 4776787"/>
                <a:gd name="connsiteY41" fmla="*/ 1245393 h 1620599"/>
                <a:gd name="connsiteX42" fmla="*/ 4669631 w 4776787"/>
                <a:gd name="connsiteY42" fmla="*/ 1214437 h 1620599"/>
                <a:gd name="connsiteX43" fmla="*/ 4679156 w 4776787"/>
                <a:gd name="connsiteY43" fmla="*/ 1102518 h 1620599"/>
                <a:gd name="connsiteX44" fmla="*/ 4679156 w 4776787"/>
                <a:gd name="connsiteY44" fmla="*/ 1071562 h 1620599"/>
                <a:gd name="connsiteX45" fmla="*/ 4581525 w 4776787"/>
                <a:gd name="connsiteY45" fmla="*/ 966787 h 1620599"/>
                <a:gd name="connsiteX46" fmla="*/ 4541044 w 4776787"/>
                <a:gd name="connsiteY46" fmla="*/ 876300 h 1620599"/>
                <a:gd name="connsiteX47" fmla="*/ 4538662 w 4776787"/>
                <a:gd name="connsiteY47" fmla="*/ 773906 h 1620599"/>
                <a:gd name="connsiteX48" fmla="*/ 4612481 w 4776787"/>
                <a:gd name="connsiteY48" fmla="*/ 692943 h 1620599"/>
                <a:gd name="connsiteX49" fmla="*/ 4724400 w 4776787"/>
                <a:gd name="connsiteY49" fmla="*/ 633412 h 1620599"/>
                <a:gd name="connsiteX50" fmla="*/ 4776787 w 4776787"/>
                <a:gd name="connsiteY50" fmla="*/ 528637 h 1620599"/>
                <a:gd name="connsiteX51" fmla="*/ 4731544 w 4776787"/>
                <a:gd name="connsiteY51" fmla="*/ 407193 h 1620599"/>
                <a:gd name="connsiteX52" fmla="*/ 4629150 w 4776787"/>
                <a:gd name="connsiteY52" fmla="*/ 250031 h 1620599"/>
                <a:gd name="connsiteX53" fmla="*/ 4541044 w 4776787"/>
                <a:gd name="connsiteY53" fmla="*/ 111918 h 1620599"/>
                <a:gd name="connsiteX54" fmla="*/ 4460081 w 4776787"/>
                <a:gd name="connsiteY54" fmla="*/ 0 h 1620599"/>
                <a:gd name="connsiteX55" fmla="*/ 4391025 w 4776787"/>
                <a:gd name="connsiteY55" fmla="*/ 173831 h 1620599"/>
                <a:gd name="connsiteX56" fmla="*/ 4348162 w 4776787"/>
                <a:gd name="connsiteY56" fmla="*/ 235743 h 1620599"/>
                <a:gd name="connsiteX57" fmla="*/ 4252912 w 4776787"/>
                <a:gd name="connsiteY57" fmla="*/ 297656 h 1620599"/>
                <a:gd name="connsiteX58" fmla="*/ 3662362 w 4776787"/>
                <a:gd name="connsiteY58" fmla="*/ 595312 h 1620599"/>
                <a:gd name="connsiteX59" fmla="*/ 2566987 w 4776787"/>
                <a:gd name="connsiteY59" fmla="*/ 600075 h 1620599"/>
                <a:gd name="connsiteX60" fmla="*/ 2466975 w 4776787"/>
                <a:gd name="connsiteY60" fmla="*/ 547687 h 1620599"/>
                <a:gd name="connsiteX61" fmla="*/ 2409825 w 4776787"/>
                <a:gd name="connsiteY61" fmla="*/ 535781 h 1620599"/>
                <a:gd name="connsiteX62" fmla="*/ 2314575 w 4776787"/>
                <a:gd name="connsiteY62" fmla="*/ 535781 h 1620599"/>
                <a:gd name="connsiteX63" fmla="*/ 2257425 w 4776787"/>
                <a:gd name="connsiteY63" fmla="*/ 538162 h 1620599"/>
                <a:gd name="connsiteX64" fmla="*/ 2219325 w 4776787"/>
                <a:gd name="connsiteY64" fmla="*/ 526256 h 1620599"/>
                <a:gd name="connsiteX65" fmla="*/ 2166937 w 4776787"/>
                <a:gd name="connsiteY65" fmla="*/ 528637 h 1620599"/>
                <a:gd name="connsiteX66" fmla="*/ 2124075 w 4776787"/>
                <a:gd name="connsiteY66" fmla="*/ 516731 h 1620599"/>
                <a:gd name="connsiteX67" fmla="*/ 2088356 w 4776787"/>
                <a:gd name="connsiteY67" fmla="*/ 514350 h 1620599"/>
                <a:gd name="connsiteX68" fmla="*/ 2009775 w 4776787"/>
                <a:gd name="connsiteY68" fmla="*/ 497681 h 1620599"/>
                <a:gd name="connsiteX69" fmla="*/ 857250 w 4776787"/>
                <a:gd name="connsiteY69" fmla="*/ 685800 h 1620599"/>
                <a:gd name="connsiteX70" fmla="*/ 454819 w 4776787"/>
                <a:gd name="connsiteY70" fmla="*/ 597693 h 1620599"/>
                <a:gd name="connsiteX71" fmla="*/ 361950 w 4776787"/>
                <a:gd name="connsiteY71" fmla="*/ 585787 h 1620599"/>
                <a:gd name="connsiteX72" fmla="*/ 233362 w 4776787"/>
                <a:gd name="connsiteY72" fmla="*/ 588168 h 1620599"/>
                <a:gd name="connsiteX73" fmla="*/ 0 w 4776787"/>
                <a:gd name="connsiteY73" fmla="*/ 645318 h 1620599"/>
                <a:gd name="connsiteX74" fmla="*/ 0 w 4776787"/>
                <a:gd name="connsiteY74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59618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648075 w 4776787"/>
                <a:gd name="connsiteY30" fmla="*/ 1450181 h 1620599"/>
                <a:gd name="connsiteX31" fmla="*/ 3845719 w 4776787"/>
                <a:gd name="connsiteY31" fmla="*/ 1469231 h 1620599"/>
                <a:gd name="connsiteX32" fmla="*/ 3955256 w 4776787"/>
                <a:gd name="connsiteY32" fmla="*/ 1412081 h 1620599"/>
                <a:gd name="connsiteX33" fmla="*/ 3962400 w 4776787"/>
                <a:gd name="connsiteY33" fmla="*/ 1333499 h 1620599"/>
                <a:gd name="connsiteX34" fmla="*/ 4100512 w 4776787"/>
                <a:gd name="connsiteY34" fmla="*/ 1354931 h 1620599"/>
                <a:gd name="connsiteX35" fmla="*/ 4162425 w 4776787"/>
                <a:gd name="connsiteY35" fmla="*/ 1362075 h 1620599"/>
                <a:gd name="connsiteX36" fmla="*/ 4207669 w 4776787"/>
                <a:gd name="connsiteY36" fmla="*/ 1247775 h 1620599"/>
                <a:gd name="connsiteX37" fmla="*/ 4264819 w 4776787"/>
                <a:gd name="connsiteY37" fmla="*/ 1197768 h 1620599"/>
                <a:gd name="connsiteX38" fmla="*/ 4343400 w 4776787"/>
                <a:gd name="connsiteY38" fmla="*/ 1214437 h 1620599"/>
                <a:gd name="connsiteX39" fmla="*/ 4469606 w 4776787"/>
                <a:gd name="connsiteY39" fmla="*/ 1235868 h 1620599"/>
                <a:gd name="connsiteX40" fmla="*/ 4526757 w 4776787"/>
                <a:gd name="connsiteY40" fmla="*/ 1250156 h 1620599"/>
                <a:gd name="connsiteX41" fmla="*/ 4600575 w 4776787"/>
                <a:gd name="connsiteY41" fmla="*/ 1245393 h 1620599"/>
                <a:gd name="connsiteX42" fmla="*/ 4669631 w 4776787"/>
                <a:gd name="connsiteY42" fmla="*/ 1214437 h 1620599"/>
                <a:gd name="connsiteX43" fmla="*/ 4679156 w 4776787"/>
                <a:gd name="connsiteY43" fmla="*/ 1102518 h 1620599"/>
                <a:gd name="connsiteX44" fmla="*/ 4679156 w 4776787"/>
                <a:gd name="connsiteY44" fmla="*/ 1071562 h 1620599"/>
                <a:gd name="connsiteX45" fmla="*/ 4581525 w 4776787"/>
                <a:gd name="connsiteY45" fmla="*/ 966787 h 1620599"/>
                <a:gd name="connsiteX46" fmla="*/ 4541044 w 4776787"/>
                <a:gd name="connsiteY46" fmla="*/ 876300 h 1620599"/>
                <a:gd name="connsiteX47" fmla="*/ 4538662 w 4776787"/>
                <a:gd name="connsiteY47" fmla="*/ 773906 h 1620599"/>
                <a:gd name="connsiteX48" fmla="*/ 4612481 w 4776787"/>
                <a:gd name="connsiteY48" fmla="*/ 692943 h 1620599"/>
                <a:gd name="connsiteX49" fmla="*/ 4724400 w 4776787"/>
                <a:gd name="connsiteY49" fmla="*/ 633412 h 1620599"/>
                <a:gd name="connsiteX50" fmla="*/ 4776787 w 4776787"/>
                <a:gd name="connsiteY50" fmla="*/ 528637 h 1620599"/>
                <a:gd name="connsiteX51" fmla="*/ 4731544 w 4776787"/>
                <a:gd name="connsiteY51" fmla="*/ 407193 h 1620599"/>
                <a:gd name="connsiteX52" fmla="*/ 4629150 w 4776787"/>
                <a:gd name="connsiteY52" fmla="*/ 250031 h 1620599"/>
                <a:gd name="connsiteX53" fmla="*/ 4541044 w 4776787"/>
                <a:gd name="connsiteY53" fmla="*/ 111918 h 1620599"/>
                <a:gd name="connsiteX54" fmla="*/ 4460081 w 4776787"/>
                <a:gd name="connsiteY54" fmla="*/ 0 h 1620599"/>
                <a:gd name="connsiteX55" fmla="*/ 4391025 w 4776787"/>
                <a:gd name="connsiteY55" fmla="*/ 173831 h 1620599"/>
                <a:gd name="connsiteX56" fmla="*/ 4348162 w 4776787"/>
                <a:gd name="connsiteY56" fmla="*/ 235743 h 1620599"/>
                <a:gd name="connsiteX57" fmla="*/ 4252912 w 4776787"/>
                <a:gd name="connsiteY57" fmla="*/ 297656 h 1620599"/>
                <a:gd name="connsiteX58" fmla="*/ 3662362 w 4776787"/>
                <a:gd name="connsiteY58" fmla="*/ 595312 h 1620599"/>
                <a:gd name="connsiteX59" fmla="*/ 2566987 w 4776787"/>
                <a:gd name="connsiteY59" fmla="*/ 600075 h 1620599"/>
                <a:gd name="connsiteX60" fmla="*/ 2466975 w 4776787"/>
                <a:gd name="connsiteY60" fmla="*/ 547687 h 1620599"/>
                <a:gd name="connsiteX61" fmla="*/ 2409825 w 4776787"/>
                <a:gd name="connsiteY61" fmla="*/ 535781 h 1620599"/>
                <a:gd name="connsiteX62" fmla="*/ 2314575 w 4776787"/>
                <a:gd name="connsiteY62" fmla="*/ 535781 h 1620599"/>
                <a:gd name="connsiteX63" fmla="*/ 2257425 w 4776787"/>
                <a:gd name="connsiteY63" fmla="*/ 538162 h 1620599"/>
                <a:gd name="connsiteX64" fmla="*/ 2219325 w 4776787"/>
                <a:gd name="connsiteY64" fmla="*/ 526256 h 1620599"/>
                <a:gd name="connsiteX65" fmla="*/ 2166937 w 4776787"/>
                <a:gd name="connsiteY65" fmla="*/ 528637 h 1620599"/>
                <a:gd name="connsiteX66" fmla="*/ 2124075 w 4776787"/>
                <a:gd name="connsiteY66" fmla="*/ 516731 h 1620599"/>
                <a:gd name="connsiteX67" fmla="*/ 2088356 w 4776787"/>
                <a:gd name="connsiteY67" fmla="*/ 514350 h 1620599"/>
                <a:gd name="connsiteX68" fmla="*/ 2009775 w 4776787"/>
                <a:gd name="connsiteY68" fmla="*/ 497681 h 1620599"/>
                <a:gd name="connsiteX69" fmla="*/ 857250 w 4776787"/>
                <a:gd name="connsiteY69" fmla="*/ 685800 h 1620599"/>
                <a:gd name="connsiteX70" fmla="*/ 454819 w 4776787"/>
                <a:gd name="connsiteY70" fmla="*/ 597693 h 1620599"/>
                <a:gd name="connsiteX71" fmla="*/ 361950 w 4776787"/>
                <a:gd name="connsiteY71" fmla="*/ 585787 h 1620599"/>
                <a:gd name="connsiteX72" fmla="*/ 233362 w 4776787"/>
                <a:gd name="connsiteY72" fmla="*/ 588168 h 1620599"/>
                <a:gd name="connsiteX73" fmla="*/ 0 w 4776787"/>
                <a:gd name="connsiteY73" fmla="*/ 645318 h 1620599"/>
                <a:gd name="connsiteX74" fmla="*/ 0 w 4776787"/>
                <a:gd name="connsiteY74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59618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648075 w 4776787"/>
                <a:gd name="connsiteY30" fmla="*/ 1450181 h 1620599"/>
                <a:gd name="connsiteX31" fmla="*/ 3845719 w 4776787"/>
                <a:gd name="connsiteY31" fmla="*/ 1469231 h 1620599"/>
                <a:gd name="connsiteX32" fmla="*/ 3955256 w 4776787"/>
                <a:gd name="connsiteY32" fmla="*/ 1412081 h 1620599"/>
                <a:gd name="connsiteX33" fmla="*/ 3962400 w 4776787"/>
                <a:gd name="connsiteY33" fmla="*/ 1333499 h 1620599"/>
                <a:gd name="connsiteX34" fmla="*/ 4100512 w 4776787"/>
                <a:gd name="connsiteY34" fmla="*/ 1354931 h 1620599"/>
                <a:gd name="connsiteX35" fmla="*/ 4162425 w 4776787"/>
                <a:gd name="connsiteY35" fmla="*/ 1362075 h 1620599"/>
                <a:gd name="connsiteX36" fmla="*/ 4207669 w 4776787"/>
                <a:gd name="connsiteY36" fmla="*/ 1247775 h 1620599"/>
                <a:gd name="connsiteX37" fmla="*/ 4264819 w 4776787"/>
                <a:gd name="connsiteY37" fmla="*/ 1197768 h 1620599"/>
                <a:gd name="connsiteX38" fmla="*/ 4343400 w 4776787"/>
                <a:gd name="connsiteY38" fmla="*/ 1214437 h 1620599"/>
                <a:gd name="connsiteX39" fmla="*/ 4469606 w 4776787"/>
                <a:gd name="connsiteY39" fmla="*/ 1235868 h 1620599"/>
                <a:gd name="connsiteX40" fmla="*/ 4526757 w 4776787"/>
                <a:gd name="connsiteY40" fmla="*/ 1250156 h 1620599"/>
                <a:gd name="connsiteX41" fmla="*/ 4600575 w 4776787"/>
                <a:gd name="connsiteY41" fmla="*/ 1245393 h 1620599"/>
                <a:gd name="connsiteX42" fmla="*/ 4669631 w 4776787"/>
                <a:gd name="connsiteY42" fmla="*/ 1214437 h 1620599"/>
                <a:gd name="connsiteX43" fmla="*/ 4679156 w 4776787"/>
                <a:gd name="connsiteY43" fmla="*/ 1102518 h 1620599"/>
                <a:gd name="connsiteX44" fmla="*/ 4679156 w 4776787"/>
                <a:gd name="connsiteY44" fmla="*/ 1071562 h 1620599"/>
                <a:gd name="connsiteX45" fmla="*/ 4581525 w 4776787"/>
                <a:gd name="connsiteY45" fmla="*/ 966787 h 1620599"/>
                <a:gd name="connsiteX46" fmla="*/ 4541044 w 4776787"/>
                <a:gd name="connsiteY46" fmla="*/ 876300 h 1620599"/>
                <a:gd name="connsiteX47" fmla="*/ 4538662 w 4776787"/>
                <a:gd name="connsiteY47" fmla="*/ 773906 h 1620599"/>
                <a:gd name="connsiteX48" fmla="*/ 4612481 w 4776787"/>
                <a:gd name="connsiteY48" fmla="*/ 692943 h 1620599"/>
                <a:gd name="connsiteX49" fmla="*/ 4724400 w 4776787"/>
                <a:gd name="connsiteY49" fmla="*/ 633412 h 1620599"/>
                <a:gd name="connsiteX50" fmla="*/ 4776787 w 4776787"/>
                <a:gd name="connsiteY50" fmla="*/ 528637 h 1620599"/>
                <a:gd name="connsiteX51" fmla="*/ 4731544 w 4776787"/>
                <a:gd name="connsiteY51" fmla="*/ 407193 h 1620599"/>
                <a:gd name="connsiteX52" fmla="*/ 4629150 w 4776787"/>
                <a:gd name="connsiteY52" fmla="*/ 250031 h 1620599"/>
                <a:gd name="connsiteX53" fmla="*/ 4541044 w 4776787"/>
                <a:gd name="connsiteY53" fmla="*/ 111918 h 1620599"/>
                <a:gd name="connsiteX54" fmla="*/ 4460081 w 4776787"/>
                <a:gd name="connsiteY54" fmla="*/ 0 h 1620599"/>
                <a:gd name="connsiteX55" fmla="*/ 4391025 w 4776787"/>
                <a:gd name="connsiteY55" fmla="*/ 173831 h 1620599"/>
                <a:gd name="connsiteX56" fmla="*/ 4348162 w 4776787"/>
                <a:gd name="connsiteY56" fmla="*/ 235743 h 1620599"/>
                <a:gd name="connsiteX57" fmla="*/ 4252912 w 4776787"/>
                <a:gd name="connsiteY57" fmla="*/ 297656 h 1620599"/>
                <a:gd name="connsiteX58" fmla="*/ 3662362 w 4776787"/>
                <a:gd name="connsiteY58" fmla="*/ 595312 h 1620599"/>
                <a:gd name="connsiteX59" fmla="*/ 2566987 w 4776787"/>
                <a:gd name="connsiteY59" fmla="*/ 600075 h 1620599"/>
                <a:gd name="connsiteX60" fmla="*/ 2466975 w 4776787"/>
                <a:gd name="connsiteY60" fmla="*/ 547687 h 1620599"/>
                <a:gd name="connsiteX61" fmla="*/ 2409825 w 4776787"/>
                <a:gd name="connsiteY61" fmla="*/ 535781 h 1620599"/>
                <a:gd name="connsiteX62" fmla="*/ 2314575 w 4776787"/>
                <a:gd name="connsiteY62" fmla="*/ 535781 h 1620599"/>
                <a:gd name="connsiteX63" fmla="*/ 2257425 w 4776787"/>
                <a:gd name="connsiteY63" fmla="*/ 538162 h 1620599"/>
                <a:gd name="connsiteX64" fmla="*/ 2219325 w 4776787"/>
                <a:gd name="connsiteY64" fmla="*/ 526256 h 1620599"/>
                <a:gd name="connsiteX65" fmla="*/ 2166937 w 4776787"/>
                <a:gd name="connsiteY65" fmla="*/ 528637 h 1620599"/>
                <a:gd name="connsiteX66" fmla="*/ 2124075 w 4776787"/>
                <a:gd name="connsiteY66" fmla="*/ 516731 h 1620599"/>
                <a:gd name="connsiteX67" fmla="*/ 2088356 w 4776787"/>
                <a:gd name="connsiteY67" fmla="*/ 514350 h 1620599"/>
                <a:gd name="connsiteX68" fmla="*/ 2009775 w 4776787"/>
                <a:gd name="connsiteY68" fmla="*/ 497681 h 1620599"/>
                <a:gd name="connsiteX69" fmla="*/ 857250 w 4776787"/>
                <a:gd name="connsiteY69" fmla="*/ 685800 h 1620599"/>
                <a:gd name="connsiteX70" fmla="*/ 454819 w 4776787"/>
                <a:gd name="connsiteY70" fmla="*/ 597693 h 1620599"/>
                <a:gd name="connsiteX71" fmla="*/ 361950 w 4776787"/>
                <a:gd name="connsiteY71" fmla="*/ 585787 h 1620599"/>
                <a:gd name="connsiteX72" fmla="*/ 233362 w 4776787"/>
                <a:gd name="connsiteY72" fmla="*/ 588168 h 1620599"/>
                <a:gd name="connsiteX73" fmla="*/ 0 w 4776787"/>
                <a:gd name="connsiteY73" fmla="*/ 645318 h 1620599"/>
                <a:gd name="connsiteX74" fmla="*/ 0 w 4776787"/>
                <a:gd name="connsiteY74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59618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648075 w 4776787"/>
                <a:gd name="connsiteY30" fmla="*/ 1450181 h 1620599"/>
                <a:gd name="connsiteX31" fmla="*/ 3845719 w 4776787"/>
                <a:gd name="connsiteY31" fmla="*/ 1469231 h 1620599"/>
                <a:gd name="connsiteX32" fmla="*/ 3955256 w 4776787"/>
                <a:gd name="connsiteY32" fmla="*/ 1412081 h 1620599"/>
                <a:gd name="connsiteX33" fmla="*/ 3962400 w 4776787"/>
                <a:gd name="connsiteY33" fmla="*/ 1333499 h 1620599"/>
                <a:gd name="connsiteX34" fmla="*/ 4100512 w 4776787"/>
                <a:gd name="connsiteY34" fmla="*/ 1354931 h 1620599"/>
                <a:gd name="connsiteX35" fmla="*/ 4162425 w 4776787"/>
                <a:gd name="connsiteY35" fmla="*/ 1362075 h 1620599"/>
                <a:gd name="connsiteX36" fmla="*/ 4207669 w 4776787"/>
                <a:gd name="connsiteY36" fmla="*/ 1247775 h 1620599"/>
                <a:gd name="connsiteX37" fmla="*/ 4264819 w 4776787"/>
                <a:gd name="connsiteY37" fmla="*/ 1197768 h 1620599"/>
                <a:gd name="connsiteX38" fmla="*/ 4343400 w 4776787"/>
                <a:gd name="connsiteY38" fmla="*/ 1214437 h 1620599"/>
                <a:gd name="connsiteX39" fmla="*/ 4469606 w 4776787"/>
                <a:gd name="connsiteY39" fmla="*/ 1235868 h 1620599"/>
                <a:gd name="connsiteX40" fmla="*/ 4526757 w 4776787"/>
                <a:gd name="connsiteY40" fmla="*/ 1250156 h 1620599"/>
                <a:gd name="connsiteX41" fmla="*/ 4600575 w 4776787"/>
                <a:gd name="connsiteY41" fmla="*/ 1245393 h 1620599"/>
                <a:gd name="connsiteX42" fmla="*/ 4669631 w 4776787"/>
                <a:gd name="connsiteY42" fmla="*/ 1214437 h 1620599"/>
                <a:gd name="connsiteX43" fmla="*/ 4679156 w 4776787"/>
                <a:gd name="connsiteY43" fmla="*/ 1116805 h 1620599"/>
                <a:gd name="connsiteX44" fmla="*/ 4679156 w 4776787"/>
                <a:gd name="connsiteY44" fmla="*/ 1071562 h 1620599"/>
                <a:gd name="connsiteX45" fmla="*/ 4581525 w 4776787"/>
                <a:gd name="connsiteY45" fmla="*/ 966787 h 1620599"/>
                <a:gd name="connsiteX46" fmla="*/ 4541044 w 4776787"/>
                <a:gd name="connsiteY46" fmla="*/ 876300 h 1620599"/>
                <a:gd name="connsiteX47" fmla="*/ 4538662 w 4776787"/>
                <a:gd name="connsiteY47" fmla="*/ 773906 h 1620599"/>
                <a:gd name="connsiteX48" fmla="*/ 4612481 w 4776787"/>
                <a:gd name="connsiteY48" fmla="*/ 692943 h 1620599"/>
                <a:gd name="connsiteX49" fmla="*/ 4724400 w 4776787"/>
                <a:gd name="connsiteY49" fmla="*/ 633412 h 1620599"/>
                <a:gd name="connsiteX50" fmla="*/ 4776787 w 4776787"/>
                <a:gd name="connsiteY50" fmla="*/ 528637 h 1620599"/>
                <a:gd name="connsiteX51" fmla="*/ 4731544 w 4776787"/>
                <a:gd name="connsiteY51" fmla="*/ 407193 h 1620599"/>
                <a:gd name="connsiteX52" fmla="*/ 4629150 w 4776787"/>
                <a:gd name="connsiteY52" fmla="*/ 250031 h 1620599"/>
                <a:gd name="connsiteX53" fmla="*/ 4541044 w 4776787"/>
                <a:gd name="connsiteY53" fmla="*/ 111918 h 1620599"/>
                <a:gd name="connsiteX54" fmla="*/ 4460081 w 4776787"/>
                <a:gd name="connsiteY54" fmla="*/ 0 h 1620599"/>
                <a:gd name="connsiteX55" fmla="*/ 4391025 w 4776787"/>
                <a:gd name="connsiteY55" fmla="*/ 173831 h 1620599"/>
                <a:gd name="connsiteX56" fmla="*/ 4348162 w 4776787"/>
                <a:gd name="connsiteY56" fmla="*/ 235743 h 1620599"/>
                <a:gd name="connsiteX57" fmla="*/ 4252912 w 4776787"/>
                <a:gd name="connsiteY57" fmla="*/ 297656 h 1620599"/>
                <a:gd name="connsiteX58" fmla="*/ 3662362 w 4776787"/>
                <a:gd name="connsiteY58" fmla="*/ 595312 h 1620599"/>
                <a:gd name="connsiteX59" fmla="*/ 2566987 w 4776787"/>
                <a:gd name="connsiteY59" fmla="*/ 600075 h 1620599"/>
                <a:gd name="connsiteX60" fmla="*/ 2466975 w 4776787"/>
                <a:gd name="connsiteY60" fmla="*/ 547687 h 1620599"/>
                <a:gd name="connsiteX61" fmla="*/ 2409825 w 4776787"/>
                <a:gd name="connsiteY61" fmla="*/ 535781 h 1620599"/>
                <a:gd name="connsiteX62" fmla="*/ 2314575 w 4776787"/>
                <a:gd name="connsiteY62" fmla="*/ 535781 h 1620599"/>
                <a:gd name="connsiteX63" fmla="*/ 2257425 w 4776787"/>
                <a:gd name="connsiteY63" fmla="*/ 538162 h 1620599"/>
                <a:gd name="connsiteX64" fmla="*/ 2219325 w 4776787"/>
                <a:gd name="connsiteY64" fmla="*/ 526256 h 1620599"/>
                <a:gd name="connsiteX65" fmla="*/ 2166937 w 4776787"/>
                <a:gd name="connsiteY65" fmla="*/ 528637 h 1620599"/>
                <a:gd name="connsiteX66" fmla="*/ 2124075 w 4776787"/>
                <a:gd name="connsiteY66" fmla="*/ 516731 h 1620599"/>
                <a:gd name="connsiteX67" fmla="*/ 2088356 w 4776787"/>
                <a:gd name="connsiteY67" fmla="*/ 514350 h 1620599"/>
                <a:gd name="connsiteX68" fmla="*/ 2009775 w 4776787"/>
                <a:gd name="connsiteY68" fmla="*/ 497681 h 1620599"/>
                <a:gd name="connsiteX69" fmla="*/ 857250 w 4776787"/>
                <a:gd name="connsiteY69" fmla="*/ 685800 h 1620599"/>
                <a:gd name="connsiteX70" fmla="*/ 454819 w 4776787"/>
                <a:gd name="connsiteY70" fmla="*/ 597693 h 1620599"/>
                <a:gd name="connsiteX71" fmla="*/ 361950 w 4776787"/>
                <a:gd name="connsiteY71" fmla="*/ 585787 h 1620599"/>
                <a:gd name="connsiteX72" fmla="*/ 233362 w 4776787"/>
                <a:gd name="connsiteY72" fmla="*/ 588168 h 1620599"/>
                <a:gd name="connsiteX73" fmla="*/ 0 w 4776787"/>
                <a:gd name="connsiteY73" fmla="*/ 645318 h 1620599"/>
                <a:gd name="connsiteX74" fmla="*/ 0 w 4776787"/>
                <a:gd name="connsiteY74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59618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648075 w 4776787"/>
                <a:gd name="connsiteY30" fmla="*/ 1450181 h 1620599"/>
                <a:gd name="connsiteX31" fmla="*/ 3845719 w 4776787"/>
                <a:gd name="connsiteY31" fmla="*/ 1469231 h 1620599"/>
                <a:gd name="connsiteX32" fmla="*/ 3955256 w 4776787"/>
                <a:gd name="connsiteY32" fmla="*/ 1412081 h 1620599"/>
                <a:gd name="connsiteX33" fmla="*/ 3962400 w 4776787"/>
                <a:gd name="connsiteY33" fmla="*/ 1333499 h 1620599"/>
                <a:gd name="connsiteX34" fmla="*/ 4100512 w 4776787"/>
                <a:gd name="connsiteY34" fmla="*/ 1354931 h 1620599"/>
                <a:gd name="connsiteX35" fmla="*/ 4162425 w 4776787"/>
                <a:gd name="connsiteY35" fmla="*/ 1362075 h 1620599"/>
                <a:gd name="connsiteX36" fmla="*/ 4207669 w 4776787"/>
                <a:gd name="connsiteY36" fmla="*/ 1247775 h 1620599"/>
                <a:gd name="connsiteX37" fmla="*/ 4264819 w 4776787"/>
                <a:gd name="connsiteY37" fmla="*/ 1197768 h 1620599"/>
                <a:gd name="connsiteX38" fmla="*/ 4343400 w 4776787"/>
                <a:gd name="connsiteY38" fmla="*/ 1214437 h 1620599"/>
                <a:gd name="connsiteX39" fmla="*/ 4469606 w 4776787"/>
                <a:gd name="connsiteY39" fmla="*/ 1235868 h 1620599"/>
                <a:gd name="connsiteX40" fmla="*/ 4526757 w 4776787"/>
                <a:gd name="connsiteY40" fmla="*/ 1250156 h 1620599"/>
                <a:gd name="connsiteX41" fmla="*/ 4600575 w 4776787"/>
                <a:gd name="connsiteY41" fmla="*/ 1245393 h 1620599"/>
                <a:gd name="connsiteX42" fmla="*/ 4669631 w 4776787"/>
                <a:gd name="connsiteY42" fmla="*/ 1214437 h 1620599"/>
                <a:gd name="connsiteX43" fmla="*/ 4679156 w 4776787"/>
                <a:gd name="connsiteY43" fmla="*/ 1116805 h 1620599"/>
                <a:gd name="connsiteX44" fmla="*/ 4679156 w 4776787"/>
                <a:gd name="connsiteY44" fmla="*/ 1071562 h 1620599"/>
                <a:gd name="connsiteX45" fmla="*/ 4581525 w 4776787"/>
                <a:gd name="connsiteY45" fmla="*/ 966787 h 1620599"/>
                <a:gd name="connsiteX46" fmla="*/ 4541044 w 4776787"/>
                <a:gd name="connsiteY46" fmla="*/ 876300 h 1620599"/>
                <a:gd name="connsiteX47" fmla="*/ 4538662 w 4776787"/>
                <a:gd name="connsiteY47" fmla="*/ 773906 h 1620599"/>
                <a:gd name="connsiteX48" fmla="*/ 4612481 w 4776787"/>
                <a:gd name="connsiteY48" fmla="*/ 692943 h 1620599"/>
                <a:gd name="connsiteX49" fmla="*/ 4724400 w 4776787"/>
                <a:gd name="connsiteY49" fmla="*/ 633412 h 1620599"/>
                <a:gd name="connsiteX50" fmla="*/ 4776787 w 4776787"/>
                <a:gd name="connsiteY50" fmla="*/ 528637 h 1620599"/>
                <a:gd name="connsiteX51" fmla="*/ 4731544 w 4776787"/>
                <a:gd name="connsiteY51" fmla="*/ 407193 h 1620599"/>
                <a:gd name="connsiteX52" fmla="*/ 4629150 w 4776787"/>
                <a:gd name="connsiteY52" fmla="*/ 250031 h 1620599"/>
                <a:gd name="connsiteX53" fmla="*/ 4541044 w 4776787"/>
                <a:gd name="connsiteY53" fmla="*/ 111918 h 1620599"/>
                <a:gd name="connsiteX54" fmla="*/ 4460081 w 4776787"/>
                <a:gd name="connsiteY54" fmla="*/ 0 h 1620599"/>
                <a:gd name="connsiteX55" fmla="*/ 4391025 w 4776787"/>
                <a:gd name="connsiteY55" fmla="*/ 173831 h 1620599"/>
                <a:gd name="connsiteX56" fmla="*/ 4348162 w 4776787"/>
                <a:gd name="connsiteY56" fmla="*/ 235743 h 1620599"/>
                <a:gd name="connsiteX57" fmla="*/ 4252912 w 4776787"/>
                <a:gd name="connsiteY57" fmla="*/ 297656 h 1620599"/>
                <a:gd name="connsiteX58" fmla="*/ 3662362 w 4776787"/>
                <a:gd name="connsiteY58" fmla="*/ 595312 h 1620599"/>
                <a:gd name="connsiteX59" fmla="*/ 2566987 w 4776787"/>
                <a:gd name="connsiteY59" fmla="*/ 600075 h 1620599"/>
                <a:gd name="connsiteX60" fmla="*/ 2466975 w 4776787"/>
                <a:gd name="connsiteY60" fmla="*/ 547687 h 1620599"/>
                <a:gd name="connsiteX61" fmla="*/ 2409825 w 4776787"/>
                <a:gd name="connsiteY61" fmla="*/ 535781 h 1620599"/>
                <a:gd name="connsiteX62" fmla="*/ 2314575 w 4776787"/>
                <a:gd name="connsiteY62" fmla="*/ 535781 h 1620599"/>
                <a:gd name="connsiteX63" fmla="*/ 2257425 w 4776787"/>
                <a:gd name="connsiteY63" fmla="*/ 538162 h 1620599"/>
                <a:gd name="connsiteX64" fmla="*/ 2219325 w 4776787"/>
                <a:gd name="connsiteY64" fmla="*/ 526256 h 1620599"/>
                <a:gd name="connsiteX65" fmla="*/ 2166937 w 4776787"/>
                <a:gd name="connsiteY65" fmla="*/ 528637 h 1620599"/>
                <a:gd name="connsiteX66" fmla="*/ 2124075 w 4776787"/>
                <a:gd name="connsiteY66" fmla="*/ 516731 h 1620599"/>
                <a:gd name="connsiteX67" fmla="*/ 2088356 w 4776787"/>
                <a:gd name="connsiteY67" fmla="*/ 514350 h 1620599"/>
                <a:gd name="connsiteX68" fmla="*/ 2009775 w 4776787"/>
                <a:gd name="connsiteY68" fmla="*/ 497681 h 1620599"/>
                <a:gd name="connsiteX69" fmla="*/ 857250 w 4776787"/>
                <a:gd name="connsiteY69" fmla="*/ 685800 h 1620599"/>
                <a:gd name="connsiteX70" fmla="*/ 454819 w 4776787"/>
                <a:gd name="connsiteY70" fmla="*/ 597693 h 1620599"/>
                <a:gd name="connsiteX71" fmla="*/ 361950 w 4776787"/>
                <a:gd name="connsiteY71" fmla="*/ 585787 h 1620599"/>
                <a:gd name="connsiteX72" fmla="*/ 233362 w 4776787"/>
                <a:gd name="connsiteY72" fmla="*/ 588168 h 1620599"/>
                <a:gd name="connsiteX73" fmla="*/ 0 w 4776787"/>
                <a:gd name="connsiteY73" fmla="*/ 645318 h 1620599"/>
                <a:gd name="connsiteX74" fmla="*/ 0 w 4776787"/>
                <a:gd name="connsiteY74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59618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648075 w 4776787"/>
                <a:gd name="connsiteY30" fmla="*/ 1450181 h 1620599"/>
                <a:gd name="connsiteX31" fmla="*/ 3845719 w 4776787"/>
                <a:gd name="connsiteY31" fmla="*/ 1469231 h 1620599"/>
                <a:gd name="connsiteX32" fmla="*/ 3955256 w 4776787"/>
                <a:gd name="connsiteY32" fmla="*/ 1412081 h 1620599"/>
                <a:gd name="connsiteX33" fmla="*/ 3962400 w 4776787"/>
                <a:gd name="connsiteY33" fmla="*/ 1333499 h 1620599"/>
                <a:gd name="connsiteX34" fmla="*/ 4100512 w 4776787"/>
                <a:gd name="connsiteY34" fmla="*/ 1354931 h 1620599"/>
                <a:gd name="connsiteX35" fmla="*/ 4162425 w 4776787"/>
                <a:gd name="connsiteY35" fmla="*/ 1362075 h 1620599"/>
                <a:gd name="connsiteX36" fmla="*/ 4207669 w 4776787"/>
                <a:gd name="connsiteY36" fmla="*/ 1247775 h 1620599"/>
                <a:gd name="connsiteX37" fmla="*/ 4264819 w 4776787"/>
                <a:gd name="connsiteY37" fmla="*/ 1197768 h 1620599"/>
                <a:gd name="connsiteX38" fmla="*/ 4343400 w 4776787"/>
                <a:gd name="connsiteY38" fmla="*/ 1214437 h 1620599"/>
                <a:gd name="connsiteX39" fmla="*/ 4469606 w 4776787"/>
                <a:gd name="connsiteY39" fmla="*/ 1235868 h 1620599"/>
                <a:gd name="connsiteX40" fmla="*/ 4526757 w 4776787"/>
                <a:gd name="connsiteY40" fmla="*/ 1250156 h 1620599"/>
                <a:gd name="connsiteX41" fmla="*/ 4600575 w 4776787"/>
                <a:gd name="connsiteY41" fmla="*/ 1245393 h 1620599"/>
                <a:gd name="connsiteX42" fmla="*/ 4669631 w 4776787"/>
                <a:gd name="connsiteY42" fmla="*/ 1214437 h 1620599"/>
                <a:gd name="connsiteX43" fmla="*/ 4679156 w 4776787"/>
                <a:gd name="connsiteY43" fmla="*/ 1116805 h 1620599"/>
                <a:gd name="connsiteX44" fmla="*/ 4672012 w 4776787"/>
                <a:gd name="connsiteY44" fmla="*/ 1031081 h 1620599"/>
                <a:gd name="connsiteX45" fmla="*/ 4581525 w 4776787"/>
                <a:gd name="connsiteY45" fmla="*/ 966787 h 1620599"/>
                <a:gd name="connsiteX46" fmla="*/ 4541044 w 4776787"/>
                <a:gd name="connsiteY46" fmla="*/ 876300 h 1620599"/>
                <a:gd name="connsiteX47" fmla="*/ 4538662 w 4776787"/>
                <a:gd name="connsiteY47" fmla="*/ 773906 h 1620599"/>
                <a:gd name="connsiteX48" fmla="*/ 4612481 w 4776787"/>
                <a:gd name="connsiteY48" fmla="*/ 692943 h 1620599"/>
                <a:gd name="connsiteX49" fmla="*/ 4724400 w 4776787"/>
                <a:gd name="connsiteY49" fmla="*/ 633412 h 1620599"/>
                <a:gd name="connsiteX50" fmla="*/ 4776787 w 4776787"/>
                <a:gd name="connsiteY50" fmla="*/ 528637 h 1620599"/>
                <a:gd name="connsiteX51" fmla="*/ 4731544 w 4776787"/>
                <a:gd name="connsiteY51" fmla="*/ 407193 h 1620599"/>
                <a:gd name="connsiteX52" fmla="*/ 4629150 w 4776787"/>
                <a:gd name="connsiteY52" fmla="*/ 250031 h 1620599"/>
                <a:gd name="connsiteX53" fmla="*/ 4541044 w 4776787"/>
                <a:gd name="connsiteY53" fmla="*/ 111918 h 1620599"/>
                <a:gd name="connsiteX54" fmla="*/ 4460081 w 4776787"/>
                <a:gd name="connsiteY54" fmla="*/ 0 h 1620599"/>
                <a:gd name="connsiteX55" fmla="*/ 4391025 w 4776787"/>
                <a:gd name="connsiteY55" fmla="*/ 173831 h 1620599"/>
                <a:gd name="connsiteX56" fmla="*/ 4348162 w 4776787"/>
                <a:gd name="connsiteY56" fmla="*/ 235743 h 1620599"/>
                <a:gd name="connsiteX57" fmla="*/ 4252912 w 4776787"/>
                <a:gd name="connsiteY57" fmla="*/ 297656 h 1620599"/>
                <a:gd name="connsiteX58" fmla="*/ 3662362 w 4776787"/>
                <a:gd name="connsiteY58" fmla="*/ 595312 h 1620599"/>
                <a:gd name="connsiteX59" fmla="*/ 2566987 w 4776787"/>
                <a:gd name="connsiteY59" fmla="*/ 600075 h 1620599"/>
                <a:gd name="connsiteX60" fmla="*/ 2466975 w 4776787"/>
                <a:gd name="connsiteY60" fmla="*/ 547687 h 1620599"/>
                <a:gd name="connsiteX61" fmla="*/ 2409825 w 4776787"/>
                <a:gd name="connsiteY61" fmla="*/ 535781 h 1620599"/>
                <a:gd name="connsiteX62" fmla="*/ 2314575 w 4776787"/>
                <a:gd name="connsiteY62" fmla="*/ 535781 h 1620599"/>
                <a:gd name="connsiteX63" fmla="*/ 2257425 w 4776787"/>
                <a:gd name="connsiteY63" fmla="*/ 538162 h 1620599"/>
                <a:gd name="connsiteX64" fmla="*/ 2219325 w 4776787"/>
                <a:gd name="connsiteY64" fmla="*/ 526256 h 1620599"/>
                <a:gd name="connsiteX65" fmla="*/ 2166937 w 4776787"/>
                <a:gd name="connsiteY65" fmla="*/ 528637 h 1620599"/>
                <a:gd name="connsiteX66" fmla="*/ 2124075 w 4776787"/>
                <a:gd name="connsiteY66" fmla="*/ 516731 h 1620599"/>
                <a:gd name="connsiteX67" fmla="*/ 2088356 w 4776787"/>
                <a:gd name="connsiteY67" fmla="*/ 514350 h 1620599"/>
                <a:gd name="connsiteX68" fmla="*/ 2009775 w 4776787"/>
                <a:gd name="connsiteY68" fmla="*/ 497681 h 1620599"/>
                <a:gd name="connsiteX69" fmla="*/ 857250 w 4776787"/>
                <a:gd name="connsiteY69" fmla="*/ 685800 h 1620599"/>
                <a:gd name="connsiteX70" fmla="*/ 454819 w 4776787"/>
                <a:gd name="connsiteY70" fmla="*/ 597693 h 1620599"/>
                <a:gd name="connsiteX71" fmla="*/ 361950 w 4776787"/>
                <a:gd name="connsiteY71" fmla="*/ 585787 h 1620599"/>
                <a:gd name="connsiteX72" fmla="*/ 233362 w 4776787"/>
                <a:gd name="connsiteY72" fmla="*/ 588168 h 1620599"/>
                <a:gd name="connsiteX73" fmla="*/ 0 w 4776787"/>
                <a:gd name="connsiteY73" fmla="*/ 645318 h 1620599"/>
                <a:gd name="connsiteX74" fmla="*/ 0 w 4776787"/>
                <a:gd name="connsiteY74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59618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648075 w 4776787"/>
                <a:gd name="connsiteY30" fmla="*/ 1450181 h 1620599"/>
                <a:gd name="connsiteX31" fmla="*/ 3845719 w 4776787"/>
                <a:gd name="connsiteY31" fmla="*/ 1469231 h 1620599"/>
                <a:gd name="connsiteX32" fmla="*/ 3955256 w 4776787"/>
                <a:gd name="connsiteY32" fmla="*/ 1412081 h 1620599"/>
                <a:gd name="connsiteX33" fmla="*/ 3962400 w 4776787"/>
                <a:gd name="connsiteY33" fmla="*/ 1333499 h 1620599"/>
                <a:gd name="connsiteX34" fmla="*/ 4100512 w 4776787"/>
                <a:gd name="connsiteY34" fmla="*/ 1354931 h 1620599"/>
                <a:gd name="connsiteX35" fmla="*/ 4162425 w 4776787"/>
                <a:gd name="connsiteY35" fmla="*/ 1362075 h 1620599"/>
                <a:gd name="connsiteX36" fmla="*/ 4207669 w 4776787"/>
                <a:gd name="connsiteY36" fmla="*/ 1247775 h 1620599"/>
                <a:gd name="connsiteX37" fmla="*/ 4264819 w 4776787"/>
                <a:gd name="connsiteY37" fmla="*/ 1197768 h 1620599"/>
                <a:gd name="connsiteX38" fmla="*/ 4343400 w 4776787"/>
                <a:gd name="connsiteY38" fmla="*/ 1214437 h 1620599"/>
                <a:gd name="connsiteX39" fmla="*/ 4469606 w 4776787"/>
                <a:gd name="connsiteY39" fmla="*/ 1235868 h 1620599"/>
                <a:gd name="connsiteX40" fmla="*/ 4526757 w 4776787"/>
                <a:gd name="connsiteY40" fmla="*/ 1250156 h 1620599"/>
                <a:gd name="connsiteX41" fmla="*/ 4600575 w 4776787"/>
                <a:gd name="connsiteY41" fmla="*/ 1245393 h 1620599"/>
                <a:gd name="connsiteX42" fmla="*/ 4669631 w 4776787"/>
                <a:gd name="connsiteY42" fmla="*/ 1214437 h 1620599"/>
                <a:gd name="connsiteX43" fmla="*/ 4679156 w 4776787"/>
                <a:gd name="connsiteY43" fmla="*/ 1116805 h 1620599"/>
                <a:gd name="connsiteX44" fmla="*/ 4672012 w 4776787"/>
                <a:gd name="connsiteY44" fmla="*/ 1031081 h 1620599"/>
                <a:gd name="connsiteX45" fmla="*/ 4581525 w 4776787"/>
                <a:gd name="connsiteY45" fmla="*/ 966787 h 1620599"/>
                <a:gd name="connsiteX46" fmla="*/ 4541044 w 4776787"/>
                <a:gd name="connsiteY46" fmla="*/ 876300 h 1620599"/>
                <a:gd name="connsiteX47" fmla="*/ 4538662 w 4776787"/>
                <a:gd name="connsiteY47" fmla="*/ 773906 h 1620599"/>
                <a:gd name="connsiteX48" fmla="*/ 4612481 w 4776787"/>
                <a:gd name="connsiteY48" fmla="*/ 692943 h 1620599"/>
                <a:gd name="connsiteX49" fmla="*/ 4724400 w 4776787"/>
                <a:gd name="connsiteY49" fmla="*/ 633412 h 1620599"/>
                <a:gd name="connsiteX50" fmla="*/ 4776787 w 4776787"/>
                <a:gd name="connsiteY50" fmla="*/ 528637 h 1620599"/>
                <a:gd name="connsiteX51" fmla="*/ 4731544 w 4776787"/>
                <a:gd name="connsiteY51" fmla="*/ 407193 h 1620599"/>
                <a:gd name="connsiteX52" fmla="*/ 4629150 w 4776787"/>
                <a:gd name="connsiteY52" fmla="*/ 250031 h 1620599"/>
                <a:gd name="connsiteX53" fmla="*/ 4541044 w 4776787"/>
                <a:gd name="connsiteY53" fmla="*/ 111918 h 1620599"/>
                <a:gd name="connsiteX54" fmla="*/ 4460081 w 4776787"/>
                <a:gd name="connsiteY54" fmla="*/ 0 h 1620599"/>
                <a:gd name="connsiteX55" fmla="*/ 4391025 w 4776787"/>
                <a:gd name="connsiteY55" fmla="*/ 173831 h 1620599"/>
                <a:gd name="connsiteX56" fmla="*/ 4348162 w 4776787"/>
                <a:gd name="connsiteY56" fmla="*/ 235743 h 1620599"/>
                <a:gd name="connsiteX57" fmla="*/ 4252912 w 4776787"/>
                <a:gd name="connsiteY57" fmla="*/ 297656 h 1620599"/>
                <a:gd name="connsiteX58" fmla="*/ 3662362 w 4776787"/>
                <a:gd name="connsiteY58" fmla="*/ 595312 h 1620599"/>
                <a:gd name="connsiteX59" fmla="*/ 2566987 w 4776787"/>
                <a:gd name="connsiteY59" fmla="*/ 600075 h 1620599"/>
                <a:gd name="connsiteX60" fmla="*/ 2466975 w 4776787"/>
                <a:gd name="connsiteY60" fmla="*/ 547687 h 1620599"/>
                <a:gd name="connsiteX61" fmla="*/ 2409825 w 4776787"/>
                <a:gd name="connsiteY61" fmla="*/ 535781 h 1620599"/>
                <a:gd name="connsiteX62" fmla="*/ 2314575 w 4776787"/>
                <a:gd name="connsiteY62" fmla="*/ 535781 h 1620599"/>
                <a:gd name="connsiteX63" fmla="*/ 2257425 w 4776787"/>
                <a:gd name="connsiteY63" fmla="*/ 538162 h 1620599"/>
                <a:gd name="connsiteX64" fmla="*/ 2219325 w 4776787"/>
                <a:gd name="connsiteY64" fmla="*/ 526256 h 1620599"/>
                <a:gd name="connsiteX65" fmla="*/ 2166937 w 4776787"/>
                <a:gd name="connsiteY65" fmla="*/ 528637 h 1620599"/>
                <a:gd name="connsiteX66" fmla="*/ 2124075 w 4776787"/>
                <a:gd name="connsiteY66" fmla="*/ 516731 h 1620599"/>
                <a:gd name="connsiteX67" fmla="*/ 2088356 w 4776787"/>
                <a:gd name="connsiteY67" fmla="*/ 514350 h 1620599"/>
                <a:gd name="connsiteX68" fmla="*/ 2009775 w 4776787"/>
                <a:gd name="connsiteY68" fmla="*/ 497681 h 1620599"/>
                <a:gd name="connsiteX69" fmla="*/ 857250 w 4776787"/>
                <a:gd name="connsiteY69" fmla="*/ 685800 h 1620599"/>
                <a:gd name="connsiteX70" fmla="*/ 454819 w 4776787"/>
                <a:gd name="connsiteY70" fmla="*/ 597693 h 1620599"/>
                <a:gd name="connsiteX71" fmla="*/ 361950 w 4776787"/>
                <a:gd name="connsiteY71" fmla="*/ 585787 h 1620599"/>
                <a:gd name="connsiteX72" fmla="*/ 233362 w 4776787"/>
                <a:gd name="connsiteY72" fmla="*/ 588168 h 1620599"/>
                <a:gd name="connsiteX73" fmla="*/ 0 w 4776787"/>
                <a:gd name="connsiteY73" fmla="*/ 645318 h 1620599"/>
                <a:gd name="connsiteX74" fmla="*/ 0 w 4776787"/>
                <a:gd name="connsiteY74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59618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648075 w 4776787"/>
                <a:gd name="connsiteY30" fmla="*/ 1450181 h 1620599"/>
                <a:gd name="connsiteX31" fmla="*/ 3845719 w 4776787"/>
                <a:gd name="connsiteY31" fmla="*/ 1469231 h 1620599"/>
                <a:gd name="connsiteX32" fmla="*/ 3955256 w 4776787"/>
                <a:gd name="connsiteY32" fmla="*/ 1412081 h 1620599"/>
                <a:gd name="connsiteX33" fmla="*/ 3962400 w 4776787"/>
                <a:gd name="connsiteY33" fmla="*/ 1333499 h 1620599"/>
                <a:gd name="connsiteX34" fmla="*/ 4100512 w 4776787"/>
                <a:gd name="connsiteY34" fmla="*/ 1354931 h 1620599"/>
                <a:gd name="connsiteX35" fmla="*/ 4162425 w 4776787"/>
                <a:gd name="connsiteY35" fmla="*/ 1362075 h 1620599"/>
                <a:gd name="connsiteX36" fmla="*/ 4207669 w 4776787"/>
                <a:gd name="connsiteY36" fmla="*/ 1247775 h 1620599"/>
                <a:gd name="connsiteX37" fmla="*/ 4264819 w 4776787"/>
                <a:gd name="connsiteY37" fmla="*/ 1197768 h 1620599"/>
                <a:gd name="connsiteX38" fmla="*/ 4343400 w 4776787"/>
                <a:gd name="connsiteY38" fmla="*/ 1214437 h 1620599"/>
                <a:gd name="connsiteX39" fmla="*/ 4469606 w 4776787"/>
                <a:gd name="connsiteY39" fmla="*/ 1235868 h 1620599"/>
                <a:gd name="connsiteX40" fmla="*/ 4526757 w 4776787"/>
                <a:gd name="connsiteY40" fmla="*/ 1250156 h 1620599"/>
                <a:gd name="connsiteX41" fmla="*/ 4600575 w 4776787"/>
                <a:gd name="connsiteY41" fmla="*/ 1245393 h 1620599"/>
                <a:gd name="connsiteX42" fmla="*/ 4669631 w 4776787"/>
                <a:gd name="connsiteY42" fmla="*/ 1214437 h 1620599"/>
                <a:gd name="connsiteX43" fmla="*/ 4679156 w 4776787"/>
                <a:gd name="connsiteY43" fmla="*/ 1116805 h 1620599"/>
                <a:gd name="connsiteX44" fmla="*/ 4672012 w 4776787"/>
                <a:gd name="connsiteY44" fmla="*/ 1031081 h 1620599"/>
                <a:gd name="connsiteX45" fmla="*/ 4581525 w 4776787"/>
                <a:gd name="connsiteY45" fmla="*/ 966787 h 1620599"/>
                <a:gd name="connsiteX46" fmla="*/ 4541044 w 4776787"/>
                <a:gd name="connsiteY46" fmla="*/ 876300 h 1620599"/>
                <a:gd name="connsiteX47" fmla="*/ 4538662 w 4776787"/>
                <a:gd name="connsiteY47" fmla="*/ 773906 h 1620599"/>
                <a:gd name="connsiteX48" fmla="*/ 4612481 w 4776787"/>
                <a:gd name="connsiteY48" fmla="*/ 692943 h 1620599"/>
                <a:gd name="connsiteX49" fmla="*/ 4724400 w 4776787"/>
                <a:gd name="connsiteY49" fmla="*/ 633412 h 1620599"/>
                <a:gd name="connsiteX50" fmla="*/ 4776787 w 4776787"/>
                <a:gd name="connsiteY50" fmla="*/ 528637 h 1620599"/>
                <a:gd name="connsiteX51" fmla="*/ 4731544 w 4776787"/>
                <a:gd name="connsiteY51" fmla="*/ 407193 h 1620599"/>
                <a:gd name="connsiteX52" fmla="*/ 4629150 w 4776787"/>
                <a:gd name="connsiteY52" fmla="*/ 250031 h 1620599"/>
                <a:gd name="connsiteX53" fmla="*/ 4541044 w 4776787"/>
                <a:gd name="connsiteY53" fmla="*/ 111918 h 1620599"/>
                <a:gd name="connsiteX54" fmla="*/ 4460081 w 4776787"/>
                <a:gd name="connsiteY54" fmla="*/ 0 h 1620599"/>
                <a:gd name="connsiteX55" fmla="*/ 4391025 w 4776787"/>
                <a:gd name="connsiteY55" fmla="*/ 173831 h 1620599"/>
                <a:gd name="connsiteX56" fmla="*/ 4348162 w 4776787"/>
                <a:gd name="connsiteY56" fmla="*/ 235743 h 1620599"/>
                <a:gd name="connsiteX57" fmla="*/ 4252912 w 4776787"/>
                <a:gd name="connsiteY57" fmla="*/ 297656 h 1620599"/>
                <a:gd name="connsiteX58" fmla="*/ 3662362 w 4776787"/>
                <a:gd name="connsiteY58" fmla="*/ 595312 h 1620599"/>
                <a:gd name="connsiteX59" fmla="*/ 2566987 w 4776787"/>
                <a:gd name="connsiteY59" fmla="*/ 600075 h 1620599"/>
                <a:gd name="connsiteX60" fmla="*/ 2466975 w 4776787"/>
                <a:gd name="connsiteY60" fmla="*/ 547687 h 1620599"/>
                <a:gd name="connsiteX61" fmla="*/ 2409825 w 4776787"/>
                <a:gd name="connsiteY61" fmla="*/ 535781 h 1620599"/>
                <a:gd name="connsiteX62" fmla="*/ 2314575 w 4776787"/>
                <a:gd name="connsiteY62" fmla="*/ 535781 h 1620599"/>
                <a:gd name="connsiteX63" fmla="*/ 2257425 w 4776787"/>
                <a:gd name="connsiteY63" fmla="*/ 538162 h 1620599"/>
                <a:gd name="connsiteX64" fmla="*/ 2219325 w 4776787"/>
                <a:gd name="connsiteY64" fmla="*/ 526256 h 1620599"/>
                <a:gd name="connsiteX65" fmla="*/ 2166937 w 4776787"/>
                <a:gd name="connsiteY65" fmla="*/ 528637 h 1620599"/>
                <a:gd name="connsiteX66" fmla="*/ 2124075 w 4776787"/>
                <a:gd name="connsiteY66" fmla="*/ 516731 h 1620599"/>
                <a:gd name="connsiteX67" fmla="*/ 2088356 w 4776787"/>
                <a:gd name="connsiteY67" fmla="*/ 514350 h 1620599"/>
                <a:gd name="connsiteX68" fmla="*/ 2009775 w 4776787"/>
                <a:gd name="connsiteY68" fmla="*/ 497681 h 1620599"/>
                <a:gd name="connsiteX69" fmla="*/ 857250 w 4776787"/>
                <a:gd name="connsiteY69" fmla="*/ 685800 h 1620599"/>
                <a:gd name="connsiteX70" fmla="*/ 454819 w 4776787"/>
                <a:gd name="connsiteY70" fmla="*/ 597693 h 1620599"/>
                <a:gd name="connsiteX71" fmla="*/ 361950 w 4776787"/>
                <a:gd name="connsiteY71" fmla="*/ 585787 h 1620599"/>
                <a:gd name="connsiteX72" fmla="*/ 233362 w 4776787"/>
                <a:gd name="connsiteY72" fmla="*/ 588168 h 1620599"/>
                <a:gd name="connsiteX73" fmla="*/ 0 w 4776787"/>
                <a:gd name="connsiteY73" fmla="*/ 645318 h 1620599"/>
                <a:gd name="connsiteX74" fmla="*/ 0 w 4776787"/>
                <a:gd name="connsiteY74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59618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648075 w 4776787"/>
                <a:gd name="connsiteY30" fmla="*/ 1450181 h 1620599"/>
                <a:gd name="connsiteX31" fmla="*/ 3845719 w 4776787"/>
                <a:gd name="connsiteY31" fmla="*/ 1469231 h 1620599"/>
                <a:gd name="connsiteX32" fmla="*/ 3955256 w 4776787"/>
                <a:gd name="connsiteY32" fmla="*/ 1412081 h 1620599"/>
                <a:gd name="connsiteX33" fmla="*/ 3962400 w 4776787"/>
                <a:gd name="connsiteY33" fmla="*/ 1333499 h 1620599"/>
                <a:gd name="connsiteX34" fmla="*/ 4100512 w 4776787"/>
                <a:gd name="connsiteY34" fmla="*/ 1354931 h 1620599"/>
                <a:gd name="connsiteX35" fmla="*/ 4162425 w 4776787"/>
                <a:gd name="connsiteY35" fmla="*/ 1362075 h 1620599"/>
                <a:gd name="connsiteX36" fmla="*/ 4207669 w 4776787"/>
                <a:gd name="connsiteY36" fmla="*/ 1247775 h 1620599"/>
                <a:gd name="connsiteX37" fmla="*/ 4264819 w 4776787"/>
                <a:gd name="connsiteY37" fmla="*/ 1197768 h 1620599"/>
                <a:gd name="connsiteX38" fmla="*/ 4343400 w 4776787"/>
                <a:gd name="connsiteY38" fmla="*/ 1214437 h 1620599"/>
                <a:gd name="connsiteX39" fmla="*/ 4469606 w 4776787"/>
                <a:gd name="connsiteY39" fmla="*/ 1235868 h 1620599"/>
                <a:gd name="connsiteX40" fmla="*/ 4526757 w 4776787"/>
                <a:gd name="connsiteY40" fmla="*/ 1250156 h 1620599"/>
                <a:gd name="connsiteX41" fmla="*/ 4600575 w 4776787"/>
                <a:gd name="connsiteY41" fmla="*/ 1245393 h 1620599"/>
                <a:gd name="connsiteX42" fmla="*/ 4669631 w 4776787"/>
                <a:gd name="connsiteY42" fmla="*/ 1214437 h 1620599"/>
                <a:gd name="connsiteX43" fmla="*/ 4679156 w 4776787"/>
                <a:gd name="connsiteY43" fmla="*/ 1116805 h 1620599"/>
                <a:gd name="connsiteX44" fmla="*/ 4672012 w 4776787"/>
                <a:gd name="connsiteY44" fmla="*/ 1031081 h 1620599"/>
                <a:gd name="connsiteX45" fmla="*/ 4581525 w 4776787"/>
                <a:gd name="connsiteY45" fmla="*/ 966787 h 1620599"/>
                <a:gd name="connsiteX46" fmla="*/ 4541044 w 4776787"/>
                <a:gd name="connsiteY46" fmla="*/ 876300 h 1620599"/>
                <a:gd name="connsiteX47" fmla="*/ 4538662 w 4776787"/>
                <a:gd name="connsiteY47" fmla="*/ 773906 h 1620599"/>
                <a:gd name="connsiteX48" fmla="*/ 4612481 w 4776787"/>
                <a:gd name="connsiteY48" fmla="*/ 692943 h 1620599"/>
                <a:gd name="connsiteX49" fmla="*/ 4724400 w 4776787"/>
                <a:gd name="connsiteY49" fmla="*/ 633412 h 1620599"/>
                <a:gd name="connsiteX50" fmla="*/ 4776787 w 4776787"/>
                <a:gd name="connsiteY50" fmla="*/ 528637 h 1620599"/>
                <a:gd name="connsiteX51" fmla="*/ 4731544 w 4776787"/>
                <a:gd name="connsiteY51" fmla="*/ 407193 h 1620599"/>
                <a:gd name="connsiteX52" fmla="*/ 4629150 w 4776787"/>
                <a:gd name="connsiteY52" fmla="*/ 250031 h 1620599"/>
                <a:gd name="connsiteX53" fmla="*/ 4541044 w 4776787"/>
                <a:gd name="connsiteY53" fmla="*/ 111918 h 1620599"/>
                <a:gd name="connsiteX54" fmla="*/ 4460081 w 4776787"/>
                <a:gd name="connsiteY54" fmla="*/ 0 h 1620599"/>
                <a:gd name="connsiteX55" fmla="*/ 4391025 w 4776787"/>
                <a:gd name="connsiteY55" fmla="*/ 173831 h 1620599"/>
                <a:gd name="connsiteX56" fmla="*/ 4348162 w 4776787"/>
                <a:gd name="connsiteY56" fmla="*/ 235743 h 1620599"/>
                <a:gd name="connsiteX57" fmla="*/ 4252912 w 4776787"/>
                <a:gd name="connsiteY57" fmla="*/ 297656 h 1620599"/>
                <a:gd name="connsiteX58" fmla="*/ 3662362 w 4776787"/>
                <a:gd name="connsiteY58" fmla="*/ 595312 h 1620599"/>
                <a:gd name="connsiteX59" fmla="*/ 2566987 w 4776787"/>
                <a:gd name="connsiteY59" fmla="*/ 600075 h 1620599"/>
                <a:gd name="connsiteX60" fmla="*/ 2466975 w 4776787"/>
                <a:gd name="connsiteY60" fmla="*/ 547687 h 1620599"/>
                <a:gd name="connsiteX61" fmla="*/ 2409825 w 4776787"/>
                <a:gd name="connsiteY61" fmla="*/ 535781 h 1620599"/>
                <a:gd name="connsiteX62" fmla="*/ 2314575 w 4776787"/>
                <a:gd name="connsiteY62" fmla="*/ 535781 h 1620599"/>
                <a:gd name="connsiteX63" fmla="*/ 2257425 w 4776787"/>
                <a:gd name="connsiteY63" fmla="*/ 538162 h 1620599"/>
                <a:gd name="connsiteX64" fmla="*/ 2219325 w 4776787"/>
                <a:gd name="connsiteY64" fmla="*/ 526256 h 1620599"/>
                <a:gd name="connsiteX65" fmla="*/ 2166937 w 4776787"/>
                <a:gd name="connsiteY65" fmla="*/ 528637 h 1620599"/>
                <a:gd name="connsiteX66" fmla="*/ 2124075 w 4776787"/>
                <a:gd name="connsiteY66" fmla="*/ 516731 h 1620599"/>
                <a:gd name="connsiteX67" fmla="*/ 2088356 w 4776787"/>
                <a:gd name="connsiteY67" fmla="*/ 514350 h 1620599"/>
                <a:gd name="connsiteX68" fmla="*/ 2009775 w 4776787"/>
                <a:gd name="connsiteY68" fmla="*/ 497681 h 1620599"/>
                <a:gd name="connsiteX69" fmla="*/ 857250 w 4776787"/>
                <a:gd name="connsiteY69" fmla="*/ 685800 h 1620599"/>
                <a:gd name="connsiteX70" fmla="*/ 454819 w 4776787"/>
                <a:gd name="connsiteY70" fmla="*/ 597693 h 1620599"/>
                <a:gd name="connsiteX71" fmla="*/ 361950 w 4776787"/>
                <a:gd name="connsiteY71" fmla="*/ 585787 h 1620599"/>
                <a:gd name="connsiteX72" fmla="*/ 233362 w 4776787"/>
                <a:gd name="connsiteY72" fmla="*/ 588168 h 1620599"/>
                <a:gd name="connsiteX73" fmla="*/ 0 w 4776787"/>
                <a:gd name="connsiteY73" fmla="*/ 645318 h 1620599"/>
                <a:gd name="connsiteX74" fmla="*/ 0 w 4776787"/>
                <a:gd name="connsiteY74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59618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648075 w 4776787"/>
                <a:gd name="connsiteY30" fmla="*/ 1450181 h 1620599"/>
                <a:gd name="connsiteX31" fmla="*/ 3845719 w 4776787"/>
                <a:gd name="connsiteY31" fmla="*/ 1469231 h 1620599"/>
                <a:gd name="connsiteX32" fmla="*/ 3955256 w 4776787"/>
                <a:gd name="connsiteY32" fmla="*/ 1412081 h 1620599"/>
                <a:gd name="connsiteX33" fmla="*/ 3962400 w 4776787"/>
                <a:gd name="connsiteY33" fmla="*/ 1333499 h 1620599"/>
                <a:gd name="connsiteX34" fmla="*/ 4100512 w 4776787"/>
                <a:gd name="connsiteY34" fmla="*/ 1354931 h 1620599"/>
                <a:gd name="connsiteX35" fmla="*/ 4162425 w 4776787"/>
                <a:gd name="connsiteY35" fmla="*/ 1362075 h 1620599"/>
                <a:gd name="connsiteX36" fmla="*/ 4207669 w 4776787"/>
                <a:gd name="connsiteY36" fmla="*/ 1247775 h 1620599"/>
                <a:gd name="connsiteX37" fmla="*/ 4264819 w 4776787"/>
                <a:gd name="connsiteY37" fmla="*/ 1197768 h 1620599"/>
                <a:gd name="connsiteX38" fmla="*/ 4343400 w 4776787"/>
                <a:gd name="connsiteY38" fmla="*/ 1214437 h 1620599"/>
                <a:gd name="connsiteX39" fmla="*/ 4469606 w 4776787"/>
                <a:gd name="connsiteY39" fmla="*/ 1235868 h 1620599"/>
                <a:gd name="connsiteX40" fmla="*/ 4526757 w 4776787"/>
                <a:gd name="connsiteY40" fmla="*/ 1250156 h 1620599"/>
                <a:gd name="connsiteX41" fmla="*/ 4600575 w 4776787"/>
                <a:gd name="connsiteY41" fmla="*/ 1245393 h 1620599"/>
                <a:gd name="connsiteX42" fmla="*/ 4669631 w 4776787"/>
                <a:gd name="connsiteY42" fmla="*/ 1214437 h 1620599"/>
                <a:gd name="connsiteX43" fmla="*/ 4679156 w 4776787"/>
                <a:gd name="connsiteY43" fmla="*/ 1116805 h 1620599"/>
                <a:gd name="connsiteX44" fmla="*/ 4672012 w 4776787"/>
                <a:gd name="connsiteY44" fmla="*/ 1031081 h 1620599"/>
                <a:gd name="connsiteX45" fmla="*/ 4581525 w 4776787"/>
                <a:gd name="connsiteY45" fmla="*/ 966787 h 1620599"/>
                <a:gd name="connsiteX46" fmla="*/ 4541044 w 4776787"/>
                <a:gd name="connsiteY46" fmla="*/ 876300 h 1620599"/>
                <a:gd name="connsiteX47" fmla="*/ 4538662 w 4776787"/>
                <a:gd name="connsiteY47" fmla="*/ 773906 h 1620599"/>
                <a:gd name="connsiteX48" fmla="*/ 4612481 w 4776787"/>
                <a:gd name="connsiteY48" fmla="*/ 692943 h 1620599"/>
                <a:gd name="connsiteX49" fmla="*/ 4724400 w 4776787"/>
                <a:gd name="connsiteY49" fmla="*/ 633412 h 1620599"/>
                <a:gd name="connsiteX50" fmla="*/ 4776787 w 4776787"/>
                <a:gd name="connsiteY50" fmla="*/ 528637 h 1620599"/>
                <a:gd name="connsiteX51" fmla="*/ 4731544 w 4776787"/>
                <a:gd name="connsiteY51" fmla="*/ 407193 h 1620599"/>
                <a:gd name="connsiteX52" fmla="*/ 4629150 w 4776787"/>
                <a:gd name="connsiteY52" fmla="*/ 250031 h 1620599"/>
                <a:gd name="connsiteX53" fmla="*/ 4541044 w 4776787"/>
                <a:gd name="connsiteY53" fmla="*/ 111918 h 1620599"/>
                <a:gd name="connsiteX54" fmla="*/ 4460081 w 4776787"/>
                <a:gd name="connsiteY54" fmla="*/ 0 h 1620599"/>
                <a:gd name="connsiteX55" fmla="*/ 4391025 w 4776787"/>
                <a:gd name="connsiteY55" fmla="*/ 173831 h 1620599"/>
                <a:gd name="connsiteX56" fmla="*/ 4348162 w 4776787"/>
                <a:gd name="connsiteY56" fmla="*/ 235743 h 1620599"/>
                <a:gd name="connsiteX57" fmla="*/ 4252912 w 4776787"/>
                <a:gd name="connsiteY57" fmla="*/ 297656 h 1620599"/>
                <a:gd name="connsiteX58" fmla="*/ 3662362 w 4776787"/>
                <a:gd name="connsiteY58" fmla="*/ 595312 h 1620599"/>
                <a:gd name="connsiteX59" fmla="*/ 2566987 w 4776787"/>
                <a:gd name="connsiteY59" fmla="*/ 600075 h 1620599"/>
                <a:gd name="connsiteX60" fmla="*/ 2466975 w 4776787"/>
                <a:gd name="connsiteY60" fmla="*/ 547687 h 1620599"/>
                <a:gd name="connsiteX61" fmla="*/ 2409825 w 4776787"/>
                <a:gd name="connsiteY61" fmla="*/ 535781 h 1620599"/>
                <a:gd name="connsiteX62" fmla="*/ 2314575 w 4776787"/>
                <a:gd name="connsiteY62" fmla="*/ 535781 h 1620599"/>
                <a:gd name="connsiteX63" fmla="*/ 2257425 w 4776787"/>
                <a:gd name="connsiteY63" fmla="*/ 538162 h 1620599"/>
                <a:gd name="connsiteX64" fmla="*/ 2219325 w 4776787"/>
                <a:gd name="connsiteY64" fmla="*/ 526256 h 1620599"/>
                <a:gd name="connsiteX65" fmla="*/ 2166937 w 4776787"/>
                <a:gd name="connsiteY65" fmla="*/ 528637 h 1620599"/>
                <a:gd name="connsiteX66" fmla="*/ 2124075 w 4776787"/>
                <a:gd name="connsiteY66" fmla="*/ 516731 h 1620599"/>
                <a:gd name="connsiteX67" fmla="*/ 2088356 w 4776787"/>
                <a:gd name="connsiteY67" fmla="*/ 514350 h 1620599"/>
                <a:gd name="connsiteX68" fmla="*/ 2009775 w 4776787"/>
                <a:gd name="connsiteY68" fmla="*/ 497681 h 1620599"/>
                <a:gd name="connsiteX69" fmla="*/ 857250 w 4776787"/>
                <a:gd name="connsiteY69" fmla="*/ 685800 h 1620599"/>
                <a:gd name="connsiteX70" fmla="*/ 454819 w 4776787"/>
                <a:gd name="connsiteY70" fmla="*/ 597693 h 1620599"/>
                <a:gd name="connsiteX71" fmla="*/ 361950 w 4776787"/>
                <a:gd name="connsiteY71" fmla="*/ 585787 h 1620599"/>
                <a:gd name="connsiteX72" fmla="*/ 233362 w 4776787"/>
                <a:gd name="connsiteY72" fmla="*/ 588168 h 1620599"/>
                <a:gd name="connsiteX73" fmla="*/ 0 w 4776787"/>
                <a:gd name="connsiteY73" fmla="*/ 645318 h 1620599"/>
                <a:gd name="connsiteX74" fmla="*/ 0 w 4776787"/>
                <a:gd name="connsiteY74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59618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648075 w 4776787"/>
                <a:gd name="connsiteY30" fmla="*/ 1450181 h 1620599"/>
                <a:gd name="connsiteX31" fmla="*/ 3845719 w 4776787"/>
                <a:gd name="connsiteY31" fmla="*/ 1469231 h 1620599"/>
                <a:gd name="connsiteX32" fmla="*/ 3955256 w 4776787"/>
                <a:gd name="connsiteY32" fmla="*/ 1412081 h 1620599"/>
                <a:gd name="connsiteX33" fmla="*/ 3962400 w 4776787"/>
                <a:gd name="connsiteY33" fmla="*/ 1333499 h 1620599"/>
                <a:gd name="connsiteX34" fmla="*/ 4100512 w 4776787"/>
                <a:gd name="connsiteY34" fmla="*/ 1354931 h 1620599"/>
                <a:gd name="connsiteX35" fmla="*/ 4162425 w 4776787"/>
                <a:gd name="connsiteY35" fmla="*/ 1362075 h 1620599"/>
                <a:gd name="connsiteX36" fmla="*/ 4207669 w 4776787"/>
                <a:gd name="connsiteY36" fmla="*/ 1247775 h 1620599"/>
                <a:gd name="connsiteX37" fmla="*/ 4264819 w 4776787"/>
                <a:gd name="connsiteY37" fmla="*/ 1197768 h 1620599"/>
                <a:gd name="connsiteX38" fmla="*/ 4343400 w 4776787"/>
                <a:gd name="connsiteY38" fmla="*/ 1214437 h 1620599"/>
                <a:gd name="connsiteX39" fmla="*/ 4469606 w 4776787"/>
                <a:gd name="connsiteY39" fmla="*/ 1235868 h 1620599"/>
                <a:gd name="connsiteX40" fmla="*/ 4526757 w 4776787"/>
                <a:gd name="connsiteY40" fmla="*/ 1250156 h 1620599"/>
                <a:gd name="connsiteX41" fmla="*/ 4600575 w 4776787"/>
                <a:gd name="connsiteY41" fmla="*/ 1245393 h 1620599"/>
                <a:gd name="connsiteX42" fmla="*/ 4669631 w 4776787"/>
                <a:gd name="connsiteY42" fmla="*/ 1214437 h 1620599"/>
                <a:gd name="connsiteX43" fmla="*/ 4679156 w 4776787"/>
                <a:gd name="connsiteY43" fmla="*/ 1116805 h 1620599"/>
                <a:gd name="connsiteX44" fmla="*/ 4672012 w 4776787"/>
                <a:gd name="connsiteY44" fmla="*/ 1031081 h 1620599"/>
                <a:gd name="connsiteX45" fmla="*/ 4581525 w 4776787"/>
                <a:gd name="connsiteY45" fmla="*/ 966787 h 1620599"/>
                <a:gd name="connsiteX46" fmla="*/ 4541044 w 4776787"/>
                <a:gd name="connsiteY46" fmla="*/ 876300 h 1620599"/>
                <a:gd name="connsiteX47" fmla="*/ 4538662 w 4776787"/>
                <a:gd name="connsiteY47" fmla="*/ 773906 h 1620599"/>
                <a:gd name="connsiteX48" fmla="*/ 4612481 w 4776787"/>
                <a:gd name="connsiteY48" fmla="*/ 692943 h 1620599"/>
                <a:gd name="connsiteX49" fmla="*/ 4724400 w 4776787"/>
                <a:gd name="connsiteY49" fmla="*/ 633412 h 1620599"/>
                <a:gd name="connsiteX50" fmla="*/ 4776787 w 4776787"/>
                <a:gd name="connsiteY50" fmla="*/ 528637 h 1620599"/>
                <a:gd name="connsiteX51" fmla="*/ 4731544 w 4776787"/>
                <a:gd name="connsiteY51" fmla="*/ 407193 h 1620599"/>
                <a:gd name="connsiteX52" fmla="*/ 4629150 w 4776787"/>
                <a:gd name="connsiteY52" fmla="*/ 250031 h 1620599"/>
                <a:gd name="connsiteX53" fmla="*/ 4541044 w 4776787"/>
                <a:gd name="connsiteY53" fmla="*/ 111918 h 1620599"/>
                <a:gd name="connsiteX54" fmla="*/ 4460081 w 4776787"/>
                <a:gd name="connsiteY54" fmla="*/ 0 h 1620599"/>
                <a:gd name="connsiteX55" fmla="*/ 4391025 w 4776787"/>
                <a:gd name="connsiteY55" fmla="*/ 173831 h 1620599"/>
                <a:gd name="connsiteX56" fmla="*/ 4348162 w 4776787"/>
                <a:gd name="connsiteY56" fmla="*/ 235743 h 1620599"/>
                <a:gd name="connsiteX57" fmla="*/ 4252912 w 4776787"/>
                <a:gd name="connsiteY57" fmla="*/ 297656 h 1620599"/>
                <a:gd name="connsiteX58" fmla="*/ 3662362 w 4776787"/>
                <a:gd name="connsiteY58" fmla="*/ 595312 h 1620599"/>
                <a:gd name="connsiteX59" fmla="*/ 2566987 w 4776787"/>
                <a:gd name="connsiteY59" fmla="*/ 600075 h 1620599"/>
                <a:gd name="connsiteX60" fmla="*/ 2466975 w 4776787"/>
                <a:gd name="connsiteY60" fmla="*/ 547687 h 1620599"/>
                <a:gd name="connsiteX61" fmla="*/ 2409825 w 4776787"/>
                <a:gd name="connsiteY61" fmla="*/ 535781 h 1620599"/>
                <a:gd name="connsiteX62" fmla="*/ 2314575 w 4776787"/>
                <a:gd name="connsiteY62" fmla="*/ 535781 h 1620599"/>
                <a:gd name="connsiteX63" fmla="*/ 2257425 w 4776787"/>
                <a:gd name="connsiteY63" fmla="*/ 538162 h 1620599"/>
                <a:gd name="connsiteX64" fmla="*/ 2219325 w 4776787"/>
                <a:gd name="connsiteY64" fmla="*/ 526256 h 1620599"/>
                <a:gd name="connsiteX65" fmla="*/ 2166937 w 4776787"/>
                <a:gd name="connsiteY65" fmla="*/ 528637 h 1620599"/>
                <a:gd name="connsiteX66" fmla="*/ 2124075 w 4776787"/>
                <a:gd name="connsiteY66" fmla="*/ 516731 h 1620599"/>
                <a:gd name="connsiteX67" fmla="*/ 2088356 w 4776787"/>
                <a:gd name="connsiteY67" fmla="*/ 514350 h 1620599"/>
                <a:gd name="connsiteX68" fmla="*/ 2009775 w 4776787"/>
                <a:gd name="connsiteY68" fmla="*/ 497681 h 1620599"/>
                <a:gd name="connsiteX69" fmla="*/ 857250 w 4776787"/>
                <a:gd name="connsiteY69" fmla="*/ 685800 h 1620599"/>
                <a:gd name="connsiteX70" fmla="*/ 454819 w 4776787"/>
                <a:gd name="connsiteY70" fmla="*/ 597693 h 1620599"/>
                <a:gd name="connsiteX71" fmla="*/ 361950 w 4776787"/>
                <a:gd name="connsiteY71" fmla="*/ 585787 h 1620599"/>
                <a:gd name="connsiteX72" fmla="*/ 233362 w 4776787"/>
                <a:gd name="connsiteY72" fmla="*/ 588168 h 1620599"/>
                <a:gd name="connsiteX73" fmla="*/ 0 w 4776787"/>
                <a:gd name="connsiteY73" fmla="*/ 645318 h 1620599"/>
                <a:gd name="connsiteX74" fmla="*/ 0 w 4776787"/>
                <a:gd name="connsiteY74" fmla="*/ 1040606 h 1620599"/>
                <a:gd name="connsiteX0" fmla="*/ 0 w 4776787"/>
                <a:gd name="connsiteY0" fmla="*/ 1040606 h 1620599"/>
                <a:gd name="connsiteX1" fmla="*/ 100012 w 4776787"/>
                <a:gd name="connsiteY1" fmla="*/ 990600 h 1620599"/>
                <a:gd name="connsiteX2" fmla="*/ 185738 w 4776787"/>
                <a:gd name="connsiteY2" fmla="*/ 926305 h 1620599"/>
                <a:gd name="connsiteX3" fmla="*/ 276225 w 4776787"/>
                <a:gd name="connsiteY3" fmla="*/ 895350 h 1620599"/>
                <a:gd name="connsiteX4" fmla="*/ 378619 w 4776787"/>
                <a:gd name="connsiteY4" fmla="*/ 904875 h 1620599"/>
                <a:gd name="connsiteX5" fmla="*/ 504825 w 4776787"/>
                <a:gd name="connsiteY5" fmla="*/ 985837 h 1620599"/>
                <a:gd name="connsiteX6" fmla="*/ 788194 w 4776787"/>
                <a:gd name="connsiteY6" fmla="*/ 1273968 h 1620599"/>
                <a:gd name="connsiteX7" fmla="*/ 1092994 w 4776787"/>
                <a:gd name="connsiteY7" fmla="*/ 1495425 h 1620599"/>
                <a:gd name="connsiteX8" fmla="*/ 1371600 w 4776787"/>
                <a:gd name="connsiteY8" fmla="*/ 1619250 h 1620599"/>
                <a:gd name="connsiteX9" fmla="*/ 1647825 w 4776787"/>
                <a:gd name="connsiteY9" fmla="*/ 1552575 h 1620599"/>
                <a:gd name="connsiteX10" fmla="*/ 1757362 w 4776787"/>
                <a:gd name="connsiteY10" fmla="*/ 1452562 h 1620599"/>
                <a:gd name="connsiteX11" fmla="*/ 1843087 w 4776787"/>
                <a:gd name="connsiteY11" fmla="*/ 1350168 h 1620599"/>
                <a:gd name="connsiteX12" fmla="*/ 1864518 w 4776787"/>
                <a:gd name="connsiteY12" fmla="*/ 1276350 h 1620599"/>
                <a:gd name="connsiteX13" fmla="*/ 1854994 w 4776787"/>
                <a:gd name="connsiteY13" fmla="*/ 1202531 h 1620599"/>
                <a:gd name="connsiteX14" fmla="*/ 1840706 w 4776787"/>
                <a:gd name="connsiteY14" fmla="*/ 1073944 h 1620599"/>
                <a:gd name="connsiteX15" fmla="*/ 1840706 w 4776787"/>
                <a:gd name="connsiteY15" fmla="*/ 1014412 h 1620599"/>
                <a:gd name="connsiteX16" fmla="*/ 1885950 w 4776787"/>
                <a:gd name="connsiteY16" fmla="*/ 1004887 h 1620599"/>
                <a:gd name="connsiteX17" fmla="*/ 2069306 w 4776787"/>
                <a:gd name="connsiteY17" fmla="*/ 1109662 h 1620599"/>
                <a:gd name="connsiteX18" fmla="*/ 2266950 w 4776787"/>
                <a:gd name="connsiteY18" fmla="*/ 1207293 h 1620599"/>
                <a:gd name="connsiteX19" fmla="*/ 2457450 w 4776787"/>
                <a:gd name="connsiteY19" fmla="*/ 1243012 h 1620599"/>
                <a:gd name="connsiteX20" fmla="*/ 2516981 w 4776787"/>
                <a:gd name="connsiteY20" fmla="*/ 1188243 h 1620599"/>
                <a:gd name="connsiteX21" fmla="*/ 2509837 w 4776787"/>
                <a:gd name="connsiteY21" fmla="*/ 1100137 h 1620599"/>
                <a:gd name="connsiteX22" fmla="*/ 2431256 w 4776787"/>
                <a:gd name="connsiteY22" fmla="*/ 923925 h 1620599"/>
                <a:gd name="connsiteX23" fmla="*/ 2362200 w 4776787"/>
                <a:gd name="connsiteY23" fmla="*/ 759618 h 1620599"/>
                <a:gd name="connsiteX24" fmla="*/ 2378869 w 4776787"/>
                <a:gd name="connsiteY24" fmla="*/ 704850 h 1620599"/>
                <a:gd name="connsiteX25" fmla="*/ 2464594 w 4776787"/>
                <a:gd name="connsiteY25" fmla="*/ 711993 h 1620599"/>
                <a:gd name="connsiteX26" fmla="*/ 2650331 w 4776787"/>
                <a:gd name="connsiteY26" fmla="*/ 919162 h 1620599"/>
                <a:gd name="connsiteX27" fmla="*/ 2893219 w 4776787"/>
                <a:gd name="connsiteY27" fmla="*/ 1078706 h 1620599"/>
                <a:gd name="connsiteX28" fmla="*/ 3162300 w 4776787"/>
                <a:gd name="connsiteY28" fmla="*/ 1264443 h 1620599"/>
                <a:gd name="connsiteX29" fmla="*/ 3486150 w 4776787"/>
                <a:gd name="connsiteY29" fmla="*/ 1395412 h 1620599"/>
                <a:gd name="connsiteX30" fmla="*/ 3648075 w 4776787"/>
                <a:gd name="connsiteY30" fmla="*/ 1450181 h 1620599"/>
                <a:gd name="connsiteX31" fmla="*/ 3845719 w 4776787"/>
                <a:gd name="connsiteY31" fmla="*/ 1469231 h 1620599"/>
                <a:gd name="connsiteX32" fmla="*/ 3955256 w 4776787"/>
                <a:gd name="connsiteY32" fmla="*/ 1412081 h 1620599"/>
                <a:gd name="connsiteX33" fmla="*/ 3962400 w 4776787"/>
                <a:gd name="connsiteY33" fmla="*/ 1333499 h 1620599"/>
                <a:gd name="connsiteX34" fmla="*/ 4100512 w 4776787"/>
                <a:gd name="connsiteY34" fmla="*/ 1354931 h 1620599"/>
                <a:gd name="connsiteX35" fmla="*/ 4162425 w 4776787"/>
                <a:gd name="connsiteY35" fmla="*/ 1362075 h 1620599"/>
                <a:gd name="connsiteX36" fmla="*/ 4207669 w 4776787"/>
                <a:gd name="connsiteY36" fmla="*/ 1247775 h 1620599"/>
                <a:gd name="connsiteX37" fmla="*/ 4264819 w 4776787"/>
                <a:gd name="connsiteY37" fmla="*/ 1197768 h 1620599"/>
                <a:gd name="connsiteX38" fmla="*/ 4343400 w 4776787"/>
                <a:gd name="connsiteY38" fmla="*/ 1214437 h 1620599"/>
                <a:gd name="connsiteX39" fmla="*/ 4469606 w 4776787"/>
                <a:gd name="connsiteY39" fmla="*/ 1235868 h 1620599"/>
                <a:gd name="connsiteX40" fmla="*/ 4526757 w 4776787"/>
                <a:gd name="connsiteY40" fmla="*/ 1250156 h 1620599"/>
                <a:gd name="connsiteX41" fmla="*/ 4600575 w 4776787"/>
                <a:gd name="connsiteY41" fmla="*/ 1245393 h 1620599"/>
                <a:gd name="connsiteX42" fmla="*/ 4669631 w 4776787"/>
                <a:gd name="connsiteY42" fmla="*/ 1214437 h 1620599"/>
                <a:gd name="connsiteX43" fmla="*/ 4679156 w 4776787"/>
                <a:gd name="connsiteY43" fmla="*/ 1116805 h 1620599"/>
                <a:gd name="connsiteX44" fmla="*/ 4672012 w 4776787"/>
                <a:gd name="connsiteY44" fmla="*/ 1031081 h 1620599"/>
                <a:gd name="connsiteX45" fmla="*/ 4581525 w 4776787"/>
                <a:gd name="connsiteY45" fmla="*/ 966787 h 1620599"/>
                <a:gd name="connsiteX46" fmla="*/ 4541044 w 4776787"/>
                <a:gd name="connsiteY46" fmla="*/ 876300 h 1620599"/>
                <a:gd name="connsiteX47" fmla="*/ 4538662 w 4776787"/>
                <a:gd name="connsiteY47" fmla="*/ 773906 h 1620599"/>
                <a:gd name="connsiteX48" fmla="*/ 4612481 w 4776787"/>
                <a:gd name="connsiteY48" fmla="*/ 692943 h 1620599"/>
                <a:gd name="connsiteX49" fmla="*/ 4724400 w 4776787"/>
                <a:gd name="connsiteY49" fmla="*/ 633412 h 1620599"/>
                <a:gd name="connsiteX50" fmla="*/ 4776787 w 4776787"/>
                <a:gd name="connsiteY50" fmla="*/ 528637 h 1620599"/>
                <a:gd name="connsiteX51" fmla="*/ 4731544 w 4776787"/>
                <a:gd name="connsiteY51" fmla="*/ 407193 h 1620599"/>
                <a:gd name="connsiteX52" fmla="*/ 4629150 w 4776787"/>
                <a:gd name="connsiteY52" fmla="*/ 250031 h 1620599"/>
                <a:gd name="connsiteX53" fmla="*/ 4541044 w 4776787"/>
                <a:gd name="connsiteY53" fmla="*/ 111918 h 1620599"/>
                <a:gd name="connsiteX54" fmla="*/ 4460081 w 4776787"/>
                <a:gd name="connsiteY54" fmla="*/ 0 h 1620599"/>
                <a:gd name="connsiteX55" fmla="*/ 4391025 w 4776787"/>
                <a:gd name="connsiteY55" fmla="*/ 173831 h 1620599"/>
                <a:gd name="connsiteX56" fmla="*/ 4348162 w 4776787"/>
                <a:gd name="connsiteY56" fmla="*/ 235743 h 1620599"/>
                <a:gd name="connsiteX57" fmla="*/ 4252912 w 4776787"/>
                <a:gd name="connsiteY57" fmla="*/ 297656 h 1620599"/>
                <a:gd name="connsiteX58" fmla="*/ 3662362 w 4776787"/>
                <a:gd name="connsiteY58" fmla="*/ 595312 h 1620599"/>
                <a:gd name="connsiteX59" fmla="*/ 2566987 w 4776787"/>
                <a:gd name="connsiteY59" fmla="*/ 600075 h 1620599"/>
                <a:gd name="connsiteX60" fmla="*/ 2466975 w 4776787"/>
                <a:gd name="connsiteY60" fmla="*/ 547687 h 1620599"/>
                <a:gd name="connsiteX61" fmla="*/ 2409825 w 4776787"/>
                <a:gd name="connsiteY61" fmla="*/ 535781 h 1620599"/>
                <a:gd name="connsiteX62" fmla="*/ 2314575 w 4776787"/>
                <a:gd name="connsiteY62" fmla="*/ 535781 h 1620599"/>
                <a:gd name="connsiteX63" fmla="*/ 2257425 w 4776787"/>
                <a:gd name="connsiteY63" fmla="*/ 538162 h 1620599"/>
                <a:gd name="connsiteX64" fmla="*/ 2219325 w 4776787"/>
                <a:gd name="connsiteY64" fmla="*/ 526256 h 1620599"/>
                <a:gd name="connsiteX65" fmla="*/ 2166937 w 4776787"/>
                <a:gd name="connsiteY65" fmla="*/ 528637 h 1620599"/>
                <a:gd name="connsiteX66" fmla="*/ 2124075 w 4776787"/>
                <a:gd name="connsiteY66" fmla="*/ 516731 h 1620599"/>
                <a:gd name="connsiteX67" fmla="*/ 2088356 w 4776787"/>
                <a:gd name="connsiteY67" fmla="*/ 514350 h 1620599"/>
                <a:gd name="connsiteX68" fmla="*/ 2009775 w 4776787"/>
                <a:gd name="connsiteY68" fmla="*/ 497681 h 1620599"/>
                <a:gd name="connsiteX69" fmla="*/ 857250 w 4776787"/>
                <a:gd name="connsiteY69" fmla="*/ 685800 h 1620599"/>
                <a:gd name="connsiteX70" fmla="*/ 454819 w 4776787"/>
                <a:gd name="connsiteY70" fmla="*/ 597693 h 1620599"/>
                <a:gd name="connsiteX71" fmla="*/ 361950 w 4776787"/>
                <a:gd name="connsiteY71" fmla="*/ 585787 h 1620599"/>
                <a:gd name="connsiteX72" fmla="*/ 233362 w 4776787"/>
                <a:gd name="connsiteY72" fmla="*/ 588168 h 1620599"/>
                <a:gd name="connsiteX73" fmla="*/ 0 w 4776787"/>
                <a:gd name="connsiteY73" fmla="*/ 645318 h 1620599"/>
                <a:gd name="connsiteX74" fmla="*/ 0 w 4776787"/>
                <a:gd name="connsiteY74" fmla="*/ 1040606 h 1620599"/>
                <a:gd name="connsiteX0" fmla="*/ 0 w 4780078"/>
                <a:gd name="connsiteY0" fmla="*/ 1040606 h 1620599"/>
                <a:gd name="connsiteX1" fmla="*/ 100012 w 4780078"/>
                <a:gd name="connsiteY1" fmla="*/ 990600 h 1620599"/>
                <a:gd name="connsiteX2" fmla="*/ 185738 w 4780078"/>
                <a:gd name="connsiteY2" fmla="*/ 926305 h 1620599"/>
                <a:gd name="connsiteX3" fmla="*/ 276225 w 4780078"/>
                <a:gd name="connsiteY3" fmla="*/ 895350 h 1620599"/>
                <a:gd name="connsiteX4" fmla="*/ 378619 w 4780078"/>
                <a:gd name="connsiteY4" fmla="*/ 904875 h 1620599"/>
                <a:gd name="connsiteX5" fmla="*/ 504825 w 4780078"/>
                <a:gd name="connsiteY5" fmla="*/ 985837 h 1620599"/>
                <a:gd name="connsiteX6" fmla="*/ 788194 w 4780078"/>
                <a:gd name="connsiteY6" fmla="*/ 1273968 h 1620599"/>
                <a:gd name="connsiteX7" fmla="*/ 1092994 w 4780078"/>
                <a:gd name="connsiteY7" fmla="*/ 1495425 h 1620599"/>
                <a:gd name="connsiteX8" fmla="*/ 1371600 w 4780078"/>
                <a:gd name="connsiteY8" fmla="*/ 1619250 h 1620599"/>
                <a:gd name="connsiteX9" fmla="*/ 1647825 w 4780078"/>
                <a:gd name="connsiteY9" fmla="*/ 1552575 h 1620599"/>
                <a:gd name="connsiteX10" fmla="*/ 1757362 w 4780078"/>
                <a:gd name="connsiteY10" fmla="*/ 1452562 h 1620599"/>
                <a:gd name="connsiteX11" fmla="*/ 1843087 w 4780078"/>
                <a:gd name="connsiteY11" fmla="*/ 1350168 h 1620599"/>
                <a:gd name="connsiteX12" fmla="*/ 1864518 w 4780078"/>
                <a:gd name="connsiteY12" fmla="*/ 1276350 h 1620599"/>
                <a:gd name="connsiteX13" fmla="*/ 1854994 w 4780078"/>
                <a:gd name="connsiteY13" fmla="*/ 1202531 h 1620599"/>
                <a:gd name="connsiteX14" fmla="*/ 1840706 w 4780078"/>
                <a:gd name="connsiteY14" fmla="*/ 1073944 h 1620599"/>
                <a:gd name="connsiteX15" fmla="*/ 1840706 w 4780078"/>
                <a:gd name="connsiteY15" fmla="*/ 1014412 h 1620599"/>
                <a:gd name="connsiteX16" fmla="*/ 1885950 w 4780078"/>
                <a:gd name="connsiteY16" fmla="*/ 1004887 h 1620599"/>
                <a:gd name="connsiteX17" fmla="*/ 2069306 w 4780078"/>
                <a:gd name="connsiteY17" fmla="*/ 1109662 h 1620599"/>
                <a:gd name="connsiteX18" fmla="*/ 2266950 w 4780078"/>
                <a:gd name="connsiteY18" fmla="*/ 1207293 h 1620599"/>
                <a:gd name="connsiteX19" fmla="*/ 2457450 w 4780078"/>
                <a:gd name="connsiteY19" fmla="*/ 1243012 h 1620599"/>
                <a:gd name="connsiteX20" fmla="*/ 2516981 w 4780078"/>
                <a:gd name="connsiteY20" fmla="*/ 1188243 h 1620599"/>
                <a:gd name="connsiteX21" fmla="*/ 2509837 w 4780078"/>
                <a:gd name="connsiteY21" fmla="*/ 1100137 h 1620599"/>
                <a:gd name="connsiteX22" fmla="*/ 2431256 w 4780078"/>
                <a:gd name="connsiteY22" fmla="*/ 923925 h 1620599"/>
                <a:gd name="connsiteX23" fmla="*/ 2362200 w 4780078"/>
                <a:gd name="connsiteY23" fmla="*/ 759618 h 1620599"/>
                <a:gd name="connsiteX24" fmla="*/ 2378869 w 4780078"/>
                <a:gd name="connsiteY24" fmla="*/ 704850 h 1620599"/>
                <a:gd name="connsiteX25" fmla="*/ 2464594 w 4780078"/>
                <a:gd name="connsiteY25" fmla="*/ 711993 h 1620599"/>
                <a:gd name="connsiteX26" fmla="*/ 2650331 w 4780078"/>
                <a:gd name="connsiteY26" fmla="*/ 919162 h 1620599"/>
                <a:gd name="connsiteX27" fmla="*/ 2893219 w 4780078"/>
                <a:gd name="connsiteY27" fmla="*/ 1078706 h 1620599"/>
                <a:gd name="connsiteX28" fmla="*/ 3162300 w 4780078"/>
                <a:gd name="connsiteY28" fmla="*/ 1264443 h 1620599"/>
                <a:gd name="connsiteX29" fmla="*/ 3486150 w 4780078"/>
                <a:gd name="connsiteY29" fmla="*/ 1395412 h 1620599"/>
                <a:gd name="connsiteX30" fmla="*/ 3648075 w 4780078"/>
                <a:gd name="connsiteY30" fmla="*/ 1450181 h 1620599"/>
                <a:gd name="connsiteX31" fmla="*/ 3845719 w 4780078"/>
                <a:gd name="connsiteY31" fmla="*/ 1469231 h 1620599"/>
                <a:gd name="connsiteX32" fmla="*/ 3955256 w 4780078"/>
                <a:gd name="connsiteY32" fmla="*/ 1412081 h 1620599"/>
                <a:gd name="connsiteX33" fmla="*/ 3962400 w 4780078"/>
                <a:gd name="connsiteY33" fmla="*/ 1333499 h 1620599"/>
                <a:gd name="connsiteX34" fmla="*/ 4100512 w 4780078"/>
                <a:gd name="connsiteY34" fmla="*/ 1354931 h 1620599"/>
                <a:gd name="connsiteX35" fmla="*/ 4162425 w 4780078"/>
                <a:gd name="connsiteY35" fmla="*/ 1362075 h 1620599"/>
                <a:gd name="connsiteX36" fmla="*/ 4207669 w 4780078"/>
                <a:gd name="connsiteY36" fmla="*/ 1247775 h 1620599"/>
                <a:gd name="connsiteX37" fmla="*/ 4264819 w 4780078"/>
                <a:gd name="connsiteY37" fmla="*/ 1197768 h 1620599"/>
                <a:gd name="connsiteX38" fmla="*/ 4343400 w 4780078"/>
                <a:gd name="connsiteY38" fmla="*/ 1214437 h 1620599"/>
                <a:gd name="connsiteX39" fmla="*/ 4469606 w 4780078"/>
                <a:gd name="connsiteY39" fmla="*/ 1235868 h 1620599"/>
                <a:gd name="connsiteX40" fmla="*/ 4526757 w 4780078"/>
                <a:gd name="connsiteY40" fmla="*/ 1250156 h 1620599"/>
                <a:gd name="connsiteX41" fmla="*/ 4600575 w 4780078"/>
                <a:gd name="connsiteY41" fmla="*/ 1245393 h 1620599"/>
                <a:gd name="connsiteX42" fmla="*/ 4669631 w 4780078"/>
                <a:gd name="connsiteY42" fmla="*/ 1214437 h 1620599"/>
                <a:gd name="connsiteX43" fmla="*/ 4679156 w 4780078"/>
                <a:gd name="connsiteY43" fmla="*/ 1116805 h 1620599"/>
                <a:gd name="connsiteX44" fmla="*/ 4672012 w 4780078"/>
                <a:gd name="connsiteY44" fmla="*/ 1031081 h 1620599"/>
                <a:gd name="connsiteX45" fmla="*/ 4581525 w 4780078"/>
                <a:gd name="connsiteY45" fmla="*/ 966787 h 1620599"/>
                <a:gd name="connsiteX46" fmla="*/ 4541044 w 4780078"/>
                <a:gd name="connsiteY46" fmla="*/ 876300 h 1620599"/>
                <a:gd name="connsiteX47" fmla="*/ 4538662 w 4780078"/>
                <a:gd name="connsiteY47" fmla="*/ 773906 h 1620599"/>
                <a:gd name="connsiteX48" fmla="*/ 4612481 w 4780078"/>
                <a:gd name="connsiteY48" fmla="*/ 692943 h 1620599"/>
                <a:gd name="connsiteX49" fmla="*/ 4724400 w 4780078"/>
                <a:gd name="connsiteY49" fmla="*/ 633412 h 1620599"/>
                <a:gd name="connsiteX50" fmla="*/ 4776787 w 4780078"/>
                <a:gd name="connsiteY50" fmla="*/ 528637 h 1620599"/>
                <a:gd name="connsiteX51" fmla="*/ 4731544 w 4780078"/>
                <a:gd name="connsiteY51" fmla="*/ 407193 h 1620599"/>
                <a:gd name="connsiteX52" fmla="*/ 4629150 w 4780078"/>
                <a:gd name="connsiteY52" fmla="*/ 250031 h 1620599"/>
                <a:gd name="connsiteX53" fmla="*/ 4541044 w 4780078"/>
                <a:gd name="connsiteY53" fmla="*/ 111918 h 1620599"/>
                <a:gd name="connsiteX54" fmla="*/ 4460081 w 4780078"/>
                <a:gd name="connsiteY54" fmla="*/ 0 h 1620599"/>
                <a:gd name="connsiteX55" fmla="*/ 4391025 w 4780078"/>
                <a:gd name="connsiteY55" fmla="*/ 173831 h 1620599"/>
                <a:gd name="connsiteX56" fmla="*/ 4348162 w 4780078"/>
                <a:gd name="connsiteY56" fmla="*/ 235743 h 1620599"/>
                <a:gd name="connsiteX57" fmla="*/ 4252912 w 4780078"/>
                <a:gd name="connsiteY57" fmla="*/ 297656 h 1620599"/>
                <a:gd name="connsiteX58" fmla="*/ 3662362 w 4780078"/>
                <a:gd name="connsiteY58" fmla="*/ 595312 h 1620599"/>
                <a:gd name="connsiteX59" fmla="*/ 2566987 w 4780078"/>
                <a:gd name="connsiteY59" fmla="*/ 600075 h 1620599"/>
                <a:gd name="connsiteX60" fmla="*/ 2466975 w 4780078"/>
                <a:gd name="connsiteY60" fmla="*/ 547687 h 1620599"/>
                <a:gd name="connsiteX61" fmla="*/ 2409825 w 4780078"/>
                <a:gd name="connsiteY61" fmla="*/ 535781 h 1620599"/>
                <a:gd name="connsiteX62" fmla="*/ 2314575 w 4780078"/>
                <a:gd name="connsiteY62" fmla="*/ 535781 h 1620599"/>
                <a:gd name="connsiteX63" fmla="*/ 2257425 w 4780078"/>
                <a:gd name="connsiteY63" fmla="*/ 538162 h 1620599"/>
                <a:gd name="connsiteX64" fmla="*/ 2219325 w 4780078"/>
                <a:gd name="connsiteY64" fmla="*/ 526256 h 1620599"/>
                <a:gd name="connsiteX65" fmla="*/ 2166937 w 4780078"/>
                <a:gd name="connsiteY65" fmla="*/ 528637 h 1620599"/>
                <a:gd name="connsiteX66" fmla="*/ 2124075 w 4780078"/>
                <a:gd name="connsiteY66" fmla="*/ 516731 h 1620599"/>
                <a:gd name="connsiteX67" fmla="*/ 2088356 w 4780078"/>
                <a:gd name="connsiteY67" fmla="*/ 514350 h 1620599"/>
                <a:gd name="connsiteX68" fmla="*/ 2009775 w 4780078"/>
                <a:gd name="connsiteY68" fmla="*/ 497681 h 1620599"/>
                <a:gd name="connsiteX69" fmla="*/ 857250 w 4780078"/>
                <a:gd name="connsiteY69" fmla="*/ 685800 h 1620599"/>
                <a:gd name="connsiteX70" fmla="*/ 454819 w 4780078"/>
                <a:gd name="connsiteY70" fmla="*/ 597693 h 1620599"/>
                <a:gd name="connsiteX71" fmla="*/ 361950 w 4780078"/>
                <a:gd name="connsiteY71" fmla="*/ 585787 h 1620599"/>
                <a:gd name="connsiteX72" fmla="*/ 233362 w 4780078"/>
                <a:gd name="connsiteY72" fmla="*/ 588168 h 1620599"/>
                <a:gd name="connsiteX73" fmla="*/ 0 w 4780078"/>
                <a:gd name="connsiteY73" fmla="*/ 645318 h 1620599"/>
                <a:gd name="connsiteX74" fmla="*/ 0 w 4780078"/>
                <a:gd name="connsiteY74" fmla="*/ 1040606 h 1620599"/>
                <a:gd name="connsiteX0" fmla="*/ 0 w 4780078"/>
                <a:gd name="connsiteY0" fmla="*/ 1040606 h 1620599"/>
                <a:gd name="connsiteX1" fmla="*/ 100012 w 4780078"/>
                <a:gd name="connsiteY1" fmla="*/ 990600 h 1620599"/>
                <a:gd name="connsiteX2" fmla="*/ 185738 w 4780078"/>
                <a:gd name="connsiteY2" fmla="*/ 926305 h 1620599"/>
                <a:gd name="connsiteX3" fmla="*/ 276225 w 4780078"/>
                <a:gd name="connsiteY3" fmla="*/ 895350 h 1620599"/>
                <a:gd name="connsiteX4" fmla="*/ 378619 w 4780078"/>
                <a:gd name="connsiteY4" fmla="*/ 904875 h 1620599"/>
                <a:gd name="connsiteX5" fmla="*/ 504825 w 4780078"/>
                <a:gd name="connsiteY5" fmla="*/ 985837 h 1620599"/>
                <a:gd name="connsiteX6" fmla="*/ 788194 w 4780078"/>
                <a:gd name="connsiteY6" fmla="*/ 1273968 h 1620599"/>
                <a:gd name="connsiteX7" fmla="*/ 1092994 w 4780078"/>
                <a:gd name="connsiteY7" fmla="*/ 1495425 h 1620599"/>
                <a:gd name="connsiteX8" fmla="*/ 1371600 w 4780078"/>
                <a:gd name="connsiteY8" fmla="*/ 1619250 h 1620599"/>
                <a:gd name="connsiteX9" fmla="*/ 1647825 w 4780078"/>
                <a:gd name="connsiteY9" fmla="*/ 1552575 h 1620599"/>
                <a:gd name="connsiteX10" fmla="*/ 1757362 w 4780078"/>
                <a:gd name="connsiteY10" fmla="*/ 1452562 h 1620599"/>
                <a:gd name="connsiteX11" fmla="*/ 1843087 w 4780078"/>
                <a:gd name="connsiteY11" fmla="*/ 1350168 h 1620599"/>
                <a:gd name="connsiteX12" fmla="*/ 1864518 w 4780078"/>
                <a:gd name="connsiteY12" fmla="*/ 1276350 h 1620599"/>
                <a:gd name="connsiteX13" fmla="*/ 1854994 w 4780078"/>
                <a:gd name="connsiteY13" fmla="*/ 1202531 h 1620599"/>
                <a:gd name="connsiteX14" fmla="*/ 1840706 w 4780078"/>
                <a:gd name="connsiteY14" fmla="*/ 1073944 h 1620599"/>
                <a:gd name="connsiteX15" fmla="*/ 1840706 w 4780078"/>
                <a:gd name="connsiteY15" fmla="*/ 1014412 h 1620599"/>
                <a:gd name="connsiteX16" fmla="*/ 1885950 w 4780078"/>
                <a:gd name="connsiteY16" fmla="*/ 1004887 h 1620599"/>
                <a:gd name="connsiteX17" fmla="*/ 2069306 w 4780078"/>
                <a:gd name="connsiteY17" fmla="*/ 1109662 h 1620599"/>
                <a:gd name="connsiteX18" fmla="*/ 2266950 w 4780078"/>
                <a:gd name="connsiteY18" fmla="*/ 1207293 h 1620599"/>
                <a:gd name="connsiteX19" fmla="*/ 2457450 w 4780078"/>
                <a:gd name="connsiteY19" fmla="*/ 1243012 h 1620599"/>
                <a:gd name="connsiteX20" fmla="*/ 2516981 w 4780078"/>
                <a:gd name="connsiteY20" fmla="*/ 1188243 h 1620599"/>
                <a:gd name="connsiteX21" fmla="*/ 2509837 w 4780078"/>
                <a:gd name="connsiteY21" fmla="*/ 1100137 h 1620599"/>
                <a:gd name="connsiteX22" fmla="*/ 2431256 w 4780078"/>
                <a:gd name="connsiteY22" fmla="*/ 923925 h 1620599"/>
                <a:gd name="connsiteX23" fmla="*/ 2362200 w 4780078"/>
                <a:gd name="connsiteY23" fmla="*/ 759618 h 1620599"/>
                <a:gd name="connsiteX24" fmla="*/ 2378869 w 4780078"/>
                <a:gd name="connsiteY24" fmla="*/ 704850 h 1620599"/>
                <a:gd name="connsiteX25" fmla="*/ 2464594 w 4780078"/>
                <a:gd name="connsiteY25" fmla="*/ 711993 h 1620599"/>
                <a:gd name="connsiteX26" fmla="*/ 2650331 w 4780078"/>
                <a:gd name="connsiteY26" fmla="*/ 919162 h 1620599"/>
                <a:gd name="connsiteX27" fmla="*/ 2893219 w 4780078"/>
                <a:gd name="connsiteY27" fmla="*/ 1078706 h 1620599"/>
                <a:gd name="connsiteX28" fmla="*/ 3162300 w 4780078"/>
                <a:gd name="connsiteY28" fmla="*/ 1264443 h 1620599"/>
                <a:gd name="connsiteX29" fmla="*/ 3486150 w 4780078"/>
                <a:gd name="connsiteY29" fmla="*/ 1395412 h 1620599"/>
                <a:gd name="connsiteX30" fmla="*/ 3648075 w 4780078"/>
                <a:gd name="connsiteY30" fmla="*/ 1450181 h 1620599"/>
                <a:gd name="connsiteX31" fmla="*/ 3845719 w 4780078"/>
                <a:gd name="connsiteY31" fmla="*/ 1469231 h 1620599"/>
                <a:gd name="connsiteX32" fmla="*/ 3955256 w 4780078"/>
                <a:gd name="connsiteY32" fmla="*/ 1412081 h 1620599"/>
                <a:gd name="connsiteX33" fmla="*/ 3962400 w 4780078"/>
                <a:gd name="connsiteY33" fmla="*/ 1333499 h 1620599"/>
                <a:gd name="connsiteX34" fmla="*/ 4100512 w 4780078"/>
                <a:gd name="connsiteY34" fmla="*/ 1354931 h 1620599"/>
                <a:gd name="connsiteX35" fmla="*/ 4162425 w 4780078"/>
                <a:gd name="connsiteY35" fmla="*/ 1362075 h 1620599"/>
                <a:gd name="connsiteX36" fmla="*/ 4207669 w 4780078"/>
                <a:gd name="connsiteY36" fmla="*/ 1247775 h 1620599"/>
                <a:gd name="connsiteX37" fmla="*/ 4264819 w 4780078"/>
                <a:gd name="connsiteY37" fmla="*/ 1197768 h 1620599"/>
                <a:gd name="connsiteX38" fmla="*/ 4343400 w 4780078"/>
                <a:gd name="connsiteY38" fmla="*/ 1214437 h 1620599"/>
                <a:gd name="connsiteX39" fmla="*/ 4469606 w 4780078"/>
                <a:gd name="connsiteY39" fmla="*/ 1235868 h 1620599"/>
                <a:gd name="connsiteX40" fmla="*/ 4526757 w 4780078"/>
                <a:gd name="connsiteY40" fmla="*/ 1250156 h 1620599"/>
                <a:gd name="connsiteX41" fmla="*/ 4600575 w 4780078"/>
                <a:gd name="connsiteY41" fmla="*/ 1245393 h 1620599"/>
                <a:gd name="connsiteX42" fmla="*/ 4669631 w 4780078"/>
                <a:gd name="connsiteY42" fmla="*/ 1214437 h 1620599"/>
                <a:gd name="connsiteX43" fmla="*/ 4679156 w 4780078"/>
                <a:gd name="connsiteY43" fmla="*/ 1116805 h 1620599"/>
                <a:gd name="connsiteX44" fmla="*/ 4672012 w 4780078"/>
                <a:gd name="connsiteY44" fmla="*/ 1031081 h 1620599"/>
                <a:gd name="connsiteX45" fmla="*/ 4581525 w 4780078"/>
                <a:gd name="connsiteY45" fmla="*/ 966787 h 1620599"/>
                <a:gd name="connsiteX46" fmla="*/ 4541044 w 4780078"/>
                <a:gd name="connsiteY46" fmla="*/ 876300 h 1620599"/>
                <a:gd name="connsiteX47" fmla="*/ 4538662 w 4780078"/>
                <a:gd name="connsiteY47" fmla="*/ 773906 h 1620599"/>
                <a:gd name="connsiteX48" fmla="*/ 4612481 w 4780078"/>
                <a:gd name="connsiteY48" fmla="*/ 692943 h 1620599"/>
                <a:gd name="connsiteX49" fmla="*/ 4724400 w 4780078"/>
                <a:gd name="connsiteY49" fmla="*/ 633412 h 1620599"/>
                <a:gd name="connsiteX50" fmla="*/ 4776787 w 4780078"/>
                <a:gd name="connsiteY50" fmla="*/ 528637 h 1620599"/>
                <a:gd name="connsiteX51" fmla="*/ 4731544 w 4780078"/>
                <a:gd name="connsiteY51" fmla="*/ 407193 h 1620599"/>
                <a:gd name="connsiteX52" fmla="*/ 4629150 w 4780078"/>
                <a:gd name="connsiteY52" fmla="*/ 250031 h 1620599"/>
                <a:gd name="connsiteX53" fmla="*/ 4541044 w 4780078"/>
                <a:gd name="connsiteY53" fmla="*/ 111918 h 1620599"/>
                <a:gd name="connsiteX54" fmla="*/ 4460081 w 4780078"/>
                <a:gd name="connsiteY54" fmla="*/ 0 h 1620599"/>
                <a:gd name="connsiteX55" fmla="*/ 4391025 w 4780078"/>
                <a:gd name="connsiteY55" fmla="*/ 173831 h 1620599"/>
                <a:gd name="connsiteX56" fmla="*/ 4348162 w 4780078"/>
                <a:gd name="connsiteY56" fmla="*/ 235743 h 1620599"/>
                <a:gd name="connsiteX57" fmla="*/ 4252912 w 4780078"/>
                <a:gd name="connsiteY57" fmla="*/ 297656 h 1620599"/>
                <a:gd name="connsiteX58" fmla="*/ 3662362 w 4780078"/>
                <a:gd name="connsiteY58" fmla="*/ 595312 h 1620599"/>
                <a:gd name="connsiteX59" fmla="*/ 2566987 w 4780078"/>
                <a:gd name="connsiteY59" fmla="*/ 600075 h 1620599"/>
                <a:gd name="connsiteX60" fmla="*/ 2466975 w 4780078"/>
                <a:gd name="connsiteY60" fmla="*/ 547687 h 1620599"/>
                <a:gd name="connsiteX61" fmla="*/ 2409825 w 4780078"/>
                <a:gd name="connsiteY61" fmla="*/ 535781 h 1620599"/>
                <a:gd name="connsiteX62" fmla="*/ 2314575 w 4780078"/>
                <a:gd name="connsiteY62" fmla="*/ 535781 h 1620599"/>
                <a:gd name="connsiteX63" fmla="*/ 2257425 w 4780078"/>
                <a:gd name="connsiteY63" fmla="*/ 538162 h 1620599"/>
                <a:gd name="connsiteX64" fmla="*/ 2219325 w 4780078"/>
                <a:gd name="connsiteY64" fmla="*/ 526256 h 1620599"/>
                <a:gd name="connsiteX65" fmla="*/ 2166937 w 4780078"/>
                <a:gd name="connsiteY65" fmla="*/ 528637 h 1620599"/>
                <a:gd name="connsiteX66" fmla="*/ 2124075 w 4780078"/>
                <a:gd name="connsiteY66" fmla="*/ 516731 h 1620599"/>
                <a:gd name="connsiteX67" fmla="*/ 2088356 w 4780078"/>
                <a:gd name="connsiteY67" fmla="*/ 514350 h 1620599"/>
                <a:gd name="connsiteX68" fmla="*/ 2009775 w 4780078"/>
                <a:gd name="connsiteY68" fmla="*/ 497681 h 1620599"/>
                <a:gd name="connsiteX69" fmla="*/ 857250 w 4780078"/>
                <a:gd name="connsiteY69" fmla="*/ 685800 h 1620599"/>
                <a:gd name="connsiteX70" fmla="*/ 454819 w 4780078"/>
                <a:gd name="connsiteY70" fmla="*/ 597693 h 1620599"/>
                <a:gd name="connsiteX71" fmla="*/ 361950 w 4780078"/>
                <a:gd name="connsiteY71" fmla="*/ 585787 h 1620599"/>
                <a:gd name="connsiteX72" fmla="*/ 233362 w 4780078"/>
                <a:gd name="connsiteY72" fmla="*/ 588168 h 1620599"/>
                <a:gd name="connsiteX73" fmla="*/ 0 w 4780078"/>
                <a:gd name="connsiteY73" fmla="*/ 645318 h 1620599"/>
                <a:gd name="connsiteX74" fmla="*/ 0 w 4780078"/>
                <a:gd name="connsiteY74" fmla="*/ 1040606 h 1620599"/>
                <a:gd name="connsiteX0" fmla="*/ 0 w 4780078"/>
                <a:gd name="connsiteY0" fmla="*/ 1040606 h 1620599"/>
                <a:gd name="connsiteX1" fmla="*/ 100012 w 4780078"/>
                <a:gd name="connsiteY1" fmla="*/ 990600 h 1620599"/>
                <a:gd name="connsiteX2" fmla="*/ 185738 w 4780078"/>
                <a:gd name="connsiteY2" fmla="*/ 926305 h 1620599"/>
                <a:gd name="connsiteX3" fmla="*/ 276225 w 4780078"/>
                <a:gd name="connsiteY3" fmla="*/ 895350 h 1620599"/>
                <a:gd name="connsiteX4" fmla="*/ 378619 w 4780078"/>
                <a:gd name="connsiteY4" fmla="*/ 904875 h 1620599"/>
                <a:gd name="connsiteX5" fmla="*/ 504825 w 4780078"/>
                <a:gd name="connsiteY5" fmla="*/ 985837 h 1620599"/>
                <a:gd name="connsiteX6" fmla="*/ 788194 w 4780078"/>
                <a:gd name="connsiteY6" fmla="*/ 1273968 h 1620599"/>
                <a:gd name="connsiteX7" fmla="*/ 1092994 w 4780078"/>
                <a:gd name="connsiteY7" fmla="*/ 1495425 h 1620599"/>
                <a:gd name="connsiteX8" fmla="*/ 1371600 w 4780078"/>
                <a:gd name="connsiteY8" fmla="*/ 1619250 h 1620599"/>
                <a:gd name="connsiteX9" fmla="*/ 1647825 w 4780078"/>
                <a:gd name="connsiteY9" fmla="*/ 1552575 h 1620599"/>
                <a:gd name="connsiteX10" fmla="*/ 1757362 w 4780078"/>
                <a:gd name="connsiteY10" fmla="*/ 1452562 h 1620599"/>
                <a:gd name="connsiteX11" fmla="*/ 1843087 w 4780078"/>
                <a:gd name="connsiteY11" fmla="*/ 1350168 h 1620599"/>
                <a:gd name="connsiteX12" fmla="*/ 1864518 w 4780078"/>
                <a:gd name="connsiteY12" fmla="*/ 1276350 h 1620599"/>
                <a:gd name="connsiteX13" fmla="*/ 1854994 w 4780078"/>
                <a:gd name="connsiteY13" fmla="*/ 1202531 h 1620599"/>
                <a:gd name="connsiteX14" fmla="*/ 1840706 w 4780078"/>
                <a:gd name="connsiteY14" fmla="*/ 1073944 h 1620599"/>
                <a:gd name="connsiteX15" fmla="*/ 1840706 w 4780078"/>
                <a:gd name="connsiteY15" fmla="*/ 1014412 h 1620599"/>
                <a:gd name="connsiteX16" fmla="*/ 1885950 w 4780078"/>
                <a:gd name="connsiteY16" fmla="*/ 1004887 h 1620599"/>
                <a:gd name="connsiteX17" fmla="*/ 2069306 w 4780078"/>
                <a:gd name="connsiteY17" fmla="*/ 1109662 h 1620599"/>
                <a:gd name="connsiteX18" fmla="*/ 2266950 w 4780078"/>
                <a:gd name="connsiteY18" fmla="*/ 1207293 h 1620599"/>
                <a:gd name="connsiteX19" fmla="*/ 2457450 w 4780078"/>
                <a:gd name="connsiteY19" fmla="*/ 1243012 h 1620599"/>
                <a:gd name="connsiteX20" fmla="*/ 2516981 w 4780078"/>
                <a:gd name="connsiteY20" fmla="*/ 1188243 h 1620599"/>
                <a:gd name="connsiteX21" fmla="*/ 2509837 w 4780078"/>
                <a:gd name="connsiteY21" fmla="*/ 1100137 h 1620599"/>
                <a:gd name="connsiteX22" fmla="*/ 2431256 w 4780078"/>
                <a:gd name="connsiteY22" fmla="*/ 923925 h 1620599"/>
                <a:gd name="connsiteX23" fmla="*/ 2362200 w 4780078"/>
                <a:gd name="connsiteY23" fmla="*/ 759618 h 1620599"/>
                <a:gd name="connsiteX24" fmla="*/ 2378869 w 4780078"/>
                <a:gd name="connsiteY24" fmla="*/ 704850 h 1620599"/>
                <a:gd name="connsiteX25" fmla="*/ 2464594 w 4780078"/>
                <a:gd name="connsiteY25" fmla="*/ 711993 h 1620599"/>
                <a:gd name="connsiteX26" fmla="*/ 2650331 w 4780078"/>
                <a:gd name="connsiteY26" fmla="*/ 919162 h 1620599"/>
                <a:gd name="connsiteX27" fmla="*/ 2893219 w 4780078"/>
                <a:gd name="connsiteY27" fmla="*/ 1078706 h 1620599"/>
                <a:gd name="connsiteX28" fmla="*/ 3162300 w 4780078"/>
                <a:gd name="connsiteY28" fmla="*/ 1264443 h 1620599"/>
                <a:gd name="connsiteX29" fmla="*/ 3486150 w 4780078"/>
                <a:gd name="connsiteY29" fmla="*/ 1395412 h 1620599"/>
                <a:gd name="connsiteX30" fmla="*/ 3648075 w 4780078"/>
                <a:gd name="connsiteY30" fmla="*/ 1450181 h 1620599"/>
                <a:gd name="connsiteX31" fmla="*/ 3845719 w 4780078"/>
                <a:gd name="connsiteY31" fmla="*/ 1469231 h 1620599"/>
                <a:gd name="connsiteX32" fmla="*/ 3955256 w 4780078"/>
                <a:gd name="connsiteY32" fmla="*/ 1412081 h 1620599"/>
                <a:gd name="connsiteX33" fmla="*/ 3962400 w 4780078"/>
                <a:gd name="connsiteY33" fmla="*/ 1333499 h 1620599"/>
                <a:gd name="connsiteX34" fmla="*/ 4100512 w 4780078"/>
                <a:gd name="connsiteY34" fmla="*/ 1354931 h 1620599"/>
                <a:gd name="connsiteX35" fmla="*/ 4162425 w 4780078"/>
                <a:gd name="connsiteY35" fmla="*/ 1362075 h 1620599"/>
                <a:gd name="connsiteX36" fmla="*/ 4207669 w 4780078"/>
                <a:gd name="connsiteY36" fmla="*/ 1247775 h 1620599"/>
                <a:gd name="connsiteX37" fmla="*/ 4264819 w 4780078"/>
                <a:gd name="connsiteY37" fmla="*/ 1197768 h 1620599"/>
                <a:gd name="connsiteX38" fmla="*/ 4343400 w 4780078"/>
                <a:gd name="connsiteY38" fmla="*/ 1214437 h 1620599"/>
                <a:gd name="connsiteX39" fmla="*/ 4469606 w 4780078"/>
                <a:gd name="connsiteY39" fmla="*/ 1235868 h 1620599"/>
                <a:gd name="connsiteX40" fmla="*/ 4526757 w 4780078"/>
                <a:gd name="connsiteY40" fmla="*/ 1250156 h 1620599"/>
                <a:gd name="connsiteX41" fmla="*/ 4600575 w 4780078"/>
                <a:gd name="connsiteY41" fmla="*/ 1245393 h 1620599"/>
                <a:gd name="connsiteX42" fmla="*/ 4669631 w 4780078"/>
                <a:gd name="connsiteY42" fmla="*/ 1214437 h 1620599"/>
                <a:gd name="connsiteX43" fmla="*/ 4679156 w 4780078"/>
                <a:gd name="connsiteY43" fmla="*/ 1116805 h 1620599"/>
                <a:gd name="connsiteX44" fmla="*/ 4672012 w 4780078"/>
                <a:gd name="connsiteY44" fmla="*/ 1031081 h 1620599"/>
                <a:gd name="connsiteX45" fmla="*/ 4581525 w 4780078"/>
                <a:gd name="connsiteY45" fmla="*/ 966787 h 1620599"/>
                <a:gd name="connsiteX46" fmla="*/ 4541044 w 4780078"/>
                <a:gd name="connsiteY46" fmla="*/ 876300 h 1620599"/>
                <a:gd name="connsiteX47" fmla="*/ 4538662 w 4780078"/>
                <a:gd name="connsiteY47" fmla="*/ 773906 h 1620599"/>
                <a:gd name="connsiteX48" fmla="*/ 4612481 w 4780078"/>
                <a:gd name="connsiteY48" fmla="*/ 692943 h 1620599"/>
                <a:gd name="connsiteX49" fmla="*/ 4724400 w 4780078"/>
                <a:gd name="connsiteY49" fmla="*/ 633412 h 1620599"/>
                <a:gd name="connsiteX50" fmla="*/ 4776787 w 4780078"/>
                <a:gd name="connsiteY50" fmla="*/ 528637 h 1620599"/>
                <a:gd name="connsiteX51" fmla="*/ 4731544 w 4780078"/>
                <a:gd name="connsiteY51" fmla="*/ 407193 h 1620599"/>
                <a:gd name="connsiteX52" fmla="*/ 4629150 w 4780078"/>
                <a:gd name="connsiteY52" fmla="*/ 250031 h 1620599"/>
                <a:gd name="connsiteX53" fmla="*/ 4541044 w 4780078"/>
                <a:gd name="connsiteY53" fmla="*/ 111918 h 1620599"/>
                <a:gd name="connsiteX54" fmla="*/ 4460081 w 4780078"/>
                <a:gd name="connsiteY54" fmla="*/ 0 h 1620599"/>
                <a:gd name="connsiteX55" fmla="*/ 4391025 w 4780078"/>
                <a:gd name="connsiteY55" fmla="*/ 173831 h 1620599"/>
                <a:gd name="connsiteX56" fmla="*/ 4348162 w 4780078"/>
                <a:gd name="connsiteY56" fmla="*/ 235743 h 1620599"/>
                <a:gd name="connsiteX57" fmla="*/ 4252912 w 4780078"/>
                <a:gd name="connsiteY57" fmla="*/ 297656 h 1620599"/>
                <a:gd name="connsiteX58" fmla="*/ 3662362 w 4780078"/>
                <a:gd name="connsiteY58" fmla="*/ 595312 h 1620599"/>
                <a:gd name="connsiteX59" fmla="*/ 2566987 w 4780078"/>
                <a:gd name="connsiteY59" fmla="*/ 600075 h 1620599"/>
                <a:gd name="connsiteX60" fmla="*/ 2466975 w 4780078"/>
                <a:gd name="connsiteY60" fmla="*/ 547687 h 1620599"/>
                <a:gd name="connsiteX61" fmla="*/ 2409825 w 4780078"/>
                <a:gd name="connsiteY61" fmla="*/ 535781 h 1620599"/>
                <a:gd name="connsiteX62" fmla="*/ 2314575 w 4780078"/>
                <a:gd name="connsiteY62" fmla="*/ 535781 h 1620599"/>
                <a:gd name="connsiteX63" fmla="*/ 2257425 w 4780078"/>
                <a:gd name="connsiteY63" fmla="*/ 538162 h 1620599"/>
                <a:gd name="connsiteX64" fmla="*/ 2219325 w 4780078"/>
                <a:gd name="connsiteY64" fmla="*/ 526256 h 1620599"/>
                <a:gd name="connsiteX65" fmla="*/ 2166937 w 4780078"/>
                <a:gd name="connsiteY65" fmla="*/ 528637 h 1620599"/>
                <a:gd name="connsiteX66" fmla="*/ 2124075 w 4780078"/>
                <a:gd name="connsiteY66" fmla="*/ 516731 h 1620599"/>
                <a:gd name="connsiteX67" fmla="*/ 2088356 w 4780078"/>
                <a:gd name="connsiteY67" fmla="*/ 514350 h 1620599"/>
                <a:gd name="connsiteX68" fmla="*/ 2009775 w 4780078"/>
                <a:gd name="connsiteY68" fmla="*/ 497681 h 1620599"/>
                <a:gd name="connsiteX69" fmla="*/ 857250 w 4780078"/>
                <a:gd name="connsiteY69" fmla="*/ 685800 h 1620599"/>
                <a:gd name="connsiteX70" fmla="*/ 454819 w 4780078"/>
                <a:gd name="connsiteY70" fmla="*/ 597693 h 1620599"/>
                <a:gd name="connsiteX71" fmla="*/ 361950 w 4780078"/>
                <a:gd name="connsiteY71" fmla="*/ 585787 h 1620599"/>
                <a:gd name="connsiteX72" fmla="*/ 233362 w 4780078"/>
                <a:gd name="connsiteY72" fmla="*/ 588168 h 1620599"/>
                <a:gd name="connsiteX73" fmla="*/ 0 w 4780078"/>
                <a:gd name="connsiteY73" fmla="*/ 645318 h 1620599"/>
                <a:gd name="connsiteX74" fmla="*/ 0 w 4780078"/>
                <a:gd name="connsiteY74" fmla="*/ 1040606 h 1620599"/>
                <a:gd name="connsiteX0" fmla="*/ 0 w 4780078"/>
                <a:gd name="connsiteY0" fmla="*/ 1040606 h 1620599"/>
                <a:gd name="connsiteX1" fmla="*/ 100012 w 4780078"/>
                <a:gd name="connsiteY1" fmla="*/ 990600 h 1620599"/>
                <a:gd name="connsiteX2" fmla="*/ 185738 w 4780078"/>
                <a:gd name="connsiteY2" fmla="*/ 926305 h 1620599"/>
                <a:gd name="connsiteX3" fmla="*/ 307181 w 4780078"/>
                <a:gd name="connsiteY3" fmla="*/ 883444 h 1620599"/>
                <a:gd name="connsiteX4" fmla="*/ 378619 w 4780078"/>
                <a:gd name="connsiteY4" fmla="*/ 904875 h 1620599"/>
                <a:gd name="connsiteX5" fmla="*/ 504825 w 4780078"/>
                <a:gd name="connsiteY5" fmla="*/ 985837 h 1620599"/>
                <a:gd name="connsiteX6" fmla="*/ 788194 w 4780078"/>
                <a:gd name="connsiteY6" fmla="*/ 1273968 h 1620599"/>
                <a:gd name="connsiteX7" fmla="*/ 1092994 w 4780078"/>
                <a:gd name="connsiteY7" fmla="*/ 1495425 h 1620599"/>
                <a:gd name="connsiteX8" fmla="*/ 1371600 w 4780078"/>
                <a:gd name="connsiteY8" fmla="*/ 1619250 h 1620599"/>
                <a:gd name="connsiteX9" fmla="*/ 1647825 w 4780078"/>
                <a:gd name="connsiteY9" fmla="*/ 1552575 h 1620599"/>
                <a:gd name="connsiteX10" fmla="*/ 1757362 w 4780078"/>
                <a:gd name="connsiteY10" fmla="*/ 1452562 h 1620599"/>
                <a:gd name="connsiteX11" fmla="*/ 1843087 w 4780078"/>
                <a:gd name="connsiteY11" fmla="*/ 1350168 h 1620599"/>
                <a:gd name="connsiteX12" fmla="*/ 1864518 w 4780078"/>
                <a:gd name="connsiteY12" fmla="*/ 1276350 h 1620599"/>
                <a:gd name="connsiteX13" fmla="*/ 1854994 w 4780078"/>
                <a:gd name="connsiteY13" fmla="*/ 1202531 h 1620599"/>
                <a:gd name="connsiteX14" fmla="*/ 1840706 w 4780078"/>
                <a:gd name="connsiteY14" fmla="*/ 1073944 h 1620599"/>
                <a:gd name="connsiteX15" fmla="*/ 1840706 w 4780078"/>
                <a:gd name="connsiteY15" fmla="*/ 1014412 h 1620599"/>
                <a:gd name="connsiteX16" fmla="*/ 1885950 w 4780078"/>
                <a:gd name="connsiteY16" fmla="*/ 1004887 h 1620599"/>
                <a:gd name="connsiteX17" fmla="*/ 2069306 w 4780078"/>
                <a:gd name="connsiteY17" fmla="*/ 1109662 h 1620599"/>
                <a:gd name="connsiteX18" fmla="*/ 2266950 w 4780078"/>
                <a:gd name="connsiteY18" fmla="*/ 1207293 h 1620599"/>
                <a:gd name="connsiteX19" fmla="*/ 2457450 w 4780078"/>
                <a:gd name="connsiteY19" fmla="*/ 1243012 h 1620599"/>
                <a:gd name="connsiteX20" fmla="*/ 2516981 w 4780078"/>
                <a:gd name="connsiteY20" fmla="*/ 1188243 h 1620599"/>
                <a:gd name="connsiteX21" fmla="*/ 2509837 w 4780078"/>
                <a:gd name="connsiteY21" fmla="*/ 1100137 h 1620599"/>
                <a:gd name="connsiteX22" fmla="*/ 2431256 w 4780078"/>
                <a:gd name="connsiteY22" fmla="*/ 923925 h 1620599"/>
                <a:gd name="connsiteX23" fmla="*/ 2362200 w 4780078"/>
                <a:gd name="connsiteY23" fmla="*/ 759618 h 1620599"/>
                <a:gd name="connsiteX24" fmla="*/ 2378869 w 4780078"/>
                <a:gd name="connsiteY24" fmla="*/ 704850 h 1620599"/>
                <a:gd name="connsiteX25" fmla="*/ 2464594 w 4780078"/>
                <a:gd name="connsiteY25" fmla="*/ 711993 h 1620599"/>
                <a:gd name="connsiteX26" fmla="*/ 2650331 w 4780078"/>
                <a:gd name="connsiteY26" fmla="*/ 919162 h 1620599"/>
                <a:gd name="connsiteX27" fmla="*/ 2893219 w 4780078"/>
                <a:gd name="connsiteY27" fmla="*/ 1078706 h 1620599"/>
                <a:gd name="connsiteX28" fmla="*/ 3162300 w 4780078"/>
                <a:gd name="connsiteY28" fmla="*/ 1264443 h 1620599"/>
                <a:gd name="connsiteX29" fmla="*/ 3486150 w 4780078"/>
                <a:gd name="connsiteY29" fmla="*/ 1395412 h 1620599"/>
                <a:gd name="connsiteX30" fmla="*/ 3648075 w 4780078"/>
                <a:gd name="connsiteY30" fmla="*/ 1450181 h 1620599"/>
                <a:gd name="connsiteX31" fmla="*/ 3845719 w 4780078"/>
                <a:gd name="connsiteY31" fmla="*/ 1469231 h 1620599"/>
                <a:gd name="connsiteX32" fmla="*/ 3955256 w 4780078"/>
                <a:gd name="connsiteY32" fmla="*/ 1412081 h 1620599"/>
                <a:gd name="connsiteX33" fmla="*/ 3962400 w 4780078"/>
                <a:gd name="connsiteY33" fmla="*/ 1333499 h 1620599"/>
                <a:gd name="connsiteX34" fmla="*/ 4100512 w 4780078"/>
                <a:gd name="connsiteY34" fmla="*/ 1354931 h 1620599"/>
                <a:gd name="connsiteX35" fmla="*/ 4162425 w 4780078"/>
                <a:gd name="connsiteY35" fmla="*/ 1362075 h 1620599"/>
                <a:gd name="connsiteX36" fmla="*/ 4207669 w 4780078"/>
                <a:gd name="connsiteY36" fmla="*/ 1247775 h 1620599"/>
                <a:gd name="connsiteX37" fmla="*/ 4264819 w 4780078"/>
                <a:gd name="connsiteY37" fmla="*/ 1197768 h 1620599"/>
                <a:gd name="connsiteX38" fmla="*/ 4343400 w 4780078"/>
                <a:gd name="connsiteY38" fmla="*/ 1214437 h 1620599"/>
                <a:gd name="connsiteX39" fmla="*/ 4469606 w 4780078"/>
                <a:gd name="connsiteY39" fmla="*/ 1235868 h 1620599"/>
                <a:gd name="connsiteX40" fmla="*/ 4526757 w 4780078"/>
                <a:gd name="connsiteY40" fmla="*/ 1250156 h 1620599"/>
                <a:gd name="connsiteX41" fmla="*/ 4600575 w 4780078"/>
                <a:gd name="connsiteY41" fmla="*/ 1245393 h 1620599"/>
                <a:gd name="connsiteX42" fmla="*/ 4669631 w 4780078"/>
                <a:gd name="connsiteY42" fmla="*/ 1214437 h 1620599"/>
                <a:gd name="connsiteX43" fmla="*/ 4679156 w 4780078"/>
                <a:gd name="connsiteY43" fmla="*/ 1116805 h 1620599"/>
                <a:gd name="connsiteX44" fmla="*/ 4672012 w 4780078"/>
                <a:gd name="connsiteY44" fmla="*/ 1031081 h 1620599"/>
                <a:gd name="connsiteX45" fmla="*/ 4581525 w 4780078"/>
                <a:gd name="connsiteY45" fmla="*/ 966787 h 1620599"/>
                <a:gd name="connsiteX46" fmla="*/ 4541044 w 4780078"/>
                <a:gd name="connsiteY46" fmla="*/ 876300 h 1620599"/>
                <a:gd name="connsiteX47" fmla="*/ 4538662 w 4780078"/>
                <a:gd name="connsiteY47" fmla="*/ 773906 h 1620599"/>
                <a:gd name="connsiteX48" fmla="*/ 4612481 w 4780078"/>
                <a:gd name="connsiteY48" fmla="*/ 692943 h 1620599"/>
                <a:gd name="connsiteX49" fmla="*/ 4724400 w 4780078"/>
                <a:gd name="connsiteY49" fmla="*/ 633412 h 1620599"/>
                <a:gd name="connsiteX50" fmla="*/ 4776787 w 4780078"/>
                <a:gd name="connsiteY50" fmla="*/ 528637 h 1620599"/>
                <a:gd name="connsiteX51" fmla="*/ 4731544 w 4780078"/>
                <a:gd name="connsiteY51" fmla="*/ 407193 h 1620599"/>
                <a:gd name="connsiteX52" fmla="*/ 4629150 w 4780078"/>
                <a:gd name="connsiteY52" fmla="*/ 250031 h 1620599"/>
                <a:gd name="connsiteX53" fmla="*/ 4541044 w 4780078"/>
                <a:gd name="connsiteY53" fmla="*/ 111918 h 1620599"/>
                <a:gd name="connsiteX54" fmla="*/ 4460081 w 4780078"/>
                <a:gd name="connsiteY54" fmla="*/ 0 h 1620599"/>
                <a:gd name="connsiteX55" fmla="*/ 4391025 w 4780078"/>
                <a:gd name="connsiteY55" fmla="*/ 173831 h 1620599"/>
                <a:gd name="connsiteX56" fmla="*/ 4348162 w 4780078"/>
                <a:gd name="connsiteY56" fmla="*/ 235743 h 1620599"/>
                <a:gd name="connsiteX57" fmla="*/ 4252912 w 4780078"/>
                <a:gd name="connsiteY57" fmla="*/ 297656 h 1620599"/>
                <a:gd name="connsiteX58" fmla="*/ 3662362 w 4780078"/>
                <a:gd name="connsiteY58" fmla="*/ 595312 h 1620599"/>
                <a:gd name="connsiteX59" fmla="*/ 2566987 w 4780078"/>
                <a:gd name="connsiteY59" fmla="*/ 600075 h 1620599"/>
                <a:gd name="connsiteX60" fmla="*/ 2466975 w 4780078"/>
                <a:gd name="connsiteY60" fmla="*/ 547687 h 1620599"/>
                <a:gd name="connsiteX61" fmla="*/ 2409825 w 4780078"/>
                <a:gd name="connsiteY61" fmla="*/ 535781 h 1620599"/>
                <a:gd name="connsiteX62" fmla="*/ 2314575 w 4780078"/>
                <a:gd name="connsiteY62" fmla="*/ 535781 h 1620599"/>
                <a:gd name="connsiteX63" fmla="*/ 2257425 w 4780078"/>
                <a:gd name="connsiteY63" fmla="*/ 538162 h 1620599"/>
                <a:gd name="connsiteX64" fmla="*/ 2219325 w 4780078"/>
                <a:gd name="connsiteY64" fmla="*/ 526256 h 1620599"/>
                <a:gd name="connsiteX65" fmla="*/ 2166937 w 4780078"/>
                <a:gd name="connsiteY65" fmla="*/ 528637 h 1620599"/>
                <a:gd name="connsiteX66" fmla="*/ 2124075 w 4780078"/>
                <a:gd name="connsiteY66" fmla="*/ 516731 h 1620599"/>
                <a:gd name="connsiteX67" fmla="*/ 2088356 w 4780078"/>
                <a:gd name="connsiteY67" fmla="*/ 514350 h 1620599"/>
                <a:gd name="connsiteX68" fmla="*/ 2009775 w 4780078"/>
                <a:gd name="connsiteY68" fmla="*/ 497681 h 1620599"/>
                <a:gd name="connsiteX69" fmla="*/ 857250 w 4780078"/>
                <a:gd name="connsiteY69" fmla="*/ 685800 h 1620599"/>
                <a:gd name="connsiteX70" fmla="*/ 454819 w 4780078"/>
                <a:gd name="connsiteY70" fmla="*/ 597693 h 1620599"/>
                <a:gd name="connsiteX71" fmla="*/ 361950 w 4780078"/>
                <a:gd name="connsiteY71" fmla="*/ 585787 h 1620599"/>
                <a:gd name="connsiteX72" fmla="*/ 233362 w 4780078"/>
                <a:gd name="connsiteY72" fmla="*/ 588168 h 1620599"/>
                <a:gd name="connsiteX73" fmla="*/ 0 w 4780078"/>
                <a:gd name="connsiteY73" fmla="*/ 645318 h 1620599"/>
                <a:gd name="connsiteX74" fmla="*/ 0 w 4780078"/>
                <a:gd name="connsiteY74" fmla="*/ 1040606 h 1620599"/>
                <a:gd name="connsiteX0" fmla="*/ 0 w 4780078"/>
                <a:gd name="connsiteY0" fmla="*/ 1040606 h 1620599"/>
                <a:gd name="connsiteX1" fmla="*/ 100012 w 4780078"/>
                <a:gd name="connsiteY1" fmla="*/ 990600 h 1620599"/>
                <a:gd name="connsiteX2" fmla="*/ 185738 w 4780078"/>
                <a:gd name="connsiteY2" fmla="*/ 926305 h 1620599"/>
                <a:gd name="connsiteX3" fmla="*/ 307181 w 4780078"/>
                <a:gd name="connsiteY3" fmla="*/ 883444 h 1620599"/>
                <a:gd name="connsiteX4" fmla="*/ 395288 w 4780078"/>
                <a:gd name="connsiteY4" fmla="*/ 919162 h 1620599"/>
                <a:gd name="connsiteX5" fmla="*/ 504825 w 4780078"/>
                <a:gd name="connsiteY5" fmla="*/ 985837 h 1620599"/>
                <a:gd name="connsiteX6" fmla="*/ 788194 w 4780078"/>
                <a:gd name="connsiteY6" fmla="*/ 1273968 h 1620599"/>
                <a:gd name="connsiteX7" fmla="*/ 1092994 w 4780078"/>
                <a:gd name="connsiteY7" fmla="*/ 1495425 h 1620599"/>
                <a:gd name="connsiteX8" fmla="*/ 1371600 w 4780078"/>
                <a:gd name="connsiteY8" fmla="*/ 1619250 h 1620599"/>
                <a:gd name="connsiteX9" fmla="*/ 1647825 w 4780078"/>
                <a:gd name="connsiteY9" fmla="*/ 1552575 h 1620599"/>
                <a:gd name="connsiteX10" fmla="*/ 1757362 w 4780078"/>
                <a:gd name="connsiteY10" fmla="*/ 1452562 h 1620599"/>
                <a:gd name="connsiteX11" fmla="*/ 1843087 w 4780078"/>
                <a:gd name="connsiteY11" fmla="*/ 1350168 h 1620599"/>
                <a:gd name="connsiteX12" fmla="*/ 1864518 w 4780078"/>
                <a:gd name="connsiteY12" fmla="*/ 1276350 h 1620599"/>
                <a:gd name="connsiteX13" fmla="*/ 1854994 w 4780078"/>
                <a:gd name="connsiteY13" fmla="*/ 1202531 h 1620599"/>
                <a:gd name="connsiteX14" fmla="*/ 1840706 w 4780078"/>
                <a:gd name="connsiteY14" fmla="*/ 1073944 h 1620599"/>
                <a:gd name="connsiteX15" fmla="*/ 1840706 w 4780078"/>
                <a:gd name="connsiteY15" fmla="*/ 1014412 h 1620599"/>
                <a:gd name="connsiteX16" fmla="*/ 1885950 w 4780078"/>
                <a:gd name="connsiteY16" fmla="*/ 1004887 h 1620599"/>
                <a:gd name="connsiteX17" fmla="*/ 2069306 w 4780078"/>
                <a:gd name="connsiteY17" fmla="*/ 1109662 h 1620599"/>
                <a:gd name="connsiteX18" fmla="*/ 2266950 w 4780078"/>
                <a:gd name="connsiteY18" fmla="*/ 1207293 h 1620599"/>
                <a:gd name="connsiteX19" fmla="*/ 2457450 w 4780078"/>
                <a:gd name="connsiteY19" fmla="*/ 1243012 h 1620599"/>
                <a:gd name="connsiteX20" fmla="*/ 2516981 w 4780078"/>
                <a:gd name="connsiteY20" fmla="*/ 1188243 h 1620599"/>
                <a:gd name="connsiteX21" fmla="*/ 2509837 w 4780078"/>
                <a:gd name="connsiteY21" fmla="*/ 1100137 h 1620599"/>
                <a:gd name="connsiteX22" fmla="*/ 2431256 w 4780078"/>
                <a:gd name="connsiteY22" fmla="*/ 923925 h 1620599"/>
                <a:gd name="connsiteX23" fmla="*/ 2362200 w 4780078"/>
                <a:gd name="connsiteY23" fmla="*/ 759618 h 1620599"/>
                <a:gd name="connsiteX24" fmla="*/ 2378869 w 4780078"/>
                <a:gd name="connsiteY24" fmla="*/ 704850 h 1620599"/>
                <a:gd name="connsiteX25" fmla="*/ 2464594 w 4780078"/>
                <a:gd name="connsiteY25" fmla="*/ 711993 h 1620599"/>
                <a:gd name="connsiteX26" fmla="*/ 2650331 w 4780078"/>
                <a:gd name="connsiteY26" fmla="*/ 919162 h 1620599"/>
                <a:gd name="connsiteX27" fmla="*/ 2893219 w 4780078"/>
                <a:gd name="connsiteY27" fmla="*/ 1078706 h 1620599"/>
                <a:gd name="connsiteX28" fmla="*/ 3162300 w 4780078"/>
                <a:gd name="connsiteY28" fmla="*/ 1264443 h 1620599"/>
                <a:gd name="connsiteX29" fmla="*/ 3486150 w 4780078"/>
                <a:gd name="connsiteY29" fmla="*/ 1395412 h 1620599"/>
                <a:gd name="connsiteX30" fmla="*/ 3648075 w 4780078"/>
                <a:gd name="connsiteY30" fmla="*/ 1450181 h 1620599"/>
                <a:gd name="connsiteX31" fmla="*/ 3845719 w 4780078"/>
                <a:gd name="connsiteY31" fmla="*/ 1469231 h 1620599"/>
                <a:gd name="connsiteX32" fmla="*/ 3955256 w 4780078"/>
                <a:gd name="connsiteY32" fmla="*/ 1412081 h 1620599"/>
                <a:gd name="connsiteX33" fmla="*/ 3962400 w 4780078"/>
                <a:gd name="connsiteY33" fmla="*/ 1333499 h 1620599"/>
                <a:gd name="connsiteX34" fmla="*/ 4100512 w 4780078"/>
                <a:gd name="connsiteY34" fmla="*/ 1354931 h 1620599"/>
                <a:gd name="connsiteX35" fmla="*/ 4162425 w 4780078"/>
                <a:gd name="connsiteY35" fmla="*/ 1362075 h 1620599"/>
                <a:gd name="connsiteX36" fmla="*/ 4207669 w 4780078"/>
                <a:gd name="connsiteY36" fmla="*/ 1247775 h 1620599"/>
                <a:gd name="connsiteX37" fmla="*/ 4264819 w 4780078"/>
                <a:gd name="connsiteY37" fmla="*/ 1197768 h 1620599"/>
                <a:gd name="connsiteX38" fmla="*/ 4343400 w 4780078"/>
                <a:gd name="connsiteY38" fmla="*/ 1214437 h 1620599"/>
                <a:gd name="connsiteX39" fmla="*/ 4469606 w 4780078"/>
                <a:gd name="connsiteY39" fmla="*/ 1235868 h 1620599"/>
                <a:gd name="connsiteX40" fmla="*/ 4526757 w 4780078"/>
                <a:gd name="connsiteY40" fmla="*/ 1250156 h 1620599"/>
                <a:gd name="connsiteX41" fmla="*/ 4600575 w 4780078"/>
                <a:gd name="connsiteY41" fmla="*/ 1245393 h 1620599"/>
                <a:gd name="connsiteX42" fmla="*/ 4669631 w 4780078"/>
                <a:gd name="connsiteY42" fmla="*/ 1214437 h 1620599"/>
                <a:gd name="connsiteX43" fmla="*/ 4679156 w 4780078"/>
                <a:gd name="connsiteY43" fmla="*/ 1116805 h 1620599"/>
                <a:gd name="connsiteX44" fmla="*/ 4672012 w 4780078"/>
                <a:gd name="connsiteY44" fmla="*/ 1031081 h 1620599"/>
                <a:gd name="connsiteX45" fmla="*/ 4581525 w 4780078"/>
                <a:gd name="connsiteY45" fmla="*/ 966787 h 1620599"/>
                <a:gd name="connsiteX46" fmla="*/ 4541044 w 4780078"/>
                <a:gd name="connsiteY46" fmla="*/ 876300 h 1620599"/>
                <a:gd name="connsiteX47" fmla="*/ 4538662 w 4780078"/>
                <a:gd name="connsiteY47" fmla="*/ 773906 h 1620599"/>
                <a:gd name="connsiteX48" fmla="*/ 4612481 w 4780078"/>
                <a:gd name="connsiteY48" fmla="*/ 692943 h 1620599"/>
                <a:gd name="connsiteX49" fmla="*/ 4724400 w 4780078"/>
                <a:gd name="connsiteY49" fmla="*/ 633412 h 1620599"/>
                <a:gd name="connsiteX50" fmla="*/ 4776787 w 4780078"/>
                <a:gd name="connsiteY50" fmla="*/ 528637 h 1620599"/>
                <a:gd name="connsiteX51" fmla="*/ 4731544 w 4780078"/>
                <a:gd name="connsiteY51" fmla="*/ 407193 h 1620599"/>
                <a:gd name="connsiteX52" fmla="*/ 4629150 w 4780078"/>
                <a:gd name="connsiteY52" fmla="*/ 250031 h 1620599"/>
                <a:gd name="connsiteX53" fmla="*/ 4541044 w 4780078"/>
                <a:gd name="connsiteY53" fmla="*/ 111918 h 1620599"/>
                <a:gd name="connsiteX54" fmla="*/ 4460081 w 4780078"/>
                <a:gd name="connsiteY54" fmla="*/ 0 h 1620599"/>
                <a:gd name="connsiteX55" fmla="*/ 4391025 w 4780078"/>
                <a:gd name="connsiteY55" fmla="*/ 173831 h 1620599"/>
                <a:gd name="connsiteX56" fmla="*/ 4348162 w 4780078"/>
                <a:gd name="connsiteY56" fmla="*/ 235743 h 1620599"/>
                <a:gd name="connsiteX57" fmla="*/ 4252912 w 4780078"/>
                <a:gd name="connsiteY57" fmla="*/ 297656 h 1620599"/>
                <a:gd name="connsiteX58" fmla="*/ 3662362 w 4780078"/>
                <a:gd name="connsiteY58" fmla="*/ 595312 h 1620599"/>
                <a:gd name="connsiteX59" fmla="*/ 2566987 w 4780078"/>
                <a:gd name="connsiteY59" fmla="*/ 600075 h 1620599"/>
                <a:gd name="connsiteX60" fmla="*/ 2466975 w 4780078"/>
                <a:gd name="connsiteY60" fmla="*/ 547687 h 1620599"/>
                <a:gd name="connsiteX61" fmla="*/ 2409825 w 4780078"/>
                <a:gd name="connsiteY61" fmla="*/ 535781 h 1620599"/>
                <a:gd name="connsiteX62" fmla="*/ 2314575 w 4780078"/>
                <a:gd name="connsiteY62" fmla="*/ 535781 h 1620599"/>
                <a:gd name="connsiteX63" fmla="*/ 2257425 w 4780078"/>
                <a:gd name="connsiteY63" fmla="*/ 538162 h 1620599"/>
                <a:gd name="connsiteX64" fmla="*/ 2219325 w 4780078"/>
                <a:gd name="connsiteY64" fmla="*/ 526256 h 1620599"/>
                <a:gd name="connsiteX65" fmla="*/ 2166937 w 4780078"/>
                <a:gd name="connsiteY65" fmla="*/ 528637 h 1620599"/>
                <a:gd name="connsiteX66" fmla="*/ 2124075 w 4780078"/>
                <a:gd name="connsiteY66" fmla="*/ 516731 h 1620599"/>
                <a:gd name="connsiteX67" fmla="*/ 2088356 w 4780078"/>
                <a:gd name="connsiteY67" fmla="*/ 514350 h 1620599"/>
                <a:gd name="connsiteX68" fmla="*/ 2009775 w 4780078"/>
                <a:gd name="connsiteY68" fmla="*/ 497681 h 1620599"/>
                <a:gd name="connsiteX69" fmla="*/ 857250 w 4780078"/>
                <a:gd name="connsiteY69" fmla="*/ 685800 h 1620599"/>
                <a:gd name="connsiteX70" fmla="*/ 454819 w 4780078"/>
                <a:gd name="connsiteY70" fmla="*/ 597693 h 1620599"/>
                <a:gd name="connsiteX71" fmla="*/ 361950 w 4780078"/>
                <a:gd name="connsiteY71" fmla="*/ 585787 h 1620599"/>
                <a:gd name="connsiteX72" fmla="*/ 233362 w 4780078"/>
                <a:gd name="connsiteY72" fmla="*/ 588168 h 1620599"/>
                <a:gd name="connsiteX73" fmla="*/ 0 w 4780078"/>
                <a:gd name="connsiteY73" fmla="*/ 645318 h 1620599"/>
                <a:gd name="connsiteX74" fmla="*/ 0 w 4780078"/>
                <a:gd name="connsiteY74" fmla="*/ 1040606 h 1620599"/>
                <a:gd name="connsiteX0" fmla="*/ 0 w 4780078"/>
                <a:gd name="connsiteY0" fmla="*/ 1040606 h 1620599"/>
                <a:gd name="connsiteX1" fmla="*/ 100012 w 4780078"/>
                <a:gd name="connsiteY1" fmla="*/ 990600 h 1620599"/>
                <a:gd name="connsiteX2" fmla="*/ 185738 w 4780078"/>
                <a:gd name="connsiteY2" fmla="*/ 926305 h 1620599"/>
                <a:gd name="connsiteX3" fmla="*/ 307181 w 4780078"/>
                <a:gd name="connsiteY3" fmla="*/ 883444 h 1620599"/>
                <a:gd name="connsiteX4" fmla="*/ 395288 w 4780078"/>
                <a:gd name="connsiteY4" fmla="*/ 919162 h 1620599"/>
                <a:gd name="connsiteX5" fmla="*/ 516732 w 4780078"/>
                <a:gd name="connsiteY5" fmla="*/ 1019174 h 1620599"/>
                <a:gd name="connsiteX6" fmla="*/ 788194 w 4780078"/>
                <a:gd name="connsiteY6" fmla="*/ 1273968 h 1620599"/>
                <a:gd name="connsiteX7" fmla="*/ 1092994 w 4780078"/>
                <a:gd name="connsiteY7" fmla="*/ 1495425 h 1620599"/>
                <a:gd name="connsiteX8" fmla="*/ 1371600 w 4780078"/>
                <a:gd name="connsiteY8" fmla="*/ 1619250 h 1620599"/>
                <a:gd name="connsiteX9" fmla="*/ 1647825 w 4780078"/>
                <a:gd name="connsiteY9" fmla="*/ 1552575 h 1620599"/>
                <a:gd name="connsiteX10" fmla="*/ 1757362 w 4780078"/>
                <a:gd name="connsiteY10" fmla="*/ 1452562 h 1620599"/>
                <a:gd name="connsiteX11" fmla="*/ 1843087 w 4780078"/>
                <a:gd name="connsiteY11" fmla="*/ 1350168 h 1620599"/>
                <a:gd name="connsiteX12" fmla="*/ 1864518 w 4780078"/>
                <a:gd name="connsiteY12" fmla="*/ 1276350 h 1620599"/>
                <a:gd name="connsiteX13" fmla="*/ 1854994 w 4780078"/>
                <a:gd name="connsiteY13" fmla="*/ 1202531 h 1620599"/>
                <a:gd name="connsiteX14" fmla="*/ 1840706 w 4780078"/>
                <a:gd name="connsiteY14" fmla="*/ 1073944 h 1620599"/>
                <a:gd name="connsiteX15" fmla="*/ 1840706 w 4780078"/>
                <a:gd name="connsiteY15" fmla="*/ 1014412 h 1620599"/>
                <a:gd name="connsiteX16" fmla="*/ 1885950 w 4780078"/>
                <a:gd name="connsiteY16" fmla="*/ 1004887 h 1620599"/>
                <a:gd name="connsiteX17" fmla="*/ 2069306 w 4780078"/>
                <a:gd name="connsiteY17" fmla="*/ 1109662 h 1620599"/>
                <a:gd name="connsiteX18" fmla="*/ 2266950 w 4780078"/>
                <a:gd name="connsiteY18" fmla="*/ 1207293 h 1620599"/>
                <a:gd name="connsiteX19" fmla="*/ 2457450 w 4780078"/>
                <a:gd name="connsiteY19" fmla="*/ 1243012 h 1620599"/>
                <a:gd name="connsiteX20" fmla="*/ 2516981 w 4780078"/>
                <a:gd name="connsiteY20" fmla="*/ 1188243 h 1620599"/>
                <a:gd name="connsiteX21" fmla="*/ 2509837 w 4780078"/>
                <a:gd name="connsiteY21" fmla="*/ 1100137 h 1620599"/>
                <a:gd name="connsiteX22" fmla="*/ 2431256 w 4780078"/>
                <a:gd name="connsiteY22" fmla="*/ 923925 h 1620599"/>
                <a:gd name="connsiteX23" fmla="*/ 2362200 w 4780078"/>
                <a:gd name="connsiteY23" fmla="*/ 759618 h 1620599"/>
                <a:gd name="connsiteX24" fmla="*/ 2378869 w 4780078"/>
                <a:gd name="connsiteY24" fmla="*/ 704850 h 1620599"/>
                <a:gd name="connsiteX25" fmla="*/ 2464594 w 4780078"/>
                <a:gd name="connsiteY25" fmla="*/ 711993 h 1620599"/>
                <a:gd name="connsiteX26" fmla="*/ 2650331 w 4780078"/>
                <a:gd name="connsiteY26" fmla="*/ 919162 h 1620599"/>
                <a:gd name="connsiteX27" fmla="*/ 2893219 w 4780078"/>
                <a:gd name="connsiteY27" fmla="*/ 1078706 h 1620599"/>
                <a:gd name="connsiteX28" fmla="*/ 3162300 w 4780078"/>
                <a:gd name="connsiteY28" fmla="*/ 1264443 h 1620599"/>
                <a:gd name="connsiteX29" fmla="*/ 3486150 w 4780078"/>
                <a:gd name="connsiteY29" fmla="*/ 1395412 h 1620599"/>
                <a:gd name="connsiteX30" fmla="*/ 3648075 w 4780078"/>
                <a:gd name="connsiteY30" fmla="*/ 1450181 h 1620599"/>
                <a:gd name="connsiteX31" fmla="*/ 3845719 w 4780078"/>
                <a:gd name="connsiteY31" fmla="*/ 1469231 h 1620599"/>
                <a:gd name="connsiteX32" fmla="*/ 3955256 w 4780078"/>
                <a:gd name="connsiteY32" fmla="*/ 1412081 h 1620599"/>
                <a:gd name="connsiteX33" fmla="*/ 3962400 w 4780078"/>
                <a:gd name="connsiteY33" fmla="*/ 1333499 h 1620599"/>
                <a:gd name="connsiteX34" fmla="*/ 4100512 w 4780078"/>
                <a:gd name="connsiteY34" fmla="*/ 1354931 h 1620599"/>
                <a:gd name="connsiteX35" fmla="*/ 4162425 w 4780078"/>
                <a:gd name="connsiteY35" fmla="*/ 1362075 h 1620599"/>
                <a:gd name="connsiteX36" fmla="*/ 4207669 w 4780078"/>
                <a:gd name="connsiteY36" fmla="*/ 1247775 h 1620599"/>
                <a:gd name="connsiteX37" fmla="*/ 4264819 w 4780078"/>
                <a:gd name="connsiteY37" fmla="*/ 1197768 h 1620599"/>
                <a:gd name="connsiteX38" fmla="*/ 4343400 w 4780078"/>
                <a:gd name="connsiteY38" fmla="*/ 1214437 h 1620599"/>
                <a:gd name="connsiteX39" fmla="*/ 4469606 w 4780078"/>
                <a:gd name="connsiteY39" fmla="*/ 1235868 h 1620599"/>
                <a:gd name="connsiteX40" fmla="*/ 4526757 w 4780078"/>
                <a:gd name="connsiteY40" fmla="*/ 1250156 h 1620599"/>
                <a:gd name="connsiteX41" fmla="*/ 4600575 w 4780078"/>
                <a:gd name="connsiteY41" fmla="*/ 1245393 h 1620599"/>
                <a:gd name="connsiteX42" fmla="*/ 4669631 w 4780078"/>
                <a:gd name="connsiteY42" fmla="*/ 1214437 h 1620599"/>
                <a:gd name="connsiteX43" fmla="*/ 4679156 w 4780078"/>
                <a:gd name="connsiteY43" fmla="*/ 1116805 h 1620599"/>
                <a:gd name="connsiteX44" fmla="*/ 4672012 w 4780078"/>
                <a:gd name="connsiteY44" fmla="*/ 1031081 h 1620599"/>
                <a:gd name="connsiteX45" fmla="*/ 4581525 w 4780078"/>
                <a:gd name="connsiteY45" fmla="*/ 966787 h 1620599"/>
                <a:gd name="connsiteX46" fmla="*/ 4541044 w 4780078"/>
                <a:gd name="connsiteY46" fmla="*/ 876300 h 1620599"/>
                <a:gd name="connsiteX47" fmla="*/ 4538662 w 4780078"/>
                <a:gd name="connsiteY47" fmla="*/ 773906 h 1620599"/>
                <a:gd name="connsiteX48" fmla="*/ 4612481 w 4780078"/>
                <a:gd name="connsiteY48" fmla="*/ 692943 h 1620599"/>
                <a:gd name="connsiteX49" fmla="*/ 4724400 w 4780078"/>
                <a:gd name="connsiteY49" fmla="*/ 633412 h 1620599"/>
                <a:gd name="connsiteX50" fmla="*/ 4776787 w 4780078"/>
                <a:gd name="connsiteY50" fmla="*/ 528637 h 1620599"/>
                <a:gd name="connsiteX51" fmla="*/ 4731544 w 4780078"/>
                <a:gd name="connsiteY51" fmla="*/ 407193 h 1620599"/>
                <a:gd name="connsiteX52" fmla="*/ 4629150 w 4780078"/>
                <a:gd name="connsiteY52" fmla="*/ 250031 h 1620599"/>
                <a:gd name="connsiteX53" fmla="*/ 4541044 w 4780078"/>
                <a:gd name="connsiteY53" fmla="*/ 111918 h 1620599"/>
                <a:gd name="connsiteX54" fmla="*/ 4460081 w 4780078"/>
                <a:gd name="connsiteY54" fmla="*/ 0 h 1620599"/>
                <a:gd name="connsiteX55" fmla="*/ 4391025 w 4780078"/>
                <a:gd name="connsiteY55" fmla="*/ 173831 h 1620599"/>
                <a:gd name="connsiteX56" fmla="*/ 4348162 w 4780078"/>
                <a:gd name="connsiteY56" fmla="*/ 235743 h 1620599"/>
                <a:gd name="connsiteX57" fmla="*/ 4252912 w 4780078"/>
                <a:gd name="connsiteY57" fmla="*/ 297656 h 1620599"/>
                <a:gd name="connsiteX58" fmla="*/ 3662362 w 4780078"/>
                <a:gd name="connsiteY58" fmla="*/ 595312 h 1620599"/>
                <a:gd name="connsiteX59" fmla="*/ 2566987 w 4780078"/>
                <a:gd name="connsiteY59" fmla="*/ 600075 h 1620599"/>
                <a:gd name="connsiteX60" fmla="*/ 2466975 w 4780078"/>
                <a:gd name="connsiteY60" fmla="*/ 547687 h 1620599"/>
                <a:gd name="connsiteX61" fmla="*/ 2409825 w 4780078"/>
                <a:gd name="connsiteY61" fmla="*/ 535781 h 1620599"/>
                <a:gd name="connsiteX62" fmla="*/ 2314575 w 4780078"/>
                <a:gd name="connsiteY62" fmla="*/ 535781 h 1620599"/>
                <a:gd name="connsiteX63" fmla="*/ 2257425 w 4780078"/>
                <a:gd name="connsiteY63" fmla="*/ 538162 h 1620599"/>
                <a:gd name="connsiteX64" fmla="*/ 2219325 w 4780078"/>
                <a:gd name="connsiteY64" fmla="*/ 526256 h 1620599"/>
                <a:gd name="connsiteX65" fmla="*/ 2166937 w 4780078"/>
                <a:gd name="connsiteY65" fmla="*/ 528637 h 1620599"/>
                <a:gd name="connsiteX66" fmla="*/ 2124075 w 4780078"/>
                <a:gd name="connsiteY66" fmla="*/ 516731 h 1620599"/>
                <a:gd name="connsiteX67" fmla="*/ 2088356 w 4780078"/>
                <a:gd name="connsiteY67" fmla="*/ 514350 h 1620599"/>
                <a:gd name="connsiteX68" fmla="*/ 2009775 w 4780078"/>
                <a:gd name="connsiteY68" fmla="*/ 497681 h 1620599"/>
                <a:gd name="connsiteX69" fmla="*/ 857250 w 4780078"/>
                <a:gd name="connsiteY69" fmla="*/ 685800 h 1620599"/>
                <a:gd name="connsiteX70" fmla="*/ 454819 w 4780078"/>
                <a:gd name="connsiteY70" fmla="*/ 597693 h 1620599"/>
                <a:gd name="connsiteX71" fmla="*/ 361950 w 4780078"/>
                <a:gd name="connsiteY71" fmla="*/ 585787 h 1620599"/>
                <a:gd name="connsiteX72" fmla="*/ 233362 w 4780078"/>
                <a:gd name="connsiteY72" fmla="*/ 588168 h 1620599"/>
                <a:gd name="connsiteX73" fmla="*/ 0 w 4780078"/>
                <a:gd name="connsiteY73" fmla="*/ 645318 h 1620599"/>
                <a:gd name="connsiteX74" fmla="*/ 0 w 4780078"/>
                <a:gd name="connsiteY74" fmla="*/ 1040606 h 1620599"/>
                <a:gd name="connsiteX0" fmla="*/ 0 w 4780078"/>
                <a:gd name="connsiteY0" fmla="*/ 1040606 h 1620599"/>
                <a:gd name="connsiteX1" fmla="*/ 100012 w 4780078"/>
                <a:gd name="connsiteY1" fmla="*/ 990600 h 1620599"/>
                <a:gd name="connsiteX2" fmla="*/ 185738 w 4780078"/>
                <a:gd name="connsiteY2" fmla="*/ 926305 h 1620599"/>
                <a:gd name="connsiteX3" fmla="*/ 307181 w 4780078"/>
                <a:gd name="connsiteY3" fmla="*/ 883444 h 1620599"/>
                <a:gd name="connsiteX4" fmla="*/ 395288 w 4780078"/>
                <a:gd name="connsiteY4" fmla="*/ 919162 h 1620599"/>
                <a:gd name="connsiteX5" fmla="*/ 516732 w 4780078"/>
                <a:gd name="connsiteY5" fmla="*/ 1019174 h 1620599"/>
                <a:gd name="connsiteX6" fmla="*/ 788194 w 4780078"/>
                <a:gd name="connsiteY6" fmla="*/ 1273968 h 1620599"/>
                <a:gd name="connsiteX7" fmla="*/ 1092994 w 4780078"/>
                <a:gd name="connsiteY7" fmla="*/ 1495425 h 1620599"/>
                <a:gd name="connsiteX8" fmla="*/ 1371600 w 4780078"/>
                <a:gd name="connsiteY8" fmla="*/ 1619250 h 1620599"/>
                <a:gd name="connsiteX9" fmla="*/ 1647825 w 4780078"/>
                <a:gd name="connsiteY9" fmla="*/ 1552575 h 1620599"/>
                <a:gd name="connsiteX10" fmla="*/ 1757362 w 4780078"/>
                <a:gd name="connsiteY10" fmla="*/ 1452562 h 1620599"/>
                <a:gd name="connsiteX11" fmla="*/ 1843087 w 4780078"/>
                <a:gd name="connsiteY11" fmla="*/ 1350168 h 1620599"/>
                <a:gd name="connsiteX12" fmla="*/ 1864518 w 4780078"/>
                <a:gd name="connsiteY12" fmla="*/ 1276350 h 1620599"/>
                <a:gd name="connsiteX13" fmla="*/ 1854994 w 4780078"/>
                <a:gd name="connsiteY13" fmla="*/ 1202531 h 1620599"/>
                <a:gd name="connsiteX14" fmla="*/ 1840706 w 4780078"/>
                <a:gd name="connsiteY14" fmla="*/ 1073944 h 1620599"/>
                <a:gd name="connsiteX15" fmla="*/ 1840706 w 4780078"/>
                <a:gd name="connsiteY15" fmla="*/ 1014412 h 1620599"/>
                <a:gd name="connsiteX16" fmla="*/ 1885950 w 4780078"/>
                <a:gd name="connsiteY16" fmla="*/ 1004887 h 1620599"/>
                <a:gd name="connsiteX17" fmla="*/ 2069306 w 4780078"/>
                <a:gd name="connsiteY17" fmla="*/ 1109662 h 1620599"/>
                <a:gd name="connsiteX18" fmla="*/ 2266950 w 4780078"/>
                <a:gd name="connsiteY18" fmla="*/ 1207293 h 1620599"/>
                <a:gd name="connsiteX19" fmla="*/ 2457450 w 4780078"/>
                <a:gd name="connsiteY19" fmla="*/ 1243012 h 1620599"/>
                <a:gd name="connsiteX20" fmla="*/ 2516981 w 4780078"/>
                <a:gd name="connsiteY20" fmla="*/ 1188243 h 1620599"/>
                <a:gd name="connsiteX21" fmla="*/ 2509837 w 4780078"/>
                <a:gd name="connsiteY21" fmla="*/ 1100137 h 1620599"/>
                <a:gd name="connsiteX22" fmla="*/ 2431256 w 4780078"/>
                <a:gd name="connsiteY22" fmla="*/ 923925 h 1620599"/>
                <a:gd name="connsiteX23" fmla="*/ 2362200 w 4780078"/>
                <a:gd name="connsiteY23" fmla="*/ 759618 h 1620599"/>
                <a:gd name="connsiteX24" fmla="*/ 2378869 w 4780078"/>
                <a:gd name="connsiteY24" fmla="*/ 704850 h 1620599"/>
                <a:gd name="connsiteX25" fmla="*/ 2464594 w 4780078"/>
                <a:gd name="connsiteY25" fmla="*/ 711993 h 1620599"/>
                <a:gd name="connsiteX26" fmla="*/ 2650331 w 4780078"/>
                <a:gd name="connsiteY26" fmla="*/ 919162 h 1620599"/>
                <a:gd name="connsiteX27" fmla="*/ 2893219 w 4780078"/>
                <a:gd name="connsiteY27" fmla="*/ 1078706 h 1620599"/>
                <a:gd name="connsiteX28" fmla="*/ 3162300 w 4780078"/>
                <a:gd name="connsiteY28" fmla="*/ 1264443 h 1620599"/>
                <a:gd name="connsiteX29" fmla="*/ 3486150 w 4780078"/>
                <a:gd name="connsiteY29" fmla="*/ 1395412 h 1620599"/>
                <a:gd name="connsiteX30" fmla="*/ 3648075 w 4780078"/>
                <a:gd name="connsiteY30" fmla="*/ 1450181 h 1620599"/>
                <a:gd name="connsiteX31" fmla="*/ 3845719 w 4780078"/>
                <a:gd name="connsiteY31" fmla="*/ 1469231 h 1620599"/>
                <a:gd name="connsiteX32" fmla="*/ 3955256 w 4780078"/>
                <a:gd name="connsiteY32" fmla="*/ 1412081 h 1620599"/>
                <a:gd name="connsiteX33" fmla="*/ 3962400 w 4780078"/>
                <a:gd name="connsiteY33" fmla="*/ 1333499 h 1620599"/>
                <a:gd name="connsiteX34" fmla="*/ 4100512 w 4780078"/>
                <a:gd name="connsiteY34" fmla="*/ 1354931 h 1620599"/>
                <a:gd name="connsiteX35" fmla="*/ 4162425 w 4780078"/>
                <a:gd name="connsiteY35" fmla="*/ 1362075 h 1620599"/>
                <a:gd name="connsiteX36" fmla="*/ 4207669 w 4780078"/>
                <a:gd name="connsiteY36" fmla="*/ 1247775 h 1620599"/>
                <a:gd name="connsiteX37" fmla="*/ 4264819 w 4780078"/>
                <a:gd name="connsiteY37" fmla="*/ 1197768 h 1620599"/>
                <a:gd name="connsiteX38" fmla="*/ 4343400 w 4780078"/>
                <a:gd name="connsiteY38" fmla="*/ 1214437 h 1620599"/>
                <a:gd name="connsiteX39" fmla="*/ 4469606 w 4780078"/>
                <a:gd name="connsiteY39" fmla="*/ 1235868 h 1620599"/>
                <a:gd name="connsiteX40" fmla="*/ 4526757 w 4780078"/>
                <a:gd name="connsiteY40" fmla="*/ 1250156 h 1620599"/>
                <a:gd name="connsiteX41" fmla="*/ 4600575 w 4780078"/>
                <a:gd name="connsiteY41" fmla="*/ 1245393 h 1620599"/>
                <a:gd name="connsiteX42" fmla="*/ 4669631 w 4780078"/>
                <a:gd name="connsiteY42" fmla="*/ 1214437 h 1620599"/>
                <a:gd name="connsiteX43" fmla="*/ 4679156 w 4780078"/>
                <a:gd name="connsiteY43" fmla="*/ 1116805 h 1620599"/>
                <a:gd name="connsiteX44" fmla="*/ 4672012 w 4780078"/>
                <a:gd name="connsiteY44" fmla="*/ 1031081 h 1620599"/>
                <a:gd name="connsiteX45" fmla="*/ 4581525 w 4780078"/>
                <a:gd name="connsiteY45" fmla="*/ 966787 h 1620599"/>
                <a:gd name="connsiteX46" fmla="*/ 4541044 w 4780078"/>
                <a:gd name="connsiteY46" fmla="*/ 876300 h 1620599"/>
                <a:gd name="connsiteX47" fmla="*/ 4538662 w 4780078"/>
                <a:gd name="connsiteY47" fmla="*/ 773906 h 1620599"/>
                <a:gd name="connsiteX48" fmla="*/ 4612481 w 4780078"/>
                <a:gd name="connsiteY48" fmla="*/ 692943 h 1620599"/>
                <a:gd name="connsiteX49" fmla="*/ 4724400 w 4780078"/>
                <a:gd name="connsiteY49" fmla="*/ 633412 h 1620599"/>
                <a:gd name="connsiteX50" fmla="*/ 4776787 w 4780078"/>
                <a:gd name="connsiteY50" fmla="*/ 528637 h 1620599"/>
                <a:gd name="connsiteX51" fmla="*/ 4731544 w 4780078"/>
                <a:gd name="connsiteY51" fmla="*/ 407193 h 1620599"/>
                <a:gd name="connsiteX52" fmla="*/ 4629150 w 4780078"/>
                <a:gd name="connsiteY52" fmla="*/ 250031 h 1620599"/>
                <a:gd name="connsiteX53" fmla="*/ 4541044 w 4780078"/>
                <a:gd name="connsiteY53" fmla="*/ 111918 h 1620599"/>
                <a:gd name="connsiteX54" fmla="*/ 4460081 w 4780078"/>
                <a:gd name="connsiteY54" fmla="*/ 0 h 1620599"/>
                <a:gd name="connsiteX55" fmla="*/ 4391025 w 4780078"/>
                <a:gd name="connsiteY55" fmla="*/ 173831 h 1620599"/>
                <a:gd name="connsiteX56" fmla="*/ 4348162 w 4780078"/>
                <a:gd name="connsiteY56" fmla="*/ 235743 h 1620599"/>
                <a:gd name="connsiteX57" fmla="*/ 4252912 w 4780078"/>
                <a:gd name="connsiteY57" fmla="*/ 297656 h 1620599"/>
                <a:gd name="connsiteX58" fmla="*/ 3662362 w 4780078"/>
                <a:gd name="connsiteY58" fmla="*/ 595312 h 1620599"/>
                <a:gd name="connsiteX59" fmla="*/ 2566987 w 4780078"/>
                <a:gd name="connsiteY59" fmla="*/ 600075 h 1620599"/>
                <a:gd name="connsiteX60" fmla="*/ 2466975 w 4780078"/>
                <a:gd name="connsiteY60" fmla="*/ 547687 h 1620599"/>
                <a:gd name="connsiteX61" fmla="*/ 2409825 w 4780078"/>
                <a:gd name="connsiteY61" fmla="*/ 535781 h 1620599"/>
                <a:gd name="connsiteX62" fmla="*/ 2314575 w 4780078"/>
                <a:gd name="connsiteY62" fmla="*/ 535781 h 1620599"/>
                <a:gd name="connsiteX63" fmla="*/ 2257425 w 4780078"/>
                <a:gd name="connsiteY63" fmla="*/ 538162 h 1620599"/>
                <a:gd name="connsiteX64" fmla="*/ 2219325 w 4780078"/>
                <a:gd name="connsiteY64" fmla="*/ 526256 h 1620599"/>
                <a:gd name="connsiteX65" fmla="*/ 2166937 w 4780078"/>
                <a:gd name="connsiteY65" fmla="*/ 528637 h 1620599"/>
                <a:gd name="connsiteX66" fmla="*/ 2124075 w 4780078"/>
                <a:gd name="connsiteY66" fmla="*/ 516731 h 1620599"/>
                <a:gd name="connsiteX67" fmla="*/ 2088356 w 4780078"/>
                <a:gd name="connsiteY67" fmla="*/ 514350 h 1620599"/>
                <a:gd name="connsiteX68" fmla="*/ 2009775 w 4780078"/>
                <a:gd name="connsiteY68" fmla="*/ 497681 h 1620599"/>
                <a:gd name="connsiteX69" fmla="*/ 857250 w 4780078"/>
                <a:gd name="connsiteY69" fmla="*/ 685800 h 1620599"/>
                <a:gd name="connsiteX70" fmla="*/ 454819 w 4780078"/>
                <a:gd name="connsiteY70" fmla="*/ 597693 h 1620599"/>
                <a:gd name="connsiteX71" fmla="*/ 361950 w 4780078"/>
                <a:gd name="connsiteY71" fmla="*/ 585787 h 1620599"/>
                <a:gd name="connsiteX72" fmla="*/ 233362 w 4780078"/>
                <a:gd name="connsiteY72" fmla="*/ 588168 h 1620599"/>
                <a:gd name="connsiteX73" fmla="*/ 0 w 4780078"/>
                <a:gd name="connsiteY73" fmla="*/ 645318 h 1620599"/>
                <a:gd name="connsiteX74" fmla="*/ 0 w 4780078"/>
                <a:gd name="connsiteY74" fmla="*/ 1040606 h 1620599"/>
                <a:gd name="connsiteX0" fmla="*/ 0 w 4780078"/>
                <a:gd name="connsiteY0" fmla="*/ 1040606 h 1613472"/>
                <a:gd name="connsiteX1" fmla="*/ 100012 w 4780078"/>
                <a:gd name="connsiteY1" fmla="*/ 990600 h 1613472"/>
                <a:gd name="connsiteX2" fmla="*/ 185738 w 4780078"/>
                <a:gd name="connsiteY2" fmla="*/ 926305 h 1613472"/>
                <a:gd name="connsiteX3" fmla="*/ 307181 w 4780078"/>
                <a:gd name="connsiteY3" fmla="*/ 883444 h 1613472"/>
                <a:gd name="connsiteX4" fmla="*/ 395288 w 4780078"/>
                <a:gd name="connsiteY4" fmla="*/ 919162 h 1613472"/>
                <a:gd name="connsiteX5" fmla="*/ 516732 w 4780078"/>
                <a:gd name="connsiteY5" fmla="*/ 1019174 h 1613472"/>
                <a:gd name="connsiteX6" fmla="*/ 788194 w 4780078"/>
                <a:gd name="connsiteY6" fmla="*/ 1273968 h 1613472"/>
                <a:gd name="connsiteX7" fmla="*/ 1092994 w 4780078"/>
                <a:gd name="connsiteY7" fmla="*/ 1495425 h 1613472"/>
                <a:gd name="connsiteX8" fmla="*/ 1371600 w 4780078"/>
                <a:gd name="connsiteY8" fmla="*/ 1612106 h 1613472"/>
                <a:gd name="connsiteX9" fmla="*/ 1647825 w 4780078"/>
                <a:gd name="connsiteY9" fmla="*/ 1552575 h 1613472"/>
                <a:gd name="connsiteX10" fmla="*/ 1757362 w 4780078"/>
                <a:gd name="connsiteY10" fmla="*/ 1452562 h 1613472"/>
                <a:gd name="connsiteX11" fmla="*/ 1843087 w 4780078"/>
                <a:gd name="connsiteY11" fmla="*/ 1350168 h 1613472"/>
                <a:gd name="connsiteX12" fmla="*/ 1864518 w 4780078"/>
                <a:gd name="connsiteY12" fmla="*/ 1276350 h 1613472"/>
                <a:gd name="connsiteX13" fmla="*/ 1854994 w 4780078"/>
                <a:gd name="connsiteY13" fmla="*/ 1202531 h 1613472"/>
                <a:gd name="connsiteX14" fmla="*/ 1840706 w 4780078"/>
                <a:gd name="connsiteY14" fmla="*/ 1073944 h 1613472"/>
                <a:gd name="connsiteX15" fmla="*/ 1840706 w 4780078"/>
                <a:gd name="connsiteY15" fmla="*/ 1014412 h 1613472"/>
                <a:gd name="connsiteX16" fmla="*/ 1885950 w 4780078"/>
                <a:gd name="connsiteY16" fmla="*/ 1004887 h 1613472"/>
                <a:gd name="connsiteX17" fmla="*/ 2069306 w 4780078"/>
                <a:gd name="connsiteY17" fmla="*/ 1109662 h 1613472"/>
                <a:gd name="connsiteX18" fmla="*/ 2266950 w 4780078"/>
                <a:gd name="connsiteY18" fmla="*/ 1207293 h 1613472"/>
                <a:gd name="connsiteX19" fmla="*/ 2457450 w 4780078"/>
                <a:gd name="connsiteY19" fmla="*/ 1243012 h 1613472"/>
                <a:gd name="connsiteX20" fmla="*/ 2516981 w 4780078"/>
                <a:gd name="connsiteY20" fmla="*/ 1188243 h 1613472"/>
                <a:gd name="connsiteX21" fmla="*/ 2509837 w 4780078"/>
                <a:gd name="connsiteY21" fmla="*/ 1100137 h 1613472"/>
                <a:gd name="connsiteX22" fmla="*/ 2431256 w 4780078"/>
                <a:gd name="connsiteY22" fmla="*/ 923925 h 1613472"/>
                <a:gd name="connsiteX23" fmla="*/ 2362200 w 4780078"/>
                <a:gd name="connsiteY23" fmla="*/ 759618 h 1613472"/>
                <a:gd name="connsiteX24" fmla="*/ 2378869 w 4780078"/>
                <a:gd name="connsiteY24" fmla="*/ 704850 h 1613472"/>
                <a:gd name="connsiteX25" fmla="*/ 2464594 w 4780078"/>
                <a:gd name="connsiteY25" fmla="*/ 711993 h 1613472"/>
                <a:gd name="connsiteX26" fmla="*/ 2650331 w 4780078"/>
                <a:gd name="connsiteY26" fmla="*/ 919162 h 1613472"/>
                <a:gd name="connsiteX27" fmla="*/ 2893219 w 4780078"/>
                <a:gd name="connsiteY27" fmla="*/ 1078706 h 1613472"/>
                <a:gd name="connsiteX28" fmla="*/ 3162300 w 4780078"/>
                <a:gd name="connsiteY28" fmla="*/ 1264443 h 1613472"/>
                <a:gd name="connsiteX29" fmla="*/ 3486150 w 4780078"/>
                <a:gd name="connsiteY29" fmla="*/ 1395412 h 1613472"/>
                <a:gd name="connsiteX30" fmla="*/ 3648075 w 4780078"/>
                <a:gd name="connsiteY30" fmla="*/ 1450181 h 1613472"/>
                <a:gd name="connsiteX31" fmla="*/ 3845719 w 4780078"/>
                <a:gd name="connsiteY31" fmla="*/ 1469231 h 1613472"/>
                <a:gd name="connsiteX32" fmla="*/ 3955256 w 4780078"/>
                <a:gd name="connsiteY32" fmla="*/ 1412081 h 1613472"/>
                <a:gd name="connsiteX33" fmla="*/ 3962400 w 4780078"/>
                <a:gd name="connsiteY33" fmla="*/ 1333499 h 1613472"/>
                <a:gd name="connsiteX34" fmla="*/ 4100512 w 4780078"/>
                <a:gd name="connsiteY34" fmla="*/ 1354931 h 1613472"/>
                <a:gd name="connsiteX35" fmla="*/ 4162425 w 4780078"/>
                <a:gd name="connsiteY35" fmla="*/ 1362075 h 1613472"/>
                <a:gd name="connsiteX36" fmla="*/ 4207669 w 4780078"/>
                <a:gd name="connsiteY36" fmla="*/ 1247775 h 1613472"/>
                <a:gd name="connsiteX37" fmla="*/ 4264819 w 4780078"/>
                <a:gd name="connsiteY37" fmla="*/ 1197768 h 1613472"/>
                <a:gd name="connsiteX38" fmla="*/ 4343400 w 4780078"/>
                <a:gd name="connsiteY38" fmla="*/ 1214437 h 1613472"/>
                <a:gd name="connsiteX39" fmla="*/ 4469606 w 4780078"/>
                <a:gd name="connsiteY39" fmla="*/ 1235868 h 1613472"/>
                <a:gd name="connsiteX40" fmla="*/ 4526757 w 4780078"/>
                <a:gd name="connsiteY40" fmla="*/ 1250156 h 1613472"/>
                <a:gd name="connsiteX41" fmla="*/ 4600575 w 4780078"/>
                <a:gd name="connsiteY41" fmla="*/ 1245393 h 1613472"/>
                <a:gd name="connsiteX42" fmla="*/ 4669631 w 4780078"/>
                <a:gd name="connsiteY42" fmla="*/ 1214437 h 1613472"/>
                <a:gd name="connsiteX43" fmla="*/ 4679156 w 4780078"/>
                <a:gd name="connsiteY43" fmla="*/ 1116805 h 1613472"/>
                <a:gd name="connsiteX44" fmla="*/ 4672012 w 4780078"/>
                <a:gd name="connsiteY44" fmla="*/ 1031081 h 1613472"/>
                <a:gd name="connsiteX45" fmla="*/ 4581525 w 4780078"/>
                <a:gd name="connsiteY45" fmla="*/ 966787 h 1613472"/>
                <a:gd name="connsiteX46" fmla="*/ 4541044 w 4780078"/>
                <a:gd name="connsiteY46" fmla="*/ 876300 h 1613472"/>
                <a:gd name="connsiteX47" fmla="*/ 4538662 w 4780078"/>
                <a:gd name="connsiteY47" fmla="*/ 773906 h 1613472"/>
                <a:gd name="connsiteX48" fmla="*/ 4612481 w 4780078"/>
                <a:gd name="connsiteY48" fmla="*/ 692943 h 1613472"/>
                <a:gd name="connsiteX49" fmla="*/ 4724400 w 4780078"/>
                <a:gd name="connsiteY49" fmla="*/ 633412 h 1613472"/>
                <a:gd name="connsiteX50" fmla="*/ 4776787 w 4780078"/>
                <a:gd name="connsiteY50" fmla="*/ 528637 h 1613472"/>
                <a:gd name="connsiteX51" fmla="*/ 4731544 w 4780078"/>
                <a:gd name="connsiteY51" fmla="*/ 407193 h 1613472"/>
                <a:gd name="connsiteX52" fmla="*/ 4629150 w 4780078"/>
                <a:gd name="connsiteY52" fmla="*/ 250031 h 1613472"/>
                <a:gd name="connsiteX53" fmla="*/ 4541044 w 4780078"/>
                <a:gd name="connsiteY53" fmla="*/ 111918 h 1613472"/>
                <a:gd name="connsiteX54" fmla="*/ 4460081 w 4780078"/>
                <a:gd name="connsiteY54" fmla="*/ 0 h 1613472"/>
                <a:gd name="connsiteX55" fmla="*/ 4391025 w 4780078"/>
                <a:gd name="connsiteY55" fmla="*/ 173831 h 1613472"/>
                <a:gd name="connsiteX56" fmla="*/ 4348162 w 4780078"/>
                <a:gd name="connsiteY56" fmla="*/ 235743 h 1613472"/>
                <a:gd name="connsiteX57" fmla="*/ 4252912 w 4780078"/>
                <a:gd name="connsiteY57" fmla="*/ 297656 h 1613472"/>
                <a:gd name="connsiteX58" fmla="*/ 3662362 w 4780078"/>
                <a:gd name="connsiteY58" fmla="*/ 595312 h 1613472"/>
                <a:gd name="connsiteX59" fmla="*/ 2566987 w 4780078"/>
                <a:gd name="connsiteY59" fmla="*/ 600075 h 1613472"/>
                <a:gd name="connsiteX60" fmla="*/ 2466975 w 4780078"/>
                <a:gd name="connsiteY60" fmla="*/ 547687 h 1613472"/>
                <a:gd name="connsiteX61" fmla="*/ 2409825 w 4780078"/>
                <a:gd name="connsiteY61" fmla="*/ 535781 h 1613472"/>
                <a:gd name="connsiteX62" fmla="*/ 2314575 w 4780078"/>
                <a:gd name="connsiteY62" fmla="*/ 535781 h 1613472"/>
                <a:gd name="connsiteX63" fmla="*/ 2257425 w 4780078"/>
                <a:gd name="connsiteY63" fmla="*/ 538162 h 1613472"/>
                <a:gd name="connsiteX64" fmla="*/ 2219325 w 4780078"/>
                <a:gd name="connsiteY64" fmla="*/ 526256 h 1613472"/>
                <a:gd name="connsiteX65" fmla="*/ 2166937 w 4780078"/>
                <a:gd name="connsiteY65" fmla="*/ 528637 h 1613472"/>
                <a:gd name="connsiteX66" fmla="*/ 2124075 w 4780078"/>
                <a:gd name="connsiteY66" fmla="*/ 516731 h 1613472"/>
                <a:gd name="connsiteX67" fmla="*/ 2088356 w 4780078"/>
                <a:gd name="connsiteY67" fmla="*/ 514350 h 1613472"/>
                <a:gd name="connsiteX68" fmla="*/ 2009775 w 4780078"/>
                <a:gd name="connsiteY68" fmla="*/ 497681 h 1613472"/>
                <a:gd name="connsiteX69" fmla="*/ 857250 w 4780078"/>
                <a:gd name="connsiteY69" fmla="*/ 685800 h 1613472"/>
                <a:gd name="connsiteX70" fmla="*/ 454819 w 4780078"/>
                <a:gd name="connsiteY70" fmla="*/ 597693 h 1613472"/>
                <a:gd name="connsiteX71" fmla="*/ 361950 w 4780078"/>
                <a:gd name="connsiteY71" fmla="*/ 585787 h 1613472"/>
                <a:gd name="connsiteX72" fmla="*/ 233362 w 4780078"/>
                <a:gd name="connsiteY72" fmla="*/ 588168 h 1613472"/>
                <a:gd name="connsiteX73" fmla="*/ 0 w 4780078"/>
                <a:gd name="connsiteY73" fmla="*/ 645318 h 1613472"/>
                <a:gd name="connsiteX74" fmla="*/ 0 w 4780078"/>
                <a:gd name="connsiteY74" fmla="*/ 1040606 h 1613472"/>
                <a:gd name="connsiteX0" fmla="*/ 0 w 4780078"/>
                <a:gd name="connsiteY0" fmla="*/ 1040606 h 1613472"/>
                <a:gd name="connsiteX1" fmla="*/ 100012 w 4780078"/>
                <a:gd name="connsiteY1" fmla="*/ 990600 h 1613472"/>
                <a:gd name="connsiteX2" fmla="*/ 185738 w 4780078"/>
                <a:gd name="connsiteY2" fmla="*/ 926305 h 1613472"/>
                <a:gd name="connsiteX3" fmla="*/ 307181 w 4780078"/>
                <a:gd name="connsiteY3" fmla="*/ 883444 h 1613472"/>
                <a:gd name="connsiteX4" fmla="*/ 395288 w 4780078"/>
                <a:gd name="connsiteY4" fmla="*/ 919162 h 1613472"/>
                <a:gd name="connsiteX5" fmla="*/ 516732 w 4780078"/>
                <a:gd name="connsiteY5" fmla="*/ 1019174 h 1613472"/>
                <a:gd name="connsiteX6" fmla="*/ 788194 w 4780078"/>
                <a:gd name="connsiteY6" fmla="*/ 1273968 h 1613472"/>
                <a:gd name="connsiteX7" fmla="*/ 1092994 w 4780078"/>
                <a:gd name="connsiteY7" fmla="*/ 1495425 h 1613472"/>
                <a:gd name="connsiteX8" fmla="*/ 1371600 w 4780078"/>
                <a:gd name="connsiteY8" fmla="*/ 1612106 h 1613472"/>
                <a:gd name="connsiteX9" fmla="*/ 1647825 w 4780078"/>
                <a:gd name="connsiteY9" fmla="*/ 1552575 h 1613472"/>
                <a:gd name="connsiteX10" fmla="*/ 1757362 w 4780078"/>
                <a:gd name="connsiteY10" fmla="*/ 1452562 h 1613472"/>
                <a:gd name="connsiteX11" fmla="*/ 1843087 w 4780078"/>
                <a:gd name="connsiteY11" fmla="*/ 1350168 h 1613472"/>
                <a:gd name="connsiteX12" fmla="*/ 1864518 w 4780078"/>
                <a:gd name="connsiteY12" fmla="*/ 1276350 h 1613472"/>
                <a:gd name="connsiteX13" fmla="*/ 1854994 w 4780078"/>
                <a:gd name="connsiteY13" fmla="*/ 1202531 h 1613472"/>
                <a:gd name="connsiteX14" fmla="*/ 1840706 w 4780078"/>
                <a:gd name="connsiteY14" fmla="*/ 1073944 h 1613472"/>
                <a:gd name="connsiteX15" fmla="*/ 1840706 w 4780078"/>
                <a:gd name="connsiteY15" fmla="*/ 1014412 h 1613472"/>
                <a:gd name="connsiteX16" fmla="*/ 1885950 w 4780078"/>
                <a:gd name="connsiteY16" fmla="*/ 1004887 h 1613472"/>
                <a:gd name="connsiteX17" fmla="*/ 2069306 w 4780078"/>
                <a:gd name="connsiteY17" fmla="*/ 1109662 h 1613472"/>
                <a:gd name="connsiteX18" fmla="*/ 2266950 w 4780078"/>
                <a:gd name="connsiteY18" fmla="*/ 1207293 h 1613472"/>
                <a:gd name="connsiteX19" fmla="*/ 2457450 w 4780078"/>
                <a:gd name="connsiteY19" fmla="*/ 1243012 h 1613472"/>
                <a:gd name="connsiteX20" fmla="*/ 2516981 w 4780078"/>
                <a:gd name="connsiteY20" fmla="*/ 1188243 h 1613472"/>
                <a:gd name="connsiteX21" fmla="*/ 2509837 w 4780078"/>
                <a:gd name="connsiteY21" fmla="*/ 1100137 h 1613472"/>
                <a:gd name="connsiteX22" fmla="*/ 2431256 w 4780078"/>
                <a:gd name="connsiteY22" fmla="*/ 923925 h 1613472"/>
                <a:gd name="connsiteX23" fmla="*/ 2362200 w 4780078"/>
                <a:gd name="connsiteY23" fmla="*/ 759618 h 1613472"/>
                <a:gd name="connsiteX24" fmla="*/ 2378869 w 4780078"/>
                <a:gd name="connsiteY24" fmla="*/ 704850 h 1613472"/>
                <a:gd name="connsiteX25" fmla="*/ 2464594 w 4780078"/>
                <a:gd name="connsiteY25" fmla="*/ 711993 h 1613472"/>
                <a:gd name="connsiteX26" fmla="*/ 2650331 w 4780078"/>
                <a:gd name="connsiteY26" fmla="*/ 919162 h 1613472"/>
                <a:gd name="connsiteX27" fmla="*/ 2893219 w 4780078"/>
                <a:gd name="connsiteY27" fmla="*/ 1078706 h 1613472"/>
                <a:gd name="connsiteX28" fmla="*/ 3162300 w 4780078"/>
                <a:gd name="connsiteY28" fmla="*/ 1264443 h 1613472"/>
                <a:gd name="connsiteX29" fmla="*/ 3486150 w 4780078"/>
                <a:gd name="connsiteY29" fmla="*/ 1395412 h 1613472"/>
                <a:gd name="connsiteX30" fmla="*/ 3648075 w 4780078"/>
                <a:gd name="connsiteY30" fmla="*/ 1450181 h 1613472"/>
                <a:gd name="connsiteX31" fmla="*/ 3845719 w 4780078"/>
                <a:gd name="connsiteY31" fmla="*/ 1469231 h 1613472"/>
                <a:gd name="connsiteX32" fmla="*/ 3955256 w 4780078"/>
                <a:gd name="connsiteY32" fmla="*/ 1412081 h 1613472"/>
                <a:gd name="connsiteX33" fmla="*/ 3962400 w 4780078"/>
                <a:gd name="connsiteY33" fmla="*/ 1333499 h 1613472"/>
                <a:gd name="connsiteX34" fmla="*/ 4100512 w 4780078"/>
                <a:gd name="connsiteY34" fmla="*/ 1354931 h 1613472"/>
                <a:gd name="connsiteX35" fmla="*/ 4162425 w 4780078"/>
                <a:gd name="connsiteY35" fmla="*/ 1362075 h 1613472"/>
                <a:gd name="connsiteX36" fmla="*/ 4207669 w 4780078"/>
                <a:gd name="connsiteY36" fmla="*/ 1247775 h 1613472"/>
                <a:gd name="connsiteX37" fmla="*/ 4264819 w 4780078"/>
                <a:gd name="connsiteY37" fmla="*/ 1197768 h 1613472"/>
                <a:gd name="connsiteX38" fmla="*/ 4343400 w 4780078"/>
                <a:gd name="connsiteY38" fmla="*/ 1214437 h 1613472"/>
                <a:gd name="connsiteX39" fmla="*/ 4469606 w 4780078"/>
                <a:gd name="connsiteY39" fmla="*/ 1235868 h 1613472"/>
                <a:gd name="connsiteX40" fmla="*/ 4526757 w 4780078"/>
                <a:gd name="connsiteY40" fmla="*/ 1250156 h 1613472"/>
                <a:gd name="connsiteX41" fmla="*/ 4600575 w 4780078"/>
                <a:gd name="connsiteY41" fmla="*/ 1245393 h 1613472"/>
                <a:gd name="connsiteX42" fmla="*/ 4669631 w 4780078"/>
                <a:gd name="connsiteY42" fmla="*/ 1214437 h 1613472"/>
                <a:gd name="connsiteX43" fmla="*/ 4679156 w 4780078"/>
                <a:gd name="connsiteY43" fmla="*/ 1116805 h 1613472"/>
                <a:gd name="connsiteX44" fmla="*/ 4672012 w 4780078"/>
                <a:gd name="connsiteY44" fmla="*/ 1031081 h 1613472"/>
                <a:gd name="connsiteX45" fmla="*/ 4581525 w 4780078"/>
                <a:gd name="connsiteY45" fmla="*/ 966787 h 1613472"/>
                <a:gd name="connsiteX46" fmla="*/ 4541044 w 4780078"/>
                <a:gd name="connsiteY46" fmla="*/ 876300 h 1613472"/>
                <a:gd name="connsiteX47" fmla="*/ 4538662 w 4780078"/>
                <a:gd name="connsiteY47" fmla="*/ 773906 h 1613472"/>
                <a:gd name="connsiteX48" fmla="*/ 4612481 w 4780078"/>
                <a:gd name="connsiteY48" fmla="*/ 692943 h 1613472"/>
                <a:gd name="connsiteX49" fmla="*/ 4724400 w 4780078"/>
                <a:gd name="connsiteY49" fmla="*/ 633412 h 1613472"/>
                <a:gd name="connsiteX50" fmla="*/ 4776787 w 4780078"/>
                <a:gd name="connsiteY50" fmla="*/ 528637 h 1613472"/>
                <a:gd name="connsiteX51" fmla="*/ 4731544 w 4780078"/>
                <a:gd name="connsiteY51" fmla="*/ 407193 h 1613472"/>
                <a:gd name="connsiteX52" fmla="*/ 4629150 w 4780078"/>
                <a:gd name="connsiteY52" fmla="*/ 250031 h 1613472"/>
                <a:gd name="connsiteX53" fmla="*/ 4541044 w 4780078"/>
                <a:gd name="connsiteY53" fmla="*/ 111918 h 1613472"/>
                <a:gd name="connsiteX54" fmla="*/ 4460081 w 4780078"/>
                <a:gd name="connsiteY54" fmla="*/ 0 h 1613472"/>
                <a:gd name="connsiteX55" fmla="*/ 4391025 w 4780078"/>
                <a:gd name="connsiteY55" fmla="*/ 173831 h 1613472"/>
                <a:gd name="connsiteX56" fmla="*/ 4348162 w 4780078"/>
                <a:gd name="connsiteY56" fmla="*/ 235743 h 1613472"/>
                <a:gd name="connsiteX57" fmla="*/ 4252912 w 4780078"/>
                <a:gd name="connsiteY57" fmla="*/ 297656 h 1613472"/>
                <a:gd name="connsiteX58" fmla="*/ 3662362 w 4780078"/>
                <a:gd name="connsiteY58" fmla="*/ 595312 h 1613472"/>
                <a:gd name="connsiteX59" fmla="*/ 2566987 w 4780078"/>
                <a:gd name="connsiteY59" fmla="*/ 600075 h 1613472"/>
                <a:gd name="connsiteX60" fmla="*/ 2466975 w 4780078"/>
                <a:gd name="connsiteY60" fmla="*/ 547687 h 1613472"/>
                <a:gd name="connsiteX61" fmla="*/ 2409825 w 4780078"/>
                <a:gd name="connsiteY61" fmla="*/ 535781 h 1613472"/>
                <a:gd name="connsiteX62" fmla="*/ 2314575 w 4780078"/>
                <a:gd name="connsiteY62" fmla="*/ 535781 h 1613472"/>
                <a:gd name="connsiteX63" fmla="*/ 2257425 w 4780078"/>
                <a:gd name="connsiteY63" fmla="*/ 538162 h 1613472"/>
                <a:gd name="connsiteX64" fmla="*/ 2219325 w 4780078"/>
                <a:gd name="connsiteY64" fmla="*/ 526256 h 1613472"/>
                <a:gd name="connsiteX65" fmla="*/ 2166937 w 4780078"/>
                <a:gd name="connsiteY65" fmla="*/ 528637 h 1613472"/>
                <a:gd name="connsiteX66" fmla="*/ 2124075 w 4780078"/>
                <a:gd name="connsiteY66" fmla="*/ 516731 h 1613472"/>
                <a:gd name="connsiteX67" fmla="*/ 2088356 w 4780078"/>
                <a:gd name="connsiteY67" fmla="*/ 514350 h 1613472"/>
                <a:gd name="connsiteX68" fmla="*/ 2009775 w 4780078"/>
                <a:gd name="connsiteY68" fmla="*/ 497681 h 1613472"/>
                <a:gd name="connsiteX69" fmla="*/ 857250 w 4780078"/>
                <a:gd name="connsiteY69" fmla="*/ 685800 h 1613472"/>
                <a:gd name="connsiteX70" fmla="*/ 454819 w 4780078"/>
                <a:gd name="connsiteY70" fmla="*/ 597693 h 1613472"/>
                <a:gd name="connsiteX71" fmla="*/ 361950 w 4780078"/>
                <a:gd name="connsiteY71" fmla="*/ 585787 h 1613472"/>
                <a:gd name="connsiteX72" fmla="*/ 233362 w 4780078"/>
                <a:gd name="connsiteY72" fmla="*/ 588168 h 1613472"/>
                <a:gd name="connsiteX73" fmla="*/ 0 w 4780078"/>
                <a:gd name="connsiteY73" fmla="*/ 645318 h 1613472"/>
                <a:gd name="connsiteX74" fmla="*/ 0 w 4780078"/>
                <a:gd name="connsiteY74" fmla="*/ 1040606 h 1613472"/>
                <a:gd name="connsiteX0" fmla="*/ 0 w 4780078"/>
                <a:gd name="connsiteY0" fmla="*/ 1040606 h 1613472"/>
                <a:gd name="connsiteX1" fmla="*/ 100012 w 4780078"/>
                <a:gd name="connsiteY1" fmla="*/ 990600 h 1613472"/>
                <a:gd name="connsiteX2" fmla="*/ 185738 w 4780078"/>
                <a:gd name="connsiteY2" fmla="*/ 926305 h 1613472"/>
                <a:gd name="connsiteX3" fmla="*/ 307181 w 4780078"/>
                <a:gd name="connsiteY3" fmla="*/ 883444 h 1613472"/>
                <a:gd name="connsiteX4" fmla="*/ 395288 w 4780078"/>
                <a:gd name="connsiteY4" fmla="*/ 919162 h 1613472"/>
                <a:gd name="connsiteX5" fmla="*/ 516732 w 4780078"/>
                <a:gd name="connsiteY5" fmla="*/ 1019174 h 1613472"/>
                <a:gd name="connsiteX6" fmla="*/ 788194 w 4780078"/>
                <a:gd name="connsiteY6" fmla="*/ 1273968 h 1613472"/>
                <a:gd name="connsiteX7" fmla="*/ 1092994 w 4780078"/>
                <a:gd name="connsiteY7" fmla="*/ 1495425 h 1613472"/>
                <a:gd name="connsiteX8" fmla="*/ 1371600 w 4780078"/>
                <a:gd name="connsiteY8" fmla="*/ 1612106 h 1613472"/>
                <a:gd name="connsiteX9" fmla="*/ 1647825 w 4780078"/>
                <a:gd name="connsiteY9" fmla="*/ 1552575 h 1613472"/>
                <a:gd name="connsiteX10" fmla="*/ 1757362 w 4780078"/>
                <a:gd name="connsiteY10" fmla="*/ 1452562 h 1613472"/>
                <a:gd name="connsiteX11" fmla="*/ 1843087 w 4780078"/>
                <a:gd name="connsiteY11" fmla="*/ 1350168 h 1613472"/>
                <a:gd name="connsiteX12" fmla="*/ 1864518 w 4780078"/>
                <a:gd name="connsiteY12" fmla="*/ 1276350 h 1613472"/>
                <a:gd name="connsiteX13" fmla="*/ 1854994 w 4780078"/>
                <a:gd name="connsiteY13" fmla="*/ 1202531 h 1613472"/>
                <a:gd name="connsiteX14" fmla="*/ 1840706 w 4780078"/>
                <a:gd name="connsiteY14" fmla="*/ 1073944 h 1613472"/>
                <a:gd name="connsiteX15" fmla="*/ 1840706 w 4780078"/>
                <a:gd name="connsiteY15" fmla="*/ 1014412 h 1613472"/>
                <a:gd name="connsiteX16" fmla="*/ 1885950 w 4780078"/>
                <a:gd name="connsiteY16" fmla="*/ 1004887 h 1613472"/>
                <a:gd name="connsiteX17" fmla="*/ 2069306 w 4780078"/>
                <a:gd name="connsiteY17" fmla="*/ 1109662 h 1613472"/>
                <a:gd name="connsiteX18" fmla="*/ 2266950 w 4780078"/>
                <a:gd name="connsiteY18" fmla="*/ 1207293 h 1613472"/>
                <a:gd name="connsiteX19" fmla="*/ 2457450 w 4780078"/>
                <a:gd name="connsiteY19" fmla="*/ 1243012 h 1613472"/>
                <a:gd name="connsiteX20" fmla="*/ 2516981 w 4780078"/>
                <a:gd name="connsiteY20" fmla="*/ 1188243 h 1613472"/>
                <a:gd name="connsiteX21" fmla="*/ 2509837 w 4780078"/>
                <a:gd name="connsiteY21" fmla="*/ 1100137 h 1613472"/>
                <a:gd name="connsiteX22" fmla="*/ 2431256 w 4780078"/>
                <a:gd name="connsiteY22" fmla="*/ 923925 h 1613472"/>
                <a:gd name="connsiteX23" fmla="*/ 2362200 w 4780078"/>
                <a:gd name="connsiteY23" fmla="*/ 759618 h 1613472"/>
                <a:gd name="connsiteX24" fmla="*/ 2378869 w 4780078"/>
                <a:gd name="connsiteY24" fmla="*/ 704850 h 1613472"/>
                <a:gd name="connsiteX25" fmla="*/ 2464594 w 4780078"/>
                <a:gd name="connsiteY25" fmla="*/ 711993 h 1613472"/>
                <a:gd name="connsiteX26" fmla="*/ 2650331 w 4780078"/>
                <a:gd name="connsiteY26" fmla="*/ 919162 h 1613472"/>
                <a:gd name="connsiteX27" fmla="*/ 2893219 w 4780078"/>
                <a:gd name="connsiteY27" fmla="*/ 1078706 h 1613472"/>
                <a:gd name="connsiteX28" fmla="*/ 3162300 w 4780078"/>
                <a:gd name="connsiteY28" fmla="*/ 1264443 h 1613472"/>
                <a:gd name="connsiteX29" fmla="*/ 3486150 w 4780078"/>
                <a:gd name="connsiteY29" fmla="*/ 1395412 h 1613472"/>
                <a:gd name="connsiteX30" fmla="*/ 3648075 w 4780078"/>
                <a:gd name="connsiteY30" fmla="*/ 1450181 h 1613472"/>
                <a:gd name="connsiteX31" fmla="*/ 3845719 w 4780078"/>
                <a:gd name="connsiteY31" fmla="*/ 1469231 h 1613472"/>
                <a:gd name="connsiteX32" fmla="*/ 3955256 w 4780078"/>
                <a:gd name="connsiteY32" fmla="*/ 1412081 h 1613472"/>
                <a:gd name="connsiteX33" fmla="*/ 3962400 w 4780078"/>
                <a:gd name="connsiteY33" fmla="*/ 1333499 h 1613472"/>
                <a:gd name="connsiteX34" fmla="*/ 4100512 w 4780078"/>
                <a:gd name="connsiteY34" fmla="*/ 1354931 h 1613472"/>
                <a:gd name="connsiteX35" fmla="*/ 4162425 w 4780078"/>
                <a:gd name="connsiteY35" fmla="*/ 1362075 h 1613472"/>
                <a:gd name="connsiteX36" fmla="*/ 4207669 w 4780078"/>
                <a:gd name="connsiteY36" fmla="*/ 1247775 h 1613472"/>
                <a:gd name="connsiteX37" fmla="*/ 4264819 w 4780078"/>
                <a:gd name="connsiteY37" fmla="*/ 1197768 h 1613472"/>
                <a:gd name="connsiteX38" fmla="*/ 4343400 w 4780078"/>
                <a:gd name="connsiteY38" fmla="*/ 1214437 h 1613472"/>
                <a:gd name="connsiteX39" fmla="*/ 4469606 w 4780078"/>
                <a:gd name="connsiteY39" fmla="*/ 1235868 h 1613472"/>
                <a:gd name="connsiteX40" fmla="*/ 4526757 w 4780078"/>
                <a:gd name="connsiteY40" fmla="*/ 1250156 h 1613472"/>
                <a:gd name="connsiteX41" fmla="*/ 4600575 w 4780078"/>
                <a:gd name="connsiteY41" fmla="*/ 1245393 h 1613472"/>
                <a:gd name="connsiteX42" fmla="*/ 4669631 w 4780078"/>
                <a:gd name="connsiteY42" fmla="*/ 1214437 h 1613472"/>
                <a:gd name="connsiteX43" fmla="*/ 4679156 w 4780078"/>
                <a:gd name="connsiteY43" fmla="*/ 1116805 h 1613472"/>
                <a:gd name="connsiteX44" fmla="*/ 4672012 w 4780078"/>
                <a:gd name="connsiteY44" fmla="*/ 1031081 h 1613472"/>
                <a:gd name="connsiteX45" fmla="*/ 4581525 w 4780078"/>
                <a:gd name="connsiteY45" fmla="*/ 966787 h 1613472"/>
                <a:gd name="connsiteX46" fmla="*/ 4541044 w 4780078"/>
                <a:gd name="connsiteY46" fmla="*/ 876300 h 1613472"/>
                <a:gd name="connsiteX47" fmla="*/ 4538662 w 4780078"/>
                <a:gd name="connsiteY47" fmla="*/ 773906 h 1613472"/>
                <a:gd name="connsiteX48" fmla="*/ 4612481 w 4780078"/>
                <a:gd name="connsiteY48" fmla="*/ 692943 h 1613472"/>
                <a:gd name="connsiteX49" fmla="*/ 4724400 w 4780078"/>
                <a:gd name="connsiteY49" fmla="*/ 633412 h 1613472"/>
                <a:gd name="connsiteX50" fmla="*/ 4776787 w 4780078"/>
                <a:gd name="connsiteY50" fmla="*/ 528637 h 1613472"/>
                <a:gd name="connsiteX51" fmla="*/ 4731544 w 4780078"/>
                <a:gd name="connsiteY51" fmla="*/ 407193 h 1613472"/>
                <a:gd name="connsiteX52" fmla="*/ 4629150 w 4780078"/>
                <a:gd name="connsiteY52" fmla="*/ 250031 h 1613472"/>
                <a:gd name="connsiteX53" fmla="*/ 4541044 w 4780078"/>
                <a:gd name="connsiteY53" fmla="*/ 111918 h 1613472"/>
                <a:gd name="connsiteX54" fmla="*/ 4460081 w 4780078"/>
                <a:gd name="connsiteY54" fmla="*/ 0 h 1613472"/>
                <a:gd name="connsiteX55" fmla="*/ 4391025 w 4780078"/>
                <a:gd name="connsiteY55" fmla="*/ 173831 h 1613472"/>
                <a:gd name="connsiteX56" fmla="*/ 4348162 w 4780078"/>
                <a:gd name="connsiteY56" fmla="*/ 235743 h 1613472"/>
                <a:gd name="connsiteX57" fmla="*/ 4252912 w 4780078"/>
                <a:gd name="connsiteY57" fmla="*/ 297656 h 1613472"/>
                <a:gd name="connsiteX58" fmla="*/ 3662362 w 4780078"/>
                <a:gd name="connsiteY58" fmla="*/ 595312 h 1613472"/>
                <a:gd name="connsiteX59" fmla="*/ 2566987 w 4780078"/>
                <a:gd name="connsiteY59" fmla="*/ 600075 h 1613472"/>
                <a:gd name="connsiteX60" fmla="*/ 2466975 w 4780078"/>
                <a:gd name="connsiteY60" fmla="*/ 547687 h 1613472"/>
                <a:gd name="connsiteX61" fmla="*/ 2409825 w 4780078"/>
                <a:gd name="connsiteY61" fmla="*/ 535781 h 1613472"/>
                <a:gd name="connsiteX62" fmla="*/ 2314575 w 4780078"/>
                <a:gd name="connsiteY62" fmla="*/ 535781 h 1613472"/>
                <a:gd name="connsiteX63" fmla="*/ 2257425 w 4780078"/>
                <a:gd name="connsiteY63" fmla="*/ 538162 h 1613472"/>
                <a:gd name="connsiteX64" fmla="*/ 2219325 w 4780078"/>
                <a:gd name="connsiteY64" fmla="*/ 526256 h 1613472"/>
                <a:gd name="connsiteX65" fmla="*/ 2166937 w 4780078"/>
                <a:gd name="connsiteY65" fmla="*/ 528637 h 1613472"/>
                <a:gd name="connsiteX66" fmla="*/ 2124075 w 4780078"/>
                <a:gd name="connsiteY66" fmla="*/ 516731 h 1613472"/>
                <a:gd name="connsiteX67" fmla="*/ 2088356 w 4780078"/>
                <a:gd name="connsiteY67" fmla="*/ 514350 h 1613472"/>
                <a:gd name="connsiteX68" fmla="*/ 2009775 w 4780078"/>
                <a:gd name="connsiteY68" fmla="*/ 497681 h 1613472"/>
                <a:gd name="connsiteX69" fmla="*/ 857250 w 4780078"/>
                <a:gd name="connsiteY69" fmla="*/ 685800 h 1613472"/>
                <a:gd name="connsiteX70" fmla="*/ 454819 w 4780078"/>
                <a:gd name="connsiteY70" fmla="*/ 597693 h 1613472"/>
                <a:gd name="connsiteX71" fmla="*/ 361950 w 4780078"/>
                <a:gd name="connsiteY71" fmla="*/ 585787 h 1613472"/>
                <a:gd name="connsiteX72" fmla="*/ 233362 w 4780078"/>
                <a:gd name="connsiteY72" fmla="*/ 588168 h 1613472"/>
                <a:gd name="connsiteX73" fmla="*/ 0 w 4780078"/>
                <a:gd name="connsiteY73" fmla="*/ 645318 h 1613472"/>
                <a:gd name="connsiteX74" fmla="*/ 0 w 4780078"/>
                <a:gd name="connsiteY74" fmla="*/ 1040606 h 1613472"/>
                <a:gd name="connsiteX0" fmla="*/ 0 w 4780078"/>
                <a:gd name="connsiteY0" fmla="*/ 1040606 h 1619118"/>
                <a:gd name="connsiteX1" fmla="*/ 100012 w 4780078"/>
                <a:gd name="connsiteY1" fmla="*/ 990600 h 1619118"/>
                <a:gd name="connsiteX2" fmla="*/ 185738 w 4780078"/>
                <a:gd name="connsiteY2" fmla="*/ 926305 h 1619118"/>
                <a:gd name="connsiteX3" fmla="*/ 307181 w 4780078"/>
                <a:gd name="connsiteY3" fmla="*/ 883444 h 1619118"/>
                <a:gd name="connsiteX4" fmla="*/ 395288 w 4780078"/>
                <a:gd name="connsiteY4" fmla="*/ 919162 h 1619118"/>
                <a:gd name="connsiteX5" fmla="*/ 516732 w 4780078"/>
                <a:gd name="connsiteY5" fmla="*/ 1019174 h 1619118"/>
                <a:gd name="connsiteX6" fmla="*/ 788194 w 4780078"/>
                <a:gd name="connsiteY6" fmla="*/ 1273968 h 1619118"/>
                <a:gd name="connsiteX7" fmla="*/ 1092994 w 4780078"/>
                <a:gd name="connsiteY7" fmla="*/ 1495425 h 1619118"/>
                <a:gd name="connsiteX8" fmla="*/ 1371600 w 4780078"/>
                <a:gd name="connsiteY8" fmla="*/ 1612106 h 1619118"/>
                <a:gd name="connsiteX9" fmla="*/ 1516855 w 4780078"/>
                <a:gd name="connsiteY9" fmla="*/ 1600200 h 1619118"/>
                <a:gd name="connsiteX10" fmla="*/ 1647825 w 4780078"/>
                <a:gd name="connsiteY10" fmla="*/ 1552575 h 1619118"/>
                <a:gd name="connsiteX11" fmla="*/ 1757362 w 4780078"/>
                <a:gd name="connsiteY11" fmla="*/ 1452562 h 1619118"/>
                <a:gd name="connsiteX12" fmla="*/ 1843087 w 4780078"/>
                <a:gd name="connsiteY12" fmla="*/ 1350168 h 1619118"/>
                <a:gd name="connsiteX13" fmla="*/ 1864518 w 4780078"/>
                <a:gd name="connsiteY13" fmla="*/ 1276350 h 1619118"/>
                <a:gd name="connsiteX14" fmla="*/ 1854994 w 4780078"/>
                <a:gd name="connsiteY14" fmla="*/ 1202531 h 1619118"/>
                <a:gd name="connsiteX15" fmla="*/ 1840706 w 4780078"/>
                <a:gd name="connsiteY15" fmla="*/ 1073944 h 1619118"/>
                <a:gd name="connsiteX16" fmla="*/ 1840706 w 4780078"/>
                <a:gd name="connsiteY16" fmla="*/ 1014412 h 1619118"/>
                <a:gd name="connsiteX17" fmla="*/ 1885950 w 4780078"/>
                <a:gd name="connsiteY17" fmla="*/ 1004887 h 1619118"/>
                <a:gd name="connsiteX18" fmla="*/ 2069306 w 4780078"/>
                <a:gd name="connsiteY18" fmla="*/ 1109662 h 1619118"/>
                <a:gd name="connsiteX19" fmla="*/ 2266950 w 4780078"/>
                <a:gd name="connsiteY19" fmla="*/ 1207293 h 1619118"/>
                <a:gd name="connsiteX20" fmla="*/ 2457450 w 4780078"/>
                <a:gd name="connsiteY20" fmla="*/ 1243012 h 1619118"/>
                <a:gd name="connsiteX21" fmla="*/ 2516981 w 4780078"/>
                <a:gd name="connsiteY21" fmla="*/ 1188243 h 1619118"/>
                <a:gd name="connsiteX22" fmla="*/ 2509837 w 4780078"/>
                <a:gd name="connsiteY22" fmla="*/ 1100137 h 1619118"/>
                <a:gd name="connsiteX23" fmla="*/ 2431256 w 4780078"/>
                <a:gd name="connsiteY23" fmla="*/ 923925 h 1619118"/>
                <a:gd name="connsiteX24" fmla="*/ 2362200 w 4780078"/>
                <a:gd name="connsiteY24" fmla="*/ 759618 h 1619118"/>
                <a:gd name="connsiteX25" fmla="*/ 2378869 w 4780078"/>
                <a:gd name="connsiteY25" fmla="*/ 704850 h 1619118"/>
                <a:gd name="connsiteX26" fmla="*/ 2464594 w 4780078"/>
                <a:gd name="connsiteY26" fmla="*/ 711993 h 1619118"/>
                <a:gd name="connsiteX27" fmla="*/ 2650331 w 4780078"/>
                <a:gd name="connsiteY27" fmla="*/ 919162 h 1619118"/>
                <a:gd name="connsiteX28" fmla="*/ 2893219 w 4780078"/>
                <a:gd name="connsiteY28" fmla="*/ 1078706 h 1619118"/>
                <a:gd name="connsiteX29" fmla="*/ 3162300 w 4780078"/>
                <a:gd name="connsiteY29" fmla="*/ 1264443 h 1619118"/>
                <a:gd name="connsiteX30" fmla="*/ 3486150 w 4780078"/>
                <a:gd name="connsiteY30" fmla="*/ 1395412 h 1619118"/>
                <a:gd name="connsiteX31" fmla="*/ 3648075 w 4780078"/>
                <a:gd name="connsiteY31" fmla="*/ 1450181 h 1619118"/>
                <a:gd name="connsiteX32" fmla="*/ 3845719 w 4780078"/>
                <a:gd name="connsiteY32" fmla="*/ 1469231 h 1619118"/>
                <a:gd name="connsiteX33" fmla="*/ 3955256 w 4780078"/>
                <a:gd name="connsiteY33" fmla="*/ 1412081 h 1619118"/>
                <a:gd name="connsiteX34" fmla="*/ 3962400 w 4780078"/>
                <a:gd name="connsiteY34" fmla="*/ 1333499 h 1619118"/>
                <a:gd name="connsiteX35" fmla="*/ 4100512 w 4780078"/>
                <a:gd name="connsiteY35" fmla="*/ 1354931 h 1619118"/>
                <a:gd name="connsiteX36" fmla="*/ 4162425 w 4780078"/>
                <a:gd name="connsiteY36" fmla="*/ 1362075 h 1619118"/>
                <a:gd name="connsiteX37" fmla="*/ 4207669 w 4780078"/>
                <a:gd name="connsiteY37" fmla="*/ 1247775 h 1619118"/>
                <a:gd name="connsiteX38" fmla="*/ 4264819 w 4780078"/>
                <a:gd name="connsiteY38" fmla="*/ 1197768 h 1619118"/>
                <a:gd name="connsiteX39" fmla="*/ 4343400 w 4780078"/>
                <a:gd name="connsiteY39" fmla="*/ 1214437 h 1619118"/>
                <a:gd name="connsiteX40" fmla="*/ 4469606 w 4780078"/>
                <a:gd name="connsiteY40" fmla="*/ 1235868 h 1619118"/>
                <a:gd name="connsiteX41" fmla="*/ 4526757 w 4780078"/>
                <a:gd name="connsiteY41" fmla="*/ 1250156 h 1619118"/>
                <a:gd name="connsiteX42" fmla="*/ 4600575 w 4780078"/>
                <a:gd name="connsiteY42" fmla="*/ 1245393 h 1619118"/>
                <a:gd name="connsiteX43" fmla="*/ 4669631 w 4780078"/>
                <a:gd name="connsiteY43" fmla="*/ 1214437 h 1619118"/>
                <a:gd name="connsiteX44" fmla="*/ 4679156 w 4780078"/>
                <a:gd name="connsiteY44" fmla="*/ 1116805 h 1619118"/>
                <a:gd name="connsiteX45" fmla="*/ 4672012 w 4780078"/>
                <a:gd name="connsiteY45" fmla="*/ 1031081 h 1619118"/>
                <a:gd name="connsiteX46" fmla="*/ 4581525 w 4780078"/>
                <a:gd name="connsiteY46" fmla="*/ 966787 h 1619118"/>
                <a:gd name="connsiteX47" fmla="*/ 4541044 w 4780078"/>
                <a:gd name="connsiteY47" fmla="*/ 876300 h 1619118"/>
                <a:gd name="connsiteX48" fmla="*/ 4538662 w 4780078"/>
                <a:gd name="connsiteY48" fmla="*/ 773906 h 1619118"/>
                <a:gd name="connsiteX49" fmla="*/ 4612481 w 4780078"/>
                <a:gd name="connsiteY49" fmla="*/ 692943 h 1619118"/>
                <a:gd name="connsiteX50" fmla="*/ 4724400 w 4780078"/>
                <a:gd name="connsiteY50" fmla="*/ 633412 h 1619118"/>
                <a:gd name="connsiteX51" fmla="*/ 4776787 w 4780078"/>
                <a:gd name="connsiteY51" fmla="*/ 528637 h 1619118"/>
                <a:gd name="connsiteX52" fmla="*/ 4731544 w 4780078"/>
                <a:gd name="connsiteY52" fmla="*/ 407193 h 1619118"/>
                <a:gd name="connsiteX53" fmla="*/ 4629150 w 4780078"/>
                <a:gd name="connsiteY53" fmla="*/ 250031 h 1619118"/>
                <a:gd name="connsiteX54" fmla="*/ 4541044 w 4780078"/>
                <a:gd name="connsiteY54" fmla="*/ 111918 h 1619118"/>
                <a:gd name="connsiteX55" fmla="*/ 4460081 w 4780078"/>
                <a:gd name="connsiteY55" fmla="*/ 0 h 1619118"/>
                <a:gd name="connsiteX56" fmla="*/ 4391025 w 4780078"/>
                <a:gd name="connsiteY56" fmla="*/ 173831 h 1619118"/>
                <a:gd name="connsiteX57" fmla="*/ 4348162 w 4780078"/>
                <a:gd name="connsiteY57" fmla="*/ 235743 h 1619118"/>
                <a:gd name="connsiteX58" fmla="*/ 4252912 w 4780078"/>
                <a:gd name="connsiteY58" fmla="*/ 297656 h 1619118"/>
                <a:gd name="connsiteX59" fmla="*/ 3662362 w 4780078"/>
                <a:gd name="connsiteY59" fmla="*/ 595312 h 1619118"/>
                <a:gd name="connsiteX60" fmla="*/ 2566987 w 4780078"/>
                <a:gd name="connsiteY60" fmla="*/ 600075 h 1619118"/>
                <a:gd name="connsiteX61" fmla="*/ 2466975 w 4780078"/>
                <a:gd name="connsiteY61" fmla="*/ 547687 h 1619118"/>
                <a:gd name="connsiteX62" fmla="*/ 2409825 w 4780078"/>
                <a:gd name="connsiteY62" fmla="*/ 535781 h 1619118"/>
                <a:gd name="connsiteX63" fmla="*/ 2314575 w 4780078"/>
                <a:gd name="connsiteY63" fmla="*/ 535781 h 1619118"/>
                <a:gd name="connsiteX64" fmla="*/ 2257425 w 4780078"/>
                <a:gd name="connsiteY64" fmla="*/ 538162 h 1619118"/>
                <a:gd name="connsiteX65" fmla="*/ 2219325 w 4780078"/>
                <a:gd name="connsiteY65" fmla="*/ 526256 h 1619118"/>
                <a:gd name="connsiteX66" fmla="*/ 2166937 w 4780078"/>
                <a:gd name="connsiteY66" fmla="*/ 528637 h 1619118"/>
                <a:gd name="connsiteX67" fmla="*/ 2124075 w 4780078"/>
                <a:gd name="connsiteY67" fmla="*/ 516731 h 1619118"/>
                <a:gd name="connsiteX68" fmla="*/ 2088356 w 4780078"/>
                <a:gd name="connsiteY68" fmla="*/ 514350 h 1619118"/>
                <a:gd name="connsiteX69" fmla="*/ 2009775 w 4780078"/>
                <a:gd name="connsiteY69" fmla="*/ 497681 h 1619118"/>
                <a:gd name="connsiteX70" fmla="*/ 857250 w 4780078"/>
                <a:gd name="connsiteY70" fmla="*/ 685800 h 1619118"/>
                <a:gd name="connsiteX71" fmla="*/ 454819 w 4780078"/>
                <a:gd name="connsiteY71" fmla="*/ 597693 h 1619118"/>
                <a:gd name="connsiteX72" fmla="*/ 361950 w 4780078"/>
                <a:gd name="connsiteY72" fmla="*/ 585787 h 1619118"/>
                <a:gd name="connsiteX73" fmla="*/ 233362 w 4780078"/>
                <a:gd name="connsiteY73" fmla="*/ 588168 h 1619118"/>
                <a:gd name="connsiteX74" fmla="*/ 0 w 4780078"/>
                <a:gd name="connsiteY74" fmla="*/ 645318 h 1619118"/>
                <a:gd name="connsiteX75" fmla="*/ 0 w 4780078"/>
                <a:gd name="connsiteY75" fmla="*/ 1040606 h 1619118"/>
                <a:gd name="connsiteX0" fmla="*/ 0 w 4780078"/>
                <a:gd name="connsiteY0" fmla="*/ 1040606 h 1619118"/>
                <a:gd name="connsiteX1" fmla="*/ 100012 w 4780078"/>
                <a:gd name="connsiteY1" fmla="*/ 990600 h 1619118"/>
                <a:gd name="connsiteX2" fmla="*/ 185738 w 4780078"/>
                <a:gd name="connsiteY2" fmla="*/ 926305 h 1619118"/>
                <a:gd name="connsiteX3" fmla="*/ 307181 w 4780078"/>
                <a:gd name="connsiteY3" fmla="*/ 883444 h 1619118"/>
                <a:gd name="connsiteX4" fmla="*/ 395288 w 4780078"/>
                <a:gd name="connsiteY4" fmla="*/ 919162 h 1619118"/>
                <a:gd name="connsiteX5" fmla="*/ 516732 w 4780078"/>
                <a:gd name="connsiteY5" fmla="*/ 1019174 h 1619118"/>
                <a:gd name="connsiteX6" fmla="*/ 788194 w 4780078"/>
                <a:gd name="connsiteY6" fmla="*/ 1273968 h 1619118"/>
                <a:gd name="connsiteX7" fmla="*/ 1092994 w 4780078"/>
                <a:gd name="connsiteY7" fmla="*/ 1495425 h 1619118"/>
                <a:gd name="connsiteX8" fmla="*/ 1371600 w 4780078"/>
                <a:gd name="connsiteY8" fmla="*/ 1612106 h 1619118"/>
                <a:gd name="connsiteX9" fmla="*/ 1516855 w 4780078"/>
                <a:gd name="connsiteY9" fmla="*/ 1600200 h 1619118"/>
                <a:gd name="connsiteX10" fmla="*/ 1647825 w 4780078"/>
                <a:gd name="connsiteY10" fmla="*/ 1552575 h 1619118"/>
                <a:gd name="connsiteX11" fmla="*/ 1757362 w 4780078"/>
                <a:gd name="connsiteY11" fmla="*/ 1452562 h 1619118"/>
                <a:gd name="connsiteX12" fmla="*/ 1843087 w 4780078"/>
                <a:gd name="connsiteY12" fmla="*/ 1350168 h 1619118"/>
                <a:gd name="connsiteX13" fmla="*/ 1864518 w 4780078"/>
                <a:gd name="connsiteY13" fmla="*/ 1276350 h 1619118"/>
                <a:gd name="connsiteX14" fmla="*/ 1854994 w 4780078"/>
                <a:gd name="connsiteY14" fmla="*/ 1202531 h 1619118"/>
                <a:gd name="connsiteX15" fmla="*/ 1840706 w 4780078"/>
                <a:gd name="connsiteY15" fmla="*/ 1073944 h 1619118"/>
                <a:gd name="connsiteX16" fmla="*/ 1840706 w 4780078"/>
                <a:gd name="connsiteY16" fmla="*/ 1014412 h 1619118"/>
                <a:gd name="connsiteX17" fmla="*/ 1885950 w 4780078"/>
                <a:gd name="connsiteY17" fmla="*/ 1004887 h 1619118"/>
                <a:gd name="connsiteX18" fmla="*/ 2069306 w 4780078"/>
                <a:gd name="connsiteY18" fmla="*/ 1109662 h 1619118"/>
                <a:gd name="connsiteX19" fmla="*/ 2266950 w 4780078"/>
                <a:gd name="connsiteY19" fmla="*/ 1207293 h 1619118"/>
                <a:gd name="connsiteX20" fmla="*/ 2457450 w 4780078"/>
                <a:gd name="connsiteY20" fmla="*/ 1243012 h 1619118"/>
                <a:gd name="connsiteX21" fmla="*/ 2516981 w 4780078"/>
                <a:gd name="connsiteY21" fmla="*/ 1188243 h 1619118"/>
                <a:gd name="connsiteX22" fmla="*/ 2509837 w 4780078"/>
                <a:gd name="connsiteY22" fmla="*/ 1100137 h 1619118"/>
                <a:gd name="connsiteX23" fmla="*/ 2431256 w 4780078"/>
                <a:gd name="connsiteY23" fmla="*/ 923925 h 1619118"/>
                <a:gd name="connsiteX24" fmla="*/ 2362200 w 4780078"/>
                <a:gd name="connsiteY24" fmla="*/ 759618 h 1619118"/>
                <a:gd name="connsiteX25" fmla="*/ 2378869 w 4780078"/>
                <a:gd name="connsiteY25" fmla="*/ 704850 h 1619118"/>
                <a:gd name="connsiteX26" fmla="*/ 2464594 w 4780078"/>
                <a:gd name="connsiteY26" fmla="*/ 711993 h 1619118"/>
                <a:gd name="connsiteX27" fmla="*/ 2650331 w 4780078"/>
                <a:gd name="connsiteY27" fmla="*/ 919162 h 1619118"/>
                <a:gd name="connsiteX28" fmla="*/ 2893219 w 4780078"/>
                <a:gd name="connsiteY28" fmla="*/ 1078706 h 1619118"/>
                <a:gd name="connsiteX29" fmla="*/ 3162300 w 4780078"/>
                <a:gd name="connsiteY29" fmla="*/ 1264443 h 1619118"/>
                <a:gd name="connsiteX30" fmla="*/ 3486150 w 4780078"/>
                <a:gd name="connsiteY30" fmla="*/ 1395412 h 1619118"/>
                <a:gd name="connsiteX31" fmla="*/ 3648075 w 4780078"/>
                <a:gd name="connsiteY31" fmla="*/ 1450181 h 1619118"/>
                <a:gd name="connsiteX32" fmla="*/ 3845719 w 4780078"/>
                <a:gd name="connsiteY32" fmla="*/ 1469231 h 1619118"/>
                <a:gd name="connsiteX33" fmla="*/ 3955256 w 4780078"/>
                <a:gd name="connsiteY33" fmla="*/ 1412081 h 1619118"/>
                <a:gd name="connsiteX34" fmla="*/ 3962400 w 4780078"/>
                <a:gd name="connsiteY34" fmla="*/ 1333499 h 1619118"/>
                <a:gd name="connsiteX35" fmla="*/ 4100512 w 4780078"/>
                <a:gd name="connsiteY35" fmla="*/ 1354931 h 1619118"/>
                <a:gd name="connsiteX36" fmla="*/ 4162425 w 4780078"/>
                <a:gd name="connsiteY36" fmla="*/ 1362075 h 1619118"/>
                <a:gd name="connsiteX37" fmla="*/ 4207669 w 4780078"/>
                <a:gd name="connsiteY37" fmla="*/ 1247775 h 1619118"/>
                <a:gd name="connsiteX38" fmla="*/ 4264819 w 4780078"/>
                <a:gd name="connsiteY38" fmla="*/ 1197768 h 1619118"/>
                <a:gd name="connsiteX39" fmla="*/ 4343400 w 4780078"/>
                <a:gd name="connsiteY39" fmla="*/ 1214437 h 1619118"/>
                <a:gd name="connsiteX40" fmla="*/ 4469606 w 4780078"/>
                <a:gd name="connsiteY40" fmla="*/ 1235868 h 1619118"/>
                <a:gd name="connsiteX41" fmla="*/ 4526757 w 4780078"/>
                <a:gd name="connsiteY41" fmla="*/ 1250156 h 1619118"/>
                <a:gd name="connsiteX42" fmla="*/ 4600575 w 4780078"/>
                <a:gd name="connsiteY42" fmla="*/ 1245393 h 1619118"/>
                <a:gd name="connsiteX43" fmla="*/ 4669631 w 4780078"/>
                <a:gd name="connsiteY43" fmla="*/ 1214437 h 1619118"/>
                <a:gd name="connsiteX44" fmla="*/ 4679156 w 4780078"/>
                <a:gd name="connsiteY44" fmla="*/ 1116805 h 1619118"/>
                <a:gd name="connsiteX45" fmla="*/ 4672012 w 4780078"/>
                <a:gd name="connsiteY45" fmla="*/ 1031081 h 1619118"/>
                <a:gd name="connsiteX46" fmla="*/ 4581525 w 4780078"/>
                <a:gd name="connsiteY46" fmla="*/ 966787 h 1619118"/>
                <a:gd name="connsiteX47" fmla="*/ 4541044 w 4780078"/>
                <a:gd name="connsiteY47" fmla="*/ 876300 h 1619118"/>
                <a:gd name="connsiteX48" fmla="*/ 4538662 w 4780078"/>
                <a:gd name="connsiteY48" fmla="*/ 773906 h 1619118"/>
                <a:gd name="connsiteX49" fmla="*/ 4612481 w 4780078"/>
                <a:gd name="connsiteY49" fmla="*/ 692943 h 1619118"/>
                <a:gd name="connsiteX50" fmla="*/ 4724400 w 4780078"/>
                <a:gd name="connsiteY50" fmla="*/ 633412 h 1619118"/>
                <a:gd name="connsiteX51" fmla="*/ 4776787 w 4780078"/>
                <a:gd name="connsiteY51" fmla="*/ 528637 h 1619118"/>
                <a:gd name="connsiteX52" fmla="*/ 4731544 w 4780078"/>
                <a:gd name="connsiteY52" fmla="*/ 407193 h 1619118"/>
                <a:gd name="connsiteX53" fmla="*/ 4629150 w 4780078"/>
                <a:gd name="connsiteY53" fmla="*/ 250031 h 1619118"/>
                <a:gd name="connsiteX54" fmla="*/ 4541044 w 4780078"/>
                <a:gd name="connsiteY54" fmla="*/ 111918 h 1619118"/>
                <a:gd name="connsiteX55" fmla="*/ 4460081 w 4780078"/>
                <a:gd name="connsiteY55" fmla="*/ 0 h 1619118"/>
                <a:gd name="connsiteX56" fmla="*/ 4391025 w 4780078"/>
                <a:gd name="connsiteY56" fmla="*/ 173831 h 1619118"/>
                <a:gd name="connsiteX57" fmla="*/ 4348162 w 4780078"/>
                <a:gd name="connsiteY57" fmla="*/ 235743 h 1619118"/>
                <a:gd name="connsiteX58" fmla="*/ 4252912 w 4780078"/>
                <a:gd name="connsiteY58" fmla="*/ 297656 h 1619118"/>
                <a:gd name="connsiteX59" fmla="*/ 3662362 w 4780078"/>
                <a:gd name="connsiteY59" fmla="*/ 595312 h 1619118"/>
                <a:gd name="connsiteX60" fmla="*/ 2566987 w 4780078"/>
                <a:gd name="connsiteY60" fmla="*/ 600075 h 1619118"/>
                <a:gd name="connsiteX61" fmla="*/ 2466975 w 4780078"/>
                <a:gd name="connsiteY61" fmla="*/ 547687 h 1619118"/>
                <a:gd name="connsiteX62" fmla="*/ 2409825 w 4780078"/>
                <a:gd name="connsiteY62" fmla="*/ 535781 h 1619118"/>
                <a:gd name="connsiteX63" fmla="*/ 2314575 w 4780078"/>
                <a:gd name="connsiteY63" fmla="*/ 535781 h 1619118"/>
                <a:gd name="connsiteX64" fmla="*/ 2257425 w 4780078"/>
                <a:gd name="connsiteY64" fmla="*/ 538162 h 1619118"/>
                <a:gd name="connsiteX65" fmla="*/ 2219325 w 4780078"/>
                <a:gd name="connsiteY65" fmla="*/ 526256 h 1619118"/>
                <a:gd name="connsiteX66" fmla="*/ 2166937 w 4780078"/>
                <a:gd name="connsiteY66" fmla="*/ 528637 h 1619118"/>
                <a:gd name="connsiteX67" fmla="*/ 2124075 w 4780078"/>
                <a:gd name="connsiteY67" fmla="*/ 516731 h 1619118"/>
                <a:gd name="connsiteX68" fmla="*/ 2088356 w 4780078"/>
                <a:gd name="connsiteY68" fmla="*/ 514350 h 1619118"/>
                <a:gd name="connsiteX69" fmla="*/ 2009775 w 4780078"/>
                <a:gd name="connsiteY69" fmla="*/ 497681 h 1619118"/>
                <a:gd name="connsiteX70" fmla="*/ 857250 w 4780078"/>
                <a:gd name="connsiteY70" fmla="*/ 685800 h 1619118"/>
                <a:gd name="connsiteX71" fmla="*/ 454819 w 4780078"/>
                <a:gd name="connsiteY71" fmla="*/ 597693 h 1619118"/>
                <a:gd name="connsiteX72" fmla="*/ 361950 w 4780078"/>
                <a:gd name="connsiteY72" fmla="*/ 585787 h 1619118"/>
                <a:gd name="connsiteX73" fmla="*/ 233362 w 4780078"/>
                <a:gd name="connsiteY73" fmla="*/ 588168 h 1619118"/>
                <a:gd name="connsiteX74" fmla="*/ 0 w 4780078"/>
                <a:gd name="connsiteY74" fmla="*/ 645318 h 1619118"/>
                <a:gd name="connsiteX75" fmla="*/ 0 w 4780078"/>
                <a:gd name="connsiteY75" fmla="*/ 1040606 h 1619118"/>
                <a:gd name="connsiteX0" fmla="*/ 0 w 4780078"/>
                <a:gd name="connsiteY0" fmla="*/ 1040606 h 1619118"/>
                <a:gd name="connsiteX1" fmla="*/ 100012 w 4780078"/>
                <a:gd name="connsiteY1" fmla="*/ 990600 h 1619118"/>
                <a:gd name="connsiteX2" fmla="*/ 185738 w 4780078"/>
                <a:gd name="connsiteY2" fmla="*/ 926305 h 1619118"/>
                <a:gd name="connsiteX3" fmla="*/ 307181 w 4780078"/>
                <a:gd name="connsiteY3" fmla="*/ 883444 h 1619118"/>
                <a:gd name="connsiteX4" fmla="*/ 395288 w 4780078"/>
                <a:gd name="connsiteY4" fmla="*/ 919162 h 1619118"/>
                <a:gd name="connsiteX5" fmla="*/ 516732 w 4780078"/>
                <a:gd name="connsiteY5" fmla="*/ 1019174 h 1619118"/>
                <a:gd name="connsiteX6" fmla="*/ 788194 w 4780078"/>
                <a:gd name="connsiteY6" fmla="*/ 1273968 h 1619118"/>
                <a:gd name="connsiteX7" fmla="*/ 1092994 w 4780078"/>
                <a:gd name="connsiteY7" fmla="*/ 1495425 h 1619118"/>
                <a:gd name="connsiteX8" fmla="*/ 1371600 w 4780078"/>
                <a:gd name="connsiteY8" fmla="*/ 1612106 h 1619118"/>
                <a:gd name="connsiteX9" fmla="*/ 1528761 w 4780078"/>
                <a:gd name="connsiteY9" fmla="*/ 1600200 h 1619118"/>
                <a:gd name="connsiteX10" fmla="*/ 1647825 w 4780078"/>
                <a:gd name="connsiteY10" fmla="*/ 1552575 h 1619118"/>
                <a:gd name="connsiteX11" fmla="*/ 1757362 w 4780078"/>
                <a:gd name="connsiteY11" fmla="*/ 1452562 h 1619118"/>
                <a:gd name="connsiteX12" fmla="*/ 1843087 w 4780078"/>
                <a:gd name="connsiteY12" fmla="*/ 1350168 h 1619118"/>
                <a:gd name="connsiteX13" fmla="*/ 1864518 w 4780078"/>
                <a:gd name="connsiteY13" fmla="*/ 1276350 h 1619118"/>
                <a:gd name="connsiteX14" fmla="*/ 1854994 w 4780078"/>
                <a:gd name="connsiteY14" fmla="*/ 1202531 h 1619118"/>
                <a:gd name="connsiteX15" fmla="*/ 1840706 w 4780078"/>
                <a:gd name="connsiteY15" fmla="*/ 1073944 h 1619118"/>
                <a:gd name="connsiteX16" fmla="*/ 1840706 w 4780078"/>
                <a:gd name="connsiteY16" fmla="*/ 1014412 h 1619118"/>
                <a:gd name="connsiteX17" fmla="*/ 1885950 w 4780078"/>
                <a:gd name="connsiteY17" fmla="*/ 1004887 h 1619118"/>
                <a:gd name="connsiteX18" fmla="*/ 2069306 w 4780078"/>
                <a:gd name="connsiteY18" fmla="*/ 1109662 h 1619118"/>
                <a:gd name="connsiteX19" fmla="*/ 2266950 w 4780078"/>
                <a:gd name="connsiteY19" fmla="*/ 1207293 h 1619118"/>
                <a:gd name="connsiteX20" fmla="*/ 2457450 w 4780078"/>
                <a:gd name="connsiteY20" fmla="*/ 1243012 h 1619118"/>
                <a:gd name="connsiteX21" fmla="*/ 2516981 w 4780078"/>
                <a:gd name="connsiteY21" fmla="*/ 1188243 h 1619118"/>
                <a:gd name="connsiteX22" fmla="*/ 2509837 w 4780078"/>
                <a:gd name="connsiteY22" fmla="*/ 1100137 h 1619118"/>
                <a:gd name="connsiteX23" fmla="*/ 2431256 w 4780078"/>
                <a:gd name="connsiteY23" fmla="*/ 923925 h 1619118"/>
                <a:gd name="connsiteX24" fmla="*/ 2362200 w 4780078"/>
                <a:gd name="connsiteY24" fmla="*/ 759618 h 1619118"/>
                <a:gd name="connsiteX25" fmla="*/ 2378869 w 4780078"/>
                <a:gd name="connsiteY25" fmla="*/ 704850 h 1619118"/>
                <a:gd name="connsiteX26" fmla="*/ 2464594 w 4780078"/>
                <a:gd name="connsiteY26" fmla="*/ 711993 h 1619118"/>
                <a:gd name="connsiteX27" fmla="*/ 2650331 w 4780078"/>
                <a:gd name="connsiteY27" fmla="*/ 919162 h 1619118"/>
                <a:gd name="connsiteX28" fmla="*/ 2893219 w 4780078"/>
                <a:gd name="connsiteY28" fmla="*/ 1078706 h 1619118"/>
                <a:gd name="connsiteX29" fmla="*/ 3162300 w 4780078"/>
                <a:gd name="connsiteY29" fmla="*/ 1264443 h 1619118"/>
                <a:gd name="connsiteX30" fmla="*/ 3486150 w 4780078"/>
                <a:gd name="connsiteY30" fmla="*/ 1395412 h 1619118"/>
                <a:gd name="connsiteX31" fmla="*/ 3648075 w 4780078"/>
                <a:gd name="connsiteY31" fmla="*/ 1450181 h 1619118"/>
                <a:gd name="connsiteX32" fmla="*/ 3845719 w 4780078"/>
                <a:gd name="connsiteY32" fmla="*/ 1469231 h 1619118"/>
                <a:gd name="connsiteX33" fmla="*/ 3955256 w 4780078"/>
                <a:gd name="connsiteY33" fmla="*/ 1412081 h 1619118"/>
                <a:gd name="connsiteX34" fmla="*/ 3962400 w 4780078"/>
                <a:gd name="connsiteY34" fmla="*/ 1333499 h 1619118"/>
                <a:gd name="connsiteX35" fmla="*/ 4100512 w 4780078"/>
                <a:gd name="connsiteY35" fmla="*/ 1354931 h 1619118"/>
                <a:gd name="connsiteX36" fmla="*/ 4162425 w 4780078"/>
                <a:gd name="connsiteY36" fmla="*/ 1362075 h 1619118"/>
                <a:gd name="connsiteX37" fmla="*/ 4207669 w 4780078"/>
                <a:gd name="connsiteY37" fmla="*/ 1247775 h 1619118"/>
                <a:gd name="connsiteX38" fmla="*/ 4264819 w 4780078"/>
                <a:gd name="connsiteY38" fmla="*/ 1197768 h 1619118"/>
                <a:gd name="connsiteX39" fmla="*/ 4343400 w 4780078"/>
                <a:gd name="connsiteY39" fmla="*/ 1214437 h 1619118"/>
                <a:gd name="connsiteX40" fmla="*/ 4469606 w 4780078"/>
                <a:gd name="connsiteY40" fmla="*/ 1235868 h 1619118"/>
                <a:gd name="connsiteX41" fmla="*/ 4526757 w 4780078"/>
                <a:gd name="connsiteY41" fmla="*/ 1250156 h 1619118"/>
                <a:gd name="connsiteX42" fmla="*/ 4600575 w 4780078"/>
                <a:gd name="connsiteY42" fmla="*/ 1245393 h 1619118"/>
                <a:gd name="connsiteX43" fmla="*/ 4669631 w 4780078"/>
                <a:gd name="connsiteY43" fmla="*/ 1214437 h 1619118"/>
                <a:gd name="connsiteX44" fmla="*/ 4679156 w 4780078"/>
                <a:gd name="connsiteY44" fmla="*/ 1116805 h 1619118"/>
                <a:gd name="connsiteX45" fmla="*/ 4672012 w 4780078"/>
                <a:gd name="connsiteY45" fmla="*/ 1031081 h 1619118"/>
                <a:gd name="connsiteX46" fmla="*/ 4581525 w 4780078"/>
                <a:gd name="connsiteY46" fmla="*/ 966787 h 1619118"/>
                <a:gd name="connsiteX47" fmla="*/ 4541044 w 4780078"/>
                <a:gd name="connsiteY47" fmla="*/ 876300 h 1619118"/>
                <a:gd name="connsiteX48" fmla="*/ 4538662 w 4780078"/>
                <a:gd name="connsiteY48" fmla="*/ 773906 h 1619118"/>
                <a:gd name="connsiteX49" fmla="*/ 4612481 w 4780078"/>
                <a:gd name="connsiteY49" fmla="*/ 692943 h 1619118"/>
                <a:gd name="connsiteX50" fmla="*/ 4724400 w 4780078"/>
                <a:gd name="connsiteY50" fmla="*/ 633412 h 1619118"/>
                <a:gd name="connsiteX51" fmla="*/ 4776787 w 4780078"/>
                <a:gd name="connsiteY51" fmla="*/ 528637 h 1619118"/>
                <a:gd name="connsiteX52" fmla="*/ 4731544 w 4780078"/>
                <a:gd name="connsiteY52" fmla="*/ 407193 h 1619118"/>
                <a:gd name="connsiteX53" fmla="*/ 4629150 w 4780078"/>
                <a:gd name="connsiteY53" fmla="*/ 250031 h 1619118"/>
                <a:gd name="connsiteX54" fmla="*/ 4541044 w 4780078"/>
                <a:gd name="connsiteY54" fmla="*/ 111918 h 1619118"/>
                <a:gd name="connsiteX55" fmla="*/ 4460081 w 4780078"/>
                <a:gd name="connsiteY55" fmla="*/ 0 h 1619118"/>
                <a:gd name="connsiteX56" fmla="*/ 4391025 w 4780078"/>
                <a:gd name="connsiteY56" fmla="*/ 173831 h 1619118"/>
                <a:gd name="connsiteX57" fmla="*/ 4348162 w 4780078"/>
                <a:gd name="connsiteY57" fmla="*/ 235743 h 1619118"/>
                <a:gd name="connsiteX58" fmla="*/ 4252912 w 4780078"/>
                <a:gd name="connsiteY58" fmla="*/ 297656 h 1619118"/>
                <a:gd name="connsiteX59" fmla="*/ 3662362 w 4780078"/>
                <a:gd name="connsiteY59" fmla="*/ 595312 h 1619118"/>
                <a:gd name="connsiteX60" fmla="*/ 2566987 w 4780078"/>
                <a:gd name="connsiteY60" fmla="*/ 600075 h 1619118"/>
                <a:gd name="connsiteX61" fmla="*/ 2466975 w 4780078"/>
                <a:gd name="connsiteY61" fmla="*/ 547687 h 1619118"/>
                <a:gd name="connsiteX62" fmla="*/ 2409825 w 4780078"/>
                <a:gd name="connsiteY62" fmla="*/ 535781 h 1619118"/>
                <a:gd name="connsiteX63" fmla="*/ 2314575 w 4780078"/>
                <a:gd name="connsiteY63" fmla="*/ 535781 h 1619118"/>
                <a:gd name="connsiteX64" fmla="*/ 2257425 w 4780078"/>
                <a:gd name="connsiteY64" fmla="*/ 538162 h 1619118"/>
                <a:gd name="connsiteX65" fmla="*/ 2219325 w 4780078"/>
                <a:gd name="connsiteY65" fmla="*/ 526256 h 1619118"/>
                <a:gd name="connsiteX66" fmla="*/ 2166937 w 4780078"/>
                <a:gd name="connsiteY66" fmla="*/ 528637 h 1619118"/>
                <a:gd name="connsiteX67" fmla="*/ 2124075 w 4780078"/>
                <a:gd name="connsiteY67" fmla="*/ 516731 h 1619118"/>
                <a:gd name="connsiteX68" fmla="*/ 2088356 w 4780078"/>
                <a:gd name="connsiteY68" fmla="*/ 514350 h 1619118"/>
                <a:gd name="connsiteX69" fmla="*/ 2009775 w 4780078"/>
                <a:gd name="connsiteY69" fmla="*/ 497681 h 1619118"/>
                <a:gd name="connsiteX70" fmla="*/ 857250 w 4780078"/>
                <a:gd name="connsiteY70" fmla="*/ 685800 h 1619118"/>
                <a:gd name="connsiteX71" fmla="*/ 454819 w 4780078"/>
                <a:gd name="connsiteY71" fmla="*/ 597693 h 1619118"/>
                <a:gd name="connsiteX72" fmla="*/ 361950 w 4780078"/>
                <a:gd name="connsiteY72" fmla="*/ 585787 h 1619118"/>
                <a:gd name="connsiteX73" fmla="*/ 233362 w 4780078"/>
                <a:gd name="connsiteY73" fmla="*/ 588168 h 1619118"/>
                <a:gd name="connsiteX74" fmla="*/ 0 w 4780078"/>
                <a:gd name="connsiteY74" fmla="*/ 645318 h 1619118"/>
                <a:gd name="connsiteX75" fmla="*/ 0 w 4780078"/>
                <a:gd name="connsiteY75" fmla="*/ 1040606 h 1619118"/>
                <a:gd name="connsiteX0" fmla="*/ 0 w 4780078"/>
                <a:gd name="connsiteY0" fmla="*/ 1040606 h 1611702"/>
                <a:gd name="connsiteX1" fmla="*/ 100012 w 4780078"/>
                <a:gd name="connsiteY1" fmla="*/ 990600 h 1611702"/>
                <a:gd name="connsiteX2" fmla="*/ 185738 w 4780078"/>
                <a:gd name="connsiteY2" fmla="*/ 926305 h 1611702"/>
                <a:gd name="connsiteX3" fmla="*/ 307181 w 4780078"/>
                <a:gd name="connsiteY3" fmla="*/ 883444 h 1611702"/>
                <a:gd name="connsiteX4" fmla="*/ 395288 w 4780078"/>
                <a:gd name="connsiteY4" fmla="*/ 919162 h 1611702"/>
                <a:gd name="connsiteX5" fmla="*/ 516732 w 4780078"/>
                <a:gd name="connsiteY5" fmla="*/ 1019174 h 1611702"/>
                <a:gd name="connsiteX6" fmla="*/ 788194 w 4780078"/>
                <a:gd name="connsiteY6" fmla="*/ 1273968 h 1611702"/>
                <a:gd name="connsiteX7" fmla="*/ 1092994 w 4780078"/>
                <a:gd name="connsiteY7" fmla="*/ 1495425 h 1611702"/>
                <a:gd name="connsiteX8" fmla="*/ 1378744 w 4780078"/>
                <a:gd name="connsiteY8" fmla="*/ 1602581 h 1611702"/>
                <a:gd name="connsiteX9" fmla="*/ 1528761 w 4780078"/>
                <a:gd name="connsiteY9" fmla="*/ 1600200 h 1611702"/>
                <a:gd name="connsiteX10" fmla="*/ 1647825 w 4780078"/>
                <a:gd name="connsiteY10" fmla="*/ 1552575 h 1611702"/>
                <a:gd name="connsiteX11" fmla="*/ 1757362 w 4780078"/>
                <a:gd name="connsiteY11" fmla="*/ 1452562 h 1611702"/>
                <a:gd name="connsiteX12" fmla="*/ 1843087 w 4780078"/>
                <a:gd name="connsiteY12" fmla="*/ 1350168 h 1611702"/>
                <a:gd name="connsiteX13" fmla="*/ 1864518 w 4780078"/>
                <a:gd name="connsiteY13" fmla="*/ 1276350 h 1611702"/>
                <a:gd name="connsiteX14" fmla="*/ 1854994 w 4780078"/>
                <a:gd name="connsiteY14" fmla="*/ 1202531 h 1611702"/>
                <a:gd name="connsiteX15" fmla="*/ 1840706 w 4780078"/>
                <a:gd name="connsiteY15" fmla="*/ 1073944 h 1611702"/>
                <a:gd name="connsiteX16" fmla="*/ 1840706 w 4780078"/>
                <a:gd name="connsiteY16" fmla="*/ 1014412 h 1611702"/>
                <a:gd name="connsiteX17" fmla="*/ 1885950 w 4780078"/>
                <a:gd name="connsiteY17" fmla="*/ 1004887 h 1611702"/>
                <a:gd name="connsiteX18" fmla="*/ 2069306 w 4780078"/>
                <a:gd name="connsiteY18" fmla="*/ 1109662 h 1611702"/>
                <a:gd name="connsiteX19" fmla="*/ 2266950 w 4780078"/>
                <a:gd name="connsiteY19" fmla="*/ 1207293 h 1611702"/>
                <a:gd name="connsiteX20" fmla="*/ 2457450 w 4780078"/>
                <a:gd name="connsiteY20" fmla="*/ 1243012 h 1611702"/>
                <a:gd name="connsiteX21" fmla="*/ 2516981 w 4780078"/>
                <a:gd name="connsiteY21" fmla="*/ 1188243 h 1611702"/>
                <a:gd name="connsiteX22" fmla="*/ 2509837 w 4780078"/>
                <a:gd name="connsiteY22" fmla="*/ 1100137 h 1611702"/>
                <a:gd name="connsiteX23" fmla="*/ 2431256 w 4780078"/>
                <a:gd name="connsiteY23" fmla="*/ 923925 h 1611702"/>
                <a:gd name="connsiteX24" fmla="*/ 2362200 w 4780078"/>
                <a:gd name="connsiteY24" fmla="*/ 759618 h 1611702"/>
                <a:gd name="connsiteX25" fmla="*/ 2378869 w 4780078"/>
                <a:gd name="connsiteY25" fmla="*/ 704850 h 1611702"/>
                <a:gd name="connsiteX26" fmla="*/ 2464594 w 4780078"/>
                <a:gd name="connsiteY26" fmla="*/ 711993 h 1611702"/>
                <a:gd name="connsiteX27" fmla="*/ 2650331 w 4780078"/>
                <a:gd name="connsiteY27" fmla="*/ 919162 h 1611702"/>
                <a:gd name="connsiteX28" fmla="*/ 2893219 w 4780078"/>
                <a:gd name="connsiteY28" fmla="*/ 1078706 h 1611702"/>
                <a:gd name="connsiteX29" fmla="*/ 3162300 w 4780078"/>
                <a:gd name="connsiteY29" fmla="*/ 1264443 h 1611702"/>
                <a:gd name="connsiteX30" fmla="*/ 3486150 w 4780078"/>
                <a:gd name="connsiteY30" fmla="*/ 1395412 h 1611702"/>
                <a:gd name="connsiteX31" fmla="*/ 3648075 w 4780078"/>
                <a:gd name="connsiteY31" fmla="*/ 1450181 h 1611702"/>
                <a:gd name="connsiteX32" fmla="*/ 3845719 w 4780078"/>
                <a:gd name="connsiteY32" fmla="*/ 1469231 h 1611702"/>
                <a:gd name="connsiteX33" fmla="*/ 3955256 w 4780078"/>
                <a:gd name="connsiteY33" fmla="*/ 1412081 h 1611702"/>
                <a:gd name="connsiteX34" fmla="*/ 3962400 w 4780078"/>
                <a:gd name="connsiteY34" fmla="*/ 1333499 h 1611702"/>
                <a:gd name="connsiteX35" fmla="*/ 4100512 w 4780078"/>
                <a:gd name="connsiteY35" fmla="*/ 1354931 h 1611702"/>
                <a:gd name="connsiteX36" fmla="*/ 4162425 w 4780078"/>
                <a:gd name="connsiteY36" fmla="*/ 1362075 h 1611702"/>
                <a:gd name="connsiteX37" fmla="*/ 4207669 w 4780078"/>
                <a:gd name="connsiteY37" fmla="*/ 1247775 h 1611702"/>
                <a:gd name="connsiteX38" fmla="*/ 4264819 w 4780078"/>
                <a:gd name="connsiteY38" fmla="*/ 1197768 h 1611702"/>
                <a:gd name="connsiteX39" fmla="*/ 4343400 w 4780078"/>
                <a:gd name="connsiteY39" fmla="*/ 1214437 h 1611702"/>
                <a:gd name="connsiteX40" fmla="*/ 4469606 w 4780078"/>
                <a:gd name="connsiteY40" fmla="*/ 1235868 h 1611702"/>
                <a:gd name="connsiteX41" fmla="*/ 4526757 w 4780078"/>
                <a:gd name="connsiteY41" fmla="*/ 1250156 h 1611702"/>
                <a:gd name="connsiteX42" fmla="*/ 4600575 w 4780078"/>
                <a:gd name="connsiteY42" fmla="*/ 1245393 h 1611702"/>
                <a:gd name="connsiteX43" fmla="*/ 4669631 w 4780078"/>
                <a:gd name="connsiteY43" fmla="*/ 1214437 h 1611702"/>
                <a:gd name="connsiteX44" fmla="*/ 4679156 w 4780078"/>
                <a:gd name="connsiteY44" fmla="*/ 1116805 h 1611702"/>
                <a:gd name="connsiteX45" fmla="*/ 4672012 w 4780078"/>
                <a:gd name="connsiteY45" fmla="*/ 1031081 h 1611702"/>
                <a:gd name="connsiteX46" fmla="*/ 4581525 w 4780078"/>
                <a:gd name="connsiteY46" fmla="*/ 966787 h 1611702"/>
                <a:gd name="connsiteX47" fmla="*/ 4541044 w 4780078"/>
                <a:gd name="connsiteY47" fmla="*/ 876300 h 1611702"/>
                <a:gd name="connsiteX48" fmla="*/ 4538662 w 4780078"/>
                <a:gd name="connsiteY48" fmla="*/ 773906 h 1611702"/>
                <a:gd name="connsiteX49" fmla="*/ 4612481 w 4780078"/>
                <a:gd name="connsiteY49" fmla="*/ 692943 h 1611702"/>
                <a:gd name="connsiteX50" fmla="*/ 4724400 w 4780078"/>
                <a:gd name="connsiteY50" fmla="*/ 633412 h 1611702"/>
                <a:gd name="connsiteX51" fmla="*/ 4776787 w 4780078"/>
                <a:gd name="connsiteY51" fmla="*/ 528637 h 1611702"/>
                <a:gd name="connsiteX52" fmla="*/ 4731544 w 4780078"/>
                <a:gd name="connsiteY52" fmla="*/ 407193 h 1611702"/>
                <a:gd name="connsiteX53" fmla="*/ 4629150 w 4780078"/>
                <a:gd name="connsiteY53" fmla="*/ 250031 h 1611702"/>
                <a:gd name="connsiteX54" fmla="*/ 4541044 w 4780078"/>
                <a:gd name="connsiteY54" fmla="*/ 111918 h 1611702"/>
                <a:gd name="connsiteX55" fmla="*/ 4460081 w 4780078"/>
                <a:gd name="connsiteY55" fmla="*/ 0 h 1611702"/>
                <a:gd name="connsiteX56" fmla="*/ 4391025 w 4780078"/>
                <a:gd name="connsiteY56" fmla="*/ 173831 h 1611702"/>
                <a:gd name="connsiteX57" fmla="*/ 4348162 w 4780078"/>
                <a:gd name="connsiteY57" fmla="*/ 235743 h 1611702"/>
                <a:gd name="connsiteX58" fmla="*/ 4252912 w 4780078"/>
                <a:gd name="connsiteY58" fmla="*/ 297656 h 1611702"/>
                <a:gd name="connsiteX59" fmla="*/ 3662362 w 4780078"/>
                <a:gd name="connsiteY59" fmla="*/ 595312 h 1611702"/>
                <a:gd name="connsiteX60" fmla="*/ 2566987 w 4780078"/>
                <a:gd name="connsiteY60" fmla="*/ 600075 h 1611702"/>
                <a:gd name="connsiteX61" fmla="*/ 2466975 w 4780078"/>
                <a:gd name="connsiteY61" fmla="*/ 547687 h 1611702"/>
                <a:gd name="connsiteX62" fmla="*/ 2409825 w 4780078"/>
                <a:gd name="connsiteY62" fmla="*/ 535781 h 1611702"/>
                <a:gd name="connsiteX63" fmla="*/ 2314575 w 4780078"/>
                <a:gd name="connsiteY63" fmla="*/ 535781 h 1611702"/>
                <a:gd name="connsiteX64" fmla="*/ 2257425 w 4780078"/>
                <a:gd name="connsiteY64" fmla="*/ 538162 h 1611702"/>
                <a:gd name="connsiteX65" fmla="*/ 2219325 w 4780078"/>
                <a:gd name="connsiteY65" fmla="*/ 526256 h 1611702"/>
                <a:gd name="connsiteX66" fmla="*/ 2166937 w 4780078"/>
                <a:gd name="connsiteY66" fmla="*/ 528637 h 1611702"/>
                <a:gd name="connsiteX67" fmla="*/ 2124075 w 4780078"/>
                <a:gd name="connsiteY67" fmla="*/ 516731 h 1611702"/>
                <a:gd name="connsiteX68" fmla="*/ 2088356 w 4780078"/>
                <a:gd name="connsiteY68" fmla="*/ 514350 h 1611702"/>
                <a:gd name="connsiteX69" fmla="*/ 2009775 w 4780078"/>
                <a:gd name="connsiteY69" fmla="*/ 497681 h 1611702"/>
                <a:gd name="connsiteX70" fmla="*/ 857250 w 4780078"/>
                <a:gd name="connsiteY70" fmla="*/ 685800 h 1611702"/>
                <a:gd name="connsiteX71" fmla="*/ 454819 w 4780078"/>
                <a:gd name="connsiteY71" fmla="*/ 597693 h 1611702"/>
                <a:gd name="connsiteX72" fmla="*/ 361950 w 4780078"/>
                <a:gd name="connsiteY72" fmla="*/ 585787 h 1611702"/>
                <a:gd name="connsiteX73" fmla="*/ 233362 w 4780078"/>
                <a:gd name="connsiteY73" fmla="*/ 588168 h 1611702"/>
                <a:gd name="connsiteX74" fmla="*/ 0 w 4780078"/>
                <a:gd name="connsiteY74" fmla="*/ 645318 h 1611702"/>
                <a:gd name="connsiteX75" fmla="*/ 0 w 4780078"/>
                <a:gd name="connsiteY75" fmla="*/ 1040606 h 1611702"/>
                <a:gd name="connsiteX0" fmla="*/ 0 w 4780078"/>
                <a:gd name="connsiteY0" fmla="*/ 1040606 h 1611702"/>
                <a:gd name="connsiteX1" fmla="*/ 100012 w 4780078"/>
                <a:gd name="connsiteY1" fmla="*/ 990600 h 1611702"/>
                <a:gd name="connsiteX2" fmla="*/ 185738 w 4780078"/>
                <a:gd name="connsiteY2" fmla="*/ 926305 h 1611702"/>
                <a:gd name="connsiteX3" fmla="*/ 307181 w 4780078"/>
                <a:gd name="connsiteY3" fmla="*/ 883444 h 1611702"/>
                <a:gd name="connsiteX4" fmla="*/ 395288 w 4780078"/>
                <a:gd name="connsiteY4" fmla="*/ 919162 h 1611702"/>
                <a:gd name="connsiteX5" fmla="*/ 516732 w 4780078"/>
                <a:gd name="connsiteY5" fmla="*/ 1019174 h 1611702"/>
                <a:gd name="connsiteX6" fmla="*/ 788194 w 4780078"/>
                <a:gd name="connsiteY6" fmla="*/ 1273968 h 1611702"/>
                <a:gd name="connsiteX7" fmla="*/ 1092994 w 4780078"/>
                <a:gd name="connsiteY7" fmla="*/ 1495425 h 1611702"/>
                <a:gd name="connsiteX8" fmla="*/ 1378744 w 4780078"/>
                <a:gd name="connsiteY8" fmla="*/ 1602581 h 1611702"/>
                <a:gd name="connsiteX9" fmla="*/ 1528761 w 4780078"/>
                <a:gd name="connsiteY9" fmla="*/ 1600200 h 1611702"/>
                <a:gd name="connsiteX10" fmla="*/ 1647825 w 4780078"/>
                <a:gd name="connsiteY10" fmla="*/ 1552575 h 1611702"/>
                <a:gd name="connsiteX11" fmla="*/ 1762124 w 4780078"/>
                <a:gd name="connsiteY11" fmla="*/ 1457324 h 1611702"/>
                <a:gd name="connsiteX12" fmla="*/ 1843087 w 4780078"/>
                <a:gd name="connsiteY12" fmla="*/ 1350168 h 1611702"/>
                <a:gd name="connsiteX13" fmla="*/ 1864518 w 4780078"/>
                <a:gd name="connsiteY13" fmla="*/ 1276350 h 1611702"/>
                <a:gd name="connsiteX14" fmla="*/ 1854994 w 4780078"/>
                <a:gd name="connsiteY14" fmla="*/ 1202531 h 1611702"/>
                <a:gd name="connsiteX15" fmla="*/ 1840706 w 4780078"/>
                <a:gd name="connsiteY15" fmla="*/ 1073944 h 1611702"/>
                <a:gd name="connsiteX16" fmla="*/ 1840706 w 4780078"/>
                <a:gd name="connsiteY16" fmla="*/ 1014412 h 1611702"/>
                <a:gd name="connsiteX17" fmla="*/ 1885950 w 4780078"/>
                <a:gd name="connsiteY17" fmla="*/ 1004887 h 1611702"/>
                <a:gd name="connsiteX18" fmla="*/ 2069306 w 4780078"/>
                <a:gd name="connsiteY18" fmla="*/ 1109662 h 1611702"/>
                <a:gd name="connsiteX19" fmla="*/ 2266950 w 4780078"/>
                <a:gd name="connsiteY19" fmla="*/ 1207293 h 1611702"/>
                <a:gd name="connsiteX20" fmla="*/ 2457450 w 4780078"/>
                <a:gd name="connsiteY20" fmla="*/ 1243012 h 1611702"/>
                <a:gd name="connsiteX21" fmla="*/ 2516981 w 4780078"/>
                <a:gd name="connsiteY21" fmla="*/ 1188243 h 1611702"/>
                <a:gd name="connsiteX22" fmla="*/ 2509837 w 4780078"/>
                <a:gd name="connsiteY22" fmla="*/ 1100137 h 1611702"/>
                <a:gd name="connsiteX23" fmla="*/ 2431256 w 4780078"/>
                <a:gd name="connsiteY23" fmla="*/ 923925 h 1611702"/>
                <a:gd name="connsiteX24" fmla="*/ 2362200 w 4780078"/>
                <a:gd name="connsiteY24" fmla="*/ 759618 h 1611702"/>
                <a:gd name="connsiteX25" fmla="*/ 2378869 w 4780078"/>
                <a:gd name="connsiteY25" fmla="*/ 704850 h 1611702"/>
                <a:gd name="connsiteX26" fmla="*/ 2464594 w 4780078"/>
                <a:gd name="connsiteY26" fmla="*/ 711993 h 1611702"/>
                <a:gd name="connsiteX27" fmla="*/ 2650331 w 4780078"/>
                <a:gd name="connsiteY27" fmla="*/ 919162 h 1611702"/>
                <a:gd name="connsiteX28" fmla="*/ 2893219 w 4780078"/>
                <a:gd name="connsiteY28" fmla="*/ 1078706 h 1611702"/>
                <a:gd name="connsiteX29" fmla="*/ 3162300 w 4780078"/>
                <a:gd name="connsiteY29" fmla="*/ 1264443 h 1611702"/>
                <a:gd name="connsiteX30" fmla="*/ 3486150 w 4780078"/>
                <a:gd name="connsiteY30" fmla="*/ 1395412 h 1611702"/>
                <a:gd name="connsiteX31" fmla="*/ 3648075 w 4780078"/>
                <a:gd name="connsiteY31" fmla="*/ 1450181 h 1611702"/>
                <a:gd name="connsiteX32" fmla="*/ 3845719 w 4780078"/>
                <a:gd name="connsiteY32" fmla="*/ 1469231 h 1611702"/>
                <a:gd name="connsiteX33" fmla="*/ 3955256 w 4780078"/>
                <a:gd name="connsiteY33" fmla="*/ 1412081 h 1611702"/>
                <a:gd name="connsiteX34" fmla="*/ 3962400 w 4780078"/>
                <a:gd name="connsiteY34" fmla="*/ 1333499 h 1611702"/>
                <a:gd name="connsiteX35" fmla="*/ 4100512 w 4780078"/>
                <a:gd name="connsiteY35" fmla="*/ 1354931 h 1611702"/>
                <a:gd name="connsiteX36" fmla="*/ 4162425 w 4780078"/>
                <a:gd name="connsiteY36" fmla="*/ 1362075 h 1611702"/>
                <a:gd name="connsiteX37" fmla="*/ 4207669 w 4780078"/>
                <a:gd name="connsiteY37" fmla="*/ 1247775 h 1611702"/>
                <a:gd name="connsiteX38" fmla="*/ 4264819 w 4780078"/>
                <a:gd name="connsiteY38" fmla="*/ 1197768 h 1611702"/>
                <a:gd name="connsiteX39" fmla="*/ 4343400 w 4780078"/>
                <a:gd name="connsiteY39" fmla="*/ 1214437 h 1611702"/>
                <a:gd name="connsiteX40" fmla="*/ 4469606 w 4780078"/>
                <a:gd name="connsiteY40" fmla="*/ 1235868 h 1611702"/>
                <a:gd name="connsiteX41" fmla="*/ 4526757 w 4780078"/>
                <a:gd name="connsiteY41" fmla="*/ 1250156 h 1611702"/>
                <a:gd name="connsiteX42" fmla="*/ 4600575 w 4780078"/>
                <a:gd name="connsiteY42" fmla="*/ 1245393 h 1611702"/>
                <a:gd name="connsiteX43" fmla="*/ 4669631 w 4780078"/>
                <a:gd name="connsiteY43" fmla="*/ 1214437 h 1611702"/>
                <a:gd name="connsiteX44" fmla="*/ 4679156 w 4780078"/>
                <a:gd name="connsiteY44" fmla="*/ 1116805 h 1611702"/>
                <a:gd name="connsiteX45" fmla="*/ 4672012 w 4780078"/>
                <a:gd name="connsiteY45" fmla="*/ 1031081 h 1611702"/>
                <a:gd name="connsiteX46" fmla="*/ 4581525 w 4780078"/>
                <a:gd name="connsiteY46" fmla="*/ 966787 h 1611702"/>
                <a:gd name="connsiteX47" fmla="*/ 4541044 w 4780078"/>
                <a:gd name="connsiteY47" fmla="*/ 876300 h 1611702"/>
                <a:gd name="connsiteX48" fmla="*/ 4538662 w 4780078"/>
                <a:gd name="connsiteY48" fmla="*/ 773906 h 1611702"/>
                <a:gd name="connsiteX49" fmla="*/ 4612481 w 4780078"/>
                <a:gd name="connsiteY49" fmla="*/ 692943 h 1611702"/>
                <a:gd name="connsiteX50" fmla="*/ 4724400 w 4780078"/>
                <a:gd name="connsiteY50" fmla="*/ 633412 h 1611702"/>
                <a:gd name="connsiteX51" fmla="*/ 4776787 w 4780078"/>
                <a:gd name="connsiteY51" fmla="*/ 528637 h 1611702"/>
                <a:gd name="connsiteX52" fmla="*/ 4731544 w 4780078"/>
                <a:gd name="connsiteY52" fmla="*/ 407193 h 1611702"/>
                <a:gd name="connsiteX53" fmla="*/ 4629150 w 4780078"/>
                <a:gd name="connsiteY53" fmla="*/ 250031 h 1611702"/>
                <a:gd name="connsiteX54" fmla="*/ 4541044 w 4780078"/>
                <a:gd name="connsiteY54" fmla="*/ 111918 h 1611702"/>
                <a:gd name="connsiteX55" fmla="*/ 4460081 w 4780078"/>
                <a:gd name="connsiteY55" fmla="*/ 0 h 1611702"/>
                <a:gd name="connsiteX56" fmla="*/ 4391025 w 4780078"/>
                <a:gd name="connsiteY56" fmla="*/ 173831 h 1611702"/>
                <a:gd name="connsiteX57" fmla="*/ 4348162 w 4780078"/>
                <a:gd name="connsiteY57" fmla="*/ 235743 h 1611702"/>
                <a:gd name="connsiteX58" fmla="*/ 4252912 w 4780078"/>
                <a:gd name="connsiteY58" fmla="*/ 297656 h 1611702"/>
                <a:gd name="connsiteX59" fmla="*/ 3662362 w 4780078"/>
                <a:gd name="connsiteY59" fmla="*/ 595312 h 1611702"/>
                <a:gd name="connsiteX60" fmla="*/ 2566987 w 4780078"/>
                <a:gd name="connsiteY60" fmla="*/ 600075 h 1611702"/>
                <a:gd name="connsiteX61" fmla="*/ 2466975 w 4780078"/>
                <a:gd name="connsiteY61" fmla="*/ 547687 h 1611702"/>
                <a:gd name="connsiteX62" fmla="*/ 2409825 w 4780078"/>
                <a:gd name="connsiteY62" fmla="*/ 535781 h 1611702"/>
                <a:gd name="connsiteX63" fmla="*/ 2314575 w 4780078"/>
                <a:gd name="connsiteY63" fmla="*/ 535781 h 1611702"/>
                <a:gd name="connsiteX64" fmla="*/ 2257425 w 4780078"/>
                <a:gd name="connsiteY64" fmla="*/ 538162 h 1611702"/>
                <a:gd name="connsiteX65" fmla="*/ 2219325 w 4780078"/>
                <a:gd name="connsiteY65" fmla="*/ 526256 h 1611702"/>
                <a:gd name="connsiteX66" fmla="*/ 2166937 w 4780078"/>
                <a:gd name="connsiteY66" fmla="*/ 528637 h 1611702"/>
                <a:gd name="connsiteX67" fmla="*/ 2124075 w 4780078"/>
                <a:gd name="connsiteY67" fmla="*/ 516731 h 1611702"/>
                <a:gd name="connsiteX68" fmla="*/ 2088356 w 4780078"/>
                <a:gd name="connsiteY68" fmla="*/ 514350 h 1611702"/>
                <a:gd name="connsiteX69" fmla="*/ 2009775 w 4780078"/>
                <a:gd name="connsiteY69" fmla="*/ 497681 h 1611702"/>
                <a:gd name="connsiteX70" fmla="*/ 857250 w 4780078"/>
                <a:gd name="connsiteY70" fmla="*/ 685800 h 1611702"/>
                <a:gd name="connsiteX71" fmla="*/ 454819 w 4780078"/>
                <a:gd name="connsiteY71" fmla="*/ 597693 h 1611702"/>
                <a:gd name="connsiteX72" fmla="*/ 361950 w 4780078"/>
                <a:gd name="connsiteY72" fmla="*/ 585787 h 1611702"/>
                <a:gd name="connsiteX73" fmla="*/ 233362 w 4780078"/>
                <a:gd name="connsiteY73" fmla="*/ 588168 h 1611702"/>
                <a:gd name="connsiteX74" fmla="*/ 0 w 4780078"/>
                <a:gd name="connsiteY74" fmla="*/ 645318 h 1611702"/>
                <a:gd name="connsiteX75" fmla="*/ 0 w 4780078"/>
                <a:gd name="connsiteY75" fmla="*/ 1040606 h 1611702"/>
                <a:gd name="connsiteX0" fmla="*/ 0 w 4780078"/>
                <a:gd name="connsiteY0" fmla="*/ 1040606 h 1611702"/>
                <a:gd name="connsiteX1" fmla="*/ 100012 w 4780078"/>
                <a:gd name="connsiteY1" fmla="*/ 990600 h 1611702"/>
                <a:gd name="connsiteX2" fmla="*/ 185738 w 4780078"/>
                <a:gd name="connsiteY2" fmla="*/ 926305 h 1611702"/>
                <a:gd name="connsiteX3" fmla="*/ 307181 w 4780078"/>
                <a:gd name="connsiteY3" fmla="*/ 883444 h 1611702"/>
                <a:gd name="connsiteX4" fmla="*/ 395288 w 4780078"/>
                <a:gd name="connsiteY4" fmla="*/ 919162 h 1611702"/>
                <a:gd name="connsiteX5" fmla="*/ 516732 w 4780078"/>
                <a:gd name="connsiteY5" fmla="*/ 1019174 h 1611702"/>
                <a:gd name="connsiteX6" fmla="*/ 788194 w 4780078"/>
                <a:gd name="connsiteY6" fmla="*/ 1273968 h 1611702"/>
                <a:gd name="connsiteX7" fmla="*/ 1092994 w 4780078"/>
                <a:gd name="connsiteY7" fmla="*/ 1495425 h 1611702"/>
                <a:gd name="connsiteX8" fmla="*/ 1378744 w 4780078"/>
                <a:gd name="connsiteY8" fmla="*/ 1602581 h 1611702"/>
                <a:gd name="connsiteX9" fmla="*/ 1528761 w 4780078"/>
                <a:gd name="connsiteY9" fmla="*/ 1600200 h 1611702"/>
                <a:gd name="connsiteX10" fmla="*/ 1647825 w 4780078"/>
                <a:gd name="connsiteY10" fmla="*/ 1552575 h 1611702"/>
                <a:gd name="connsiteX11" fmla="*/ 1762124 w 4780078"/>
                <a:gd name="connsiteY11" fmla="*/ 1457324 h 1611702"/>
                <a:gd name="connsiteX12" fmla="*/ 1850231 w 4780078"/>
                <a:gd name="connsiteY12" fmla="*/ 1354931 h 1611702"/>
                <a:gd name="connsiteX13" fmla="*/ 1864518 w 4780078"/>
                <a:gd name="connsiteY13" fmla="*/ 1276350 h 1611702"/>
                <a:gd name="connsiteX14" fmla="*/ 1854994 w 4780078"/>
                <a:gd name="connsiteY14" fmla="*/ 1202531 h 1611702"/>
                <a:gd name="connsiteX15" fmla="*/ 1840706 w 4780078"/>
                <a:gd name="connsiteY15" fmla="*/ 1073944 h 1611702"/>
                <a:gd name="connsiteX16" fmla="*/ 1840706 w 4780078"/>
                <a:gd name="connsiteY16" fmla="*/ 1014412 h 1611702"/>
                <a:gd name="connsiteX17" fmla="*/ 1885950 w 4780078"/>
                <a:gd name="connsiteY17" fmla="*/ 1004887 h 1611702"/>
                <a:gd name="connsiteX18" fmla="*/ 2069306 w 4780078"/>
                <a:gd name="connsiteY18" fmla="*/ 1109662 h 1611702"/>
                <a:gd name="connsiteX19" fmla="*/ 2266950 w 4780078"/>
                <a:gd name="connsiteY19" fmla="*/ 1207293 h 1611702"/>
                <a:gd name="connsiteX20" fmla="*/ 2457450 w 4780078"/>
                <a:gd name="connsiteY20" fmla="*/ 1243012 h 1611702"/>
                <a:gd name="connsiteX21" fmla="*/ 2516981 w 4780078"/>
                <a:gd name="connsiteY21" fmla="*/ 1188243 h 1611702"/>
                <a:gd name="connsiteX22" fmla="*/ 2509837 w 4780078"/>
                <a:gd name="connsiteY22" fmla="*/ 1100137 h 1611702"/>
                <a:gd name="connsiteX23" fmla="*/ 2431256 w 4780078"/>
                <a:gd name="connsiteY23" fmla="*/ 923925 h 1611702"/>
                <a:gd name="connsiteX24" fmla="*/ 2362200 w 4780078"/>
                <a:gd name="connsiteY24" fmla="*/ 759618 h 1611702"/>
                <a:gd name="connsiteX25" fmla="*/ 2378869 w 4780078"/>
                <a:gd name="connsiteY25" fmla="*/ 704850 h 1611702"/>
                <a:gd name="connsiteX26" fmla="*/ 2464594 w 4780078"/>
                <a:gd name="connsiteY26" fmla="*/ 711993 h 1611702"/>
                <a:gd name="connsiteX27" fmla="*/ 2650331 w 4780078"/>
                <a:gd name="connsiteY27" fmla="*/ 919162 h 1611702"/>
                <a:gd name="connsiteX28" fmla="*/ 2893219 w 4780078"/>
                <a:gd name="connsiteY28" fmla="*/ 1078706 h 1611702"/>
                <a:gd name="connsiteX29" fmla="*/ 3162300 w 4780078"/>
                <a:gd name="connsiteY29" fmla="*/ 1264443 h 1611702"/>
                <a:gd name="connsiteX30" fmla="*/ 3486150 w 4780078"/>
                <a:gd name="connsiteY30" fmla="*/ 1395412 h 1611702"/>
                <a:gd name="connsiteX31" fmla="*/ 3648075 w 4780078"/>
                <a:gd name="connsiteY31" fmla="*/ 1450181 h 1611702"/>
                <a:gd name="connsiteX32" fmla="*/ 3845719 w 4780078"/>
                <a:gd name="connsiteY32" fmla="*/ 1469231 h 1611702"/>
                <a:gd name="connsiteX33" fmla="*/ 3955256 w 4780078"/>
                <a:gd name="connsiteY33" fmla="*/ 1412081 h 1611702"/>
                <a:gd name="connsiteX34" fmla="*/ 3962400 w 4780078"/>
                <a:gd name="connsiteY34" fmla="*/ 1333499 h 1611702"/>
                <a:gd name="connsiteX35" fmla="*/ 4100512 w 4780078"/>
                <a:gd name="connsiteY35" fmla="*/ 1354931 h 1611702"/>
                <a:gd name="connsiteX36" fmla="*/ 4162425 w 4780078"/>
                <a:gd name="connsiteY36" fmla="*/ 1362075 h 1611702"/>
                <a:gd name="connsiteX37" fmla="*/ 4207669 w 4780078"/>
                <a:gd name="connsiteY37" fmla="*/ 1247775 h 1611702"/>
                <a:gd name="connsiteX38" fmla="*/ 4264819 w 4780078"/>
                <a:gd name="connsiteY38" fmla="*/ 1197768 h 1611702"/>
                <a:gd name="connsiteX39" fmla="*/ 4343400 w 4780078"/>
                <a:gd name="connsiteY39" fmla="*/ 1214437 h 1611702"/>
                <a:gd name="connsiteX40" fmla="*/ 4469606 w 4780078"/>
                <a:gd name="connsiteY40" fmla="*/ 1235868 h 1611702"/>
                <a:gd name="connsiteX41" fmla="*/ 4526757 w 4780078"/>
                <a:gd name="connsiteY41" fmla="*/ 1250156 h 1611702"/>
                <a:gd name="connsiteX42" fmla="*/ 4600575 w 4780078"/>
                <a:gd name="connsiteY42" fmla="*/ 1245393 h 1611702"/>
                <a:gd name="connsiteX43" fmla="*/ 4669631 w 4780078"/>
                <a:gd name="connsiteY43" fmla="*/ 1214437 h 1611702"/>
                <a:gd name="connsiteX44" fmla="*/ 4679156 w 4780078"/>
                <a:gd name="connsiteY44" fmla="*/ 1116805 h 1611702"/>
                <a:gd name="connsiteX45" fmla="*/ 4672012 w 4780078"/>
                <a:gd name="connsiteY45" fmla="*/ 1031081 h 1611702"/>
                <a:gd name="connsiteX46" fmla="*/ 4581525 w 4780078"/>
                <a:gd name="connsiteY46" fmla="*/ 966787 h 1611702"/>
                <a:gd name="connsiteX47" fmla="*/ 4541044 w 4780078"/>
                <a:gd name="connsiteY47" fmla="*/ 876300 h 1611702"/>
                <a:gd name="connsiteX48" fmla="*/ 4538662 w 4780078"/>
                <a:gd name="connsiteY48" fmla="*/ 773906 h 1611702"/>
                <a:gd name="connsiteX49" fmla="*/ 4612481 w 4780078"/>
                <a:gd name="connsiteY49" fmla="*/ 692943 h 1611702"/>
                <a:gd name="connsiteX50" fmla="*/ 4724400 w 4780078"/>
                <a:gd name="connsiteY50" fmla="*/ 633412 h 1611702"/>
                <a:gd name="connsiteX51" fmla="*/ 4776787 w 4780078"/>
                <a:gd name="connsiteY51" fmla="*/ 528637 h 1611702"/>
                <a:gd name="connsiteX52" fmla="*/ 4731544 w 4780078"/>
                <a:gd name="connsiteY52" fmla="*/ 407193 h 1611702"/>
                <a:gd name="connsiteX53" fmla="*/ 4629150 w 4780078"/>
                <a:gd name="connsiteY53" fmla="*/ 250031 h 1611702"/>
                <a:gd name="connsiteX54" fmla="*/ 4541044 w 4780078"/>
                <a:gd name="connsiteY54" fmla="*/ 111918 h 1611702"/>
                <a:gd name="connsiteX55" fmla="*/ 4460081 w 4780078"/>
                <a:gd name="connsiteY55" fmla="*/ 0 h 1611702"/>
                <a:gd name="connsiteX56" fmla="*/ 4391025 w 4780078"/>
                <a:gd name="connsiteY56" fmla="*/ 173831 h 1611702"/>
                <a:gd name="connsiteX57" fmla="*/ 4348162 w 4780078"/>
                <a:gd name="connsiteY57" fmla="*/ 235743 h 1611702"/>
                <a:gd name="connsiteX58" fmla="*/ 4252912 w 4780078"/>
                <a:gd name="connsiteY58" fmla="*/ 297656 h 1611702"/>
                <a:gd name="connsiteX59" fmla="*/ 3662362 w 4780078"/>
                <a:gd name="connsiteY59" fmla="*/ 595312 h 1611702"/>
                <a:gd name="connsiteX60" fmla="*/ 2566987 w 4780078"/>
                <a:gd name="connsiteY60" fmla="*/ 600075 h 1611702"/>
                <a:gd name="connsiteX61" fmla="*/ 2466975 w 4780078"/>
                <a:gd name="connsiteY61" fmla="*/ 547687 h 1611702"/>
                <a:gd name="connsiteX62" fmla="*/ 2409825 w 4780078"/>
                <a:gd name="connsiteY62" fmla="*/ 535781 h 1611702"/>
                <a:gd name="connsiteX63" fmla="*/ 2314575 w 4780078"/>
                <a:gd name="connsiteY63" fmla="*/ 535781 h 1611702"/>
                <a:gd name="connsiteX64" fmla="*/ 2257425 w 4780078"/>
                <a:gd name="connsiteY64" fmla="*/ 538162 h 1611702"/>
                <a:gd name="connsiteX65" fmla="*/ 2219325 w 4780078"/>
                <a:gd name="connsiteY65" fmla="*/ 526256 h 1611702"/>
                <a:gd name="connsiteX66" fmla="*/ 2166937 w 4780078"/>
                <a:gd name="connsiteY66" fmla="*/ 528637 h 1611702"/>
                <a:gd name="connsiteX67" fmla="*/ 2124075 w 4780078"/>
                <a:gd name="connsiteY67" fmla="*/ 516731 h 1611702"/>
                <a:gd name="connsiteX68" fmla="*/ 2088356 w 4780078"/>
                <a:gd name="connsiteY68" fmla="*/ 514350 h 1611702"/>
                <a:gd name="connsiteX69" fmla="*/ 2009775 w 4780078"/>
                <a:gd name="connsiteY69" fmla="*/ 497681 h 1611702"/>
                <a:gd name="connsiteX70" fmla="*/ 857250 w 4780078"/>
                <a:gd name="connsiteY70" fmla="*/ 685800 h 1611702"/>
                <a:gd name="connsiteX71" fmla="*/ 454819 w 4780078"/>
                <a:gd name="connsiteY71" fmla="*/ 597693 h 1611702"/>
                <a:gd name="connsiteX72" fmla="*/ 361950 w 4780078"/>
                <a:gd name="connsiteY72" fmla="*/ 585787 h 1611702"/>
                <a:gd name="connsiteX73" fmla="*/ 233362 w 4780078"/>
                <a:gd name="connsiteY73" fmla="*/ 588168 h 1611702"/>
                <a:gd name="connsiteX74" fmla="*/ 0 w 4780078"/>
                <a:gd name="connsiteY74" fmla="*/ 645318 h 1611702"/>
                <a:gd name="connsiteX75" fmla="*/ 0 w 4780078"/>
                <a:gd name="connsiteY75" fmla="*/ 1040606 h 1611702"/>
                <a:gd name="connsiteX0" fmla="*/ 0 w 4780078"/>
                <a:gd name="connsiteY0" fmla="*/ 1040606 h 1611702"/>
                <a:gd name="connsiteX1" fmla="*/ 100012 w 4780078"/>
                <a:gd name="connsiteY1" fmla="*/ 990600 h 1611702"/>
                <a:gd name="connsiteX2" fmla="*/ 185738 w 4780078"/>
                <a:gd name="connsiteY2" fmla="*/ 926305 h 1611702"/>
                <a:gd name="connsiteX3" fmla="*/ 307181 w 4780078"/>
                <a:gd name="connsiteY3" fmla="*/ 883444 h 1611702"/>
                <a:gd name="connsiteX4" fmla="*/ 395288 w 4780078"/>
                <a:gd name="connsiteY4" fmla="*/ 919162 h 1611702"/>
                <a:gd name="connsiteX5" fmla="*/ 516732 w 4780078"/>
                <a:gd name="connsiteY5" fmla="*/ 1019174 h 1611702"/>
                <a:gd name="connsiteX6" fmla="*/ 788194 w 4780078"/>
                <a:gd name="connsiteY6" fmla="*/ 1273968 h 1611702"/>
                <a:gd name="connsiteX7" fmla="*/ 1092994 w 4780078"/>
                <a:gd name="connsiteY7" fmla="*/ 1495425 h 1611702"/>
                <a:gd name="connsiteX8" fmla="*/ 1378744 w 4780078"/>
                <a:gd name="connsiteY8" fmla="*/ 1602581 h 1611702"/>
                <a:gd name="connsiteX9" fmla="*/ 1528761 w 4780078"/>
                <a:gd name="connsiteY9" fmla="*/ 1600200 h 1611702"/>
                <a:gd name="connsiteX10" fmla="*/ 1647825 w 4780078"/>
                <a:gd name="connsiteY10" fmla="*/ 1552575 h 1611702"/>
                <a:gd name="connsiteX11" fmla="*/ 1769268 w 4780078"/>
                <a:gd name="connsiteY11" fmla="*/ 1454942 h 1611702"/>
                <a:gd name="connsiteX12" fmla="*/ 1850231 w 4780078"/>
                <a:gd name="connsiteY12" fmla="*/ 1354931 h 1611702"/>
                <a:gd name="connsiteX13" fmla="*/ 1864518 w 4780078"/>
                <a:gd name="connsiteY13" fmla="*/ 1276350 h 1611702"/>
                <a:gd name="connsiteX14" fmla="*/ 1854994 w 4780078"/>
                <a:gd name="connsiteY14" fmla="*/ 1202531 h 1611702"/>
                <a:gd name="connsiteX15" fmla="*/ 1840706 w 4780078"/>
                <a:gd name="connsiteY15" fmla="*/ 1073944 h 1611702"/>
                <a:gd name="connsiteX16" fmla="*/ 1840706 w 4780078"/>
                <a:gd name="connsiteY16" fmla="*/ 1014412 h 1611702"/>
                <a:gd name="connsiteX17" fmla="*/ 1885950 w 4780078"/>
                <a:gd name="connsiteY17" fmla="*/ 1004887 h 1611702"/>
                <a:gd name="connsiteX18" fmla="*/ 2069306 w 4780078"/>
                <a:gd name="connsiteY18" fmla="*/ 1109662 h 1611702"/>
                <a:gd name="connsiteX19" fmla="*/ 2266950 w 4780078"/>
                <a:gd name="connsiteY19" fmla="*/ 1207293 h 1611702"/>
                <a:gd name="connsiteX20" fmla="*/ 2457450 w 4780078"/>
                <a:gd name="connsiteY20" fmla="*/ 1243012 h 1611702"/>
                <a:gd name="connsiteX21" fmla="*/ 2516981 w 4780078"/>
                <a:gd name="connsiteY21" fmla="*/ 1188243 h 1611702"/>
                <a:gd name="connsiteX22" fmla="*/ 2509837 w 4780078"/>
                <a:gd name="connsiteY22" fmla="*/ 1100137 h 1611702"/>
                <a:gd name="connsiteX23" fmla="*/ 2431256 w 4780078"/>
                <a:gd name="connsiteY23" fmla="*/ 923925 h 1611702"/>
                <a:gd name="connsiteX24" fmla="*/ 2362200 w 4780078"/>
                <a:gd name="connsiteY24" fmla="*/ 759618 h 1611702"/>
                <a:gd name="connsiteX25" fmla="*/ 2378869 w 4780078"/>
                <a:gd name="connsiteY25" fmla="*/ 704850 h 1611702"/>
                <a:gd name="connsiteX26" fmla="*/ 2464594 w 4780078"/>
                <a:gd name="connsiteY26" fmla="*/ 711993 h 1611702"/>
                <a:gd name="connsiteX27" fmla="*/ 2650331 w 4780078"/>
                <a:gd name="connsiteY27" fmla="*/ 919162 h 1611702"/>
                <a:gd name="connsiteX28" fmla="*/ 2893219 w 4780078"/>
                <a:gd name="connsiteY28" fmla="*/ 1078706 h 1611702"/>
                <a:gd name="connsiteX29" fmla="*/ 3162300 w 4780078"/>
                <a:gd name="connsiteY29" fmla="*/ 1264443 h 1611702"/>
                <a:gd name="connsiteX30" fmla="*/ 3486150 w 4780078"/>
                <a:gd name="connsiteY30" fmla="*/ 1395412 h 1611702"/>
                <a:gd name="connsiteX31" fmla="*/ 3648075 w 4780078"/>
                <a:gd name="connsiteY31" fmla="*/ 1450181 h 1611702"/>
                <a:gd name="connsiteX32" fmla="*/ 3845719 w 4780078"/>
                <a:gd name="connsiteY32" fmla="*/ 1469231 h 1611702"/>
                <a:gd name="connsiteX33" fmla="*/ 3955256 w 4780078"/>
                <a:gd name="connsiteY33" fmla="*/ 1412081 h 1611702"/>
                <a:gd name="connsiteX34" fmla="*/ 3962400 w 4780078"/>
                <a:gd name="connsiteY34" fmla="*/ 1333499 h 1611702"/>
                <a:gd name="connsiteX35" fmla="*/ 4100512 w 4780078"/>
                <a:gd name="connsiteY35" fmla="*/ 1354931 h 1611702"/>
                <a:gd name="connsiteX36" fmla="*/ 4162425 w 4780078"/>
                <a:gd name="connsiteY36" fmla="*/ 1362075 h 1611702"/>
                <a:gd name="connsiteX37" fmla="*/ 4207669 w 4780078"/>
                <a:gd name="connsiteY37" fmla="*/ 1247775 h 1611702"/>
                <a:gd name="connsiteX38" fmla="*/ 4264819 w 4780078"/>
                <a:gd name="connsiteY38" fmla="*/ 1197768 h 1611702"/>
                <a:gd name="connsiteX39" fmla="*/ 4343400 w 4780078"/>
                <a:gd name="connsiteY39" fmla="*/ 1214437 h 1611702"/>
                <a:gd name="connsiteX40" fmla="*/ 4469606 w 4780078"/>
                <a:gd name="connsiteY40" fmla="*/ 1235868 h 1611702"/>
                <a:gd name="connsiteX41" fmla="*/ 4526757 w 4780078"/>
                <a:gd name="connsiteY41" fmla="*/ 1250156 h 1611702"/>
                <a:gd name="connsiteX42" fmla="*/ 4600575 w 4780078"/>
                <a:gd name="connsiteY42" fmla="*/ 1245393 h 1611702"/>
                <a:gd name="connsiteX43" fmla="*/ 4669631 w 4780078"/>
                <a:gd name="connsiteY43" fmla="*/ 1214437 h 1611702"/>
                <a:gd name="connsiteX44" fmla="*/ 4679156 w 4780078"/>
                <a:gd name="connsiteY44" fmla="*/ 1116805 h 1611702"/>
                <a:gd name="connsiteX45" fmla="*/ 4672012 w 4780078"/>
                <a:gd name="connsiteY45" fmla="*/ 1031081 h 1611702"/>
                <a:gd name="connsiteX46" fmla="*/ 4581525 w 4780078"/>
                <a:gd name="connsiteY46" fmla="*/ 966787 h 1611702"/>
                <a:gd name="connsiteX47" fmla="*/ 4541044 w 4780078"/>
                <a:gd name="connsiteY47" fmla="*/ 876300 h 1611702"/>
                <a:gd name="connsiteX48" fmla="*/ 4538662 w 4780078"/>
                <a:gd name="connsiteY48" fmla="*/ 773906 h 1611702"/>
                <a:gd name="connsiteX49" fmla="*/ 4612481 w 4780078"/>
                <a:gd name="connsiteY49" fmla="*/ 692943 h 1611702"/>
                <a:gd name="connsiteX50" fmla="*/ 4724400 w 4780078"/>
                <a:gd name="connsiteY50" fmla="*/ 633412 h 1611702"/>
                <a:gd name="connsiteX51" fmla="*/ 4776787 w 4780078"/>
                <a:gd name="connsiteY51" fmla="*/ 528637 h 1611702"/>
                <a:gd name="connsiteX52" fmla="*/ 4731544 w 4780078"/>
                <a:gd name="connsiteY52" fmla="*/ 407193 h 1611702"/>
                <a:gd name="connsiteX53" fmla="*/ 4629150 w 4780078"/>
                <a:gd name="connsiteY53" fmla="*/ 250031 h 1611702"/>
                <a:gd name="connsiteX54" fmla="*/ 4541044 w 4780078"/>
                <a:gd name="connsiteY54" fmla="*/ 111918 h 1611702"/>
                <a:gd name="connsiteX55" fmla="*/ 4460081 w 4780078"/>
                <a:gd name="connsiteY55" fmla="*/ 0 h 1611702"/>
                <a:gd name="connsiteX56" fmla="*/ 4391025 w 4780078"/>
                <a:gd name="connsiteY56" fmla="*/ 173831 h 1611702"/>
                <a:gd name="connsiteX57" fmla="*/ 4348162 w 4780078"/>
                <a:gd name="connsiteY57" fmla="*/ 235743 h 1611702"/>
                <a:gd name="connsiteX58" fmla="*/ 4252912 w 4780078"/>
                <a:gd name="connsiteY58" fmla="*/ 297656 h 1611702"/>
                <a:gd name="connsiteX59" fmla="*/ 3662362 w 4780078"/>
                <a:gd name="connsiteY59" fmla="*/ 595312 h 1611702"/>
                <a:gd name="connsiteX60" fmla="*/ 2566987 w 4780078"/>
                <a:gd name="connsiteY60" fmla="*/ 600075 h 1611702"/>
                <a:gd name="connsiteX61" fmla="*/ 2466975 w 4780078"/>
                <a:gd name="connsiteY61" fmla="*/ 547687 h 1611702"/>
                <a:gd name="connsiteX62" fmla="*/ 2409825 w 4780078"/>
                <a:gd name="connsiteY62" fmla="*/ 535781 h 1611702"/>
                <a:gd name="connsiteX63" fmla="*/ 2314575 w 4780078"/>
                <a:gd name="connsiteY63" fmla="*/ 535781 h 1611702"/>
                <a:gd name="connsiteX64" fmla="*/ 2257425 w 4780078"/>
                <a:gd name="connsiteY64" fmla="*/ 538162 h 1611702"/>
                <a:gd name="connsiteX65" fmla="*/ 2219325 w 4780078"/>
                <a:gd name="connsiteY65" fmla="*/ 526256 h 1611702"/>
                <a:gd name="connsiteX66" fmla="*/ 2166937 w 4780078"/>
                <a:gd name="connsiteY66" fmla="*/ 528637 h 1611702"/>
                <a:gd name="connsiteX67" fmla="*/ 2124075 w 4780078"/>
                <a:gd name="connsiteY67" fmla="*/ 516731 h 1611702"/>
                <a:gd name="connsiteX68" fmla="*/ 2088356 w 4780078"/>
                <a:gd name="connsiteY68" fmla="*/ 514350 h 1611702"/>
                <a:gd name="connsiteX69" fmla="*/ 2009775 w 4780078"/>
                <a:gd name="connsiteY69" fmla="*/ 497681 h 1611702"/>
                <a:gd name="connsiteX70" fmla="*/ 857250 w 4780078"/>
                <a:gd name="connsiteY70" fmla="*/ 685800 h 1611702"/>
                <a:gd name="connsiteX71" fmla="*/ 454819 w 4780078"/>
                <a:gd name="connsiteY71" fmla="*/ 597693 h 1611702"/>
                <a:gd name="connsiteX72" fmla="*/ 361950 w 4780078"/>
                <a:gd name="connsiteY72" fmla="*/ 585787 h 1611702"/>
                <a:gd name="connsiteX73" fmla="*/ 233362 w 4780078"/>
                <a:gd name="connsiteY73" fmla="*/ 588168 h 1611702"/>
                <a:gd name="connsiteX74" fmla="*/ 0 w 4780078"/>
                <a:gd name="connsiteY74" fmla="*/ 645318 h 1611702"/>
                <a:gd name="connsiteX75" fmla="*/ 0 w 4780078"/>
                <a:gd name="connsiteY75" fmla="*/ 1040606 h 1611702"/>
                <a:gd name="connsiteX0" fmla="*/ 0 w 4780078"/>
                <a:gd name="connsiteY0" fmla="*/ 1040606 h 1611702"/>
                <a:gd name="connsiteX1" fmla="*/ 100012 w 4780078"/>
                <a:gd name="connsiteY1" fmla="*/ 990600 h 1611702"/>
                <a:gd name="connsiteX2" fmla="*/ 185738 w 4780078"/>
                <a:gd name="connsiteY2" fmla="*/ 926305 h 1611702"/>
                <a:gd name="connsiteX3" fmla="*/ 307181 w 4780078"/>
                <a:gd name="connsiteY3" fmla="*/ 883444 h 1611702"/>
                <a:gd name="connsiteX4" fmla="*/ 395288 w 4780078"/>
                <a:gd name="connsiteY4" fmla="*/ 919162 h 1611702"/>
                <a:gd name="connsiteX5" fmla="*/ 516732 w 4780078"/>
                <a:gd name="connsiteY5" fmla="*/ 1019174 h 1611702"/>
                <a:gd name="connsiteX6" fmla="*/ 788194 w 4780078"/>
                <a:gd name="connsiteY6" fmla="*/ 1273968 h 1611702"/>
                <a:gd name="connsiteX7" fmla="*/ 1092994 w 4780078"/>
                <a:gd name="connsiteY7" fmla="*/ 1495425 h 1611702"/>
                <a:gd name="connsiteX8" fmla="*/ 1378744 w 4780078"/>
                <a:gd name="connsiteY8" fmla="*/ 1602581 h 1611702"/>
                <a:gd name="connsiteX9" fmla="*/ 1528761 w 4780078"/>
                <a:gd name="connsiteY9" fmla="*/ 1600200 h 1611702"/>
                <a:gd name="connsiteX10" fmla="*/ 1647825 w 4780078"/>
                <a:gd name="connsiteY10" fmla="*/ 1552575 h 1611702"/>
                <a:gd name="connsiteX11" fmla="*/ 1769268 w 4780078"/>
                <a:gd name="connsiteY11" fmla="*/ 1454942 h 1611702"/>
                <a:gd name="connsiteX12" fmla="*/ 1850231 w 4780078"/>
                <a:gd name="connsiteY12" fmla="*/ 1354931 h 1611702"/>
                <a:gd name="connsiteX13" fmla="*/ 1864518 w 4780078"/>
                <a:gd name="connsiteY13" fmla="*/ 1276350 h 1611702"/>
                <a:gd name="connsiteX14" fmla="*/ 1854994 w 4780078"/>
                <a:gd name="connsiteY14" fmla="*/ 1202531 h 1611702"/>
                <a:gd name="connsiteX15" fmla="*/ 1840706 w 4780078"/>
                <a:gd name="connsiteY15" fmla="*/ 1073944 h 1611702"/>
                <a:gd name="connsiteX16" fmla="*/ 1840706 w 4780078"/>
                <a:gd name="connsiteY16" fmla="*/ 1014412 h 1611702"/>
                <a:gd name="connsiteX17" fmla="*/ 1874044 w 4780078"/>
                <a:gd name="connsiteY17" fmla="*/ 981075 h 1611702"/>
                <a:gd name="connsiteX18" fmla="*/ 2069306 w 4780078"/>
                <a:gd name="connsiteY18" fmla="*/ 1109662 h 1611702"/>
                <a:gd name="connsiteX19" fmla="*/ 2266950 w 4780078"/>
                <a:gd name="connsiteY19" fmla="*/ 1207293 h 1611702"/>
                <a:gd name="connsiteX20" fmla="*/ 2457450 w 4780078"/>
                <a:gd name="connsiteY20" fmla="*/ 1243012 h 1611702"/>
                <a:gd name="connsiteX21" fmla="*/ 2516981 w 4780078"/>
                <a:gd name="connsiteY21" fmla="*/ 1188243 h 1611702"/>
                <a:gd name="connsiteX22" fmla="*/ 2509837 w 4780078"/>
                <a:gd name="connsiteY22" fmla="*/ 1100137 h 1611702"/>
                <a:gd name="connsiteX23" fmla="*/ 2431256 w 4780078"/>
                <a:gd name="connsiteY23" fmla="*/ 923925 h 1611702"/>
                <a:gd name="connsiteX24" fmla="*/ 2362200 w 4780078"/>
                <a:gd name="connsiteY24" fmla="*/ 759618 h 1611702"/>
                <a:gd name="connsiteX25" fmla="*/ 2378869 w 4780078"/>
                <a:gd name="connsiteY25" fmla="*/ 704850 h 1611702"/>
                <a:gd name="connsiteX26" fmla="*/ 2464594 w 4780078"/>
                <a:gd name="connsiteY26" fmla="*/ 711993 h 1611702"/>
                <a:gd name="connsiteX27" fmla="*/ 2650331 w 4780078"/>
                <a:gd name="connsiteY27" fmla="*/ 919162 h 1611702"/>
                <a:gd name="connsiteX28" fmla="*/ 2893219 w 4780078"/>
                <a:gd name="connsiteY28" fmla="*/ 1078706 h 1611702"/>
                <a:gd name="connsiteX29" fmla="*/ 3162300 w 4780078"/>
                <a:gd name="connsiteY29" fmla="*/ 1264443 h 1611702"/>
                <a:gd name="connsiteX30" fmla="*/ 3486150 w 4780078"/>
                <a:gd name="connsiteY30" fmla="*/ 1395412 h 1611702"/>
                <a:gd name="connsiteX31" fmla="*/ 3648075 w 4780078"/>
                <a:gd name="connsiteY31" fmla="*/ 1450181 h 1611702"/>
                <a:gd name="connsiteX32" fmla="*/ 3845719 w 4780078"/>
                <a:gd name="connsiteY32" fmla="*/ 1469231 h 1611702"/>
                <a:gd name="connsiteX33" fmla="*/ 3955256 w 4780078"/>
                <a:gd name="connsiteY33" fmla="*/ 1412081 h 1611702"/>
                <a:gd name="connsiteX34" fmla="*/ 3962400 w 4780078"/>
                <a:gd name="connsiteY34" fmla="*/ 1333499 h 1611702"/>
                <a:gd name="connsiteX35" fmla="*/ 4100512 w 4780078"/>
                <a:gd name="connsiteY35" fmla="*/ 1354931 h 1611702"/>
                <a:gd name="connsiteX36" fmla="*/ 4162425 w 4780078"/>
                <a:gd name="connsiteY36" fmla="*/ 1362075 h 1611702"/>
                <a:gd name="connsiteX37" fmla="*/ 4207669 w 4780078"/>
                <a:gd name="connsiteY37" fmla="*/ 1247775 h 1611702"/>
                <a:gd name="connsiteX38" fmla="*/ 4264819 w 4780078"/>
                <a:gd name="connsiteY38" fmla="*/ 1197768 h 1611702"/>
                <a:gd name="connsiteX39" fmla="*/ 4343400 w 4780078"/>
                <a:gd name="connsiteY39" fmla="*/ 1214437 h 1611702"/>
                <a:gd name="connsiteX40" fmla="*/ 4469606 w 4780078"/>
                <a:gd name="connsiteY40" fmla="*/ 1235868 h 1611702"/>
                <a:gd name="connsiteX41" fmla="*/ 4526757 w 4780078"/>
                <a:gd name="connsiteY41" fmla="*/ 1250156 h 1611702"/>
                <a:gd name="connsiteX42" fmla="*/ 4600575 w 4780078"/>
                <a:gd name="connsiteY42" fmla="*/ 1245393 h 1611702"/>
                <a:gd name="connsiteX43" fmla="*/ 4669631 w 4780078"/>
                <a:gd name="connsiteY43" fmla="*/ 1214437 h 1611702"/>
                <a:gd name="connsiteX44" fmla="*/ 4679156 w 4780078"/>
                <a:gd name="connsiteY44" fmla="*/ 1116805 h 1611702"/>
                <a:gd name="connsiteX45" fmla="*/ 4672012 w 4780078"/>
                <a:gd name="connsiteY45" fmla="*/ 1031081 h 1611702"/>
                <a:gd name="connsiteX46" fmla="*/ 4581525 w 4780078"/>
                <a:gd name="connsiteY46" fmla="*/ 966787 h 1611702"/>
                <a:gd name="connsiteX47" fmla="*/ 4541044 w 4780078"/>
                <a:gd name="connsiteY47" fmla="*/ 876300 h 1611702"/>
                <a:gd name="connsiteX48" fmla="*/ 4538662 w 4780078"/>
                <a:gd name="connsiteY48" fmla="*/ 773906 h 1611702"/>
                <a:gd name="connsiteX49" fmla="*/ 4612481 w 4780078"/>
                <a:gd name="connsiteY49" fmla="*/ 692943 h 1611702"/>
                <a:gd name="connsiteX50" fmla="*/ 4724400 w 4780078"/>
                <a:gd name="connsiteY50" fmla="*/ 633412 h 1611702"/>
                <a:gd name="connsiteX51" fmla="*/ 4776787 w 4780078"/>
                <a:gd name="connsiteY51" fmla="*/ 528637 h 1611702"/>
                <a:gd name="connsiteX52" fmla="*/ 4731544 w 4780078"/>
                <a:gd name="connsiteY52" fmla="*/ 407193 h 1611702"/>
                <a:gd name="connsiteX53" fmla="*/ 4629150 w 4780078"/>
                <a:gd name="connsiteY53" fmla="*/ 250031 h 1611702"/>
                <a:gd name="connsiteX54" fmla="*/ 4541044 w 4780078"/>
                <a:gd name="connsiteY54" fmla="*/ 111918 h 1611702"/>
                <a:gd name="connsiteX55" fmla="*/ 4460081 w 4780078"/>
                <a:gd name="connsiteY55" fmla="*/ 0 h 1611702"/>
                <a:gd name="connsiteX56" fmla="*/ 4391025 w 4780078"/>
                <a:gd name="connsiteY56" fmla="*/ 173831 h 1611702"/>
                <a:gd name="connsiteX57" fmla="*/ 4348162 w 4780078"/>
                <a:gd name="connsiteY57" fmla="*/ 235743 h 1611702"/>
                <a:gd name="connsiteX58" fmla="*/ 4252912 w 4780078"/>
                <a:gd name="connsiteY58" fmla="*/ 297656 h 1611702"/>
                <a:gd name="connsiteX59" fmla="*/ 3662362 w 4780078"/>
                <a:gd name="connsiteY59" fmla="*/ 595312 h 1611702"/>
                <a:gd name="connsiteX60" fmla="*/ 2566987 w 4780078"/>
                <a:gd name="connsiteY60" fmla="*/ 600075 h 1611702"/>
                <a:gd name="connsiteX61" fmla="*/ 2466975 w 4780078"/>
                <a:gd name="connsiteY61" fmla="*/ 547687 h 1611702"/>
                <a:gd name="connsiteX62" fmla="*/ 2409825 w 4780078"/>
                <a:gd name="connsiteY62" fmla="*/ 535781 h 1611702"/>
                <a:gd name="connsiteX63" fmla="*/ 2314575 w 4780078"/>
                <a:gd name="connsiteY63" fmla="*/ 535781 h 1611702"/>
                <a:gd name="connsiteX64" fmla="*/ 2257425 w 4780078"/>
                <a:gd name="connsiteY64" fmla="*/ 538162 h 1611702"/>
                <a:gd name="connsiteX65" fmla="*/ 2219325 w 4780078"/>
                <a:gd name="connsiteY65" fmla="*/ 526256 h 1611702"/>
                <a:gd name="connsiteX66" fmla="*/ 2166937 w 4780078"/>
                <a:gd name="connsiteY66" fmla="*/ 528637 h 1611702"/>
                <a:gd name="connsiteX67" fmla="*/ 2124075 w 4780078"/>
                <a:gd name="connsiteY67" fmla="*/ 516731 h 1611702"/>
                <a:gd name="connsiteX68" fmla="*/ 2088356 w 4780078"/>
                <a:gd name="connsiteY68" fmla="*/ 514350 h 1611702"/>
                <a:gd name="connsiteX69" fmla="*/ 2009775 w 4780078"/>
                <a:gd name="connsiteY69" fmla="*/ 497681 h 1611702"/>
                <a:gd name="connsiteX70" fmla="*/ 857250 w 4780078"/>
                <a:gd name="connsiteY70" fmla="*/ 685800 h 1611702"/>
                <a:gd name="connsiteX71" fmla="*/ 454819 w 4780078"/>
                <a:gd name="connsiteY71" fmla="*/ 597693 h 1611702"/>
                <a:gd name="connsiteX72" fmla="*/ 361950 w 4780078"/>
                <a:gd name="connsiteY72" fmla="*/ 585787 h 1611702"/>
                <a:gd name="connsiteX73" fmla="*/ 233362 w 4780078"/>
                <a:gd name="connsiteY73" fmla="*/ 588168 h 1611702"/>
                <a:gd name="connsiteX74" fmla="*/ 0 w 4780078"/>
                <a:gd name="connsiteY74" fmla="*/ 645318 h 1611702"/>
                <a:gd name="connsiteX75" fmla="*/ 0 w 4780078"/>
                <a:gd name="connsiteY75" fmla="*/ 1040606 h 1611702"/>
                <a:gd name="connsiteX0" fmla="*/ 0 w 4780078"/>
                <a:gd name="connsiteY0" fmla="*/ 1040606 h 1611702"/>
                <a:gd name="connsiteX1" fmla="*/ 100012 w 4780078"/>
                <a:gd name="connsiteY1" fmla="*/ 990600 h 1611702"/>
                <a:gd name="connsiteX2" fmla="*/ 185738 w 4780078"/>
                <a:gd name="connsiteY2" fmla="*/ 926305 h 1611702"/>
                <a:gd name="connsiteX3" fmla="*/ 307181 w 4780078"/>
                <a:gd name="connsiteY3" fmla="*/ 883444 h 1611702"/>
                <a:gd name="connsiteX4" fmla="*/ 395288 w 4780078"/>
                <a:gd name="connsiteY4" fmla="*/ 919162 h 1611702"/>
                <a:gd name="connsiteX5" fmla="*/ 516732 w 4780078"/>
                <a:gd name="connsiteY5" fmla="*/ 1019174 h 1611702"/>
                <a:gd name="connsiteX6" fmla="*/ 788194 w 4780078"/>
                <a:gd name="connsiteY6" fmla="*/ 1273968 h 1611702"/>
                <a:gd name="connsiteX7" fmla="*/ 1092994 w 4780078"/>
                <a:gd name="connsiteY7" fmla="*/ 1495425 h 1611702"/>
                <a:gd name="connsiteX8" fmla="*/ 1378744 w 4780078"/>
                <a:gd name="connsiteY8" fmla="*/ 1602581 h 1611702"/>
                <a:gd name="connsiteX9" fmla="*/ 1528761 w 4780078"/>
                <a:gd name="connsiteY9" fmla="*/ 1600200 h 1611702"/>
                <a:gd name="connsiteX10" fmla="*/ 1647825 w 4780078"/>
                <a:gd name="connsiteY10" fmla="*/ 1552575 h 1611702"/>
                <a:gd name="connsiteX11" fmla="*/ 1769268 w 4780078"/>
                <a:gd name="connsiteY11" fmla="*/ 1454942 h 1611702"/>
                <a:gd name="connsiteX12" fmla="*/ 1850231 w 4780078"/>
                <a:gd name="connsiteY12" fmla="*/ 1354931 h 1611702"/>
                <a:gd name="connsiteX13" fmla="*/ 1864518 w 4780078"/>
                <a:gd name="connsiteY13" fmla="*/ 1276350 h 1611702"/>
                <a:gd name="connsiteX14" fmla="*/ 1854994 w 4780078"/>
                <a:gd name="connsiteY14" fmla="*/ 1202531 h 1611702"/>
                <a:gd name="connsiteX15" fmla="*/ 1840706 w 4780078"/>
                <a:gd name="connsiteY15" fmla="*/ 1073944 h 1611702"/>
                <a:gd name="connsiteX16" fmla="*/ 1874044 w 4780078"/>
                <a:gd name="connsiteY16" fmla="*/ 981075 h 1611702"/>
                <a:gd name="connsiteX17" fmla="*/ 2069306 w 4780078"/>
                <a:gd name="connsiteY17" fmla="*/ 1109662 h 1611702"/>
                <a:gd name="connsiteX18" fmla="*/ 2266950 w 4780078"/>
                <a:gd name="connsiteY18" fmla="*/ 1207293 h 1611702"/>
                <a:gd name="connsiteX19" fmla="*/ 2457450 w 4780078"/>
                <a:gd name="connsiteY19" fmla="*/ 1243012 h 1611702"/>
                <a:gd name="connsiteX20" fmla="*/ 2516981 w 4780078"/>
                <a:gd name="connsiteY20" fmla="*/ 1188243 h 1611702"/>
                <a:gd name="connsiteX21" fmla="*/ 2509837 w 4780078"/>
                <a:gd name="connsiteY21" fmla="*/ 1100137 h 1611702"/>
                <a:gd name="connsiteX22" fmla="*/ 2431256 w 4780078"/>
                <a:gd name="connsiteY22" fmla="*/ 923925 h 1611702"/>
                <a:gd name="connsiteX23" fmla="*/ 2362200 w 4780078"/>
                <a:gd name="connsiteY23" fmla="*/ 759618 h 1611702"/>
                <a:gd name="connsiteX24" fmla="*/ 2378869 w 4780078"/>
                <a:gd name="connsiteY24" fmla="*/ 704850 h 1611702"/>
                <a:gd name="connsiteX25" fmla="*/ 2464594 w 4780078"/>
                <a:gd name="connsiteY25" fmla="*/ 711993 h 1611702"/>
                <a:gd name="connsiteX26" fmla="*/ 2650331 w 4780078"/>
                <a:gd name="connsiteY26" fmla="*/ 919162 h 1611702"/>
                <a:gd name="connsiteX27" fmla="*/ 2893219 w 4780078"/>
                <a:gd name="connsiteY27" fmla="*/ 1078706 h 1611702"/>
                <a:gd name="connsiteX28" fmla="*/ 3162300 w 4780078"/>
                <a:gd name="connsiteY28" fmla="*/ 1264443 h 1611702"/>
                <a:gd name="connsiteX29" fmla="*/ 3486150 w 4780078"/>
                <a:gd name="connsiteY29" fmla="*/ 1395412 h 1611702"/>
                <a:gd name="connsiteX30" fmla="*/ 3648075 w 4780078"/>
                <a:gd name="connsiteY30" fmla="*/ 1450181 h 1611702"/>
                <a:gd name="connsiteX31" fmla="*/ 3845719 w 4780078"/>
                <a:gd name="connsiteY31" fmla="*/ 1469231 h 1611702"/>
                <a:gd name="connsiteX32" fmla="*/ 3955256 w 4780078"/>
                <a:gd name="connsiteY32" fmla="*/ 1412081 h 1611702"/>
                <a:gd name="connsiteX33" fmla="*/ 3962400 w 4780078"/>
                <a:gd name="connsiteY33" fmla="*/ 1333499 h 1611702"/>
                <a:gd name="connsiteX34" fmla="*/ 4100512 w 4780078"/>
                <a:gd name="connsiteY34" fmla="*/ 1354931 h 1611702"/>
                <a:gd name="connsiteX35" fmla="*/ 4162425 w 4780078"/>
                <a:gd name="connsiteY35" fmla="*/ 1362075 h 1611702"/>
                <a:gd name="connsiteX36" fmla="*/ 4207669 w 4780078"/>
                <a:gd name="connsiteY36" fmla="*/ 1247775 h 1611702"/>
                <a:gd name="connsiteX37" fmla="*/ 4264819 w 4780078"/>
                <a:gd name="connsiteY37" fmla="*/ 1197768 h 1611702"/>
                <a:gd name="connsiteX38" fmla="*/ 4343400 w 4780078"/>
                <a:gd name="connsiteY38" fmla="*/ 1214437 h 1611702"/>
                <a:gd name="connsiteX39" fmla="*/ 4469606 w 4780078"/>
                <a:gd name="connsiteY39" fmla="*/ 1235868 h 1611702"/>
                <a:gd name="connsiteX40" fmla="*/ 4526757 w 4780078"/>
                <a:gd name="connsiteY40" fmla="*/ 1250156 h 1611702"/>
                <a:gd name="connsiteX41" fmla="*/ 4600575 w 4780078"/>
                <a:gd name="connsiteY41" fmla="*/ 1245393 h 1611702"/>
                <a:gd name="connsiteX42" fmla="*/ 4669631 w 4780078"/>
                <a:gd name="connsiteY42" fmla="*/ 1214437 h 1611702"/>
                <a:gd name="connsiteX43" fmla="*/ 4679156 w 4780078"/>
                <a:gd name="connsiteY43" fmla="*/ 1116805 h 1611702"/>
                <a:gd name="connsiteX44" fmla="*/ 4672012 w 4780078"/>
                <a:gd name="connsiteY44" fmla="*/ 1031081 h 1611702"/>
                <a:gd name="connsiteX45" fmla="*/ 4581525 w 4780078"/>
                <a:gd name="connsiteY45" fmla="*/ 966787 h 1611702"/>
                <a:gd name="connsiteX46" fmla="*/ 4541044 w 4780078"/>
                <a:gd name="connsiteY46" fmla="*/ 876300 h 1611702"/>
                <a:gd name="connsiteX47" fmla="*/ 4538662 w 4780078"/>
                <a:gd name="connsiteY47" fmla="*/ 773906 h 1611702"/>
                <a:gd name="connsiteX48" fmla="*/ 4612481 w 4780078"/>
                <a:gd name="connsiteY48" fmla="*/ 692943 h 1611702"/>
                <a:gd name="connsiteX49" fmla="*/ 4724400 w 4780078"/>
                <a:gd name="connsiteY49" fmla="*/ 633412 h 1611702"/>
                <a:gd name="connsiteX50" fmla="*/ 4776787 w 4780078"/>
                <a:gd name="connsiteY50" fmla="*/ 528637 h 1611702"/>
                <a:gd name="connsiteX51" fmla="*/ 4731544 w 4780078"/>
                <a:gd name="connsiteY51" fmla="*/ 407193 h 1611702"/>
                <a:gd name="connsiteX52" fmla="*/ 4629150 w 4780078"/>
                <a:gd name="connsiteY52" fmla="*/ 250031 h 1611702"/>
                <a:gd name="connsiteX53" fmla="*/ 4541044 w 4780078"/>
                <a:gd name="connsiteY53" fmla="*/ 111918 h 1611702"/>
                <a:gd name="connsiteX54" fmla="*/ 4460081 w 4780078"/>
                <a:gd name="connsiteY54" fmla="*/ 0 h 1611702"/>
                <a:gd name="connsiteX55" fmla="*/ 4391025 w 4780078"/>
                <a:gd name="connsiteY55" fmla="*/ 173831 h 1611702"/>
                <a:gd name="connsiteX56" fmla="*/ 4348162 w 4780078"/>
                <a:gd name="connsiteY56" fmla="*/ 235743 h 1611702"/>
                <a:gd name="connsiteX57" fmla="*/ 4252912 w 4780078"/>
                <a:gd name="connsiteY57" fmla="*/ 297656 h 1611702"/>
                <a:gd name="connsiteX58" fmla="*/ 3662362 w 4780078"/>
                <a:gd name="connsiteY58" fmla="*/ 595312 h 1611702"/>
                <a:gd name="connsiteX59" fmla="*/ 2566987 w 4780078"/>
                <a:gd name="connsiteY59" fmla="*/ 600075 h 1611702"/>
                <a:gd name="connsiteX60" fmla="*/ 2466975 w 4780078"/>
                <a:gd name="connsiteY60" fmla="*/ 547687 h 1611702"/>
                <a:gd name="connsiteX61" fmla="*/ 2409825 w 4780078"/>
                <a:gd name="connsiteY61" fmla="*/ 535781 h 1611702"/>
                <a:gd name="connsiteX62" fmla="*/ 2314575 w 4780078"/>
                <a:gd name="connsiteY62" fmla="*/ 535781 h 1611702"/>
                <a:gd name="connsiteX63" fmla="*/ 2257425 w 4780078"/>
                <a:gd name="connsiteY63" fmla="*/ 538162 h 1611702"/>
                <a:gd name="connsiteX64" fmla="*/ 2219325 w 4780078"/>
                <a:gd name="connsiteY64" fmla="*/ 526256 h 1611702"/>
                <a:gd name="connsiteX65" fmla="*/ 2166937 w 4780078"/>
                <a:gd name="connsiteY65" fmla="*/ 528637 h 1611702"/>
                <a:gd name="connsiteX66" fmla="*/ 2124075 w 4780078"/>
                <a:gd name="connsiteY66" fmla="*/ 516731 h 1611702"/>
                <a:gd name="connsiteX67" fmla="*/ 2088356 w 4780078"/>
                <a:gd name="connsiteY67" fmla="*/ 514350 h 1611702"/>
                <a:gd name="connsiteX68" fmla="*/ 2009775 w 4780078"/>
                <a:gd name="connsiteY68" fmla="*/ 497681 h 1611702"/>
                <a:gd name="connsiteX69" fmla="*/ 857250 w 4780078"/>
                <a:gd name="connsiteY69" fmla="*/ 685800 h 1611702"/>
                <a:gd name="connsiteX70" fmla="*/ 454819 w 4780078"/>
                <a:gd name="connsiteY70" fmla="*/ 597693 h 1611702"/>
                <a:gd name="connsiteX71" fmla="*/ 361950 w 4780078"/>
                <a:gd name="connsiteY71" fmla="*/ 585787 h 1611702"/>
                <a:gd name="connsiteX72" fmla="*/ 233362 w 4780078"/>
                <a:gd name="connsiteY72" fmla="*/ 588168 h 1611702"/>
                <a:gd name="connsiteX73" fmla="*/ 0 w 4780078"/>
                <a:gd name="connsiteY73" fmla="*/ 645318 h 1611702"/>
                <a:gd name="connsiteX74" fmla="*/ 0 w 4780078"/>
                <a:gd name="connsiteY74" fmla="*/ 1040606 h 1611702"/>
                <a:gd name="connsiteX0" fmla="*/ 0 w 4780078"/>
                <a:gd name="connsiteY0" fmla="*/ 1040606 h 1611702"/>
                <a:gd name="connsiteX1" fmla="*/ 100012 w 4780078"/>
                <a:gd name="connsiteY1" fmla="*/ 990600 h 1611702"/>
                <a:gd name="connsiteX2" fmla="*/ 185738 w 4780078"/>
                <a:gd name="connsiteY2" fmla="*/ 926305 h 1611702"/>
                <a:gd name="connsiteX3" fmla="*/ 307181 w 4780078"/>
                <a:gd name="connsiteY3" fmla="*/ 883444 h 1611702"/>
                <a:gd name="connsiteX4" fmla="*/ 395288 w 4780078"/>
                <a:gd name="connsiteY4" fmla="*/ 919162 h 1611702"/>
                <a:gd name="connsiteX5" fmla="*/ 516732 w 4780078"/>
                <a:gd name="connsiteY5" fmla="*/ 1019174 h 1611702"/>
                <a:gd name="connsiteX6" fmla="*/ 788194 w 4780078"/>
                <a:gd name="connsiteY6" fmla="*/ 1273968 h 1611702"/>
                <a:gd name="connsiteX7" fmla="*/ 1092994 w 4780078"/>
                <a:gd name="connsiteY7" fmla="*/ 1495425 h 1611702"/>
                <a:gd name="connsiteX8" fmla="*/ 1378744 w 4780078"/>
                <a:gd name="connsiteY8" fmla="*/ 1602581 h 1611702"/>
                <a:gd name="connsiteX9" fmla="*/ 1528761 w 4780078"/>
                <a:gd name="connsiteY9" fmla="*/ 1600200 h 1611702"/>
                <a:gd name="connsiteX10" fmla="*/ 1647825 w 4780078"/>
                <a:gd name="connsiteY10" fmla="*/ 1552575 h 1611702"/>
                <a:gd name="connsiteX11" fmla="*/ 1769268 w 4780078"/>
                <a:gd name="connsiteY11" fmla="*/ 1454942 h 1611702"/>
                <a:gd name="connsiteX12" fmla="*/ 1850231 w 4780078"/>
                <a:gd name="connsiteY12" fmla="*/ 1354931 h 1611702"/>
                <a:gd name="connsiteX13" fmla="*/ 1864518 w 4780078"/>
                <a:gd name="connsiteY13" fmla="*/ 1276350 h 1611702"/>
                <a:gd name="connsiteX14" fmla="*/ 1854994 w 4780078"/>
                <a:gd name="connsiteY14" fmla="*/ 1202531 h 1611702"/>
                <a:gd name="connsiteX15" fmla="*/ 1840706 w 4780078"/>
                <a:gd name="connsiteY15" fmla="*/ 1073944 h 1611702"/>
                <a:gd name="connsiteX16" fmla="*/ 1874044 w 4780078"/>
                <a:gd name="connsiteY16" fmla="*/ 981075 h 1611702"/>
                <a:gd name="connsiteX17" fmla="*/ 2074068 w 4780078"/>
                <a:gd name="connsiteY17" fmla="*/ 1128712 h 1611702"/>
                <a:gd name="connsiteX18" fmla="*/ 2266950 w 4780078"/>
                <a:gd name="connsiteY18" fmla="*/ 1207293 h 1611702"/>
                <a:gd name="connsiteX19" fmla="*/ 2457450 w 4780078"/>
                <a:gd name="connsiteY19" fmla="*/ 1243012 h 1611702"/>
                <a:gd name="connsiteX20" fmla="*/ 2516981 w 4780078"/>
                <a:gd name="connsiteY20" fmla="*/ 1188243 h 1611702"/>
                <a:gd name="connsiteX21" fmla="*/ 2509837 w 4780078"/>
                <a:gd name="connsiteY21" fmla="*/ 1100137 h 1611702"/>
                <a:gd name="connsiteX22" fmla="*/ 2431256 w 4780078"/>
                <a:gd name="connsiteY22" fmla="*/ 923925 h 1611702"/>
                <a:gd name="connsiteX23" fmla="*/ 2362200 w 4780078"/>
                <a:gd name="connsiteY23" fmla="*/ 759618 h 1611702"/>
                <a:gd name="connsiteX24" fmla="*/ 2378869 w 4780078"/>
                <a:gd name="connsiteY24" fmla="*/ 704850 h 1611702"/>
                <a:gd name="connsiteX25" fmla="*/ 2464594 w 4780078"/>
                <a:gd name="connsiteY25" fmla="*/ 711993 h 1611702"/>
                <a:gd name="connsiteX26" fmla="*/ 2650331 w 4780078"/>
                <a:gd name="connsiteY26" fmla="*/ 919162 h 1611702"/>
                <a:gd name="connsiteX27" fmla="*/ 2893219 w 4780078"/>
                <a:gd name="connsiteY27" fmla="*/ 1078706 h 1611702"/>
                <a:gd name="connsiteX28" fmla="*/ 3162300 w 4780078"/>
                <a:gd name="connsiteY28" fmla="*/ 1264443 h 1611702"/>
                <a:gd name="connsiteX29" fmla="*/ 3486150 w 4780078"/>
                <a:gd name="connsiteY29" fmla="*/ 1395412 h 1611702"/>
                <a:gd name="connsiteX30" fmla="*/ 3648075 w 4780078"/>
                <a:gd name="connsiteY30" fmla="*/ 1450181 h 1611702"/>
                <a:gd name="connsiteX31" fmla="*/ 3845719 w 4780078"/>
                <a:gd name="connsiteY31" fmla="*/ 1469231 h 1611702"/>
                <a:gd name="connsiteX32" fmla="*/ 3955256 w 4780078"/>
                <a:gd name="connsiteY32" fmla="*/ 1412081 h 1611702"/>
                <a:gd name="connsiteX33" fmla="*/ 3962400 w 4780078"/>
                <a:gd name="connsiteY33" fmla="*/ 1333499 h 1611702"/>
                <a:gd name="connsiteX34" fmla="*/ 4100512 w 4780078"/>
                <a:gd name="connsiteY34" fmla="*/ 1354931 h 1611702"/>
                <a:gd name="connsiteX35" fmla="*/ 4162425 w 4780078"/>
                <a:gd name="connsiteY35" fmla="*/ 1362075 h 1611702"/>
                <a:gd name="connsiteX36" fmla="*/ 4207669 w 4780078"/>
                <a:gd name="connsiteY36" fmla="*/ 1247775 h 1611702"/>
                <a:gd name="connsiteX37" fmla="*/ 4264819 w 4780078"/>
                <a:gd name="connsiteY37" fmla="*/ 1197768 h 1611702"/>
                <a:gd name="connsiteX38" fmla="*/ 4343400 w 4780078"/>
                <a:gd name="connsiteY38" fmla="*/ 1214437 h 1611702"/>
                <a:gd name="connsiteX39" fmla="*/ 4469606 w 4780078"/>
                <a:gd name="connsiteY39" fmla="*/ 1235868 h 1611702"/>
                <a:gd name="connsiteX40" fmla="*/ 4526757 w 4780078"/>
                <a:gd name="connsiteY40" fmla="*/ 1250156 h 1611702"/>
                <a:gd name="connsiteX41" fmla="*/ 4600575 w 4780078"/>
                <a:gd name="connsiteY41" fmla="*/ 1245393 h 1611702"/>
                <a:gd name="connsiteX42" fmla="*/ 4669631 w 4780078"/>
                <a:gd name="connsiteY42" fmla="*/ 1214437 h 1611702"/>
                <a:gd name="connsiteX43" fmla="*/ 4679156 w 4780078"/>
                <a:gd name="connsiteY43" fmla="*/ 1116805 h 1611702"/>
                <a:gd name="connsiteX44" fmla="*/ 4672012 w 4780078"/>
                <a:gd name="connsiteY44" fmla="*/ 1031081 h 1611702"/>
                <a:gd name="connsiteX45" fmla="*/ 4581525 w 4780078"/>
                <a:gd name="connsiteY45" fmla="*/ 966787 h 1611702"/>
                <a:gd name="connsiteX46" fmla="*/ 4541044 w 4780078"/>
                <a:gd name="connsiteY46" fmla="*/ 876300 h 1611702"/>
                <a:gd name="connsiteX47" fmla="*/ 4538662 w 4780078"/>
                <a:gd name="connsiteY47" fmla="*/ 773906 h 1611702"/>
                <a:gd name="connsiteX48" fmla="*/ 4612481 w 4780078"/>
                <a:gd name="connsiteY48" fmla="*/ 692943 h 1611702"/>
                <a:gd name="connsiteX49" fmla="*/ 4724400 w 4780078"/>
                <a:gd name="connsiteY49" fmla="*/ 633412 h 1611702"/>
                <a:gd name="connsiteX50" fmla="*/ 4776787 w 4780078"/>
                <a:gd name="connsiteY50" fmla="*/ 528637 h 1611702"/>
                <a:gd name="connsiteX51" fmla="*/ 4731544 w 4780078"/>
                <a:gd name="connsiteY51" fmla="*/ 407193 h 1611702"/>
                <a:gd name="connsiteX52" fmla="*/ 4629150 w 4780078"/>
                <a:gd name="connsiteY52" fmla="*/ 250031 h 1611702"/>
                <a:gd name="connsiteX53" fmla="*/ 4541044 w 4780078"/>
                <a:gd name="connsiteY53" fmla="*/ 111918 h 1611702"/>
                <a:gd name="connsiteX54" fmla="*/ 4460081 w 4780078"/>
                <a:gd name="connsiteY54" fmla="*/ 0 h 1611702"/>
                <a:gd name="connsiteX55" fmla="*/ 4391025 w 4780078"/>
                <a:gd name="connsiteY55" fmla="*/ 173831 h 1611702"/>
                <a:gd name="connsiteX56" fmla="*/ 4348162 w 4780078"/>
                <a:gd name="connsiteY56" fmla="*/ 235743 h 1611702"/>
                <a:gd name="connsiteX57" fmla="*/ 4252912 w 4780078"/>
                <a:gd name="connsiteY57" fmla="*/ 297656 h 1611702"/>
                <a:gd name="connsiteX58" fmla="*/ 3662362 w 4780078"/>
                <a:gd name="connsiteY58" fmla="*/ 595312 h 1611702"/>
                <a:gd name="connsiteX59" fmla="*/ 2566987 w 4780078"/>
                <a:gd name="connsiteY59" fmla="*/ 600075 h 1611702"/>
                <a:gd name="connsiteX60" fmla="*/ 2466975 w 4780078"/>
                <a:gd name="connsiteY60" fmla="*/ 547687 h 1611702"/>
                <a:gd name="connsiteX61" fmla="*/ 2409825 w 4780078"/>
                <a:gd name="connsiteY61" fmla="*/ 535781 h 1611702"/>
                <a:gd name="connsiteX62" fmla="*/ 2314575 w 4780078"/>
                <a:gd name="connsiteY62" fmla="*/ 535781 h 1611702"/>
                <a:gd name="connsiteX63" fmla="*/ 2257425 w 4780078"/>
                <a:gd name="connsiteY63" fmla="*/ 538162 h 1611702"/>
                <a:gd name="connsiteX64" fmla="*/ 2219325 w 4780078"/>
                <a:gd name="connsiteY64" fmla="*/ 526256 h 1611702"/>
                <a:gd name="connsiteX65" fmla="*/ 2166937 w 4780078"/>
                <a:gd name="connsiteY65" fmla="*/ 528637 h 1611702"/>
                <a:gd name="connsiteX66" fmla="*/ 2124075 w 4780078"/>
                <a:gd name="connsiteY66" fmla="*/ 516731 h 1611702"/>
                <a:gd name="connsiteX67" fmla="*/ 2088356 w 4780078"/>
                <a:gd name="connsiteY67" fmla="*/ 514350 h 1611702"/>
                <a:gd name="connsiteX68" fmla="*/ 2009775 w 4780078"/>
                <a:gd name="connsiteY68" fmla="*/ 497681 h 1611702"/>
                <a:gd name="connsiteX69" fmla="*/ 857250 w 4780078"/>
                <a:gd name="connsiteY69" fmla="*/ 685800 h 1611702"/>
                <a:gd name="connsiteX70" fmla="*/ 454819 w 4780078"/>
                <a:gd name="connsiteY70" fmla="*/ 597693 h 1611702"/>
                <a:gd name="connsiteX71" fmla="*/ 361950 w 4780078"/>
                <a:gd name="connsiteY71" fmla="*/ 585787 h 1611702"/>
                <a:gd name="connsiteX72" fmla="*/ 233362 w 4780078"/>
                <a:gd name="connsiteY72" fmla="*/ 588168 h 1611702"/>
                <a:gd name="connsiteX73" fmla="*/ 0 w 4780078"/>
                <a:gd name="connsiteY73" fmla="*/ 645318 h 1611702"/>
                <a:gd name="connsiteX74" fmla="*/ 0 w 4780078"/>
                <a:gd name="connsiteY74" fmla="*/ 1040606 h 1611702"/>
                <a:gd name="connsiteX0" fmla="*/ 0 w 4780078"/>
                <a:gd name="connsiteY0" fmla="*/ 1040606 h 1611702"/>
                <a:gd name="connsiteX1" fmla="*/ 100012 w 4780078"/>
                <a:gd name="connsiteY1" fmla="*/ 990600 h 1611702"/>
                <a:gd name="connsiteX2" fmla="*/ 185738 w 4780078"/>
                <a:gd name="connsiteY2" fmla="*/ 926305 h 1611702"/>
                <a:gd name="connsiteX3" fmla="*/ 307181 w 4780078"/>
                <a:gd name="connsiteY3" fmla="*/ 883444 h 1611702"/>
                <a:gd name="connsiteX4" fmla="*/ 395288 w 4780078"/>
                <a:gd name="connsiteY4" fmla="*/ 919162 h 1611702"/>
                <a:gd name="connsiteX5" fmla="*/ 516732 w 4780078"/>
                <a:gd name="connsiteY5" fmla="*/ 1019174 h 1611702"/>
                <a:gd name="connsiteX6" fmla="*/ 788194 w 4780078"/>
                <a:gd name="connsiteY6" fmla="*/ 1273968 h 1611702"/>
                <a:gd name="connsiteX7" fmla="*/ 1092994 w 4780078"/>
                <a:gd name="connsiteY7" fmla="*/ 1495425 h 1611702"/>
                <a:gd name="connsiteX8" fmla="*/ 1378744 w 4780078"/>
                <a:gd name="connsiteY8" fmla="*/ 1602581 h 1611702"/>
                <a:gd name="connsiteX9" fmla="*/ 1528761 w 4780078"/>
                <a:gd name="connsiteY9" fmla="*/ 1600200 h 1611702"/>
                <a:gd name="connsiteX10" fmla="*/ 1647825 w 4780078"/>
                <a:gd name="connsiteY10" fmla="*/ 1552575 h 1611702"/>
                <a:gd name="connsiteX11" fmla="*/ 1769268 w 4780078"/>
                <a:gd name="connsiteY11" fmla="*/ 1454942 h 1611702"/>
                <a:gd name="connsiteX12" fmla="*/ 1850231 w 4780078"/>
                <a:gd name="connsiteY12" fmla="*/ 1354931 h 1611702"/>
                <a:gd name="connsiteX13" fmla="*/ 1864518 w 4780078"/>
                <a:gd name="connsiteY13" fmla="*/ 1276350 h 1611702"/>
                <a:gd name="connsiteX14" fmla="*/ 1854994 w 4780078"/>
                <a:gd name="connsiteY14" fmla="*/ 1202531 h 1611702"/>
                <a:gd name="connsiteX15" fmla="*/ 1840706 w 4780078"/>
                <a:gd name="connsiteY15" fmla="*/ 1073944 h 1611702"/>
                <a:gd name="connsiteX16" fmla="*/ 1874044 w 4780078"/>
                <a:gd name="connsiteY16" fmla="*/ 981075 h 1611702"/>
                <a:gd name="connsiteX17" fmla="*/ 2074068 w 4780078"/>
                <a:gd name="connsiteY17" fmla="*/ 1128712 h 1611702"/>
                <a:gd name="connsiteX18" fmla="*/ 2271713 w 4780078"/>
                <a:gd name="connsiteY18" fmla="*/ 1221580 h 1611702"/>
                <a:gd name="connsiteX19" fmla="*/ 2457450 w 4780078"/>
                <a:gd name="connsiteY19" fmla="*/ 1243012 h 1611702"/>
                <a:gd name="connsiteX20" fmla="*/ 2516981 w 4780078"/>
                <a:gd name="connsiteY20" fmla="*/ 1188243 h 1611702"/>
                <a:gd name="connsiteX21" fmla="*/ 2509837 w 4780078"/>
                <a:gd name="connsiteY21" fmla="*/ 1100137 h 1611702"/>
                <a:gd name="connsiteX22" fmla="*/ 2431256 w 4780078"/>
                <a:gd name="connsiteY22" fmla="*/ 923925 h 1611702"/>
                <a:gd name="connsiteX23" fmla="*/ 2362200 w 4780078"/>
                <a:gd name="connsiteY23" fmla="*/ 759618 h 1611702"/>
                <a:gd name="connsiteX24" fmla="*/ 2378869 w 4780078"/>
                <a:gd name="connsiteY24" fmla="*/ 704850 h 1611702"/>
                <a:gd name="connsiteX25" fmla="*/ 2464594 w 4780078"/>
                <a:gd name="connsiteY25" fmla="*/ 711993 h 1611702"/>
                <a:gd name="connsiteX26" fmla="*/ 2650331 w 4780078"/>
                <a:gd name="connsiteY26" fmla="*/ 919162 h 1611702"/>
                <a:gd name="connsiteX27" fmla="*/ 2893219 w 4780078"/>
                <a:gd name="connsiteY27" fmla="*/ 1078706 h 1611702"/>
                <a:gd name="connsiteX28" fmla="*/ 3162300 w 4780078"/>
                <a:gd name="connsiteY28" fmla="*/ 1264443 h 1611702"/>
                <a:gd name="connsiteX29" fmla="*/ 3486150 w 4780078"/>
                <a:gd name="connsiteY29" fmla="*/ 1395412 h 1611702"/>
                <a:gd name="connsiteX30" fmla="*/ 3648075 w 4780078"/>
                <a:gd name="connsiteY30" fmla="*/ 1450181 h 1611702"/>
                <a:gd name="connsiteX31" fmla="*/ 3845719 w 4780078"/>
                <a:gd name="connsiteY31" fmla="*/ 1469231 h 1611702"/>
                <a:gd name="connsiteX32" fmla="*/ 3955256 w 4780078"/>
                <a:gd name="connsiteY32" fmla="*/ 1412081 h 1611702"/>
                <a:gd name="connsiteX33" fmla="*/ 3962400 w 4780078"/>
                <a:gd name="connsiteY33" fmla="*/ 1333499 h 1611702"/>
                <a:gd name="connsiteX34" fmla="*/ 4100512 w 4780078"/>
                <a:gd name="connsiteY34" fmla="*/ 1354931 h 1611702"/>
                <a:gd name="connsiteX35" fmla="*/ 4162425 w 4780078"/>
                <a:gd name="connsiteY35" fmla="*/ 1362075 h 1611702"/>
                <a:gd name="connsiteX36" fmla="*/ 4207669 w 4780078"/>
                <a:gd name="connsiteY36" fmla="*/ 1247775 h 1611702"/>
                <a:gd name="connsiteX37" fmla="*/ 4264819 w 4780078"/>
                <a:gd name="connsiteY37" fmla="*/ 1197768 h 1611702"/>
                <a:gd name="connsiteX38" fmla="*/ 4343400 w 4780078"/>
                <a:gd name="connsiteY38" fmla="*/ 1214437 h 1611702"/>
                <a:gd name="connsiteX39" fmla="*/ 4469606 w 4780078"/>
                <a:gd name="connsiteY39" fmla="*/ 1235868 h 1611702"/>
                <a:gd name="connsiteX40" fmla="*/ 4526757 w 4780078"/>
                <a:gd name="connsiteY40" fmla="*/ 1250156 h 1611702"/>
                <a:gd name="connsiteX41" fmla="*/ 4600575 w 4780078"/>
                <a:gd name="connsiteY41" fmla="*/ 1245393 h 1611702"/>
                <a:gd name="connsiteX42" fmla="*/ 4669631 w 4780078"/>
                <a:gd name="connsiteY42" fmla="*/ 1214437 h 1611702"/>
                <a:gd name="connsiteX43" fmla="*/ 4679156 w 4780078"/>
                <a:gd name="connsiteY43" fmla="*/ 1116805 h 1611702"/>
                <a:gd name="connsiteX44" fmla="*/ 4672012 w 4780078"/>
                <a:gd name="connsiteY44" fmla="*/ 1031081 h 1611702"/>
                <a:gd name="connsiteX45" fmla="*/ 4581525 w 4780078"/>
                <a:gd name="connsiteY45" fmla="*/ 966787 h 1611702"/>
                <a:gd name="connsiteX46" fmla="*/ 4541044 w 4780078"/>
                <a:gd name="connsiteY46" fmla="*/ 876300 h 1611702"/>
                <a:gd name="connsiteX47" fmla="*/ 4538662 w 4780078"/>
                <a:gd name="connsiteY47" fmla="*/ 773906 h 1611702"/>
                <a:gd name="connsiteX48" fmla="*/ 4612481 w 4780078"/>
                <a:gd name="connsiteY48" fmla="*/ 692943 h 1611702"/>
                <a:gd name="connsiteX49" fmla="*/ 4724400 w 4780078"/>
                <a:gd name="connsiteY49" fmla="*/ 633412 h 1611702"/>
                <a:gd name="connsiteX50" fmla="*/ 4776787 w 4780078"/>
                <a:gd name="connsiteY50" fmla="*/ 528637 h 1611702"/>
                <a:gd name="connsiteX51" fmla="*/ 4731544 w 4780078"/>
                <a:gd name="connsiteY51" fmla="*/ 407193 h 1611702"/>
                <a:gd name="connsiteX52" fmla="*/ 4629150 w 4780078"/>
                <a:gd name="connsiteY52" fmla="*/ 250031 h 1611702"/>
                <a:gd name="connsiteX53" fmla="*/ 4541044 w 4780078"/>
                <a:gd name="connsiteY53" fmla="*/ 111918 h 1611702"/>
                <a:gd name="connsiteX54" fmla="*/ 4460081 w 4780078"/>
                <a:gd name="connsiteY54" fmla="*/ 0 h 1611702"/>
                <a:gd name="connsiteX55" fmla="*/ 4391025 w 4780078"/>
                <a:gd name="connsiteY55" fmla="*/ 173831 h 1611702"/>
                <a:gd name="connsiteX56" fmla="*/ 4348162 w 4780078"/>
                <a:gd name="connsiteY56" fmla="*/ 235743 h 1611702"/>
                <a:gd name="connsiteX57" fmla="*/ 4252912 w 4780078"/>
                <a:gd name="connsiteY57" fmla="*/ 297656 h 1611702"/>
                <a:gd name="connsiteX58" fmla="*/ 3662362 w 4780078"/>
                <a:gd name="connsiteY58" fmla="*/ 595312 h 1611702"/>
                <a:gd name="connsiteX59" fmla="*/ 2566987 w 4780078"/>
                <a:gd name="connsiteY59" fmla="*/ 600075 h 1611702"/>
                <a:gd name="connsiteX60" fmla="*/ 2466975 w 4780078"/>
                <a:gd name="connsiteY60" fmla="*/ 547687 h 1611702"/>
                <a:gd name="connsiteX61" fmla="*/ 2409825 w 4780078"/>
                <a:gd name="connsiteY61" fmla="*/ 535781 h 1611702"/>
                <a:gd name="connsiteX62" fmla="*/ 2314575 w 4780078"/>
                <a:gd name="connsiteY62" fmla="*/ 535781 h 1611702"/>
                <a:gd name="connsiteX63" fmla="*/ 2257425 w 4780078"/>
                <a:gd name="connsiteY63" fmla="*/ 538162 h 1611702"/>
                <a:gd name="connsiteX64" fmla="*/ 2219325 w 4780078"/>
                <a:gd name="connsiteY64" fmla="*/ 526256 h 1611702"/>
                <a:gd name="connsiteX65" fmla="*/ 2166937 w 4780078"/>
                <a:gd name="connsiteY65" fmla="*/ 528637 h 1611702"/>
                <a:gd name="connsiteX66" fmla="*/ 2124075 w 4780078"/>
                <a:gd name="connsiteY66" fmla="*/ 516731 h 1611702"/>
                <a:gd name="connsiteX67" fmla="*/ 2088356 w 4780078"/>
                <a:gd name="connsiteY67" fmla="*/ 514350 h 1611702"/>
                <a:gd name="connsiteX68" fmla="*/ 2009775 w 4780078"/>
                <a:gd name="connsiteY68" fmla="*/ 497681 h 1611702"/>
                <a:gd name="connsiteX69" fmla="*/ 857250 w 4780078"/>
                <a:gd name="connsiteY69" fmla="*/ 685800 h 1611702"/>
                <a:gd name="connsiteX70" fmla="*/ 454819 w 4780078"/>
                <a:gd name="connsiteY70" fmla="*/ 597693 h 1611702"/>
                <a:gd name="connsiteX71" fmla="*/ 361950 w 4780078"/>
                <a:gd name="connsiteY71" fmla="*/ 585787 h 1611702"/>
                <a:gd name="connsiteX72" fmla="*/ 233362 w 4780078"/>
                <a:gd name="connsiteY72" fmla="*/ 588168 h 1611702"/>
                <a:gd name="connsiteX73" fmla="*/ 0 w 4780078"/>
                <a:gd name="connsiteY73" fmla="*/ 645318 h 1611702"/>
                <a:gd name="connsiteX74" fmla="*/ 0 w 4780078"/>
                <a:gd name="connsiteY74" fmla="*/ 1040606 h 1611702"/>
                <a:gd name="connsiteX0" fmla="*/ 0 w 4780078"/>
                <a:gd name="connsiteY0" fmla="*/ 1040606 h 1611702"/>
                <a:gd name="connsiteX1" fmla="*/ 100012 w 4780078"/>
                <a:gd name="connsiteY1" fmla="*/ 990600 h 1611702"/>
                <a:gd name="connsiteX2" fmla="*/ 185738 w 4780078"/>
                <a:gd name="connsiteY2" fmla="*/ 926305 h 1611702"/>
                <a:gd name="connsiteX3" fmla="*/ 307181 w 4780078"/>
                <a:gd name="connsiteY3" fmla="*/ 883444 h 1611702"/>
                <a:gd name="connsiteX4" fmla="*/ 395288 w 4780078"/>
                <a:gd name="connsiteY4" fmla="*/ 919162 h 1611702"/>
                <a:gd name="connsiteX5" fmla="*/ 516732 w 4780078"/>
                <a:gd name="connsiteY5" fmla="*/ 1019174 h 1611702"/>
                <a:gd name="connsiteX6" fmla="*/ 788194 w 4780078"/>
                <a:gd name="connsiteY6" fmla="*/ 1273968 h 1611702"/>
                <a:gd name="connsiteX7" fmla="*/ 1092994 w 4780078"/>
                <a:gd name="connsiteY7" fmla="*/ 1495425 h 1611702"/>
                <a:gd name="connsiteX8" fmla="*/ 1378744 w 4780078"/>
                <a:gd name="connsiteY8" fmla="*/ 1602581 h 1611702"/>
                <a:gd name="connsiteX9" fmla="*/ 1528761 w 4780078"/>
                <a:gd name="connsiteY9" fmla="*/ 1600200 h 1611702"/>
                <a:gd name="connsiteX10" fmla="*/ 1647825 w 4780078"/>
                <a:gd name="connsiteY10" fmla="*/ 1552575 h 1611702"/>
                <a:gd name="connsiteX11" fmla="*/ 1769268 w 4780078"/>
                <a:gd name="connsiteY11" fmla="*/ 1454942 h 1611702"/>
                <a:gd name="connsiteX12" fmla="*/ 1850231 w 4780078"/>
                <a:gd name="connsiteY12" fmla="*/ 1354931 h 1611702"/>
                <a:gd name="connsiteX13" fmla="*/ 1864518 w 4780078"/>
                <a:gd name="connsiteY13" fmla="*/ 1276350 h 1611702"/>
                <a:gd name="connsiteX14" fmla="*/ 1854994 w 4780078"/>
                <a:gd name="connsiteY14" fmla="*/ 1202531 h 1611702"/>
                <a:gd name="connsiteX15" fmla="*/ 1866900 w 4780078"/>
                <a:gd name="connsiteY15" fmla="*/ 1100138 h 1611702"/>
                <a:gd name="connsiteX16" fmla="*/ 1874044 w 4780078"/>
                <a:gd name="connsiteY16" fmla="*/ 981075 h 1611702"/>
                <a:gd name="connsiteX17" fmla="*/ 2074068 w 4780078"/>
                <a:gd name="connsiteY17" fmla="*/ 1128712 h 1611702"/>
                <a:gd name="connsiteX18" fmla="*/ 2271713 w 4780078"/>
                <a:gd name="connsiteY18" fmla="*/ 1221580 h 1611702"/>
                <a:gd name="connsiteX19" fmla="*/ 2457450 w 4780078"/>
                <a:gd name="connsiteY19" fmla="*/ 1243012 h 1611702"/>
                <a:gd name="connsiteX20" fmla="*/ 2516981 w 4780078"/>
                <a:gd name="connsiteY20" fmla="*/ 1188243 h 1611702"/>
                <a:gd name="connsiteX21" fmla="*/ 2509837 w 4780078"/>
                <a:gd name="connsiteY21" fmla="*/ 1100137 h 1611702"/>
                <a:gd name="connsiteX22" fmla="*/ 2431256 w 4780078"/>
                <a:gd name="connsiteY22" fmla="*/ 923925 h 1611702"/>
                <a:gd name="connsiteX23" fmla="*/ 2362200 w 4780078"/>
                <a:gd name="connsiteY23" fmla="*/ 759618 h 1611702"/>
                <a:gd name="connsiteX24" fmla="*/ 2378869 w 4780078"/>
                <a:gd name="connsiteY24" fmla="*/ 704850 h 1611702"/>
                <a:gd name="connsiteX25" fmla="*/ 2464594 w 4780078"/>
                <a:gd name="connsiteY25" fmla="*/ 711993 h 1611702"/>
                <a:gd name="connsiteX26" fmla="*/ 2650331 w 4780078"/>
                <a:gd name="connsiteY26" fmla="*/ 919162 h 1611702"/>
                <a:gd name="connsiteX27" fmla="*/ 2893219 w 4780078"/>
                <a:gd name="connsiteY27" fmla="*/ 1078706 h 1611702"/>
                <a:gd name="connsiteX28" fmla="*/ 3162300 w 4780078"/>
                <a:gd name="connsiteY28" fmla="*/ 1264443 h 1611702"/>
                <a:gd name="connsiteX29" fmla="*/ 3486150 w 4780078"/>
                <a:gd name="connsiteY29" fmla="*/ 1395412 h 1611702"/>
                <a:gd name="connsiteX30" fmla="*/ 3648075 w 4780078"/>
                <a:gd name="connsiteY30" fmla="*/ 1450181 h 1611702"/>
                <a:gd name="connsiteX31" fmla="*/ 3845719 w 4780078"/>
                <a:gd name="connsiteY31" fmla="*/ 1469231 h 1611702"/>
                <a:gd name="connsiteX32" fmla="*/ 3955256 w 4780078"/>
                <a:gd name="connsiteY32" fmla="*/ 1412081 h 1611702"/>
                <a:gd name="connsiteX33" fmla="*/ 3962400 w 4780078"/>
                <a:gd name="connsiteY33" fmla="*/ 1333499 h 1611702"/>
                <a:gd name="connsiteX34" fmla="*/ 4100512 w 4780078"/>
                <a:gd name="connsiteY34" fmla="*/ 1354931 h 1611702"/>
                <a:gd name="connsiteX35" fmla="*/ 4162425 w 4780078"/>
                <a:gd name="connsiteY35" fmla="*/ 1362075 h 1611702"/>
                <a:gd name="connsiteX36" fmla="*/ 4207669 w 4780078"/>
                <a:gd name="connsiteY36" fmla="*/ 1247775 h 1611702"/>
                <a:gd name="connsiteX37" fmla="*/ 4264819 w 4780078"/>
                <a:gd name="connsiteY37" fmla="*/ 1197768 h 1611702"/>
                <a:gd name="connsiteX38" fmla="*/ 4343400 w 4780078"/>
                <a:gd name="connsiteY38" fmla="*/ 1214437 h 1611702"/>
                <a:gd name="connsiteX39" fmla="*/ 4469606 w 4780078"/>
                <a:gd name="connsiteY39" fmla="*/ 1235868 h 1611702"/>
                <a:gd name="connsiteX40" fmla="*/ 4526757 w 4780078"/>
                <a:gd name="connsiteY40" fmla="*/ 1250156 h 1611702"/>
                <a:gd name="connsiteX41" fmla="*/ 4600575 w 4780078"/>
                <a:gd name="connsiteY41" fmla="*/ 1245393 h 1611702"/>
                <a:gd name="connsiteX42" fmla="*/ 4669631 w 4780078"/>
                <a:gd name="connsiteY42" fmla="*/ 1214437 h 1611702"/>
                <a:gd name="connsiteX43" fmla="*/ 4679156 w 4780078"/>
                <a:gd name="connsiteY43" fmla="*/ 1116805 h 1611702"/>
                <a:gd name="connsiteX44" fmla="*/ 4672012 w 4780078"/>
                <a:gd name="connsiteY44" fmla="*/ 1031081 h 1611702"/>
                <a:gd name="connsiteX45" fmla="*/ 4581525 w 4780078"/>
                <a:gd name="connsiteY45" fmla="*/ 966787 h 1611702"/>
                <a:gd name="connsiteX46" fmla="*/ 4541044 w 4780078"/>
                <a:gd name="connsiteY46" fmla="*/ 876300 h 1611702"/>
                <a:gd name="connsiteX47" fmla="*/ 4538662 w 4780078"/>
                <a:gd name="connsiteY47" fmla="*/ 773906 h 1611702"/>
                <a:gd name="connsiteX48" fmla="*/ 4612481 w 4780078"/>
                <a:gd name="connsiteY48" fmla="*/ 692943 h 1611702"/>
                <a:gd name="connsiteX49" fmla="*/ 4724400 w 4780078"/>
                <a:gd name="connsiteY49" fmla="*/ 633412 h 1611702"/>
                <a:gd name="connsiteX50" fmla="*/ 4776787 w 4780078"/>
                <a:gd name="connsiteY50" fmla="*/ 528637 h 1611702"/>
                <a:gd name="connsiteX51" fmla="*/ 4731544 w 4780078"/>
                <a:gd name="connsiteY51" fmla="*/ 407193 h 1611702"/>
                <a:gd name="connsiteX52" fmla="*/ 4629150 w 4780078"/>
                <a:gd name="connsiteY52" fmla="*/ 250031 h 1611702"/>
                <a:gd name="connsiteX53" fmla="*/ 4541044 w 4780078"/>
                <a:gd name="connsiteY53" fmla="*/ 111918 h 1611702"/>
                <a:gd name="connsiteX54" fmla="*/ 4460081 w 4780078"/>
                <a:gd name="connsiteY54" fmla="*/ 0 h 1611702"/>
                <a:gd name="connsiteX55" fmla="*/ 4391025 w 4780078"/>
                <a:gd name="connsiteY55" fmla="*/ 173831 h 1611702"/>
                <a:gd name="connsiteX56" fmla="*/ 4348162 w 4780078"/>
                <a:gd name="connsiteY56" fmla="*/ 235743 h 1611702"/>
                <a:gd name="connsiteX57" fmla="*/ 4252912 w 4780078"/>
                <a:gd name="connsiteY57" fmla="*/ 297656 h 1611702"/>
                <a:gd name="connsiteX58" fmla="*/ 3662362 w 4780078"/>
                <a:gd name="connsiteY58" fmla="*/ 595312 h 1611702"/>
                <a:gd name="connsiteX59" fmla="*/ 2566987 w 4780078"/>
                <a:gd name="connsiteY59" fmla="*/ 600075 h 1611702"/>
                <a:gd name="connsiteX60" fmla="*/ 2466975 w 4780078"/>
                <a:gd name="connsiteY60" fmla="*/ 547687 h 1611702"/>
                <a:gd name="connsiteX61" fmla="*/ 2409825 w 4780078"/>
                <a:gd name="connsiteY61" fmla="*/ 535781 h 1611702"/>
                <a:gd name="connsiteX62" fmla="*/ 2314575 w 4780078"/>
                <a:gd name="connsiteY62" fmla="*/ 535781 h 1611702"/>
                <a:gd name="connsiteX63" fmla="*/ 2257425 w 4780078"/>
                <a:gd name="connsiteY63" fmla="*/ 538162 h 1611702"/>
                <a:gd name="connsiteX64" fmla="*/ 2219325 w 4780078"/>
                <a:gd name="connsiteY64" fmla="*/ 526256 h 1611702"/>
                <a:gd name="connsiteX65" fmla="*/ 2166937 w 4780078"/>
                <a:gd name="connsiteY65" fmla="*/ 528637 h 1611702"/>
                <a:gd name="connsiteX66" fmla="*/ 2124075 w 4780078"/>
                <a:gd name="connsiteY66" fmla="*/ 516731 h 1611702"/>
                <a:gd name="connsiteX67" fmla="*/ 2088356 w 4780078"/>
                <a:gd name="connsiteY67" fmla="*/ 514350 h 1611702"/>
                <a:gd name="connsiteX68" fmla="*/ 2009775 w 4780078"/>
                <a:gd name="connsiteY68" fmla="*/ 497681 h 1611702"/>
                <a:gd name="connsiteX69" fmla="*/ 857250 w 4780078"/>
                <a:gd name="connsiteY69" fmla="*/ 685800 h 1611702"/>
                <a:gd name="connsiteX70" fmla="*/ 454819 w 4780078"/>
                <a:gd name="connsiteY70" fmla="*/ 597693 h 1611702"/>
                <a:gd name="connsiteX71" fmla="*/ 361950 w 4780078"/>
                <a:gd name="connsiteY71" fmla="*/ 585787 h 1611702"/>
                <a:gd name="connsiteX72" fmla="*/ 233362 w 4780078"/>
                <a:gd name="connsiteY72" fmla="*/ 588168 h 1611702"/>
                <a:gd name="connsiteX73" fmla="*/ 0 w 4780078"/>
                <a:gd name="connsiteY73" fmla="*/ 645318 h 1611702"/>
                <a:gd name="connsiteX74" fmla="*/ 0 w 4780078"/>
                <a:gd name="connsiteY74" fmla="*/ 1040606 h 1611702"/>
                <a:gd name="connsiteX0" fmla="*/ 0 w 4780078"/>
                <a:gd name="connsiteY0" fmla="*/ 1040606 h 1611702"/>
                <a:gd name="connsiteX1" fmla="*/ 100012 w 4780078"/>
                <a:gd name="connsiteY1" fmla="*/ 990600 h 1611702"/>
                <a:gd name="connsiteX2" fmla="*/ 185738 w 4780078"/>
                <a:gd name="connsiteY2" fmla="*/ 926305 h 1611702"/>
                <a:gd name="connsiteX3" fmla="*/ 307181 w 4780078"/>
                <a:gd name="connsiteY3" fmla="*/ 883444 h 1611702"/>
                <a:gd name="connsiteX4" fmla="*/ 395288 w 4780078"/>
                <a:gd name="connsiteY4" fmla="*/ 919162 h 1611702"/>
                <a:gd name="connsiteX5" fmla="*/ 516732 w 4780078"/>
                <a:gd name="connsiteY5" fmla="*/ 1019174 h 1611702"/>
                <a:gd name="connsiteX6" fmla="*/ 788194 w 4780078"/>
                <a:gd name="connsiteY6" fmla="*/ 1273968 h 1611702"/>
                <a:gd name="connsiteX7" fmla="*/ 1092994 w 4780078"/>
                <a:gd name="connsiteY7" fmla="*/ 1495425 h 1611702"/>
                <a:gd name="connsiteX8" fmla="*/ 1378744 w 4780078"/>
                <a:gd name="connsiteY8" fmla="*/ 1602581 h 1611702"/>
                <a:gd name="connsiteX9" fmla="*/ 1528761 w 4780078"/>
                <a:gd name="connsiteY9" fmla="*/ 1600200 h 1611702"/>
                <a:gd name="connsiteX10" fmla="*/ 1647825 w 4780078"/>
                <a:gd name="connsiteY10" fmla="*/ 1552575 h 1611702"/>
                <a:gd name="connsiteX11" fmla="*/ 1769268 w 4780078"/>
                <a:gd name="connsiteY11" fmla="*/ 1454942 h 1611702"/>
                <a:gd name="connsiteX12" fmla="*/ 1850231 w 4780078"/>
                <a:gd name="connsiteY12" fmla="*/ 1354931 h 1611702"/>
                <a:gd name="connsiteX13" fmla="*/ 1864518 w 4780078"/>
                <a:gd name="connsiteY13" fmla="*/ 1276350 h 1611702"/>
                <a:gd name="connsiteX14" fmla="*/ 1854994 w 4780078"/>
                <a:gd name="connsiteY14" fmla="*/ 1202531 h 1611702"/>
                <a:gd name="connsiteX15" fmla="*/ 1866900 w 4780078"/>
                <a:gd name="connsiteY15" fmla="*/ 1100138 h 1611702"/>
                <a:gd name="connsiteX16" fmla="*/ 1885950 w 4780078"/>
                <a:gd name="connsiteY16" fmla="*/ 964406 h 1611702"/>
                <a:gd name="connsiteX17" fmla="*/ 2074068 w 4780078"/>
                <a:gd name="connsiteY17" fmla="*/ 1128712 h 1611702"/>
                <a:gd name="connsiteX18" fmla="*/ 2271713 w 4780078"/>
                <a:gd name="connsiteY18" fmla="*/ 1221580 h 1611702"/>
                <a:gd name="connsiteX19" fmla="*/ 2457450 w 4780078"/>
                <a:gd name="connsiteY19" fmla="*/ 1243012 h 1611702"/>
                <a:gd name="connsiteX20" fmla="*/ 2516981 w 4780078"/>
                <a:gd name="connsiteY20" fmla="*/ 1188243 h 1611702"/>
                <a:gd name="connsiteX21" fmla="*/ 2509837 w 4780078"/>
                <a:gd name="connsiteY21" fmla="*/ 1100137 h 1611702"/>
                <a:gd name="connsiteX22" fmla="*/ 2431256 w 4780078"/>
                <a:gd name="connsiteY22" fmla="*/ 923925 h 1611702"/>
                <a:gd name="connsiteX23" fmla="*/ 2362200 w 4780078"/>
                <a:gd name="connsiteY23" fmla="*/ 759618 h 1611702"/>
                <a:gd name="connsiteX24" fmla="*/ 2378869 w 4780078"/>
                <a:gd name="connsiteY24" fmla="*/ 704850 h 1611702"/>
                <a:gd name="connsiteX25" fmla="*/ 2464594 w 4780078"/>
                <a:gd name="connsiteY25" fmla="*/ 711993 h 1611702"/>
                <a:gd name="connsiteX26" fmla="*/ 2650331 w 4780078"/>
                <a:gd name="connsiteY26" fmla="*/ 919162 h 1611702"/>
                <a:gd name="connsiteX27" fmla="*/ 2893219 w 4780078"/>
                <a:gd name="connsiteY27" fmla="*/ 1078706 h 1611702"/>
                <a:gd name="connsiteX28" fmla="*/ 3162300 w 4780078"/>
                <a:gd name="connsiteY28" fmla="*/ 1264443 h 1611702"/>
                <a:gd name="connsiteX29" fmla="*/ 3486150 w 4780078"/>
                <a:gd name="connsiteY29" fmla="*/ 1395412 h 1611702"/>
                <a:gd name="connsiteX30" fmla="*/ 3648075 w 4780078"/>
                <a:gd name="connsiteY30" fmla="*/ 1450181 h 1611702"/>
                <a:gd name="connsiteX31" fmla="*/ 3845719 w 4780078"/>
                <a:gd name="connsiteY31" fmla="*/ 1469231 h 1611702"/>
                <a:gd name="connsiteX32" fmla="*/ 3955256 w 4780078"/>
                <a:gd name="connsiteY32" fmla="*/ 1412081 h 1611702"/>
                <a:gd name="connsiteX33" fmla="*/ 3962400 w 4780078"/>
                <a:gd name="connsiteY33" fmla="*/ 1333499 h 1611702"/>
                <a:gd name="connsiteX34" fmla="*/ 4100512 w 4780078"/>
                <a:gd name="connsiteY34" fmla="*/ 1354931 h 1611702"/>
                <a:gd name="connsiteX35" fmla="*/ 4162425 w 4780078"/>
                <a:gd name="connsiteY35" fmla="*/ 1362075 h 1611702"/>
                <a:gd name="connsiteX36" fmla="*/ 4207669 w 4780078"/>
                <a:gd name="connsiteY36" fmla="*/ 1247775 h 1611702"/>
                <a:gd name="connsiteX37" fmla="*/ 4264819 w 4780078"/>
                <a:gd name="connsiteY37" fmla="*/ 1197768 h 1611702"/>
                <a:gd name="connsiteX38" fmla="*/ 4343400 w 4780078"/>
                <a:gd name="connsiteY38" fmla="*/ 1214437 h 1611702"/>
                <a:gd name="connsiteX39" fmla="*/ 4469606 w 4780078"/>
                <a:gd name="connsiteY39" fmla="*/ 1235868 h 1611702"/>
                <a:gd name="connsiteX40" fmla="*/ 4526757 w 4780078"/>
                <a:gd name="connsiteY40" fmla="*/ 1250156 h 1611702"/>
                <a:gd name="connsiteX41" fmla="*/ 4600575 w 4780078"/>
                <a:gd name="connsiteY41" fmla="*/ 1245393 h 1611702"/>
                <a:gd name="connsiteX42" fmla="*/ 4669631 w 4780078"/>
                <a:gd name="connsiteY42" fmla="*/ 1214437 h 1611702"/>
                <a:gd name="connsiteX43" fmla="*/ 4679156 w 4780078"/>
                <a:gd name="connsiteY43" fmla="*/ 1116805 h 1611702"/>
                <a:gd name="connsiteX44" fmla="*/ 4672012 w 4780078"/>
                <a:gd name="connsiteY44" fmla="*/ 1031081 h 1611702"/>
                <a:gd name="connsiteX45" fmla="*/ 4581525 w 4780078"/>
                <a:gd name="connsiteY45" fmla="*/ 966787 h 1611702"/>
                <a:gd name="connsiteX46" fmla="*/ 4541044 w 4780078"/>
                <a:gd name="connsiteY46" fmla="*/ 876300 h 1611702"/>
                <a:gd name="connsiteX47" fmla="*/ 4538662 w 4780078"/>
                <a:gd name="connsiteY47" fmla="*/ 773906 h 1611702"/>
                <a:gd name="connsiteX48" fmla="*/ 4612481 w 4780078"/>
                <a:gd name="connsiteY48" fmla="*/ 692943 h 1611702"/>
                <a:gd name="connsiteX49" fmla="*/ 4724400 w 4780078"/>
                <a:gd name="connsiteY49" fmla="*/ 633412 h 1611702"/>
                <a:gd name="connsiteX50" fmla="*/ 4776787 w 4780078"/>
                <a:gd name="connsiteY50" fmla="*/ 528637 h 1611702"/>
                <a:gd name="connsiteX51" fmla="*/ 4731544 w 4780078"/>
                <a:gd name="connsiteY51" fmla="*/ 407193 h 1611702"/>
                <a:gd name="connsiteX52" fmla="*/ 4629150 w 4780078"/>
                <a:gd name="connsiteY52" fmla="*/ 250031 h 1611702"/>
                <a:gd name="connsiteX53" fmla="*/ 4541044 w 4780078"/>
                <a:gd name="connsiteY53" fmla="*/ 111918 h 1611702"/>
                <a:gd name="connsiteX54" fmla="*/ 4460081 w 4780078"/>
                <a:gd name="connsiteY54" fmla="*/ 0 h 1611702"/>
                <a:gd name="connsiteX55" fmla="*/ 4391025 w 4780078"/>
                <a:gd name="connsiteY55" fmla="*/ 173831 h 1611702"/>
                <a:gd name="connsiteX56" fmla="*/ 4348162 w 4780078"/>
                <a:gd name="connsiteY56" fmla="*/ 235743 h 1611702"/>
                <a:gd name="connsiteX57" fmla="*/ 4252912 w 4780078"/>
                <a:gd name="connsiteY57" fmla="*/ 297656 h 1611702"/>
                <a:gd name="connsiteX58" fmla="*/ 3662362 w 4780078"/>
                <a:gd name="connsiteY58" fmla="*/ 595312 h 1611702"/>
                <a:gd name="connsiteX59" fmla="*/ 2566987 w 4780078"/>
                <a:gd name="connsiteY59" fmla="*/ 600075 h 1611702"/>
                <a:gd name="connsiteX60" fmla="*/ 2466975 w 4780078"/>
                <a:gd name="connsiteY60" fmla="*/ 547687 h 1611702"/>
                <a:gd name="connsiteX61" fmla="*/ 2409825 w 4780078"/>
                <a:gd name="connsiteY61" fmla="*/ 535781 h 1611702"/>
                <a:gd name="connsiteX62" fmla="*/ 2314575 w 4780078"/>
                <a:gd name="connsiteY62" fmla="*/ 535781 h 1611702"/>
                <a:gd name="connsiteX63" fmla="*/ 2257425 w 4780078"/>
                <a:gd name="connsiteY63" fmla="*/ 538162 h 1611702"/>
                <a:gd name="connsiteX64" fmla="*/ 2219325 w 4780078"/>
                <a:gd name="connsiteY64" fmla="*/ 526256 h 1611702"/>
                <a:gd name="connsiteX65" fmla="*/ 2166937 w 4780078"/>
                <a:gd name="connsiteY65" fmla="*/ 528637 h 1611702"/>
                <a:gd name="connsiteX66" fmla="*/ 2124075 w 4780078"/>
                <a:gd name="connsiteY66" fmla="*/ 516731 h 1611702"/>
                <a:gd name="connsiteX67" fmla="*/ 2088356 w 4780078"/>
                <a:gd name="connsiteY67" fmla="*/ 514350 h 1611702"/>
                <a:gd name="connsiteX68" fmla="*/ 2009775 w 4780078"/>
                <a:gd name="connsiteY68" fmla="*/ 497681 h 1611702"/>
                <a:gd name="connsiteX69" fmla="*/ 857250 w 4780078"/>
                <a:gd name="connsiteY69" fmla="*/ 685800 h 1611702"/>
                <a:gd name="connsiteX70" fmla="*/ 454819 w 4780078"/>
                <a:gd name="connsiteY70" fmla="*/ 597693 h 1611702"/>
                <a:gd name="connsiteX71" fmla="*/ 361950 w 4780078"/>
                <a:gd name="connsiteY71" fmla="*/ 585787 h 1611702"/>
                <a:gd name="connsiteX72" fmla="*/ 233362 w 4780078"/>
                <a:gd name="connsiteY72" fmla="*/ 588168 h 1611702"/>
                <a:gd name="connsiteX73" fmla="*/ 0 w 4780078"/>
                <a:gd name="connsiteY73" fmla="*/ 645318 h 1611702"/>
                <a:gd name="connsiteX74" fmla="*/ 0 w 4780078"/>
                <a:gd name="connsiteY74" fmla="*/ 1040606 h 1611702"/>
                <a:gd name="connsiteX0" fmla="*/ 0 w 4780078"/>
                <a:gd name="connsiteY0" fmla="*/ 1040606 h 1611702"/>
                <a:gd name="connsiteX1" fmla="*/ 100012 w 4780078"/>
                <a:gd name="connsiteY1" fmla="*/ 990600 h 1611702"/>
                <a:gd name="connsiteX2" fmla="*/ 185738 w 4780078"/>
                <a:gd name="connsiteY2" fmla="*/ 926305 h 1611702"/>
                <a:gd name="connsiteX3" fmla="*/ 307181 w 4780078"/>
                <a:gd name="connsiteY3" fmla="*/ 883444 h 1611702"/>
                <a:gd name="connsiteX4" fmla="*/ 395288 w 4780078"/>
                <a:gd name="connsiteY4" fmla="*/ 919162 h 1611702"/>
                <a:gd name="connsiteX5" fmla="*/ 516732 w 4780078"/>
                <a:gd name="connsiteY5" fmla="*/ 1019174 h 1611702"/>
                <a:gd name="connsiteX6" fmla="*/ 788194 w 4780078"/>
                <a:gd name="connsiteY6" fmla="*/ 1273968 h 1611702"/>
                <a:gd name="connsiteX7" fmla="*/ 1092994 w 4780078"/>
                <a:gd name="connsiteY7" fmla="*/ 1495425 h 1611702"/>
                <a:gd name="connsiteX8" fmla="*/ 1378744 w 4780078"/>
                <a:gd name="connsiteY8" fmla="*/ 1602581 h 1611702"/>
                <a:gd name="connsiteX9" fmla="*/ 1528761 w 4780078"/>
                <a:gd name="connsiteY9" fmla="*/ 1600200 h 1611702"/>
                <a:gd name="connsiteX10" fmla="*/ 1647825 w 4780078"/>
                <a:gd name="connsiteY10" fmla="*/ 1552575 h 1611702"/>
                <a:gd name="connsiteX11" fmla="*/ 1769268 w 4780078"/>
                <a:gd name="connsiteY11" fmla="*/ 1454942 h 1611702"/>
                <a:gd name="connsiteX12" fmla="*/ 1850231 w 4780078"/>
                <a:gd name="connsiteY12" fmla="*/ 1354931 h 1611702"/>
                <a:gd name="connsiteX13" fmla="*/ 1864518 w 4780078"/>
                <a:gd name="connsiteY13" fmla="*/ 1276350 h 1611702"/>
                <a:gd name="connsiteX14" fmla="*/ 1876425 w 4780078"/>
                <a:gd name="connsiteY14" fmla="*/ 1204912 h 1611702"/>
                <a:gd name="connsiteX15" fmla="*/ 1866900 w 4780078"/>
                <a:gd name="connsiteY15" fmla="*/ 1100138 h 1611702"/>
                <a:gd name="connsiteX16" fmla="*/ 1885950 w 4780078"/>
                <a:gd name="connsiteY16" fmla="*/ 964406 h 1611702"/>
                <a:gd name="connsiteX17" fmla="*/ 2074068 w 4780078"/>
                <a:gd name="connsiteY17" fmla="*/ 1128712 h 1611702"/>
                <a:gd name="connsiteX18" fmla="*/ 2271713 w 4780078"/>
                <a:gd name="connsiteY18" fmla="*/ 1221580 h 1611702"/>
                <a:gd name="connsiteX19" fmla="*/ 2457450 w 4780078"/>
                <a:gd name="connsiteY19" fmla="*/ 1243012 h 1611702"/>
                <a:gd name="connsiteX20" fmla="*/ 2516981 w 4780078"/>
                <a:gd name="connsiteY20" fmla="*/ 1188243 h 1611702"/>
                <a:gd name="connsiteX21" fmla="*/ 2509837 w 4780078"/>
                <a:gd name="connsiteY21" fmla="*/ 1100137 h 1611702"/>
                <a:gd name="connsiteX22" fmla="*/ 2431256 w 4780078"/>
                <a:gd name="connsiteY22" fmla="*/ 923925 h 1611702"/>
                <a:gd name="connsiteX23" fmla="*/ 2362200 w 4780078"/>
                <a:gd name="connsiteY23" fmla="*/ 759618 h 1611702"/>
                <a:gd name="connsiteX24" fmla="*/ 2378869 w 4780078"/>
                <a:gd name="connsiteY24" fmla="*/ 704850 h 1611702"/>
                <a:gd name="connsiteX25" fmla="*/ 2464594 w 4780078"/>
                <a:gd name="connsiteY25" fmla="*/ 711993 h 1611702"/>
                <a:gd name="connsiteX26" fmla="*/ 2650331 w 4780078"/>
                <a:gd name="connsiteY26" fmla="*/ 919162 h 1611702"/>
                <a:gd name="connsiteX27" fmla="*/ 2893219 w 4780078"/>
                <a:gd name="connsiteY27" fmla="*/ 1078706 h 1611702"/>
                <a:gd name="connsiteX28" fmla="*/ 3162300 w 4780078"/>
                <a:gd name="connsiteY28" fmla="*/ 1264443 h 1611702"/>
                <a:gd name="connsiteX29" fmla="*/ 3486150 w 4780078"/>
                <a:gd name="connsiteY29" fmla="*/ 1395412 h 1611702"/>
                <a:gd name="connsiteX30" fmla="*/ 3648075 w 4780078"/>
                <a:gd name="connsiteY30" fmla="*/ 1450181 h 1611702"/>
                <a:gd name="connsiteX31" fmla="*/ 3845719 w 4780078"/>
                <a:gd name="connsiteY31" fmla="*/ 1469231 h 1611702"/>
                <a:gd name="connsiteX32" fmla="*/ 3955256 w 4780078"/>
                <a:gd name="connsiteY32" fmla="*/ 1412081 h 1611702"/>
                <a:gd name="connsiteX33" fmla="*/ 3962400 w 4780078"/>
                <a:gd name="connsiteY33" fmla="*/ 1333499 h 1611702"/>
                <a:gd name="connsiteX34" fmla="*/ 4100512 w 4780078"/>
                <a:gd name="connsiteY34" fmla="*/ 1354931 h 1611702"/>
                <a:gd name="connsiteX35" fmla="*/ 4162425 w 4780078"/>
                <a:gd name="connsiteY35" fmla="*/ 1362075 h 1611702"/>
                <a:gd name="connsiteX36" fmla="*/ 4207669 w 4780078"/>
                <a:gd name="connsiteY36" fmla="*/ 1247775 h 1611702"/>
                <a:gd name="connsiteX37" fmla="*/ 4264819 w 4780078"/>
                <a:gd name="connsiteY37" fmla="*/ 1197768 h 1611702"/>
                <a:gd name="connsiteX38" fmla="*/ 4343400 w 4780078"/>
                <a:gd name="connsiteY38" fmla="*/ 1214437 h 1611702"/>
                <a:gd name="connsiteX39" fmla="*/ 4469606 w 4780078"/>
                <a:gd name="connsiteY39" fmla="*/ 1235868 h 1611702"/>
                <a:gd name="connsiteX40" fmla="*/ 4526757 w 4780078"/>
                <a:gd name="connsiteY40" fmla="*/ 1250156 h 1611702"/>
                <a:gd name="connsiteX41" fmla="*/ 4600575 w 4780078"/>
                <a:gd name="connsiteY41" fmla="*/ 1245393 h 1611702"/>
                <a:gd name="connsiteX42" fmla="*/ 4669631 w 4780078"/>
                <a:gd name="connsiteY42" fmla="*/ 1214437 h 1611702"/>
                <a:gd name="connsiteX43" fmla="*/ 4679156 w 4780078"/>
                <a:gd name="connsiteY43" fmla="*/ 1116805 h 1611702"/>
                <a:gd name="connsiteX44" fmla="*/ 4672012 w 4780078"/>
                <a:gd name="connsiteY44" fmla="*/ 1031081 h 1611702"/>
                <a:gd name="connsiteX45" fmla="*/ 4581525 w 4780078"/>
                <a:gd name="connsiteY45" fmla="*/ 966787 h 1611702"/>
                <a:gd name="connsiteX46" fmla="*/ 4541044 w 4780078"/>
                <a:gd name="connsiteY46" fmla="*/ 876300 h 1611702"/>
                <a:gd name="connsiteX47" fmla="*/ 4538662 w 4780078"/>
                <a:gd name="connsiteY47" fmla="*/ 773906 h 1611702"/>
                <a:gd name="connsiteX48" fmla="*/ 4612481 w 4780078"/>
                <a:gd name="connsiteY48" fmla="*/ 692943 h 1611702"/>
                <a:gd name="connsiteX49" fmla="*/ 4724400 w 4780078"/>
                <a:gd name="connsiteY49" fmla="*/ 633412 h 1611702"/>
                <a:gd name="connsiteX50" fmla="*/ 4776787 w 4780078"/>
                <a:gd name="connsiteY50" fmla="*/ 528637 h 1611702"/>
                <a:gd name="connsiteX51" fmla="*/ 4731544 w 4780078"/>
                <a:gd name="connsiteY51" fmla="*/ 407193 h 1611702"/>
                <a:gd name="connsiteX52" fmla="*/ 4629150 w 4780078"/>
                <a:gd name="connsiteY52" fmla="*/ 250031 h 1611702"/>
                <a:gd name="connsiteX53" fmla="*/ 4541044 w 4780078"/>
                <a:gd name="connsiteY53" fmla="*/ 111918 h 1611702"/>
                <a:gd name="connsiteX54" fmla="*/ 4460081 w 4780078"/>
                <a:gd name="connsiteY54" fmla="*/ 0 h 1611702"/>
                <a:gd name="connsiteX55" fmla="*/ 4391025 w 4780078"/>
                <a:gd name="connsiteY55" fmla="*/ 173831 h 1611702"/>
                <a:gd name="connsiteX56" fmla="*/ 4348162 w 4780078"/>
                <a:gd name="connsiteY56" fmla="*/ 235743 h 1611702"/>
                <a:gd name="connsiteX57" fmla="*/ 4252912 w 4780078"/>
                <a:gd name="connsiteY57" fmla="*/ 297656 h 1611702"/>
                <a:gd name="connsiteX58" fmla="*/ 3662362 w 4780078"/>
                <a:gd name="connsiteY58" fmla="*/ 595312 h 1611702"/>
                <a:gd name="connsiteX59" fmla="*/ 2566987 w 4780078"/>
                <a:gd name="connsiteY59" fmla="*/ 600075 h 1611702"/>
                <a:gd name="connsiteX60" fmla="*/ 2466975 w 4780078"/>
                <a:gd name="connsiteY60" fmla="*/ 547687 h 1611702"/>
                <a:gd name="connsiteX61" fmla="*/ 2409825 w 4780078"/>
                <a:gd name="connsiteY61" fmla="*/ 535781 h 1611702"/>
                <a:gd name="connsiteX62" fmla="*/ 2314575 w 4780078"/>
                <a:gd name="connsiteY62" fmla="*/ 535781 h 1611702"/>
                <a:gd name="connsiteX63" fmla="*/ 2257425 w 4780078"/>
                <a:gd name="connsiteY63" fmla="*/ 538162 h 1611702"/>
                <a:gd name="connsiteX64" fmla="*/ 2219325 w 4780078"/>
                <a:gd name="connsiteY64" fmla="*/ 526256 h 1611702"/>
                <a:gd name="connsiteX65" fmla="*/ 2166937 w 4780078"/>
                <a:gd name="connsiteY65" fmla="*/ 528637 h 1611702"/>
                <a:gd name="connsiteX66" fmla="*/ 2124075 w 4780078"/>
                <a:gd name="connsiteY66" fmla="*/ 516731 h 1611702"/>
                <a:gd name="connsiteX67" fmla="*/ 2088356 w 4780078"/>
                <a:gd name="connsiteY67" fmla="*/ 514350 h 1611702"/>
                <a:gd name="connsiteX68" fmla="*/ 2009775 w 4780078"/>
                <a:gd name="connsiteY68" fmla="*/ 497681 h 1611702"/>
                <a:gd name="connsiteX69" fmla="*/ 857250 w 4780078"/>
                <a:gd name="connsiteY69" fmla="*/ 685800 h 1611702"/>
                <a:gd name="connsiteX70" fmla="*/ 454819 w 4780078"/>
                <a:gd name="connsiteY70" fmla="*/ 597693 h 1611702"/>
                <a:gd name="connsiteX71" fmla="*/ 361950 w 4780078"/>
                <a:gd name="connsiteY71" fmla="*/ 585787 h 1611702"/>
                <a:gd name="connsiteX72" fmla="*/ 233362 w 4780078"/>
                <a:gd name="connsiteY72" fmla="*/ 588168 h 1611702"/>
                <a:gd name="connsiteX73" fmla="*/ 0 w 4780078"/>
                <a:gd name="connsiteY73" fmla="*/ 645318 h 1611702"/>
                <a:gd name="connsiteX74" fmla="*/ 0 w 4780078"/>
                <a:gd name="connsiteY74" fmla="*/ 1040606 h 1611702"/>
                <a:gd name="connsiteX0" fmla="*/ 0 w 4780078"/>
                <a:gd name="connsiteY0" fmla="*/ 1040606 h 1611702"/>
                <a:gd name="connsiteX1" fmla="*/ 100012 w 4780078"/>
                <a:gd name="connsiteY1" fmla="*/ 990600 h 1611702"/>
                <a:gd name="connsiteX2" fmla="*/ 185738 w 4780078"/>
                <a:gd name="connsiteY2" fmla="*/ 926305 h 1611702"/>
                <a:gd name="connsiteX3" fmla="*/ 307181 w 4780078"/>
                <a:gd name="connsiteY3" fmla="*/ 883444 h 1611702"/>
                <a:gd name="connsiteX4" fmla="*/ 395288 w 4780078"/>
                <a:gd name="connsiteY4" fmla="*/ 919162 h 1611702"/>
                <a:gd name="connsiteX5" fmla="*/ 516732 w 4780078"/>
                <a:gd name="connsiteY5" fmla="*/ 1019174 h 1611702"/>
                <a:gd name="connsiteX6" fmla="*/ 788194 w 4780078"/>
                <a:gd name="connsiteY6" fmla="*/ 1273968 h 1611702"/>
                <a:gd name="connsiteX7" fmla="*/ 1092994 w 4780078"/>
                <a:gd name="connsiteY7" fmla="*/ 1495425 h 1611702"/>
                <a:gd name="connsiteX8" fmla="*/ 1378744 w 4780078"/>
                <a:gd name="connsiteY8" fmla="*/ 1602581 h 1611702"/>
                <a:gd name="connsiteX9" fmla="*/ 1528761 w 4780078"/>
                <a:gd name="connsiteY9" fmla="*/ 1600200 h 1611702"/>
                <a:gd name="connsiteX10" fmla="*/ 1647825 w 4780078"/>
                <a:gd name="connsiteY10" fmla="*/ 1552575 h 1611702"/>
                <a:gd name="connsiteX11" fmla="*/ 1769268 w 4780078"/>
                <a:gd name="connsiteY11" fmla="*/ 1454942 h 1611702"/>
                <a:gd name="connsiteX12" fmla="*/ 1843087 w 4780078"/>
                <a:gd name="connsiteY12" fmla="*/ 1381125 h 1611702"/>
                <a:gd name="connsiteX13" fmla="*/ 1864518 w 4780078"/>
                <a:gd name="connsiteY13" fmla="*/ 1276350 h 1611702"/>
                <a:gd name="connsiteX14" fmla="*/ 1876425 w 4780078"/>
                <a:gd name="connsiteY14" fmla="*/ 1204912 h 1611702"/>
                <a:gd name="connsiteX15" fmla="*/ 1866900 w 4780078"/>
                <a:gd name="connsiteY15" fmla="*/ 1100138 h 1611702"/>
                <a:gd name="connsiteX16" fmla="*/ 1885950 w 4780078"/>
                <a:gd name="connsiteY16" fmla="*/ 964406 h 1611702"/>
                <a:gd name="connsiteX17" fmla="*/ 2074068 w 4780078"/>
                <a:gd name="connsiteY17" fmla="*/ 1128712 h 1611702"/>
                <a:gd name="connsiteX18" fmla="*/ 2271713 w 4780078"/>
                <a:gd name="connsiteY18" fmla="*/ 1221580 h 1611702"/>
                <a:gd name="connsiteX19" fmla="*/ 2457450 w 4780078"/>
                <a:gd name="connsiteY19" fmla="*/ 1243012 h 1611702"/>
                <a:gd name="connsiteX20" fmla="*/ 2516981 w 4780078"/>
                <a:gd name="connsiteY20" fmla="*/ 1188243 h 1611702"/>
                <a:gd name="connsiteX21" fmla="*/ 2509837 w 4780078"/>
                <a:gd name="connsiteY21" fmla="*/ 1100137 h 1611702"/>
                <a:gd name="connsiteX22" fmla="*/ 2431256 w 4780078"/>
                <a:gd name="connsiteY22" fmla="*/ 923925 h 1611702"/>
                <a:gd name="connsiteX23" fmla="*/ 2362200 w 4780078"/>
                <a:gd name="connsiteY23" fmla="*/ 759618 h 1611702"/>
                <a:gd name="connsiteX24" fmla="*/ 2378869 w 4780078"/>
                <a:gd name="connsiteY24" fmla="*/ 704850 h 1611702"/>
                <a:gd name="connsiteX25" fmla="*/ 2464594 w 4780078"/>
                <a:gd name="connsiteY25" fmla="*/ 711993 h 1611702"/>
                <a:gd name="connsiteX26" fmla="*/ 2650331 w 4780078"/>
                <a:gd name="connsiteY26" fmla="*/ 919162 h 1611702"/>
                <a:gd name="connsiteX27" fmla="*/ 2893219 w 4780078"/>
                <a:gd name="connsiteY27" fmla="*/ 1078706 h 1611702"/>
                <a:gd name="connsiteX28" fmla="*/ 3162300 w 4780078"/>
                <a:gd name="connsiteY28" fmla="*/ 1264443 h 1611702"/>
                <a:gd name="connsiteX29" fmla="*/ 3486150 w 4780078"/>
                <a:gd name="connsiteY29" fmla="*/ 1395412 h 1611702"/>
                <a:gd name="connsiteX30" fmla="*/ 3648075 w 4780078"/>
                <a:gd name="connsiteY30" fmla="*/ 1450181 h 1611702"/>
                <a:gd name="connsiteX31" fmla="*/ 3845719 w 4780078"/>
                <a:gd name="connsiteY31" fmla="*/ 1469231 h 1611702"/>
                <a:gd name="connsiteX32" fmla="*/ 3955256 w 4780078"/>
                <a:gd name="connsiteY32" fmla="*/ 1412081 h 1611702"/>
                <a:gd name="connsiteX33" fmla="*/ 3962400 w 4780078"/>
                <a:gd name="connsiteY33" fmla="*/ 1333499 h 1611702"/>
                <a:gd name="connsiteX34" fmla="*/ 4100512 w 4780078"/>
                <a:gd name="connsiteY34" fmla="*/ 1354931 h 1611702"/>
                <a:gd name="connsiteX35" fmla="*/ 4162425 w 4780078"/>
                <a:gd name="connsiteY35" fmla="*/ 1362075 h 1611702"/>
                <a:gd name="connsiteX36" fmla="*/ 4207669 w 4780078"/>
                <a:gd name="connsiteY36" fmla="*/ 1247775 h 1611702"/>
                <a:gd name="connsiteX37" fmla="*/ 4264819 w 4780078"/>
                <a:gd name="connsiteY37" fmla="*/ 1197768 h 1611702"/>
                <a:gd name="connsiteX38" fmla="*/ 4343400 w 4780078"/>
                <a:gd name="connsiteY38" fmla="*/ 1214437 h 1611702"/>
                <a:gd name="connsiteX39" fmla="*/ 4469606 w 4780078"/>
                <a:gd name="connsiteY39" fmla="*/ 1235868 h 1611702"/>
                <a:gd name="connsiteX40" fmla="*/ 4526757 w 4780078"/>
                <a:gd name="connsiteY40" fmla="*/ 1250156 h 1611702"/>
                <a:gd name="connsiteX41" fmla="*/ 4600575 w 4780078"/>
                <a:gd name="connsiteY41" fmla="*/ 1245393 h 1611702"/>
                <a:gd name="connsiteX42" fmla="*/ 4669631 w 4780078"/>
                <a:gd name="connsiteY42" fmla="*/ 1214437 h 1611702"/>
                <a:gd name="connsiteX43" fmla="*/ 4679156 w 4780078"/>
                <a:gd name="connsiteY43" fmla="*/ 1116805 h 1611702"/>
                <a:gd name="connsiteX44" fmla="*/ 4672012 w 4780078"/>
                <a:gd name="connsiteY44" fmla="*/ 1031081 h 1611702"/>
                <a:gd name="connsiteX45" fmla="*/ 4581525 w 4780078"/>
                <a:gd name="connsiteY45" fmla="*/ 966787 h 1611702"/>
                <a:gd name="connsiteX46" fmla="*/ 4541044 w 4780078"/>
                <a:gd name="connsiteY46" fmla="*/ 876300 h 1611702"/>
                <a:gd name="connsiteX47" fmla="*/ 4538662 w 4780078"/>
                <a:gd name="connsiteY47" fmla="*/ 773906 h 1611702"/>
                <a:gd name="connsiteX48" fmla="*/ 4612481 w 4780078"/>
                <a:gd name="connsiteY48" fmla="*/ 692943 h 1611702"/>
                <a:gd name="connsiteX49" fmla="*/ 4724400 w 4780078"/>
                <a:gd name="connsiteY49" fmla="*/ 633412 h 1611702"/>
                <a:gd name="connsiteX50" fmla="*/ 4776787 w 4780078"/>
                <a:gd name="connsiteY50" fmla="*/ 528637 h 1611702"/>
                <a:gd name="connsiteX51" fmla="*/ 4731544 w 4780078"/>
                <a:gd name="connsiteY51" fmla="*/ 407193 h 1611702"/>
                <a:gd name="connsiteX52" fmla="*/ 4629150 w 4780078"/>
                <a:gd name="connsiteY52" fmla="*/ 250031 h 1611702"/>
                <a:gd name="connsiteX53" fmla="*/ 4541044 w 4780078"/>
                <a:gd name="connsiteY53" fmla="*/ 111918 h 1611702"/>
                <a:gd name="connsiteX54" fmla="*/ 4460081 w 4780078"/>
                <a:gd name="connsiteY54" fmla="*/ 0 h 1611702"/>
                <a:gd name="connsiteX55" fmla="*/ 4391025 w 4780078"/>
                <a:gd name="connsiteY55" fmla="*/ 173831 h 1611702"/>
                <a:gd name="connsiteX56" fmla="*/ 4348162 w 4780078"/>
                <a:gd name="connsiteY56" fmla="*/ 235743 h 1611702"/>
                <a:gd name="connsiteX57" fmla="*/ 4252912 w 4780078"/>
                <a:gd name="connsiteY57" fmla="*/ 297656 h 1611702"/>
                <a:gd name="connsiteX58" fmla="*/ 3662362 w 4780078"/>
                <a:gd name="connsiteY58" fmla="*/ 595312 h 1611702"/>
                <a:gd name="connsiteX59" fmla="*/ 2566987 w 4780078"/>
                <a:gd name="connsiteY59" fmla="*/ 600075 h 1611702"/>
                <a:gd name="connsiteX60" fmla="*/ 2466975 w 4780078"/>
                <a:gd name="connsiteY60" fmla="*/ 547687 h 1611702"/>
                <a:gd name="connsiteX61" fmla="*/ 2409825 w 4780078"/>
                <a:gd name="connsiteY61" fmla="*/ 535781 h 1611702"/>
                <a:gd name="connsiteX62" fmla="*/ 2314575 w 4780078"/>
                <a:gd name="connsiteY62" fmla="*/ 535781 h 1611702"/>
                <a:gd name="connsiteX63" fmla="*/ 2257425 w 4780078"/>
                <a:gd name="connsiteY63" fmla="*/ 538162 h 1611702"/>
                <a:gd name="connsiteX64" fmla="*/ 2219325 w 4780078"/>
                <a:gd name="connsiteY64" fmla="*/ 526256 h 1611702"/>
                <a:gd name="connsiteX65" fmla="*/ 2166937 w 4780078"/>
                <a:gd name="connsiteY65" fmla="*/ 528637 h 1611702"/>
                <a:gd name="connsiteX66" fmla="*/ 2124075 w 4780078"/>
                <a:gd name="connsiteY66" fmla="*/ 516731 h 1611702"/>
                <a:gd name="connsiteX67" fmla="*/ 2088356 w 4780078"/>
                <a:gd name="connsiteY67" fmla="*/ 514350 h 1611702"/>
                <a:gd name="connsiteX68" fmla="*/ 2009775 w 4780078"/>
                <a:gd name="connsiteY68" fmla="*/ 497681 h 1611702"/>
                <a:gd name="connsiteX69" fmla="*/ 857250 w 4780078"/>
                <a:gd name="connsiteY69" fmla="*/ 685800 h 1611702"/>
                <a:gd name="connsiteX70" fmla="*/ 454819 w 4780078"/>
                <a:gd name="connsiteY70" fmla="*/ 597693 h 1611702"/>
                <a:gd name="connsiteX71" fmla="*/ 361950 w 4780078"/>
                <a:gd name="connsiteY71" fmla="*/ 585787 h 1611702"/>
                <a:gd name="connsiteX72" fmla="*/ 233362 w 4780078"/>
                <a:gd name="connsiteY72" fmla="*/ 588168 h 1611702"/>
                <a:gd name="connsiteX73" fmla="*/ 0 w 4780078"/>
                <a:gd name="connsiteY73" fmla="*/ 645318 h 1611702"/>
                <a:gd name="connsiteX74" fmla="*/ 0 w 4780078"/>
                <a:gd name="connsiteY74" fmla="*/ 1040606 h 1611702"/>
                <a:gd name="connsiteX0" fmla="*/ 0 w 4780078"/>
                <a:gd name="connsiteY0" fmla="*/ 1040606 h 1611702"/>
                <a:gd name="connsiteX1" fmla="*/ 100012 w 4780078"/>
                <a:gd name="connsiteY1" fmla="*/ 990600 h 1611702"/>
                <a:gd name="connsiteX2" fmla="*/ 185738 w 4780078"/>
                <a:gd name="connsiteY2" fmla="*/ 926305 h 1611702"/>
                <a:gd name="connsiteX3" fmla="*/ 307181 w 4780078"/>
                <a:gd name="connsiteY3" fmla="*/ 883444 h 1611702"/>
                <a:gd name="connsiteX4" fmla="*/ 395288 w 4780078"/>
                <a:gd name="connsiteY4" fmla="*/ 919162 h 1611702"/>
                <a:gd name="connsiteX5" fmla="*/ 516732 w 4780078"/>
                <a:gd name="connsiteY5" fmla="*/ 1019174 h 1611702"/>
                <a:gd name="connsiteX6" fmla="*/ 788194 w 4780078"/>
                <a:gd name="connsiteY6" fmla="*/ 1273968 h 1611702"/>
                <a:gd name="connsiteX7" fmla="*/ 1092994 w 4780078"/>
                <a:gd name="connsiteY7" fmla="*/ 1495425 h 1611702"/>
                <a:gd name="connsiteX8" fmla="*/ 1378744 w 4780078"/>
                <a:gd name="connsiteY8" fmla="*/ 1602581 h 1611702"/>
                <a:gd name="connsiteX9" fmla="*/ 1528761 w 4780078"/>
                <a:gd name="connsiteY9" fmla="*/ 1600200 h 1611702"/>
                <a:gd name="connsiteX10" fmla="*/ 1647825 w 4780078"/>
                <a:gd name="connsiteY10" fmla="*/ 1552575 h 1611702"/>
                <a:gd name="connsiteX11" fmla="*/ 1769268 w 4780078"/>
                <a:gd name="connsiteY11" fmla="*/ 1454942 h 1611702"/>
                <a:gd name="connsiteX12" fmla="*/ 1843087 w 4780078"/>
                <a:gd name="connsiteY12" fmla="*/ 1381125 h 1611702"/>
                <a:gd name="connsiteX13" fmla="*/ 1864518 w 4780078"/>
                <a:gd name="connsiteY13" fmla="*/ 1276350 h 1611702"/>
                <a:gd name="connsiteX14" fmla="*/ 1885950 w 4780078"/>
                <a:gd name="connsiteY14" fmla="*/ 1197768 h 1611702"/>
                <a:gd name="connsiteX15" fmla="*/ 1866900 w 4780078"/>
                <a:gd name="connsiteY15" fmla="*/ 1100138 h 1611702"/>
                <a:gd name="connsiteX16" fmla="*/ 1885950 w 4780078"/>
                <a:gd name="connsiteY16" fmla="*/ 964406 h 1611702"/>
                <a:gd name="connsiteX17" fmla="*/ 2074068 w 4780078"/>
                <a:gd name="connsiteY17" fmla="*/ 1128712 h 1611702"/>
                <a:gd name="connsiteX18" fmla="*/ 2271713 w 4780078"/>
                <a:gd name="connsiteY18" fmla="*/ 1221580 h 1611702"/>
                <a:gd name="connsiteX19" fmla="*/ 2457450 w 4780078"/>
                <a:gd name="connsiteY19" fmla="*/ 1243012 h 1611702"/>
                <a:gd name="connsiteX20" fmla="*/ 2516981 w 4780078"/>
                <a:gd name="connsiteY20" fmla="*/ 1188243 h 1611702"/>
                <a:gd name="connsiteX21" fmla="*/ 2509837 w 4780078"/>
                <a:gd name="connsiteY21" fmla="*/ 1100137 h 1611702"/>
                <a:gd name="connsiteX22" fmla="*/ 2431256 w 4780078"/>
                <a:gd name="connsiteY22" fmla="*/ 923925 h 1611702"/>
                <a:gd name="connsiteX23" fmla="*/ 2362200 w 4780078"/>
                <a:gd name="connsiteY23" fmla="*/ 759618 h 1611702"/>
                <a:gd name="connsiteX24" fmla="*/ 2378869 w 4780078"/>
                <a:gd name="connsiteY24" fmla="*/ 704850 h 1611702"/>
                <a:gd name="connsiteX25" fmla="*/ 2464594 w 4780078"/>
                <a:gd name="connsiteY25" fmla="*/ 711993 h 1611702"/>
                <a:gd name="connsiteX26" fmla="*/ 2650331 w 4780078"/>
                <a:gd name="connsiteY26" fmla="*/ 919162 h 1611702"/>
                <a:gd name="connsiteX27" fmla="*/ 2893219 w 4780078"/>
                <a:gd name="connsiteY27" fmla="*/ 1078706 h 1611702"/>
                <a:gd name="connsiteX28" fmla="*/ 3162300 w 4780078"/>
                <a:gd name="connsiteY28" fmla="*/ 1264443 h 1611702"/>
                <a:gd name="connsiteX29" fmla="*/ 3486150 w 4780078"/>
                <a:gd name="connsiteY29" fmla="*/ 1395412 h 1611702"/>
                <a:gd name="connsiteX30" fmla="*/ 3648075 w 4780078"/>
                <a:gd name="connsiteY30" fmla="*/ 1450181 h 1611702"/>
                <a:gd name="connsiteX31" fmla="*/ 3845719 w 4780078"/>
                <a:gd name="connsiteY31" fmla="*/ 1469231 h 1611702"/>
                <a:gd name="connsiteX32" fmla="*/ 3955256 w 4780078"/>
                <a:gd name="connsiteY32" fmla="*/ 1412081 h 1611702"/>
                <a:gd name="connsiteX33" fmla="*/ 3962400 w 4780078"/>
                <a:gd name="connsiteY33" fmla="*/ 1333499 h 1611702"/>
                <a:gd name="connsiteX34" fmla="*/ 4100512 w 4780078"/>
                <a:gd name="connsiteY34" fmla="*/ 1354931 h 1611702"/>
                <a:gd name="connsiteX35" fmla="*/ 4162425 w 4780078"/>
                <a:gd name="connsiteY35" fmla="*/ 1362075 h 1611702"/>
                <a:gd name="connsiteX36" fmla="*/ 4207669 w 4780078"/>
                <a:gd name="connsiteY36" fmla="*/ 1247775 h 1611702"/>
                <a:gd name="connsiteX37" fmla="*/ 4264819 w 4780078"/>
                <a:gd name="connsiteY37" fmla="*/ 1197768 h 1611702"/>
                <a:gd name="connsiteX38" fmla="*/ 4343400 w 4780078"/>
                <a:gd name="connsiteY38" fmla="*/ 1214437 h 1611702"/>
                <a:gd name="connsiteX39" fmla="*/ 4469606 w 4780078"/>
                <a:gd name="connsiteY39" fmla="*/ 1235868 h 1611702"/>
                <a:gd name="connsiteX40" fmla="*/ 4526757 w 4780078"/>
                <a:gd name="connsiteY40" fmla="*/ 1250156 h 1611702"/>
                <a:gd name="connsiteX41" fmla="*/ 4600575 w 4780078"/>
                <a:gd name="connsiteY41" fmla="*/ 1245393 h 1611702"/>
                <a:gd name="connsiteX42" fmla="*/ 4669631 w 4780078"/>
                <a:gd name="connsiteY42" fmla="*/ 1214437 h 1611702"/>
                <a:gd name="connsiteX43" fmla="*/ 4679156 w 4780078"/>
                <a:gd name="connsiteY43" fmla="*/ 1116805 h 1611702"/>
                <a:gd name="connsiteX44" fmla="*/ 4672012 w 4780078"/>
                <a:gd name="connsiteY44" fmla="*/ 1031081 h 1611702"/>
                <a:gd name="connsiteX45" fmla="*/ 4581525 w 4780078"/>
                <a:gd name="connsiteY45" fmla="*/ 966787 h 1611702"/>
                <a:gd name="connsiteX46" fmla="*/ 4541044 w 4780078"/>
                <a:gd name="connsiteY46" fmla="*/ 876300 h 1611702"/>
                <a:gd name="connsiteX47" fmla="*/ 4538662 w 4780078"/>
                <a:gd name="connsiteY47" fmla="*/ 773906 h 1611702"/>
                <a:gd name="connsiteX48" fmla="*/ 4612481 w 4780078"/>
                <a:gd name="connsiteY48" fmla="*/ 692943 h 1611702"/>
                <a:gd name="connsiteX49" fmla="*/ 4724400 w 4780078"/>
                <a:gd name="connsiteY49" fmla="*/ 633412 h 1611702"/>
                <a:gd name="connsiteX50" fmla="*/ 4776787 w 4780078"/>
                <a:gd name="connsiteY50" fmla="*/ 528637 h 1611702"/>
                <a:gd name="connsiteX51" fmla="*/ 4731544 w 4780078"/>
                <a:gd name="connsiteY51" fmla="*/ 407193 h 1611702"/>
                <a:gd name="connsiteX52" fmla="*/ 4629150 w 4780078"/>
                <a:gd name="connsiteY52" fmla="*/ 250031 h 1611702"/>
                <a:gd name="connsiteX53" fmla="*/ 4541044 w 4780078"/>
                <a:gd name="connsiteY53" fmla="*/ 111918 h 1611702"/>
                <a:gd name="connsiteX54" fmla="*/ 4460081 w 4780078"/>
                <a:gd name="connsiteY54" fmla="*/ 0 h 1611702"/>
                <a:gd name="connsiteX55" fmla="*/ 4391025 w 4780078"/>
                <a:gd name="connsiteY55" fmla="*/ 173831 h 1611702"/>
                <a:gd name="connsiteX56" fmla="*/ 4348162 w 4780078"/>
                <a:gd name="connsiteY56" fmla="*/ 235743 h 1611702"/>
                <a:gd name="connsiteX57" fmla="*/ 4252912 w 4780078"/>
                <a:gd name="connsiteY57" fmla="*/ 297656 h 1611702"/>
                <a:gd name="connsiteX58" fmla="*/ 3662362 w 4780078"/>
                <a:gd name="connsiteY58" fmla="*/ 595312 h 1611702"/>
                <a:gd name="connsiteX59" fmla="*/ 2566987 w 4780078"/>
                <a:gd name="connsiteY59" fmla="*/ 600075 h 1611702"/>
                <a:gd name="connsiteX60" fmla="*/ 2466975 w 4780078"/>
                <a:gd name="connsiteY60" fmla="*/ 547687 h 1611702"/>
                <a:gd name="connsiteX61" fmla="*/ 2409825 w 4780078"/>
                <a:gd name="connsiteY61" fmla="*/ 535781 h 1611702"/>
                <a:gd name="connsiteX62" fmla="*/ 2314575 w 4780078"/>
                <a:gd name="connsiteY62" fmla="*/ 535781 h 1611702"/>
                <a:gd name="connsiteX63" fmla="*/ 2257425 w 4780078"/>
                <a:gd name="connsiteY63" fmla="*/ 538162 h 1611702"/>
                <a:gd name="connsiteX64" fmla="*/ 2219325 w 4780078"/>
                <a:gd name="connsiteY64" fmla="*/ 526256 h 1611702"/>
                <a:gd name="connsiteX65" fmla="*/ 2166937 w 4780078"/>
                <a:gd name="connsiteY65" fmla="*/ 528637 h 1611702"/>
                <a:gd name="connsiteX66" fmla="*/ 2124075 w 4780078"/>
                <a:gd name="connsiteY66" fmla="*/ 516731 h 1611702"/>
                <a:gd name="connsiteX67" fmla="*/ 2088356 w 4780078"/>
                <a:gd name="connsiteY67" fmla="*/ 514350 h 1611702"/>
                <a:gd name="connsiteX68" fmla="*/ 2009775 w 4780078"/>
                <a:gd name="connsiteY68" fmla="*/ 497681 h 1611702"/>
                <a:gd name="connsiteX69" fmla="*/ 857250 w 4780078"/>
                <a:gd name="connsiteY69" fmla="*/ 685800 h 1611702"/>
                <a:gd name="connsiteX70" fmla="*/ 454819 w 4780078"/>
                <a:gd name="connsiteY70" fmla="*/ 597693 h 1611702"/>
                <a:gd name="connsiteX71" fmla="*/ 361950 w 4780078"/>
                <a:gd name="connsiteY71" fmla="*/ 585787 h 1611702"/>
                <a:gd name="connsiteX72" fmla="*/ 233362 w 4780078"/>
                <a:gd name="connsiteY72" fmla="*/ 588168 h 1611702"/>
                <a:gd name="connsiteX73" fmla="*/ 0 w 4780078"/>
                <a:gd name="connsiteY73" fmla="*/ 645318 h 1611702"/>
                <a:gd name="connsiteX74" fmla="*/ 0 w 4780078"/>
                <a:gd name="connsiteY74" fmla="*/ 1040606 h 1611702"/>
                <a:gd name="connsiteX0" fmla="*/ 0 w 4780078"/>
                <a:gd name="connsiteY0" fmla="*/ 1040606 h 1611702"/>
                <a:gd name="connsiteX1" fmla="*/ 100012 w 4780078"/>
                <a:gd name="connsiteY1" fmla="*/ 990600 h 1611702"/>
                <a:gd name="connsiteX2" fmla="*/ 185738 w 4780078"/>
                <a:gd name="connsiteY2" fmla="*/ 926305 h 1611702"/>
                <a:gd name="connsiteX3" fmla="*/ 307181 w 4780078"/>
                <a:gd name="connsiteY3" fmla="*/ 883444 h 1611702"/>
                <a:gd name="connsiteX4" fmla="*/ 395288 w 4780078"/>
                <a:gd name="connsiteY4" fmla="*/ 919162 h 1611702"/>
                <a:gd name="connsiteX5" fmla="*/ 516732 w 4780078"/>
                <a:gd name="connsiteY5" fmla="*/ 1019174 h 1611702"/>
                <a:gd name="connsiteX6" fmla="*/ 788194 w 4780078"/>
                <a:gd name="connsiteY6" fmla="*/ 1273968 h 1611702"/>
                <a:gd name="connsiteX7" fmla="*/ 1092994 w 4780078"/>
                <a:gd name="connsiteY7" fmla="*/ 1495425 h 1611702"/>
                <a:gd name="connsiteX8" fmla="*/ 1378744 w 4780078"/>
                <a:gd name="connsiteY8" fmla="*/ 1602581 h 1611702"/>
                <a:gd name="connsiteX9" fmla="*/ 1528761 w 4780078"/>
                <a:gd name="connsiteY9" fmla="*/ 1600200 h 1611702"/>
                <a:gd name="connsiteX10" fmla="*/ 1647825 w 4780078"/>
                <a:gd name="connsiteY10" fmla="*/ 1552575 h 1611702"/>
                <a:gd name="connsiteX11" fmla="*/ 1769268 w 4780078"/>
                <a:gd name="connsiteY11" fmla="*/ 1454942 h 1611702"/>
                <a:gd name="connsiteX12" fmla="*/ 1843087 w 4780078"/>
                <a:gd name="connsiteY12" fmla="*/ 1381125 h 1611702"/>
                <a:gd name="connsiteX13" fmla="*/ 1864518 w 4780078"/>
                <a:gd name="connsiteY13" fmla="*/ 1276350 h 1611702"/>
                <a:gd name="connsiteX14" fmla="*/ 1876425 w 4780078"/>
                <a:gd name="connsiteY14" fmla="*/ 1202531 h 1611702"/>
                <a:gd name="connsiteX15" fmla="*/ 1866900 w 4780078"/>
                <a:gd name="connsiteY15" fmla="*/ 1100138 h 1611702"/>
                <a:gd name="connsiteX16" fmla="*/ 1885950 w 4780078"/>
                <a:gd name="connsiteY16" fmla="*/ 964406 h 1611702"/>
                <a:gd name="connsiteX17" fmla="*/ 2074068 w 4780078"/>
                <a:gd name="connsiteY17" fmla="*/ 1128712 h 1611702"/>
                <a:gd name="connsiteX18" fmla="*/ 2271713 w 4780078"/>
                <a:gd name="connsiteY18" fmla="*/ 1221580 h 1611702"/>
                <a:gd name="connsiteX19" fmla="*/ 2457450 w 4780078"/>
                <a:gd name="connsiteY19" fmla="*/ 1243012 h 1611702"/>
                <a:gd name="connsiteX20" fmla="*/ 2516981 w 4780078"/>
                <a:gd name="connsiteY20" fmla="*/ 1188243 h 1611702"/>
                <a:gd name="connsiteX21" fmla="*/ 2509837 w 4780078"/>
                <a:gd name="connsiteY21" fmla="*/ 1100137 h 1611702"/>
                <a:gd name="connsiteX22" fmla="*/ 2431256 w 4780078"/>
                <a:gd name="connsiteY22" fmla="*/ 923925 h 1611702"/>
                <a:gd name="connsiteX23" fmla="*/ 2362200 w 4780078"/>
                <a:gd name="connsiteY23" fmla="*/ 759618 h 1611702"/>
                <a:gd name="connsiteX24" fmla="*/ 2378869 w 4780078"/>
                <a:gd name="connsiteY24" fmla="*/ 704850 h 1611702"/>
                <a:gd name="connsiteX25" fmla="*/ 2464594 w 4780078"/>
                <a:gd name="connsiteY25" fmla="*/ 711993 h 1611702"/>
                <a:gd name="connsiteX26" fmla="*/ 2650331 w 4780078"/>
                <a:gd name="connsiteY26" fmla="*/ 919162 h 1611702"/>
                <a:gd name="connsiteX27" fmla="*/ 2893219 w 4780078"/>
                <a:gd name="connsiteY27" fmla="*/ 1078706 h 1611702"/>
                <a:gd name="connsiteX28" fmla="*/ 3162300 w 4780078"/>
                <a:gd name="connsiteY28" fmla="*/ 1264443 h 1611702"/>
                <a:gd name="connsiteX29" fmla="*/ 3486150 w 4780078"/>
                <a:gd name="connsiteY29" fmla="*/ 1395412 h 1611702"/>
                <a:gd name="connsiteX30" fmla="*/ 3648075 w 4780078"/>
                <a:gd name="connsiteY30" fmla="*/ 1450181 h 1611702"/>
                <a:gd name="connsiteX31" fmla="*/ 3845719 w 4780078"/>
                <a:gd name="connsiteY31" fmla="*/ 1469231 h 1611702"/>
                <a:gd name="connsiteX32" fmla="*/ 3955256 w 4780078"/>
                <a:gd name="connsiteY32" fmla="*/ 1412081 h 1611702"/>
                <a:gd name="connsiteX33" fmla="*/ 3962400 w 4780078"/>
                <a:gd name="connsiteY33" fmla="*/ 1333499 h 1611702"/>
                <a:gd name="connsiteX34" fmla="*/ 4100512 w 4780078"/>
                <a:gd name="connsiteY34" fmla="*/ 1354931 h 1611702"/>
                <a:gd name="connsiteX35" fmla="*/ 4162425 w 4780078"/>
                <a:gd name="connsiteY35" fmla="*/ 1362075 h 1611702"/>
                <a:gd name="connsiteX36" fmla="*/ 4207669 w 4780078"/>
                <a:gd name="connsiteY36" fmla="*/ 1247775 h 1611702"/>
                <a:gd name="connsiteX37" fmla="*/ 4264819 w 4780078"/>
                <a:gd name="connsiteY37" fmla="*/ 1197768 h 1611702"/>
                <a:gd name="connsiteX38" fmla="*/ 4343400 w 4780078"/>
                <a:gd name="connsiteY38" fmla="*/ 1214437 h 1611702"/>
                <a:gd name="connsiteX39" fmla="*/ 4469606 w 4780078"/>
                <a:gd name="connsiteY39" fmla="*/ 1235868 h 1611702"/>
                <a:gd name="connsiteX40" fmla="*/ 4526757 w 4780078"/>
                <a:gd name="connsiteY40" fmla="*/ 1250156 h 1611702"/>
                <a:gd name="connsiteX41" fmla="*/ 4600575 w 4780078"/>
                <a:gd name="connsiteY41" fmla="*/ 1245393 h 1611702"/>
                <a:gd name="connsiteX42" fmla="*/ 4669631 w 4780078"/>
                <a:gd name="connsiteY42" fmla="*/ 1214437 h 1611702"/>
                <a:gd name="connsiteX43" fmla="*/ 4679156 w 4780078"/>
                <a:gd name="connsiteY43" fmla="*/ 1116805 h 1611702"/>
                <a:gd name="connsiteX44" fmla="*/ 4672012 w 4780078"/>
                <a:gd name="connsiteY44" fmla="*/ 1031081 h 1611702"/>
                <a:gd name="connsiteX45" fmla="*/ 4581525 w 4780078"/>
                <a:gd name="connsiteY45" fmla="*/ 966787 h 1611702"/>
                <a:gd name="connsiteX46" fmla="*/ 4541044 w 4780078"/>
                <a:gd name="connsiteY46" fmla="*/ 876300 h 1611702"/>
                <a:gd name="connsiteX47" fmla="*/ 4538662 w 4780078"/>
                <a:gd name="connsiteY47" fmla="*/ 773906 h 1611702"/>
                <a:gd name="connsiteX48" fmla="*/ 4612481 w 4780078"/>
                <a:gd name="connsiteY48" fmla="*/ 692943 h 1611702"/>
                <a:gd name="connsiteX49" fmla="*/ 4724400 w 4780078"/>
                <a:gd name="connsiteY49" fmla="*/ 633412 h 1611702"/>
                <a:gd name="connsiteX50" fmla="*/ 4776787 w 4780078"/>
                <a:gd name="connsiteY50" fmla="*/ 528637 h 1611702"/>
                <a:gd name="connsiteX51" fmla="*/ 4731544 w 4780078"/>
                <a:gd name="connsiteY51" fmla="*/ 407193 h 1611702"/>
                <a:gd name="connsiteX52" fmla="*/ 4629150 w 4780078"/>
                <a:gd name="connsiteY52" fmla="*/ 250031 h 1611702"/>
                <a:gd name="connsiteX53" fmla="*/ 4541044 w 4780078"/>
                <a:gd name="connsiteY53" fmla="*/ 111918 h 1611702"/>
                <a:gd name="connsiteX54" fmla="*/ 4460081 w 4780078"/>
                <a:gd name="connsiteY54" fmla="*/ 0 h 1611702"/>
                <a:gd name="connsiteX55" fmla="*/ 4391025 w 4780078"/>
                <a:gd name="connsiteY55" fmla="*/ 173831 h 1611702"/>
                <a:gd name="connsiteX56" fmla="*/ 4348162 w 4780078"/>
                <a:gd name="connsiteY56" fmla="*/ 235743 h 1611702"/>
                <a:gd name="connsiteX57" fmla="*/ 4252912 w 4780078"/>
                <a:gd name="connsiteY57" fmla="*/ 297656 h 1611702"/>
                <a:gd name="connsiteX58" fmla="*/ 3662362 w 4780078"/>
                <a:gd name="connsiteY58" fmla="*/ 595312 h 1611702"/>
                <a:gd name="connsiteX59" fmla="*/ 2566987 w 4780078"/>
                <a:gd name="connsiteY59" fmla="*/ 600075 h 1611702"/>
                <a:gd name="connsiteX60" fmla="*/ 2466975 w 4780078"/>
                <a:gd name="connsiteY60" fmla="*/ 547687 h 1611702"/>
                <a:gd name="connsiteX61" fmla="*/ 2409825 w 4780078"/>
                <a:gd name="connsiteY61" fmla="*/ 535781 h 1611702"/>
                <a:gd name="connsiteX62" fmla="*/ 2314575 w 4780078"/>
                <a:gd name="connsiteY62" fmla="*/ 535781 h 1611702"/>
                <a:gd name="connsiteX63" fmla="*/ 2257425 w 4780078"/>
                <a:gd name="connsiteY63" fmla="*/ 538162 h 1611702"/>
                <a:gd name="connsiteX64" fmla="*/ 2219325 w 4780078"/>
                <a:gd name="connsiteY64" fmla="*/ 526256 h 1611702"/>
                <a:gd name="connsiteX65" fmla="*/ 2166937 w 4780078"/>
                <a:gd name="connsiteY65" fmla="*/ 528637 h 1611702"/>
                <a:gd name="connsiteX66" fmla="*/ 2124075 w 4780078"/>
                <a:gd name="connsiteY66" fmla="*/ 516731 h 1611702"/>
                <a:gd name="connsiteX67" fmla="*/ 2088356 w 4780078"/>
                <a:gd name="connsiteY67" fmla="*/ 514350 h 1611702"/>
                <a:gd name="connsiteX68" fmla="*/ 2009775 w 4780078"/>
                <a:gd name="connsiteY68" fmla="*/ 497681 h 1611702"/>
                <a:gd name="connsiteX69" fmla="*/ 857250 w 4780078"/>
                <a:gd name="connsiteY69" fmla="*/ 685800 h 1611702"/>
                <a:gd name="connsiteX70" fmla="*/ 454819 w 4780078"/>
                <a:gd name="connsiteY70" fmla="*/ 597693 h 1611702"/>
                <a:gd name="connsiteX71" fmla="*/ 361950 w 4780078"/>
                <a:gd name="connsiteY71" fmla="*/ 585787 h 1611702"/>
                <a:gd name="connsiteX72" fmla="*/ 233362 w 4780078"/>
                <a:gd name="connsiteY72" fmla="*/ 588168 h 1611702"/>
                <a:gd name="connsiteX73" fmla="*/ 0 w 4780078"/>
                <a:gd name="connsiteY73" fmla="*/ 645318 h 1611702"/>
                <a:gd name="connsiteX74" fmla="*/ 0 w 4780078"/>
                <a:gd name="connsiteY74" fmla="*/ 1040606 h 1611702"/>
                <a:gd name="connsiteX0" fmla="*/ 0 w 4780078"/>
                <a:gd name="connsiteY0" fmla="*/ 1040606 h 1611702"/>
                <a:gd name="connsiteX1" fmla="*/ 100012 w 4780078"/>
                <a:gd name="connsiteY1" fmla="*/ 990600 h 1611702"/>
                <a:gd name="connsiteX2" fmla="*/ 185738 w 4780078"/>
                <a:gd name="connsiteY2" fmla="*/ 926305 h 1611702"/>
                <a:gd name="connsiteX3" fmla="*/ 307181 w 4780078"/>
                <a:gd name="connsiteY3" fmla="*/ 883444 h 1611702"/>
                <a:gd name="connsiteX4" fmla="*/ 395288 w 4780078"/>
                <a:gd name="connsiteY4" fmla="*/ 919162 h 1611702"/>
                <a:gd name="connsiteX5" fmla="*/ 516732 w 4780078"/>
                <a:gd name="connsiteY5" fmla="*/ 1019174 h 1611702"/>
                <a:gd name="connsiteX6" fmla="*/ 788194 w 4780078"/>
                <a:gd name="connsiteY6" fmla="*/ 1273968 h 1611702"/>
                <a:gd name="connsiteX7" fmla="*/ 1092994 w 4780078"/>
                <a:gd name="connsiteY7" fmla="*/ 1495425 h 1611702"/>
                <a:gd name="connsiteX8" fmla="*/ 1378744 w 4780078"/>
                <a:gd name="connsiteY8" fmla="*/ 1602581 h 1611702"/>
                <a:gd name="connsiteX9" fmla="*/ 1528761 w 4780078"/>
                <a:gd name="connsiteY9" fmla="*/ 1600200 h 1611702"/>
                <a:gd name="connsiteX10" fmla="*/ 1647825 w 4780078"/>
                <a:gd name="connsiteY10" fmla="*/ 1552575 h 1611702"/>
                <a:gd name="connsiteX11" fmla="*/ 1769268 w 4780078"/>
                <a:gd name="connsiteY11" fmla="*/ 1454942 h 1611702"/>
                <a:gd name="connsiteX12" fmla="*/ 1843087 w 4780078"/>
                <a:gd name="connsiteY12" fmla="*/ 1381125 h 1611702"/>
                <a:gd name="connsiteX13" fmla="*/ 1864518 w 4780078"/>
                <a:gd name="connsiteY13" fmla="*/ 1276350 h 1611702"/>
                <a:gd name="connsiteX14" fmla="*/ 1876425 w 4780078"/>
                <a:gd name="connsiteY14" fmla="*/ 1202531 h 1611702"/>
                <a:gd name="connsiteX15" fmla="*/ 1866900 w 4780078"/>
                <a:gd name="connsiteY15" fmla="*/ 1100138 h 1611702"/>
                <a:gd name="connsiteX16" fmla="*/ 1885950 w 4780078"/>
                <a:gd name="connsiteY16" fmla="*/ 964406 h 1611702"/>
                <a:gd name="connsiteX17" fmla="*/ 2074068 w 4780078"/>
                <a:gd name="connsiteY17" fmla="*/ 1128712 h 1611702"/>
                <a:gd name="connsiteX18" fmla="*/ 2271713 w 4780078"/>
                <a:gd name="connsiteY18" fmla="*/ 1221580 h 1611702"/>
                <a:gd name="connsiteX19" fmla="*/ 2457450 w 4780078"/>
                <a:gd name="connsiteY19" fmla="*/ 1243012 h 1611702"/>
                <a:gd name="connsiteX20" fmla="*/ 2516981 w 4780078"/>
                <a:gd name="connsiteY20" fmla="*/ 1188243 h 1611702"/>
                <a:gd name="connsiteX21" fmla="*/ 2509837 w 4780078"/>
                <a:gd name="connsiteY21" fmla="*/ 1100137 h 1611702"/>
                <a:gd name="connsiteX22" fmla="*/ 2431256 w 4780078"/>
                <a:gd name="connsiteY22" fmla="*/ 923925 h 1611702"/>
                <a:gd name="connsiteX23" fmla="*/ 2362200 w 4780078"/>
                <a:gd name="connsiteY23" fmla="*/ 759618 h 1611702"/>
                <a:gd name="connsiteX24" fmla="*/ 2378869 w 4780078"/>
                <a:gd name="connsiteY24" fmla="*/ 704850 h 1611702"/>
                <a:gd name="connsiteX25" fmla="*/ 2464594 w 4780078"/>
                <a:gd name="connsiteY25" fmla="*/ 711993 h 1611702"/>
                <a:gd name="connsiteX26" fmla="*/ 2650331 w 4780078"/>
                <a:gd name="connsiteY26" fmla="*/ 919162 h 1611702"/>
                <a:gd name="connsiteX27" fmla="*/ 2893219 w 4780078"/>
                <a:gd name="connsiteY27" fmla="*/ 1078706 h 1611702"/>
                <a:gd name="connsiteX28" fmla="*/ 3162300 w 4780078"/>
                <a:gd name="connsiteY28" fmla="*/ 1264443 h 1611702"/>
                <a:gd name="connsiteX29" fmla="*/ 3486150 w 4780078"/>
                <a:gd name="connsiteY29" fmla="*/ 1395412 h 1611702"/>
                <a:gd name="connsiteX30" fmla="*/ 3648075 w 4780078"/>
                <a:gd name="connsiteY30" fmla="*/ 1450181 h 1611702"/>
                <a:gd name="connsiteX31" fmla="*/ 3845719 w 4780078"/>
                <a:gd name="connsiteY31" fmla="*/ 1469231 h 1611702"/>
                <a:gd name="connsiteX32" fmla="*/ 3955256 w 4780078"/>
                <a:gd name="connsiteY32" fmla="*/ 1412081 h 1611702"/>
                <a:gd name="connsiteX33" fmla="*/ 3962400 w 4780078"/>
                <a:gd name="connsiteY33" fmla="*/ 1333499 h 1611702"/>
                <a:gd name="connsiteX34" fmla="*/ 4100512 w 4780078"/>
                <a:gd name="connsiteY34" fmla="*/ 1354931 h 1611702"/>
                <a:gd name="connsiteX35" fmla="*/ 4162425 w 4780078"/>
                <a:gd name="connsiteY35" fmla="*/ 1362075 h 1611702"/>
                <a:gd name="connsiteX36" fmla="*/ 4207669 w 4780078"/>
                <a:gd name="connsiteY36" fmla="*/ 1247775 h 1611702"/>
                <a:gd name="connsiteX37" fmla="*/ 4276725 w 4780078"/>
                <a:gd name="connsiteY37" fmla="*/ 1219200 h 1611702"/>
                <a:gd name="connsiteX38" fmla="*/ 4343400 w 4780078"/>
                <a:gd name="connsiteY38" fmla="*/ 1214437 h 1611702"/>
                <a:gd name="connsiteX39" fmla="*/ 4469606 w 4780078"/>
                <a:gd name="connsiteY39" fmla="*/ 1235868 h 1611702"/>
                <a:gd name="connsiteX40" fmla="*/ 4526757 w 4780078"/>
                <a:gd name="connsiteY40" fmla="*/ 1250156 h 1611702"/>
                <a:gd name="connsiteX41" fmla="*/ 4600575 w 4780078"/>
                <a:gd name="connsiteY41" fmla="*/ 1245393 h 1611702"/>
                <a:gd name="connsiteX42" fmla="*/ 4669631 w 4780078"/>
                <a:gd name="connsiteY42" fmla="*/ 1214437 h 1611702"/>
                <a:gd name="connsiteX43" fmla="*/ 4679156 w 4780078"/>
                <a:gd name="connsiteY43" fmla="*/ 1116805 h 1611702"/>
                <a:gd name="connsiteX44" fmla="*/ 4672012 w 4780078"/>
                <a:gd name="connsiteY44" fmla="*/ 1031081 h 1611702"/>
                <a:gd name="connsiteX45" fmla="*/ 4581525 w 4780078"/>
                <a:gd name="connsiteY45" fmla="*/ 966787 h 1611702"/>
                <a:gd name="connsiteX46" fmla="*/ 4541044 w 4780078"/>
                <a:gd name="connsiteY46" fmla="*/ 876300 h 1611702"/>
                <a:gd name="connsiteX47" fmla="*/ 4538662 w 4780078"/>
                <a:gd name="connsiteY47" fmla="*/ 773906 h 1611702"/>
                <a:gd name="connsiteX48" fmla="*/ 4612481 w 4780078"/>
                <a:gd name="connsiteY48" fmla="*/ 692943 h 1611702"/>
                <a:gd name="connsiteX49" fmla="*/ 4724400 w 4780078"/>
                <a:gd name="connsiteY49" fmla="*/ 633412 h 1611702"/>
                <a:gd name="connsiteX50" fmla="*/ 4776787 w 4780078"/>
                <a:gd name="connsiteY50" fmla="*/ 528637 h 1611702"/>
                <a:gd name="connsiteX51" fmla="*/ 4731544 w 4780078"/>
                <a:gd name="connsiteY51" fmla="*/ 407193 h 1611702"/>
                <a:gd name="connsiteX52" fmla="*/ 4629150 w 4780078"/>
                <a:gd name="connsiteY52" fmla="*/ 250031 h 1611702"/>
                <a:gd name="connsiteX53" fmla="*/ 4541044 w 4780078"/>
                <a:gd name="connsiteY53" fmla="*/ 111918 h 1611702"/>
                <a:gd name="connsiteX54" fmla="*/ 4460081 w 4780078"/>
                <a:gd name="connsiteY54" fmla="*/ 0 h 1611702"/>
                <a:gd name="connsiteX55" fmla="*/ 4391025 w 4780078"/>
                <a:gd name="connsiteY55" fmla="*/ 173831 h 1611702"/>
                <a:gd name="connsiteX56" fmla="*/ 4348162 w 4780078"/>
                <a:gd name="connsiteY56" fmla="*/ 235743 h 1611702"/>
                <a:gd name="connsiteX57" fmla="*/ 4252912 w 4780078"/>
                <a:gd name="connsiteY57" fmla="*/ 297656 h 1611702"/>
                <a:gd name="connsiteX58" fmla="*/ 3662362 w 4780078"/>
                <a:gd name="connsiteY58" fmla="*/ 595312 h 1611702"/>
                <a:gd name="connsiteX59" fmla="*/ 2566987 w 4780078"/>
                <a:gd name="connsiteY59" fmla="*/ 600075 h 1611702"/>
                <a:gd name="connsiteX60" fmla="*/ 2466975 w 4780078"/>
                <a:gd name="connsiteY60" fmla="*/ 547687 h 1611702"/>
                <a:gd name="connsiteX61" fmla="*/ 2409825 w 4780078"/>
                <a:gd name="connsiteY61" fmla="*/ 535781 h 1611702"/>
                <a:gd name="connsiteX62" fmla="*/ 2314575 w 4780078"/>
                <a:gd name="connsiteY62" fmla="*/ 535781 h 1611702"/>
                <a:gd name="connsiteX63" fmla="*/ 2257425 w 4780078"/>
                <a:gd name="connsiteY63" fmla="*/ 538162 h 1611702"/>
                <a:gd name="connsiteX64" fmla="*/ 2219325 w 4780078"/>
                <a:gd name="connsiteY64" fmla="*/ 526256 h 1611702"/>
                <a:gd name="connsiteX65" fmla="*/ 2166937 w 4780078"/>
                <a:gd name="connsiteY65" fmla="*/ 528637 h 1611702"/>
                <a:gd name="connsiteX66" fmla="*/ 2124075 w 4780078"/>
                <a:gd name="connsiteY66" fmla="*/ 516731 h 1611702"/>
                <a:gd name="connsiteX67" fmla="*/ 2088356 w 4780078"/>
                <a:gd name="connsiteY67" fmla="*/ 514350 h 1611702"/>
                <a:gd name="connsiteX68" fmla="*/ 2009775 w 4780078"/>
                <a:gd name="connsiteY68" fmla="*/ 497681 h 1611702"/>
                <a:gd name="connsiteX69" fmla="*/ 857250 w 4780078"/>
                <a:gd name="connsiteY69" fmla="*/ 685800 h 1611702"/>
                <a:gd name="connsiteX70" fmla="*/ 454819 w 4780078"/>
                <a:gd name="connsiteY70" fmla="*/ 597693 h 1611702"/>
                <a:gd name="connsiteX71" fmla="*/ 361950 w 4780078"/>
                <a:gd name="connsiteY71" fmla="*/ 585787 h 1611702"/>
                <a:gd name="connsiteX72" fmla="*/ 233362 w 4780078"/>
                <a:gd name="connsiteY72" fmla="*/ 588168 h 1611702"/>
                <a:gd name="connsiteX73" fmla="*/ 0 w 4780078"/>
                <a:gd name="connsiteY73" fmla="*/ 645318 h 1611702"/>
                <a:gd name="connsiteX74" fmla="*/ 0 w 4780078"/>
                <a:gd name="connsiteY74" fmla="*/ 1040606 h 1611702"/>
                <a:gd name="connsiteX0" fmla="*/ 0 w 4780078"/>
                <a:gd name="connsiteY0" fmla="*/ 1040606 h 1611702"/>
                <a:gd name="connsiteX1" fmla="*/ 100012 w 4780078"/>
                <a:gd name="connsiteY1" fmla="*/ 990600 h 1611702"/>
                <a:gd name="connsiteX2" fmla="*/ 185738 w 4780078"/>
                <a:gd name="connsiteY2" fmla="*/ 926305 h 1611702"/>
                <a:gd name="connsiteX3" fmla="*/ 307181 w 4780078"/>
                <a:gd name="connsiteY3" fmla="*/ 883444 h 1611702"/>
                <a:gd name="connsiteX4" fmla="*/ 395288 w 4780078"/>
                <a:gd name="connsiteY4" fmla="*/ 919162 h 1611702"/>
                <a:gd name="connsiteX5" fmla="*/ 516732 w 4780078"/>
                <a:gd name="connsiteY5" fmla="*/ 1019174 h 1611702"/>
                <a:gd name="connsiteX6" fmla="*/ 788194 w 4780078"/>
                <a:gd name="connsiteY6" fmla="*/ 1273968 h 1611702"/>
                <a:gd name="connsiteX7" fmla="*/ 1092994 w 4780078"/>
                <a:gd name="connsiteY7" fmla="*/ 1495425 h 1611702"/>
                <a:gd name="connsiteX8" fmla="*/ 1378744 w 4780078"/>
                <a:gd name="connsiteY8" fmla="*/ 1602581 h 1611702"/>
                <a:gd name="connsiteX9" fmla="*/ 1528761 w 4780078"/>
                <a:gd name="connsiteY9" fmla="*/ 1600200 h 1611702"/>
                <a:gd name="connsiteX10" fmla="*/ 1647825 w 4780078"/>
                <a:gd name="connsiteY10" fmla="*/ 1552575 h 1611702"/>
                <a:gd name="connsiteX11" fmla="*/ 1769268 w 4780078"/>
                <a:gd name="connsiteY11" fmla="*/ 1454942 h 1611702"/>
                <a:gd name="connsiteX12" fmla="*/ 1843087 w 4780078"/>
                <a:gd name="connsiteY12" fmla="*/ 1381125 h 1611702"/>
                <a:gd name="connsiteX13" fmla="*/ 1864518 w 4780078"/>
                <a:gd name="connsiteY13" fmla="*/ 1276350 h 1611702"/>
                <a:gd name="connsiteX14" fmla="*/ 1876425 w 4780078"/>
                <a:gd name="connsiteY14" fmla="*/ 1202531 h 1611702"/>
                <a:gd name="connsiteX15" fmla="*/ 1866900 w 4780078"/>
                <a:gd name="connsiteY15" fmla="*/ 1100138 h 1611702"/>
                <a:gd name="connsiteX16" fmla="*/ 1885950 w 4780078"/>
                <a:gd name="connsiteY16" fmla="*/ 964406 h 1611702"/>
                <a:gd name="connsiteX17" fmla="*/ 2074068 w 4780078"/>
                <a:gd name="connsiteY17" fmla="*/ 1128712 h 1611702"/>
                <a:gd name="connsiteX18" fmla="*/ 2271713 w 4780078"/>
                <a:gd name="connsiteY18" fmla="*/ 1221580 h 1611702"/>
                <a:gd name="connsiteX19" fmla="*/ 2457450 w 4780078"/>
                <a:gd name="connsiteY19" fmla="*/ 1243012 h 1611702"/>
                <a:gd name="connsiteX20" fmla="*/ 2516981 w 4780078"/>
                <a:gd name="connsiteY20" fmla="*/ 1188243 h 1611702"/>
                <a:gd name="connsiteX21" fmla="*/ 2509837 w 4780078"/>
                <a:gd name="connsiteY21" fmla="*/ 1100137 h 1611702"/>
                <a:gd name="connsiteX22" fmla="*/ 2431256 w 4780078"/>
                <a:gd name="connsiteY22" fmla="*/ 923925 h 1611702"/>
                <a:gd name="connsiteX23" fmla="*/ 2362200 w 4780078"/>
                <a:gd name="connsiteY23" fmla="*/ 759618 h 1611702"/>
                <a:gd name="connsiteX24" fmla="*/ 2378869 w 4780078"/>
                <a:gd name="connsiteY24" fmla="*/ 704850 h 1611702"/>
                <a:gd name="connsiteX25" fmla="*/ 2464594 w 4780078"/>
                <a:gd name="connsiteY25" fmla="*/ 711993 h 1611702"/>
                <a:gd name="connsiteX26" fmla="*/ 2650331 w 4780078"/>
                <a:gd name="connsiteY26" fmla="*/ 919162 h 1611702"/>
                <a:gd name="connsiteX27" fmla="*/ 2893219 w 4780078"/>
                <a:gd name="connsiteY27" fmla="*/ 1078706 h 1611702"/>
                <a:gd name="connsiteX28" fmla="*/ 3162300 w 4780078"/>
                <a:gd name="connsiteY28" fmla="*/ 1264443 h 1611702"/>
                <a:gd name="connsiteX29" fmla="*/ 3486150 w 4780078"/>
                <a:gd name="connsiteY29" fmla="*/ 1395412 h 1611702"/>
                <a:gd name="connsiteX30" fmla="*/ 3648075 w 4780078"/>
                <a:gd name="connsiteY30" fmla="*/ 1450181 h 1611702"/>
                <a:gd name="connsiteX31" fmla="*/ 3845719 w 4780078"/>
                <a:gd name="connsiteY31" fmla="*/ 1469231 h 1611702"/>
                <a:gd name="connsiteX32" fmla="*/ 3955256 w 4780078"/>
                <a:gd name="connsiteY32" fmla="*/ 1412081 h 1611702"/>
                <a:gd name="connsiteX33" fmla="*/ 3962400 w 4780078"/>
                <a:gd name="connsiteY33" fmla="*/ 1333499 h 1611702"/>
                <a:gd name="connsiteX34" fmla="*/ 4100512 w 4780078"/>
                <a:gd name="connsiteY34" fmla="*/ 1354931 h 1611702"/>
                <a:gd name="connsiteX35" fmla="*/ 4162425 w 4780078"/>
                <a:gd name="connsiteY35" fmla="*/ 1362075 h 1611702"/>
                <a:gd name="connsiteX36" fmla="*/ 4207669 w 4780078"/>
                <a:gd name="connsiteY36" fmla="*/ 1247775 h 1611702"/>
                <a:gd name="connsiteX37" fmla="*/ 4276725 w 4780078"/>
                <a:gd name="connsiteY37" fmla="*/ 1219200 h 1611702"/>
                <a:gd name="connsiteX38" fmla="*/ 4364832 w 4780078"/>
                <a:gd name="connsiteY38" fmla="*/ 1238250 h 1611702"/>
                <a:gd name="connsiteX39" fmla="*/ 4469606 w 4780078"/>
                <a:gd name="connsiteY39" fmla="*/ 1235868 h 1611702"/>
                <a:gd name="connsiteX40" fmla="*/ 4526757 w 4780078"/>
                <a:gd name="connsiteY40" fmla="*/ 1250156 h 1611702"/>
                <a:gd name="connsiteX41" fmla="*/ 4600575 w 4780078"/>
                <a:gd name="connsiteY41" fmla="*/ 1245393 h 1611702"/>
                <a:gd name="connsiteX42" fmla="*/ 4669631 w 4780078"/>
                <a:gd name="connsiteY42" fmla="*/ 1214437 h 1611702"/>
                <a:gd name="connsiteX43" fmla="*/ 4679156 w 4780078"/>
                <a:gd name="connsiteY43" fmla="*/ 1116805 h 1611702"/>
                <a:gd name="connsiteX44" fmla="*/ 4672012 w 4780078"/>
                <a:gd name="connsiteY44" fmla="*/ 1031081 h 1611702"/>
                <a:gd name="connsiteX45" fmla="*/ 4581525 w 4780078"/>
                <a:gd name="connsiteY45" fmla="*/ 966787 h 1611702"/>
                <a:gd name="connsiteX46" fmla="*/ 4541044 w 4780078"/>
                <a:gd name="connsiteY46" fmla="*/ 876300 h 1611702"/>
                <a:gd name="connsiteX47" fmla="*/ 4538662 w 4780078"/>
                <a:gd name="connsiteY47" fmla="*/ 773906 h 1611702"/>
                <a:gd name="connsiteX48" fmla="*/ 4612481 w 4780078"/>
                <a:gd name="connsiteY48" fmla="*/ 692943 h 1611702"/>
                <a:gd name="connsiteX49" fmla="*/ 4724400 w 4780078"/>
                <a:gd name="connsiteY49" fmla="*/ 633412 h 1611702"/>
                <a:gd name="connsiteX50" fmla="*/ 4776787 w 4780078"/>
                <a:gd name="connsiteY50" fmla="*/ 528637 h 1611702"/>
                <a:gd name="connsiteX51" fmla="*/ 4731544 w 4780078"/>
                <a:gd name="connsiteY51" fmla="*/ 407193 h 1611702"/>
                <a:gd name="connsiteX52" fmla="*/ 4629150 w 4780078"/>
                <a:gd name="connsiteY52" fmla="*/ 250031 h 1611702"/>
                <a:gd name="connsiteX53" fmla="*/ 4541044 w 4780078"/>
                <a:gd name="connsiteY53" fmla="*/ 111918 h 1611702"/>
                <a:gd name="connsiteX54" fmla="*/ 4460081 w 4780078"/>
                <a:gd name="connsiteY54" fmla="*/ 0 h 1611702"/>
                <a:gd name="connsiteX55" fmla="*/ 4391025 w 4780078"/>
                <a:gd name="connsiteY55" fmla="*/ 173831 h 1611702"/>
                <a:gd name="connsiteX56" fmla="*/ 4348162 w 4780078"/>
                <a:gd name="connsiteY56" fmla="*/ 235743 h 1611702"/>
                <a:gd name="connsiteX57" fmla="*/ 4252912 w 4780078"/>
                <a:gd name="connsiteY57" fmla="*/ 297656 h 1611702"/>
                <a:gd name="connsiteX58" fmla="*/ 3662362 w 4780078"/>
                <a:gd name="connsiteY58" fmla="*/ 595312 h 1611702"/>
                <a:gd name="connsiteX59" fmla="*/ 2566987 w 4780078"/>
                <a:gd name="connsiteY59" fmla="*/ 600075 h 1611702"/>
                <a:gd name="connsiteX60" fmla="*/ 2466975 w 4780078"/>
                <a:gd name="connsiteY60" fmla="*/ 547687 h 1611702"/>
                <a:gd name="connsiteX61" fmla="*/ 2409825 w 4780078"/>
                <a:gd name="connsiteY61" fmla="*/ 535781 h 1611702"/>
                <a:gd name="connsiteX62" fmla="*/ 2314575 w 4780078"/>
                <a:gd name="connsiteY62" fmla="*/ 535781 h 1611702"/>
                <a:gd name="connsiteX63" fmla="*/ 2257425 w 4780078"/>
                <a:gd name="connsiteY63" fmla="*/ 538162 h 1611702"/>
                <a:gd name="connsiteX64" fmla="*/ 2219325 w 4780078"/>
                <a:gd name="connsiteY64" fmla="*/ 526256 h 1611702"/>
                <a:gd name="connsiteX65" fmla="*/ 2166937 w 4780078"/>
                <a:gd name="connsiteY65" fmla="*/ 528637 h 1611702"/>
                <a:gd name="connsiteX66" fmla="*/ 2124075 w 4780078"/>
                <a:gd name="connsiteY66" fmla="*/ 516731 h 1611702"/>
                <a:gd name="connsiteX67" fmla="*/ 2088356 w 4780078"/>
                <a:gd name="connsiteY67" fmla="*/ 514350 h 1611702"/>
                <a:gd name="connsiteX68" fmla="*/ 2009775 w 4780078"/>
                <a:gd name="connsiteY68" fmla="*/ 497681 h 1611702"/>
                <a:gd name="connsiteX69" fmla="*/ 857250 w 4780078"/>
                <a:gd name="connsiteY69" fmla="*/ 685800 h 1611702"/>
                <a:gd name="connsiteX70" fmla="*/ 454819 w 4780078"/>
                <a:gd name="connsiteY70" fmla="*/ 597693 h 1611702"/>
                <a:gd name="connsiteX71" fmla="*/ 361950 w 4780078"/>
                <a:gd name="connsiteY71" fmla="*/ 585787 h 1611702"/>
                <a:gd name="connsiteX72" fmla="*/ 233362 w 4780078"/>
                <a:gd name="connsiteY72" fmla="*/ 588168 h 1611702"/>
                <a:gd name="connsiteX73" fmla="*/ 0 w 4780078"/>
                <a:gd name="connsiteY73" fmla="*/ 645318 h 1611702"/>
                <a:gd name="connsiteX74" fmla="*/ 0 w 4780078"/>
                <a:gd name="connsiteY74" fmla="*/ 1040606 h 1611702"/>
                <a:gd name="connsiteX0" fmla="*/ 0 w 4780078"/>
                <a:gd name="connsiteY0" fmla="*/ 1040606 h 1611702"/>
                <a:gd name="connsiteX1" fmla="*/ 100012 w 4780078"/>
                <a:gd name="connsiteY1" fmla="*/ 990600 h 1611702"/>
                <a:gd name="connsiteX2" fmla="*/ 185738 w 4780078"/>
                <a:gd name="connsiteY2" fmla="*/ 926305 h 1611702"/>
                <a:gd name="connsiteX3" fmla="*/ 307181 w 4780078"/>
                <a:gd name="connsiteY3" fmla="*/ 883444 h 1611702"/>
                <a:gd name="connsiteX4" fmla="*/ 395288 w 4780078"/>
                <a:gd name="connsiteY4" fmla="*/ 919162 h 1611702"/>
                <a:gd name="connsiteX5" fmla="*/ 516732 w 4780078"/>
                <a:gd name="connsiteY5" fmla="*/ 1019174 h 1611702"/>
                <a:gd name="connsiteX6" fmla="*/ 788194 w 4780078"/>
                <a:gd name="connsiteY6" fmla="*/ 1273968 h 1611702"/>
                <a:gd name="connsiteX7" fmla="*/ 1092994 w 4780078"/>
                <a:gd name="connsiteY7" fmla="*/ 1495425 h 1611702"/>
                <a:gd name="connsiteX8" fmla="*/ 1378744 w 4780078"/>
                <a:gd name="connsiteY8" fmla="*/ 1602581 h 1611702"/>
                <a:gd name="connsiteX9" fmla="*/ 1528761 w 4780078"/>
                <a:gd name="connsiteY9" fmla="*/ 1600200 h 1611702"/>
                <a:gd name="connsiteX10" fmla="*/ 1647825 w 4780078"/>
                <a:gd name="connsiteY10" fmla="*/ 1552575 h 1611702"/>
                <a:gd name="connsiteX11" fmla="*/ 1769268 w 4780078"/>
                <a:gd name="connsiteY11" fmla="*/ 1454942 h 1611702"/>
                <a:gd name="connsiteX12" fmla="*/ 1843087 w 4780078"/>
                <a:gd name="connsiteY12" fmla="*/ 1381125 h 1611702"/>
                <a:gd name="connsiteX13" fmla="*/ 1864518 w 4780078"/>
                <a:gd name="connsiteY13" fmla="*/ 1276350 h 1611702"/>
                <a:gd name="connsiteX14" fmla="*/ 1876425 w 4780078"/>
                <a:gd name="connsiteY14" fmla="*/ 1202531 h 1611702"/>
                <a:gd name="connsiteX15" fmla="*/ 1866900 w 4780078"/>
                <a:gd name="connsiteY15" fmla="*/ 1100138 h 1611702"/>
                <a:gd name="connsiteX16" fmla="*/ 1885950 w 4780078"/>
                <a:gd name="connsiteY16" fmla="*/ 964406 h 1611702"/>
                <a:gd name="connsiteX17" fmla="*/ 2074068 w 4780078"/>
                <a:gd name="connsiteY17" fmla="*/ 1128712 h 1611702"/>
                <a:gd name="connsiteX18" fmla="*/ 2271713 w 4780078"/>
                <a:gd name="connsiteY18" fmla="*/ 1221580 h 1611702"/>
                <a:gd name="connsiteX19" fmla="*/ 2457450 w 4780078"/>
                <a:gd name="connsiteY19" fmla="*/ 1243012 h 1611702"/>
                <a:gd name="connsiteX20" fmla="*/ 2516981 w 4780078"/>
                <a:gd name="connsiteY20" fmla="*/ 1188243 h 1611702"/>
                <a:gd name="connsiteX21" fmla="*/ 2509837 w 4780078"/>
                <a:gd name="connsiteY21" fmla="*/ 1100137 h 1611702"/>
                <a:gd name="connsiteX22" fmla="*/ 2431256 w 4780078"/>
                <a:gd name="connsiteY22" fmla="*/ 923925 h 1611702"/>
                <a:gd name="connsiteX23" fmla="*/ 2362200 w 4780078"/>
                <a:gd name="connsiteY23" fmla="*/ 759618 h 1611702"/>
                <a:gd name="connsiteX24" fmla="*/ 2378869 w 4780078"/>
                <a:gd name="connsiteY24" fmla="*/ 704850 h 1611702"/>
                <a:gd name="connsiteX25" fmla="*/ 2464594 w 4780078"/>
                <a:gd name="connsiteY25" fmla="*/ 711993 h 1611702"/>
                <a:gd name="connsiteX26" fmla="*/ 2650331 w 4780078"/>
                <a:gd name="connsiteY26" fmla="*/ 919162 h 1611702"/>
                <a:gd name="connsiteX27" fmla="*/ 2893219 w 4780078"/>
                <a:gd name="connsiteY27" fmla="*/ 1078706 h 1611702"/>
                <a:gd name="connsiteX28" fmla="*/ 3162300 w 4780078"/>
                <a:gd name="connsiteY28" fmla="*/ 1264443 h 1611702"/>
                <a:gd name="connsiteX29" fmla="*/ 3486150 w 4780078"/>
                <a:gd name="connsiteY29" fmla="*/ 1395412 h 1611702"/>
                <a:gd name="connsiteX30" fmla="*/ 3648075 w 4780078"/>
                <a:gd name="connsiteY30" fmla="*/ 1450181 h 1611702"/>
                <a:gd name="connsiteX31" fmla="*/ 3845719 w 4780078"/>
                <a:gd name="connsiteY31" fmla="*/ 1469231 h 1611702"/>
                <a:gd name="connsiteX32" fmla="*/ 3955256 w 4780078"/>
                <a:gd name="connsiteY32" fmla="*/ 1412081 h 1611702"/>
                <a:gd name="connsiteX33" fmla="*/ 3962400 w 4780078"/>
                <a:gd name="connsiteY33" fmla="*/ 1333499 h 1611702"/>
                <a:gd name="connsiteX34" fmla="*/ 4100512 w 4780078"/>
                <a:gd name="connsiteY34" fmla="*/ 1354931 h 1611702"/>
                <a:gd name="connsiteX35" fmla="*/ 4162425 w 4780078"/>
                <a:gd name="connsiteY35" fmla="*/ 1362075 h 1611702"/>
                <a:gd name="connsiteX36" fmla="*/ 4207669 w 4780078"/>
                <a:gd name="connsiteY36" fmla="*/ 1247775 h 1611702"/>
                <a:gd name="connsiteX37" fmla="*/ 4276725 w 4780078"/>
                <a:gd name="connsiteY37" fmla="*/ 1219200 h 1611702"/>
                <a:gd name="connsiteX38" fmla="*/ 4364832 w 4780078"/>
                <a:gd name="connsiteY38" fmla="*/ 1238250 h 1611702"/>
                <a:gd name="connsiteX39" fmla="*/ 4476749 w 4780078"/>
                <a:gd name="connsiteY39" fmla="*/ 1250156 h 1611702"/>
                <a:gd name="connsiteX40" fmla="*/ 4526757 w 4780078"/>
                <a:gd name="connsiteY40" fmla="*/ 1250156 h 1611702"/>
                <a:gd name="connsiteX41" fmla="*/ 4600575 w 4780078"/>
                <a:gd name="connsiteY41" fmla="*/ 1245393 h 1611702"/>
                <a:gd name="connsiteX42" fmla="*/ 4669631 w 4780078"/>
                <a:gd name="connsiteY42" fmla="*/ 1214437 h 1611702"/>
                <a:gd name="connsiteX43" fmla="*/ 4679156 w 4780078"/>
                <a:gd name="connsiteY43" fmla="*/ 1116805 h 1611702"/>
                <a:gd name="connsiteX44" fmla="*/ 4672012 w 4780078"/>
                <a:gd name="connsiteY44" fmla="*/ 1031081 h 1611702"/>
                <a:gd name="connsiteX45" fmla="*/ 4581525 w 4780078"/>
                <a:gd name="connsiteY45" fmla="*/ 966787 h 1611702"/>
                <a:gd name="connsiteX46" fmla="*/ 4541044 w 4780078"/>
                <a:gd name="connsiteY46" fmla="*/ 876300 h 1611702"/>
                <a:gd name="connsiteX47" fmla="*/ 4538662 w 4780078"/>
                <a:gd name="connsiteY47" fmla="*/ 773906 h 1611702"/>
                <a:gd name="connsiteX48" fmla="*/ 4612481 w 4780078"/>
                <a:gd name="connsiteY48" fmla="*/ 692943 h 1611702"/>
                <a:gd name="connsiteX49" fmla="*/ 4724400 w 4780078"/>
                <a:gd name="connsiteY49" fmla="*/ 633412 h 1611702"/>
                <a:gd name="connsiteX50" fmla="*/ 4776787 w 4780078"/>
                <a:gd name="connsiteY50" fmla="*/ 528637 h 1611702"/>
                <a:gd name="connsiteX51" fmla="*/ 4731544 w 4780078"/>
                <a:gd name="connsiteY51" fmla="*/ 407193 h 1611702"/>
                <a:gd name="connsiteX52" fmla="*/ 4629150 w 4780078"/>
                <a:gd name="connsiteY52" fmla="*/ 250031 h 1611702"/>
                <a:gd name="connsiteX53" fmla="*/ 4541044 w 4780078"/>
                <a:gd name="connsiteY53" fmla="*/ 111918 h 1611702"/>
                <a:gd name="connsiteX54" fmla="*/ 4460081 w 4780078"/>
                <a:gd name="connsiteY54" fmla="*/ 0 h 1611702"/>
                <a:gd name="connsiteX55" fmla="*/ 4391025 w 4780078"/>
                <a:gd name="connsiteY55" fmla="*/ 173831 h 1611702"/>
                <a:gd name="connsiteX56" fmla="*/ 4348162 w 4780078"/>
                <a:gd name="connsiteY56" fmla="*/ 235743 h 1611702"/>
                <a:gd name="connsiteX57" fmla="*/ 4252912 w 4780078"/>
                <a:gd name="connsiteY57" fmla="*/ 297656 h 1611702"/>
                <a:gd name="connsiteX58" fmla="*/ 3662362 w 4780078"/>
                <a:gd name="connsiteY58" fmla="*/ 595312 h 1611702"/>
                <a:gd name="connsiteX59" fmla="*/ 2566987 w 4780078"/>
                <a:gd name="connsiteY59" fmla="*/ 600075 h 1611702"/>
                <a:gd name="connsiteX60" fmla="*/ 2466975 w 4780078"/>
                <a:gd name="connsiteY60" fmla="*/ 547687 h 1611702"/>
                <a:gd name="connsiteX61" fmla="*/ 2409825 w 4780078"/>
                <a:gd name="connsiteY61" fmla="*/ 535781 h 1611702"/>
                <a:gd name="connsiteX62" fmla="*/ 2314575 w 4780078"/>
                <a:gd name="connsiteY62" fmla="*/ 535781 h 1611702"/>
                <a:gd name="connsiteX63" fmla="*/ 2257425 w 4780078"/>
                <a:gd name="connsiteY63" fmla="*/ 538162 h 1611702"/>
                <a:gd name="connsiteX64" fmla="*/ 2219325 w 4780078"/>
                <a:gd name="connsiteY64" fmla="*/ 526256 h 1611702"/>
                <a:gd name="connsiteX65" fmla="*/ 2166937 w 4780078"/>
                <a:gd name="connsiteY65" fmla="*/ 528637 h 1611702"/>
                <a:gd name="connsiteX66" fmla="*/ 2124075 w 4780078"/>
                <a:gd name="connsiteY66" fmla="*/ 516731 h 1611702"/>
                <a:gd name="connsiteX67" fmla="*/ 2088356 w 4780078"/>
                <a:gd name="connsiteY67" fmla="*/ 514350 h 1611702"/>
                <a:gd name="connsiteX68" fmla="*/ 2009775 w 4780078"/>
                <a:gd name="connsiteY68" fmla="*/ 497681 h 1611702"/>
                <a:gd name="connsiteX69" fmla="*/ 857250 w 4780078"/>
                <a:gd name="connsiteY69" fmla="*/ 685800 h 1611702"/>
                <a:gd name="connsiteX70" fmla="*/ 454819 w 4780078"/>
                <a:gd name="connsiteY70" fmla="*/ 597693 h 1611702"/>
                <a:gd name="connsiteX71" fmla="*/ 361950 w 4780078"/>
                <a:gd name="connsiteY71" fmla="*/ 585787 h 1611702"/>
                <a:gd name="connsiteX72" fmla="*/ 233362 w 4780078"/>
                <a:gd name="connsiteY72" fmla="*/ 588168 h 1611702"/>
                <a:gd name="connsiteX73" fmla="*/ 0 w 4780078"/>
                <a:gd name="connsiteY73" fmla="*/ 645318 h 1611702"/>
                <a:gd name="connsiteX74" fmla="*/ 0 w 4780078"/>
                <a:gd name="connsiteY74" fmla="*/ 1040606 h 1611702"/>
                <a:gd name="connsiteX0" fmla="*/ 0 w 4780078"/>
                <a:gd name="connsiteY0" fmla="*/ 1040606 h 1611702"/>
                <a:gd name="connsiteX1" fmla="*/ 100012 w 4780078"/>
                <a:gd name="connsiteY1" fmla="*/ 990600 h 1611702"/>
                <a:gd name="connsiteX2" fmla="*/ 185738 w 4780078"/>
                <a:gd name="connsiteY2" fmla="*/ 926305 h 1611702"/>
                <a:gd name="connsiteX3" fmla="*/ 307181 w 4780078"/>
                <a:gd name="connsiteY3" fmla="*/ 883444 h 1611702"/>
                <a:gd name="connsiteX4" fmla="*/ 395288 w 4780078"/>
                <a:gd name="connsiteY4" fmla="*/ 919162 h 1611702"/>
                <a:gd name="connsiteX5" fmla="*/ 516732 w 4780078"/>
                <a:gd name="connsiteY5" fmla="*/ 1019174 h 1611702"/>
                <a:gd name="connsiteX6" fmla="*/ 788194 w 4780078"/>
                <a:gd name="connsiteY6" fmla="*/ 1273968 h 1611702"/>
                <a:gd name="connsiteX7" fmla="*/ 1092994 w 4780078"/>
                <a:gd name="connsiteY7" fmla="*/ 1495425 h 1611702"/>
                <a:gd name="connsiteX8" fmla="*/ 1378744 w 4780078"/>
                <a:gd name="connsiteY8" fmla="*/ 1602581 h 1611702"/>
                <a:gd name="connsiteX9" fmla="*/ 1528761 w 4780078"/>
                <a:gd name="connsiteY9" fmla="*/ 1600200 h 1611702"/>
                <a:gd name="connsiteX10" fmla="*/ 1647825 w 4780078"/>
                <a:gd name="connsiteY10" fmla="*/ 1552575 h 1611702"/>
                <a:gd name="connsiteX11" fmla="*/ 1769268 w 4780078"/>
                <a:gd name="connsiteY11" fmla="*/ 1454942 h 1611702"/>
                <a:gd name="connsiteX12" fmla="*/ 1843087 w 4780078"/>
                <a:gd name="connsiteY12" fmla="*/ 1381125 h 1611702"/>
                <a:gd name="connsiteX13" fmla="*/ 1864518 w 4780078"/>
                <a:gd name="connsiteY13" fmla="*/ 1276350 h 1611702"/>
                <a:gd name="connsiteX14" fmla="*/ 1876425 w 4780078"/>
                <a:gd name="connsiteY14" fmla="*/ 1202531 h 1611702"/>
                <a:gd name="connsiteX15" fmla="*/ 1866900 w 4780078"/>
                <a:gd name="connsiteY15" fmla="*/ 1100138 h 1611702"/>
                <a:gd name="connsiteX16" fmla="*/ 1885950 w 4780078"/>
                <a:gd name="connsiteY16" fmla="*/ 964406 h 1611702"/>
                <a:gd name="connsiteX17" fmla="*/ 2074068 w 4780078"/>
                <a:gd name="connsiteY17" fmla="*/ 1128712 h 1611702"/>
                <a:gd name="connsiteX18" fmla="*/ 2271713 w 4780078"/>
                <a:gd name="connsiteY18" fmla="*/ 1221580 h 1611702"/>
                <a:gd name="connsiteX19" fmla="*/ 2457450 w 4780078"/>
                <a:gd name="connsiteY19" fmla="*/ 1243012 h 1611702"/>
                <a:gd name="connsiteX20" fmla="*/ 2516981 w 4780078"/>
                <a:gd name="connsiteY20" fmla="*/ 1188243 h 1611702"/>
                <a:gd name="connsiteX21" fmla="*/ 2509837 w 4780078"/>
                <a:gd name="connsiteY21" fmla="*/ 1100137 h 1611702"/>
                <a:gd name="connsiteX22" fmla="*/ 2431256 w 4780078"/>
                <a:gd name="connsiteY22" fmla="*/ 923925 h 1611702"/>
                <a:gd name="connsiteX23" fmla="*/ 2362200 w 4780078"/>
                <a:gd name="connsiteY23" fmla="*/ 759618 h 1611702"/>
                <a:gd name="connsiteX24" fmla="*/ 2378869 w 4780078"/>
                <a:gd name="connsiteY24" fmla="*/ 704850 h 1611702"/>
                <a:gd name="connsiteX25" fmla="*/ 2464594 w 4780078"/>
                <a:gd name="connsiteY25" fmla="*/ 711993 h 1611702"/>
                <a:gd name="connsiteX26" fmla="*/ 2650331 w 4780078"/>
                <a:gd name="connsiteY26" fmla="*/ 919162 h 1611702"/>
                <a:gd name="connsiteX27" fmla="*/ 2893219 w 4780078"/>
                <a:gd name="connsiteY27" fmla="*/ 1078706 h 1611702"/>
                <a:gd name="connsiteX28" fmla="*/ 3162300 w 4780078"/>
                <a:gd name="connsiteY28" fmla="*/ 1264443 h 1611702"/>
                <a:gd name="connsiteX29" fmla="*/ 3486150 w 4780078"/>
                <a:gd name="connsiteY29" fmla="*/ 1395412 h 1611702"/>
                <a:gd name="connsiteX30" fmla="*/ 3648075 w 4780078"/>
                <a:gd name="connsiteY30" fmla="*/ 1450181 h 1611702"/>
                <a:gd name="connsiteX31" fmla="*/ 3845719 w 4780078"/>
                <a:gd name="connsiteY31" fmla="*/ 1469231 h 1611702"/>
                <a:gd name="connsiteX32" fmla="*/ 3955256 w 4780078"/>
                <a:gd name="connsiteY32" fmla="*/ 1412081 h 1611702"/>
                <a:gd name="connsiteX33" fmla="*/ 3962400 w 4780078"/>
                <a:gd name="connsiteY33" fmla="*/ 1333499 h 1611702"/>
                <a:gd name="connsiteX34" fmla="*/ 4064793 w 4780078"/>
                <a:gd name="connsiteY34" fmla="*/ 1352550 h 1611702"/>
                <a:gd name="connsiteX35" fmla="*/ 4162425 w 4780078"/>
                <a:gd name="connsiteY35" fmla="*/ 1362075 h 1611702"/>
                <a:gd name="connsiteX36" fmla="*/ 4207669 w 4780078"/>
                <a:gd name="connsiteY36" fmla="*/ 1247775 h 1611702"/>
                <a:gd name="connsiteX37" fmla="*/ 4276725 w 4780078"/>
                <a:gd name="connsiteY37" fmla="*/ 1219200 h 1611702"/>
                <a:gd name="connsiteX38" fmla="*/ 4364832 w 4780078"/>
                <a:gd name="connsiteY38" fmla="*/ 1238250 h 1611702"/>
                <a:gd name="connsiteX39" fmla="*/ 4476749 w 4780078"/>
                <a:gd name="connsiteY39" fmla="*/ 1250156 h 1611702"/>
                <a:gd name="connsiteX40" fmla="*/ 4526757 w 4780078"/>
                <a:gd name="connsiteY40" fmla="*/ 1250156 h 1611702"/>
                <a:gd name="connsiteX41" fmla="*/ 4600575 w 4780078"/>
                <a:gd name="connsiteY41" fmla="*/ 1245393 h 1611702"/>
                <a:gd name="connsiteX42" fmla="*/ 4669631 w 4780078"/>
                <a:gd name="connsiteY42" fmla="*/ 1214437 h 1611702"/>
                <a:gd name="connsiteX43" fmla="*/ 4679156 w 4780078"/>
                <a:gd name="connsiteY43" fmla="*/ 1116805 h 1611702"/>
                <a:gd name="connsiteX44" fmla="*/ 4672012 w 4780078"/>
                <a:gd name="connsiteY44" fmla="*/ 1031081 h 1611702"/>
                <a:gd name="connsiteX45" fmla="*/ 4581525 w 4780078"/>
                <a:gd name="connsiteY45" fmla="*/ 966787 h 1611702"/>
                <a:gd name="connsiteX46" fmla="*/ 4541044 w 4780078"/>
                <a:gd name="connsiteY46" fmla="*/ 876300 h 1611702"/>
                <a:gd name="connsiteX47" fmla="*/ 4538662 w 4780078"/>
                <a:gd name="connsiteY47" fmla="*/ 773906 h 1611702"/>
                <a:gd name="connsiteX48" fmla="*/ 4612481 w 4780078"/>
                <a:gd name="connsiteY48" fmla="*/ 692943 h 1611702"/>
                <a:gd name="connsiteX49" fmla="*/ 4724400 w 4780078"/>
                <a:gd name="connsiteY49" fmla="*/ 633412 h 1611702"/>
                <a:gd name="connsiteX50" fmla="*/ 4776787 w 4780078"/>
                <a:gd name="connsiteY50" fmla="*/ 528637 h 1611702"/>
                <a:gd name="connsiteX51" fmla="*/ 4731544 w 4780078"/>
                <a:gd name="connsiteY51" fmla="*/ 407193 h 1611702"/>
                <a:gd name="connsiteX52" fmla="*/ 4629150 w 4780078"/>
                <a:gd name="connsiteY52" fmla="*/ 250031 h 1611702"/>
                <a:gd name="connsiteX53" fmla="*/ 4541044 w 4780078"/>
                <a:gd name="connsiteY53" fmla="*/ 111918 h 1611702"/>
                <a:gd name="connsiteX54" fmla="*/ 4460081 w 4780078"/>
                <a:gd name="connsiteY54" fmla="*/ 0 h 1611702"/>
                <a:gd name="connsiteX55" fmla="*/ 4391025 w 4780078"/>
                <a:gd name="connsiteY55" fmla="*/ 173831 h 1611702"/>
                <a:gd name="connsiteX56" fmla="*/ 4348162 w 4780078"/>
                <a:gd name="connsiteY56" fmla="*/ 235743 h 1611702"/>
                <a:gd name="connsiteX57" fmla="*/ 4252912 w 4780078"/>
                <a:gd name="connsiteY57" fmla="*/ 297656 h 1611702"/>
                <a:gd name="connsiteX58" fmla="*/ 3662362 w 4780078"/>
                <a:gd name="connsiteY58" fmla="*/ 595312 h 1611702"/>
                <a:gd name="connsiteX59" fmla="*/ 2566987 w 4780078"/>
                <a:gd name="connsiteY59" fmla="*/ 600075 h 1611702"/>
                <a:gd name="connsiteX60" fmla="*/ 2466975 w 4780078"/>
                <a:gd name="connsiteY60" fmla="*/ 547687 h 1611702"/>
                <a:gd name="connsiteX61" fmla="*/ 2409825 w 4780078"/>
                <a:gd name="connsiteY61" fmla="*/ 535781 h 1611702"/>
                <a:gd name="connsiteX62" fmla="*/ 2314575 w 4780078"/>
                <a:gd name="connsiteY62" fmla="*/ 535781 h 1611702"/>
                <a:gd name="connsiteX63" fmla="*/ 2257425 w 4780078"/>
                <a:gd name="connsiteY63" fmla="*/ 538162 h 1611702"/>
                <a:gd name="connsiteX64" fmla="*/ 2219325 w 4780078"/>
                <a:gd name="connsiteY64" fmla="*/ 526256 h 1611702"/>
                <a:gd name="connsiteX65" fmla="*/ 2166937 w 4780078"/>
                <a:gd name="connsiteY65" fmla="*/ 528637 h 1611702"/>
                <a:gd name="connsiteX66" fmla="*/ 2124075 w 4780078"/>
                <a:gd name="connsiteY66" fmla="*/ 516731 h 1611702"/>
                <a:gd name="connsiteX67" fmla="*/ 2088356 w 4780078"/>
                <a:gd name="connsiteY67" fmla="*/ 514350 h 1611702"/>
                <a:gd name="connsiteX68" fmla="*/ 2009775 w 4780078"/>
                <a:gd name="connsiteY68" fmla="*/ 497681 h 1611702"/>
                <a:gd name="connsiteX69" fmla="*/ 857250 w 4780078"/>
                <a:gd name="connsiteY69" fmla="*/ 685800 h 1611702"/>
                <a:gd name="connsiteX70" fmla="*/ 454819 w 4780078"/>
                <a:gd name="connsiteY70" fmla="*/ 597693 h 1611702"/>
                <a:gd name="connsiteX71" fmla="*/ 361950 w 4780078"/>
                <a:gd name="connsiteY71" fmla="*/ 585787 h 1611702"/>
                <a:gd name="connsiteX72" fmla="*/ 233362 w 4780078"/>
                <a:gd name="connsiteY72" fmla="*/ 588168 h 1611702"/>
                <a:gd name="connsiteX73" fmla="*/ 0 w 4780078"/>
                <a:gd name="connsiteY73" fmla="*/ 645318 h 1611702"/>
                <a:gd name="connsiteX74" fmla="*/ 0 w 4780078"/>
                <a:gd name="connsiteY74" fmla="*/ 1040606 h 1611702"/>
                <a:gd name="connsiteX0" fmla="*/ 0 w 4780078"/>
                <a:gd name="connsiteY0" fmla="*/ 1040606 h 1611702"/>
                <a:gd name="connsiteX1" fmla="*/ 100012 w 4780078"/>
                <a:gd name="connsiteY1" fmla="*/ 990600 h 1611702"/>
                <a:gd name="connsiteX2" fmla="*/ 185738 w 4780078"/>
                <a:gd name="connsiteY2" fmla="*/ 926305 h 1611702"/>
                <a:gd name="connsiteX3" fmla="*/ 307181 w 4780078"/>
                <a:gd name="connsiteY3" fmla="*/ 883444 h 1611702"/>
                <a:gd name="connsiteX4" fmla="*/ 395288 w 4780078"/>
                <a:gd name="connsiteY4" fmla="*/ 919162 h 1611702"/>
                <a:gd name="connsiteX5" fmla="*/ 516732 w 4780078"/>
                <a:gd name="connsiteY5" fmla="*/ 1019174 h 1611702"/>
                <a:gd name="connsiteX6" fmla="*/ 788194 w 4780078"/>
                <a:gd name="connsiteY6" fmla="*/ 1273968 h 1611702"/>
                <a:gd name="connsiteX7" fmla="*/ 1092994 w 4780078"/>
                <a:gd name="connsiteY7" fmla="*/ 1495425 h 1611702"/>
                <a:gd name="connsiteX8" fmla="*/ 1378744 w 4780078"/>
                <a:gd name="connsiteY8" fmla="*/ 1602581 h 1611702"/>
                <a:gd name="connsiteX9" fmla="*/ 1528761 w 4780078"/>
                <a:gd name="connsiteY9" fmla="*/ 1600200 h 1611702"/>
                <a:gd name="connsiteX10" fmla="*/ 1647825 w 4780078"/>
                <a:gd name="connsiteY10" fmla="*/ 1552575 h 1611702"/>
                <a:gd name="connsiteX11" fmla="*/ 1769268 w 4780078"/>
                <a:gd name="connsiteY11" fmla="*/ 1454942 h 1611702"/>
                <a:gd name="connsiteX12" fmla="*/ 1843087 w 4780078"/>
                <a:gd name="connsiteY12" fmla="*/ 1381125 h 1611702"/>
                <a:gd name="connsiteX13" fmla="*/ 1864518 w 4780078"/>
                <a:gd name="connsiteY13" fmla="*/ 1276350 h 1611702"/>
                <a:gd name="connsiteX14" fmla="*/ 1876425 w 4780078"/>
                <a:gd name="connsiteY14" fmla="*/ 1202531 h 1611702"/>
                <a:gd name="connsiteX15" fmla="*/ 1866900 w 4780078"/>
                <a:gd name="connsiteY15" fmla="*/ 1100138 h 1611702"/>
                <a:gd name="connsiteX16" fmla="*/ 1885950 w 4780078"/>
                <a:gd name="connsiteY16" fmla="*/ 964406 h 1611702"/>
                <a:gd name="connsiteX17" fmla="*/ 2074068 w 4780078"/>
                <a:gd name="connsiteY17" fmla="*/ 1128712 h 1611702"/>
                <a:gd name="connsiteX18" fmla="*/ 2271713 w 4780078"/>
                <a:gd name="connsiteY18" fmla="*/ 1221580 h 1611702"/>
                <a:gd name="connsiteX19" fmla="*/ 2457450 w 4780078"/>
                <a:gd name="connsiteY19" fmla="*/ 1243012 h 1611702"/>
                <a:gd name="connsiteX20" fmla="*/ 2516981 w 4780078"/>
                <a:gd name="connsiteY20" fmla="*/ 1188243 h 1611702"/>
                <a:gd name="connsiteX21" fmla="*/ 2509837 w 4780078"/>
                <a:gd name="connsiteY21" fmla="*/ 1100137 h 1611702"/>
                <a:gd name="connsiteX22" fmla="*/ 2431256 w 4780078"/>
                <a:gd name="connsiteY22" fmla="*/ 923925 h 1611702"/>
                <a:gd name="connsiteX23" fmla="*/ 2362200 w 4780078"/>
                <a:gd name="connsiteY23" fmla="*/ 759618 h 1611702"/>
                <a:gd name="connsiteX24" fmla="*/ 2378869 w 4780078"/>
                <a:gd name="connsiteY24" fmla="*/ 704850 h 1611702"/>
                <a:gd name="connsiteX25" fmla="*/ 2464594 w 4780078"/>
                <a:gd name="connsiteY25" fmla="*/ 711993 h 1611702"/>
                <a:gd name="connsiteX26" fmla="*/ 2650331 w 4780078"/>
                <a:gd name="connsiteY26" fmla="*/ 919162 h 1611702"/>
                <a:gd name="connsiteX27" fmla="*/ 2893219 w 4780078"/>
                <a:gd name="connsiteY27" fmla="*/ 1078706 h 1611702"/>
                <a:gd name="connsiteX28" fmla="*/ 3162300 w 4780078"/>
                <a:gd name="connsiteY28" fmla="*/ 1264443 h 1611702"/>
                <a:gd name="connsiteX29" fmla="*/ 3486150 w 4780078"/>
                <a:gd name="connsiteY29" fmla="*/ 1395412 h 1611702"/>
                <a:gd name="connsiteX30" fmla="*/ 3648075 w 4780078"/>
                <a:gd name="connsiteY30" fmla="*/ 1450181 h 1611702"/>
                <a:gd name="connsiteX31" fmla="*/ 3845719 w 4780078"/>
                <a:gd name="connsiteY31" fmla="*/ 1469231 h 1611702"/>
                <a:gd name="connsiteX32" fmla="*/ 3955256 w 4780078"/>
                <a:gd name="connsiteY32" fmla="*/ 1412081 h 1611702"/>
                <a:gd name="connsiteX33" fmla="*/ 3962400 w 4780078"/>
                <a:gd name="connsiteY33" fmla="*/ 1333499 h 1611702"/>
                <a:gd name="connsiteX34" fmla="*/ 4064793 w 4780078"/>
                <a:gd name="connsiteY34" fmla="*/ 1352550 h 1611702"/>
                <a:gd name="connsiteX35" fmla="*/ 4162425 w 4780078"/>
                <a:gd name="connsiteY35" fmla="*/ 1362075 h 1611702"/>
                <a:gd name="connsiteX36" fmla="*/ 4207669 w 4780078"/>
                <a:gd name="connsiteY36" fmla="*/ 1247775 h 1611702"/>
                <a:gd name="connsiteX37" fmla="*/ 4245769 w 4780078"/>
                <a:gd name="connsiteY37" fmla="*/ 1197769 h 1611702"/>
                <a:gd name="connsiteX38" fmla="*/ 4364832 w 4780078"/>
                <a:gd name="connsiteY38" fmla="*/ 1238250 h 1611702"/>
                <a:gd name="connsiteX39" fmla="*/ 4476749 w 4780078"/>
                <a:gd name="connsiteY39" fmla="*/ 1250156 h 1611702"/>
                <a:gd name="connsiteX40" fmla="*/ 4526757 w 4780078"/>
                <a:gd name="connsiteY40" fmla="*/ 1250156 h 1611702"/>
                <a:gd name="connsiteX41" fmla="*/ 4600575 w 4780078"/>
                <a:gd name="connsiteY41" fmla="*/ 1245393 h 1611702"/>
                <a:gd name="connsiteX42" fmla="*/ 4669631 w 4780078"/>
                <a:gd name="connsiteY42" fmla="*/ 1214437 h 1611702"/>
                <a:gd name="connsiteX43" fmla="*/ 4679156 w 4780078"/>
                <a:gd name="connsiteY43" fmla="*/ 1116805 h 1611702"/>
                <a:gd name="connsiteX44" fmla="*/ 4672012 w 4780078"/>
                <a:gd name="connsiteY44" fmla="*/ 1031081 h 1611702"/>
                <a:gd name="connsiteX45" fmla="*/ 4581525 w 4780078"/>
                <a:gd name="connsiteY45" fmla="*/ 966787 h 1611702"/>
                <a:gd name="connsiteX46" fmla="*/ 4541044 w 4780078"/>
                <a:gd name="connsiteY46" fmla="*/ 876300 h 1611702"/>
                <a:gd name="connsiteX47" fmla="*/ 4538662 w 4780078"/>
                <a:gd name="connsiteY47" fmla="*/ 773906 h 1611702"/>
                <a:gd name="connsiteX48" fmla="*/ 4612481 w 4780078"/>
                <a:gd name="connsiteY48" fmla="*/ 692943 h 1611702"/>
                <a:gd name="connsiteX49" fmla="*/ 4724400 w 4780078"/>
                <a:gd name="connsiteY49" fmla="*/ 633412 h 1611702"/>
                <a:gd name="connsiteX50" fmla="*/ 4776787 w 4780078"/>
                <a:gd name="connsiteY50" fmla="*/ 528637 h 1611702"/>
                <a:gd name="connsiteX51" fmla="*/ 4731544 w 4780078"/>
                <a:gd name="connsiteY51" fmla="*/ 407193 h 1611702"/>
                <a:gd name="connsiteX52" fmla="*/ 4629150 w 4780078"/>
                <a:gd name="connsiteY52" fmla="*/ 250031 h 1611702"/>
                <a:gd name="connsiteX53" fmla="*/ 4541044 w 4780078"/>
                <a:gd name="connsiteY53" fmla="*/ 111918 h 1611702"/>
                <a:gd name="connsiteX54" fmla="*/ 4460081 w 4780078"/>
                <a:gd name="connsiteY54" fmla="*/ 0 h 1611702"/>
                <a:gd name="connsiteX55" fmla="*/ 4391025 w 4780078"/>
                <a:gd name="connsiteY55" fmla="*/ 173831 h 1611702"/>
                <a:gd name="connsiteX56" fmla="*/ 4348162 w 4780078"/>
                <a:gd name="connsiteY56" fmla="*/ 235743 h 1611702"/>
                <a:gd name="connsiteX57" fmla="*/ 4252912 w 4780078"/>
                <a:gd name="connsiteY57" fmla="*/ 297656 h 1611702"/>
                <a:gd name="connsiteX58" fmla="*/ 3662362 w 4780078"/>
                <a:gd name="connsiteY58" fmla="*/ 595312 h 1611702"/>
                <a:gd name="connsiteX59" fmla="*/ 2566987 w 4780078"/>
                <a:gd name="connsiteY59" fmla="*/ 600075 h 1611702"/>
                <a:gd name="connsiteX60" fmla="*/ 2466975 w 4780078"/>
                <a:gd name="connsiteY60" fmla="*/ 547687 h 1611702"/>
                <a:gd name="connsiteX61" fmla="*/ 2409825 w 4780078"/>
                <a:gd name="connsiteY61" fmla="*/ 535781 h 1611702"/>
                <a:gd name="connsiteX62" fmla="*/ 2314575 w 4780078"/>
                <a:gd name="connsiteY62" fmla="*/ 535781 h 1611702"/>
                <a:gd name="connsiteX63" fmla="*/ 2257425 w 4780078"/>
                <a:gd name="connsiteY63" fmla="*/ 538162 h 1611702"/>
                <a:gd name="connsiteX64" fmla="*/ 2219325 w 4780078"/>
                <a:gd name="connsiteY64" fmla="*/ 526256 h 1611702"/>
                <a:gd name="connsiteX65" fmla="*/ 2166937 w 4780078"/>
                <a:gd name="connsiteY65" fmla="*/ 528637 h 1611702"/>
                <a:gd name="connsiteX66" fmla="*/ 2124075 w 4780078"/>
                <a:gd name="connsiteY66" fmla="*/ 516731 h 1611702"/>
                <a:gd name="connsiteX67" fmla="*/ 2088356 w 4780078"/>
                <a:gd name="connsiteY67" fmla="*/ 514350 h 1611702"/>
                <a:gd name="connsiteX68" fmla="*/ 2009775 w 4780078"/>
                <a:gd name="connsiteY68" fmla="*/ 497681 h 1611702"/>
                <a:gd name="connsiteX69" fmla="*/ 857250 w 4780078"/>
                <a:gd name="connsiteY69" fmla="*/ 685800 h 1611702"/>
                <a:gd name="connsiteX70" fmla="*/ 454819 w 4780078"/>
                <a:gd name="connsiteY70" fmla="*/ 597693 h 1611702"/>
                <a:gd name="connsiteX71" fmla="*/ 361950 w 4780078"/>
                <a:gd name="connsiteY71" fmla="*/ 585787 h 1611702"/>
                <a:gd name="connsiteX72" fmla="*/ 233362 w 4780078"/>
                <a:gd name="connsiteY72" fmla="*/ 588168 h 1611702"/>
                <a:gd name="connsiteX73" fmla="*/ 0 w 4780078"/>
                <a:gd name="connsiteY73" fmla="*/ 645318 h 1611702"/>
                <a:gd name="connsiteX74" fmla="*/ 0 w 4780078"/>
                <a:gd name="connsiteY74" fmla="*/ 1040606 h 1611702"/>
                <a:gd name="connsiteX0" fmla="*/ 0 w 4780078"/>
                <a:gd name="connsiteY0" fmla="*/ 1040606 h 1611702"/>
                <a:gd name="connsiteX1" fmla="*/ 100012 w 4780078"/>
                <a:gd name="connsiteY1" fmla="*/ 990600 h 1611702"/>
                <a:gd name="connsiteX2" fmla="*/ 185738 w 4780078"/>
                <a:gd name="connsiteY2" fmla="*/ 926305 h 1611702"/>
                <a:gd name="connsiteX3" fmla="*/ 307181 w 4780078"/>
                <a:gd name="connsiteY3" fmla="*/ 883444 h 1611702"/>
                <a:gd name="connsiteX4" fmla="*/ 395288 w 4780078"/>
                <a:gd name="connsiteY4" fmla="*/ 919162 h 1611702"/>
                <a:gd name="connsiteX5" fmla="*/ 516732 w 4780078"/>
                <a:gd name="connsiteY5" fmla="*/ 1019174 h 1611702"/>
                <a:gd name="connsiteX6" fmla="*/ 788194 w 4780078"/>
                <a:gd name="connsiteY6" fmla="*/ 1273968 h 1611702"/>
                <a:gd name="connsiteX7" fmla="*/ 1092994 w 4780078"/>
                <a:gd name="connsiteY7" fmla="*/ 1495425 h 1611702"/>
                <a:gd name="connsiteX8" fmla="*/ 1378744 w 4780078"/>
                <a:gd name="connsiteY8" fmla="*/ 1602581 h 1611702"/>
                <a:gd name="connsiteX9" fmla="*/ 1528761 w 4780078"/>
                <a:gd name="connsiteY9" fmla="*/ 1600200 h 1611702"/>
                <a:gd name="connsiteX10" fmla="*/ 1647825 w 4780078"/>
                <a:gd name="connsiteY10" fmla="*/ 1552575 h 1611702"/>
                <a:gd name="connsiteX11" fmla="*/ 1769268 w 4780078"/>
                <a:gd name="connsiteY11" fmla="*/ 1454942 h 1611702"/>
                <a:gd name="connsiteX12" fmla="*/ 1843087 w 4780078"/>
                <a:gd name="connsiteY12" fmla="*/ 1381125 h 1611702"/>
                <a:gd name="connsiteX13" fmla="*/ 1864518 w 4780078"/>
                <a:gd name="connsiteY13" fmla="*/ 1276350 h 1611702"/>
                <a:gd name="connsiteX14" fmla="*/ 1876425 w 4780078"/>
                <a:gd name="connsiteY14" fmla="*/ 1202531 h 1611702"/>
                <a:gd name="connsiteX15" fmla="*/ 1866900 w 4780078"/>
                <a:gd name="connsiteY15" fmla="*/ 1100138 h 1611702"/>
                <a:gd name="connsiteX16" fmla="*/ 1885950 w 4780078"/>
                <a:gd name="connsiteY16" fmla="*/ 964406 h 1611702"/>
                <a:gd name="connsiteX17" fmla="*/ 2074068 w 4780078"/>
                <a:gd name="connsiteY17" fmla="*/ 1128712 h 1611702"/>
                <a:gd name="connsiteX18" fmla="*/ 2271713 w 4780078"/>
                <a:gd name="connsiteY18" fmla="*/ 1221580 h 1611702"/>
                <a:gd name="connsiteX19" fmla="*/ 2457450 w 4780078"/>
                <a:gd name="connsiteY19" fmla="*/ 1243012 h 1611702"/>
                <a:gd name="connsiteX20" fmla="*/ 2516981 w 4780078"/>
                <a:gd name="connsiteY20" fmla="*/ 1188243 h 1611702"/>
                <a:gd name="connsiteX21" fmla="*/ 2509837 w 4780078"/>
                <a:gd name="connsiteY21" fmla="*/ 1100137 h 1611702"/>
                <a:gd name="connsiteX22" fmla="*/ 2431256 w 4780078"/>
                <a:gd name="connsiteY22" fmla="*/ 923925 h 1611702"/>
                <a:gd name="connsiteX23" fmla="*/ 2362200 w 4780078"/>
                <a:gd name="connsiteY23" fmla="*/ 759618 h 1611702"/>
                <a:gd name="connsiteX24" fmla="*/ 2378869 w 4780078"/>
                <a:gd name="connsiteY24" fmla="*/ 704850 h 1611702"/>
                <a:gd name="connsiteX25" fmla="*/ 2464594 w 4780078"/>
                <a:gd name="connsiteY25" fmla="*/ 711993 h 1611702"/>
                <a:gd name="connsiteX26" fmla="*/ 2650331 w 4780078"/>
                <a:gd name="connsiteY26" fmla="*/ 919162 h 1611702"/>
                <a:gd name="connsiteX27" fmla="*/ 2893219 w 4780078"/>
                <a:gd name="connsiteY27" fmla="*/ 1078706 h 1611702"/>
                <a:gd name="connsiteX28" fmla="*/ 3162300 w 4780078"/>
                <a:gd name="connsiteY28" fmla="*/ 1264443 h 1611702"/>
                <a:gd name="connsiteX29" fmla="*/ 3486150 w 4780078"/>
                <a:gd name="connsiteY29" fmla="*/ 1395412 h 1611702"/>
                <a:gd name="connsiteX30" fmla="*/ 3648075 w 4780078"/>
                <a:gd name="connsiteY30" fmla="*/ 1450181 h 1611702"/>
                <a:gd name="connsiteX31" fmla="*/ 3845719 w 4780078"/>
                <a:gd name="connsiteY31" fmla="*/ 1469231 h 1611702"/>
                <a:gd name="connsiteX32" fmla="*/ 3955256 w 4780078"/>
                <a:gd name="connsiteY32" fmla="*/ 1412081 h 1611702"/>
                <a:gd name="connsiteX33" fmla="*/ 3962400 w 4780078"/>
                <a:gd name="connsiteY33" fmla="*/ 1333499 h 1611702"/>
                <a:gd name="connsiteX34" fmla="*/ 4064793 w 4780078"/>
                <a:gd name="connsiteY34" fmla="*/ 1352550 h 1611702"/>
                <a:gd name="connsiteX35" fmla="*/ 4162425 w 4780078"/>
                <a:gd name="connsiteY35" fmla="*/ 1362075 h 1611702"/>
                <a:gd name="connsiteX36" fmla="*/ 4207669 w 4780078"/>
                <a:gd name="connsiteY36" fmla="*/ 1247775 h 1611702"/>
                <a:gd name="connsiteX37" fmla="*/ 4245769 w 4780078"/>
                <a:gd name="connsiteY37" fmla="*/ 1197769 h 1611702"/>
                <a:gd name="connsiteX38" fmla="*/ 4364832 w 4780078"/>
                <a:gd name="connsiteY38" fmla="*/ 1238250 h 1611702"/>
                <a:gd name="connsiteX39" fmla="*/ 4476749 w 4780078"/>
                <a:gd name="connsiteY39" fmla="*/ 1250156 h 1611702"/>
                <a:gd name="connsiteX40" fmla="*/ 4600575 w 4780078"/>
                <a:gd name="connsiteY40" fmla="*/ 1245393 h 1611702"/>
                <a:gd name="connsiteX41" fmla="*/ 4669631 w 4780078"/>
                <a:gd name="connsiteY41" fmla="*/ 1214437 h 1611702"/>
                <a:gd name="connsiteX42" fmla="*/ 4679156 w 4780078"/>
                <a:gd name="connsiteY42" fmla="*/ 1116805 h 1611702"/>
                <a:gd name="connsiteX43" fmla="*/ 4672012 w 4780078"/>
                <a:gd name="connsiteY43" fmla="*/ 1031081 h 1611702"/>
                <a:gd name="connsiteX44" fmla="*/ 4581525 w 4780078"/>
                <a:gd name="connsiteY44" fmla="*/ 966787 h 1611702"/>
                <a:gd name="connsiteX45" fmla="*/ 4541044 w 4780078"/>
                <a:gd name="connsiteY45" fmla="*/ 876300 h 1611702"/>
                <a:gd name="connsiteX46" fmla="*/ 4538662 w 4780078"/>
                <a:gd name="connsiteY46" fmla="*/ 773906 h 1611702"/>
                <a:gd name="connsiteX47" fmla="*/ 4612481 w 4780078"/>
                <a:gd name="connsiteY47" fmla="*/ 692943 h 1611702"/>
                <a:gd name="connsiteX48" fmla="*/ 4724400 w 4780078"/>
                <a:gd name="connsiteY48" fmla="*/ 633412 h 1611702"/>
                <a:gd name="connsiteX49" fmla="*/ 4776787 w 4780078"/>
                <a:gd name="connsiteY49" fmla="*/ 528637 h 1611702"/>
                <a:gd name="connsiteX50" fmla="*/ 4731544 w 4780078"/>
                <a:gd name="connsiteY50" fmla="*/ 407193 h 1611702"/>
                <a:gd name="connsiteX51" fmla="*/ 4629150 w 4780078"/>
                <a:gd name="connsiteY51" fmla="*/ 250031 h 1611702"/>
                <a:gd name="connsiteX52" fmla="*/ 4541044 w 4780078"/>
                <a:gd name="connsiteY52" fmla="*/ 111918 h 1611702"/>
                <a:gd name="connsiteX53" fmla="*/ 4460081 w 4780078"/>
                <a:gd name="connsiteY53" fmla="*/ 0 h 1611702"/>
                <a:gd name="connsiteX54" fmla="*/ 4391025 w 4780078"/>
                <a:gd name="connsiteY54" fmla="*/ 173831 h 1611702"/>
                <a:gd name="connsiteX55" fmla="*/ 4348162 w 4780078"/>
                <a:gd name="connsiteY55" fmla="*/ 235743 h 1611702"/>
                <a:gd name="connsiteX56" fmla="*/ 4252912 w 4780078"/>
                <a:gd name="connsiteY56" fmla="*/ 297656 h 1611702"/>
                <a:gd name="connsiteX57" fmla="*/ 3662362 w 4780078"/>
                <a:gd name="connsiteY57" fmla="*/ 595312 h 1611702"/>
                <a:gd name="connsiteX58" fmla="*/ 2566987 w 4780078"/>
                <a:gd name="connsiteY58" fmla="*/ 600075 h 1611702"/>
                <a:gd name="connsiteX59" fmla="*/ 2466975 w 4780078"/>
                <a:gd name="connsiteY59" fmla="*/ 547687 h 1611702"/>
                <a:gd name="connsiteX60" fmla="*/ 2409825 w 4780078"/>
                <a:gd name="connsiteY60" fmla="*/ 535781 h 1611702"/>
                <a:gd name="connsiteX61" fmla="*/ 2314575 w 4780078"/>
                <a:gd name="connsiteY61" fmla="*/ 535781 h 1611702"/>
                <a:gd name="connsiteX62" fmla="*/ 2257425 w 4780078"/>
                <a:gd name="connsiteY62" fmla="*/ 538162 h 1611702"/>
                <a:gd name="connsiteX63" fmla="*/ 2219325 w 4780078"/>
                <a:gd name="connsiteY63" fmla="*/ 526256 h 1611702"/>
                <a:gd name="connsiteX64" fmla="*/ 2166937 w 4780078"/>
                <a:gd name="connsiteY64" fmla="*/ 528637 h 1611702"/>
                <a:gd name="connsiteX65" fmla="*/ 2124075 w 4780078"/>
                <a:gd name="connsiteY65" fmla="*/ 516731 h 1611702"/>
                <a:gd name="connsiteX66" fmla="*/ 2088356 w 4780078"/>
                <a:gd name="connsiteY66" fmla="*/ 514350 h 1611702"/>
                <a:gd name="connsiteX67" fmla="*/ 2009775 w 4780078"/>
                <a:gd name="connsiteY67" fmla="*/ 497681 h 1611702"/>
                <a:gd name="connsiteX68" fmla="*/ 857250 w 4780078"/>
                <a:gd name="connsiteY68" fmla="*/ 685800 h 1611702"/>
                <a:gd name="connsiteX69" fmla="*/ 454819 w 4780078"/>
                <a:gd name="connsiteY69" fmla="*/ 597693 h 1611702"/>
                <a:gd name="connsiteX70" fmla="*/ 361950 w 4780078"/>
                <a:gd name="connsiteY70" fmla="*/ 585787 h 1611702"/>
                <a:gd name="connsiteX71" fmla="*/ 233362 w 4780078"/>
                <a:gd name="connsiteY71" fmla="*/ 588168 h 1611702"/>
                <a:gd name="connsiteX72" fmla="*/ 0 w 4780078"/>
                <a:gd name="connsiteY72" fmla="*/ 645318 h 1611702"/>
                <a:gd name="connsiteX73" fmla="*/ 0 w 4780078"/>
                <a:gd name="connsiteY73" fmla="*/ 1040606 h 1611702"/>
                <a:gd name="connsiteX0" fmla="*/ 0 w 4780078"/>
                <a:gd name="connsiteY0" fmla="*/ 1040606 h 1611702"/>
                <a:gd name="connsiteX1" fmla="*/ 100012 w 4780078"/>
                <a:gd name="connsiteY1" fmla="*/ 990600 h 1611702"/>
                <a:gd name="connsiteX2" fmla="*/ 185738 w 4780078"/>
                <a:gd name="connsiteY2" fmla="*/ 926305 h 1611702"/>
                <a:gd name="connsiteX3" fmla="*/ 307181 w 4780078"/>
                <a:gd name="connsiteY3" fmla="*/ 883444 h 1611702"/>
                <a:gd name="connsiteX4" fmla="*/ 395288 w 4780078"/>
                <a:gd name="connsiteY4" fmla="*/ 919162 h 1611702"/>
                <a:gd name="connsiteX5" fmla="*/ 516732 w 4780078"/>
                <a:gd name="connsiteY5" fmla="*/ 1019174 h 1611702"/>
                <a:gd name="connsiteX6" fmla="*/ 788194 w 4780078"/>
                <a:gd name="connsiteY6" fmla="*/ 1273968 h 1611702"/>
                <a:gd name="connsiteX7" fmla="*/ 1092994 w 4780078"/>
                <a:gd name="connsiteY7" fmla="*/ 1495425 h 1611702"/>
                <a:gd name="connsiteX8" fmla="*/ 1378744 w 4780078"/>
                <a:gd name="connsiteY8" fmla="*/ 1602581 h 1611702"/>
                <a:gd name="connsiteX9" fmla="*/ 1528761 w 4780078"/>
                <a:gd name="connsiteY9" fmla="*/ 1600200 h 1611702"/>
                <a:gd name="connsiteX10" fmla="*/ 1647825 w 4780078"/>
                <a:gd name="connsiteY10" fmla="*/ 1552575 h 1611702"/>
                <a:gd name="connsiteX11" fmla="*/ 1769268 w 4780078"/>
                <a:gd name="connsiteY11" fmla="*/ 1454942 h 1611702"/>
                <a:gd name="connsiteX12" fmla="*/ 1843087 w 4780078"/>
                <a:gd name="connsiteY12" fmla="*/ 1381125 h 1611702"/>
                <a:gd name="connsiteX13" fmla="*/ 1864518 w 4780078"/>
                <a:gd name="connsiteY13" fmla="*/ 1276350 h 1611702"/>
                <a:gd name="connsiteX14" fmla="*/ 1876425 w 4780078"/>
                <a:gd name="connsiteY14" fmla="*/ 1202531 h 1611702"/>
                <a:gd name="connsiteX15" fmla="*/ 1866900 w 4780078"/>
                <a:gd name="connsiteY15" fmla="*/ 1100138 h 1611702"/>
                <a:gd name="connsiteX16" fmla="*/ 1885950 w 4780078"/>
                <a:gd name="connsiteY16" fmla="*/ 964406 h 1611702"/>
                <a:gd name="connsiteX17" fmla="*/ 2074068 w 4780078"/>
                <a:gd name="connsiteY17" fmla="*/ 1128712 h 1611702"/>
                <a:gd name="connsiteX18" fmla="*/ 2271713 w 4780078"/>
                <a:gd name="connsiteY18" fmla="*/ 1221580 h 1611702"/>
                <a:gd name="connsiteX19" fmla="*/ 2457450 w 4780078"/>
                <a:gd name="connsiteY19" fmla="*/ 1243012 h 1611702"/>
                <a:gd name="connsiteX20" fmla="*/ 2516981 w 4780078"/>
                <a:gd name="connsiteY20" fmla="*/ 1188243 h 1611702"/>
                <a:gd name="connsiteX21" fmla="*/ 2509837 w 4780078"/>
                <a:gd name="connsiteY21" fmla="*/ 1100137 h 1611702"/>
                <a:gd name="connsiteX22" fmla="*/ 2431256 w 4780078"/>
                <a:gd name="connsiteY22" fmla="*/ 923925 h 1611702"/>
                <a:gd name="connsiteX23" fmla="*/ 2362200 w 4780078"/>
                <a:gd name="connsiteY23" fmla="*/ 759618 h 1611702"/>
                <a:gd name="connsiteX24" fmla="*/ 2378869 w 4780078"/>
                <a:gd name="connsiteY24" fmla="*/ 704850 h 1611702"/>
                <a:gd name="connsiteX25" fmla="*/ 2464594 w 4780078"/>
                <a:gd name="connsiteY25" fmla="*/ 711993 h 1611702"/>
                <a:gd name="connsiteX26" fmla="*/ 2650331 w 4780078"/>
                <a:gd name="connsiteY26" fmla="*/ 919162 h 1611702"/>
                <a:gd name="connsiteX27" fmla="*/ 2893219 w 4780078"/>
                <a:gd name="connsiteY27" fmla="*/ 1078706 h 1611702"/>
                <a:gd name="connsiteX28" fmla="*/ 3162300 w 4780078"/>
                <a:gd name="connsiteY28" fmla="*/ 1264443 h 1611702"/>
                <a:gd name="connsiteX29" fmla="*/ 3486150 w 4780078"/>
                <a:gd name="connsiteY29" fmla="*/ 1395412 h 1611702"/>
                <a:gd name="connsiteX30" fmla="*/ 3648075 w 4780078"/>
                <a:gd name="connsiteY30" fmla="*/ 1450181 h 1611702"/>
                <a:gd name="connsiteX31" fmla="*/ 3845719 w 4780078"/>
                <a:gd name="connsiteY31" fmla="*/ 1469231 h 1611702"/>
                <a:gd name="connsiteX32" fmla="*/ 3955256 w 4780078"/>
                <a:gd name="connsiteY32" fmla="*/ 1412081 h 1611702"/>
                <a:gd name="connsiteX33" fmla="*/ 3962400 w 4780078"/>
                <a:gd name="connsiteY33" fmla="*/ 1333499 h 1611702"/>
                <a:gd name="connsiteX34" fmla="*/ 4064793 w 4780078"/>
                <a:gd name="connsiteY34" fmla="*/ 1352550 h 1611702"/>
                <a:gd name="connsiteX35" fmla="*/ 4162425 w 4780078"/>
                <a:gd name="connsiteY35" fmla="*/ 1362075 h 1611702"/>
                <a:gd name="connsiteX36" fmla="*/ 4207669 w 4780078"/>
                <a:gd name="connsiteY36" fmla="*/ 1247775 h 1611702"/>
                <a:gd name="connsiteX37" fmla="*/ 4245769 w 4780078"/>
                <a:gd name="connsiteY37" fmla="*/ 1197769 h 1611702"/>
                <a:gd name="connsiteX38" fmla="*/ 4364832 w 4780078"/>
                <a:gd name="connsiteY38" fmla="*/ 1238250 h 1611702"/>
                <a:gd name="connsiteX39" fmla="*/ 4476749 w 4780078"/>
                <a:gd name="connsiteY39" fmla="*/ 1250156 h 1611702"/>
                <a:gd name="connsiteX40" fmla="*/ 4600575 w 4780078"/>
                <a:gd name="connsiteY40" fmla="*/ 1245393 h 1611702"/>
                <a:gd name="connsiteX41" fmla="*/ 4669631 w 4780078"/>
                <a:gd name="connsiteY41" fmla="*/ 1214437 h 1611702"/>
                <a:gd name="connsiteX42" fmla="*/ 4679156 w 4780078"/>
                <a:gd name="connsiteY42" fmla="*/ 1116805 h 1611702"/>
                <a:gd name="connsiteX43" fmla="*/ 4672012 w 4780078"/>
                <a:gd name="connsiteY43" fmla="*/ 1031081 h 1611702"/>
                <a:gd name="connsiteX44" fmla="*/ 4581525 w 4780078"/>
                <a:gd name="connsiteY44" fmla="*/ 966787 h 1611702"/>
                <a:gd name="connsiteX45" fmla="*/ 4541044 w 4780078"/>
                <a:gd name="connsiteY45" fmla="*/ 876300 h 1611702"/>
                <a:gd name="connsiteX46" fmla="*/ 4538662 w 4780078"/>
                <a:gd name="connsiteY46" fmla="*/ 773906 h 1611702"/>
                <a:gd name="connsiteX47" fmla="*/ 4612481 w 4780078"/>
                <a:gd name="connsiteY47" fmla="*/ 692943 h 1611702"/>
                <a:gd name="connsiteX48" fmla="*/ 4724400 w 4780078"/>
                <a:gd name="connsiteY48" fmla="*/ 633412 h 1611702"/>
                <a:gd name="connsiteX49" fmla="*/ 4776787 w 4780078"/>
                <a:gd name="connsiteY49" fmla="*/ 528637 h 1611702"/>
                <a:gd name="connsiteX50" fmla="*/ 4731544 w 4780078"/>
                <a:gd name="connsiteY50" fmla="*/ 407193 h 1611702"/>
                <a:gd name="connsiteX51" fmla="*/ 4629150 w 4780078"/>
                <a:gd name="connsiteY51" fmla="*/ 250031 h 1611702"/>
                <a:gd name="connsiteX52" fmla="*/ 4541044 w 4780078"/>
                <a:gd name="connsiteY52" fmla="*/ 111918 h 1611702"/>
                <a:gd name="connsiteX53" fmla="*/ 4460081 w 4780078"/>
                <a:gd name="connsiteY53" fmla="*/ 0 h 1611702"/>
                <a:gd name="connsiteX54" fmla="*/ 4391025 w 4780078"/>
                <a:gd name="connsiteY54" fmla="*/ 173831 h 1611702"/>
                <a:gd name="connsiteX55" fmla="*/ 4348162 w 4780078"/>
                <a:gd name="connsiteY55" fmla="*/ 235743 h 1611702"/>
                <a:gd name="connsiteX56" fmla="*/ 4252912 w 4780078"/>
                <a:gd name="connsiteY56" fmla="*/ 297656 h 1611702"/>
                <a:gd name="connsiteX57" fmla="*/ 3662362 w 4780078"/>
                <a:gd name="connsiteY57" fmla="*/ 595312 h 1611702"/>
                <a:gd name="connsiteX58" fmla="*/ 2566987 w 4780078"/>
                <a:gd name="connsiteY58" fmla="*/ 600075 h 1611702"/>
                <a:gd name="connsiteX59" fmla="*/ 2466975 w 4780078"/>
                <a:gd name="connsiteY59" fmla="*/ 547687 h 1611702"/>
                <a:gd name="connsiteX60" fmla="*/ 2409825 w 4780078"/>
                <a:gd name="connsiteY60" fmla="*/ 535781 h 1611702"/>
                <a:gd name="connsiteX61" fmla="*/ 2314575 w 4780078"/>
                <a:gd name="connsiteY61" fmla="*/ 535781 h 1611702"/>
                <a:gd name="connsiteX62" fmla="*/ 2257425 w 4780078"/>
                <a:gd name="connsiteY62" fmla="*/ 538162 h 1611702"/>
                <a:gd name="connsiteX63" fmla="*/ 2219325 w 4780078"/>
                <a:gd name="connsiteY63" fmla="*/ 526256 h 1611702"/>
                <a:gd name="connsiteX64" fmla="*/ 2166937 w 4780078"/>
                <a:gd name="connsiteY64" fmla="*/ 528637 h 1611702"/>
                <a:gd name="connsiteX65" fmla="*/ 2124075 w 4780078"/>
                <a:gd name="connsiteY65" fmla="*/ 516731 h 1611702"/>
                <a:gd name="connsiteX66" fmla="*/ 2088356 w 4780078"/>
                <a:gd name="connsiteY66" fmla="*/ 514350 h 1611702"/>
                <a:gd name="connsiteX67" fmla="*/ 2009775 w 4780078"/>
                <a:gd name="connsiteY67" fmla="*/ 497681 h 1611702"/>
                <a:gd name="connsiteX68" fmla="*/ 857250 w 4780078"/>
                <a:gd name="connsiteY68" fmla="*/ 685800 h 1611702"/>
                <a:gd name="connsiteX69" fmla="*/ 454819 w 4780078"/>
                <a:gd name="connsiteY69" fmla="*/ 597693 h 1611702"/>
                <a:gd name="connsiteX70" fmla="*/ 361950 w 4780078"/>
                <a:gd name="connsiteY70" fmla="*/ 585787 h 1611702"/>
                <a:gd name="connsiteX71" fmla="*/ 233362 w 4780078"/>
                <a:gd name="connsiteY71" fmla="*/ 588168 h 1611702"/>
                <a:gd name="connsiteX72" fmla="*/ 0 w 4780078"/>
                <a:gd name="connsiteY72" fmla="*/ 645318 h 1611702"/>
                <a:gd name="connsiteX73" fmla="*/ 0 w 4780078"/>
                <a:gd name="connsiteY73" fmla="*/ 1040606 h 1611702"/>
                <a:gd name="connsiteX0" fmla="*/ 0 w 4780078"/>
                <a:gd name="connsiteY0" fmla="*/ 1040606 h 1611702"/>
                <a:gd name="connsiteX1" fmla="*/ 100012 w 4780078"/>
                <a:gd name="connsiteY1" fmla="*/ 990600 h 1611702"/>
                <a:gd name="connsiteX2" fmla="*/ 185738 w 4780078"/>
                <a:gd name="connsiteY2" fmla="*/ 926305 h 1611702"/>
                <a:gd name="connsiteX3" fmla="*/ 307181 w 4780078"/>
                <a:gd name="connsiteY3" fmla="*/ 883444 h 1611702"/>
                <a:gd name="connsiteX4" fmla="*/ 395288 w 4780078"/>
                <a:gd name="connsiteY4" fmla="*/ 919162 h 1611702"/>
                <a:gd name="connsiteX5" fmla="*/ 516732 w 4780078"/>
                <a:gd name="connsiteY5" fmla="*/ 1019174 h 1611702"/>
                <a:gd name="connsiteX6" fmla="*/ 788194 w 4780078"/>
                <a:gd name="connsiteY6" fmla="*/ 1273968 h 1611702"/>
                <a:gd name="connsiteX7" fmla="*/ 1092994 w 4780078"/>
                <a:gd name="connsiteY7" fmla="*/ 1495425 h 1611702"/>
                <a:gd name="connsiteX8" fmla="*/ 1378744 w 4780078"/>
                <a:gd name="connsiteY8" fmla="*/ 1602581 h 1611702"/>
                <a:gd name="connsiteX9" fmla="*/ 1528761 w 4780078"/>
                <a:gd name="connsiteY9" fmla="*/ 1600200 h 1611702"/>
                <a:gd name="connsiteX10" fmla="*/ 1647825 w 4780078"/>
                <a:gd name="connsiteY10" fmla="*/ 1552575 h 1611702"/>
                <a:gd name="connsiteX11" fmla="*/ 1769268 w 4780078"/>
                <a:gd name="connsiteY11" fmla="*/ 1454942 h 1611702"/>
                <a:gd name="connsiteX12" fmla="*/ 1843087 w 4780078"/>
                <a:gd name="connsiteY12" fmla="*/ 1381125 h 1611702"/>
                <a:gd name="connsiteX13" fmla="*/ 1864518 w 4780078"/>
                <a:gd name="connsiteY13" fmla="*/ 1276350 h 1611702"/>
                <a:gd name="connsiteX14" fmla="*/ 1876425 w 4780078"/>
                <a:gd name="connsiteY14" fmla="*/ 1202531 h 1611702"/>
                <a:gd name="connsiteX15" fmla="*/ 1866900 w 4780078"/>
                <a:gd name="connsiteY15" fmla="*/ 1100138 h 1611702"/>
                <a:gd name="connsiteX16" fmla="*/ 1885950 w 4780078"/>
                <a:gd name="connsiteY16" fmla="*/ 964406 h 1611702"/>
                <a:gd name="connsiteX17" fmla="*/ 2074068 w 4780078"/>
                <a:gd name="connsiteY17" fmla="*/ 1128712 h 1611702"/>
                <a:gd name="connsiteX18" fmla="*/ 2271713 w 4780078"/>
                <a:gd name="connsiteY18" fmla="*/ 1221580 h 1611702"/>
                <a:gd name="connsiteX19" fmla="*/ 2457450 w 4780078"/>
                <a:gd name="connsiteY19" fmla="*/ 1243012 h 1611702"/>
                <a:gd name="connsiteX20" fmla="*/ 2516981 w 4780078"/>
                <a:gd name="connsiteY20" fmla="*/ 1188243 h 1611702"/>
                <a:gd name="connsiteX21" fmla="*/ 2509837 w 4780078"/>
                <a:gd name="connsiteY21" fmla="*/ 1100137 h 1611702"/>
                <a:gd name="connsiteX22" fmla="*/ 2431256 w 4780078"/>
                <a:gd name="connsiteY22" fmla="*/ 923925 h 1611702"/>
                <a:gd name="connsiteX23" fmla="*/ 2362200 w 4780078"/>
                <a:gd name="connsiteY23" fmla="*/ 759618 h 1611702"/>
                <a:gd name="connsiteX24" fmla="*/ 2378869 w 4780078"/>
                <a:gd name="connsiteY24" fmla="*/ 704850 h 1611702"/>
                <a:gd name="connsiteX25" fmla="*/ 2464594 w 4780078"/>
                <a:gd name="connsiteY25" fmla="*/ 711993 h 1611702"/>
                <a:gd name="connsiteX26" fmla="*/ 2650331 w 4780078"/>
                <a:gd name="connsiteY26" fmla="*/ 919162 h 1611702"/>
                <a:gd name="connsiteX27" fmla="*/ 2893219 w 4780078"/>
                <a:gd name="connsiteY27" fmla="*/ 1078706 h 1611702"/>
                <a:gd name="connsiteX28" fmla="*/ 3162300 w 4780078"/>
                <a:gd name="connsiteY28" fmla="*/ 1264443 h 1611702"/>
                <a:gd name="connsiteX29" fmla="*/ 3486150 w 4780078"/>
                <a:gd name="connsiteY29" fmla="*/ 1395412 h 1611702"/>
                <a:gd name="connsiteX30" fmla="*/ 3648075 w 4780078"/>
                <a:gd name="connsiteY30" fmla="*/ 1450181 h 1611702"/>
                <a:gd name="connsiteX31" fmla="*/ 3845719 w 4780078"/>
                <a:gd name="connsiteY31" fmla="*/ 1469231 h 1611702"/>
                <a:gd name="connsiteX32" fmla="*/ 3955256 w 4780078"/>
                <a:gd name="connsiteY32" fmla="*/ 1412081 h 1611702"/>
                <a:gd name="connsiteX33" fmla="*/ 3962400 w 4780078"/>
                <a:gd name="connsiteY33" fmla="*/ 1333499 h 1611702"/>
                <a:gd name="connsiteX34" fmla="*/ 4064793 w 4780078"/>
                <a:gd name="connsiteY34" fmla="*/ 1352550 h 1611702"/>
                <a:gd name="connsiteX35" fmla="*/ 4162425 w 4780078"/>
                <a:gd name="connsiteY35" fmla="*/ 1362075 h 1611702"/>
                <a:gd name="connsiteX36" fmla="*/ 4207669 w 4780078"/>
                <a:gd name="connsiteY36" fmla="*/ 1247775 h 1611702"/>
                <a:gd name="connsiteX37" fmla="*/ 4245769 w 4780078"/>
                <a:gd name="connsiteY37" fmla="*/ 1197769 h 1611702"/>
                <a:gd name="connsiteX38" fmla="*/ 4364832 w 4780078"/>
                <a:gd name="connsiteY38" fmla="*/ 1238250 h 1611702"/>
                <a:gd name="connsiteX39" fmla="*/ 4476749 w 4780078"/>
                <a:gd name="connsiteY39" fmla="*/ 1250156 h 1611702"/>
                <a:gd name="connsiteX40" fmla="*/ 4600575 w 4780078"/>
                <a:gd name="connsiteY40" fmla="*/ 1245393 h 1611702"/>
                <a:gd name="connsiteX41" fmla="*/ 4669631 w 4780078"/>
                <a:gd name="connsiteY41" fmla="*/ 1214437 h 1611702"/>
                <a:gd name="connsiteX42" fmla="*/ 4679156 w 4780078"/>
                <a:gd name="connsiteY42" fmla="*/ 1116805 h 1611702"/>
                <a:gd name="connsiteX43" fmla="*/ 4655343 w 4780078"/>
                <a:gd name="connsiteY43" fmla="*/ 1042988 h 1611702"/>
                <a:gd name="connsiteX44" fmla="*/ 4581525 w 4780078"/>
                <a:gd name="connsiteY44" fmla="*/ 966787 h 1611702"/>
                <a:gd name="connsiteX45" fmla="*/ 4541044 w 4780078"/>
                <a:gd name="connsiteY45" fmla="*/ 876300 h 1611702"/>
                <a:gd name="connsiteX46" fmla="*/ 4538662 w 4780078"/>
                <a:gd name="connsiteY46" fmla="*/ 773906 h 1611702"/>
                <a:gd name="connsiteX47" fmla="*/ 4612481 w 4780078"/>
                <a:gd name="connsiteY47" fmla="*/ 692943 h 1611702"/>
                <a:gd name="connsiteX48" fmla="*/ 4724400 w 4780078"/>
                <a:gd name="connsiteY48" fmla="*/ 633412 h 1611702"/>
                <a:gd name="connsiteX49" fmla="*/ 4776787 w 4780078"/>
                <a:gd name="connsiteY49" fmla="*/ 528637 h 1611702"/>
                <a:gd name="connsiteX50" fmla="*/ 4731544 w 4780078"/>
                <a:gd name="connsiteY50" fmla="*/ 407193 h 1611702"/>
                <a:gd name="connsiteX51" fmla="*/ 4629150 w 4780078"/>
                <a:gd name="connsiteY51" fmla="*/ 250031 h 1611702"/>
                <a:gd name="connsiteX52" fmla="*/ 4541044 w 4780078"/>
                <a:gd name="connsiteY52" fmla="*/ 111918 h 1611702"/>
                <a:gd name="connsiteX53" fmla="*/ 4460081 w 4780078"/>
                <a:gd name="connsiteY53" fmla="*/ 0 h 1611702"/>
                <a:gd name="connsiteX54" fmla="*/ 4391025 w 4780078"/>
                <a:gd name="connsiteY54" fmla="*/ 173831 h 1611702"/>
                <a:gd name="connsiteX55" fmla="*/ 4348162 w 4780078"/>
                <a:gd name="connsiteY55" fmla="*/ 235743 h 1611702"/>
                <a:gd name="connsiteX56" fmla="*/ 4252912 w 4780078"/>
                <a:gd name="connsiteY56" fmla="*/ 297656 h 1611702"/>
                <a:gd name="connsiteX57" fmla="*/ 3662362 w 4780078"/>
                <a:gd name="connsiteY57" fmla="*/ 595312 h 1611702"/>
                <a:gd name="connsiteX58" fmla="*/ 2566987 w 4780078"/>
                <a:gd name="connsiteY58" fmla="*/ 600075 h 1611702"/>
                <a:gd name="connsiteX59" fmla="*/ 2466975 w 4780078"/>
                <a:gd name="connsiteY59" fmla="*/ 547687 h 1611702"/>
                <a:gd name="connsiteX60" fmla="*/ 2409825 w 4780078"/>
                <a:gd name="connsiteY60" fmla="*/ 535781 h 1611702"/>
                <a:gd name="connsiteX61" fmla="*/ 2314575 w 4780078"/>
                <a:gd name="connsiteY61" fmla="*/ 535781 h 1611702"/>
                <a:gd name="connsiteX62" fmla="*/ 2257425 w 4780078"/>
                <a:gd name="connsiteY62" fmla="*/ 538162 h 1611702"/>
                <a:gd name="connsiteX63" fmla="*/ 2219325 w 4780078"/>
                <a:gd name="connsiteY63" fmla="*/ 526256 h 1611702"/>
                <a:gd name="connsiteX64" fmla="*/ 2166937 w 4780078"/>
                <a:gd name="connsiteY64" fmla="*/ 528637 h 1611702"/>
                <a:gd name="connsiteX65" fmla="*/ 2124075 w 4780078"/>
                <a:gd name="connsiteY65" fmla="*/ 516731 h 1611702"/>
                <a:gd name="connsiteX66" fmla="*/ 2088356 w 4780078"/>
                <a:gd name="connsiteY66" fmla="*/ 514350 h 1611702"/>
                <a:gd name="connsiteX67" fmla="*/ 2009775 w 4780078"/>
                <a:gd name="connsiteY67" fmla="*/ 497681 h 1611702"/>
                <a:gd name="connsiteX68" fmla="*/ 857250 w 4780078"/>
                <a:gd name="connsiteY68" fmla="*/ 685800 h 1611702"/>
                <a:gd name="connsiteX69" fmla="*/ 454819 w 4780078"/>
                <a:gd name="connsiteY69" fmla="*/ 597693 h 1611702"/>
                <a:gd name="connsiteX70" fmla="*/ 361950 w 4780078"/>
                <a:gd name="connsiteY70" fmla="*/ 585787 h 1611702"/>
                <a:gd name="connsiteX71" fmla="*/ 233362 w 4780078"/>
                <a:gd name="connsiteY71" fmla="*/ 588168 h 1611702"/>
                <a:gd name="connsiteX72" fmla="*/ 0 w 4780078"/>
                <a:gd name="connsiteY72" fmla="*/ 645318 h 1611702"/>
                <a:gd name="connsiteX73" fmla="*/ 0 w 4780078"/>
                <a:gd name="connsiteY73" fmla="*/ 1040606 h 1611702"/>
                <a:gd name="connsiteX0" fmla="*/ 0 w 4780078"/>
                <a:gd name="connsiteY0" fmla="*/ 1040606 h 1611702"/>
                <a:gd name="connsiteX1" fmla="*/ 100012 w 4780078"/>
                <a:gd name="connsiteY1" fmla="*/ 990600 h 1611702"/>
                <a:gd name="connsiteX2" fmla="*/ 185738 w 4780078"/>
                <a:gd name="connsiteY2" fmla="*/ 926305 h 1611702"/>
                <a:gd name="connsiteX3" fmla="*/ 307181 w 4780078"/>
                <a:gd name="connsiteY3" fmla="*/ 883444 h 1611702"/>
                <a:gd name="connsiteX4" fmla="*/ 395288 w 4780078"/>
                <a:gd name="connsiteY4" fmla="*/ 919162 h 1611702"/>
                <a:gd name="connsiteX5" fmla="*/ 516732 w 4780078"/>
                <a:gd name="connsiteY5" fmla="*/ 1019174 h 1611702"/>
                <a:gd name="connsiteX6" fmla="*/ 788194 w 4780078"/>
                <a:gd name="connsiteY6" fmla="*/ 1273968 h 1611702"/>
                <a:gd name="connsiteX7" fmla="*/ 1092994 w 4780078"/>
                <a:gd name="connsiteY7" fmla="*/ 1495425 h 1611702"/>
                <a:gd name="connsiteX8" fmla="*/ 1378744 w 4780078"/>
                <a:gd name="connsiteY8" fmla="*/ 1602581 h 1611702"/>
                <a:gd name="connsiteX9" fmla="*/ 1528761 w 4780078"/>
                <a:gd name="connsiteY9" fmla="*/ 1600200 h 1611702"/>
                <a:gd name="connsiteX10" fmla="*/ 1647825 w 4780078"/>
                <a:gd name="connsiteY10" fmla="*/ 1552575 h 1611702"/>
                <a:gd name="connsiteX11" fmla="*/ 1769268 w 4780078"/>
                <a:gd name="connsiteY11" fmla="*/ 1454942 h 1611702"/>
                <a:gd name="connsiteX12" fmla="*/ 1843087 w 4780078"/>
                <a:gd name="connsiteY12" fmla="*/ 1381125 h 1611702"/>
                <a:gd name="connsiteX13" fmla="*/ 1864518 w 4780078"/>
                <a:gd name="connsiteY13" fmla="*/ 1276350 h 1611702"/>
                <a:gd name="connsiteX14" fmla="*/ 1876425 w 4780078"/>
                <a:gd name="connsiteY14" fmla="*/ 1202531 h 1611702"/>
                <a:gd name="connsiteX15" fmla="*/ 1866900 w 4780078"/>
                <a:gd name="connsiteY15" fmla="*/ 1100138 h 1611702"/>
                <a:gd name="connsiteX16" fmla="*/ 1885950 w 4780078"/>
                <a:gd name="connsiteY16" fmla="*/ 964406 h 1611702"/>
                <a:gd name="connsiteX17" fmla="*/ 2074068 w 4780078"/>
                <a:gd name="connsiteY17" fmla="*/ 1128712 h 1611702"/>
                <a:gd name="connsiteX18" fmla="*/ 2271713 w 4780078"/>
                <a:gd name="connsiteY18" fmla="*/ 1221580 h 1611702"/>
                <a:gd name="connsiteX19" fmla="*/ 2457450 w 4780078"/>
                <a:gd name="connsiteY19" fmla="*/ 1243012 h 1611702"/>
                <a:gd name="connsiteX20" fmla="*/ 2516981 w 4780078"/>
                <a:gd name="connsiteY20" fmla="*/ 1188243 h 1611702"/>
                <a:gd name="connsiteX21" fmla="*/ 2509837 w 4780078"/>
                <a:gd name="connsiteY21" fmla="*/ 1100137 h 1611702"/>
                <a:gd name="connsiteX22" fmla="*/ 2431256 w 4780078"/>
                <a:gd name="connsiteY22" fmla="*/ 923925 h 1611702"/>
                <a:gd name="connsiteX23" fmla="*/ 2362200 w 4780078"/>
                <a:gd name="connsiteY23" fmla="*/ 759618 h 1611702"/>
                <a:gd name="connsiteX24" fmla="*/ 2378869 w 4780078"/>
                <a:gd name="connsiteY24" fmla="*/ 704850 h 1611702"/>
                <a:gd name="connsiteX25" fmla="*/ 2464594 w 4780078"/>
                <a:gd name="connsiteY25" fmla="*/ 711993 h 1611702"/>
                <a:gd name="connsiteX26" fmla="*/ 2650331 w 4780078"/>
                <a:gd name="connsiteY26" fmla="*/ 919162 h 1611702"/>
                <a:gd name="connsiteX27" fmla="*/ 2893219 w 4780078"/>
                <a:gd name="connsiteY27" fmla="*/ 1078706 h 1611702"/>
                <a:gd name="connsiteX28" fmla="*/ 3162300 w 4780078"/>
                <a:gd name="connsiteY28" fmla="*/ 1264443 h 1611702"/>
                <a:gd name="connsiteX29" fmla="*/ 3486150 w 4780078"/>
                <a:gd name="connsiteY29" fmla="*/ 1395412 h 1611702"/>
                <a:gd name="connsiteX30" fmla="*/ 3648075 w 4780078"/>
                <a:gd name="connsiteY30" fmla="*/ 1450181 h 1611702"/>
                <a:gd name="connsiteX31" fmla="*/ 3845719 w 4780078"/>
                <a:gd name="connsiteY31" fmla="*/ 1469231 h 1611702"/>
                <a:gd name="connsiteX32" fmla="*/ 3955256 w 4780078"/>
                <a:gd name="connsiteY32" fmla="*/ 1412081 h 1611702"/>
                <a:gd name="connsiteX33" fmla="*/ 3962400 w 4780078"/>
                <a:gd name="connsiteY33" fmla="*/ 1333499 h 1611702"/>
                <a:gd name="connsiteX34" fmla="*/ 4064793 w 4780078"/>
                <a:gd name="connsiteY34" fmla="*/ 1352550 h 1611702"/>
                <a:gd name="connsiteX35" fmla="*/ 4162425 w 4780078"/>
                <a:gd name="connsiteY35" fmla="*/ 1362075 h 1611702"/>
                <a:gd name="connsiteX36" fmla="*/ 4207669 w 4780078"/>
                <a:gd name="connsiteY36" fmla="*/ 1247775 h 1611702"/>
                <a:gd name="connsiteX37" fmla="*/ 4245769 w 4780078"/>
                <a:gd name="connsiteY37" fmla="*/ 1197769 h 1611702"/>
                <a:gd name="connsiteX38" fmla="*/ 4364832 w 4780078"/>
                <a:gd name="connsiteY38" fmla="*/ 1238250 h 1611702"/>
                <a:gd name="connsiteX39" fmla="*/ 4476749 w 4780078"/>
                <a:gd name="connsiteY39" fmla="*/ 1250156 h 1611702"/>
                <a:gd name="connsiteX40" fmla="*/ 4600575 w 4780078"/>
                <a:gd name="connsiteY40" fmla="*/ 1245393 h 1611702"/>
                <a:gd name="connsiteX41" fmla="*/ 4669631 w 4780078"/>
                <a:gd name="connsiteY41" fmla="*/ 1214437 h 1611702"/>
                <a:gd name="connsiteX42" fmla="*/ 4679156 w 4780078"/>
                <a:gd name="connsiteY42" fmla="*/ 1116805 h 1611702"/>
                <a:gd name="connsiteX43" fmla="*/ 4619624 w 4780078"/>
                <a:gd name="connsiteY43" fmla="*/ 1042988 h 1611702"/>
                <a:gd name="connsiteX44" fmla="*/ 4581525 w 4780078"/>
                <a:gd name="connsiteY44" fmla="*/ 966787 h 1611702"/>
                <a:gd name="connsiteX45" fmla="*/ 4541044 w 4780078"/>
                <a:gd name="connsiteY45" fmla="*/ 876300 h 1611702"/>
                <a:gd name="connsiteX46" fmla="*/ 4538662 w 4780078"/>
                <a:gd name="connsiteY46" fmla="*/ 773906 h 1611702"/>
                <a:gd name="connsiteX47" fmla="*/ 4612481 w 4780078"/>
                <a:gd name="connsiteY47" fmla="*/ 692943 h 1611702"/>
                <a:gd name="connsiteX48" fmla="*/ 4724400 w 4780078"/>
                <a:gd name="connsiteY48" fmla="*/ 633412 h 1611702"/>
                <a:gd name="connsiteX49" fmla="*/ 4776787 w 4780078"/>
                <a:gd name="connsiteY49" fmla="*/ 528637 h 1611702"/>
                <a:gd name="connsiteX50" fmla="*/ 4731544 w 4780078"/>
                <a:gd name="connsiteY50" fmla="*/ 407193 h 1611702"/>
                <a:gd name="connsiteX51" fmla="*/ 4629150 w 4780078"/>
                <a:gd name="connsiteY51" fmla="*/ 250031 h 1611702"/>
                <a:gd name="connsiteX52" fmla="*/ 4541044 w 4780078"/>
                <a:gd name="connsiteY52" fmla="*/ 111918 h 1611702"/>
                <a:gd name="connsiteX53" fmla="*/ 4460081 w 4780078"/>
                <a:gd name="connsiteY53" fmla="*/ 0 h 1611702"/>
                <a:gd name="connsiteX54" fmla="*/ 4391025 w 4780078"/>
                <a:gd name="connsiteY54" fmla="*/ 173831 h 1611702"/>
                <a:gd name="connsiteX55" fmla="*/ 4348162 w 4780078"/>
                <a:gd name="connsiteY55" fmla="*/ 235743 h 1611702"/>
                <a:gd name="connsiteX56" fmla="*/ 4252912 w 4780078"/>
                <a:gd name="connsiteY56" fmla="*/ 297656 h 1611702"/>
                <a:gd name="connsiteX57" fmla="*/ 3662362 w 4780078"/>
                <a:gd name="connsiteY57" fmla="*/ 595312 h 1611702"/>
                <a:gd name="connsiteX58" fmla="*/ 2566987 w 4780078"/>
                <a:gd name="connsiteY58" fmla="*/ 600075 h 1611702"/>
                <a:gd name="connsiteX59" fmla="*/ 2466975 w 4780078"/>
                <a:gd name="connsiteY59" fmla="*/ 547687 h 1611702"/>
                <a:gd name="connsiteX60" fmla="*/ 2409825 w 4780078"/>
                <a:gd name="connsiteY60" fmla="*/ 535781 h 1611702"/>
                <a:gd name="connsiteX61" fmla="*/ 2314575 w 4780078"/>
                <a:gd name="connsiteY61" fmla="*/ 535781 h 1611702"/>
                <a:gd name="connsiteX62" fmla="*/ 2257425 w 4780078"/>
                <a:gd name="connsiteY62" fmla="*/ 538162 h 1611702"/>
                <a:gd name="connsiteX63" fmla="*/ 2219325 w 4780078"/>
                <a:gd name="connsiteY63" fmla="*/ 526256 h 1611702"/>
                <a:gd name="connsiteX64" fmla="*/ 2166937 w 4780078"/>
                <a:gd name="connsiteY64" fmla="*/ 528637 h 1611702"/>
                <a:gd name="connsiteX65" fmla="*/ 2124075 w 4780078"/>
                <a:gd name="connsiteY65" fmla="*/ 516731 h 1611702"/>
                <a:gd name="connsiteX66" fmla="*/ 2088356 w 4780078"/>
                <a:gd name="connsiteY66" fmla="*/ 514350 h 1611702"/>
                <a:gd name="connsiteX67" fmla="*/ 2009775 w 4780078"/>
                <a:gd name="connsiteY67" fmla="*/ 497681 h 1611702"/>
                <a:gd name="connsiteX68" fmla="*/ 857250 w 4780078"/>
                <a:gd name="connsiteY68" fmla="*/ 685800 h 1611702"/>
                <a:gd name="connsiteX69" fmla="*/ 454819 w 4780078"/>
                <a:gd name="connsiteY69" fmla="*/ 597693 h 1611702"/>
                <a:gd name="connsiteX70" fmla="*/ 361950 w 4780078"/>
                <a:gd name="connsiteY70" fmla="*/ 585787 h 1611702"/>
                <a:gd name="connsiteX71" fmla="*/ 233362 w 4780078"/>
                <a:gd name="connsiteY71" fmla="*/ 588168 h 1611702"/>
                <a:gd name="connsiteX72" fmla="*/ 0 w 4780078"/>
                <a:gd name="connsiteY72" fmla="*/ 645318 h 1611702"/>
                <a:gd name="connsiteX73" fmla="*/ 0 w 4780078"/>
                <a:gd name="connsiteY73" fmla="*/ 1040606 h 1611702"/>
                <a:gd name="connsiteX0" fmla="*/ 0 w 4780078"/>
                <a:gd name="connsiteY0" fmla="*/ 1040606 h 1611702"/>
                <a:gd name="connsiteX1" fmla="*/ 100012 w 4780078"/>
                <a:gd name="connsiteY1" fmla="*/ 990600 h 1611702"/>
                <a:gd name="connsiteX2" fmla="*/ 185738 w 4780078"/>
                <a:gd name="connsiteY2" fmla="*/ 926305 h 1611702"/>
                <a:gd name="connsiteX3" fmla="*/ 307181 w 4780078"/>
                <a:gd name="connsiteY3" fmla="*/ 883444 h 1611702"/>
                <a:gd name="connsiteX4" fmla="*/ 395288 w 4780078"/>
                <a:gd name="connsiteY4" fmla="*/ 919162 h 1611702"/>
                <a:gd name="connsiteX5" fmla="*/ 516732 w 4780078"/>
                <a:gd name="connsiteY5" fmla="*/ 1019174 h 1611702"/>
                <a:gd name="connsiteX6" fmla="*/ 788194 w 4780078"/>
                <a:gd name="connsiteY6" fmla="*/ 1273968 h 1611702"/>
                <a:gd name="connsiteX7" fmla="*/ 1092994 w 4780078"/>
                <a:gd name="connsiteY7" fmla="*/ 1495425 h 1611702"/>
                <a:gd name="connsiteX8" fmla="*/ 1378744 w 4780078"/>
                <a:gd name="connsiteY8" fmla="*/ 1602581 h 1611702"/>
                <a:gd name="connsiteX9" fmla="*/ 1528761 w 4780078"/>
                <a:gd name="connsiteY9" fmla="*/ 1600200 h 1611702"/>
                <a:gd name="connsiteX10" fmla="*/ 1647825 w 4780078"/>
                <a:gd name="connsiteY10" fmla="*/ 1552575 h 1611702"/>
                <a:gd name="connsiteX11" fmla="*/ 1769268 w 4780078"/>
                <a:gd name="connsiteY11" fmla="*/ 1454942 h 1611702"/>
                <a:gd name="connsiteX12" fmla="*/ 1843087 w 4780078"/>
                <a:gd name="connsiteY12" fmla="*/ 1381125 h 1611702"/>
                <a:gd name="connsiteX13" fmla="*/ 1864518 w 4780078"/>
                <a:gd name="connsiteY13" fmla="*/ 1276350 h 1611702"/>
                <a:gd name="connsiteX14" fmla="*/ 1876425 w 4780078"/>
                <a:gd name="connsiteY14" fmla="*/ 1202531 h 1611702"/>
                <a:gd name="connsiteX15" fmla="*/ 1866900 w 4780078"/>
                <a:gd name="connsiteY15" fmla="*/ 1100138 h 1611702"/>
                <a:gd name="connsiteX16" fmla="*/ 1885950 w 4780078"/>
                <a:gd name="connsiteY16" fmla="*/ 964406 h 1611702"/>
                <a:gd name="connsiteX17" fmla="*/ 2074068 w 4780078"/>
                <a:gd name="connsiteY17" fmla="*/ 1128712 h 1611702"/>
                <a:gd name="connsiteX18" fmla="*/ 2271713 w 4780078"/>
                <a:gd name="connsiteY18" fmla="*/ 1221580 h 1611702"/>
                <a:gd name="connsiteX19" fmla="*/ 2457450 w 4780078"/>
                <a:gd name="connsiteY19" fmla="*/ 1243012 h 1611702"/>
                <a:gd name="connsiteX20" fmla="*/ 2516981 w 4780078"/>
                <a:gd name="connsiteY20" fmla="*/ 1188243 h 1611702"/>
                <a:gd name="connsiteX21" fmla="*/ 2509837 w 4780078"/>
                <a:gd name="connsiteY21" fmla="*/ 1100137 h 1611702"/>
                <a:gd name="connsiteX22" fmla="*/ 2431256 w 4780078"/>
                <a:gd name="connsiteY22" fmla="*/ 923925 h 1611702"/>
                <a:gd name="connsiteX23" fmla="*/ 2362200 w 4780078"/>
                <a:gd name="connsiteY23" fmla="*/ 759618 h 1611702"/>
                <a:gd name="connsiteX24" fmla="*/ 2378869 w 4780078"/>
                <a:gd name="connsiteY24" fmla="*/ 704850 h 1611702"/>
                <a:gd name="connsiteX25" fmla="*/ 2464594 w 4780078"/>
                <a:gd name="connsiteY25" fmla="*/ 711993 h 1611702"/>
                <a:gd name="connsiteX26" fmla="*/ 2650331 w 4780078"/>
                <a:gd name="connsiteY26" fmla="*/ 919162 h 1611702"/>
                <a:gd name="connsiteX27" fmla="*/ 2893219 w 4780078"/>
                <a:gd name="connsiteY27" fmla="*/ 1078706 h 1611702"/>
                <a:gd name="connsiteX28" fmla="*/ 3162300 w 4780078"/>
                <a:gd name="connsiteY28" fmla="*/ 1264443 h 1611702"/>
                <a:gd name="connsiteX29" fmla="*/ 3486150 w 4780078"/>
                <a:gd name="connsiteY29" fmla="*/ 1395412 h 1611702"/>
                <a:gd name="connsiteX30" fmla="*/ 3648075 w 4780078"/>
                <a:gd name="connsiteY30" fmla="*/ 1450181 h 1611702"/>
                <a:gd name="connsiteX31" fmla="*/ 3845719 w 4780078"/>
                <a:gd name="connsiteY31" fmla="*/ 1469231 h 1611702"/>
                <a:gd name="connsiteX32" fmla="*/ 3955256 w 4780078"/>
                <a:gd name="connsiteY32" fmla="*/ 1412081 h 1611702"/>
                <a:gd name="connsiteX33" fmla="*/ 3962400 w 4780078"/>
                <a:gd name="connsiteY33" fmla="*/ 1333499 h 1611702"/>
                <a:gd name="connsiteX34" fmla="*/ 4064793 w 4780078"/>
                <a:gd name="connsiteY34" fmla="*/ 1352550 h 1611702"/>
                <a:gd name="connsiteX35" fmla="*/ 4162425 w 4780078"/>
                <a:gd name="connsiteY35" fmla="*/ 1362075 h 1611702"/>
                <a:gd name="connsiteX36" fmla="*/ 4207669 w 4780078"/>
                <a:gd name="connsiteY36" fmla="*/ 1247775 h 1611702"/>
                <a:gd name="connsiteX37" fmla="*/ 4245769 w 4780078"/>
                <a:gd name="connsiteY37" fmla="*/ 1197769 h 1611702"/>
                <a:gd name="connsiteX38" fmla="*/ 4364832 w 4780078"/>
                <a:gd name="connsiteY38" fmla="*/ 1238250 h 1611702"/>
                <a:gd name="connsiteX39" fmla="*/ 4476749 w 4780078"/>
                <a:gd name="connsiteY39" fmla="*/ 1250156 h 1611702"/>
                <a:gd name="connsiteX40" fmla="*/ 4600575 w 4780078"/>
                <a:gd name="connsiteY40" fmla="*/ 1245393 h 1611702"/>
                <a:gd name="connsiteX41" fmla="*/ 4669631 w 4780078"/>
                <a:gd name="connsiteY41" fmla="*/ 1214437 h 1611702"/>
                <a:gd name="connsiteX42" fmla="*/ 4664868 w 4780078"/>
                <a:gd name="connsiteY42" fmla="*/ 1116805 h 1611702"/>
                <a:gd name="connsiteX43" fmla="*/ 4619624 w 4780078"/>
                <a:gd name="connsiteY43" fmla="*/ 1042988 h 1611702"/>
                <a:gd name="connsiteX44" fmla="*/ 4581525 w 4780078"/>
                <a:gd name="connsiteY44" fmla="*/ 966787 h 1611702"/>
                <a:gd name="connsiteX45" fmla="*/ 4541044 w 4780078"/>
                <a:gd name="connsiteY45" fmla="*/ 876300 h 1611702"/>
                <a:gd name="connsiteX46" fmla="*/ 4538662 w 4780078"/>
                <a:gd name="connsiteY46" fmla="*/ 773906 h 1611702"/>
                <a:gd name="connsiteX47" fmla="*/ 4612481 w 4780078"/>
                <a:gd name="connsiteY47" fmla="*/ 692943 h 1611702"/>
                <a:gd name="connsiteX48" fmla="*/ 4724400 w 4780078"/>
                <a:gd name="connsiteY48" fmla="*/ 633412 h 1611702"/>
                <a:gd name="connsiteX49" fmla="*/ 4776787 w 4780078"/>
                <a:gd name="connsiteY49" fmla="*/ 528637 h 1611702"/>
                <a:gd name="connsiteX50" fmla="*/ 4731544 w 4780078"/>
                <a:gd name="connsiteY50" fmla="*/ 407193 h 1611702"/>
                <a:gd name="connsiteX51" fmla="*/ 4629150 w 4780078"/>
                <a:gd name="connsiteY51" fmla="*/ 250031 h 1611702"/>
                <a:gd name="connsiteX52" fmla="*/ 4541044 w 4780078"/>
                <a:gd name="connsiteY52" fmla="*/ 111918 h 1611702"/>
                <a:gd name="connsiteX53" fmla="*/ 4460081 w 4780078"/>
                <a:gd name="connsiteY53" fmla="*/ 0 h 1611702"/>
                <a:gd name="connsiteX54" fmla="*/ 4391025 w 4780078"/>
                <a:gd name="connsiteY54" fmla="*/ 173831 h 1611702"/>
                <a:gd name="connsiteX55" fmla="*/ 4348162 w 4780078"/>
                <a:gd name="connsiteY55" fmla="*/ 235743 h 1611702"/>
                <a:gd name="connsiteX56" fmla="*/ 4252912 w 4780078"/>
                <a:gd name="connsiteY56" fmla="*/ 297656 h 1611702"/>
                <a:gd name="connsiteX57" fmla="*/ 3662362 w 4780078"/>
                <a:gd name="connsiteY57" fmla="*/ 595312 h 1611702"/>
                <a:gd name="connsiteX58" fmla="*/ 2566987 w 4780078"/>
                <a:gd name="connsiteY58" fmla="*/ 600075 h 1611702"/>
                <a:gd name="connsiteX59" fmla="*/ 2466975 w 4780078"/>
                <a:gd name="connsiteY59" fmla="*/ 547687 h 1611702"/>
                <a:gd name="connsiteX60" fmla="*/ 2409825 w 4780078"/>
                <a:gd name="connsiteY60" fmla="*/ 535781 h 1611702"/>
                <a:gd name="connsiteX61" fmla="*/ 2314575 w 4780078"/>
                <a:gd name="connsiteY61" fmla="*/ 535781 h 1611702"/>
                <a:gd name="connsiteX62" fmla="*/ 2257425 w 4780078"/>
                <a:gd name="connsiteY62" fmla="*/ 538162 h 1611702"/>
                <a:gd name="connsiteX63" fmla="*/ 2219325 w 4780078"/>
                <a:gd name="connsiteY63" fmla="*/ 526256 h 1611702"/>
                <a:gd name="connsiteX64" fmla="*/ 2166937 w 4780078"/>
                <a:gd name="connsiteY64" fmla="*/ 528637 h 1611702"/>
                <a:gd name="connsiteX65" fmla="*/ 2124075 w 4780078"/>
                <a:gd name="connsiteY65" fmla="*/ 516731 h 1611702"/>
                <a:gd name="connsiteX66" fmla="*/ 2088356 w 4780078"/>
                <a:gd name="connsiteY66" fmla="*/ 514350 h 1611702"/>
                <a:gd name="connsiteX67" fmla="*/ 2009775 w 4780078"/>
                <a:gd name="connsiteY67" fmla="*/ 497681 h 1611702"/>
                <a:gd name="connsiteX68" fmla="*/ 857250 w 4780078"/>
                <a:gd name="connsiteY68" fmla="*/ 685800 h 1611702"/>
                <a:gd name="connsiteX69" fmla="*/ 454819 w 4780078"/>
                <a:gd name="connsiteY69" fmla="*/ 597693 h 1611702"/>
                <a:gd name="connsiteX70" fmla="*/ 361950 w 4780078"/>
                <a:gd name="connsiteY70" fmla="*/ 585787 h 1611702"/>
                <a:gd name="connsiteX71" fmla="*/ 233362 w 4780078"/>
                <a:gd name="connsiteY71" fmla="*/ 588168 h 1611702"/>
                <a:gd name="connsiteX72" fmla="*/ 0 w 4780078"/>
                <a:gd name="connsiteY72" fmla="*/ 645318 h 1611702"/>
                <a:gd name="connsiteX73" fmla="*/ 0 w 4780078"/>
                <a:gd name="connsiteY73" fmla="*/ 1040606 h 1611702"/>
                <a:gd name="connsiteX0" fmla="*/ 0 w 4780078"/>
                <a:gd name="connsiteY0" fmla="*/ 1040606 h 1611702"/>
                <a:gd name="connsiteX1" fmla="*/ 100012 w 4780078"/>
                <a:gd name="connsiteY1" fmla="*/ 990600 h 1611702"/>
                <a:gd name="connsiteX2" fmla="*/ 185738 w 4780078"/>
                <a:gd name="connsiteY2" fmla="*/ 926305 h 1611702"/>
                <a:gd name="connsiteX3" fmla="*/ 307181 w 4780078"/>
                <a:gd name="connsiteY3" fmla="*/ 883444 h 1611702"/>
                <a:gd name="connsiteX4" fmla="*/ 395288 w 4780078"/>
                <a:gd name="connsiteY4" fmla="*/ 919162 h 1611702"/>
                <a:gd name="connsiteX5" fmla="*/ 516732 w 4780078"/>
                <a:gd name="connsiteY5" fmla="*/ 1019174 h 1611702"/>
                <a:gd name="connsiteX6" fmla="*/ 788194 w 4780078"/>
                <a:gd name="connsiteY6" fmla="*/ 1273968 h 1611702"/>
                <a:gd name="connsiteX7" fmla="*/ 1092994 w 4780078"/>
                <a:gd name="connsiteY7" fmla="*/ 1495425 h 1611702"/>
                <a:gd name="connsiteX8" fmla="*/ 1378744 w 4780078"/>
                <a:gd name="connsiteY8" fmla="*/ 1602581 h 1611702"/>
                <a:gd name="connsiteX9" fmla="*/ 1528761 w 4780078"/>
                <a:gd name="connsiteY9" fmla="*/ 1600200 h 1611702"/>
                <a:gd name="connsiteX10" fmla="*/ 1647825 w 4780078"/>
                <a:gd name="connsiteY10" fmla="*/ 1552575 h 1611702"/>
                <a:gd name="connsiteX11" fmla="*/ 1769268 w 4780078"/>
                <a:gd name="connsiteY11" fmla="*/ 1454942 h 1611702"/>
                <a:gd name="connsiteX12" fmla="*/ 1843087 w 4780078"/>
                <a:gd name="connsiteY12" fmla="*/ 1381125 h 1611702"/>
                <a:gd name="connsiteX13" fmla="*/ 1864518 w 4780078"/>
                <a:gd name="connsiteY13" fmla="*/ 1276350 h 1611702"/>
                <a:gd name="connsiteX14" fmla="*/ 1876425 w 4780078"/>
                <a:gd name="connsiteY14" fmla="*/ 1202531 h 1611702"/>
                <a:gd name="connsiteX15" fmla="*/ 1866900 w 4780078"/>
                <a:gd name="connsiteY15" fmla="*/ 1100138 h 1611702"/>
                <a:gd name="connsiteX16" fmla="*/ 1885950 w 4780078"/>
                <a:gd name="connsiteY16" fmla="*/ 964406 h 1611702"/>
                <a:gd name="connsiteX17" fmla="*/ 2074068 w 4780078"/>
                <a:gd name="connsiteY17" fmla="*/ 1128712 h 1611702"/>
                <a:gd name="connsiteX18" fmla="*/ 2271713 w 4780078"/>
                <a:gd name="connsiteY18" fmla="*/ 1221580 h 1611702"/>
                <a:gd name="connsiteX19" fmla="*/ 2457450 w 4780078"/>
                <a:gd name="connsiteY19" fmla="*/ 1243012 h 1611702"/>
                <a:gd name="connsiteX20" fmla="*/ 2516981 w 4780078"/>
                <a:gd name="connsiteY20" fmla="*/ 1188243 h 1611702"/>
                <a:gd name="connsiteX21" fmla="*/ 2509837 w 4780078"/>
                <a:gd name="connsiteY21" fmla="*/ 1100137 h 1611702"/>
                <a:gd name="connsiteX22" fmla="*/ 2431256 w 4780078"/>
                <a:gd name="connsiteY22" fmla="*/ 923925 h 1611702"/>
                <a:gd name="connsiteX23" fmla="*/ 2362200 w 4780078"/>
                <a:gd name="connsiteY23" fmla="*/ 759618 h 1611702"/>
                <a:gd name="connsiteX24" fmla="*/ 2378869 w 4780078"/>
                <a:gd name="connsiteY24" fmla="*/ 704850 h 1611702"/>
                <a:gd name="connsiteX25" fmla="*/ 2464594 w 4780078"/>
                <a:gd name="connsiteY25" fmla="*/ 711993 h 1611702"/>
                <a:gd name="connsiteX26" fmla="*/ 2650331 w 4780078"/>
                <a:gd name="connsiteY26" fmla="*/ 919162 h 1611702"/>
                <a:gd name="connsiteX27" fmla="*/ 2893219 w 4780078"/>
                <a:gd name="connsiteY27" fmla="*/ 1078706 h 1611702"/>
                <a:gd name="connsiteX28" fmla="*/ 3162300 w 4780078"/>
                <a:gd name="connsiteY28" fmla="*/ 1264443 h 1611702"/>
                <a:gd name="connsiteX29" fmla="*/ 3486150 w 4780078"/>
                <a:gd name="connsiteY29" fmla="*/ 1395412 h 1611702"/>
                <a:gd name="connsiteX30" fmla="*/ 3648075 w 4780078"/>
                <a:gd name="connsiteY30" fmla="*/ 1450181 h 1611702"/>
                <a:gd name="connsiteX31" fmla="*/ 3845719 w 4780078"/>
                <a:gd name="connsiteY31" fmla="*/ 1469231 h 1611702"/>
                <a:gd name="connsiteX32" fmla="*/ 3955256 w 4780078"/>
                <a:gd name="connsiteY32" fmla="*/ 1412081 h 1611702"/>
                <a:gd name="connsiteX33" fmla="*/ 3962400 w 4780078"/>
                <a:gd name="connsiteY33" fmla="*/ 1333499 h 1611702"/>
                <a:gd name="connsiteX34" fmla="*/ 4064793 w 4780078"/>
                <a:gd name="connsiteY34" fmla="*/ 1352550 h 1611702"/>
                <a:gd name="connsiteX35" fmla="*/ 4162425 w 4780078"/>
                <a:gd name="connsiteY35" fmla="*/ 1362075 h 1611702"/>
                <a:gd name="connsiteX36" fmla="*/ 4207669 w 4780078"/>
                <a:gd name="connsiteY36" fmla="*/ 1247775 h 1611702"/>
                <a:gd name="connsiteX37" fmla="*/ 4245769 w 4780078"/>
                <a:gd name="connsiteY37" fmla="*/ 1197769 h 1611702"/>
                <a:gd name="connsiteX38" fmla="*/ 4364832 w 4780078"/>
                <a:gd name="connsiteY38" fmla="*/ 1238250 h 1611702"/>
                <a:gd name="connsiteX39" fmla="*/ 4476749 w 4780078"/>
                <a:gd name="connsiteY39" fmla="*/ 1250156 h 1611702"/>
                <a:gd name="connsiteX40" fmla="*/ 4600575 w 4780078"/>
                <a:gd name="connsiteY40" fmla="*/ 1245393 h 1611702"/>
                <a:gd name="connsiteX41" fmla="*/ 4662487 w 4780078"/>
                <a:gd name="connsiteY41" fmla="*/ 1204912 h 1611702"/>
                <a:gd name="connsiteX42" fmla="*/ 4664868 w 4780078"/>
                <a:gd name="connsiteY42" fmla="*/ 1116805 h 1611702"/>
                <a:gd name="connsiteX43" fmla="*/ 4619624 w 4780078"/>
                <a:gd name="connsiteY43" fmla="*/ 1042988 h 1611702"/>
                <a:gd name="connsiteX44" fmla="*/ 4581525 w 4780078"/>
                <a:gd name="connsiteY44" fmla="*/ 966787 h 1611702"/>
                <a:gd name="connsiteX45" fmla="*/ 4541044 w 4780078"/>
                <a:gd name="connsiteY45" fmla="*/ 876300 h 1611702"/>
                <a:gd name="connsiteX46" fmla="*/ 4538662 w 4780078"/>
                <a:gd name="connsiteY46" fmla="*/ 773906 h 1611702"/>
                <a:gd name="connsiteX47" fmla="*/ 4612481 w 4780078"/>
                <a:gd name="connsiteY47" fmla="*/ 692943 h 1611702"/>
                <a:gd name="connsiteX48" fmla="*/ 4724400 w 4780078"/>
                <a:gd name="connsiteY48" fmla="*/ 633412 h 1611702"/>
                <a:gd name="connsiteX49" fmla="*/ 4776787 w 4780078"/>
                <a:gd name="connsiteY49" fmla="*/ 528637 h 1611702"/>
                <a:gd name="connsiteX50" fmla="*/ 4731544 w 4780078"/>
                <a:gd name="connsiteY50" fmla="*/ 407193 h 1611702"/>
                <a:gd name="connsiteX51" fmla="*/ 4629150 w 4780078"/>
                <a:gd name="connsiteY51" fmla="*/ 250031 h 1611702"/>
                <a:gd name="connsiteX52" fmla="*/ 4541044 w 4780078"/>
                <a:gd name="connsiteY52" fmla="*/ 111918 h 1611702"/>
                <a:gd name="connsiteX53" fmla="*/ 4460081 w 4780078"/>
                <a:gd name="connsiteY53" fmla="*/ 0 h 1611702"/>
                <a:gd name="connsiteX54" fmla="*/ 4391025 w 4780078"/>
                <a:gd name="connsiteY54" fmla="*/ 173831 h 1611702"/>
                <a:gd name="connsiteX55" fmla="*/ 4348162 w 4780078"/>
                <a:gd name="connsiteY55" fmla="*/ 235743 h 1611702"/>
                <a:gd name="connsiteX56" fmla="*/ 4252912 w 4780078"/>
                <a:gd name="connsiteY56" fmla="*/ 297656 h 1611702"/>
                <a:gd name="connsiteX57" fmla="*/ 3662362 w 4780078"/>
                <a:gd name="connsiteY57" fmla="*/ 595312 h 1611702"/>
                <a:gd name="connsiteX58" fmla="*/ 2566987 w 4780078"/>
                <a:gd name="connsiteY58" fmla="*/ 600075 h 1611702"/>
                <a:gd name="connsiteX59" fmla="*/ 2466975 w 4780078"/>
                <a:gd name="connsiteY59" fmla="*/ 547687 h 1611702"/>
                <a:gd name="connsiteX60" fmla="*/ 2409825 w 4780078"/>
                <a:gd name="connsiteY60" fmla="*/ 535781 h 1611702"/>
                <a:gd name="connsiteX61" fmla="*/ 2314575 w 4780078"/>
                <a:gd name="connsiteY61" fmla="*/ 535781 h 1611702"/>
                <a:gd name="connsiteX62" fmla="*/ 2257425 w 4780078"/>
                <a:gd name="connsiteY62" fmla="*/ 538162 h 1611702"/>
                <a:gd name="connsiteX63" fmla="*/ 2219325 w 4780078"/>
                <a:gd name="connsiteY63" fmla="*/ 526256 h 1611702"/>
                <a:gd name="connsiteX64" fmla="*/ 2166937 w 4780078"/>
                <a:gd name="connsiteY64" fmla="*/ 528637 h 1611702"/>
                <a:gd name="connsiteX65" fmla="*/ 2124075 w 4780078"/>
                <a:gd name="connsiteY65" fmla="*/ 516731 h 1611702"/>
                <a:gd name="connsiteX66" fmla="*/ 2088356 w 4780078"/>
                <a:gd name="connsiteY66" fmla="*/ 514350 h 1611702"/>
                <a:gd name="connsiteX67" fmla="*/ 2009775 w 4780078"/>
                <a:gd name="connsiteY67" fmla="*/ 497681 h 1611702"/>
                <a:gd name="connsiteX68" fmla="*/ 857250 w 4780078"/>
                <a:gd name="connsiteY68" fmla="*/ 685800 h 1611702"/>
                <a:gd name="connsiteX69" fmla="*/ 454819 w 4780078"/>
                <a:gd name="connsiteY69" fmla="*/ 597693 h 1611702"/>
                <a:gd name="connsiteX70" fmla="*/ 361950 w 4780078"/>
                <a:gd name="connsiteY70" fmla="*/ 585787 h 1611702"/>
                <a:gd name="connsiteX71" fmla="*/ 233362 w 4780078"/>
                <a:gd name="connsiteY71" fmla="*/ 588168 h 1611702"/>
                <a:gd name="connsiteX72" fmla="*/ 0 w 4780078"/>
                <a:gd name="connsiteY72" fmla="*/ 645318 h 1611702"/>
                <a:gd name="connsiteX73" fmla="*/ 0 w 4780078"/>
                <a:gd name="connsiteY73" fmla="*/ 1040606 h 1611702"/>
                <a:gd name="connsiteX0" fmla="*/ 0 w 4780078"/>
                <a:gd name="connsiteY0" fmla="*/ 1040606 h 1611702"/>
                <a:gd name="connsiteX1" fmla="*/ 100012 w 4780078"/>
                <a:gd name="connsiteY1" fmla="*/ 990600 h 1611702"/>
                <a:gd name="connsiteX2" fmla="*/ 185738 w 4780078"/>
                <a:gd name="connsiteY2" fmla="*/ 926305 h 1611702"/>
                <a:gd name="connsiteX3" fmla="*/ 307181 w 4780078"/>
                <a:gd name="connsiteY3" fmla="*/ 883444 h 1611702"/>
                <a:gd name="connsiteX4" fmla="*/ 395288 w 4780078"/>
                <a:gd name="connsiteY4" fmla="*/ 919162 h 1611702"/>
                <a:gd name="connsiteX5" fmla="*/ 516732 w 4780078"/>
                <a:gd name="connsiteY5" fmla="*/ 1019174 h 1611702"/>
                <a:gd name="connsiteX6" fmla="*/ 788194 w 4780078"/>
                <a:gd name="connsiteY6" fmla="*/ 1273968 h 1611702"/>
                <a:gd name="connsiteX7" fmla="*/ 1092994 w 4780078"/>
                <a:gd name="connsiteY7" fmla="*/ 1495425 h 1611702"/>
                <a:gd name="connsiteX8" fmla="*/ 1378744 w 4780078"/>
                <a:gd name="connsiteY8" fmla="*/ 1602581 h 1611702"/>
                <a:gd name="connsiteX9" fmla="*/ 1528761 w 4780078"/>
                <a:gd name="connsiteY9" fmla="*/ 1600200 h 1611702"/>
                <a:gd name="connsiteX10" fmla="*/ 1647825 w 4780078"/>
                <a:gd name="connsiteY10" fmla="*/ 1552575 h 1611702"/>
                <a:gd name="connsiteX11" fmla="*/ 1769268 w 4780078"/>
                <a:gd name="connsiteY11" fmla="*/ 1454942 h 1611702"/>
                <a:gd name="connsiteX12" fmla="*/ 1843087 w 4780078"/>
                <a:gd name="connsiteY12" fmla="*/ 1381125 h 1611702"/>
                <a:gd name="connsiteX13" fmla="*/ 1864518 w 4780078"/>
                <a:gd name="connsiteY13" fmla="*/ 1276350 h 1611702"/>
                <a:gd name="connsiteX14" fmla="*/ 1876425 w 4780078"/>
                <a:gd name="connsiteY14" fmla="*/ 1202531 h 1611702"/>
                <a:gd name="connsiteX15" fmla="*/ 1866900 w 4780078"/>
                <a:gd name="connsiteY15" fmla="*/ 1100138 h 1611702"/>
                <a:gd name="connsiteX16" fmla="*/ 1885950 w 4780078"/>
                <a:gd name="connsiteY16" fmla="*/ 964406 h 1611702"/>
                <a:gd name="connsiteX17" fmla="*/ 2074068 w 4780078"/>
                <a:gd name="connsiteY17" fmla="*/ 1128712 h 1611702"/>
                <a:gd name="connsiteX18" fmla="*/ 2271713 w 4780078"/>
                <a:gd name="connsiteY18" fmla="*/ 1221580 h 1611702"/>
                <a:gd name="connsiteX19" fmla="*/ 2457450 w 4780078"/>
                <a:gd name="connsiteY19" fmla="*/ 1243012 h 1611702"/>
                <a:gd name="connsiteX20" fmla="*/ 2516981 w 4780078"/>
                <a:gd name="connsiteY20" fmla="*/ 1188243 h 1611702"/>
                <a:gd name="connsiteX21" fmla="*/ 2509837 w 4780078"/>
                <a:gd name="connsiteY21" fmla="*/ 1100137 h 1611702"/>
                <a:gd name="connsiteX22" fmla="*/ 2431256 w 4780078"/>
                <a:gd name="connsiteY22" fmla="*/ 923925 h 1611702"/>
                <a:gd name="connsiteX23" fmla="*/ 2362200 w 4780078"/>
                <a:gd name="connsiteY23" fmla="*/ 759618 h 1611702"/>
                <a:gd name="connsiteX24" fmla="*/ 2378869 w 4780078"/>
                <a:gd name="connsiteY24" fmla="*/ 704850 h 1611702"/>
                <a:gd name="connsiteX25" fmla="*/ 2464594 w 4780078"/>
                <a:gd name="connsiteY25" fmla="*/ 711993 h 1611702"/>
                <a:gd name="connsiteX26" fmla="*/ 2650331 w 4780078"/>
                <a:gd name="connsiteY26" fmla="*/ 919162 h 1611702"/>
                <a:gd name="connsiteX27" fmla="*/ 2893219 w 4780078"/>
                <a:gd name="connsiteY27" fmla="*/ 1078706 h 1611702"/>
                <a:gd name="connsiteX28" fmla="*/ 3162300 w 4780078"/>
                <a:gd name="connsiteY28" fmla="*/ 1264443 h 1611702"/>
                <a:gd name="connsiteX29" fmla="*/ 3486150 w 4780078"/>
                <a:gd name="connsiteY29" fmla="*/ 1395412 h 1611702"/>
                <a:gd name="connsiteX30" fmla="*/ 3648075 w 4780078"/>
                <a:gd name="connsiteY30" fmla="*/ 1450181 h 1611702"/>
                <a:gd name="connsiteX31" fmla="*/ 3845719 w 4780078"/>
                <a:gd name="connsiteY31" fmla="*/ 1469231 h 1611702"/>
                <a:gd name="connsiteX32" fmla="*/ 3955256 w 4780078"/>
                <a:gd name="connsiteY32" fmla="*/ 1412081 h 1611702"/>
                <a:gd name="connsiteX33" fmla="*/ 3962400 w 4780078"/>
                <a:gd name="connsiteY33" fmla="*/ 1333499 h 1611702"/>
                <a:gd name="connsiteX34" fmla="*/ 4064793 w 4780078"/>
                <a:gd name="connsiteY34" fmla="*/ 1352550 h 1611702"/>
                <a:gd name="connsiteX35" fmla="*/ 4162425 w 4780078"/>
                <a:gd name="connsiteY35" fmla="*/ 1362075 h 1611702"/>
                <a:gd name="connsiteX36" fmla="*/ 4207669 w 4780078"/>
                <a:gd name="connsiteY36" fmla="*/ 1247775 h 1611702"/>
                <a:gd name="connsiteX37" fmla="*/ 4245769 w 4780078"/>
                <a:gd name="connsiteY37" fmla="*/ 1197769 h 1611702"/>
                <a:gd name="connsiteX38" fmla="*/ 4364832 w 4780078"/>
                <a:gd name="connsiteY38" fmla="*/ 1238250 h 1611702"/>
                <a:gd name="connsiteX39" fmla="*/ 4476749 w 4780078"/>
                <a:gd name="connsiteY39" fmla="*/ 1250156 h 1611702"/>
                <a:gd name="connsiteX40" fmla="*/ 4579144 w 4780078"/>
                <a:gd name="connsiteY40" fmla="*/ 1226343 h 1611702"/>
                <a:gd name="connsiteX41" fmla="*/ 4662487 w 4780078"/>
                <a:gd name="connsiteY41" fmla="*/ 1204912 h 1611702"/>
                <a:gd name="connsiteX42" fmla="*/ 4664868 w 4780078"/>
                <a:gd name="connsiteY42" fmla="*/ 1116805 h 1611702"/>
                <a:gd name="connsiteX43" fmla="*/ 4619624 w 4780078"/>
                <a:gd name="connsiteY43" fmla="*/ 1042988 h 1611702"/>
                <a:gd name="connsiteX44" fmla="*/ 4581525 w 4780078"/>
                <a:gd name="connsiteY44" fmla="*/ 966787 h 1611702"/>
                <a:gd name="connsiteX45" fmla="*/ 4541044 w 4780078"/>
                <a:gd name="connsiteY45" fmla="*/ 876300 h 1611702"/>
                <a:gd name="connsiteX46" fmla="*/ 4538662 w 4780078"/>
                <a:gd name="connsiteY46" fmla="*/ 773906 h 1611702"/>
                <a:gd name="connsiteX47" fmla="*/ 4612481 w 4780078"/>
                <a:gd name="connsiteY47" fmla="*/ 692943 h 1611702"/>
                <a:gd name="connsiteX48" fmla="*/ 4724400 w 4780078"/>
                <a:gd name="connsiteY48" fmla="*/ 633412 h 1611702"/>
                <a:gd name="connsiteX49" fmla="*/ 4776787 w 4780078"/>
                <a:gd name="connsiteY49" fmla="*/ 528637 h 1611702"/>
                <a:gd name="connsiteX50" fmla="*/ 4731544 w 4780078"/>
                <a:gd name="connsiteY50" fmla="*/ 407193 h 1611702"/>
                <a:gd name="connsiteX51" fmla="*/ 4629150 w 4780078"/>
                <a:gd name="connsiteY51" fmla="*/ 250031 h 1611702"/>
                <a:gd name="connsiteX52" fmla="*/ 4541044 w 4780078"/>
                <a:gd name="connsiteY52" fmla="*/ 111918 h 1611702"/>
                <a:gd name="connsiteX53" fmla="*/ 4460081 w 4780078"/>
                <a:gd name="connsiteY53" fmla="*/ 0 h 1611702"/>
                <a:gd name="connsiteX54" fmla="*/ 4391025 w 4780078"/>
                <a:gd name="connsiteY54" fmla="*/ 173831 h 1611702"/>
                <a:gd name="connsiteX55" fmla="*/ 4348162 w 4780078"/>
                <a:gd name="connsiteY55" fmla="*/ 235743 h 1611702"/>
                <a:gd name="connsiteX56" fmla="*/ 4252912 w 4780078"/>
                <a:gd name="connsiteY56" fmla="*/ 297656 h 1611702"/>
                <a:gd name="connsiteX57" fmla="*/ 3662362 w 4780078"/>
                <a:gd name="connsiteY57" fmla="*/ 595312 h 1611702"/>
                <a:gd name="connsiteX58" fmla="*/ 2566987 w 4780078"/>
                <a:gd name="connsiteY58" fmla="*/ 600075 h 1611702"/>
                <a:gd name="connsiteX59" fmla="*/ 2466975 w 4780078"/>
                <a:gd name="connsiteY59" fmla="*/ 547687 h 1611702"/>
                <a:gd name="connsiteX60" fmla="*/ 2409825 w 4780078"/>
                <a:gd name="connsiteY60" fmla="*/ 535781 h 1611702"/>
                <a:gd name="connsiteX61" fmla="*/ 2314575 w 4780078"/>
                <a:gd name="connsiteY61" fmla="*/ 535781 h 1611702"/>
                <a:gd name="connsiteX62" fmla="*/ 2257425 w 4780078"/>
                <a:gd name="connsiteY62" fmla="*/ 538162 h 1611702"/>
                <a:gd name="connsiteX63" fmla="*/ 2219325 w 4780078"/>
                <a:gd name="connsiteY63" fmla="*/ 526256 h 1611702"/>
                <a:gd name="connsiteX64" fmla="*/ 2166937 w 4780078"/>
                <a:gd name="connsiteY64" fmla="*/ 528637 h 1611702"/>
                <a:gd name="connsiteX65" fmla="*/ 2124075 w 4780078"/>
                <a:gd name="connsiteY65" fmla="*/ 516731 h 1611702"/>
                <a:gd name="connsiteX66" fmla="*/ 2088356 w 4780078"/>
                <a:gd name="connsiteY66" fmla="*/ 514350 h 1611702"/>
                <a:gd name="connsiteX67" fmla="*/ 2009775 w 4780078"/>
                <a:gd name="connsiteY67" fmla="*/ 497681 h 1611702"/>
                <a:gd name="connsiteX68" fmla="*/ 857250 w 4780078"/>
                <a:gd name="connsiteY68" fmla="*/ 685800 h 1611702"/>
                <a:gd name="connsiteX69" fmla="*/ 454819 w 4780078"/>
                <a:gd name="connsiteY69" fmla="*/ 597693 h 1611702"/>
                <a:gd name="connsiteX70" fmla="*/ 361950 w 4780078"/>
                <a:gd name="connsiteY70" fmla="*/ 585787 h 1611702"/>
                <a:gd name="connsiteX71" fmla="*/ 233362 w 4780078"/>
                <a:gd name="connsiteY71" fmla="*/ 588168 h 1611702"/>
                <a:gd name="connsiteX72" fmla="*/ 0 w 4780078"/>
                <a:gd name="connsiteY72" fmla="*/ 645318 h 1611702"/>
                <a:gd name="connsiteX73" fmla="*/ 0 w 4780078"/>
                <a:gd name="connsiteY73" fmla="*/ 1040606 h 1611702"/>
                <a:gd name="connsiteX0" fmla="*/ 0 w 4780078"/>
                <a:gd name="connsiteY0" fmla="*/ 1040606 h 1611702"/>
                <a:gd name="connsiteX1" fmla="*/ 100012 w 4780078"/>
                <a:gd name="connsiteY1" fmla="*/ 990600 h 1611702"/>
                <a:gd name="connsiteX2" fmla="*/ 185738 w 4780078"/>
                <a:gd name="connsiteY2" fmla="*/ 926305 h 1611702"/>
                <a:gd name="connsiteX3" fmla="*/ 307181 w 4780078"/>
                <a:gd name="connsiteY3" fmla="*/ 883444 h 1611702"/>
                <a:gd name="connsiteX4" fmla="*/ 395288 w 4780078"/>
                <a:gd name="connsiteY4" fmla="*/ 919162 h 1611702"/>
                <a:gd name="connsiteX5" fmla="*/ 516732 w 4780078"/>
                <a:gd name="connsiteY5" fmla="*/ 1019174 h 1611702"/>
                <a:gd name="connsiteX6" fmla="*/ 788194 w 4780078"/>
                <a:gd name="connsiteY6" fmla="*/ 1273968 h 1611702"/>
                <a:gd name="connsiteX7" fmla="*/ 1092994 w 4780078"/>
                <a:gd name="connsiteY7" fmla="*/ 1495425 h 1611702"/>
                <a:gd name="connsiteX8" fmla="*/ 1378744 w 4780078"/>
                <a:gd name="connsiteY8" fmla="*/ 1602581 h 1611702"/>
                <a:gd name="connsiteX9" fmla="*/ 1528761 w 4780078"/>
                <a:gd name="connsiteY9" fmla="*/ 1600200 h 1611702"/>
                <a:gd name="connsiteX10" fmla="*/ 1647825 w 4780078"/>
                <a:gd name="connsiteY10" fmla="*/ 1552575 h 1611702"/>
                <a:gd name="connsiteX11" fmla="*/ 1769268 w 4780078"/>
                <a:gd name="connsiteY11" fmla="*/ 1454942 h 1611702"/>
                <a:gd name="connsiteX12" fmla="*/ 1843087 w 4780078"/>
                <a:gd name="connsiteY12" fmla="*/ 1381125 h 1611702"/>
                <a:gd name="connsiteX13" fmla="*/ 1864518 w 4780078"/>
                <a:gd name="connsiteY13" fmla="*/ 1276350 h 1611702"/>
                <a:gd name="connsiteX14" fmla="*/ 1876425 w 4780078"/>
                <a:gd name="connsiteY14" fmla="*/ 1202531 h 1611702"/>
                <a:gd name="connsiteX15" fmla="*/ 1866900 w 4780078"/>
                <a:gd name="connsiteY15" fmla="*/ 1100138 h 1611702"/>
                <a:gd name="connsiteX16" fmla="*/ 1885950 w 4780078"/>
                <a:gd name="connsiteY16" fmla="*/ 964406 h 1611702"/>
                <a:gd name="connsiteX17" fmla="*/ 2074068 w 4780078"/>
                <a:gd name="connsiteY17" fmla="*/ 1128712 h 1611702"/>
                <a:gd name="connsiteX18" fmla="*/ 2271713 w 4780078"/>
                <a:gd name="connsiteY18" fmla="*/ 1221580 h 1611702"/>
                <a:gd name="connsiteX19" fmla="*/ 2457450 w 4780078"/>
                <a:gd name="connsiteY19" fmla="*/ 1243012 h 1611702"/>
                <a:gd name="connsiteX20" fmla="*/ 2516981 w 4780078"/>
                <a:gd name="connsiteY20" fmla="*/ 1188243 h 1611702"/>
                <a:gd name="connsiteX21" fmla="*/ 2509837 w 4780078"/>
                <a:gd name="connsiteY21" fmla="*/ 1100137 h 1611702"/>
                <a:gd name="connsiteX22" fmla="*/ 2431256 w 4780078"/>
                <a:gd name="connsiteY22" fmla="*/ 923925 h 1611702"/>
                <a:gd name="connsiteX23" fmla="*/ 2362200 w 4780078"/>
                <a:gd name="connsiteY23" fmla="*/ 759618 h 1611702"/>
                <a:gd name="connsiteX24" fmla="*/ 2378869 w 4780078"/>
                <a:gd name="connsiteY24" fmla="*/ 704850 h 1611702"/>
                <a:gd name="connsiteX25" fmla="*/ 2464594 w 4780078"/>
                <a:gd name="connsiteY25" fmla="*/ 711993 h 1611702"/>
                <a:gd name="connsiteX26" fmla="*/ 2650331 w 4780078"/>
                <a:gd name="connsiteY26" fmla="*/ 919162 h 1611702"/>
                <a:gd name="connsiteX27" fmla="*/ 2893219 w 4780078"/>
                <a:gd name="connsiteY27" fmla="*/ 1078706 h 1611702"/>
                <a:gd name="connsiteX28" fmla="*/ 3162300 w 4780078"/>
                <a:gd name="connsiteY28" fmla="*/ 1264443 h 1611702"/>
                <a:gd name="connsiteX29" fmla="*/ 3486150 w 4780078"/>
                <a:gd name="connsiteY29" fmla="*/ 1395412 h 1611702"/>
                <a:gd name="connsiteX30" fmla="*/ 3648075 w 4780078"/>
                <a:gd name="connsiteY30" fmla="*/ 1450181 h 1611702"/>
                <a:gd name="connsiteX31" fmla="*/ 3845719 w 4780078"/>
                <a:gd name="connsiteY31" fmla="*/ 1469231 h 1611702"/>
                <a:gd name="connsiteX32" fmla="*/ 3955256 w 4780078"/>
                <a:gd name="connsiteY32" fmla="*/ 1412081 h 1611702"/>
                <a:gd name="connsiteX33" fmla="*/ 3962400 w 4780078"/>
                <a:gd name="connsiteY33" fmla="*/ 1333499 h 1611702"/>
                <a:gd name="connsiteX34" fmla="*/ 4064793 w 4780078"/>
                <a:gd name="connsiteY34" fmla="*/ 1352550 h 1611702"/>
                <a:gd name="connsiteX35" fmla="*/ 4162425 w 4780078"/>
                <a:gd name="connsiteY35" fmla="*/ 1362075 h 1611702"/>
                <a:gd name="connsiteX36" fmla="*/ 4207669 w 4780078"/>
                <a:gd name="connsiteY36" fmla="*/ 1247775 h 1611702"/>
                <a:gd name="connsiteX37" fmla="*/ 4245769 w 4780078"/>
                <a:gd name="connsiteY37" fmla="*/ 1197769 h 1611702"/>
                <a:gd name="connsiteX38" fmla="*/ 4364832 w 4780078"/>
                <a:gd name="connsiteY38" fmla="*/ 1238250 h 1611702"/>
                <a:gd name="connsiteX39" fmla="*/ 4460080 w 4780078"/>
                <a:gd name="connsiteY39" fmla="*/ 1231106 h 1611702"/>
                <a:gd name="connsiteX40" fmla="*/ 4579144 w 4780078"/>
                <a:gd name="connsiteY40" fmla="*/ 1226343 h 1611702"/>
                <a:gd name="connsiteX41" fmla="*/ 4662487 w 4780078"/>
                <a:gd name="connsiteY41" fmla="*/ 1204912 h 1611702"/>
                <a:gd name="connsiteX42" fmla="*/ 4664868 w 4780078"/>
                <a:gd name="connsiteY42" fmla="*/ 1116805 h 1611702"/>
                <a:gd name="connsiteX43" fmla="*/ 4619624 w 4780078"/>
                <a:gd name="connsiteY43" fmla="*/ 1042988 h 1611702"/>
                <a:gd name="connsiteX44" fmla="*/ 4581525 w 4780078"/>
                <a:gd name="connsiteY44" fmla="*/ 966787 h 1611702"/>
                <a:gd name="connsiteX45" fmla="*/ 4541044 w 4780078"/>
                <a:gd name="connsiteY45" fmla="*/ 876300 h 1611702"/>
                <a:gd name="connsiteX46" fmla="*/ 4538662 w 4780078"/>
                <a:gd name="connsiteY46" fmla="*/ 773906 h 1611702"/>
                <a:gd name="connsiteX47" fmla="*/ 4612481 w 4780078"/>
                <a:gd name="connsiteY47" fmla="*/ 692943 h 1611702"/>
                <a:gd name="connsiteX48" fmla="*/ 4724400 w 4780078"/>
                <a:gd name="connsiteY48" fmla="*/ 633412 h 1611702"/>
                <a:gd name="connsiteX49" fmla="*/ 4776787 w 4780078"/>
                <a:gd name="connsiteY49" fmla="*/ 528637 h 1611702"/>
                <a:gd name="connsiteX50" fmla="*/ 4731544 w 4780078"/>
                <a:gd name="connsiteY50" fmla="*/ 407193 h 1611702"/>
                <a:gd name="connsiteX51" fmla="*/ 4629150 w 4780078"/>
                <a:gd name="connsiteY51" fmla="*/ 250031 h 1611702"/>
                <a:gd name="connsiteX52" fmla="*/ 4541044 w 4780078"/>
                <a:gd name="connsiteY52" fmla="*/ 111918 h 1611702"/>
                <a:gd name="connsiteX53" fmla="*/ 4460081 w 4780078"/>
                <a:gd name="connsiteY53" fmla="*/ 0 h 1611702"/>
                <a:gd name="connsiteX54" fmla="*/ 4391025 w 4780078"/>
                <a:gd name="connsiteY54" fmla="*/ 173831 h 1611702"/>
                <a:gd name="connsiteX55" fmla="*/ 4348162 w 4780078"/>
                <a:gd name="connsiteY55" fmla="*/ 235743 h 1611702"/>
                <a:gd name="connsiteX56" fmla="*/ 4252912 w 4780078"/>
                <a:gd name="connsiteY56" fmla="*/ 297656 h 1611702"/>
                <a:gd name="connsiteX57" fmla="*/ 3662362 w 4780078"/>
                <a:gd name="connsiteY57" fmla="*/ 595312 h 1611702"/>
                <a:gd name="connsiteX58" fmla="*/ 2566987 w 4780078"/>
                <a:gd name="connsiteY58" fmla="*/ 600075 h 1611702"/>
                <a:gd name="connsiteX59" fmla="*/ 2466975 w 4780078"/>
                <a:gd name="connsiteY59" fmla="*/ 547687 h 1611702"/>
                <a:gd name="connsiteX60" fmla="*/ 2409825 w 4780078"/>
                <a:gd name="connsiteY60" fmla="*/ 535781 h 1611702"/>
                <a:gd name="connsiteX61" fmla="*/ 2314575 w 4780078"/>
                <a:gd name="connsiteY61" fmla="*/ 535781 h 1611702"/>
                <a:gd name="connsiteX62" fmla="*/ 2257425 w 4780078"/>
                <a:gd name="connsiteY62" fmla="*/ 538162 h 1611702"/>
                <a:gd name="connsiteX63" fmla="*/ 2219325 w 4780078"/>
                <a:gd name="connsiteY63" fmla="*/ 526256 h 1611702"/>
                <a:gd name="connsiteX64" fmla="*/ 2166937 w 4780078"/>
                <a:gd name="connsiteY64" fmla="*/ 528637 h 1611702"/>
                <a:gd name="connsiteX65" fmla="*/ 2124075 w 4780078"/>
                <a:gd name="connsiteY65" fmla="*/ 516731 h 1611702"/>
                <a:gd name="connsiteX66" fmla="*/ 2088356 w 4780078"/>
                <a:gd name="connsiteY66" fmla="*/ 514350 h 1611702"/>
                <a:gd name="connsiteX67" fmla="*/ 2009775 w 4780078"/>
                <a:gd name="connsiteY67" fmla="*/ 497681 h 1611702"/>
                <a:gd name="connsiteX68" fmla="*/ 857250 w 4780078"/>
                <a:gd name="connsiteY68" fmla="*/ 685800 h 1611702"/>
                <a:gd name="connsiteX69" fmla="*/ 454819 w 4780078"/>
                <a:gd name="connsiteY69" fmla="*/ 597693 h 1611702"/>
                <a:gd name="connsiteX70" fmla="*/ 361950 w 4780078"/>
                <a:gd name="connsiteY70" fmla="*/ 585787 h 1611702"/>
                <a:gd name="connsiteX71" fmla="*/ 233362 w 4780078"/>
                <a:gd name="connsiteY71" fmla="*/ 588168 h 1611702"/>
                <a:gd name="connsiteX72" fmla="*/ 0 w 4780078"/>
                <a:gd name="connsiteY72" fmla="*/ 645318 h 1611702"/>
                <a:gd name="connsiteX73" fmla="*/ 0 w 4780078"/>
                <a:gd name="connsiteY73" fmla="*/ 1040606 h 1611702"/>
                <a:gd name="connsiteX0" fmla="*/ 0 w 4780078"/>
                <a:gd name="connsiteY0" fmla="*/ 1040606 h 1611702"/>
                <a:gd name="connsiteX1" fmla="*/ 100012 w 4780078"/>
                <a:gd name="connsiteY1" fmla="*/ 990600 h 1611702"/>
                <a:gd name="connsiteX2" fmla="*/ 185738 w 4780078"/>
                <a:gd name="connsiteY2" fmla="*/ 926305 h 1611702"/>
                <a:gd name="connsiteX3" fmla="*/ 307181 w 4780078"/>
                <a:gd name="connsiteY3" fmla="*/ 883444 h 1611702"/>
                <a:gd name="connsiteX4" fmla="*/ 395288 w 4780078"/>
                <a:gd name="connsiteY4" fmla="*/ 919162 h 1611702"/>
                <a:gd name="connsiteX5" fmla="*/ 516732 w 4780078"/>
                <a:gd name="connsiteY5" fmla="*/ 1019174 h 1611702"/>
                <a:gd name="connsiteX6" fmla="*/ 788194 w 4780078"/>
                <a:gd name="connsiteY6" fmla="*/ 1273968 h 1611702"/>
                <a:gd name="connsiteX7" fmla="*/ 1092994 w 4780078"/>
                <a:gd name="connsiteY7" fmla="*/ 1495425 h 1611702"/>
                <a:gd name="connsiteX8" fmla="*/ 1378744 w 4780078"/>
                <a:gd name="connsiteY8" fmla="*/ 1602581 h 1611702"/>
                <a:gd name="connsiteX9" fmla="*/ 1528761 w 4780078"/>
                <a:gd name="connsiteY9" fmla="*/ 1600200 h 1611702"/>
                <a:gd name="connsiteX10" fmla="*/ 1647825 w 4780078"/>
                <a:gd name="connsiteY10" fmla="*/ 1552575 h 1611702"/>
                <a:gd name="connsiteX11" fmla="*/ 1769268 w 4780078"/>
                <a:gd name="connsiteY11" fmla="*/ 1454942 h 1611702"/>
                <a:gd name="connsiteX12" fmla="*/ 1843087 w 4780078"/>
                <a:gd name="connsiteY12" fmla="*/ 1381125 h 1611702"/>
                <a:gd name="connsiteX13" fmla="*/ 1864518 w 4780078"/>
                <a:gd name="connsiteY13" fmla="*/ 1276350 h 1611702"/>
                <a:gd name="connsiteX14" fmla="*/ 1876425 w 4780078"/>
                <a:gd name="connsiteY14" fmla="*/ 1202531 h 1611702"/>
                <a:gd name="connsiteX15" fmla="*/ 1866900 w 4780078"/>
                <a:gd name="connsiteY15" fmla="*/ 1100138 h 1611702"/>
                <a:gd name="connsiteX16" fmla="*/ 1885950 w 4780078"/>
                <a:gd name="connsiteY16" fmla="*/ 964406 h 1611702"/>
                <a:gd name="connsiteX17" fmla="*/ 2074068 w 4780078"/>
                <a:gd name="connsiteY17" fmla="*/ 1128712 h 1611702"/>
                <a:gd name="connsiteX18" fmla="*/ 2271713 w 4780078"/>
                <a:gd name="connsiteY18" fmla="*/ 1221580 h 1611702"/>
                <a:gd name="connsiteX19" fmla="*/ 2457450 w 4780078"/>
                <a:gd name="connsiteY19" fmla="*/ 1243012 h 1611702"/>
                <a:gd name="connsiteX20" fmla="*/ 2516981 w 4780078"/>
                <a:gd name="connsiteY20" fmla="*/ 1188243 h 1611702"/>
                <a:gd name="connsiteX21" fmla="*/ 2509837 w 4780078"/>
                <a:gd name="connsiteY21" fmla="*/ 1100137 h 1611702"/>
                <a:gd name="connsiteX22" fmla="*/ 2431256 w 4780078"/>
                <a:gd name="connsiteY22" fmla="*/ 923925 h 1611702"/>
                <a:gd name="connsiteX23" fmla="*/ 2362200 w 4780078"/>
                <a:gd name="connsiteY23" fmla="*/ 759618 h 1611702"/>
                <a:gd name="connsiteX24" fmla="*/ 2378869 w 4780078"/>
                <a:gd name="connsiteY24" fmla="*/ 704850 h 1611702"/>
                <a:gd name="connsiteX25" fmla="*/ 2464594 w 4780078"/>
                <a:gd name="connsiteY25" fmla="*/ 711993 h 1611702"/>
                <a:gd name="connsiteX26" fmla="*/ 2650331 w 4780078"/>
                <a:gd name="connsiteY26" fmla="*/ 919162 h 1611702"/>
                <a:gd name="connsiteX27" fmla="*/ 2893219 w 4780078"/>
                <a:gd name="connsiteY27" fmla="*/ 1078706 h 1611702"/>
                <a:gd name="connsiteX28" fmla="*/ 3162300 w 4780078"/>
                <a:gd name="connsiteY28" fmla="*/ 1264443 h 1611702"/>
                <a:gd name="connsiteX29" fmla="*/ 3486150 w 4780078"/>
                <a:gd name="connsiteY29" fmla="*/ 1395412 h 1611702"/>
                <a:gd name="connsiteX30" fmla="*/ 3648075 w 4780078"/>
                <a:gd name="connsiteY30" fmla="*/ 1450181 h 1611702"/>
                <a:gd name="connsiteX31" fmla="*/ 3845719 w 4780078"/>
                <a:gd name="connsiteY31" fmla="*/ 1469231 h 1611702"/>
                <a:gd name="connsiteX32" fmla="*/ 3955256 w 4780078"/>
                <a:gd name="connsiteY32" fmla="*/ 1412081 h 1611702"/>
                <a:gd name="connsiteX33" fmla="*/ 3962400 w 4780078"/>
                <a:gd name="connsiteY33" fmla="*/ 1333499 h 1611702"/>
                <a:gd name="connsiteX34" fmla="*/ 4064793 w 4780078"/>
                <a:gd name="connsiteY34" fmla="*/ 1352550 h 1611702"/>
                <a:gd name="connsiteX35" fmla="*/ 4162425 w 4780078"/>
                <a:gd name="connsiteY35" fmla="*/ 1362075 h 1611702"/>
                <a:gd name="connsiteX36" fmla="*/ 4207669 w 4780078"/>
                <a:gd name="connsiteY36" fmla="*/ 1247775 h 1611702"/>
                <a:gd name="connsiteX37" fmla="*/ 4245769 w 4780078"/>
                <a:gd name="connsiteY37" fmla="*/ 1197769 h 1611702"/>
                <a:gd name="connsiteX38" fmla="*/ 4355307 w 4780078"/>
                <a:gd name="connsiteY38" fmla="*/ 1221581 h 1611702"/>
                <a:gd name="connsiteX39" fmla="*/ 4460080 w 4780078"/>
                <a:gd name="connsiteY39" fmla="*/ 1231106 h 1611702"/>
                <a:gd name="connsiteX40" fmla="*/ 4579144 w 4780078"/>
                <a:gd name="connsiteY40" fmla="*/ 1226343 h 1611702"/>
                <a:gd name="connsiteX41" fmla="*/ 4662487 w 4780078"/>
                <a:gd name="connsiteY41" fmla="*/ 1204912 h 1611702"/>
                <a:gd name="connsiteX42" fmla="*/ 4664868 w 4780078"/>
                <a:gd name="connsiteY42" fmla="*/ 1116805 h 1611702"/>
                <a:gd name="connsiteX43" fmla="*/ 4619624 w 4780078"/>
                <a:gd name="connsiteY43" fmla="*/ 1042988 h 1611702"/>
                <a:gd name="connsiteX44" fmla="*/ 4581525 w 4780078"/>
                <a:gd name="connsiteY44" fmla="*/ 966787 h 1611702"/>
                <a:gd name="connsiteX45" fmla="*/ 4541044 w 4780078"/>
                <a:gd name="connsiteY45" fmla="*/ 876300 h 1611702"/>
                <a:gd name="connsiteX46" fmla="*/ 4538662 w 4780078"/>
                <a:gd name="connsiteY46" fmla="*/ 773906 h 1611702"/>
                <a:gd name="connsiteX47" fmla="*/ 4612481 w 4780078"/>
                <a:gd name="connsiteY47" fmla="*/ 692943 h 1611702"/>
                <a:gd name="connsiteX48" fmla="*/ 4724400 w 4780078"/>
                <a:gd name="connsiteY48" fmla="*/ 633412 h 1611702"/>
                <a:gd name="connsiteX49" fmla="*/ 4776787 w 4780078"/>
                <a:gd name="connsiteY49" fmla="*/ 528637 h 1611702"/>
                <a:gd name="connsiteX50" fmla="*/ 4731544 w 4780078"/>
                <a:gd name="connsiteY50" fmla="*/ 407193 h 1611702"/>
                <a:gd name="connsiteX51" fmla="*/ 4629150 w 4780078"/>
                <a:gd name="connsiteY51" fmla="*/ 250031 h 1611702"/>
                <a:gd name="connsiteX52" fmla="*/ 4541044 w 4780078"/>
                <a:gd name="connsiteY52" fmla="*/ 111918 h 1611702"/>
                <a:gd name="connsiteX53" fmla="*/ 4460081 w 4780078"/>
                <a:gd name="connsiteY53" fmla="*/ 0 h 1611702"/>
                <a:gd name="connsiteX54" fmla="*/ 4391025 w 4780078"/>
                <a:gd name="connsiteY54" fmla="*/ 173831 h 1611702"/>
                <a:gd name="connsiteX55" fmla="*/ 4348162 w 4780078"/>
                <a:gd name="connsiteY55" fmla="*/ 235743 h 1611702"/>
                <a:gd name="connsiteX56" fmla="*/ 4252912 w 4780078"/>
                <a:gd name="connsiteY56" fmla="*/ 297656 h 1611702"/>
                <a:gd name="connsiteX57" fmla="*/ 3662362 w 4780078"/>
                <a:gd name="connsiteY57" fmla="*/ 595312 h 1611702"/>
                <a:gd name="connsiteX58" fmla="*/ 2566987 w 4780078"/>
                <a:gd name="connsiteY58" fmla="*/ 600075 h 1611702"/>
                <a:gd name="connsiteX59" fmla="*/ 2466975 w 4780078"/>
                <a:gd name="connsiteY59" fmla="*/ 547687 h 1611702"/>
                <a:gd name="connsiteX60" fmla="*/ 2409825 w 4780078"/>
                <a:gd name="connsiteY60" fmla="*/ 535781 h 1611702"/>
                <a:gd name="connsiteX61" fmla="*/ 2314575 w 4780078"/>
                <a:gd name="connsiteY61" fmla="*/ 535781 h 1611702"/>
                <a:gd name="connsiteX62" fmla="*/ 2257425 w 4780078"/>
                <a:gd name="connsiteY62" fmla="*/ 538162 h 1611702"/>
                <a:gd name="connsiteX63" fmla="*/ 2219325 w 4780078"/>
                <a:gd name="connsiteY63" fmla="*/ 526256 h 1611702"/>
                <a:gd name="connsiteX64" fmla="*/ 2166937 w 4780078"/>
                <a:gd name="connsiteY64" fmla="*/ 528637 h 1611702"/>
                <a:gd name="connsiteX65" fmla="*/ 2124075 w 4780078"/>
                <a:gd name="connsiteY65" fmla="*/ 516731 h 1611702"/>
                <a:gd name="connsiteX66" fmla="*/ 2088356 w 4780078"/>
                <a:gd name="connsiteY66" fmla="*/ 514350 h 1611702"/>
                <a:gd name="connsiteX67" fmla="*/ 2009775 w 4780078"/>
                <a:gd name="connsiteY67" fmla="*/ 497681 h 1611702"/>
                <a:gd name="connsiteX68" fmla="*/ 857250 w 4780078"/>
                <a:gd name="connsiteY68" fmla="*/ 685800 h 1611702"/>
                <a:gd name="connsiteX69" fmla="*/ 454819 w 4780078"/>
                <a:gd name="connsiteY69" fmla="*/ 597693 h 1611702"/>
                <a:gd name="connsiteX70" fmla="*/ 361950 w 4780078"/>
                <a:gd name="connsiteY70" fmla="*/ 585787 h 1611702"/>
                <a:gd name="connsiteX71" fmla="*/ 233362 w 4780078"/>
                <a:gd name="connsiteY71" fmla="*/ 588168 h 1611702"/>
                <a:gd name="connsiteX72" fmla="*/ 0 w 4780078"/>
                <a:gd name="connsiteY72" fmla="*/ 645318 h 1611702"/>
                <a:gd name="connsiteX73" fmla="*/ 0 w 4780078"/>
                <a:gd name="connsiteY73" fmla="*/ 1040606 h 1611702"/>
                <a:gd name="connsiteX0" fmla="*/ 0 w 4780078"/>
                <a:gd name="connsiteY0" fmla="*/ 1040606 h 1611702"/>
                <a:gd name="connsiteX1" fmla="*/ 100012 w 4780078"/>
                <a:gd name="connsiteY1" fmla="*/ 990600 h 1611702"/>
                <a:gd name="connsiteX2" fmla="*/ 185738 w 4780078"/>
                <a:gd name="connsiteY2" fmla="*/ 926305 h 1611702"/>
                <a:gd name="connsiteX3" fmla="*/ 307181 w 4780078"/>
                <a:gd name="connsiteY3" fmla="*/ 883444 h 1611702"/>
                <a:gd name="connsiteX4" fmla="*/ 395288 w 4780078"/>
                <a:gd name="connsiteY4" fmla="*/ 919162 h 1611702"/>
                <a:gd name="connsiteX5" fmla="*/ 516732 w 4780078"/>
                <a:gd name="connsiteY5" fmla="*/ 1019174 h 1611702"/>
                <a:gd name="connsiteX6" fmla="*/ 788194 w 4780078"/>
                <a:gd name="connsiteY6" fmla="*/ 1273968 h 1611702"/>
                <a:gd name="connsiteX7" fmla="*/ 1092994 w 4780078"/>
                <a:gd name="connsiteY7" fmla="*/ 1495425 h 1611702"/>
                <a:gd name="connsiteX8" fmla="*/ 1378744 w 4780078"/>
                <a:gd name="connsiteY8" fmla="*/ 1602581 h 1611702"/>
                <a:gd name="connsiteX9" fmla="*/ 1528761 w 4780078"/>
                <a:gd name="connsiteY9" fmla="*/ 1600200 h 1611702"/>
                <a:gd name="connsiteX10" fmla="*/ 1647825 w 4780078"/>
                <a:gd name="connsiteY10" fmla="*/ 1552575 h 1611702"/>
                <a:gd name="connsiteX11" fmla="*/ 1769268 w 4780078"/>
                <a:gd name="connsiteY11" fmla="*/ 1454942 h 1611702"/>
                <a:gd name="connsiteX12" fmla="*/ 1843087 w 4780078"/>
                <a:gd name="connsiteY12" fmla="*/ 1381125 h 1611702"/>
                <a:gd name="connsiteX13" fmla="*/ 1864518 w 4780078"/>
                <a:gd name="connsiteY13" fmla="*/ 1276350 h 1611702"/>
                <a:gd name="connsiteX14" fmla="*/ 1876425 w 4780078"/>
                <a:gd name="connsiteY14" fmla="*/ 1202531 h 1611702"/>
                <a:gd name="connsiteX15" fmla="*/ 1866900 w 4780078"/>
                <a:gd name="connsiteY15" fmla="*/ 1100138 h 1611702"/>
                <a:gd name="connsiteX16" fmla="*/ 1885950 w 4780078"/>
                <a:gd name="connsiteY16" fmla="*/ 964406 h 1611702"/>
                <a:gd name="connsiteX17" fmla="*/ 2074068 w 4780078"/>
                <a:gd name="connsiteY17" fmla="*/ 1128712 h 1611702"/>
                <a:gd name="connsiteX18" fmla="*/ 2271713 w 4780078"/>
                <a:gd name="connsiteY18" fmla="*/ 1221580 h 1611702"/>
                <a:gd name="connsiteX19" fmla="*/ 2457450 w 4780078"/>
                <a:gd name="connsiteY19" fmla="*/ 1243012 h 1611702"/>
                <a:gd name="connsiteX20" fmla="*/ 2516981 w 4780078"/>
                <a:gd name="connsiteY20" fmla="*/ 1188243 h 1611702"/>
                <a:gd name="connsiteX21" fmla="*/ 2509837 w 4780078"/>
                <a:gd name="connsiteY21" fmla="*/ 1100137 h 1611702"/>
                <a:gd name="connsiteX22" fmla="*/ 2431256 w 4780078"/>
                <a:gd name="connsiteY22" fmla="*/ 923925 h 1611702"/>
                <a:gd name="connsiteX23" fmla="*/ 2362200 w 4780078"/>
                <a:gd name="connsiteY23" fmla="*/ 759618 h 1611702"/>
                <a:gd name="connsiteX24" fmla="*/ 2378869 w 4780078"/>
                <a:gd name="connsiteY24" fmla="*/ 704850 h 1611702"/>
                <a:gd name="connsiteX25" fmla="*/ 2464594 w 4780078"/>
                <a:gd name="connsiteY25" fmla="*/ 711993 h 1611702"/>
                <a:gd name="connsiteX26" fmla="*/ 2650331 w 4780078"/>
                <a:gd name="connsiteY26" fmla="*/ 919162 h 1611702"/>
                <a:gd name="connsiteX27" fmla="*/ 2893219 w 4780078"/>
                <a:gd name="connsiteY27" fmla="*/ 1078706 h 1611702"/>
                <a:gd name="connsiteX28" fmla="*/ 3162300 w 4780078"/>
                <a:gd name="connsiteY28" fmla="*/ 1264443 h 1611702"/>
                <a:gd name="connsiteX29" fmla="*/ 3486150 w 4780078"/>
                <a:gd name="connsiteY29" fmla="*/ 1395412 h 1611702"/>
                <a:gd name="connsiteX30" fmla="*/ 3648075 w 4780078"/>
                <a:gd name="connsiteY30" fmla="*/ 1450181 h 1611702"/>
                <a:gd name="connsiteX31" fmla="*/ 3845719 w 4780078"/>
                <a:gd name="connsiteY31" fmla="*/ 1469231 h 1611702"/>
                <a:gd name="connsiteX32" fmla="*/ 3955256 w 4780078"/>
                <a:gd name="connsiteY32" fmla="*/ 1412081 h 1611702"/>
                <a:gd name="connsiteX33" fmla="*/ 3962400 w 4780078"/>
                <a:gd name="connsiteY33" fmla="*/ 1333499 h 1611702"/>
                <a:gd name="connsiteX34" fmla="*/ 4064793 w 4780078"/>
                <a:gd name="connsiteY34" fmla="*/ 1352550 h 1611702"/>
                <a:gd name="connsiteX35" fmla="*/ 4162425 w 4780078"/>
                <a:gd name="connsiteY35" fmla="*/ 1362075 h 1611702"/>
                <a:gd name="connsiteX36" fmla="*/ 4207669 w 4780078"/>
                <a:gd name="connsiteY36" fmla="*/ 1247775 h 1611702"/>
                <a:gd name="connsiteX37" fmla="*/ 4245769 w 4780078"/>
                <a:gd name="connsiteY37" fmla="*/ 1197769 h 1611702"/>
                <a:gd name="connsiteX38" fmla="*/ 4355307 w 4780078"/>
                <a:gd name="connsiteY38" fmla="*/ 1221581 h 1611702"/>
                <a:gd name="connsiteX39" fmla="*/ 4460080 w 4780078"/>
                <a:gd name="connsiteY39" fmla="*/ 1231106 h 1611702"/>
                <a:gd name="connsiteX40" fmla="*/ 4579144 w 4780078"/>
                <a:gd name="connsiteY40" fmla="*/ 1226343 h 1611702"/>
                <a:gd name="connsiteX41" fmla="*/ 4662487 w 4780078"/>
                <a:gd name="connsiteY41" fmla="*/ 1204912 h 1611702"/>
                <a:gd name="connsiteX42" fmla="*/ 4664868 w 4780078"/>
                <a:gd name="connsiteY42" fmla="*/ 1116805 h 1611702"/>
                <a:gd name="connsiteX43" fmla="*/ 4619624 w 4780078"/>
                <a:gd name="connsiteY43" fmla="*/ 1042988 h 1611702"/>
                <a:gd name="connsiteX44" fmla="*/ 4581525 w 4780078"/>
                <a:gd name="connsiteY44" fmla="*/ 966787 h 1611702"/>
                <a:gd name="connsiteX45" fmla="*/ 4541044 w 4780078"/>
                <a:gd name="connsiteY45" fmla="*/ 876300 h 1611702"/>
                <a:gd name="connsiteX46" fmla="*/ 4538662 w 4780078"/>
                <a:gd name="connsiteY46" fmla="*/ 773906 h 1611702"/>
                <a:gd name="connsiteX47" fmla="*/ 4612481 w 4780078"/>
                <a:gd name="connsiteY47" fmla="*/ 692943 h 1611702"/>
                <a:gd name="connsiteX48" fmla="*/ 4724400 w 4780078"/>
                <a:gd name="connsiteY48" fmla="*/ 633412 h 1611702"/>
                <a:gd name="connsiteX49" fmla="*/ 4776787 w 4780078"/>
                <a:gd name="connsiteY49" fmla="*/ 528637 h 1611702"/>
                <a:gd name="connsiteX50" fmla="*/ 4731544 w 4780078"/>
                <a:gd name="connsiteY50" fmla="*/ 407193 h 1611702"/>
                <a:gd name="connsiteX51" fmla="*/ 4629150 w 4780078"/>
                <a:gd name="connsiteY51" fmla="*/ 250031 h 1611702"/>
                <a:gd name="connsiteX52" fmla="*/ 4541044 w 4780078"/>
                <a:gd name="connsiteY52" fmla="*/ 111918 h 1611702"/>
                <a:gd name="connsiteX53" fmla="*/ 4460081 w 4780078"/>
                <a:gd name="connsiteY53" fmla="*/ 0 h 1611702"/>
                <a:gd name="connsiteX54" fmla="*/ 4391025 w 4780078"/>
                <a:gd name="connsiteY54" fmla="*/ 173831 h 1611702"/>
                <a:gd name="connsiteX55" fmla="*/ 4348162 w 4780078"/>
                <a:gd name="connsiteY55" fmla="*/ 235743 h 1611702"/>
                <a:gd name="connsiteX56" fmla="*/ 4252912 w 4780078"/>
                <a:gd name="connsiteY56" fmla="*/ 297656 h 1611702"/>
                <a:gd name="connsiteX57" fmla="*/ 3662362 w 4780078"/>
                <a:gd name="connsiteY57" fmla="*/ 595312 h 1611702"/>
                <a:gd name="connsiteX58" fmla="*/ 2566987 w 4780078"/>
                <a:gd name="connsiteY58" fmla="*/ 600075 h 1611702"/>
                <a:gd name="connsiteX59" fmla="*/ 2466975 w 4780078"/>
                <a:gd name="connsiteY59" fmla="*/ 547687 h 1611702"/>
                <a:gd name="connsiteX60" fmla="*/ 2409825 w 4780078"/>
                <a:gd name="connsiteY60" fmla="*/ 535781 h 1611702"/>
                <a:gd name="connsiteX61" fmla="*/ 2314575 w 4780078"/>
                <a:gd name="connsiteY61" fmla="*/ 535781 h 1611702"/>
                <a:gd name="connsiteX62" fmla="*/ 2257425 w 4780078"/>
                <a:gd name="connsiteY62" fmla="*/ 538162 h 1611702"/>
                <a:gd name="connsiteX63" fmla="*/ 2219325 w 4780078"/>
                <a:gd name="connsiteY63" fmla="*/ 526256 h 1611702"/>
                <a:gd name="connsiteX64" fmla="*/ 2166937 w 4780078"/>
                <a:gd name="connsiteY64" fmla="*/ 528637 h 1611702"/>
                <a:gd name="connsiteX65" fmla="*/ 2124075 w 4780078"/>
                <a:gd name="connsiteY65" fmla="*/ 516731 h 1611702"/>
                <a:gd name="connsiteX66" fmla="*/ 2088356 w 4780078"/>
                <a:gd name="connsiteY66" fmla="*/ 514350 h 1611702"/>
                <a:gd name="connsiteX67" fmla="*/ 2009775 w 4780078"/>
                <a:gd name="connsiteY67" fmla="*/ 497681 h 1611702"/>
                <a:gd name="connsiteX68" fmla="*/ 857250 w 4780078"/>
                <a:gd name="connsiteY68" fmla="*/ 685800 h 1611702"/>
                <a:gd name="connsiteX69" fmla="*/ 454819 w 4780078"/>
                <a:gd name="connsiteY69" fmla="*/ 597693 h 1611702"/>
                <a:gd name="connsiteX70" fmla="*/ 361950 w 4780078"/>
                <a:gd name="connsiteY70" fmla="*/ 585787 h 1611702"/>
                <a:gd name="connsiteX71" fmla="*/ 233362 w 4780078"/>
                <a:gd name="connsiteY71" fmla="*/ 588168 h 1611702"/>
                <a:gd name="connsiteX72" fmla="*/ 0 w 4780078"/>
                <a:gd name="connsiteY72" fmla="*/ 645318 h 1611702"/>
                <a:gd name="connsiteX73" fmla="*/ 0 w 4780078"/>
                <a:gd name="connsiteY73" fmla="*/ 1040606 h 1611702"/>
                <a:gd name="connsiteX0" fmla="*/ 0 w 4780078"/>
                <a:gd name="connsiteY0" fmla="*/ 1040606 h 1611702"/>
                <a:gd name="connsiteX1" fmla="*/ 100012 w 4780078"/>
                <a:gd name="connsiteY1" fmla="*/ 990600 h 1611702"/>
                <a:gd name="connsiteX2" fmla="*/ 185738 w 4780078"/>
                <a:gd name="connsiteY2" fmla="*/ 926305 h 1611702"/>
                <a:gd name="connsiteX3" fmla="*/ 307181 w 4780078"/>
                <a:gd name="connsiteY3" fmla="*/ 883444 h 1611702"/>
                <a:gd name="connsiteX4" fmla="*/ 395288 w 4780078"/>
                <a:gd name="connsiteY4" fmla="*/ 919162 h 1611702"/>
                <a:gd name="connsiteX5" fmla="*/ 516732 w 4780078"/>
                <a:gd name="connsiteY5" fmla="*/ 1019174 h 1611702"/>
                <a:gd name="connsiteX6" fmla="*/ 788194 w 4780078"/>
                <a:gd name="connsiteY6" fmla="*/ 1273968 h 1611702"/>
                <a:gd name="connsiteX7" fmla="*/ 1092994 w 4780078"/>
                <a:gd name="connsiteY7" fmla="*/ 1495425 h 1611702"/>
                <a:gd name="connsiteX8" fmla="*/ 1378744 w 4780078"/>
                <a:gd name="connsiteY8" fmla="*/ 1602581 h 1611702"/>
                <a:gd name="connsiteX9" fmla="*/ 1528761 w 4780078"/>
                <a:gd name="connsiteY9" fmla="*/ 1600200 h 1611702"/>
                <a:gd name="connsiteX10" fmla="*/ 1647825 w 4780078"/>
                <a:gd name="connsiteY10" fmla="*/ 1552575 h 1611702"/>
                <a:gd name="connsiteX11" fmla="*/ 1769268 w 4780078"/>
                <a:gd name="connsiteY11" fmla="*/ 1454942 h 1611702"/>
                <a:gd name="connsiteX12" fmla="*/ 1843087 w 4780078"/>
                <a:gd name="connsiteY12" fmla="*/ 1381125 h 1611702"/>
                <a:gd name="connsiteX13" fmla="*/ 1864518 w 4780078"/>
                <a:gd name="connsiteY13" fmla="*/ 1276350 h 1611702"/>
                <a:gd name="connsiteX14" fmla="*/ 1876425 w 4780078"/>
                <a:gd name="connsiteY14" fmla="*/ 1202531 h 1611702"/>
                <a:gd name="connsiteX15" fmla="*/ 1866900 w 4780078"/>
                <a:gd name="connsiteY15" fmla="*/ 1100138 h 1611702"/>
                <a:gd name="connsiteX16" fmla="*/ 1885950 w 4780078"/>
                <a:gd name="connsiteY16" fmla="*/ 964406 h 1611702"/>
                <a:gd name="connsiteX17" fmla="*/ 2074068 w 4780078"/>
                <a:gd name="connsiteY17" fmla="*/ 1128712 h 1611702"/>
                <a:gd name="connsiteX18" fmla="*/ 2271713 w 4780078"/>
                <a:gd name="connsiteY18" fmla="*/ 1221580 h 1611702"/>
                <a:gd name="connsiteX19" fmla="*/ 2457450 w 4780078"/>
                <a:gd name="connsiteY19" fmla="*/ 1243012 h 1611702"/>
                <a:gd name="connsiteX20" fmla="*/ 2516981 w 4780078"/>
                <a:gd name="connsiteY20" fmla="*/ 1188243 h 1611702"/>
                <a:gd name="connsiteX21" fmla="*/ 2509837 w 4780078"/>
                <a:gd name="connsiteY21" fmla="*/ 1100137 h 1611702"/>
                <a:gd name="connsiteX22" fmla="*/ 2431256 w 4780078"/>
                <a:gd name="connsiteY22" fmla="*/ 923925 h 1611702"/>
                <a:gd name="connsiteX23" fmla="*/ 2362200 w 4780078"/>
                <a:gd name="connsiteY23" fmla="*/ 759618 h 1611702"/>
                <a:gd name="connsiteX24" fmla="*/ 2378869 w 4780078"/>
                <a:gd name="connsiteY24" fmla="*/ 704850 h 1611702"/>
                <a:gd name="connsiteX25" fmla="*/ 2464594 w 4780078"/>
                <a:gd name="connsiteY25" fmla="*/ 711993 h 1611702"/>
                <a:gd name="connsiteX26" fmla="*/ 2650331 w 4780078"/>
                <a:gd name="connsiteY26" fmla="*/ 919162 h 1611702"/>
                <a:gd name="connsiteX27" fmla="*/ 2893219 w 4780078"/>
                <a:gd name="connsiteY27" fmla="*/ 1078706 h 1611702"/>
                <a:gd name="connsiteX28" fmla="*/ 3162300 w 4780078"/>
                <a:gd name="connsiteY28" fmla="*/ 1264443 h 1611702"/>
                <a:gd name="connsiteX29" fmla="*/ 3486150 w 4780078"/>
                <a:gd name="connsiteY29" fmla="*/ 1395412 h 1611702"/>
                <a:gd name="connsiteX30" fmla="*/ 3648075 w 4780078"/>
                <a:gd name="connsiteY30" fmla="*/ 1450181 h 1611702"/>
                <a:gd name="connsiteX31" fmla="*/ 3845719 w 4780078"/>
                <a:gd name="connsiteY31" fmla="*/ 1469231 h 1611702"/>
                <a:gd name="connsiteX32" fmla="*/ 3955256 w 4780078"/>
                <a:gd name="connsiteY32" fmla="*/ 1412081 h 1611702"/>
                <a:gd name="connsiteX33" fmla="*/ 3962400 w 4780078"/>
                <a:gd name="connsiteY33" fmla="*/ 1333499 h 1611702"/>
                <a:gd name="connsiteX34" fmla="*/ 4064793 w 4780078"/>
                <a:gd name="connsiteY34" fmla="*/ 1352550 h 1611702"/>
                <a:gd name="connsiteX35" fmla="*/ 4162425 w 4780078"/>
                <a:gd name="connsiteY35" fmla="*/ 1362075 h 1611702"/>
                <a:gd name="connsiteX36" fmla="*/ 4217194 w 4780078"/>
                <a:gd name="connsiteY36" fmla="*/ 1257300 h 1611702"/>
                <a:gd name="connsiteX37" fmla="*/ 4245769 w 4780078"/>
                <a:gd name="connsiteY37" fmla="*/ 1197769 h 1611702"/>
                <a:gd name="connsiteX38" fmla="*/ 4355307 w 4780078"/>
                <a:gd name="connsiteY38" fmla="*/ 1221581 h 1611702"/>
                <a:gd name="connsiteX39" fmla="*/ 4460080 w 4780078"/>
                <a:gd name="connsiteY39" fmla="*/ 1231106 h 1611702"/>
                <a:gd name="connsiteX40" fmla="*/ 4579144 w 4780078"/>
                <a:gd name="connsiteY40" fmla="*/ 1226343 h 1611702"/>
                <a:gd name="connsiteX41" fmla="*/ 4662487 w 4780078"/>
                <a:gd name="connsiteY41" fmla="*/ 1204912 h 1611702"/>
                <a:gd name="connsiteX42" fmla="*/ 4664868 w 4780078"/>
                <a:gd name="connsiteY42" fmla="*/ 1116805 h 1611702"/>
                <a:gd name="connsiteX43" fmla="*/ 4619624 w 4780078"/>
                <a:gd name="connsiteY43" fmla="*/ 1042988 h 1611702"/>
                <a:gd name="connsiteX44" fmla="*/ 4581525 w 4780078"/>
                <a:gd name="connsiteY44" fmla="*/ 966787 h 1611702"/>
                <a:gd name="connsiteX45" fmla="*/ 4541044 w 4780078"/>
                <a:gd name="connsiteY45" fmla="*/ 876300 h 1611702"/>
                <a:gd name="connsiteX46" fmla="*/ 4538662 w 4780078"/>
                <a:gd name="connsiteY46" fmla="*/ 773906 h 1611702"/>
                <a:gd name="connsiteX47" fmla="*/ 4612481 w 4780078"/>
                <a:gd name="connsiteY47" fmla="*/ 692943 h 1611702"/>
                <a:gd name="connsiteX48" fmla="*/ 4724400 w 4780078"/>
                <a:gd name="connsiteY48" fmla="*/ 633412 h 1611702"/>
                <a:gd name="connsiteX49" fmla="*/ 4776787 w 4780078"/>
                <a:gd name="connsiteY49" fmla="*/ 528637 h 1611702"/>
                <a:gd name="connsiteX50" fmla="*/ 4731544 w 4780078"/>
                <a:gd name="connsiteY50" fmla="*/ 407193 h 1611702"/>
                <a:gd name="connsiteX51" fmla="*/ 4629150 w 4780078"/>
                <a:gd name="connsiteY51" fmla="*/ 250031 h 1611702"/>
                <a:gd name="connsiteX52" fmla="*/ 4541044 w 4780078"/>
                <a:gd name="connsiteY52" fmla="*/ 111918 h 1611702"/>
                <a:gd name="connsiteX53" fmla="*/ 4460081 w 4780078"/>
                <a:gd name="connsiteY53" fmla="*/ 0 h 1611702"/>
                <a:gd name="connsiteX54" fmla="*/ 4391025 w 4780078"/>
                <a:gd name="connsiteY54" fmla="*/ 173831 h 1611702"/>
                <a:gd name="connsiteX55" fmla="*/ 4348162 w 4780078"/>
                <a:gd name="connsiteY55" fmla="*/ 235743 h 1611702"/>
                <a:gd name="connsiteX56" fmla="*/ 4252912 w 4780078"/>
                <a:gd name="connsiteY56" fmla="*/ 297656 h 1611702"/>
                <a:gd name="connsiteX57" fmla="*/ 3662362 w 4780078"/>
                <a:gd name="connsiteY57" fmla="*/ 595312 h 1611702"/>
                <a:gd name="connsiteX58" fmla="*/ 2566987 w 4780078"/>
                <a:gd name="connsiteY58" fmla="*/ 600075 h 1611702"/>
                <a:gd name="connsiteX59" fmla="*/ 2466975 w 4780078"/>
                <a:gd name="connsiteY59" fmla="*/ 547687 h 1611702"/>
                <a:gd name="connsiteX60" fmla="*/ 2409825 w 4780078"/>
                <a:gd name="connsiteY60" fmla="*/ 535781 h 1611702"/>
                <a:gd name="connsiteX61" fmla="*/ 2314575 w 4780078"/>
                <a:gd name="connsiteY61" fmla="*/ 535781 h 1611702"/>
                <a:gd name="connsiteX62" fmla="*/ 2257425 w 4780078"/>
                <a:gd name="connsiteY62" fmla="*/ 538162 h 1611702"/>
                <a:gd name="connsiteX63" fmla="*/ 2219325 w 4780078"/>
                <a:gd name="connsiteY63" fmla="*/ 526256 h 1611702"/>
                <a:gd name="connsiteX64" fmla="*/ 2166937 w 4780078"/>
                <a:gd name="connsiteY64" fmla="*/ 528637 h 1611702"/>
                <a:gd name="connsiteX65" fmla="*/ 2124075 w 4780078"/>
                <a:gd name="connsiteY65" fmla="*/ 516731 h 1611702"/>
                <a:gd name="connsiteX66" fmla="*/ 2088356 w 4780078"/>
                <a:gd name="connsiteY66" fmla="*/ 514350 h 1611702"/>
                <a:gd name="connsiteX67" fmla="*/ 2009775 w 4780078"/>
                <a:gd name="connsiteY67" fmla="*/ 497681 h 1611702"/>
                <a:gd name="connsiteX68" fmla="*/ 857250 w 4780078"/>
                <a:gd name="connsiteY68" fmla="*/ 685800 h 1611702"/>
                <a:gd name="connsiteX69" fmla="*/ 454819 w 4780078"/>
                <a:gd name="connsiteY69" fmla="*/ 597693 h 1611702"/>
                <a:gd name="connsiteX70" fmla="*/ 361950 w 4780078"/>
                <a:gd name="connsiteY70" fmla="*/ 585787 h 1611702"/>
                <a:gd name="connsiteX71" fmla="*/ 233362 w 4780078"/>
                <a:gd name="connsiteY71" fmla="*/ 588168 h 1611702"/>
                <a:gd name="connsiteX72" fmla="*/ 0 w 4780078"/>
                <a:gd name="connsiteY72" fmla="*/ 645318 h 1611702"/>
                <a:gd name="connsiteX73" fmla="*/ 0 w 4780078"/>
                <a:gd name="connsiteY73" fmla="*/ 1040606 h 1611702"/>
                <a:gd name="connsiteX0" fmla="*/ 0 w 4780078"/>
                <a:gd name="connsiteY0" fmla="*/ 1040606 h 1611702"/>
                <a:gd name="connsiteX1" fmla="*/ 100012 w 4780078"/>
                <a:gd name="connsiteY1" fmla="*/ 990600 h 1611702"/>
                <a:gd name="connsiteX2" fmla="*/ 185738 w 4780078"/>
                <a:gd name="connsiteY2" fmla="*/ 926305 h 1611702"/>
                <a:gd name="connsiteX3" fmla="*/ 307181 w 4780078"/>
                <a:gd name="connsiteY3" fmla="*/ 883444 h 1611702"/>
                <a:gd name="connsiteX4" fmla="*/ 395288 w 4780078"/>
                <a:gd name="connsiteY4" fmla="*/ 919162 h 1611702"/>
                <a:gd name="connsiteX5" fmla="*/ 516732 w 4780078"/>
                <a:gd name="connsiteY5" fmla="*/ 1019174 h 1611702"/>
                <a:gd name="connsiteX6" fmla="*/ 788194 w 4780078"/>
                <a:gd name="connsiteY6" fmla="*/ 1273968 h 1611702"/>
                <a:gd name="connsiteX7" fmla="*/ 1092994 w 4780078"/>
                <a:gd name="connsiteY7" fmla="*/ 1495425 h 1611702"/>
                <a:gd name="connsiteX8" fmla="*/ 1378744 w 4780078"/>
                <a:gd name="connsiteY8" fmla="*/ 1602581 h 1611702"/>
                <a:gd name="connsiteX9" fmla="*/ 1528761 w 4780078"/>
                <a:gd name="connsiteY9" fmla="*/ 1600200 h 1611702"/>
                <a:gd name="connsiteX10" fmla="*/ 1647825 w 4780078"/>
                <a:gd name="connsiteY10" fmla="*/ 1552575 h 1611702"/>
                <a:gd name="connsiteX11" fmla="*/ 1769268 w 4780078"/>
                <a:gd name="connsiteY11" fmla="*/ 1454942 h 1611702"/>
                <a:gd name="connsiteX12" fmla="*/ 1843087 w 4780078"/>
                <a:gd name="connsiteY12" fmla="*/ 1381125 h 1611702"/>
                <a:gd name="connsiteX13" fmla="*/ 1864518 w 4780078"/>
                <a:gd name="connsiteY13" fmla="*/ 1276350 h 1611702"/>
                <a:gd name="connsiteX14" fmla="*/ 1876425 w 4780078"/>
                <a:gd name="connsiteY14" fmla="*/ 1202531 h 1611702"/>
                <a:gd name="connsiteX15" fmla="*/ 1866900 w 4780078"/>
                <a:gd name="connsiteY15" fmla="*/ 1100138 h 1611702"/>
                <a:gd name="connsiteX16" fmla="*/ 1885950 w 4780078"/>
                <a:gd name="connsiteY16" fmla="*/ 964406 h 1611702"/>
                <a:gd name="connsiteX17" fmla="*/ 2074068 w 4780078"/>
                <a:gd name="connsiteY17" fmla="*/ 1128712 h 1611702"/>
                <a:gd name="connsiteX18" fmla="*/ 2271713 w 4780078"/>
                <a:gd name="connsiteY18" fmla="*/ 1221580 h 1611702"/>
                <a:gd name="connsiteX19" fmla="*/ 2457450 w 4780078"/>
                <a:gd name="connsiteY19" fmla="*/ 1243012 h 1611702"/>
                <a:gd name="connsiteX20" fmla="*/ 2516981 w 4780078"/>
                <a:gd name="connsiteY20" fmla="*/ 1188243 h 1611702"/>
                <a:gd name="connsiteX21" fmla="*/ 2509837 w 4780078"/>
                <a:gd name="connsiteY21" fmla="*/ 1100137 h 1611702"/>
                <a:gd name="connsiteX22" fmla="*/ 2431256 w 4780078"/>
                <a:gd name="connsiteY22" fmla="*/ 923925 h 1611702"/>
                <a:gd name="connsiteX23" fmla="*/ 2362200 w 4780078"/>
                <a:gd name="connsiteY23" fmla="*/ 759618 h 1611702"/>
                <a:gd name="connsiteX24" fmla="*/ 2378869 w 4780078"/>
                <a:gd name="connsiteY24" fmla="*/ 704850 h 1611702"/>
                <a:gd name="connsiteX25" fmla="*/ 2464594 w 4780078"/>
                <a:gd name="connsiteY25" fmla="*/ 711993 h 1611702"/>
                <a:gd name="connsiteX26" fmla="*/ 2650331 w 4780078"/>
                <a:gd name="connsiteY26" fmla="*/ 919162 h 1611702"/>
                <a:gd name="connsiteX27" fmla="*/ 2893219 w 4780078"/>
                <a:gd name="connsiteY27" fmla="*/ 1078706 h 1611702"/>
                <a:gd name="connsiteX28" fmla="*/ 3162300 w 4780078"/>
                <a:gd name="connsiteY28" fmla="*/ 1264443 h 1611702"/>
                <a:gd name="connsiteX29" fmla="*/ 3486150 w 4780078"/>
                <a:gd name="connsiteY29" fmla="*/ 1395412 h 1611702"/>
                <a:gd name="connsiteX30" fmla="*/ 3648075 w 4780078"/>
                <a:gd name="connsiteY30" fmla="*/ 1450181 h 1611702"/>
                <a:gd name="connsiteX31" fmla="*/ 3845719 w 4780078"/>
                <a:gd name="connsiteY31" fmla="*/ 1469231 h 1611702"/>
                <a:gd name="connsiteX32" fmla="*/ 3955256 w 4780078"/>
                <a:gd name="connsiteY32" fmla="*/ 1412081 h 1611702"/>
                <a:gd name="connsiteX33" fmla="*/ 3962400 w 4780078"/>
                <a:gd name="connsiteY33" fmla="*/ 1333499 h 1611702"/>
                <a:gd name="connsiteX34" fmla="*/ 4064793 w 4780078"/>
                <a:gd name="connsiteY34" fmla="*/ 1352550 h 1611702"/>
                <a:gd name="connsiteX35" fmla="*/ 4162425 w 4780078"/>
                <a:gd name="connsiteY35" fmla="*/ 1362075 h 1611702"/>
                <a:gd name="connsiteX36" fmla="*/ 4217194 w 4780078"/>
                <a:gd name="connsiteY36" fmla="*/ 1257300 h 1611702"/>
                <a:gd name="connsiteX37" fmla="*/ 4260057 w 4780078"/>
                <a:gd name="connsiteY37" fmla="*/ 1200150 h 1611702"/>
                <a:gd name="connsiteX38" fmla="*/ 4355307 w 4780078"/>
                <a:gd name="connsiteY38" fmla="*/ 1221581 h 1611702"/>
                <a:gd name="connsiteX39" fmla="*/ 4460080 w 4780078"/>
                <a:gd name="connsiteY39" fmla="*/ 1231106 h 1611702"/>
                <a:gd name="connsiteX40" fmla="*/ 4579144 w 4780078"/>
                <a:gd name="connsiteY40" fmla="*/ 1226343 h 1611702"/>
                <a:gd name="connsiteX41" fmla="*/ 4662487 w 4780078"/>
                <a:gd name="connsiteY41" fmla="*/ 1204912 h 1611702"/>
                <a:gd name="connsiteX42" fmla="*/ 4664868 w 4780078"/>
                <a:gd name="connsiteY42" fmla="*/ 1116805 h 1611702"/>
                <a:gd name="connsiteX43" fmla="*/ 4619624 w 4780078"/>
                <a:gd name="connsiteY43" fmla="*/ 1042988 h 1611702"/>
                <a:gd name="connsiteX44" fmla="*/ 4581525 w 4780078"/>
                <a:gd name="connsiteY44" fmla="*/ 966787 h 1611702"/>
                <a:gd name="connsiteX45" fmla="*/ 4541044 w 4780078"/>
                <a:gd name="connsiteY45" fmla="*/ 876300 h 1611702"/>
                <a:gd name="connsiteX46" fmla="*/ 4538662 w 4780078"/>
                <a:gd name="connsiteY46" fmla="*/ 773906 h 1611702"/>
                <a:gd name="connsiteX47" fmla="*/ 4612481 w 4780078"/>
                <a:gd name="connsiteY47" fmla="*/ 692943 h 1611702"/>
                <a:gd name="connsiteX48" fmla="*/ 4724400 w 4780078"/>
                <a:gd name="connsiteY48" fmla="*/ 633412 h 1611702"/>
                <a:gd name="connsiteX49" fmla="*/ 4776787 w 4780078"/>
                <a:gd name="connsiteY49" fmla="*/ 528637 h 1611702"/>
                <a:gd name="connsiteX50" fmla="*/ 4731544 w 4780078"/>
                <a:gd name="connsiteY50" fmla="*/ 407193 h 1611702"/>
                <a:gd name="connsiteX51" fmla="*/ 4629150 w 4780078"/>
                <a:gd name="connsiteY51" fmla="*/ 250031 h 1611702"/>
                <a:gd name="connsiteX52" fmla="*/ 4541044 w 4780078"/>
                <a:gd name="connsiteY52" fmla="*/ 111918 h 1611702"/>
                <a:gd name="connsiteX53" fmla="*/ 4460081 w 4780078"/>
                <a:gd name="connsiteY53" fmla="*/ 0 h 1611702"/>
                <a:gd name="connsiteX54" fmla="*/ 4391025 w 4780078"/>
                <a:gd name="connsiteY54" fmla="*/ 173831 h 1611702"/>
                <a:gd name="connsiteX55" fmla="*/ 4348162 w 4780078"/>
                <a:gd name="connsiteY55" fmla="*/ 235743 h 1611702"/>
                <a:gd name="connsiteX56" fmla="*/ 4252912 w 4780078"/>
                <a:gd name="connsiteY56" fmla="*/ 297656 h 1611702"/>
                <a:gd name="connsiteX57" fmla="*/ 3662362 w 4780078"/>
                <a:gd name="connsiteY57" fmla="*/ 595312 h 1611702"/>
                <a:gd name="connsiteX58" fmla="*/ 2566987 w 4780078"/>
                <a:gd name="connsiteY58" fmla="*/ 600075 h 1611702"/>
                <a:gd name="connsiteX59" fmla="*/ 2466975 w 4780078"/>
                <a:gd name="connsiteY59" fmla="*/ 547687 h 1611702"/>
                <a:gd name="connsiteX60" fmla="*/ 2409825 w 4780078"/>
                <a:gd name="connsiteY60" fmla="*/ 535781 h 1611702"/>
                <a:gd name="connsiteX61" fmla="*/ 2314575 w 4780078"/>
                <a:gd name="connsiteY61" fmla="*/ 535781 h 1611702"/>
                <a:gd name="connsiteX62" fmla="*/ 2257425 w 4780078"/>
                <a:gd name="connsiteY62" fmla="*/ 538162 h 1611702"/>
                <a:gd name="connsiteX63" fmla="*/ 2219325 w 4780078"/>
                <a:gd name="connsiteY63" fmla="*/ 526256 h 1611702"/>
                <a:gd name="connsiteX64" fmla="*/ 2166937 w 4780078"/>
                <a:gd name="connsiteY64" fmla="*/ 528637 h 1611702"/>
                <a:gd name="connsiteX65" fmla="*/ 2124075 w 4780078"/>
                <a:gd name="connsiteY65" fmla="*/ 516731 h 1611702"/>
                <a:gd name="connsiteX66" fmla="*/ 2088356 w 4780078"/>
                <a:gd name="connsiteY66" fmla="*/ 514350 h 1611702"/>
                <a:gd name="connsiteX67" fmla="*/ 2009775 w 4780078"/>
                <a:gd name="connsiteY67" fmla="*/ 497681 h 1611702"/>
                <a:gd name="connsiteX68" fmla="*/ 857250 w 4780078"/>
                <a:gd name="connsiteY68" fmla="*/ 685800 h 1611702"/>
                <a:gd name="connsiteX69" fmla="*/ 454819 w 4780078"/>
                <a:gd name="connsiteY69" fmla="*/ 597693 h 1611702"/>
                <a:gd name="connsiteX70" fmla="*/ 361950 w 4780078"/>
                <a:gd name="connsiteY70" fmla="*/ 585787 h 1611702"/>
                <a:gd name="connsiteX71" fmla="*/ 233362 w 4780078"/>
                <a:gd name="connsiteY71" fmla="*/ 588168 h 1611702"/>
                <a:gd name="connsiteX72" fmla="*/ 0 w 4780078"/>
                <a:gd name="connsiteY72" fmla="*/ 645318 h 1611702"/>
                <a:gd name="connsiteX73" fmla="*/ 0 w 4780078"/>
                <a:gd name="connsiteY73" fmla="*/ 1040606 h 1611702"/>
                <a:gd name="connsiteX0" fmla="*/ 0 w 4780078"/>
                <a:gd name="connsiteY0" fmla="*/ 1040606 h 1611702"/>
                <a:gd name="connsiteX1" fmla="*/ 100012 w 4780078"/>
                <a:gd name="connsiteY1" fmla="*/ 990600 h 1611702"/>
                <a:gd name="connsiteX2" fmla="*/ 185738 w 4780078"/>
                <a:gd name="connsiteY2" fmla="*/ 926305 h 1611702"/>
                <a:gd name="connsiteX3" fmla="*/ 307181 w 4780078"/>
                <a:gd name="connsiteY3" fmla="*/ 883444 h 1611702"/>
                <a:gd name="connsiteX4" fmla="*/ 395288 w 4780078"/>
                <a:gd name="connsiteY4" fmla="*/ 919162 h 1611702"/>
                <a:gd name="connsiteX5" fmla="*/ 516732 w 4780078"/>
                <a:gd name="connsiteY5" fmla="*/ 1019174 h 1611702"/>
                <a:gd name="connsiteX6" fmla="*/ 788194 w 4780078"/>
                <a:gd name="connsiteY6" fmla="*/ 1273968 h 1611702"/>
                <a:gd name="connsiteX7" fmla="*/ 1092994 w 4780078"/>
                <a:gd name="connsiteY7" fmla="*/ 1495425 h 1611702"/>
                <a:gd name="connsiteX8" fmla="*/ 1378744 w 4780078"/>
                <a:gd name="connsiteY8" fmla="*/ 1602581 h 1611702"/>
                <a:gd name="connsiteX9" fmla="*/ 1528761 w 4780078"/>
                <a:gd name="connsiteY9" fmla="*/ 1600200 h 1611702"/>
                <a:gd name="connsiteX10" fmla="*/ 1647825 w 4780078"/>
                <a:gd name="connsiteY10" fmla="*/ 1552575 h 1611702"/>
                <a:gd name="connsiteX11" fmla="*/ 1769268 w 4780078"/>
                <a:gd name="connsiteY11" fmla="*/ 1454942 h 1611702"/>
                <a:gd name="connsiteX12" fmla="*/ 1843087 w 4780078"/>
                <a:gd name="connsiteY12" fmla="*/ 1381125 h 1611702"/>
                <a:gd name="connsiteX13" fmla="*/ 1874043 w 4780078"/>
                <a:gd name="connsiteY13" fmla="*/ 1278731 h 1611702"/>
                <a:gd name="connsiteX14" fmla="*/ 1876425 w 4780078"/>
                <a:gd name="connsiteY14" fmla="*/ 1202531 h 1611702"/>
                <a:gd name="connsiteX15" fmla="*/ 1866900 w 4780078"/>
                <a:gd name="connsiteY15" fmla="*/ 1100138 h 1611702"/>
                <a:gd name="connsiteX16" fmla="*/ 1885950 w 4780078"/>
                <a:gd name="connsiteY16" fmla="*/ 964406 h 1611702"/>
                <a:gd name="connsiteX17" fmla="*/ 2074068 w 4780078"/>
                <a:gd name="connsiteY17" fmla="*/ 1128712 h 1611702"/>
                <a:gd name="connsiteX18" fmla="*/ 2271713 w 4780078"/>
                <a:gd name="connsiteY18" fmla="*/ 1221580 h 1611702"/>
                <a:gd name="connsiteX19" fmla="*/ 2457450 w 4780078"/>
                <a:gd name="connsiteY19" fmla="*/ 1243012 h 1611702"/>
                <a:gd name="connsiteX20" fmla="*/ 2516981 w 4780078"/>
                <a:gd name="connsiteY20" fmla="*/ 1188243 h 1611702"/>
                <a:gd name="connsiteX21" fmla="*/ 2509837 w 4780078"/>
                <a:gd name="connsiteY21" fmla="*/ 1100137 h 1611702"/>
                <a:gd name="connsiteX22" fmla="*/ 2431256 w 4780078"/>
                <a:gd name="connsiteY22" fmla="*/ 923925 h 1611702"/>
                <a:gd name="connsiteX23" fmla="*/ 2362200 w 4780078"/>
                <a:gd name="connsiteY23" fmla="*/ 759618 h 1611702"/>
                <a:gd name="connsiteX24" fmla="*/ 2378869 w 4780078"/>
                <a:gd name="connsiteY24" fmla="*/ 704850 h 1611702"/>
                <a:gd name="connsiteX25" fmla="*/ 2464594 w 4780078"/>
                <a:gd name="connsiteY25" fmla="*/ 711993 h 1611702"/>
                <a:gd name="connsiteX26" fmla="*/ 2650331 w 4780078"/>
                <a:gd name="connsiteY26" fmla="*/ 919162 h 1611702"/>
                <a:gd name="connsiteX27" fmla="*/ 2893219 w 4780078"/>
                <a:gd name="connsiteY27" fmla="*/ 1078706 h 1611702"/>
                <a:gd name="connsiteX28" fmla="*/ 3162300 w 4780078"/>
                <a:gd name="connsiteY28" fmla="*/ 1264443 h 1611702"/>
                <a:gd name="connsiteX29" fmla="*/ 3486150 w 4780078"/>
                <a:gd name="connsiteY29" fmla="*/ 1395412 h 1611702"/>
                <a:gd name="connsiteX30" fmla="*/ 3648075 w 4780078"/>
                <a:gd name="connsiteY30" fmla="*/ 1450181 h 1611702"/>
                <a:gd name="connsiteX31" fmla="*/ 3845719 w 4780078"/>
                <a:gd name="connsiteY31" fmla="*/ 1469231 h 1611702"/>
                <a:gd name="connsiteX32" fmla="*/ 3955256 w 4780078"/>
                <a:gd name="connsiteY32" fmla="*/ 1412081 h 1611702"/>
                <a:gd name="connsiteX33" fmla="*/ 3962400 w 4780078"/>
                <a:gd name="connsiteY33" fmla="*/ 1333499 h 1611702"/>
                <a:gd name="connsiteX34" fmla="*/ 4064793 w 4780078"/>
                <a:gd name="connsiteY34" fmla="*/ 1352550 h 1611702"/>
                <a:gd name="connsiteX35" fmla="*/ 4162425 w 4780078"/>
                <a:gd name="connsiteY35" fmla="*/ 1362075 h 1611702"/>
                <a:gd name="connsiteX36" fmla="*/ 4217194 w 4780078"/>
                <a:gd name="connsiteY36" fmla="*/ 1257300 h 1611702"/>
                <a:gd name="connsiteX37" fmla="*/ 4260057 w 4780078"/>
                <a:gd name="connsiteY37" fmla="*/ 1200150 h 1611702"/>
                <a:gd name="connsiteX38" fmla="*/ 4355307 w 4780078"/>
                <a:gd name="connsiteY38" fmla="*/ 1221581 h 1611702"/>
                <a:gd name="connsiteX39" fmla="*/ 4460080 w 4780078"/>
                <a:gd name="connsiteY39" fmla="*/ 1231106 h 1611702"/>
                <a:gd name="connsiteX40" fmla="*/ 4579144 w 4780078"/>
                <a:gd name="connsiteY40" fmla="*/ 1226343 h 1611702"/>
                <a:gd name="connsiteX41" fmla="*/ 4662487 w 4780078"/>
                <a:gd name="connsiteY41" fmla="*/ 1204912 h 1611702"/>
                <a:gd name="connsiteX42" fmla="*/ 4664868 w 4780078"/>
                <a:gd name="connsiteY42" fmla="*/ 1116805 h 1611702"/>
                <a:gd name="connsiteX43" fmla="*/ 4619624 w 4780078"/>
                <a:gd name="connsiteY43" fmla="*/ 1042988 h 1611702"/>
                <a:gd name="connsiteX44" fmla="*/ 4581525 w 4780078"/>
                <a:gd name="connsiteY44" fmla="*/ 966787 h 1611702"/>
                <a:gd name="connsiteX45" fmla="*/ 4541044 w 4780078"/>
                <a:gd name="connsiteY45" fmla="*/ 876300 h 1611702"/>
                <a:gd name="connsiteX46" fmla="*/ 4538662 w 4780078"/>
                <a:gd name="connsiteY46" fmla="*/ 773906 h 1611702"/>
                <a:gd name="connsiteX47" fmla="*/ 4612481 w 4780078"/>
                <a:gd name="connsiteY47" fmla="*/ 692943 h 1611702"/>
                <a:gd name="connsiteX48" fmla="*/ 4724400 w 4780078"/>
                <a:gd name="connsiteY48" fmla="*/ 633412 h 1611702"/>
                <a:gd name="connsiteX49" fmla="*/ 4776787 w 4780078"/>
                <a:gd name="connsiteY49" fmla="*/ 528637 h 1611702"/>
                <a:gd name="connsiteX50" fmla="*/ 4731544 w 4780078"/>
                <a:gd name="connsiteY50" fmla="*/ 407193 h 1611702"/>
                <a:gd name="connsiteX51" fmla="*/ 4629150 w 4780078"/>
                <a:gd name="connsiteY51" fmla="*/ 250031 h 1611702"/>
                <a:gd name="connsiteX52" fmla="*/ 4541044 w 4780078"/>
                <a:gd name="connsiteY52" fmla="*/ 111918 h 1611702"/>
                <a:gd name="connsiteX53" fmla="*/ 4460081 w 4780078"/>
                <a:gd name="connsiteY53" fmla="*/ 0 h 1611702"/>
                <a:gd name="connsiteX54" fmla="*/ 4391025 w 4780078"/>
                <a:gd name="connsiteY54" fmla="*/ 173831 h 1611702"/>
                <a:gd name="connsiteX55" fmla="*/ 4348162 w 4780078"/>
                <a:gd name="connsiteY55" fmla="*/ 235743 h 1611702"/>
                <a:gd name="connsiteX56" fmla="*/ 4252912 w 4780078"/>
                <a:gd name="connsiteY56" fmla="*/ 297656 h 1611702"/>
                <a:gd name="connsiteX57" fmla="*/ 3662362 w 4780078"/>
                <a:gd name="connsiteY57" fmla="*/ 595312 h 1611702"/>
                <a:gd name="connsiteX58" fmla="*/ 2566987 w 4780078"/>
                <a:gd name="connsiteY58" fmla="*/ 600075 h 1611702"/>
                <a:gd name="connsiteX59" fmla="*/ 2466975 w 4780078"/>
                <a:gd name="connsiteY59" fmla="*/ 547687 h 1611702"/>
                <a:gd name="connsiteX60" fmla="*/ 2409825 w 4780078"/>
                <a:gd name="connsiteY60" fmla="*/ 535781 h 1611702"/>
                <a:gd name="connsiteX61" fmla="*/ 2314575 w 4780078"/>
                <a:gd name="connsiteY61" fmla="*/ 535781 h 1611702"/>
                <a:gd name="connsiteX62" fmla="*/ 2257425 w 4780078"/>
                <a:gd name="connsiteY62" fmla="*/ 538162 h 1611702"/>
                <a:gd name="connsiteX63" fmla="*/ 2219325 w 4780078"/>
                <a:gd name="connsiteY63" fmla="*/ 526256 h 1611702"/>
                <a:gd name="connsiteX64" fmla="*/ 2166937 w 4780078"/>
                <a:gd name="connsiteY64" fmla="*/ 528637 h 1611702"/>
                <a:gd name="connsiteX65" fmla="*/ 2124075 w 4780078"/>
                <a:gd name="connsiteY65" fmla="*/ 516731 h 1611702"/>
                <a:gd name="connsiteX66" fmla="*/ 2088356 w 4780078"/>
                <a:gd name="connsiteY66" fmla="*/ 514350 h 1611702"/>
                <a:gd name="connsiteX67" fmla="*/ 2009775 w 4780078"/>
                <a:gd name="connsiteY67" fmla="*/ 497681 h 1611702"/>
                <a:gd name="connsiteX68" fmla="*/ 857250 w 4780078"/>
                <a:gd name="connsiteY68" fmla="*/ 685800 h 1611702"/>
                <a:gd name="connsiteX69" fmla="*/ 454819 w 4780078"/>
                <a:gd name="connsiteY69" fmla="*/ 597693 h 1611702"/>
                <a:gd name="connsiteX70" fmla="*/ 361950 w 4780078"/>
                <a:gd name="connsiteY70" fmla="*/ 585787 h 1611702"/>
                <a:gd name="connsiteX71" fmla="*/ 233362 w 4780078"/>
                <a:gd name="connsiteY71" fmla="*/ 588168 h 1611702"/>
                <a:gd name="connsiteX72" fmla="*/ 0 w 4780078"/>
                <a:gd name="connsiteY72" fmla="*/ 645318 h 1611702"/>
                <a:gd name="connsiteX73" fmla="*/ 0 w 4780078"/>
                <a:gd name="connsiteY73" fmla="*/ 1040606 h 1611702"/>
                <a:gd name="connsiteX0" fmla="*/ 0 w 4780078"/>
                <a:gd name="connsiteY0" fmla="*/ 1040606 h 1611702"/>
                <a:gd name="connsiteX1" fmla="*/ 100012 w 4780078"/>
                <a:gd name="connsiteY1" fmla="*/ 990600 h 1611702"/>
                <a:gd name="connsiteX2" fmla="*/ 185738 w 4780078"/>
                <a:gd name="connsiteY2" fmla="*/ 926305 h 1611702"/>
                <a:gd name="connsiteX3" fmla="*/ 307181 w 4780078"/>
                <a:gd name="connsiteY3" fmla="*/ 883444 h 1611702"/>
                <a:gd name="connsiteX4" fmla="*/ 395288 w 4780078"/>
                <a:gd name="connsiteY4" fmla="*/ 919162 h 1611702"/>
                <a:gd name="connsiteX5" fmla="*/ 516732 w 4780078"/>
                <a:gd name="connsiteY5" fmla="*/ 1019174 h 1611702"/>
                <a:gd name="connsiteX6" fmla="*/ 788194 w 4780078"/>
                <a:gd name="connsiteY6" fmla="*/ 1273968 h 1611702"/>
                <a:gd name="connsiteX7" fmla="*/ 1092994 w 4780078"/>
                <a:gd name="connsiteY7" fmla="*/ 1495425 h 1611702"/>
                <a:gd name="connsiteX8" fmla="*/ 1378744 w 4780078"/>
                <a:gd name="connsiteY8" fmla="*/ 1602581 h 1611702"/>
                <a:gd name="connsiteX9" fmla="*/ 1528761 w 4780078"/>
                <a:gd name="connsiteY9" fmla="*/ 1600200 h 1611702"/>
                <a:gd name="connsiteX10" fmla="*/ 1647825 w 4780078"/>
                <a:gd name="connsiteY10" fmla="*/ 1552575 h 1611702"/>
                <a:gd name="connsiteX11" fmla="*/ 1769268 w 4780078"/>
                <a:gd name="connsiteY11" fmla="*/ 1454942 h 1611702"/>
                <a:gd name="connsiteX12" fmla="*/ 1843087 w 4780078"/>
                <a:gd name="connsiteY12" fmla="*/ 1381125 h 1611702"/>
                <a:gd name="connsiteX13" fmla="*/ 1874043 w 4780078"/>
                <a:gd name="connsiteY13" fmla="*/ 1278731 h 1611702"/>
                <a:gd name="connsiteX14" fmla="*/ 1878807 w 4780078"/>
                <a:gd name="connsiteY14" fmla="*/ 1190625 h 1611702"/>
                <a:gd name="connsiteX15" fmla="*/ 1866900 w 4780078"/>
                <a:gd name="connsiteY15" fmla="*/ 1100138 h 1611702"/>
                <a:gd name="connsiteX16" fmla="*/ 1885950 w 4780078"/>
                <a:gd name="connsiteY16" fmla="*/ 964406 h 1611702"/>
                <a:gd name="connsiteX17" fmla="*/ 2074068 w 4780078"/>
                <a:gd name="connsiteY17" fmla="*/ 1128712 h 1611702"/>
                <a:gd name="connsiteX18" fmla="*/ 2271713 w 4780078"/>
                <a:gd name="connsiteY18" fmla="*/ 1221580 h 1611702"/>
                <a:gd name="connsiteX19" fmla="*/ 2457450 w 4780078"/>
                <a:gd name="connsiteY19" fmla="*/ 1243012 h 1611702"/>
                <a:gd name="connsiteX20" fmla="*/ 2516981 w 4780078"/>
                <a:gd name="connsiteY20" fmla="*/ 1188243 h 1611702"/>
                <a:gd name="connsiteX21" fmla="*/ 2509837 w 4780078"/>
                <a:gd name="connsiteY21" fmla="*/ 1100137 h 1611702"/>
                <a:gd name="connsiteX22" fmla="*/ 2431256 w 4780078"/>
                <a:gd name="connsiteY22" fmla="*/ 923925 h 1611702"/>
                <a:gd name="connsiteX23" fmla="*/ 2362200 w 4780078"/>
                <a:gd name="connsiteY23" fmla="*/ 759618 h 1611702"/>
                <a:gd name="connsiteX24" fmla="*/ 2378869 w 4780078"/>
                <a:gd name="connsiteY24" fmla="*/ 704850 h 1611702"/>
                <a:gd name="connsiteX25" fmla="*/ 2464594 w 4780078"/>
                <a:gd name="connsiteY25" fmla="*/ 711993 h 1611702"/>
                <a:gd name="connsiteX26" fmla="*/ 2650331 w 4780078"/>
                <a:gd name="connsiteY26" fmla="*/ 919162 h 1611702"/>
                <a:gd name="connsiteX27" fmla="*/ 2893219 w 4780078"/>
                <a:gd name="connsiteY27" fmla="*/ 1078706 h 1611702"/>
                <a:gd name="connsiteX28" fmla="*/ 3162300 w 4780078"/>
                <a:gd name="connsiteY28" fmla="*/ 1264443 h 1611702"/>
                <a:gd name="connsiteX29" fmla="*/ 3486150 w 4780078"/>
                <a:gd name="connsiteY29" fmla="*/ 1395412 h 1611702"/>
                <a:gd name="connsiteX30" fmla="*/ 3648075 w 4780078"/>
                <a:gd name="connsiteY30" fmla="*/ 1450181 h 1611702"/>
                <a:gd name="connsiteX31" fmla="*/ 3845719 w 4780078"/>
                <a:gd name="connsiteY31" fmla="*/ 1469231 h 1611702"/>
                <a:gd name="connsiteX32" fmla="*/ 3955256 w 4780078"/>
                <a:gd name="connsiteY32" fmla="*/ 1412081 h 1611702"/>
                <a:gd name="connsiteX33" fmla="*/ 3962400 w 4780078"/>
                <a:gd name="connsiteY33" fmla="*/ 1333499 h 1611702"/>
                <a:gd name="connsiteX34" fmla="*/ 4064793 w 4780078"/>
                <a:gd name="connsiteY34" fmla="*/ 1352550 h 1611702"/>
                <a:gd name="connsiteX35" fmla="*/ 4162425 w 4780078"/>
                <a:gd name="connsiteY35" fmla="*/ 1362075 h 1611702"/>
                <a:gd name="connsiteX36" fmla="*/ 4217194 w 4780078"/>
                <a:gd name="connsiteY36" fmla="*/ 1257300 h 1611702"/>
                <a:gd name="connsiteX37" fmla="*/ 4260057 w 4780078"/>
                <a:gd name="connsiteY37" fmla="*/ 1200150 h 1611702"/>
                <a:gd name="connsiteX38" fmla="*/ 4355307 w 4780078"/>
                <a:gd name="connsiteY38" fmla="*/ 1221581 h 1611702"/>
                <a:gd name="connsiteX39" fmla="*/ 4460080 w 4780078"/>
                <a:gd name="connsiteY39" fmla="*/ 1231106 h 1611702"/>
                <a:gd name="connsiteX40" fmla="*/ 4579144 w 4780078"/>
                <a:gd name="connsiteY40" fmla="*/ 1226343 h 1611702"/>
                <a:gd name="connsiteX41" fmla="*/ 4662487 w 4780078"/>
                <a:gd name="connsiteY41" fmla="*/ 1204912 h 1611702"/>
                <a:gd name="connsiteX42" fmla="*/ 4664868 w 4780078"/>
                <a:gd name="connsiteY42" fmla="*/ 1116805 h 1611702"/>
                <a:gd name="connsiteX43" fmla="*/ 4619624 w 4780078"/>
                <a:gd name="connsiteY43" fmla="*/ 1042988 h 1611702"/>
                <a:gd name="connsiteX44" fmla="*/ 4581525 w 4780078"/>
                <a:gd name="connsiteY44" fmla="*/ 966787 h 1611702"/>
                <a:gd name="connsiteX45" fmla="*/ 4541044 w 4780078"/>
                <a:gd name="connsiteY45" fmla="*/ 876300 h 1611702"/>
                <a:gd name="connsiteX46" fmla="*/ 4538662 w 4780078"/>
                <a:gd name="connsiteY46" fmla="*/ 773906 h 1611702"/>
                <a:gd name="connsiteX47" fmla="*/ 4612481 w 4780078"/>
                <a:gd name="connsiteY47" fmla="*/ 692943 h 1611702"/>
                <a:gd name="connsiteX48" fmla="*/ 4724400 w 4780078"/>
                <a:gd name="connsiteY48" fmla="*/ 633412 h 1611702"/>
                <a:gd name="connsiteX49" fmla="*/ 4776787 w 4780078"/>
                <a:gd name="connsiteY49" fmla="*/ 528637 h 1611702"/>
                <a:gd name="connsiteX50" fmla="*/ 4731544 w 4780078"/>
                <a:gd name="connsiteY50" fmla="*/ 407193 h 1611702"/>
                <a:gd name="connsiteX51" fmla="*/ 4629150 w 4780078"/>
                <a:gd name="connsiteY51" fmla="*/ 250031 h 1611702"/>
                <a:gd name="connsiteX52" fmla="*/ 4541044 w 4780078"/>
                <a:gd name="connsiteY52" fmla="*/ 111918 h 1611702"/>
                <a:gd name="connsiteX53" fmla="*/ 4460081 w 4780078"/>
                <a:gd name="connsiteY53" fmla="*/ 0 h 1611702"/>
                <a:gd name="connsiteX54" fmla="*/ 4391025 w 4780078"/>
                <a:gd name="connsiteY54" fmla="*/ 173831 h 1611702"/>
                <a:gd name="connsiteX55" fmla="*/ 4348162 w 4780078"/>
                <a:gd name="connsiteY55" fmla="*/ 235743 h 1611702"/>
                <a:gd name="connsiteX56" fmla="*/ 4252912 w 4780078"/>
                <a:gd name="connsiteY56" fmla="*/ 297656 h 1611702"/>
                <a:gd name="connsiteX57" fmla="*/ 3662362 w 4780078"/>
                <a:gd name="connsiteY57" fmla="*/ 595312 h 1611702"/>
                <a:gd name="connsiteX58" fmla="*/ 2566987 w 4780078"/>
                <a:gd name="connsiteY58" fmla="*/ 600075 h 1611702"/>
                <a:gd name="connsiteX59" fmla="*/ 2466975 w 4780078"/>
                <a:gd name="connsiteY59" fmla="*/ 547687 h 1611702"/>
                <a:gd name="connsiteX60" fmla="*/ 2409825 w 4780078"/>
                <a:gd name="connsiteY60" fmla="*/ 535781 h 1611702"/>
                <a:gd name="connsiteX61" fmla="*/ 2314575 w 4780078"/>
                <a:gd name="connsiteY61" fmla="*/ 535781 h 1611702"/>
                <a:gd name="connsiteX62" fmla="*/ 2257425 w 4780078"/>
                <a:gd name="connsiteY62" fmla="*/ 538162 h 1611702"/>
                <a:gd name="connsiteX63" fmla="*/ 2219325 w 4780078"/>
                <a:gd name="connsiteY63" fmla="*/ 526256 h 1611702"/>
                <a:gd name="connsiteX64" fmla="*/ 2166937 w 4780078"/>
                <a:gd name="connsiteY64" fmla="*/ 528637 h 1611702"/>
                <a:gd name="connsiteX65" fmla="*/ 2124075 w 4780078"/>
                <a:gd name="connsiteY65" fmla="*/ 516731 h 1611702"/>
                <a:gd name="connsiteX66" fmla="*/ 2088356 w 4780078"/>
                <a:gd name="connsiteY66" fmla="*/ 514350 h 1611702"/>
                <a:gd name="connsiteX67" fmla="*/ 2009775 w 4780078"/>
                <a:gd name="connsiteY67" fmla="*/ 497681 h 1611702"/>
                <a:gd name="connsiteX68" fmla="*/ 857250 w 4780078"/>
                <a:gd name="connsiteY68" fmla="*/ 685800 h 1611702"/>
                <a:gd name="connsiteX69" fmla="*/ 454819 w 4780078"/>
                <a:gd name="connsiteY69" fmla="*/ 597693 h 1611702"/>
                <a:gd name="connsiteX70" fmla="*/ 361950 w 4780078"/>
                <a:gd name="connsiteY70" fmla="*/ 585787 h 1611702"/>
                <a:gd name="connsiteX71" fmla="*/ 233362 w 4780078"/>
                <a:gd name="connsiteY71" fmla="*/ 588168 h 1611702"/>
                <a:gd name="connsiteX72" fmla="*/ 0 w 4780078"/>
                <a:gd name="connsiteY72" fmla="*/ 645318 h 1611702"/>
                <a:gd name="connsiteX73" fmla="*/ 0 w 4780078"/>
                <a:gd name="connsiteY73" fmla="*/ 1040606 h 1611702"/>
                <a:gd name="connsiteX0" fmla="*/ 0 w 4780078"/>
                <a:gd name="connsiteY0" fmla="*/ 1040606 h 1611702"/>
                <a:gd name="connsiteX1" fmla="*/ 100012 w 4780078"/>
                <a:gd name="connsiteY1" fmla="*/ 990600 h 1611702"/>
                <a:gd name="connsiteX2" fmla="*/ 185738 w 4780078"/>
                <a:gd name="connsiteY2" fmla="*/ 926305 h 1611702"/>
                <a:gd name="connsiteX3" fmla="*/ 307181 w 4780078"/>
                <a:gd name="connsiteY3" fmla="*/ 883444 h 1611702"/>
                <a:gd name="connsiteX4" fmla="*/ 395288 w 4780078"/>
                <a:gd name="connsiteY4" fmla="*/ 919162 h 1611702"/>
                <a:gd name="connsiteX5" fmla="*/ 516732 w 4780078"/>
                <a:gd name="connsiteY5" fmla="*/ 1019174 h 1611702"/>
                <a:gd name="connsiteX6" fmla="*/ 788194 w 4780078"/>
                <a:gd name="connsiteY6" fmla="*/ 1273968 h 1611702"/>
                <a:gd name="connsiteX7" fmla="*/ 1092994 w 4780078"/>
                <a:gd name="connsiteY7" fmla="*/ 1495425 h 1611702"/>
                <a:gd name="connsiteX8" fmla="*/ 1378744 w 4780078"/>
                <a:gd name="connsiteY8" fmla="*/ 1602581 h 1611702"/>
                <a:gd name="connsiteX9" fmla="*/ 1528761 w 4780078"/>
                <a:gd name="connsiteY9" fmla="*/ 1600200 h 1611702"/>
                <a:gd name="connsiteX10" fmla="*/ 1647825 w 4780078"/>
                <a:gd name="connsiteY10" fmla="*/ 1552575 h 1611702"/>
                <a:gd name="connsiteX11" fmla="*/ 1771650 w 4780078"/>
                <a:gd name="connsiteY11" fmla="*/ 1462086 h 1611702"/>
                <a:gd name="connsiteX12" fmla="*/ 1843087 w 4780078"/>
                <a:gd name="connsiteY12" fmla="*/ 1381125 h 1611702"/>
                <a:gd name="connsiteX13" fmla="*/ 1874043 w 4780078"/>
                <a:gd name="connsiteY13" fmla="*/ 1278731 h 1611702"/>
                <a:gd name="connsiteX14" fmla="*/ 1878807 w 4780078"/>
                <a:gd name="connsiteY14" fmla="*/ 1190625 h 1611702"/>
                <a:gd name="connsiteX15" fmla="*/ 1866900 w 4780078"/>
                <a:gd name="connsiteY15" fmla="*/ 1100138 h 1611702"/>
                <a:gd name="connsiteX16" fmla="*/ 1885950 w 4780078"/>
                <a:gd name="connsiteY16" fmla="*/ 964406 h 1611702"/>
                <a:gd name="connsiteX17" fmla="*/ 2074068 w 4780078"/>
                <a:gd name="connsiteY17" fmla="*/ 1128712 h 1611702"/>
                <a:gd name="connsiteX18" fmla="*/ 2271713 w 4780078"/>
                <a:gd name="connsiteY18" fmla="*/ 1221580 h 1611702"/>
                <a:gd name="connsiteX19" fmla="*/ 2457450 w 4780078"/>
                <a:gd name="connsiteY19" fmla="*/ 1243012 h 1611702"/>
                <a:gd name="connsiteX20" fmla="*/ 2516981 w 4780078"/>
                <a:gd name="connsiteY20" fmla="*/ 1188243 h 1611702"/>
                <a:gd name="connsiteX21" fmla="*/ 2509837 w 4780078"/>
                <a:gd name="connsiteY21" fmla="*/ 1100137 h 1611702"/>
                <a:gd name="connsiteX22" fmla="*/ 2431256 w 4780078"/>
                <a:gd name="connsiteY22" fmla="*/ 923925 h 1611702"/>
                <a:gd name="connsiteX23" fmla="*/ 2362200 w 4780078"/>
                <a:gd name="connsiteY23" fmla="*/ 759618 h 1611702"/>
                <a:gd name="connsiteX24" fmla="*/ 2378869 w 4780078"/>
                <a:gd name="connsiteY24" fmla="*/ 704850 h 1611702"/>
                <a:gd name="connsiteX25" fmla="*/ 2464594 w 4780078"/>
                <a:gd name="connsiteY25" fmla="*/ 711993 h 1611702"/>
                <a:gd name="connsiteX26" fmla="*/ 2650331 w 4780078"/>
                <a:gd name="connsiteY26" fmla="*/ 919162 h 1611702"/>
                <a:gd name="connsiteX27" fmla="*/ 2893219 w 4780078"/>
                <a:gd name="connsiteY27" fmla="*/ 1078706 h 1611702"/>
                <a:gd name="connsiteX28" fmla="*/ 3162300 w 4780078"/>
                <a:gd name="connsiteY28" fmla="*/ 1264443 h 1611702"/>
                <a:gd name="connsiteX29" fmla="*/ 3486150 w 4780078"/>
                <a:gd name="connsiteY29" fmla="*/ 1395412 h 1611702"/>
                <a:gd name="connsiteX30" fmla="*/ 3648075 w 4780078"/>
                <a:gd name="connsiteY30" fmla="*/ 1450181 h 1611702"/>
                <a:gd name="connsiteX31" fmla="*/ 3845719 w 4780078"/>
                <a:gd name="connsiteY31" fmla="*/ 1469231 h 1611702"/>
                <a:gd name="connsiteX32" fmla="*/ 3955256 w 4780078"/>
                <a:gd name="connsiteY32" fmla="*/ 1412081 h 1611702"/>
                <a:gd name="connsiteX33" fmla="*/ 3962400 w 4780078"/>
                <a:gd name="connsiteY33" fmla="*/ 1333499 h 1611702"/>
                <a:gd name="connsiteX34" fmla="*/ 4064793 w 4780078"/>
                <a:gd name="connsiteY34" fmla="*/ 1352550 h 1611702"/>
                <a:gd name="connsiteX35" fmla="*/ 4162425 w 4780078"/>
                <a:gd name="connsiteY35" fmla="*/ 1362075 h 1611702"/>
                <a:gd name="connsiteX36" fmla="*/ 4217194 w 4780078"/>
                <a:gd name="connsiteY36" fmla="*/ 1257300 h 1611702"/>
                <a:gd name="connsiteX37" fmla="*/ 4260057 w 4780078"/>
                <a:gd name="connsiteY37" fmla="*/ 1200150 h 1611702"/>
                <a:gd name="connsiteX38" fmla="*/ 4355307 w 4780078"/>
                <a:gd name="connsiteY38" fmla="*/ 1221581 h 1611702"/>
                <a:gd name="connsiteX39" fmla="*/ 4460080 w 4780078"/>
                <a:gd name="connsiteY39" fmla="*/ 1231106 h 1611702"/>
                <a:gd name="connsiteX40" fmla="*/ 4579144 w 4780078"/>
                <a:gd name="connsiteY40" fmla="*/ 1226343 h 1611702"/>
                <a:gd name="connsiteX41" fmla="*/ 4662487 w 4780078"/>
                <a:gd name="connsiteY41" fmla="*/ 1204912 h 1611702"/>
                <a:gd name="connsiteX42" fmla="*/ 4664868 w 4780078"/>
                <a:gd name="connsiteY42" fmla="*/ 1116805 h 1611702"/>
                <a:gd name="connsiteX43" fmla="*/ 4619624 w 4780078"/>
                <a:gd name="connsiteY43" fmla="*/ 1042988 h 1611702"/>
                <a:gd name="connsiteX44" fmla="*/ 4581525 w 4780078"/>
                <a:gd name="connsiteY44" fmla="*/ 966787 h 1611702"/>
                <a:gd name="connsiteX45" fmla="*/ 4541044 w 4780078"/>
                <a:gd name="connsiteY45" fmla="*/ 876300 h 1611702"/>
                <a:gd name="connsiteX46" fmla="*/ 4538662 w 4780078"/>
                <a:gd name="connsiteY46" fmla="*/ 773906 h 1611702"/>
                <a:gd name="connsiteX47" fmla="*/ 4612481 w 4780078"/>
                <a:gd name="connsiteY47" fmla="*/ 692943 h 1611702"/>
                <a:gd name="connsiteX48" fmla="*/ 4724400 w 4780078"/>
                <a:gd name="connsiteY48" fmla="*/ 633412 h 1611702"/>
                <a:gd name="connsiteX49" fmla="*/ 4776787 w 4780078"/>
                <a:gd name="connsiteY49" fmla="*/ 528637 h 1611702"/>
                <a:gd name="connsiteX50" fmla="*/ 4731544 w 4780078"/>
                <a:gd name="connsiteY50" fmla="*/ 407193 h 1611702"/>
                <a:gd name="connsiteX51" fmla="*/ 4629150 w 4780078"/>
                <a:gd name="connsiteY51" fmla="*/ 250031 h 1611702"/>
                <a:gd name="connsiteX52" fmla="*/ 4541044 w 4780078"/>
                <a:gd name="connsiteY52" fmla="*/ 111918 h 1611702"/>
                <a:gd name="connsiteX53" fmla="*/ 4460081 w 4780078"/>
                <a:gd name="connsiteY53" fmla="*/ 0 h 1611702"/>
                <a:gd name="connsiteX54" fmla="*/ 4391025 w 4780078"/>
                <a:gd name="connsiteY54" fmla="*/ 173831 h 1611702"/>
                <a:gd name="connsiteX55" fmla="*/ 4348162 w 4780078"/>
                <a:gd name="connsiteY55" fmla="*/ 235743 h 1611702"/>
                <a:gd name="connsiteX56" fmla="*/ 4252912 w 4780078"/>
                <a:gd name="connsiteY56" fmla="*/ 297656 h 1611702"/>
                <a:gd name="connsiteX57" fmla="*/ 3662362 w 4780078"/>
                <a:gd name="connsiteY57" fmla="*/ 595312 h 1611702"/>
                <a:gd name="connsiteX58" fmla="*/ 2566987 w 4780078"/>
                <a:gd name="connsiteY58" fmla="*/ 600075 h 1611702"/>
                <a:gd name="connsiteX59" fmla="*/ 2466975 w 4780078"/>
                <a:gd name="connsiteY59" fmla="*/ 547687 h 1611702"/>
                <a:gd name="connsiteX60" fmla="*/ 2409825 w 4780078"/>
                <a:gd name="connsiteY60" fmla="*/ 535781 h 1611702"/>
                <a:gd name="connsiteX61" fmla="*/ 2314575 w 4780078"/>
                <a:gd name="connsiteY61" fmla="*/ 535781 h 1611702"/>
                <a:gd name="connsiteX62" fmla="*/ 2257425 w 4780078"/>
                <a:gd name="connsiteY62" fmla="*/ 538162 h 1611702"/>
                <a:gd name="connsiteX63" fmla="*/ 2219325 w 4780078"/>
                <a:gd name="connsiteY63" fmla="*/ 526256 h 1611702"/>
                <a:gd name="connsiteX64" fmla="*/ 2166937 w 4780078"/>
                <a:gd name="connsiteY64" fmla="*/ 528637 h 1611702"/>
                <a:gd name="connsiteX65" fmla="*/ 2124075 w 4780078"/>
                <a:gd name="connsiteY65" fmla="*/ 516731 h 1611702"/>
                <a:gd name="connsiteX66" fmla="*/ 2088356 w 4780078"/>
                <a:gd name="connsiteY66" fmla="*/ 514350 h 1611702"/>
                <a:gd name="connsiteX67" fmla="*/ 2009775 w 4780078"/>
                <a:gd name="connsiteY67" fmla="*/ 497681 h 1611702"/>
                <a:gd name="connsiteX68" fmla="*/ 857250 w 4780078"/>
                <a:gd name="connsiteY68" fmla="*/ 685800 h 1611702"/>
                <a:gd name="connsiteX69" fmla="*/ 454819 w 4780078"/>
                <a:gd name="connsiteY69" fmla="*/ 597693 h 1611702"/>
                <a:gd name="connsiteX70" fmla="*/ 361950 w 4780078"/>
                <a:gd name="connsiteY70" fmla="*/ 585787 h 1611702"/>
                <a:gd name="connsiteX71" fmla="*/ 233362 w 4780078"/>
                <a:gd name="connsiteY71" fmla="*/ 588168 h 1611702"/>
                <a:gd name="connsiteX72" fmla="*/ 0 w 4780078"/>
                <a:gd name="connsiteY72" fmla="*/ 645318 h 1611702"/>
                <a:gd name="connsiteX73" fmla="*/ 0 w 4780078"/>
                <a:gd name="connsiteY73" fmla="*/ 1040606 h 1611702"/>
                <a:gd name="connsiteX0" fmla="*/ 2381 w 4782459"/>
                <a:gd name="connsiteY0" fmla="*/ 1040606 h 1611702"/>
                <a:gd name="connsiteX1" fmla="*/ 102393 w 4782459"/>
                <a:gd name="connsiteY1" fmla="*/ 990600 h 1611702"/>
                <a:gd name="connsiteX2" fmla="*/ 188119 w 4782459"/>
                <a:gd name="connsiteY2" fmla="*/ 926305 h 1611702"/>
                <a:gd name="connsiteX3" fmla="*/ 309562 w 4782459"/>
                <a:gd name="connsiteY3" fmla="*/ 883444 h 1611702"/>
                <a:gd name="connsiteX4" fmla="*/ 397669 w 4782459"/>
                <a:gd name="connsiteY4" fmla="*/ 919162 h 1611702"/>
                <a:gd name="connsiteX5" fmla="*/ 519113 w 4782459"/>
                <a:gd name="connsiteY5" fmla="*/ 1019174 h 1611702"/>
                <a:gd name="connsiteX6" fmla="*/ 790575 w 4782459"/>
                <a:gd name="connsiteY6" fmla="*/ 1273968 h 1611702"/>
                <a:gd name="connsiteX7" fmla="*/ 1095375 w 4782459"/>
                <a:gd name="connsiteY7" fmla="*/ 1495425 h 1611702"/>
                <a:gd name="connsiteX8" fmla="*/ 1381125 w 4782459"/>
                <a:gd name="connsiteY8" fmla="*/ 1602581 h 1611702"/>
                <a:gd name="connsiteX9" fmla="*/ 1531142 w 4782459"/>
                <a:gd name="connsiteY9" fmla="*/ 1600200 h 1611702"/>
                <a:gd name="connsiteX10" fmla="*/ 1650206 w 4782459"/>
                <a:gd name="connsiteY10" fmla="*/ 1552575 h 1611702"/>
                <a:gd name="connsiteX11" fmla="*/ 1774031 w 4782459"/>
                <a:gd name="connsiteY11" fmla="*/ 1462086 h 1611702"/>
                <a:gd name="connsiteX12" fmla="*/ 1845468 w 4782459"/>
                <a:gd name="connsiteY12" fmla="*/ 1381125 h 1611702"/>
                <a:gd name="connsiteX13" fmla="*/ 1876424 w 4782459"/>
                <a:gd name="connsiteY13" fmla="*/ 1278731 h 1611702"/>
                <a:gd name="connsiteX14" fmla="*/ 1881188 w 4782459"/>
                <a:gd name="connsiteY14" fmla="*/ 1190625 h 1611702"/>
                <a:gd name="connsiteX15" fmla="*/ 1869281 w 4782459"/>
                <a:gd name="connsiteY15" fmla="*/ 1100138 h 1611702"/>
                <a:gd name="connsiteX16" fmla="*/ 1888331 w 4782459"/>
                <a:gd name="connsiteY16" fmla="*/ 964406 h 1611702"/>
                <a:gd name="connsiteX17" fmla="*/ 2076449 w 4782459"/>
                <a:gd name="connsiteY17" fmla="*/ 1128712 h 1611702"/>
                <a:gd name="connsiteX18" fmla="*/ 2274094 w 4782459"/>
                <a:gd name="connsiteY18" fmla="*/ 1221580 h 1611702"/>
                <a:gd name="connsiteX19" fmla="*/ 2459831 w 4782459"/>
                <a:gd name="connsiteY19" fmla="*/ 1243012 h 1611702"/>
                <a:gd name="connsiteX20" fmla="*/ 2519362 w 4782459"/>
                <a:gd name="connsiteY20" fmla="*/ 1188243 h 1611702"/>
                <a:gd name="connsiteX21" fmla="*/ 2512218 w 4782459"/>
                <a:gd name="connsiteY21" fmla="*/ 1100137 h 1611702"/>
                <a:gd name="connsiteX22" fmla="*/ 2433637 w 4782459"/>
                <a:gd name="connsiteY22" fmla="*/ 923925 h 1611702"/>
                <a:gd name="connsiteX23" fmla="*/ 2364581 w 4782459"/>
                <a:gd name="connsiteY23" fmla="*/ 759618 h 1611702"/>
                <a:gd name="connsiteX24" fmla="*/ 2381250 w 4782459"/>
                <a:gd name="connsiteY24" fmla="*/ 704850 h 1611702"/>
                <a:gd name="connsiteX25" fmla="*/ 2466975 w 4782459"/>
                <a:gd name="connsiteY25" fmla="*/ 711993 h 1611702"/>
                <a:gd name="connsiteX26" fmla="*/ 2652712 w 4782459"/>
                <a:gd name="connsiteY26" fmla="*/ 919162 h 1611702"/>
                <a:gd name="connsiteX27" fmla="*/ 2895600 w 4782459"/>
                <a:gd name="connsiteY27" fmla="*/ 1078706 h 1611702"/>
                <a:gd name="connsiteX28" fmla="*/ 3164681 w 4782459"/>
                <a:gd name="connsiteY28" fmla="*/ 1264443 h 1611702"/>
                <a:gd name="connsiteX29" fmla="*/ 3488531 w 4782459"/>
                <a:gd name="connsiteY29" fmla="*/ 1395412 h 1611702"/>
                <a:gd name="connsiteX30" fmla="*/ 3650456 w 4782459"/>
                <a:gd name="connsiteY30" fmla="*/ 1450181 h 1611702"/>
                <a:gd name="connsiteX31" fmla="*/ 3848100 w 4782459"/>
                <a:gd name="connsiteY31" fmla="*/ 1469231 h 1611702"/>
                <a:gd name="connsiteX32" fmla="*/ 3957637 w 4782459"/>
                <a:gd name="connsiteY32" fmla="*/ 1412081 h 1611702"/>
                <a:gd name="connsiteX33" fmla="*/ 3964781 w 4782459"/>
                <a:gd name="connsiteY33" fmla="*/ 1333499 h 1611702"/>
                <a:gd name="connsiteX34" fmla="*/ 4067174 w 4782459"/>
                <a:gd name="connsiteY34" fmla="*/ 1352550 h 1611702"/>
                <a:gd name="connsiteX35" fmla="*/ 4164806 w 4782459"/>
                <a:gd name="connsiteY35" fmla="*/ 1362075 h 1611702"/>
                <a:gd name="connsiteX36" fmla="*/ 4219575 w 4782459"/>
                <a:gd name="connsiteY36" fmla="*/ 1257300 h 1611702"/>
                <a:gd name="connsiteX37" fmla="*/ 4262438 w 4782459"/>
                <a:gd name="connsiteY37" fmla="*/ 1200150 h 1611702"/>
                <a:gd name="connsiteX38" fmla="*/ 4357688 w 4782459"/>
                <a:gd name="connsiteY38" fmla="*/ 1221581 h 1611702"/>
                <a:gd name="connsiteX39" fmla="*/ 4462461 w 4782459"/>
                <a:gd name="connsiteY39" fmla="*/ 1231106 h 1611702"/>
                <a:gd name="connsiteX40" fmla="*/ 4581525 w 4782459"/>
                <a:gd name="connsiteY40" fmla="*/ 1226343 h 1611702"/>
                <a:gd name="connsiteX41" fmla="*/ 4664868 w 4782459"/>
                <a:gd name="connsiteY41" fmla="*/ 1204912 h 1611702"/>
                <a:gd name="connsiteX42" fmla="*/ 4667249 w 4782459"/>
                <a:gd name="connsiteY42" fmla="*/ 1116805 h 1611702"/>
                <a:gd name="connsiteX43" fmla="*/ 4622005 w 4782459"/>
                <a:gd name="connsiteY43" fmla="*/ 1042988 h 1611702"/>
                <a:gd name="connsiteX44" fmla="*/ 4583906 w 4782459"/>
                <a:gd name="connsiteY44" fmla="*/ 966787 h 1611702"/>
                <a:gd name="connsiteX45" fmla="*/ 4543425 w 4782459"/>
                <a:gd name="connsiteY45" fmla="*/ 876300 h 1611702"/>
                <a:gd name="connsiteX46" fmla="*/ 4541043 w 4782459"/>
                <a:gd name="connsiteY46" fmla="*/ 773906 h 1611702"/>
                <a:gd name="connsiteX47" fmla="*/ 4614862 w 4782459"/>
                <a:gd name="connsiteY47" fmla="*/ 692943 h 1611702"/>
                <a:gd name="connsiteX48" fmla="*/ 4726781 w 4782459"/>
                <a:gd name="connsiteY48" fmla="*/ 633412 h 1611702"/>
                <a:gd name="connsiteX49" fmla="*/ 4779168 w 4782459"/>
                <a:gd name="connsiteY49" fmla="*/ 528637 h 1611702"/>
                <a:gd name="connsiteX50" fmla="*/ 4733925 w 4782459"/>
                <a:gd name="connsiteY50" fmla="*/ 407193 h 1611702"/>
                <a:gd name="connsiteX51" fmla="*/ 4631531 w 4782459"/>
                <a:gd name="connsiteY51" fmla="*/ 250031 h 1611702"/>
                <a:gd name="connsiteX52" fmla="*/ 4543425 w 4782459"/>
                <a:gd name="connsiteY52" fmla="*/ 111918 h 1611702"/>
                <a:gd name="connsiteX53" fmla="*/ 4462462 w 4782459"/>
                <a:gd name="connsiteY53" fmla="*/ 0 h 1611702"/>
                <a:gd name="connsiteX54" fmla="*/ 4393406 w 4782459"/>
                <a:gd name="connsiteY54" fmla="*/ 173831 h 1611702"/>
                <a:gd name="connsiteX55" fmla="*/ 4350543 w 4782459"/>
                <a:gd name="connsiteY55" fmla="*/ 235743 h 1611702"/>
                <a:gd name="connsiteX56" fmla="*/ 4255293 w 4782459"/>
                <a:gd name="connsiteY56" fmla="*/ 297656 h 1611702"/>
                <a:gd name="connsiteX57" fmla="*/ 3664743 w 4782459"/>
                <a:gd name="connsiteY57" fmla="*/ 595312 h 1611702"/>
                <a:gd name="connsiteX58" fmla="*/ 2569368 w 4782459"/>
                <a:gd name="connsiteY58" fmla="*/ 600075 h 1611702"/>
                <a:gd name="connsiteX59" fmla="*/ 2469356 w 4782459"/>
                <a:gd name="connsiteY59" fmla="*/ 547687 h 1611702"/>
                <a:gd name="connsiteX60" fmla="*/ 2412206 w 4782459"/>
                <a:gd name="connsiteY60" fmla="*/ 535781 h 1611702"/>
                <a:gd name="connsiteX61" fmla="*/ 2316956 w 4782459"/>
                <a:gd name="connsiteY61" fmla="*/ 535781 h 1611702"/>
                <a:gd name="connsiteX62" fmla="*/ 2259806 w 4782459"/>
                <a:gd name="connsiteY62" fmla="*/ 538162 h 1611702"/>
                <a:gd name="connsiteX63" fmla="*/ 2221706 w 4782459"/>
                <a:gd name="connsiteY63" fmla="*/ 526256 h 1611702"/>
                <a:gd name="connsiteX64" fmla="*/ 2169318 w 4782459"/>
                <a:gd name="connsiteY64" fmla="*/ 528637 h 1611702"/>
                <a:gd name="connsiteX65" fmla="*/ 2126456 w 4782459"/>
                <a:gd name="connsiteY65" fmla="*/ 516731 h 1611702"/>
                <a:gd name="connsiteX66" fmla="*/ 2090737 w 4782459"/>
                <a:gd name="connsiteY66" fmla="*/ 514350 h 1611702"/>
                <a:gd name="connsiteX67" fmla="*/ 2012156 w 4782459"/>
                <a:gd name="connsiteY67" fmla="*/ 497681 h 1611702"/>
                <a:gd name="connsiteX68" fmla="*/ 859631 w 4782459"/>
                <a:gd name="connsiteY68" fmla="*/ 685800 h 1611702"/>
                <a:gd name="connsiteX69" fmla="*/ 457200 w 4782459"/>
                <a:gd name="connsiteY69" fmla="*/ 597693 h 1611702"/>
                <a:gd name="connsiteX70" fmla="*/ 364331 w 4782459"/>
                <a:gd name="connsiteY70" fmla="*/ 585787 h 1611702"/>
                <a:gd name="connsiteX71" fmla="*/ 235743 w 4782459"/>
                <a:gd name="connsiteY71" fmla="*/ 588168 h 1611702"/>
                <a:gd name="connsiteX72" fmla="*/ 0 w 4782459"/>
                <a:gd name="connsiteY72" fmla="*/ 664368 h 1611702"/>
                <a:gd name="connsiteX73" fmla="*/ 2381 w 4782459"/>
                <a:gd name="connsiteY73" fmla="*/ 1040606 h 1611702"/>
                <a:gd name="connsiteX0" fmla="*/ 2381 w 4782459"/>
                <a:gd name="connsiteY0" fmla="*/ 1040606 h 1611702"/>
                <a:gd name="connsiteX1" fmla="*/ 102393 w 4782459"/>
                <a:gd name="connsiteY1" fmla="*/ 990600 h 1611702"/>
                <a:gd name="connsiteX2" fmla="*/ 188119 w 4782459"/>
                <a:gd name="connsiteY2" fmla="*/ 926305 h 1611702"/>
                <a:gd name="connsiteX3" fmla="*/ 309562 w 4782459"/>
                <a:gd name="connsiteY3" fmla="*/ 883444 h 1611702"/>
                <a:gd name="connsiteX4" fmla="*/ 397669 w 4782459"/>
                <a:gd name="connsiteY4" fmla="*/ 919162 h 1611702"/>
                <a:gd name="connsiteX5" fmla="*/ 519113 w 4782459"/>
                <a:gd name="connsiteY5" fmla="*/ 1019174 h 1611702"/>
                <a:gd name="connsiteX6" fmla="*/ 790575 w 4782459"/>
                <a:gd name="connsiteY6" fmla="*/ 1273968 h 1611702"/>
                <a:gd name="connsiteX7" fmla="*/ 1095375 w 4782459"/>
                <a:gd name="connsiteY7" fmla="*/ 1495425 h 1611702"/>
                <a:gd name="connsiteX8" fmla="*/ 1381125 w 4782459"/>
                <a:gd name="connsiteY8" fmla="*/ 1602581 h 1611702"/>
                <a:gd name="connsiteX9" fmla="*/ 1531142 w 4782459"/>
                <a:gd name="connsiteY9" fmla="*/ 1600200 h 1611702"/>
                <a:gd name="connsiteX10" fmla="*/ 1650206 w 4782459"/>
                <a:gd name="connsiteY10" fmla="*/ 1552575 h 1611702"/>
                <a:gd name="connsiteX11" fmla="*/ 1774031 w 4782459"/>
                <a:gd name="connsiteY11" fmla="*/ 1462086 h 1611702"/>
                <a:gd name="connsiteX12" fmla="*/ 1845468 w 4782459"/>
                <a:gd name="connsiteY12" fmla="*/ 1381125 h 1611702"/>
                <a:gd name="connsiteX13" fmla="*/ 1876424 w 4782459"/>
                <a:gd name="connsiteY13" fmla="*/ 1278731 h 1611702"/>
                <a:gd name="connsiteX14" fmla="*/ 1881188 w 4782459"/>
                <a:gd name="connsiteY14" fmla="*/ 1190625 h 1611702"/>
                <a:gd name="connsiteX15" fmla="*/ 1869281 w 4782459"/>
                <a:gd name="connsiteY15" fmla="*/ 1100138 h 1611702"/>
                <a:gd name="connsiteX16" fmla="*/ 1888331 w 4782459"/>
                <a:gd name="connsiteY16" fmla="*/ 964406 h 1611702"/>
                <a:gd name="connsiteX17" fmla="*/ 2076449 w 4782459"/>
                <a:gd name="connsiteY17" fmla="*/ 1128712 h 1611702"/>
                <a:gd name="connsiteX18" fmla="*/ 2274094 w 4782459"/>
                <a:gd name="connsiteY18" fmla="*/ 1221580 h 1611702"/>
                <a:gd name="connsiteX19" fmla="*/ 2459831 w 4782459"/>
                <a:gd name="connsiteY19" fmla="*/ 1243012 h 1611702"/>
                <a:gd name="connsiteX20" fmla="*/ 2519362 w 4782459"/>
                <a:gd name="connsiteY20" fmla="*/ 1188243 h 1611702"/>
                <a:gd name="connsiteX21" fmla="*/ 2512218 w 4782459"/>
                <a:gd name="connsiteY21" fmla="*/ 1100137 h 1611702"/>
                <a:gd name="connsiteX22" fmla="*/ 2433637 w 4782459"/>
                <a:gd name="connsiteY22" fmla="*/ 923925 h 1611702"/>
                <a:gd name="connsiteX23" fmla="*/ 2409825 w 4782459"/>
                <a:gd name="connsiteY23" fmla="*/ 809624 h 1611702"/>
                <a:gd name="connsiteX24" fmla="*/ 2381250 w 4782459"/>
                <a:gd name="connsiteY24" fmla="*/ 704850 h 1611702"/>
                <a:gd name="connsiteX25" fmla="*/ 2466975 w 4782459"/>
                <a:gd name="connsiteY25" fmla="*/ 711993 h 1611702"/>
                <a:gd name="connsiteX26" fmla="*/ 2652712 w 4782459"/>
                <a:gd name="connsiteY26" fmla="*/ 919162 h 1611702"/>
                <a:gd name="connsiteX27" fmla="*/ 2895600 w 4782459"/>
                <a:gd name="connsiteY27" fmla="*/ 1078706 h 1611702"/>
                <a:gd name="connsiteX28" fmla="*/ 3164681 w 4782459"/>
                <a:gd name="connsiteY28" fmla="*/ 1264443 h 1611702"/>
                <a:gd name="connsiteX29" fmla="*/ 3488531 w 4782459"/>
                <a:gd name="connsiteY29" fmla="*/ 1395412 h 1611702"/>
                <a:gd name="connsiteX30" fmla="*/ 3650456 w 4782459"/>
                <a:gd name="connsiteY30" fmla="*/ 1450181 h 1611702"/>
                <a:gd name="connsiteX31" fmla="*/ 3848100 w 4782459"/>
                <a:gd name="connsiteY31" fmla="*/ 1469231 h 1611702"/>
                <a:gd name="connsiteX32" fmla="*/ 3957637 w 4782459"/>
                <a:gd name="connsiteY32" fmla="*/ 1412081 h 1611702"/>
                <a:gd name="connsiteX33" fmla="*/ 3964781 w 4782459"/>
                <a:gd name="connsiteY33" fmla="*/ 1333499 h 1611702"/>
                <a:gd name="connsiteX34" fmla="*/ 4067174 w 4782459"/>
                <a:gd name="connsiteY34" fmla="*/ 1352550 h 1611702"/>
                <a:gd name="connsiteX35" fmla="*/ 4164806 w 4782459"/>
                <a:gd name="connsiteY35" fmla="*/ 1362075 h 1611702"/>
                <a:gd name="connsiteX36" fmla="*/ 4219575 w 4782459"/>
                <a:gd name="connsiteY36" fmla="*/ 1257300 h 1611702"/>
                <a:gd name="connsiteX37" fmla="*/ 4262438 w 4782459"/>
                <a:gd name="connsiteY37" fmla="*/ 1200150 h 1611702"/>
                <a:gd name="connsiteX38" fmla="*/ 4357688 w 4782459"/>
                <a:gd name="connsiteY38" fmla="*/ 1221581 h 1611702"/>
                <a:gd name="connsiteX39" fmla="*/ 4462461 w 4782459"/>
                <a:gd name="connsiteY39" fmla="*/ 1231106 h 1611702"/>
                <a:gd name="connsiteX40" fmla="*/ 4581525 w 4782459"/>
                <a:gd name="connsiteY40" fmla="*/ 1226343 h 1611702"/>
                <a:gd name="connsiteX41" fmla="*/ 4664868 w 4782459"/>
                <a:gd name="connsiteY41" fmla="*/ 1204912 h 1611702"/>
                <a:gd name="connsiteX42" fmla="*/ 4667249 w 4782459"/>
                <a:gd name="connsiteY42" fmla="*/ 1116805 h 1611702"/>
                <a:gd name="connsiteX43" fmla="*/ 4622005 w 4782459"/>
                <a:gd name="connsiteY43" fmla="*/ 1042988 h 1611702"/>
                <a:gd name="connsiteX44" fmla="*/ 4583906 w 4782459"/>
                <a:gd name="connsiteY44" fmla="*/ 966787 h 1611702"/>
                <a:gd name="connsiteX45" fmla="*/ 4543425 w 4782459"/>
                <a:gd name="connsiteY45" fmla="*/ 876300 h 1611702"/>
                <a:gd name="connsiteX46" fmla="*/ 4541043 w 4782459"/>
                <a:gd name="connsiteY46" fmla="*/ 773906 h 1611702"/>
                <a:gd name="connsiteX47" fmla="*/ 4614862 w 4782459"/>
                <a:gd name="connsiteY47" fmla="*/ 692943 h 1611702"/>
                <a:gd name="connsiteX48" fmla="*/ 4726781 w 4782459"/>
                <a:gd name="connsiteY48" fmla="*/ 633412 h 1611702"/>
                <a:gd name="connsiteX49" fmla="*/ 4779168 w 4782459"/>
                <a:gd name="connsiteY49" fmla="*/ 528637 h 1611702"/>
                <a:gd name="connsiteX50" fmla="*/ 4733925 w 4782459"/>
                <a:gd name="connsiteY50" fmla="*/ 407193 h 1611702"/>
                <a:gd name="connsiteX51" fmla="*/ 4631531 w 4782459"/>
                <a:gd name="connsiteY51" fmla="*/ 250031 h 1611702"/>
                <a:gd name="connsiteX52" fmla="*/ 4543425 w 4782459"/>
                <a:gd name="connsiteY52" fmla="*/ 111918 h 1611702"/>
                <a:gd name="connsiteX53" fmla="*/ 4462462 w 4782459"/>
                <a:gd name="connsiteY53" fmla="*/ 0 h 1611702"/>
                <a:gd name="connsiteX54" fmla="*/ 4393406 w 4782459"/>
                <a:gd name="connsiteY54" fmla="*/ 173831 h 1611702"/>
                <a:gd name="connsiteX55" fmla="*/ 4350543 w 4782459"/>
                <a:gd name="connsiteY55" fmla="*/ 235743 h 1611702"/>
                <a:gd name="connsiteX56" fmla="*/ 4255293 w 4782459"/>
                <a:gd name="connsiteY56" fmla="*/ 297656 h 1611702"/>
                <a:gd name="connsiteX57" fmla="*/ 3664743 w 4782459"/>
                <a:gd name="connsiteY57" fmla="*/ 595312 h 1611702"/>
                <a:gd name="connsiteX58" fmla="*/ 2569368 w 4782459"/>
                <a:gd name="connsiteY58" fmla="*/ 600075 h 1611702"/>
                <a:gd name="connsiteX59" fmla="*/ 2469356 w 4782459"/>
                <a:gd name="connsiteY59" fmla="*/ 547687 h 1611702"/>
                <a:gd name="connsiteX60" fmla="*/ 2412206 w 4782459"/>
                <a:gd name="connsiteY60" fmla="*/ 535781 h 1611702"/>
                <a:gd name="connsiteX61" fmla="*/ 2316956 w 4782459"/>
                <a:gd name="connsiteY61" fmla="*/ 535781 h 1611702"/>
                <a:gd name="connsiteX62" fmla="*/ 2259806 w 4782459"/>
                <a:gd name="connsiteY62" fmla="*/ 538162 h 1611702"/>
                <a:gd name="connsiteX63" fmla="*/ 2221706 w 4782459"/>
                <a:gd name="connsiteY63" fmla="*/ 526256 h 1611702"/>
                <a:gd name="connsiteX64" fmla="*/ 2169318 w 4782459"/>
                <a:gd name="connsiteY64" fmla="*/ 528637 h 1611702"/>
                <a:gd name="connsiteX65" fmla="*/ 2126456 w 4782459"/>
                <a:gd name="connsiteY65" fmla="*/ 516731 h 1611702"/>
                <a:gd name="connsiteX66" fmla="*/ 2090737 w 4782459"/>
                <a:gd name="connsiteY66" fmla="*/ 514350 h 1611702"/>
                <a:gd name="connsiteX67" fmla="*/ 2012156 w 4782459"/>
                <a:gd name="connsiteY67" fmla="*/ 497681 h 1611702"/>
                <a:gd name="connsiteX68" fmla="*/ 859631 w 4782459"/>
                <a:gd name="connsiteY68" fmla="*/ 685800 h 1611702"/>
                <a:gd name="connsiteX69" fmla="*/ 457200 w 4782459"/>
                <a:gd name="connsiteY69" fmla="*/ 597693 h 1611702"/>
                <a:gd name="connsiteX70" fmla="*/ 364331 w 4782459"/>
                <a:gd name="connsiteY70" fmla="*/ 585787 h 1611702"/>
                <a:gd name="connsiteX71" fmla="*/ 235743 w 4782459"/>
                <a:gd name="connsiteY71" fmla="*/ 588168 h 1611702"/>
                <a:gd name="connsiteX72" fmla="*/ 0 w 4782459"/>
                <a:gd name="connsiteY72" fmla="*/ 664368 h 1611702"/>
                <a:gd name="connsiteX73" fmla="*/ 2381 w 4782459"/>
                <a:gd name="connsiteY73" fmla="*/ 1040606 h 1611702"/>
                <a:gd name="connsiteX0" fmla="*/ 2381 w 4782459"/>
                <a:gd name="connsiteY0" fmla="*/ 1040606 h 1611702"/>
                <a:gd name="connsiteX1" fmla="*/ 102393 w 4782459"/>
                <a:gd name="connsiteY1" fmla="*/ 990600 h 1611702"/>
                <a:gd name="connsiteX2" fmla="*/ 188119 w 4782459"/>
                <a:gd name="connsiteY2" fmla="*/ 926305 h 1611702"/>
                <a:gd name="connsiteX3" fmla="*/ 309562 w 4782459"/>
                <a:gd name="connsiteY3" fmla="*/ 883444 h 1611702"/>
                <a:gd name="connsiteX4" fmla="*/ 397669 w 4782459"/>
                <a:gd name="connsiteY4" fmla="*/ 919162 h 1611702"/>
                <a:gd name="connsiteX5" fmla="*/ 519113 w 4782459"/>
                <a:gd name="connsiteY5" fmla="*/ 1019174 h 1611702"/>
                <a:gd name="connsiteX6" fmla="*/ 790575 w 4782459"/>
                <a:gd name="connsiteY6" fmla="*/ 1273968 h 1611702"/>
                <a:gd name="connsiteX7" fmla="*/ 1095375 w 4782459"/>
                <a:gd name="connsiteY7" fmla="*/ 1495425 h 1611702"/>
                <a:gd name="connsiteX8" fmla="*/ 1381125 w 4782459"/>
                <a:gd name="connsiteY8" fmla="*/ 1602581 h 1611702"/>
                <a:gd name="connsiteX9" fmla="*/ 1531142 w 4782459"/>
                <a:gd name="connsiteY9" fmla="*/ 1600200 h 1611702"/>
                <a:gd name="connsiteX10" fmla="*/ 1650206 w 4782459"/>
                <a:gd name="connsiteY10" fmla="*/ 1552575 h 1611702"/>
                <a:gd name="connsiteX11" fmla="*/ 1774031 w 4782459"/>
                <a:gd name="connsiteY11" fmla="*/ 1462086 h 1611702"/>
                <a:gd name="connsiteX12" fmla="*/ 1845468 w 4782459"/>
                <a:gd name="connsiteY12" fmla="*/ 1381125 h 1611702"/>
                <a:gd name="connsiteX13" fmla="*/ 1876424 w 4782459"/>
                <a:gd name="connsiteY13" fmla="*/ 1278731 h 1611702"/>
                <a:gd name="connsiteX14" fmla="*/ 1881188 w 4782459"/>
                <a:gd name="connsiteY14" fmla="*/ 1190625 h 1611702"/>
                <a:gd name="connsiteX15" fmla="*/ 1869281 w 4782459"/>
                <a:gd name="connsiteY15" fmla="*/ 1100138 h 1611702"/>
                <a:gd name="connsiteX16" fmla="*/ 1888331 w 4782459"/>
                <a:gd name="connsiteY16" fmla="*/ 964406 h 1611702"/>
                <a:gd name="connsiteX17" fmla="*/ 2076449 w 4782459"/>
                <a:gd name="connsiteY17" fmla="*/ 1128712 h 1611702"/>
                <a:gd name="connsiteX18" fmla="*/ 2274094 w 4782459"/>
                <a:gd name="connsiteY18" fmla="*/ 1221580 h 1611702"/>
                <a:gd name="connsiteX19" fmla="*/ 2459831 w 4782459"/>
                <a:gd name="connsiteY19" fmla="*/ 1243012 h 1611702"/>
                <a:gd name="connsiteX20" fmla="*/ 2519362 w 4782459"/>
                <a:gd name="connsiteY20" fmla="*/ 1188243 h 1611702"/>
                <a:gd name="connsiteX21" fmla="*/ 2512218 w 4782459"/>
                <a:gd name="connsiteY21" fmla="*/ 1100137 h 1611702"/>
                <a:gd name="connsiteX22" fmla="*/ 2459831 w 4782459"/>
                <a:gd name="connsiteY22" fmla="*/ 933450 h 1611702"/>
                <a:gd name="connsiteX23" fmla="*/ 2409825 w 4782459"/>
                <a:gd name="connsiteY23" fmla="*/ 809624 h 1611702"/>
                <a:gd name="connsiteX24" fmla="*/ 2381250 w 4782459"/>
                <a:gd name="connsiteY24" fmla="*/ 704850 h 1611702"/>
                <a:gd name="connsiteX25" fmla="*/ 2466975 w 4782459"/>
                <a:gd name="connsiteY25" fmla="*/ 711993 h 1611702"/>
                <a:gd name="connsiteX26" fmla="*/ 2652712 w 4782459"/>
                <a:gd name="connsiteY26" fmla="*/ 919162 h 1611702"/>
                <a:gd name="connsiteX27" fmla="*/ 2895600 w 4782459"/>
                <a:gd name="connsiteY27" fmla="*/ 1078706 h 1611702"/>
                <a:gd name="connsiteX28" fmla="*/ 3164681 w 4782459"/>
                <a:gd name="connsiteY28" fmla="*/ 1264443 h 1611702"/>
                <a:gd name="connsiteX29" fmla="*/ 3488531 w 4782459"/>
                <a:gd name="connsiteY29" fmla="*/ 1395412 h 1611702"/>
                <a:gd name="connsiteX30" fmla="*/ 3650456 w 4782459"/>
                <a:gd name="connsiteY30" fmla="*/ 1450181 h 1611702"/>
                <a:gd name="connsiteX31" fmla="*/ 3848100 w 4782459"/>
                <a:gd name="connsiteY31" fmla="*/ 1469231 h 1611702"/>
                <a:gd name="connsiteX32" fmla="*/ 3957637 w 4782459"/>
                <a:gd name="connsiteY32" fmla="*/ 1412081 h 1611702"/>
                <a:gd name="connsiteX33" fmla="*/ 3964781 w 4782459"/>
                <a:gd name="connsiteY33" fmla="*/ 1333499 h 1611702"/>
                <a:gd name="connsiteX34" fmla="*/ 4067174 w 4782459"/>
                <a:gd name="connsiteY34" fmla="*/ 1352550 h 1611702"/>
                <a:gd name="connsiteX35" fmla="*/ 4164806 w 4782459"/>
                <a:gd name="connsiteY35" fmla="*/ 1362075 h 1611702"/>
                <a:gd name="connsiteX36" fmla="*/ 4219575 w 4782459"/>
                <a:gd name="connsiteY36" fmla="*/ 1257300 h 1611702"/>
                <a:gd name="connsiteX37" fmla="*/ 4262438 w 4782459"/>
                <a:gd name="connsiteY37" fmla="*/ 1200150 h 1611702"/>
                <a:gd name="connsiteX38" fmla="*/ 4357688 w 4782459"/>
                <a:gd name="connsiteY38" fmla="*/ 1221581 h 1611702"/>
                <a:gd name="connsiteX39" fmla="*/ 4462461 w 4782459"/>
                <a:gd name="connsiteY39" fmla="*/ 1231106 h 1611702"/>
                <a:gd name="connsiteX40" fmla="*/ 4581525 w 4782459"/>
                <a:gd name="connsiteY40" fmla="*/ 1226343 h 1611702"/>
                <a:gd name="connsiteX41" fmla="*/ 4664868 w 4782459"/>
                <a:gd name="connsiteY41" fmla="*/ 1204912 h 1611702"/>
                <a:gd name="connsiteX42" fmla="*/ 4667249 w 4782459"/>
                <a:gd name="connsiteY42" fmla="*/ 1116805 h 1611702"/>
                <a:gd name="connsiteX43" fmla="*/ 4622005 w 4782459"/>
                <a:gd name="connsiteY43" fmla="*/ 1042988 h 1611702"/>
                <a:gd name="connsiteX44" fmla="*/ 4583906 w 4782459"/>
                <a:gd name="connsiteY44" fmla="*/ 966787 h 1611702"/>
                <a:gd name="connsiteX45" fmla="*/ 4543425 w 4782459"/>
                <a:gd name="connsiteY45" fmla="*/ 876300 h 1611702"/>
                <a:gd name="connsiteX46" fmla="*/ 4541043 w 4782459"/>
                <a:gd name="connsiteY46" fmla="*/ 773906 h 1611702"/>
                <a:gd name="connsiteX47" fmla="*/ 4614862 w 4782459"/>
                <a:gd name="connsiteY47" fmla="*/ 692943 h 1611702"/>
                <a:gd name="connsiteX48" fmla="*/ 4726781 w 4782459"/>
                <a:gd name="connsiteY48" fmla="*/ 633412 h 1611702"/>
                <a:gd name="connsiteX49" fmla="*/ 4779168 w 4782459"/>
                <a:gd name="connsiteY49" fmla="*/ 528637 h 1611702"/>
                <a:gd name="connsiteX50" fmla="*/ 4733925 w 4782459"/>
                <a:gd name="connsiteY50" fmla="*/ 407193 h 1611702"/>
                <a:gd name="connsiteX51" fmla="*/ 4631531 w 4782459"/>
                <a:gd name="connsiteY51" fmla="*/ 250031 h 1611702"/>
                <a:gd name="connsiteX52" fmla="*/ 4543425 w 4782459"/>
                <a:gd name="connsiteY52" fmla="*/ 111918 h 1611702"/>
                <a:gd name="connsiteX53" fmla="*/ 4462462 w 4782459"/>
                <a:gd name="connsiteY53" fmla="*/ 0 h 1611702"/>
                <a:gd name="connsiteX54" fmla="*/ 4393406 w 4782459"/>
                <a:gd name="connsiteY54" fmla="*/ 173831 h 1611702"/>
                <a:gd name="connsiteX55" fmla="*/ 4350543 w 4782459"/>
                <a:gd name="connsiteY55" fmla="*/ 235743 h 1611702"/>
                <a:gd name="connsiteX56" fmla="*/ 4255293 w 4782459"/>
                <a:gd name="connsiteY56" fmla="*/ 297656 h 1611702"/>
                <a:gd name="connsiteX57" fmla="*/ 3664743 w 4782459"/>
                <a:gd name="connsiteY57" fmla="*/ 595312 h 1611702"/>
                <a:gd name="connsiteX58" fmla="*/ 2569368 w 4782459"/>
                <a:gd name="connsiteY58" fmla="*/ 600075 h 1611702"/>
                <a:gd name="connsiteX59" fmla="*/ 2469356 w 4782459"/>
                <a:gd name="connsiteY59" fmla="*/ 547687 h 1611702"/>
                <a:gd name="connsiteX60" fmla="*/ 2412206 w 4782459"/>
                <a:gd name="connsiteY60" fmla="*/ 535781 h 1611702"/>
                <a:gd name="connsiteX61" fmla="*/ 2316956 w 4782459"/>
                <a:gd name="connsiteY61" fmla="*/ 535781 h 1611702"/>
                <a:gd name="connsiteX62" fmla="*/ 2259806 w 4782459"/>
                <a:gd name="connsiteY62" fmla="*/ 538162 h 1611702"/>
                <a:gd name="connsiteX63" fmla="*/ 2221706 w 4782459"/>
                <a:gd name="connsiteY63" fmla="*/ 526256 h 1611702"/>
                <a:gd name="connsiteX64" fmla="*/ 2169318 w 4782459"/>
                <a:gd name="connsiteY64" fmla="*/ 528637 h 1611702"/>
                <a:gd name="connsiteX65" fmla="*/ 2126456 w 4782459"/>
                <a:gd name="connsiteY65" fmla="*/ 516731 h 1611702"/>
                <a:gd name="connsiteX66" fmla="*/ 2090737 w 4782459"/>
                <a:gd name="connsiteY66" fmla="*/ 514350 h 1611702"/>
                <a:gd name="connsiteX67" fmla="*/ 2012156 w 4782459"/>
                <a:gd name="connsiteY67" fmla="*/ 497681 h 1611702"/>
                <a:gd name="connsiteX68" fmla="*/ 859631 w 4782459"/>
                <a:gd name="connsiteY68" fmla="*/ 685800 h 1611702"/>
                <a:gd name="connsiteX69" fmla="*/ 457200 w 4782459"/>
                <a:gd name="connsiteY69" fmla="*/ 597693 h 1611702"/>
                <a:gd name="connsiteX70" fmla="*/ 364331 w 4782459"/>
                <a:gd name="connsiteY70" fmla="*/ 585787 h 1611702"/>
                <a:gd name="connsiteX71" fmla="*/ 235743 w 4782459"/>
                <a:gd name="connsiteY71" fmla="*/ 588168 h 1611702"/>
                <a:gd name="connsiteX72" fmla="*/ 0 w 4782459"/>
                <a:gd name="connsiteY72" fmla="*/ 664368 h 1611702"/>
                <a:gd name="connsiteX73" fmla="*/ 2381 w 4782459"/>
                <a:gd name="connsiteY73" fmla="*/ 1040606 h 1611702"/>
                <a:gd name="connsiteX0" fmla="*/ 2381 w 4782459"/>
                <a:gd name="connsiteY0" fmla="*/ 1040606 h 1611702"/>
                <a:gd name="connsiteX1" fmla="*/ 102393 w 4782459"/>
                <a:gd name="connsiteY1" fmla="*/ 990600 h 1611702"/>
                <a:gd name="connsiteX2" fmla="*/ 188119 w 4782459"/>
                <a:gd name="connsiteY2" fmla="*/ 926305 h 1611702"/>
                <a:gd name="connsiteX3" fmla="*/ 309562 w 4782459"/>
                <a:gd name="connsiteY3" fmla="*/ 883444 h 1611702"/>
                <a:gd name="connsiteX4" fmla="*/ 397669 w 4782459"/>
                <a:gd name="connsiteY4" fmla="*/ 919162 h 1611702"/>
                <a:gd name="connsiteX5" fmla="*/ 519113 w 4782459"/>
                <a:gd name="connsiteY5" fmla="*/ 1019174 h 1611702"/>
                <a:gd name="connsiteX6" fmla="*/ 790575 w 4782459"/>
                <a:gd name="connsiteY6" fmla="*/ 1273968 h 1611702"/>
                <a:gd name="connsiteX7" fmla="*/ 1095375 w 4782459"/>
                <a:gd name="connsiteY7" fmla="*/ 1495425 h 1611702"/>
                <a:gd name="connsiteX8" fmla="*/ 1381125 w 4782459"/>
                <a:gd name="connsiteY8" fmla="*/ 1602581 h 1611702"/>
                <a:gd name="connsiteX9" fmla="*/ 1531142 w 4782459"/>
                <a:gd name="connsiteY9" fmla="*/ 1600200 h 1611702"/>
                <a:gd name="connsiteX10" fmla="*/ 1650206 w 4782459"/>
                <a:gd name="connsiteY10" fmla="*/ 1552575 h 1611702"/>
                <a:gd name="connsiteX11" fmla="*/ 1774031 w 4782459"/>
                <a:gd name="connsiteY11" fmla="*/ 1462086 h 1611702"/>
                <a:gd name="connsiteX12" fmla="*/ 1845468 w 4782459"/>
                <a:gd name="connsiteY12" fmla="*/ 1381125 h 1611702"/>
                <a:gd name="connsiteX13" fmla="*/ 1876424 w 4782459"/>
                <a:gd name="connsiteY13" fmla="*/ 1278731 h 1611702"/>
                <a:gd name="connsiteX14" fmla="*/ 1881188 w 4782459"/>
                <a:gd name="connsiteY14" fmla="*/ 1190625 h 1611702"/>
                <a:gd name="connsiteX15" fmla="*/ 1869281 w 4782459"/>
                <a:gd name="connsiteY15" fmla="*/ 1100138 h 1611702"/>
                <a:gd name="connsiteX16" fmla="*/ 1888331 w 4782459"/>
                <a:gd name="connsiteY16" fmla="*/ 964406 h 1611702"/>
                <a:gd name="connsiteX17" fmla="*/ 2076449 w 4782459"/>
                <a:gd name="connsiteY17" fmla="*/ 1128712 h 1611702"/>
                <a:gd name="connsiteX18" fmla="*/ 2274094 w 4782459"/>
                <a:gd name="connsiteY18" fmla="*/ 1221580 h 1611702"/>
                <a:gd name="connsiteX19" fmla="*/ 2459831 w 4782459"/>
                <a:gd name="connsiteY19" fmla="*/ 1243012 h 1611702"/>
                <a:gd name="connsiteX20" fmla="*/ 2519362 w 4782459"/>
                <a:gd name="connsiteY20" fmla="*/ 1188243 h 1611702"/>
                <a:gd name="connsiteX21" fmla="*/ 2512218 w 4782459"/>
                <a:gd name="connsiteY21" fmla="*/ 1100137 h 1611702"/>
                <a:gd name="connsiteX22" fmla="*/ 2459831 w 4782459"/>
                <a:gd name="connsiteY22" fmla="*/ 933450 h 1611702"/>
                <a:gd name="connsiteX23" fmla="*/ 2426494 w 4782459"/>
                <a:gd name="connsiteY23" fmla="*/ 819149 h 1611702"/>
                <a:gd name="connsiteX24" fmla="*/ 2381250 w 4782459"/>
                <a:gd name="connsiteY24" fmla="*/ 704850 h 1611702"/>
                <a:gd name="connsiteX25" fmla="*/ 2466975 w 4782459"/>
                <a:gd name="connsiteY25" fmla="*/ 711993 h 1611702"/>
                <a:gd name="connsiteX26" fmla="*/ 2652712 w 4782459"/>
                <a:gd name="connsiteY26" fmla="*/ 919162 h 1611702"/>
                <a:gd name="connsiteX27" fmla="*/ 2895600 w 4782459"/>
                <a:gd name="connsiteY27" fmla="*/ 1078706 h 1611702"/>
                <a:gd name="connsiteX28" fmla="*/ 3164681 w 4782459"/>
                <a:gd name="connsiteY28" fmla="*/ 1264443 h 1611702"/>
                <a:gd name="connsiteX29" fmla="*/ 3488531 w 4782459"/>
                <a:gd name="connsiteY29" fmla="*/ 1395412 h 1611702"/>
                <a:gd name="connsiteX30" fmla="*/ 3650456 w 4782459"/>
                <a:gd name="connsiteY30" fmla="*/ 1450181 h 1611702"/>
                <a:gd name="connsiteX31" fmla="*/ 3848100 w 4782459"/>
                <a:gd name="connsiteY31" fmla="*/ 1469231 h 1611702"/>
                <a:gd name="connsiteX32" fmla="*/ 3957637 w 4782459"/>
                <a:gd name="connsiteY32" fmla="*/ 1412081 h 1611702"/>
                <a:gd name="connsiteX33" fmla="*/ 3964781 w 4782459"/>
                <a:gd name="connsiteY33" fmla="*/ 1333499 h 1611702"/>
                <a:gd name="connsiteX34" fmla="*/ 4067174 w 4782459"/>
                <a:gd name="connsiteY34" fmla="*/ 1352550 h 1611702"/>
                <a:gd name="connsiteX35" fmla="*/ 4164806 w 4782459"/>
                <a:gd name="connsiteY35" fmla="*/ 1362075 h 1611702"/>
                <a:gd name="connsiteX36" fmla="*/ 4219575 w 4782459"/>
                <a:gd name="connsiteY36" fmla="*/ 1257300 h 1611702"/>
                <a:gd name="connsiteX37" fmla="*/ 4262438 w 4782459"/>
                <a:gd name="connsiteY37" fmla="*/ 1200150 h 1611702"/>
                <a:gd name="connsiteX38" fmla="*/ 4357688 w 4782459"/>
                <a:gd name="connsiteY38" fmla="*/ 1221581 h 1611702"/>
                <a:gd name="connsiteX39" fmla="*/ 4462461 w 4782459"/>
                <a:gd name="connsiteY39" fmla="*/ 1231106 h 1611702"/>
                <a:gd name="connsiteX40" fmla="*/ 4581525 w 4782459"/>
                <a:gd name="connsiteY40" fmla="*/ 1226343 h 1611702"/>
                <a:gd name="connsiteX41" fmla="*/ 4664868 w 4782459"/>
                <a:gd name="connsiteY41" fmla="*/ 1204912 h 1611702"/>
                <a:gd name="connsiteX42" fmla="*/ 4667249 w 4782459"/>
                <a:gd name="connsiteY42" fmla="*/ 1116805 h 1611702"/>
                <a:gd name="connsiteX43" fmla="*/ 4622005 w 4782459"/>
                <a:gd name="connsiteY43" fmla="*/ 1042988 h 1611702"/>
                <a:gd name="connsiteX44" fmla="*/ 4583906 w 4782459"/>
                <a:gd name="connsiteY44" fmla="*/ 966787 h 1611702"/>
                <a:gd name="connsiteX45" fmla="*/ 4543425 w 4782459"/>
                <a:gd name="connsiteY45" fmla="*/ 876300 h 1611702"/>
                <a:gd name="connsiteX46" fmla="*/ 4541043 w 4782459"/>
                <a:gd name="connsiteY46" fmla="*/ 773906 h 1611702"/>
                <a:gd name="connsiteX47" fmla="*/ 4614862 w 4782459"/>
                <a:gd name="connsiteY47" fmla="*/ 692943 h 1611702"/>
                <a:gd name="connsiteX48" fmla="*/ 4726781 w 4782459"/>
                <a:gd name="connsiteY48" fmla="*/ 633412 h 1611702"/>
                <a:gd name="connsiteX49" fmla="*/ 4779168 w 4782459"/>
                <a:gd name="connsiteY49" fmla="*/ 528637 h 1611702"/>
                <a:gd name="connsiteX50" fmla="*/ 4733925 w 4782459"/>
                <a:gd name="connsiteY50" fmla="*/ 407193 h 1611702"/>
                <a:gd name="connsiteX51" fmla="*/ 4631531 w 4782459"/>
                <a:gd name="connsiteY51" fmla="*/ 250031 h 1611702"/>
                <a:gd name="connsiteX52" fmla="*/ 4543425 w 4782459"/>
                <a:gd name="connsiteY52" fmla="*/ 111918 h 1611702"/>
                <a:gd name="connsiteX53" fmla="*/ 4462462 w 4782459"/>
                <a:gd name="connsiteY53" fmla="*/ 0 h 1611702"/>
                <a:gd name="connsiteX54" fmla="*/ 4393406 w 4782459"/>
                <a:gd name="connsiteY54" fmla="*/ 173831 h 1611702"/>
                <a:gd name="connsiteX55" fmla="*/ 4350543 w 4782459"/>
                <a:gd name="connsiteY55" fmla="*/ 235743 h 1611702"/>
                <a:gd name="connsiteX56" fmla="*/ 4255293 w 4782459"/>
                <a:gd name="connsiteY56" fmla="*/ 297656 h 1611702"/>
                <a:gd name="connsiteX57" fmla="*/ 3664743 w 4782459"/>
                <a:gd name="connsiteY57" fmla="*/ 595312 h 1611702"/>
                <a:gd name="connsiteX58" fmla="*/ 2569368 w 4782459"/>
                <a:gd name="connsiteY58" fmla="*/ 600075 h 1611702"/>
                <a:gd name="connsiteX59" fmla="*/ 2469356 w 4782459"/>
                <a:gd name="connsiteY59" fmla="*/ 547687 h 1611702"/>
                <a:gd name="connsiteX60" fmla="*/ 2412206 w 4782459"/>
                <a:gd name="connsiteY60" fmla="*/ 535781 h 1611702"/>
                <a:gd name="connsiteX61" fmla="*/ 2316956 w 4782459"/>
                <a:gd name="connsiteY61" fmla="*/ 535781 h 1611702"/>
                <a:gd name="connsiteX62" fmla="*/ 2259806 w 4782459"/>
                <a:gd name="connsiteY62" fmla="*/ 538162 h 1611702"/>
                <a:gd name="connsiteX63" fmla="*/ 2221706 w 4782459"/>
                <a:gd name="connsiteY63" fmla="*/ 526256 h 1611702"/>
                <a:gd name="connsiteX64" fmla="*/ 2169318 w 4782459"/>
                <a:gd name="connsiteY64" fmla="*/ 528637 h 1611702"/>
                <a:gd name="connsiteX65" fmla="*/ 2126456 w 4782459"/>
                <a:gd name="connsiteY65" fmla="*/ 516731 h 1611702"/>
                <a:gd name="connsiteX66" fmla="*/ 2090737 w 4782459"/>
                <a:gd name="connsiteY66" fmla="*/ 514350 h 1611702"/>
                <a:gd name="connsiteX67" fmla="*/ 2012156 w 4782459"/>
                <a:gd name="connsiteY67" fmla="*/ 497681 h 1611702"/>
                <a:gd name="connsiteX68" fmla="*/ 859631 w 4782459"/>
                <a:gd name="connsiteY68" fmla="*/ 685800 h 1611702"/>
                <a:gd name="connsiteX69" fmla="*/ 457200 w 4782459"/>
                <a:gd name="connsiteY69" fmla="*/ 597693 h 1611702"/>
                <a:gd name="connsiteX70" fmla="*/ 364331 w 4782459"/>
                <a:gd name="connsiteY70" fmla="*/ 585787 h 1611702"/>
                <a:gd name="connsiteX71" fmla="*/ 235743 w 4782459"/>
                <a:gd name="connsiteY71" fmla="*/ 588168 h 1611702"/>
                <a:gd name="connsiteX72" fmla="*/ 0 w 4782459"/>
                <a:gd name="connsiteY72" fmla="*/ 664368 h 1611702"/>
                <a:gd name="connsiteX73" fmla="*/ 2381 w 4782459"/>
                <a:gd name="connsiteY73" fmla="*/ 1040606 h 1611702"/>
                <a:gd name="connsiteX0" fmla="*/ 2381 w 4782459"/>
                <a:gd name="connsiteY0" fmla="*/ 1040606 h 1611702"/>
                <a:gd name="connsiteX1" fmla="*/ 102393 w 4782459"/>
                <a:gd name="connsiteY1" fmla="*/ 990600 h 1611702"/>
                <a:gd name="connsiteX2" fmla="*/ 188119 w 4782459"/>
                <a:gd name="connsiteY2" fmla="*/ 926305 h 1611702"/>
                <a:gd name="connsiteX3" fmla="*/ 309562 w 4782459"/>
                <a:gd name="connsiteY3" fmla="*/ 883444 h 1611702"/>
                <a:gd name="connsiteX4" fmla="*/ 397669 w 4782459"/>
                <a:gd name="connsiteY4" fmla="*/ 919162 h 1611702"/>
                <a:gd name="connsiteX5" fmla="*/ 519113 w 4782459"/>
                <a:gd name="connsiteY5" fmla="*/ 1019174 h 1611702"/>
                <a:gd name="connsiteX6" fmla="*/ 790575 w 4782459"/>
                <a:gd name="connsiteY6" fmla="*/ 1273968 h 1611702"/>
                <a:gd name="connsiteX7" fmla="*/ 1095375 w 4782459"/>
                <a:gd name="connsiteY7" fmla="*/ 1495425 h 1611702"/>
                <a:gd name="connsiteX8" fmla="*/ 1381125 w 4782459"/>
                <a:gd name="connsiteY8" fmla="*/ 1602581 h 1611702"/>
                <a:gd name="connsiteX9" fmla="*/ 1531142 w 4782459"/>
                <a:gd name="connsiteY9" fmla="*/ 1600200 h 1611702"/>
                <a:gd name="connsiteX10" fmla="*/ 1650206 w 4782459"/>
                <a:gd name="connsiteY10" fmla="*/ 1552575 h 1611702"/>
                <a:gd name="connsiteX11" fmla="*/ 1774031 w 4782459"/>
                <a:gd name="connsiteY11" fmla="*/ 1462086 h 1611702"/>
                <a:gd name="connsiteX12" fmla="*/ 1845468 w 4782459"/>
                <a:gd name="connsiteY12" fmla="*/ 1381125 h 1611702"/>
                <a:gd name="connsiteX13" fmla="*/ 1876424 w 4782459"/>
                <a:gd name="connsiteY13" fmla="*/ 1278731 h 1611702"/>
                <a:gd name="connsiteX14" fmla="*/ 1881188 w 4782459"/>
                <a:gd name="connsiteY14" fmla="*/ 1190625 h 1611702"/>
                <a:gd name="connsiteX15" fmla="*/ 1869281 w 4782459"/>
                <a:gd name="connsiteY15" fmla="*/ 1100138 h 1611702"/>
                <a:gd name="connsiteX16" fmla="*/ 1888331 w 4782459"/>
                <a:gd name="connsiteY16" fmla="*/ 964406 h 1611702"/>
                <a:gd name="connsiteX17" fmla="*/ 2076449 w 4782459"/>
                <a:gd name="connsiteY17" fmla="*/ 1128712 h 1611702"/>
                <a:gd name="connsiteX18" fmla="*/ 2274094 w 4782459"/>
                <a:gd name="connsiteY18" fmla="*/ 1221580 h 1611702"/>
                <a:gd name="connsiteX19" fmla="*/ 2459831 w 4782459"/>
                <a:gd name="connsiteY19" fmla="*/ 1243012 h 1611702"/>
                <a:gd name="connsiteX20" fmla="*/ 2519362 w 4782459"/>
                <a:gd name="connsiteY20" fmla="*/ 1188243 h 1611702"/>
                <a:gd name="connsiteX21" fmla="*/ 2512218 w 4782459"/>
                <a:gd name="connsiteY21" fmla="*/ 1100137 h 1611702"/>
                <a:gd name="connsiteX22" fmla="*/ 2459831 w 4782459"/>
                <a:gd name="connsiteY22" fmla="*/ 933450 h 1611702"/>
                <a:gd name="connsiteX23" fmla="*/ 2426494 w 4782459"/>
                <a:gd name="connsiteY23" fmla="*/ 819149 h 1611702"/>
                <a:gd name="connsiteX24" fmla="*/ 2381250 w 4782459"/>
                <a:gd name="connsiteY24" fmla="*/ 704850 h 1611702"/>
                <a:gd name="connsiteX25" fmla="*/ 2466975 w 4782459"/>
                <a:gd name="connsiteY25" fmla="*/ 711993 h 1611702"/>
                <a:gd name="connsiteX26" fmla="*/ 2652712 w 4782459"/>
                <a:gd name="connsiteY26" fmla="*/ 919162 h 1611702"/>
                <a:gd name="connsiteX27" fmla="*/ 2895600 w 4782459"/>
                <a:gd name="connsiteY27" fmla="*/ 1078706 h 1611702"/>
                <a:gd name="connsiteX28" fmla="*/ 3164681 w 4782459"/>
                <a:gd name="connsiteY28" fmla="*/ 1264443 h 1611702"/>
                <a:gd name="connsiteX29" fmla="*/ 3488531 w 4782459"/>
                <a:gd name="connsiteY29" fmla="*/ 1395412 h 1611702"/>
                <a:gd name="connsiteX30" fmla="*/ 3650456 w 4782459"/>
                <a:gd name="connsiteY30" fmla="*/ 1450181 h 1611702"/>
                <a:gd name="connsiteX31" fmla="*/ 3848100 w 4782459"/>
                <a:gd name="connsiteY31" fmla="*/ 1469231 h 1611702"/>
                <a:gd name="connsiteX32" fmla="*/ 3957637 w 4782459"/>
                <a:gd name="connsiteY32" fmla="*/ 1412081 h 1611702"/>
                <a:gd name="connsiteX33" fmla="*/ 3964781 w 4782459"/>
                <a:gd name="connsiteY33" fmla="*/ 1333499 h 1611702"/>
                <a:gd name="connsiteX34" fmla="*/ 4067174 w 4782459"/>
                <a:gd name="connsiteY34" fmla="*/ 1352550 h 1611702"/>
                <a:gd name="connsiteX35" fmla="*/ 4164806 w 4782459"/>
                <a:gd name="connsiteY35" fmla="*/ 1362075 h 1611702"/>
                <a:gd name="connsiteX36" fmla="*/ 4219575 w 4782459"/>
                <a:gd name="connsiteY36" fmla="*/ 1257300 h 1611702"/>
                <a:gd name="connsiteX37" fmla="*/ 4262438 w 4782459"/>
                <a:gd name="connsiteY37" fmla="*/ 1200150 h 1611702"/>
                <a:gd name="connsiteX38" fmla="*/ 4357688 w 4782459"/>
                <a:gd name="connsiteY38" fmla="*/ 1221581 h 1611702"/>
                <a:gd name="connsiteX39" fmla="*/ 4462461 w 4782459"/>
                <a:gd name="connsiteY39" fmla="*/ 1231106 h 1611702"/>
                <a:gd name="connsiteX40" fmla="*/ 4581525 w 4782459"/>
                <a:gd name="connsiteY40" fmla="*/ 1226343 h 1611702"/>
                <a:gd name="connsiteX41" fmla="*/ 4664868 w 4782459"/>
                <a:gd name="connsiteY41" fmla="*/ 1204912 h 1611702"/>
                <a:gd name="connsiteX42" fmla="*/ 4667249 w 4782459"/>
                <a:gd name="connsiteY42" fmla="*/ 1116805 h 1611702"/>
                <a:gd name="connsiteX43" fmla="*/ 4622005 w 4782459"/>
                <a:gd name="connsiteY43" fmla="*/ 1042988 h 1611702"/>
                <a:gd name="connsiteX44" fmla="*/ 4583906 w 4782459"/>
                <a:gd name="connsiteY44" fmla="*/ 966787 h 1611702"/>
                <a:gd name="connsiteX45" fmla="*/ 4543425 w 4782459"/>
                <a:gd name="connsiteY45" fmla="*/ 876300 h 1611702"/>
                <a:gd name="connsiteX46" fmla="*/ 4541043 w 4782459"/>
                <a:gd name="connsiteY46" fmla="*/ 773906 h 1611702"/>
                <a:gd name="connsiteX47" fmla="*/ 4614862 w 4782459"/>
                <a:gd name="connsiteY47" fmla="*/ 692943 h 1611702"/>
                <a:gd name="connsiteX48" fmla="*/ 4726781 w 4782459"/>
                <a:gd name="connsiteY48" fmla="*/ 633412 h 1611702"/>
                <a:gd name="connsiteX49" fmla="*/ 4779168 w 4782459"/>
                <a:gd name="connsiteY49" fmla="*/ 528637 h 1611702"/>
                <a:gd name="connsiteX50" fmla="*/ 4733925 w 4782459"/>
                <a:gd name="connsiteY50" fmla="*/ 407193 h 1611702"/>
                <a:gd name="connsiteX51" fmla="*/ 4631531 w 4782459"/>
                <a:gd name="connsiteY51" fmla="*/ 250031 h 1611702"/>
                <a:gd name="connsiteX52" fmla="*/ 4543425 w 4782459"/>
                <a:gd name="connsiteY52" fmla="*/ 111918 h 1611702"/>
                <a:gd name="connsiteX53" fmla="*/ 4462462 w 4782459"/>
                <a:gd name="connsiteY53" fmla="*/ 0 h 1611702"/>
                <a:gd name="connsiteX54" fmla="*/ 4393406 w 4782459"/>
                <a:gd name="connsiteY54" fmla="*/ 173831 h 1611702"/>
                <a:gd name="connsiteX55" fmla="*/ 4350543 w 4782459"/>
                <a:gd name="connsiteY55" fmla="*/ 235743 h 1611702"/>
                <a:gd name="connsiteX56" fmla="*/ 4255293 w 4782459"/>
                <a:gd name="connsiteY56" fmla="*/ 297656 h 1611702"/>
                <a:gd name="connsiteX57" fmla="*/ 3664743 w 4782459"/>
                <a:gd name="connsiteY57" fmla="*/ 595312 h 1611702"/>
                <a:gd name="connsiteX58" fmla="*/ 2569368 w 4782459"/>
                <a:gd name="connsiteY58" fmla="*/ 600075 h 1611702"/>
                <a:gd name="connsiteX59" fmla="*/ 2469356 w 4782459"/>
                <a:gd name="connsiteY59" fmla="*/ 547687 h 1611702"/>
                <a:gd name="connsiteX60" fmla="*/ 2412206 w 4782459"/>
                <a:gd name="connsiteY60" fmla="*/ 535781 h 1611702"/>
                <a:gd name="connsiteX61" fmla="*/ 2316956 w 4782459"/>
                <a:gd name="connsiteY61" fmla="*/ 535781 h 1611702"/>
                <a:gd name="connsiteX62" fmla="*/ 2259806 w 4782459"/>
                <a:gd name="connsiteY62" fmla="*/ 538162 h 1611702"/>
                <a:gd name="connsiteX63" fmla="*/ 2221706 w 4782459"/>
                <a:gd name="connsiteY63" fmla="*/ 526256 h 1611702"/>
                <a:gd name="connsiteX64" fmla="*/ 2169318 w 4782459"/>
                <a:gd name="connsiteY64" fmla="*/ 528637 h 1611702"/>
                <a:gd name="connsiteX65" fmla="*/ 2126456 w 4782459"/>
                <a:gd name="connsiteY65" fmla="*/ 516731 h 1611702"/>
                <a:gd name="connsiteX66" fmla="*/ 2090737 w 4782459"/>
                <a:gd name="connsiteY66" fmla="*/ 514350 h 1611702"/>
                <a:gd name="connsiteX67" fmla="*/ 2012156 w 4782459"/>
                <a:gd name="connsiteY67" fmla="*/ 497681 h 1611702"/>
                <a:gd name="connsiteX68" fmla="*/ 859631 w 4782459"/>
                <a:gd name="connsiteY68" fmla="*/ 685800 h 1611702"/>
                <a:gd name="connsiteX69" fmla="*/ 457200 w 4782459"/>
                <a:gd name="connsiteY69" fmla="*/ 597693 h 1611702"/>
                <a:gd name="connsiteX70" fmla="*/ 364331 w 4782459"/>
                <a:gd name="connsiteY70" fmla="*/ 585787 h 1611702"/>
                <a:gd name="connsiteX71" fmla="*/ 235743 w 4782459"/>
                <a:gd name="connsiteY71" fmla="*/ 588168 h 1611702"/>
                <a:gd name="connsiteX72" fmla="*/ 0 w 4782459"/>
                <a:gd name="connsiteY72" fmla="*/ 664368 h 1611702"/>
                <a:gd name="connsiteX73" fmla="*/ 2381 w 4782459"/>
                <a:gd name="connsiteY73" fmla="*/ 1040606 h 1611702"/>
                <a:gd name="connsiteX0" fmla="*/ 2381 w 4782459"/>
                <a:gd name="connsiteY0" fmla="*/ 1040606 h 1611702"/>
                <a:gd name="connsiteX1" fmla="*/ 102393 w 4782459"/>
                <a:gd name="connsiteY1" fmla="*/ 990600 h 1611702"/>
                <a:gd name="connsiteX2" fmla="*/ 188119 w 4782459"/>
                <a:gd name="connsiteY2" fmla="*/ 926305 h 1611702"/>
                <a:gd name="connsiteX3" fmla="*/ 309562 w 4782459"/>
                <a:gd name="connsiteY3" fmla="*/ 883444 h 1611702"/>
                <a:gd name="connsiteX4" fmla="*/ 397669 w 4782459"/>
                <a:gd name="connsiteY4" fmla="*/ 919162 h 1611702"/>
                <a:gd name="connsiteX5" fmla="*/ 519113 w 4782459"/>
                <a:gd name="connsiteY5" fmla="*/ 1019174 h 1611702"/>
                <a:gd name="connsiteX6" fmla="*/ 790575 w 4782459"/>
                <a:gd name="connsiteY6" fmla="*/ 1273968 h 1611702"/>
                <a:gd name="connsiteX7" fmla="*/ 1095375 w 4782459"/>
                <a:gd name="connsiteY7" fmla="*/ 1495425 h 1611702"/>
                <a:gd name="connsiteX8" fmla="*/ 1381125 w 4782459"/>
                <a:gd name="connsiteY8" fmla="*/ 1602581 h 1611702"/>
                <a:gd name="connsiteX9" fmla="*/ 1531142 w 4782459"/>
                <a:gd name="connsiteY9" fmla="*/ 1600200 h 1611702"/>
                <a:gd name="connsiteX10" fmla="*/ 1650206 w 4782459"/>
                <a:gd name="connsiteY10" fmla="*/ 1552575 h 1611702"/>
                <a:gd name="connsiteX11" fmla="*/ 1774031 w 4782459"/>
                <a:gd name="connsiteY11" fmla="*/ 1462086 h 1611702"/>
                <a:gd name="connsiteX12" fmla="*/ 1845468 w 4782459"/>
                <a:gd name="connsiteY12" fmla="*/ 1381125 h 1611702"/>
                <a:gd name="connsiteX13" fmla="*/ 1876424 w 4782459"/>
                <a:gd name="connsiteY13" fmla="*/ 1278731 h 1611702"/>
                <a:gd name="connsiteX14" fmla="*/ 1881188 w 4782459"/>
                <a:gd name="connsiteY14" fmla="*/ 1190625 h 1611702"/>
                <a:gd name="connsiteX15" fmla="*/ 1869281 w 4782459"/>
                <a:gd name="connsiteY15" fmla="*/ 1100138 h 1611702"/>
                <a:gd name="connsiteX16" fmla="*/ 1888331 w 4782459"/>
                <a:gd name="connsiteY16" fmla="*/ 964406 h 1611702"/>
                <a:gd name="connsiteX17" fmla="*/ 2076449 w 4782459"/>
                <a:gd name="connsiteY17" fmla="*/ 1128712 h 1611702"/>
                <a:gd name="connsiteX18" fmla="*/ 2274094 w 4782459"/>
                <a:gd name="connsiteY18" fmla="*/ 1221580 h 1611702"/>
                <a:gd name="connsiteX19" fmla="*/ 2459831 w 4782459"/>
                <a:gd name="connsiteY19" fmla="*/ 1243012 h 1611702"/>
                <a:gd name="connsiteX20" fmla="*/ 2519362 w 4782459"/>
                <a:gd name="connsiteY20" fmla="*/ 1188243 h 1611702"/>
                <a:gd name="connsiteX21" fmla="*/ 2512218 w 4782459"/>
                <a:gd name="connsiteY21" fmla="*/ 1100137 h 1611702"/>
                <a:gd name="connsiteX22" fmla="*/ 2459831 w 4782459"/>
                <a:gd name="connsiteY22" fmla="*/ 933450 h 1611702"/>
                <a:gd name="connsiteX23" fmla="*/ 2426494 w 4782459"/>
                <a:gd name="connsiteY23" fmla="*/ 819149 h 1611702"/>
                <a:gd name="connsiteX24" fmla="*/ 2381250 w 4782459"/>
                <a:gd name="connsiteY24" fmla="*/ 704850 h 1611702"/>
                <a:gd name="connsiteX25" fmla="*/ 2466975 w 4782459"/>
                <a:gd name="connsiteY25" fmla="*/ 711993 h 1611702"/>
                <a:gd name="connsiteX26" fmla="*/ 2664618 w 4782459"/>
                <a:gd name="connsiteY26" fmla="*/ 916781 h 1611702"/>
                <a:gd name="connsiteX27" fmla="*/ 2895600 w 4782459"/>
                <a:gd name="connsiteY27" fmla="*/ 1078706 h 1611702"/>
                <a:gd name="connsiteX28" fmla="*/ 3164681 w 4782459"/>
                <a:gd name="connsiteY28" fmla="*/ 1264443 h 1611702"/>
                <a:gd name="connsiteX29" fmla="*/ 3488531 w 4782459"/>
                <a:gd name="connsiteY29" fmla="*/ 1395412 h 1611702"/>
                <a:gd name="connsiteX30" fmla="*/ 3650456 w 4782459"/>
                <a:gd name="connsiteY30" fmla="*/ 1450181 h 1611702"/>
                <a:gd name="connsiteX31" fmla="*/ 3848100 w 4782459"/>
                <a:gd name="connsiteY31" fmla="*/ 1469231 h 1611702"/>
                <a:gd name="connsiteX32" fmla="*/ 3957637 w 4782459"/>
                <a:gd name="connsiteY32" fmla="*/ 1412081 h 1611702"/>
                <a:gd name="connsiteX33" fmla="*/ 3964781 w 4782459"/>
                <a:gd name="connsiteY33" fmla="*/ 1333499 h 1611702"/>
                <a:gd name="connsiteX34" fmla="*/ 4067174 w 4782459"/>
                <a:gd name="connsiteY34" fmla="*/ 1352550 h 1611702"/>
                <a:gd name="connsiteX35" fmla="*/ 4164806 w 4782459"/>
                <a:gd name="connsiteY35" fmla="*/ 1362075 h 1611702"/>
                <a:gd name="connsiteX36" fmla="*/ 4219575 w 4782459"/>
                <a:gd name="connsiteY36" fmla="*/ 1257300 h 1611702"/>
                <a:gd name="connsiteX37" fmla="*/ 4262438 w 4782459"/>
                <a:gd name="connsiteY37" fmla="*/ 1200150 h 1611702"/>
                <a:gd name="connsiteX38" fmla="*/ 4357688 w 4782459"/>
                <a:gd name="connsiteY38" fmla="*/ 1221581 h 1611702"/>
                <a:gd name="connsiteX39" fmla="*/ 4462461 w 4782459"/>
                <a:gd name="connsiteY39" fmla="*/ 1231106 h 1611702"/>
                <a:gd name="connsiteX40" fmla="*/ 4581525 w 4782459"/>
                <a:gd name="connsiteY40" fmla="*/ 1226343 h 1611702"/>
                <a:gd name="connsiteX41" fmla="*/ 4664868 w 4782459"/>
                <a:gd name="connsiteY41" fmla="*/ 1204912 h 1611702"/>
                <a:gd name="connsiteX42" fmla="*/ 4667249 w 4782459"/>
                <a:gd name="connsiteY42" fmla="*/ 1116805 h 1611702"/>
                <a:gd name="connsiteX43" fmla="*/ 4622005 w 4782459"/>
                <a:gd name="connsiteY43" fmla="*/ 1042988 h 1611702"/>
                <a:gd name="connsiteX44" fmla="*/ 4583906 w 4782459"/>
                <a:gd name="connsiteY44" fmla="*/ 966787 h 1611702"/>
                <a:gd name="connsiteX45" fmla="*/ 4543425 w 4782459"/>
                <a:gd name="connsiteY45" fmla="*/ 876300 h 1611702"/>
                <a:gd name="connsiteX46" fmla="*/ 4541043 w 4782459"/>
                <a:gd name="connsiteY46" fmla="*/ 773906 h 1611702"/>
                <a:gd name="connsiteX47" fmla="*/ 4614862 w 4782459"/>
                <a:gd name="connsiteY47" fmla="*/ 692943 h 1611702"/>
                <a:gd name="connsiteX48" fmla="*/ 4726781 w 4782459"/>
                <a:gd name="connsiteY48" fmla="*/ 633412 h 1611702"/>
                <a:gd name="connsiteX49" fmla="*/ 4779168 w 4782459"/>
                <a:gd name="connsiteY49" fmla="*/ 528637 h 1611702"/>
                <a:gd name="connsiteX50" fmla="*/ 4733925 w 4782459"/>
                <a:gd name="connsiteY50" fmla="*/ 407193 h 1611702"/>
                <a:gd name="connsiteX51" fmla="*/ 4631531 w 4782459"/>
                <a:gd name="connsiteY51" fmla="*/ 250031 h 1611702"/>
                <a:gd name="connsiteX52" fmla="*/ 4543425 w 4782459"/>
                <a:gd name="connsiteY52" fmla="*/ 111918 h 1611702"/>
                <a:gd name="connsiteX53" fmla="*/ 4462462 w 4782459"/>
                <a:gd name="connsiteY53" fmla="*/ 0 h 1611702"/>
                <a:gd name="connsiteX54" fmla="*/ 4393406 w 4782459"/>
                <a:gd name="connsiteY54" fmla="*/ 173831 h 1611702"/>
                <a:gd name="connsiteX55" fmla="*/ 4350543 w 4782459"/>
                <a:gd name="connsiteY55" fmla="*/ 235743 h 1611702"/>
                <a:gd name="connsiteX56" fmla="*/ 4255293 w 4782459"/>
                <a:gd name="connsiteY56" fmla="*/ 297656 h 1611702"/>
                <a:gd name="connsiteX57" fmla="*/ 3664743 w 4782459"/>
                <a:gd name="connsiteY57" fmla="*/ 595312 h 1611702"/>
                <a:gd name="connsiteX58" fmla="*/ 2569368 w 4782459"/>
                <a:gd name="connsiteY58" fmla="*/ 600075 h 1611702"/>
                <a:gd name="connsiteX59" fmla="*/ 2469356 w 4782459"/>
                <a:gd name="connsiteY59" fmla="*/ 547687 h 1611702"/>
                <a:gd name="connsiteX60" fmla="*/ 2412206 w 4782459"/>
                <a:gd name="connsiteY60" fmla="*/ 535781 h 1611702"/>
                <a:gd name="connsiteX61" fmla="*/ 2316956 w 4782459"/>
                <a:gd name="connsiteY61" fmla="*/ 535781 h 1611702"/>
                <a:gd name="connsiteX62" fmla="*/ 2259806 w 4782459"/>
                <a:gd name="connsiteY62" fmla="*/ 538162 h 1611702"/>
                <a:gd name="connsiteX63" fmla="*/ 2221706 w 4782459"/>
                <a:gd name="connsiteY63" fmla="*/ 526256 h 1611702"/>
                <a:gd name="connsiteX64" fmla="*/ 2169318 w 4782459"/>
                <a:gd name="connsiteY64" fmla="*/ 528637 h 1611702"/>
                <a:gd name="connsiteX65" fmla="*/ 2126456 w 4782459"/>
                <a:gd name="connsiteY65" fmla="*/ 516731 h 1611702"/>
                <a:gd name="connsiteX66" fmla="*/ 2090737 w 4782459"/>
                <a:gd name="connsiteY66" fmla="*/ 514350 h 1611702"/>
                <a:gd name="connsiteX67" fmla="*/ 2012156 w 4782459"/>
                <a:gd name="connsiteY67" fmla="*/ 497681 h 1611702"/>
                <a:gd name="connsiteX68" fmla="*/ 859631 w 4782459"/>
                <a:gd name="connsiteY68" fmla="*/ 685800 h 1611702"/>
                <a:gd name="connsiteX69" fmla="*/ 457200 w 4782459"/>
                <a:gd name="connsiteY69" fmla="*/ 597693 h 1611702"/>
                <a:gd name="connsiteX70" fmla="*/ 364331 w 4782459"/>
                <a:gd name="connsiteY70" fmla="*/ 585787 h 1611702"/>
                <a:gd name="connsiteX71" fmla="*/ 235743 w 4782459"/>
                <a:gd name="connsiteY71" fmla="*/ 588168 h 1611702"/>
                <a:gd name="connsiteX72" fmla="*/ 0 w 4782459"/>
                <a:gd name="connsiteY72" fmla="*/ 664368 h 1611702"/>
                <a:gd name="connsiteX73" fmla="*/ 2381 w 4782459"/>
                <a:gd name="connsiteY73" fmla="*/ 1040606 h 1611702"/>
                <a:gd name="connsiteX0" fmla="*/ 2381 w 4782459"/>
                <a:gd name="connsiteY0" fmla="*/ 1040606 h 1611702"/>
                <a:gd name="connsiteX1" fmla="*/ 102393 w 4782459"/>
                <a:gd name="connsiteY1" fmla="*/ 990600 h 1611702"/>
                <a:gd name="connsiteX2" fmla="*/ 188119 w 4782459"/>
                <a:gd name="connsiteY2" fmla="*/ 926305 h 1611702"/>
                <a:gd name="connsiteX3" fmla="*/ 309562 w 4782459"/>
                <a:gd name="connsiteY3" fmla="*/ 883444 h 1611702"/>
                <a:gd name="connsiteX4" fmla="*/ 397669 w 4782459"/>
                <a:gd name="connsiteY4" fmla="*/ 919162 h 1611702"/>
                <a:gd name="connsiteX5" fmla="*/ 519113 w 4782459"/>
                <a:gd name="connsiteY5" fmla="*/ 1019174 h 1611702"/>
                <a:gd name="connsiteX6" fmla="*/ 790575 w 4782459"/>
                <a:gd name="connsiteY6" fmla="*/ 1273968 h 1611702"/>
                <a:gd name="connsiteX7" fmla="*/ 1095375 w 4782459"/>
                <a:gd name="connsiteY7" fmla="*/ 1495425 h 1611702"/>
                <a:gd name="connsiteX8" fmla="*/ 1381125 w 4782459"/>
                <a:gd name="connsiteY8" fmla="*/ 1602581 h 1611702"/>
                <a:gd name="connsiteX9" fmla="*/ 1531142 w 4782459"/>
                <a:gd name="connsiteY9" fmla="*/ 1600200 h 1611702"/>
                <a:gd name="connsiteX10" fmla="*/ 1650206 w 4782459"/>
                <a:gd name="connsiteY10" fmla="*/ 1552575 h 1611702"/>
                <a:gd name="connsiteX11" fmla="*/ 1774031 w 4782459"/>
                <a:gd name="connsiteY11" fmla="*/ 1462086 h 1611702"/>
                <a:gd name="connsiteX12" fmla="*/ 1845468 w 4782459"/>
                <a:gd name="connsiteY12" fmla="*/ 1381125 h 1611702"/>
                <a:gd name="connsiteX13" fmla="*/ 1876424 w 4782459"/>
                <a:gd name="connsiteY13" fmla="*/ 1278731 h 1611702"/>
                <a:gd name="connsiteX14" fmla="*/ 1881188 w 4782459"/>
                <a:gd name="connsiteY14" fmla="*/ 1190625 h 1611702"/>
                <a:gd name="connsiteX15" fmla="*/ 1869281 w 4782459"/>
                <a:gd name="connsiteY15" fmla="*/ 1100138 h 1611702"/>
                <a:gd name="connsiteX16" fmla="*/ 1888331 w 4782459"/>
                <a:gd name="connsiteY16" fmla="*/ 964406 h 1611702"/>
                <a:gd name="connsiteX17" fmla="*/ 2076449 w 4782459"/>
                <a:gd name="connsiteY17" fmla="*/ 1128712 h 1611702"/>
                <a:gd name="connsiteX18" fmla="*/ 2274094 w 4782459"/>
                <a:gd name="connsiteY18" fmla="*/ 1221580 h 1611702"/>
                <a:gd name="connsiteX19" fmla="*/ 2459831 w 4782459"/>
                <a:gd name="connsiteY19" fmla="*/ 1243012 h 1611702"/>
                <a:gd name="connsiteX20" fmla="*/ 2519362 w 4782459"/>
                <a:gd name="connsiteY20" fmla="*/ 1188243 h 1611702"/>
                <a:gd name="connsiteX21" fmla="*/ 2512218 w 4782459"/>
                <a:gd name="connsiteY21" fmla="*/ 1100137 h 1611702"/>
                <a:gd name="connsiteX22" fmla="*/ 2459831 w 4782459"/>
                <a:gd name="connsiteY22" fmla="*/ 933450 h 1611702"/>
                <a:gd name="connsiteX23" fmla="*/ 2426494 w 4782459"/>
                <a:gd name="connsiteY23" fmla="*/ 819149 h 1611702"/>
                <a:gd name="connsiteX24" fmla="*/ 2369343 w 4782459"/>
                <a:gd name="connsiteY24" fmla="*/ 683418 h 1611702"/>
                <a:gd name="connsiteX25" fmla="*/ 2466975 w 4782459"/>
                <a:gd name="connsiteY25" fmla="*/ 711993 h 1611702"/>
                <a:gd name="connsiteX26" fmla="*/ 2664618 w 4782459"/>
                <a:gd name="connsiteY26" fmla="*/ 916781 h 1611702"/>
                <a:gd name="connsiteX27" fmla="*/ 2895600 w 4782459"/>
                <a:gd name="connsiteY27" fmla="*/ 1078706 h 1611702"/>
                <a:gd name="connsiteX28" fmla="*/ 3164681 w 4782459"/>
                <a:gd name="connsiteY28" fmla="*/ 1264443 h 1611702"/>
                <a:gd name="connsiteX29" fmla="*/ 3488531 w 4782459"/>
                <a:gd name="connsiteY29" fmla="*/ 1395412 h 1611702"/>
                <a:gd name="connsiteX30" fmla="*/ 3650456 w 4782459"/>
                <a:gd name="connsiteY30" fmla="*/ 1450181 h 1611702"/>
                <a:gd name="connsiteX31" fmla="*/ 3848100 w 4782459"/>
                <a:gd name="connsiteY31" fmla="*/ 1469231 h 1611702"/>
                <a:gd name="connsiteX32" fmla="*/ 3957637 w 4782459"/>
                <a:gd name="connsiteY32" fmla="*/ 1412081 h 1611702"/>
                <a:gd name="connsiteX33" fmla="*/ 3964781 w 4782459"/>
                <a:gd name="connsiteY33" fmla="*/ 1333499 h 1611702"/>
                <a:gd name="connsiteX34" fmla="*/ 4067174 w 4782459"/>
                <a:gd name="connsiteY34" fmla="*/ 1352550 h 1611702"/>
                <a:gd name="connsiteX35" fmla="*/ 4164806 w 4782459"/>
                <a:gd name="connsiteY35" fmla="*/ 1362075 h 1611702"/>
                <a:gd name="connsiteX36" fmla="*/ 4219575 w 4782459"/>
                <a:gd name="connsiteY36" fmla="*/ 1257300 h 1611702"/>
                <a:gd name="connsiteX37" fmla="*/ 4262438 w 4782459"/>
                <a:gd name="connsiteY37" fmla="*/ 1200150 h 1611702"/>
                <a:gd name="connsiteX38" fmla="*/ 4357688 w 4782459"/>
                <a:gd name="connsiteY38" fmla="*/ 1221581 h 1611702"/>
                <a:gd name="connsiteX39" fmla="*/ 4462461 w 4782459"/>
                <a:gd name="connsiteY39" fmla="*/ 1231106 h 1611702"/>
                <a:gd name="connsiteX40" fmla="*/ 4581525 w 4782459"/>
                <a:gd name="connsiteY40" fmla="*/ 1226343 h 1611702"/>
                <a:gd name="connsiteX41" fmla="*/ 4664868 w 4782459"/>
                <a:gd name="connsiteY41" fmla="*/ 1204912 h 1611702"/>
                <a:gd name="connsiteX42" fmla="*/ 4667249 w 4782459"/>
                <a:gd name="connsiteY42" fmla="*/ 1116805 h 1611702"/>
                <a:gd name="connsiteX43" fmla="*/ 4622005 w 4782459"/>
                <a:gd name="connsiteY43" fmla="*/ 1042988 h 1611702"/>
                <a:gd name="connsiteX44" fmla="*/ 4583906 w 4782459"/>
                <a:gd name="connsiteY44" fmla="*/ 966787 h 1611702"/>
                <a:gd name="connsiteX45" fmla="*/ 4543425 w 4782459"/>
                <a:gd name="connsiteY45" fmla="*/ 876300 h 1611702"/>
                <a:gd name="connsiteX46" fmla="*/ 4541043 w 4782459"/>
                <a:gd name="connsiteY46" fmla="*/ 773906 h 1611702"/>
                <a:gd name="connsiteX47" fmla="*/ 4614862 w 4782459"/>
                <a:gd name="connsiteY47" fmla="*/ 692943 h 1611702"/>
                <a:gd name="connsiteX48" fmla="*/ 4726781 w 4782459"/>
                <a:gd name="connsiteY48" fmla="*/ 633412 h 1611702"/>
                <a:gd name="connsiteX49" fmla="*/ 4779168 w 4782459"/>
                <a:gd name="connsiteY49" fmla="*/ 528637 h 1611702"/>
                <a:gd name="connsiteX50" fmla="*/ 4733925 w 4782459"/>
                <a:gd name="connsiteY50" fmla="*/ 407193 h 1611702"/>
                <a:gd name="connsiteX51" fmla="*/ 4631531 w 4782459"/>
                <a:gd name="connsiteY51" fmla="*/ 250031 h 1611702"/>
                <a:gd name="connsiteX52" fmla="*/ 4543425 w 4782459"/>
                <a:gd name="connsiteY52" fmla="*/ 111918 h 1611702"/>
                <a:gd name="connsiteX53" fmla="*/ 4462462 w 4782459"/>
                <a:gd name="connsiteY53" fmla="*/ 0 h 1611702"/>
                <a:gd name="connsiteX54" fmla="*/ 4393406 w 4782459"/>
                <a:gd name="connsiteY54" fmla="*/ 173831 h 1611702"/>
                <a:gd name="connsiteX55" fmla="*/ 4350543 w 4782459"/>
                <a:gd name="connsiteY55" fmla="*/ 235743 h 1611702"/>
                <a:gd name="connsiteX56" fmla="*/ 4255293 w 4782459"/>
                <a:gd name="connsiteY56" fmla="*/ 297656 h 1611702"/>
                <a:gd name="connsiteX57" fmla="*/ 3664743 w 4782459"/>
                <a:gd name="connsiteY57" fmla="*/ 595312 h 1611702"/>
                <a:gd name="connsiteX58" fmla="*/ 2569368 w 4782459"/>
                <a:gd name="connsiteY58" fmla="*/ 600075 h 1611702"/>
                <a:gd name="connsiteX59" fmla="*/ 2469356 w 4782459"/>
                <a:gd name="connsiteY59" fmla="*/ 547687 h 1611702"/>
                <a:gd name="connsiteX60" fmla="*/ 2412206 w 4782459"/>
                <a:gd name="connsiteY60" fmla="*/ 535781 h 1611702"/>
                <a:gd name="connsiteX61" fmla="*/ 2316956 w 4782459"/>
                <a:gd name="connsiteY61" fmla="*/ 535781 h 1611702"/>
                <a:gd name="connsiteX62" fmla="*/ 2259806 w 4782459"/>
                <a:gd name="connsiteY62" fmla="*/ 538162 h 1611702"/>
                <a:gd name="connsiteX63" fmla="*/ 2221706 w 4782459"/>
                <a:gd name="connsiteY63" fmla="*/ 526256 h 1611702"/>
                <a:gd name="connsiteX64" fmla="*/ 2169318 w 4782459"/>
                <a:gd name="connsiteY64" fmla="*/ 528637 h 1611702"/>
                <a:gd name="connsiteX65" fmla="*/ 2126456 w 4782459"/>
                <a:gd name="connsiteY65" fmla="*/ 516731 h 1611702"/>
                <a:gd name="connsiteX66" fmla="*/ 2090737 w 4782459"/>
                <a:gd name="connsiteY66" fmla="*/ 514350 h 1611702"/>
                <a:gd name="connsiteX67" fmla="*/ 2012156 w 4782459"/>
                <a:gd name="connsiteY67" fmla="*/ 497681 h 1611702"/>
                <a:gd name="connsiteX68" fmla="*/ 859631 w 4782459"/>
                <a:gd name="connsiteY68" fmla="*/ 685800 h 1611702"/>
                <a:gd name="connsiteX69" fmla="*/ 457200 w 4782459"/>
                <a:gd name="connsiteY69" fmla="*/ 597693 h 1611702"/>
                <a:gd name="connsiteX70" fmla="*/ 364331 w 4782459"/>
                <a:gd name="connsiteY70" fmla="*/ 585787 h 1611702"/>
                <a:gd name="connsiteX71" fmla="*/ 235743 w 4782459"/>
                <a:gd name="connsiteY71" fmla="*/ 588168 h 1611702"/>
                <a:gd name="connsiteX72" fmla="*/ 0 w 4782459"/>
                <a:gd name="connsiteY72" fmla="*/ 664368 h 1611702"/>
                <a:gd name="connsiteX73" fmla="*/ 2381 w 4782459"/>
                <a:gd name="connsiteY73" fmla="*/ 1040606 h 1611702"/>
                <a:gd name="connsiteX0" fmla="*/ 2381 w 4782459"/>
                <a:gd name="connsiteY0" fmla="*/ 1040606 h 1611702"/>
                <a:gd name="connsiteX1" fmla="*/ 102393 w 4782459"/>
                <a:gd name="connsiteY1" fmla="*/ 990600 h 1611702"/>
                <a:gd name="connsiteX2" fmla="*/ 188119 w 4782459"/>
                <a:gd name="connsiteY2" fmla="*/ 926305 h 1611702"/>
                <a:gd name="connsiteX3" fmla="*/ 309562 w 4782459"/>
                <a:gd name="connsiteY3" fmla="*/ 883444 h 1611702"/>
                <a:gd name="connsiteX4" fmla="*/ 397669 w 4782459"/>
                <a:gd name="connsiteY4" fmla="*/ 919162 h 1611702"/>
                <a:gd name="connsiteX5" fmla="*/ 519113 w 4782459"/>
                <a:gd name="connsiteY5" fmla="*/ 1019174 h 1611702"/>
                <a:gd name="connsiteX6" fmla="*/ 790575 w 4782459"/>
                <a:gd name="connsiteY6" fmla="*/ 1273968 h 1611702"/>
                <a:gd name="connsiteX7" fmla="*/ 1095375 w 4782459"/>
                <a:gd name="connsiteY7" fmla="*/ 1495425 h 1611702"/>
                <a:gd name="connsiteX8" fmla="*/ 1381125 w 4782459"/>
                <a:gd name="connsiteY8" fmla="*/ 1602581 h 1611702"/>
                <a:gd name="connsiteX9" fmla="*/ 1531142 w 4782459"/>
                <a:gd name="connsiteY9" fmla="*/ 1600200 h 1611702"/>
                <a:gd name="connsiteX10" fmla="*/ 1650206 w 4782459"/>
                <a:gd name="connsiteY10" fmla="*/ 1552575 h 1611702"/>
                <a:gd name="connsiteX11" fmla="*/ 1774031 w 4782459"/>
                <a:gd name="connsiteY11" fmla="*/ 1462086 h 1611702"/>
                <a:gd name="connsiteX12" fmla="*/ 1845468 w 4782459"/>
                <a:gd name="connsiteY12" fmla="*/ 1381125 h 1611702"/>
                <a:gd name="connsiteX13" fmla="*/ 1876424 w 4782459"/>
                <a:gd name="connsiteY13" fmla="*/ 1278731 h 1611702"/>
                <a:gd name="connsiteX14" fmla="*/ 1881188 w 4782459"/>
                <a:gd name="connsiteY14" fmla="*/ 1190625 h 1611702"/>
                <a:gd name="connsiteX15" fmla="*/ 1869281 w 4782459"/>
                <a:gd name="connsiteY15" fmla="*/ 1100138 h 1611702"/>
                <a:gd name="connsiteX16" fmla="*/ 1888331 w 4782459"/>
                <a:gd name="connsiteY16" fmla="*/ 964406 h 1611702"/>
                <a:gd name="connsiteX17" fmla="*/ 2076449 w 4782459"/>
                <a:gd name="connsiteY17" fmla="*/ 1128712 h 1611702"/>
                <a:gd name="connsiteX18" fmla="*/ 2274094 w 4782459"/>
                <a:gd name="connsiteY18" fmla="*/ 1221580 h 1611702"/>
                <a:gd name="connsiteX19" fmla="*/ 2459831 w 4782459"/>
                <a:gd name="connsiteY19" fmla="*/ 1243012 h 1611702"/>
                <a:gd name="connsiteX20" fmla="*/ 2519362 w 4782459"/>
                <a:gd name="connsiteY20" fmla="*/ 1188243 h 1611702"/>
                <a:gd name="connsiteX21" fmla="*/ 2512218 w 4782459"/>
                <a:gd name="connsiteY21" fmla="*/ 1100137 h 1611702"/>
                <a:gd name="connsiteX22" fmla="*/ 2459831 w 4782459"/>
                <a:gd name="connsiteY22" fmla="*/ 933450 h 1611702"/>
                <a:gd name="connsiteX23" fmla="*/ 2426494 w 4782459"/>
                <a:gd name="connsiteY23" fmla="*/ 819149 h 1611702"/>
                <a:gd name="connsiteX24" fmla="*/ 2369343 w 4782459"/>
                <a:gd name="connsiteY24" fmla="*/ 683418 h 1611702"/>
                <a:gd name="connsiteX25" fmla="*/ 2466975 w 4782459"/>
                <a:gd name="connsiteY25" fmla="*/ 738187 h 1611702"/>
                <a:gd name="connsiteX26" fmla="*/ 2664618 w 4782459"/>
                <a:gd name="connsiteY26" fmla="*/ 916781 h 1611702"/>
                <a:gd name="connsiteX27" fmla="*/ 2895600 w 4782459"/>
                <a:gd name="connsiteY27" fmla="*/ 1078706 h 1611702"/>
                <a:gd name="connsiteX28" fmla="*/ 3164681 w 4782459"/>
                <a:gd name="connsiteY28" fmla="*/ 1264443 h 1611702"/>
                <a:gd name="connsiteX29" fmla="*/ 3488531 w 4782459"/>
                <a:gd name="connsiteY29" fmla="*/ 1395412 h 1611702"/>
                <a:gd name="connsiteX30" fmla="*/ 3650456 w 4782459"/>
                <a:gd name="connsiteY30" fmla="*/ 1450181 h 1611702"/>
                <a:gd name="connsiteX31" fmla="*/ 3848100 w 4782459"/>
                <a:gd name="connsiteY31" fmla="*/ 1469231 h 1611702"/>
                <a:gd name="connsiteX32" fmla="*/ 3957637 w 4782459"/>
                <a:gd name="connsiteY32" fmla="*/ 1412081 h 1611702"/>
                <a:gd name="connsiteX33" fmla="*/ 3964781 w 4782459"/>
                <a:gd name="connsiteY33" fmla="*/ 1333499 h 1611702"/>
                <a:gd name="connsiteX34" fmla="*/ 4067174 w 4782459"/>
                <a:gd name="connsiteY34" fmla="*/ 1352550 h 1611702"/>
                <a:gd name="connsiteX35" fmla="*/ 4164806 w 4782459"/>
                <a:gd name="connsiteY35" fmla="*/ 1362075 h 1611702"/>
                <a:gd name="connsiteX36" fmla="*/ 4219575 w 4782459"/>
                <a:gd name="connsiteY36" fmla="*/ 1257300 h 1611702"/>
                <a:gd name="connsiteX37" fmla="*/ 4262438 w 4782459"/>
                <a:gd name="connsiteY37" fmla="*/ 1200150 h 1611702"/>
                <a:gd name="connsiteX38" fmla="*/ 4357688 w 4782459"/>
                <a:gd name="connsiteY38" fmla="*/ 1221581 h 1611702"/>
                <a:gd name="connsiteX39" fmla="*/ 4462461 w 4782459"/>
                <a:gd name="connsiteY39" fmla="*/ 1231106 h 1611702"/>
                <a:gd name="connsiteX40" fmla="*/ 4581525 w 4782459"/>
                <a:gd name="connsiteY40" fmla="*/ 1226343 h 1611702"/>
                <a:gd name="connsiteX41" fmla="*/ 4664868 w 4782459"/>
                <a:gd name="connsiteY41" fmla="*/ 1204912 h 1611702"/>
                <a:gd name="connsiteX42" fmla="*/ 4667249 w 4782459"/>
                <a:gd name="connsiteY42" fmla="*/ 1116805 h 1611702"/>
                <a:gd name="connsiteX43" fmla="*/ 4622005 w 4782459"/>
                <a:gd name="connsiteY43" fmla="*/ 1042988 h 1611702"/>
                <a:gd name="connsiteX44" fmla="*/ 4583906 w 4782459"/>
                <a:gd name="connsiteY44" fmla="*/ 966787 h 1611702"/>
                <a:gd name="connsiteX45" fmla="*/ 4543425 w 4782459"/>
                <a:gd name="connsiteY45" fmla="*/ 876300 h 1611702"/>
                <a:gd name="connsiteX46" fmla="*/ 4541043 w 4782459"/>
                <a:gd name="connsiteY46" fmla="*/ 773906 h 1611702"/>
                <a:gd name="connsiteX47" fmla="*/ 4614862 w 4782459"/>
                <a:gd name="connsiteY47" fmla="*/ 692943 h 1611702"/>
                <a:gd name="connsiteX48" fmla="*/ 4726781 w 4782459"/>
                <a:gd name="connsiteY48" fmla="*/ 633412 h 1611702"/>
                <a:gd name="connsiteX49" fmla="*/ 4779168 w 4782459"/>
                <a:gd name="connsiteY49" fmla="*/ 528637 h 1611702"/>
                <a:gd name="connsiteX50" fmla="*/ 4733925 w 4782459"/>
                <a:gd name="connsiteY50" fmla="*/ 407193 h 1611702"/>
                <a:gd name="connsiteX51" fmla="*/ 4631531 w 4782459"/>
                <a:gd name="connsiteY51" fmla="*/ 250031 h 1611702"/>
                <a:gd name="connsiteX52" fmla="*/ 4543425 w 4782459"/>
                <a:gd name="connsiteY52" fmla="*/ 111918 h 1611702"/>
                <a:gd name="connsiteX53" fmla="*/ 4462462 w 4782459"/>
                <a:gd name="connsiteY53" fmla="*/ 0 h 1611702"/>
                <a:gd name="connsiteX54" fmla="*/ 4393406 w 4782459"/>
                <a:gd name="connsiteY54" fmla="*/ 173831 h 1611702"/>
                <a:gd name="connsiteX55" fmla="*/ 4350543 w 4782459"/>
                <a:gd name="connsiteY55" fmla="*/ 235743 h 1611702"/>
                <a:gd name="connsiteX56" fmla="*/ 4255293 w 4782459"/>
                <a:gd name="connsiteY56" fmla="*/ 297656 h 1611702"/>
                <a:gd name="connsiteX57" fmla="*/ 3664743 w 4782459"/>
                <a:gd name="connsiteY57" fmla="*/ 595312 h 1611702"/>
                <a:gd name="connsiteX58" fmla="*/ 2569368 w 4782459"/>
                <a:gd name="connsiteY58" fmla="*/ 600075 h 1611702"/>
                <a:gd name="connsiteX59" fmla="*/ 2469356 w 4782459"/>
                <a:gd name="connsiteY59" fmla="*/ 547687 h 1611702"/>
                <a:gd name="connsiteX60" fmla="*/ 2412206 w 4782459"/>
                <a:gd name="connsiteY60" fmla="*/ 535781 h 1611702"/>
                <a:gd name="connsiteX61" fmla="*/ 2316956 w 4782459"/>
                <a:gd name="connsiteY61" fmla="*/ 535781 h 1611702"/>
                <a:gd name="connsiteX62" fmla="*/ 2259806 w 4782459"/>
                <a:gd name="connsiteY62" fmla="*/ 538162 h 1611702"/>
                <a:gd name="connsiteX63" fmla="*/ 2221706 w 4782459"/>
                <a:gd name="connsiteY63" fmla="*/ 526256 h 1611702"/>
                <a:gd name="connsiteX64" fmla="*/ 2169318 w 4782459"/>
                <a:gd name="connsiteY64" fmla="*/ 528637 h 1611702"/>
                <a:gd name="connsiteX65" fmla="*/ 2126456 w 4782459"/>
                <a:gd name="connsiteY65" fmla="*/ 516731 h 1611702"/>
                <a:gd name="connsiteX66" fmla="*/ 2090737 w 4782459"/>
                <a:gd name="connsiteY66" fmla="*/ 514350 h 1611702"/>
                <a:gd name="connsiteX67" fmla="*/ 2012156 w 4782459"/>
                <a:gd name="connsiteY67" fmla="*/ 497681 h 1611702"/>
                <a:gd name="connsiteX68" fmla="*/ 859631 w 4782459"/>
                <a:gd name="connsiteY68" fmla="*/ 685800 h 1611702"/>
                <a:gd name="connsiteX69" fmla="*/ 457200 w 4782459"/>
                <a:gd name="connsiteY69" fmla="*/ 597693 h 1611702"/>
                <a:gd name="connsiteX70" fmla="*/ 364331 w 4782459"/>
                <a:gd name="connsiteY70" fmla="*/ 585787 h 1611702"/>
                <a:gd name="connsiteX71" fmla="*/ 235743 w 4782459"/>
                <a:gd name="connsiteY71" fmla="*/ 588168 h 1611702"/>
                <a:gd name="connsiteX72" fmla="*/ 0 w 4782459"/>
                <a:gd name="connsiteY72" fmla="*/ 664368 h 1611702"/>
                <a:gd name="connsiteX73" fmla="*/ 2381 w 4782459"/>
                <a:gd name="connsiteY73" fmla="*/ 1040606 h 1611702"/>
                <a:gd name="connsiteX0" fmla="*/ 2381 w 4782459"/>
                <a:gd name="connsiteY0" fmla="*/ 1040606 h 1611702"/>
                <a:gd name="connsiteX1" fmla="*/ 102393 w 4782459"/>
                <a:gd name="connsiteY1" fmla="*/ 990600 h 1611702"/>
                <a:gd name="connsiteX2" fmla="*/ 188119 w 4782459"/>
                <a:gd name="connsiteY2" fmla="*/ 926305 h 1611702"/>
                <a:gd name="connsiteX3" fmla="*/ 309562 w 4782459"/>
                <a:gd name="connsiteY3" fmla="*/ 883444 h 1611702"/>
                <a:gd name="connsiteX4" fmla="*/ 397669 w 4782459"/>
                <a:gd name="connsiteY4" fmla="*/ 919162 h 1611702"/>
                <a:gd name="connsiteX5" fmla="*/ 519113 w 4782459"/>
                <a:gd name="connsiteY5" fmla="*/ 1019174 h 1611702"/>
                <a:gd name="connsiteX6" fmla="*/ 790575 w 4782459"/>
                <a:gd name="connsiteY6" fmla="*/ 1273968 h 1611702"/>
                <a:gd name="connsiteX7" fmla="*/ 1095375 w 4782459"/>
                <a:gd name="connsiteY7" fmla="*/ 1495425 h 1611702"/>
                <a:gd name="connsiteX8" fmla="*/ 1381125 w 4782459"/>
                <a:gd name="connsiteY8" fmla="*/ 1602581 h 1611702"/>
                <a:gd name="connsiteX9" fmla="*/ 1531142 w 4782459"/>
                <a:gd name="connsiteY9" fmla="*/ 1600200 h 1611702"/>
                <a:gd name="connsiteX10" fmla="*/ 1650206 w 4782459"/>
                <a:gd name="connsiteY10" fmla="*/ 1552575 h 1611702"/>
                <a:gd name="connsiteX11" fmla="*/ 1774031 w 4782459"/>
                <a:gd name="connsiteY11" fmla="*/ 1462086 h 1611702"/>
                <a:gd name="connsiteX12" fmla="*/ 1845468 w 4782459"/>
                <a:gd name="connsiteY12" fmla="*/ 1381125 h 1611702"/>
                <a:gd name="connsiteX13" fmla="*/ 1876424 w 4782459"/>
                <a:gd name="connsiteY13" fmla="*/ 1278731 h 1611702"/>
                <a:gd name="connsiteX14" fmla="*/ 1881188 w 4782459"/>
                <a:gd name="connsiteY14" fmla="*/ 1190625 h 1611702"/>
                <a:gd name="connsiteX15" fmla="*/ 1869281 w 4782459"/>
                <a:gd name="connsiteY15" fmla="*/ 1100138 h 1611702"/>
                <a:gd name="connsiteX16" fmla="*/ 1888331 w 4782459"/>
                <a:gd name="connsiteY16" fmla="*/ 964406 h 1611702"/>
                <a:gd name="connsiteX17" fmla="*/ 2076449 w 4782459"/>
                <a:gd name="connsiteY17" fmla="*/ 1128712 h 1611702"/>
                <a:gd name="connsiteX18" fmla="*/ 2274094 w 4782459"/>
                <a:gd name="connsiteY18" fmla="*/ 1221580 h 1611702"/>
                <a:gd name="connsiteX19" fmla="*/ 2459831 w 4782459"/>
                <a:gd name="connsiteY19" fmla="*/ 1243012 h 1611702"/>
                <a:gd name="connsiteX20" fmla="*/ 2519362 w 4782459"/>
                <a:gd name="connsiteY20" fmla="*/ 1188243 h 1611702"/>
                <a:gd name="connsiteX21" fmla="*/ 2512218 w 4782459"/>
                <a:gd name="connsiteY21" fmla="*/ 1100137 h 1611702"/>
                <a:gd name="connsiteX22" fmla="*/ 2459831 w 4782459"/>
                <a:gd name="connsiteY22" fmla="*/ 933450 h 1611702"/>
                <a:gd name="connsiteX23" fmla="*/ 2426494 w 4782459"/>
                <a:gd name="connsiteY23" fmla="*/ 819149 h 1611702"/>
                <a:gd name="connsiteX24" fmla="*/ 2369343 w 4782459"/>
                <a:gd name="connsiteY24" fmla="*/ 683418 h 1611702"/>
                <a:gd name="connsiteX25" fmla="*/ 2466975 w 4782459"/>
                <a:gd name="connsiteY25" fmla="*/ 738187 h 1611702"/>
                <a:gd name="connsiteX26" fmla="*/ 2664618 w 4782459"/>
                <a:gd name="connsiteY26" fmla="*/ 916781 h 1611702"/>
                <a:gd name="connsiteX27" fmla="*/ 2895600 w 4782459"/>
                <a:gd name="connsiteY27" fmla="*/ 1078706 h 1611702"/>
                <a:gd name="connsiteX28" fmla="*/ 3164681 w 4782459"/>
                <a:gd name="connsiteY28" fmla="*/ 1264443 h 1611702"/>
                <a:gd name="connsiteX29" fmla="*/ 3488531 w 4782459"/>
                <a:gd name="connsiteY29" fmla="*/ 1395412 h 1611702"/>
                <a:gd name="connsiteX30" fmla="*/ 3650456 w 4782459"/>
                <a:gd name="connsiteY30" fmla="*/ 1450181 h 1611702"/>
                <a:gd name="connsiteX31" fmla="*/ 3848100 w 4782459"/>
                <a:gd name="connsiteY31" fmla="*/ 1469231 h 1611702"/>
                <a:gd name="connsiteX32" fmla="*/ 3957637 w 4782459"/>
                <a:gd name="connsiteY32" fmla="*/ 1412081 h 1611702"/>
                <a:gd name="connsiteX33" fmla="*/ 3964781 w 4782459"/>
                <a:gd name="connsiteY33" fmla="*/ 1333499 h 1611702"/>
                <a:gd name="connsiteX34" fmla="*/ 4067174 w 4782459"/>
                <a:gd name="connsiteY34" fmla="*/ 1352550 h 1611702"/>
                <a:gd name="connsiteX35" fmla="*/ 4164806 w 4782459"/>
                <a:gd name="connsiteY35" fmla="*/ 1362075 h 1611702"/>
                <a:gd name="connsiteX36" fmla="*/ 4219575 w 4782459"/>
                <a:gd name="connsiteY36" fmla="*/ 1257300 h 1611702"/>
                <a:gd name="connsiteX37" fmla="*/ 4262438 w 4782459"/>
                <a:gd name="connsiteY37" fmla="*/ 1200150 h 1611702"/>
                <a:gd name="connsiteX38" fmla="*/ 4357688 w 4782459"/>
                <a:gd name="connsiteY38" fmla="*/ 1221581 h 1611702"/>
                <a:gd name="connsiteX39" fmla="*/ 4462461 w 4782459"/>
                <a:gd name="connsiteY39" fmla="*/ 1231106 h 1611702"/>
                <a:gd name="connsiteX40" fmla="*/ 4581525 w 4782459"/>
                <a:gd name="connsiteY40" fmla="*/ 1226343 h 1611702"/>
                <a:gd name="connsiteX41" fmla="*/ 4664868 w 4782459"/>
                <a:gd name="connsiteY41" fmla="*/ 1204912 h 1611702"/>
                <a:gd name="connsiteX42" fmla="*/ 4667249 w 4782459"/>
                <a:gd name="connsiteY42" fmla="*/ 1116805 h 1611702"/>
                <a:gd name="connsiteX43" fmla="*/ 4622005 w 4782459"/>
                <a:gd name="connsiteY43" fmla="*/ 1042988 h 1611702"/>
                <a:gd name="connsiteX44" fmla="*/ 4583906 w 4782459"/>
                <a:gd name="connsiteY44" fmla="*/ 966787 h 1611702"/>
                <a:gd name="connsiteX45" fmla="*/ 4543425 w 4782459"/>
                <a:gd name="connsiteY45" fmla="*/ 876300 h 1611702"/>
                <a:gd name="connsiteX46" fmla="*/ 4541043 w 4782459"/>
                <a:gd name="connsiteY46" fmla="*/ 773906 h 1611702"/>
                <a:gd name="connsiteX47" fmla="*/ 4614862 w 4782459"/>
                <a:gd name="connsiteY47" fmla="*/ 692943 h 1611702"/>
                <a:gd name="connsiteX48" fmla="*/ 4726781 w 4782459"/>
                <a:gd name="connsiteY48" fmla="*/ 633412 h 1611702"/>
                <a:gd name="connsiteX49" fmla="*/ 4779168 w 4782459"/>
                <a:gd name="connsiteY49" fmla="*/ 528637 h 1611702"/>
                <a:gd name="connsiteX50" fmla="*/ 4733925 w 4782459"/>
                <a:gd name="connsiteY50" fmla="*/ 407193 h 1611702"/>
                <a:gd name="connsiteX51" fmla="*/ 4631531 w 4782459"/>
                <a:gd name="connsiteY51" fmla="*/ 250031 h 1611702"/>
                <a:gd name="connsiteX52" fmla="*/ 4543425 w 4782459"/>
                <a:gd name="connsiteY52" fmla="*/ 111918 h 1611702"/>
                <a:gd name="connsiteX53" fmla="*/ 4462462 w 4782459"/>
                <a:gd name="connsiteY53" fmla="*/ 0 h 1611702"/>
                <a:gd name="connsiteX54" fmla="*/ 4393406 w 4782459"/>
                <a:gd name="connsiteY54" fmla="*/ 173831 h 1611702"/>
                <a:gd name="connsiteX55" fmla="*/ 4350543 w 4782459"/>
                <a:gd name="connsiteY55" fmla="*/ 235743 h 1611702"/>
                <a:gd name="connsiteX56" fmla="*/ 4255293 w 4782459"/>
                <a:gd name="connsiteY56" fmla="*/ 297656 h 1611702"/>
                <a:gd name="connsiteX57" fmla="*/ 3664743 w 4782459"/>
                <a:gd name="connsiteY57" fmla="*/ 595312 h 1611702"/>
                <a:gd name="connsiteX58" fmla="*/ 2569368 w 4782459"/>
                <a:gd name="connsiteY58" fmla="*/ 600075 h 1611702"/>
                <a:gd name="connsiteX59" fmla="*/ 2469356 w 4782459"/>
                <a:gd name="connsiteY59" fmla="*/ 547687 h 1611702"/>
                <a:gd name="connsiteX60" fmla="*/ 2412206 w 4782459"/>
                <a:gd name="connsiteY60" fmla="*/ 535781 h 1611702"/>
                <a:gd name="connsiteX61" fmla="*/ 2316956 w 4782459"/>
                <a:gd name="connsiteY61" fmla="*/ 535781 h 1611702"/>
                <a:gd name="connsiteX62" fmla="*/ 2259806 w 4782459"/>
                <a:gd name="connsiteY62" fmla="*/ 538162 h 1611702"/>
                <a:gd name="connsiteX63" fmla="*/ 2221706 w 4782459"/>
                <a:gd name="connsiteY63" fmla="*/ 526256 h 1611702"/>
                <a:gd name="connsiteX64" fmla="*/ 2169318 w 4782459"/>
                <a:gd name="connsiteY64" fmla="*/ 528637 h 1611702"/>
                <a:gd name="connsiteX65" fmla="*/ 2126456 w 4782459"/>
                <a:gd name="connsiteY65" fmla="*/ 516731 h 1611702"/>
                <a:gd name="connsiteX66" fmla="*/ 2090737 w 4782459"/>
                <a:gd name="connsiteY66" fmla="*/ 514350 h 1611702"/>
                <a:gd name="connsiteX67" fmla="*/ 2012156 w 4782459"/>
                <a:gd name="connsiteY67" fmla="*/ 497681 h 1611702"/>
                <a:gd name="connsiteX68" fmla="*/ 859631 w 4782459"/>
                <a:gd name="connsiteY68" fmla="*/ 685800 h 1611702"/>
                <a:gd name="connsiteX69" fmla="*/ 457200 w 4782459"/>
                <a:gd name="connsiteY69" fmla="*/ 597693 h 1611702"/>
                <a:gd name="connsiteX70" fmla="*/ 354806 w 4782459"/>
                <a:gd name="connsiteY70" fmla="*/ 647699 h 1611702"/>
                <a:gd name="connsiteX71" fmla="*/ 235743 w 4782459"/>
                <a:gd name="connsiteY71" fmla="*/ 588168 h 1611702"/>
                <a:gd name="connsiteX72" fmla="*/ 0 w 4782459"/>
                <a:gd name="connsiteY72" fmla="*/ 664368 h 1611702"/>
                <a:gd name="connsiteX73" fmla="*/ 2381 w 4782459"/>
                <a:gd name="connsiteY73" fmla="*/ 1040606 h 1611702"/>
                <a:gd name="connsiteX0" fmla="*/ 2381 w 4782459"/>
                <a:gd name="connsiteY0" fmla="*/ 1040606 h 1611702"/>
                <a:gd name="connsiteX1" fmla="*/ 102393 w 4782459"/>
                <a:gd name="connsiteY1" fmla="*/ 990600 h 1611702"/>
                <a:gd name="connsiteX2" fmla="*/ 188119 w 4782459"/>
                <a:gd name="connsiteY2" fmla="*/ 926305 h 1611702"/>
                <a:gd name="connsiteX3" fmla="*/ 309562 w 4782459"/>
                <a:gd name="connsiteY3" fmla="*/ 883444 h 1611702"/>
                <a:gd name="connsiteX4" fmla="*/ 397669 w 4782459"/>
                <a:gd name="connsiteY4" fmla="*/ 919162 h 1611702"/>
                <a:gd name="connsiteX5" fmla="*/ 519113 w 4782459"/>
                <a:gd name="connsiteY5" fmla="*/ 1019174 h 1611702"/>
                <a:gd name="connsiteX6" fmla="*/ 790575 w 4782459"/>
                <a:gd name="connsiteY6" fmla="*/ 1273968 h 1611702"/>
                <a:gd name="connsiteX7" fmla="*/ 1095375 w 4782459"/>
                <a:gd name="connsiteY7" fmla="*/ 1495425 h 1611702"/>
                <a:gd name="connsiteX8" fmla="*/ 1381125 w 4782459"/>
                <a:gd name="connsiteY8" fmla="*/ 1602581 h 1611702"/>
                <a:gd name="connsiteX9" fmla="*/ 1531142 w 4782459"/>
                <a:gd name="connsiteY9" fmla="*/ 1600200 h 1611702"/>
                <a:gd name="connsiteX10" fmla="*/ 1650206 w 4782459"/>
                <a:gd name="connsiteY10" fmla="*/ 1552575 h 1611702"/>
                <a:gd name="connsiteX11" fmla="*/ 1774031 w 4782459"/>
                <a:gd name="connsiteY11" fmla="*/ 1462086 h 1611702"/>
                <a:gd name="connsiteX12" fmla="*/ 1845468 w 4782459"/>
                <a:gd name="connsiteY12" fmla="*/ 1381125 h 1611702"/>
                <a:gd name="connsiteX13" fmla="*/ 1876424 w 4782459"/>
                <a:gd name="connsiteY13" fmla="*/ 1278731 h 1611702"/>
                <a:gd name="connsiteX14" fmla="*/ 1881188 w 4782459"/>
                <a:gd name="connsiteY14" fmla="*/ 1190625 h 1611702"/>
                <a:gd name="connsiteX15" fmla="*/ 1869281 w 4782459"/>
                <a:gd name="connsiteY15" fmla="*/ 1100138 h 1611702"/>
                <a:gd name="connsiteX16" fmla="*/ 1888331 w 4782459"/>
                <a:gd name="connsiteY16" fmla="*/ 964406 h 1611702"/>
                <a:gd name="connsiteX17" fmla="*/ 2076449 w 4782459"/>
                <a:gd name="connsiteY17" fmla="*/ 1128712 h 1611702"/>
                <a:gd name="connsiteX18" fmla="*/ 2274094 w 4782459"/>
                <a:gd name="connsiteY18" fmla="*/ 1221580 h 1611702"/>
                <a:gd name="connsiteX19" fmla="*/ 2459831 w 4782459"/>
                <a:gd name="connsiteY19" fmla="*/ 1243012 h 1611702"/>
                <a:gd name="connsiteX20" fmla="*/ 2519362 w 4782459"/>
                <a:gd name="connsiteY20" fmla="*/ 1188243 h 1611702"/>
                <a:gd name="connsiteX21" fmla="*/ 2512218 w 4782459"/>
                <a:gd name="connsiteY21" fmla="*/ 1100137 h 1611702"/>
                <a:gd name="connsiteX22" fmla="*/ 2459831 w 4782459"/>
                <a:gd name="connsiteY22" fmla="*/ 933450 h 1611702"/>
                <a:gd name="connsiteX23" fmla="*/ 2426494 w 4782459"/>
                <a:gd name="connsiteY23" fmla="*/ 819149 h 1611702"/>
                <a:gd name="connsiteX24" fmla="*/ 2369343 w 4782459"/>
                <a:gd name="connsiteY24" fmla="*/ 683418 h 1611702"/>
                <a:gd name="connsiteX25" fmla="*/ 2466975 w 4782459"/>
                <a:gd name="connsiteY25" fmla="*/ 738187 h 1611702"/>
                <a:gd name="connsiteX26" fmla="*/ 2664618 w 4782459"/>
                <a:gd name="connsiteY26" fmla="*/ 916781 h 1611702"/>
                <a:gd name="connsiteX27" fmla="*/ 2895600 w 4782459"/>
                <a:gd name="connsiteY27" fmla="*/ 1078706 h 1611702"/>
                <a:gd name="connsiteX28" fmla="*/ 3164681 w 4782459"/>
                <a:gd name="connsiteY28" fmla="*/ 1264443 h 1611702"/>
                <a:gd name="connsiteX29" fmla="*/ 3488531 w 4782459"/>
                <a:gd name="connsiteY29" fmla="*/ 1395412 h 1611702"/>
                <a:gd name="connsiteX30" fmla="*/ 3650456 w 4782459"/>
                <a:gd name="connsiteY30" fmla="*/ 1450181 h 1611702"/>
                <a:gd name="connsiteX31" fmla="*/ 3848100 w 4782459"/>
                <a:gd name="connsiteY31" fmla="*/ 1469231 h 1611702"/>
                <a:gd name="connsiteX32" fmla="*/ 3957637 w 4782459"/>
                <a:gd name="connsiteY32" fmla="*/ 1412081 h 1611702"/>
                <a:gd name="connsiteX33" fmla="*/ 3964781 w 4782459"/>
                <a:gd name="connsiteY33" fmla="*/ 1333499 h 1611702"/>
                <a:gd name="connsiteX34" fmla="*/ 4067174 w 4782459"/>
                <a:gd name="connsiteY34" fmla="*/ 1352550 h 1611702"/>
                <a:gd name="connsiteX35" fmla="*/ 4164806 w 4782459"/>
                <a:gd name="connsiteY35" fmla="*/ 1362075 h 1611702"/>
                <a:gd name="connsiteX36" fmla="*/ 4219575 w 4782459"/>
                <a:gd name="connsiteY36" fmla="*/ 1257300 h 1611702"/>
                <a:gd name="connsiteX37" fmla="*/ 4262438 w 4782459"/>
                <a:gd name="connsiteY37" fmla="*/ 1200150 h 1611702"/>
                <a:gd name="connsiteX38" fmla="*/ 4357688 w 4782459"/>
                <a:gd name="connsiteY38" fmla="*/ 1221581 h 1611702"/>
                <a:gd name="connsiteX39" fmla="*/ 4462461 w 4782459"/>
                <a:gd name="connsiteY39" fmla="*/ 1231106 h 1611702"/>
                <a:gd name="connsiteX40" fmla="*/ 4581525 w 4782459"/>
                <a:gd name="connsiteY40" fmla="*/ 1226343 h 1611702"/>
                <a:gd name="connsiteX41" fmla="*/ 4664868 w 4782459"/>
                <a:gd name="connsiteY41" fmla="*/ 1204912 h 1611702"/>
                <a:gd name="connsiteX42" fmla="*/ 4667249 w 4782459"/>
                <a:gd name="connsiteY42" fmla="*/ 1116805 h 1611702"/>
                <a:gd name="connsiteX43" fmla="*/ 4622005 w 4782459"/>
                <a:gd name="connsiteY43" fmla="*/ 1042988 h 1611702"/>
                <a:gd name="connsiteX44" fmla="*/ 4583906 w 4782459"/>
                <a:gd name="connsiteY44" fmla="*/ 966787 h 1611702"/>
                <a:gd name="connsiteX45" fmla="*/ 4543425 w 4782459"/>
                <a:gd name="connsiteY45" fmla="*/ 876300 h 1611702"/>
                <a:gd name="connsiteX46" fmla="*/ 4541043 w 4782459"/>
                <a:gd name="connsiteY46" fmla="*/ 773906 h 1611702"/>
                <a:gd name="connsiteX47" fmla="*/ 4614862 w 4782459"/>
                <a:gd name="connsiteY47" fmla="*/ 692943 h 1611702"/>
                <a:gd name="connsiteX48" fmla="*/ 4726781 w 4782459"/>
                <a:gd name="connsiteY48" fmla="*/ 633412 h 1611702"/>
                <a:gd name="connsiteX49" fmla="*/ 4779168 w 4782459"/>
                <a:gd name="connsiteY49" fmla="*/ 528637 h 1611702"/>
                <a:gd name="connsiteX50" fmla="*/ 4733925 w 4782459"/>
                <a:gd name="connsiteY50" fmla="*/ 407193 h 1611702"/>
                <a:gd name="connsiteX51" fmla="*/ 4631531 w 4782459"/>
                <a:gd name="connsiteY51" fmla="*/ 250031 h 1611702"/>
                <a:gd name="connsiteX52" fmla="*/ 4543425 w 4782459"/>
                <a:gd name="connsiteY52" fmla="*/ 111918 h 1611702"/>
                <a:gd name="connsiteX53" fmla="*/ 4462462 w 4782459"/>
                <a:gd name="connsiteY53" fmla="*/ 0 h 1611702"/>
                <a:gd name="connsiteX54" fmla="*/ 4393406 w 4782459"/>
                <a:gd name="connsiteY54" fmla="*/ 173831 h 1611702"/>
                <a:gd name="connsiteX55" fmla="*/ 4350543 w 4782459"/>
                <a:gd name="connsiteY55" fmla="*/ 235743 h 1611702"/>
                <a:gd name="connsiteX56" fmla="*/ 4255293 w 4782459"/>
                <a:gd name="connsiteY56" fmla="*/ 297656 h 1611702"/>
                <a:gd name="connsiteX57" fmla="*/ 3664743 w 4782459"/>
                <a:gd name="connsiteY57" fmla="*/ 595312 h 1611702"/>
                <a:gd name="connsiteX58" fmla="*/ 2569368 w 4782459"/>
                <a:gd name="connsiteY58" fmla="*/ 600075 h 1611702"/>
                <a:gd name="connsiteX59" fmla="*/ 2469356 w 4782459"/>
                <a:gd name="connsiteY59" fmla="*/ 547687 h 1611702"/>
                <a:gd name="connsiteX60" fmla="*/ 2412206 w 4782459"/>
                <a:gd name="connsiteY60" fmla="*/ 535781 h 1611702"/>
                <a:gd name="connsiteX61" fmla="*/ 2316956 w 4782459"/>
                <a:gd name="connsiteY61" fmla="*/ 535781 h 1611702"/>
                <a:gd name="connsiteX62" fmla="*/ 2259806 w 4782459"/>
                <a:gd name="connsiteY62" fmla="*/ 538162 h 1611702"/>
                <a:gd name="connsiteX63" fmla="*/ 2221706 w 4782459"/>
                <a:gd name="connsiteY63" fmla="*/ 526256 h 1611702"/>
                <a:gd name="connsiteX64" fmla="*/ 2169318 w 4782459"/>
                <a:gd name="connsiteY64" fmla="*/ 528637 h 1611702"/>
                <a:gd name="connsiteX65" fmla="*/ 2126456 w 4782459"/>
                <a:gd name="connsiteY65" fmla="*/ 516731 h 1611702"/>
                <a:gd name="connsiteX66" fmla="*/ 2090737 w 4782459"/>
                <a:gd name="connsiteY66" fmla="*/ 514350 h 1611702"/>
                <a:gd name="connsiteX67" fmla="*/ 2012156 w 4782459"/>
                <a:gd name="connsiteY67" fmla="*/ 497681 h 1611702"/>
                <a:gd name="connsiteX68" fmla="*/ 859631 w 4782459"/>
                <a:gd name="connsiteY68" fmla="*/ 685800 h 1611702"/>
                <a:gd name="connsiteX69" fmla="*/ 457200 w 4782459"/>
                <a:gd name="connsiteY69" fmla="*/ 597693 h 1611702"/>
                <a:gd name="connsiteX70" fmla="*/ 354806 w 4782459"/>
                <a:gd name="connsiteY70" fmla="*/ 647699 h 1611702"/>
                <a:gd name="connsiteX71" fmla="*/ 235743 w 4782459"/>
                <a:gd name="connsiteY71" fmla="*/ 602456 h 1611702"/>
                <a:gd name="connsiteX72" fmla="*/ 0 w 4782459"/>
                <a:gd name="connsiteY72" fmla="*/ 664368 h 1611702"/>
                <a:gd name="connsiteX73" fmla="*/ 2381 w 4782459"/>
                <a:gd name="connsiteY73" fmla="*/ 1040606 h 1611702"/>
                <a:gd name="connsiteX0" fmla="*/ 2381 w 4782459"/>
                <a:gd name="connsiteY0" fmla="*/ 1040606 h 1611702"/>
                <a:gd name="connsiteX1" fmla="*/ 102393 w 4782459"/>
                <a:gd name="connsiteY1" fmla="*/ 990600 h 1611702"/>
                <a:gd name="connsiteX2" fmla="*/ 188119 w 4782459"/>
                <a:gd name="connsiteY2" fmla="*/ 926305 h 1611702"/>
                <a:gd name="connsiteX3" fmla="*/ 309562 w 4782459"/>
                <a:gd name="connsiteY3" fmla="*/ 883444 h 1611702"/>
                <a:gd name="connsiteX4" fmla="*/ 397669 w 4782459"/>
                <a:gd name="connsiteY4" fmla="*/ 919162 h 1611702"/>
                <a:gd name="connsiteX5" fmla="*/ 519113 w 4782459"/>
                <a:gd name="connsiteY5" fmla="*/ 1019174 h 1611702"/>
                <a:gd name="connsiteX6" fmla="*/ 790575 w 4782459"/>
                <a:gd name="connsiteY6" fmla="*/ 1273968 h 1611702"/>
                <a:gd name="connsiteX7" fmla="*/ 1095375 w 4782459"/>
                <a:gd name="connsiteY7" fmla="*/ 1495425 h 1611702"/>
                <a:gd name="connsiteX8" fmla="*/ 1381125 w 4782459"/>
                <a:gd name="connsiteY8" fmla="*/ 1602581 h 1611702"/>
                <a:gd name="connsiteX9" fmla="*/ 1531142 w 4782459"/>
                <a:gd name="connsiteY9" fmla="*/ 1600200 h 1611702"/>
                <a:gd name="connsiteX10" fmla="*/ 1650206 w 4782459"/>
                <a:gd name="connsiteY10" fmla="*/ 1552575 h 1611702"/>
                <a:gd name="connsiteX11" fmla="*/ 1774031 w 4782459"/>
                <a:gd name="connsiteY11" fmla="*/ 1462086 h 1611702"/>
                <a:gd name="connsiteX12" fmla="*/ 1845468 w 4782459"/>
                <a:gd name="connsiteY12" fmla="*/ 1381125 h 1611702"/>
                <a:gd name="connsiteX13" fmla="*/ 1876424 w 4782459"/>
                <a:gd name="connsiteY13" fmla="*/ 1278731 h 1611702"/>
                <a:gd name="connsiteX14" fmla="*/ 1881188 w 4782459"/>
                <a:gd name="connsiteY14" fmla="*/ 1190625 h 1611702"/>
                <a:gd name="connsiteX15" fmla="*/ 1869281 w 4782459"/>
                <a:gd name="connsiteY15" fmla="*/ 1100138 h 1611702"/>
                <a:gd name="connsiteX16" fmla="*/ 1888331 w 4782459"/>
                <a:gd name="connsiteY16" fmla="*/ 964406 h 1611702"/>
                <a:gd name="connsiteX17" fmla="*/ 2076449 w 4782459"/>
                <a:gd name="connsiteY17" fmla="*/ 1128712 h 1611702"/>
                <a:gd name="connsiteX18" fmla="*/ 2274094 w 4782459"/>
                <a:gd name="connsiteY18" fmla="*/ 1221580 h 1611702"/>
                <a:gd name="connsiteX19" fmla="*/ 2459831 w 4782459"/>
                <a:gd name="connsiteY19" fmla="*/ 1243012 h 1611702"/>
                <a:gd name="connsiteX20" fmla="*/ 2519362 w 4782459"/>
                <a:gd name="connsiteY20" fmla="*/ 1188243 h 1611702"/>
                <a:gd name="connsiteX21" fmla="*/ 2512218 w 4782459"/>
                <a:gd name="connsiteY21" fmla="*/ 1100137 h 1611702"/>
                <a:gd name="connsiteX22" fmla="*/ 2459831 w 4782459"/>
                <a:gd name="connsiteY22" fmla="*/ 933450 h 1611702"/>
                <a:gd name="connsiteX23" fmla="*/ 2426494 w 4782459"/>
                <a:gd name="connsiteY23" fmla="*/ 819149 h 1611702"/>
                <a:gd name="connsiteX24" fmla="*/ 2369343 w 4782459"/>
                <a:gd name="connsiteY24" fmla="*/ 683418 h 1611702"/>
                <a:gd name="connsiteX25" fmla="*/ 2466975 w 4782459"/>
                <a:gd name="connsiteY25" fmla="*/ 738187 h 1611702"/>
                <a:gd name="connsiteX26" fmla="*/ 2664618 w 4782459"/>
                <a:gd name="connsiteY26" fmla="*/ 916781 h 1611702"/>
                <a:gd name="connsiteX27" fmla="*/ 2895600 w 4782459"/>
                <a:gd name="connsiteY27" fmla="*/ 1078706 h 1611702"/>
                <a:gd name="connsiteX28" fmla="*/ 3164681 w 4782459"/>
                <a:gd name="connsiteY28" fmla="*/ 1264443 h 1611702"/>
                <a:gd name="connsiteX29" fmla="*/ 3488531 w 4782459"/>
                <a:gd name="connsiteY29" fmla="*/ 1395412 h 1611702"/>
                <a:gd name="connsiteX30" fmla="*/ 3650456 w 4782459"/>
                <a:gd name="connsiteY30" fmla="*/ 1450181 h 1611702"/>
                <a:gd name="connsiteX31" fmla="*/ 3848100 w 4782459"/>
                <a:gd name="connsiteY31" fmla="*/ 1469231 h 1611702"/>
                <a:gd name="connsiteX32" fmla="*/ 3957637 w 4782459"/>
                <a:gd name="connsiteY32" fmla="*/ 1412081 h 1611702"/>
                <a:gd name="connsiteX33" fmla="*/ 3964781 w 4782459"/>
                <a:gd name="connsiteY33" fmla="*/ 1333499 h 1611702"/>
                <a:gd name="connsiteX34" fmla="*/ 4067174 w 4782459"/>
                <a:gd name="connsiteY34" fmla="*/ 1352550 h 1611702"/>
                <a:gd name="connsiteX35" fmla="*/ 4164806 w 4782459"/>
                <a:gd name="connsiteY35" fmla="*/ 1362075 h 1611702"/>
                <a:gd name="connsiteX36" fmla="*/ 4219575 w 4782459"/>
                <a:gd name="connsiteY36" fmla="*/ 1257300 h 1611702"/>
                <a:gd name="connsiteX37" fmla="*/ 4262438 w 4782459"/>
                <a:gd name="connsiteY37" fmla="*/ 1200150 h 1611702"/>
                <a:gd name="connsiteX38" fmla="*/ 4357688 w 4782459"/>
                <a:gd name="connsiteY38" fmla="*/ 1221581 h 1611702"/>
                <a:gd name="connsiteX39" fmla="*/ 4462461 w 4782459"/>
                <a:gd name="connsiteY39" fmla="*/ 1231106 h 1611702"/>
                <a:gd name="connsiteX40" fmla="*/ 4581525 w 4782459"/>
                <a:gd name="connsiteY40" fmla="*/ 1226343 h 1611702"/>
                <a:gd name="connsiteX41" fmla="*/ 4664868 w 4782459"/>
                <a:gd name="connsiteY41" fmla="*/ 1204912 h 1611702"/>
                <a:gd name="connsiteX42" fmla="*/ 4667249 w 4782459"/>
                <a:gd name="connsiteY42" fmla="*/ 1116805 h 1611702"/>
                <a:gd name="connsiteX43" fmla="*/ 4622005 w 4782459"/>
                <a:gd name="connsiteY43" fmla="*/ 1042988 h 1611702"/>
                <a:gd name="connsiteX44" fmla="*/ 4583906 w 4782459"/>
                <a:gd name="connsiteY44" fmla="*/ 966787 h 1611702"/>
                <a:gd name="connsiteX45" fmla="*/ 4543425 w 4782459"/>
                <a:gd name="connsiteY45" fmla="*/ 876300 h 1611702"/>
                <a:gd name="connsiteX46" fmla="*/ 4541043 w 4782459"/>
                <a:gd name="connsiteY46" fmla="*/ 773906 h 1611702"/>
                <a:gd name="connsiteX47" fmla="*/ 4614862 w 4782459"/>
                <a:gd name="connsiteY47" fmla="*/ 692943 h 1611702"/>
                <a:gd name="connsiteX48" fmla="*/ 4726781 w 4782459"/>
                <a:gd name="connsiteY48" fmla="*/ 633412 h 1611702"/>
                <a:gd name="connsiteX49" fmla="*/ 4779168 w 4782459"/>
                <a:gd name="connsiteY49" fmla="*/ 528637 h 1611702"/>
                <a:gd name="connsiteX50" fmla="*/ 4733925 w 4782459"/>
                <a:gd name="connsiteY50" fmla="*/ 407193 h 1611702"/>
                <a:gd name="connsiteX51" fmla="*/ 4631531 w 4782459"/>
                <a:gd name="connsiteY51" fmla="*/ 250031 h 1611702"/>
                <a:gd name="connsiteX52" fmla="*/ 4543425 w 4782459"/>
                <a:gd name="connsiteY52" fmla="*/ 111918 h 1611702"/>
                <a:gd name="connsiteX53" fmla="*/ 4462462 w 4782459"/>
                <a:gd name="connsiteY53" fmla="*/ 0 h 1611702"/>
                <a:gd name="connsiteX54" fmla="*/ 4393406 w 4782459"/>
                <a:gd name="connsiteY54" fmla="*/ 173831 h 1611702"/>
                <a:gd name="connsiteX55" fmla="*/ 4350543 w 4782459"/>
                <a:gd name="connsiteY55" fmla="*/ 235743 h 1611702"/>
                <a:gd name="connsiteX56" fmla="*/ 4255293 w 4782459"/>
                <a:gd name="connsiteY56" fmla="*/ 297656 h 1611702"/>
                <a:gd name="connsiteX57" fmla="*/ 3664743 w 4782459"/>
                <a:gd name="connsiteY57" fmla="*/ 595312 h 1611702"/>
                <a:gd name="connsiteX58" fmla="*/ 2569368 w 4782459"/>
                <a:gd name="connsiteY58" fmla="*/ 600075 h 1611702"/>
                <a:gd name="connsiteX59" fmla="*/ 2469356 w 4782459"/>
                <a:gd name="connsiteY59" fmla="*/ 547687 h 1611702"/>
                <a:gd name="connsiteX60" fmla="*/ 2412206 w 4782459"/>
                <a:gd name="connsiteY60" fmla="*/ 535781 h 1611702"/>
                <a:gd name="connsiteX61" fmla="*/ 2316956 w 4782459"/>
                <a:gd name="connsiteY61" fmla="*/ 535781 h 1611702"/>
                <a:gd name="connsiteX62" fmla="*/ 2259806 w 4782459"/>
                <a:gd name="connsiteY62" fmla="*/ 538162 h 1611702"/>
                <a:gd name="connsiteX63" fmla="*/ 2221706 w 4782459"/>
                <a:gd name="connsiteY63" fmla="*/ 526256 h 1611702"/>
                <a:gd name="connsiteX64" fmla="*/ 2169318 w 4782459"/>
                <a:gd name="connsiteY64" fmla="*/ 528637 h 1611702"/>
                <a:gd name="connsiteX65" fmla="*/ 2126456 w 4782459"/>
                <a:gd name="connsiteY65" fmla="*/ 516731 h 1611702"/>
                <a:gd name="connsiteX66" fmla="*/ 2090737 w 4782459"/>
                <a:gd name="connsiteY66" fmla="*/ 514350 h 1611702"/>
                <a:gd name="connsiteX67" fmla="*/ 2012156 w 4782459"/>
                <a:gd name="connsiteY67" fmla="*/ 497681 h 1611702"/>
                <a:gd name="connsiteX68" fmla="*/ 859631 w 4782459"/>
                <a:gd name="connsiteY68" fmla="*/ 685800 h 1611702"/>
                <a:gd name="connsiteX69" fmla="*/ 457200 w 4782459"/>
                <a:gd name="connsiteY69" fmla="*/ 597693 h 1611702"/>
                <a:gd name="connsiteX70" fmla="*/ 345281 w 4782459"/>
                <a:gd name="connsiteY70" fmla="*/ 597692 h 1611702"/>
                <a:gd name="connsiteX71" fmla="*/ 235743 w 4782459"/>
                <a:gd name="connsiteY71" fmla="*/ 602456 h 1611702"/>
                <a:gd name="connsiteX72" fmla="*/ 0 w 4782459"/>
                <a:gd name="connsiteY72" fmla="*/ 664368 h 1611702"/>
                <a:gd name="connsiteX73" fmla="*/ 2381 w 4782459"/>
                <a:gd name="connsiteY73" fmla="*/ 1040606 h 161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4782459" h="1611702">
                  <a:moveTo>
                    <a:pt x="2381" y="1040606"/>
                  </a:moveTo>
                  <a:lnTo>
                    <a:pt x="102393" y="990600"/>
                  </a:lnTo>
                  <a:cubicBezTo>
                    <a:pt x="133349" y="971550"/>
                    <a:pt x="153591" y="944164"/>
                    <a:pt x="188119" y="926305"/>
                  </a:cubicBezTo>
                  <a:cubicBezTo>
                    <a:pt x="222647" y="908446"/>
                    <a:pt x="274637" y="884634"/>
                    <a:pt x="309562" y="883444"/>
                  </a:cubicBezTo>
                  <a:cubicBezTo>
                    <a:pt x="344487" y="882254"/>
                    <a:pt x="362744" y="896540"/>
                    <a:pt x="397669" y="919162"/>
                  </a:cubicBezTo>
                  <a:cubicBezTo>
                    <a:pt x="432594" y="941784"/>
                    <a:pt x="453629" y="960040"/>
                    <a:pt x="519113" y="1019174"/>
                  </a:cubicBezTo>
                  <a:cubicBezTo>
                    <a:pt x="584597" y="1078308"/>
                    <a:pt x="694531" y="1194593"/>
                    <a:pt x="790575" y="1273968"/>
                  </a:cubicBezTo>
                  <a:cubicBezTo>
                    <a:pt x="886619" y="1353343"/>
                    <a:pt x="996950" y="1440656"/>
                    <a:pt x="1095375" y="1495425"/>
                  </a:cubicBezTo>
                  <a:cubicBezTo>
                    <a:pt x="1193800" y="1550194"/>
                    <a:pt x="1308497" y="1585119"/>
                    <a:pt x="1381125" y="1602581"/>
                  </a:cubicBezTo>
                  <a:cubicBezTo>
                    <a:pt x="1453753" y="1620044"/>
                    <a:pt x="1486295" y="1608534"/>
                    <a:pt x="1531142" y="1600200"/>
                  </a:cubicBezTo>
                  <a:cubicBezTo>
                    <a:pt x="1575989" y="1591866"/>
                    <a:pt x="1609725" y="1575594"/>
                    <a:pt x="1650206" y="1552575"/>
                  </a:cubicBezTo>
                  <a:cubicBezTo>
                    <a:pt x="1690687" y="1529556"/>
                    <a:pt x="1741487" y="1490661"/>
                    <a:pt x="1774031" y="1462086"/>
                  </a:cubicBezTo>
                  <a:cubicBezTo>
                    <a:pt x="1806575" y="1433511"/>
                    <a:pt x="1828403" y="1411684"/>
                    <a:pt x="1845468" y="1381125"/>
                  </a:cubicBezTo>
                  <a:cubicBezTo>
                    <a:pt x="1862533" y="1350566"/>
                    <a:pt x="1870471" y="1310481"/>
                    <a:pt x="1876424" y="1278731"/>
                  </a:cubicBezTo>
                  <a:cubicBezTo>
                    <a:pt x="1882377" y="1246981"/>
                    <a:pt x="1882378" y="1220390"/>
                    <a:pt x="1881188" y="1190625"/>
                  </a:cubicBezTo>
                  <a:cubicBezTo>
                    <a:pt x="1879998" y="1160860"/>
                    <a:pt x="1868091" y="1137841"/>
                    <a:pt x="1869281" y="1100138"/>
                  </a:cubicBezTo>
                  <a:cubicBezTo>
                    <a:pt x="1870471" y="1062435"/>
                    <a:pt x="1853803" y="959644"/>
                    <a:pt x="1888331" y="964406"/>
                  </a:cubicBezTo>
                  <a:cubicBezTo>
                    <a:pt x="1922859" y="969168"/>
                    <a:pt x="2012155" y="1085850"/>
                    <a:pt x="2076449" y="1128712"/>
                  </a:cubicBezTo>
                  <a:cubicBezTo>
                    <a:pt x="2140743" y="1171574"/>
                    <a:pt x="2210197" y="1202530"/>
                    <a:pt x="2274094" y="1221580"/>
                  </a:cubicBezTo>
                  <a:cubicBezTo>
                    <a:pt x="2337991" y="1240630"/>
                    <a:pt x="2418953" y="1248568"/>
                    <a:pt x="2459831" y="1243012"/>
                  </a:cubicBezTo>
                  <a:cubicBezTo>
                    <a:pt x="2500709" y="1237456"/>
                    <a:pt x="2499518" y="1206499"/>
                    <a:pt x="2519362" y="1188243"/>
                  </a:cubicBezTo>
                  <a:cubicBezTo>
                    <a:pt x="2528093" y="1164431"/>
                    <a:pt x="2522140" y="1142603"/>
                    <a:pt x="2512218" y="1100137"/>
                  </a:cubicBezTo>
                  <a:cubicBezTo>
                    <a:pt x="2502296" y="1057671"/>
                    <a:pt x="2474118" y="980281"/>
                    <a:pt x="2459831" y="933450"/>
                  </a:cubicBezTo>
                  <a:cubicBezTo>
                    <a:pt x="2445544" y="886619"/>
                    <a:pt x="2420938" y="837405"/>
                    <a:pt x="2426494" y="819149"/>
                  </a:cubicBezTo>
                  <a:lnTo>
                    <a:pt x="2369343" y="683418"/>
                  </a:lnTo>
                  <a:cubicBezTo>
                    <a:pt x="2386409" y="675481"/>
                    <a:pt x="2405063" y="669131"/>
                    <a:pt x="2466975" y="738187"/>
                  </a:cubicBezTo>
                  <a:lnTo>
                    <a:pt x="2664618" y="916781"/>
                  </a:lnTo>
                  <a:cubicBezTo>
                    <a:pt x="2736056" y="977900"/>
                    <a:pt x="2805906" y="1016794"/>
                    <a:pt x="2895600" y="1078706"/>
                  </a:cubicBezTo>
                  <a:lnTo>
                    <a:pt x="3164681" y="1264443"/>
                  </a:lnTo>
                  <a:cubicBezTo>
                    <a:pt x="3263503" y="1317227"/>
                    <a:pt x="3407569" y="1364456"/>
                    <a:pt x="3488531" y="1395412"/>
                  </a:cubicBezTo>
                  <a:cubicBezTo>
                    <a:pt x="3569494" y="1426368"/>
                    <a:pt x="3586956" y="1433512"/>
                    <a:pt x="3650456" y="1450181"/>
                  </a:cubicBezTo>
                  <a:cubicBezTo>
                    <a:pt x="3713956" y="1466850"/>
                    <a:pt x="3796903" y="1475581"/>
                    <a:pt x="3848100" y="1469231"/>
                  </a:cubicBezTo>
                  <a:cubicBezTo>
                    <a:pt x="3899297" y="1462881"/>
                    <a:pt x="3938190" y="1434703"/>
                    <a:pt x="3957637" y="1412081"/>
                  </a:cubicBezTo>
                  <a:cubicBezTo>
                    <a:pt x="3977084" y="1389459"/>
                    <a:pt x="3946525" y="1343421"/>
                    <a:pt x="3964781" y="1333499"/>
                  </a:cubicBezTo>
                  <a:cubicBezTo>
                    <a:pt x="3983037" y="1323577"/>
                    <a:pt x="4033043" y="1346200"/>
                    <a:pt x="4067174" y="1352550"/>
                  </a:cubicBezTo>
                  <a:cubicBezTo>
                    <a:pt x="4100511" y="1357313"/>
                    <a:pt x="4139406" y="1377950"/>
                    <a:pt x="4164806" y="1362075"/>
                  </a:cubicBezTo>
                  <a:cubicBezTo>
                    <a:pt x="4190206" y="1346200"/>
                    <a:pt x="4203303" y="1284287"/>
                    <a:pt x="4219575" y="1257300"/>
                  </a:cubicBezTo>
                  <a:cubicBezTo>
                    <a:pt x="4235847" y="1230313"/>
                    <a:pt x="4239419" y="1206103"/>
                    <a:pt x="4262438" y="1200150"/>
                  </a:cubicBezTo>
                  <a:cubicBezTo>
                    <a:pt x="4285457" y="1194197"/>
                    <a:pt x="4324351" y="1216422"/>
                    <a:pt x="4357688" y="1221581"/>
                  </a:cubicBezTo>
                  <a:cubicBezTo>
                    <a:pt x="4391025" y="1226740"/>
                    <a:pt x="4425155" y="1230312"/>
                    <a:pt x="4462461" y="1231106"/>
                  </a:cubicBezTo>
                  <a:cubicBezTo>
                    <a:pt x="4499767" y="1231900"/>
                    <a:pt x="4547791" y="1230709"/>
                    <a:pt x="4581525" y="1226343"/>
                  </a:cubicBezTo>
                  <a:cubicBezTo>
                    <a:pt x="4615259" y="1221977"/>
                    <a:pt x="4650581" y="1223168"/>
                    <a:pt x="4664868" y="1204912"/>
                  </a:cubicBezTo>
                  <a:cubicBezTo>
                    <a:pt x="4679155" y="1186656"/>
                    <a:pt x="4674393" y="1143792"/>
                    <a:pt x="4667249" y="1116805"/>
                  </a:cubicBezTo>
                  <a:cubicBezTo>
                    <a:pt x="4660105" y="1089818"/>
                    <a:pt x="4635896" y="1067991"/>
                    <a:pt x="4622005" y="1042988"/>
                  </a:cubicBezTo>
                  <a:cubicBezTo>
                    <a:pt x="4608114" y="1017985"/>
                    <a:pt x="4597003" y="994568"/>
                    <a:pt x="4583906" y="966787"/>
                  </a:cubicBezTo>
                  <a:cubicBezTo>
                    <a:pt x="4570809" y="939006"/>
                    <a:pt x="4544219" y="910431"/>
                    <a:pt x="4543425" y="876300"/>
                  </a:cubicBezTo>
                  <a:lnTo>
                    <a:pt x="4541043" y="773906"/>
                  </a:lnTo>
                  <a:cubicBezTo>
                    <a:pt x="4552949" y="743347"/>
                    <a:pt x="4577556" y="712787"/>
                    <a:pt x="4614862" y="692943"/>
                  </a:cubicBezTo>
                  <a:lnTo>
                    <a:pt x="4726781" y="633412"/>
                  </a:lnTo>
                  <a:cubicBezTo>
                    <a:pt x="4754165" y="606028"/>
                    <a:pt x="4794249" y="569118"/>
                    <a:pt x="4779168" y="528637"/>
                  </a:cubicBezTo>
                  <a:lnTo>
                    <a:pt x="4733925" y="407193"/>
                  </a:lnTo>
                  <a:cubicBezTo>
                    <a:pt x="4709319" y="360759"/>
                    <a:pt x="4660900" y="296069"/>
                    <a:pt x="4631531" y="250031"/>
                  </a:cubicBezTo>
                  <a:lnTo>
                    <a:pt x="4543425" y="111918"/>
                  </a:lnTo>
                  <a:lnTo>
                    <a:pt x="4462462" y="0"/>
                  </a:lnTo>
                  <a:lnTo>
                    <a:pt x="4393406" y="173831"/>
                  </a:lnTo>
                  <a:lnTo>
                    <a:pt x="4350543" y="235743"/>
                  </a:lnTo>
                  <a:lnTo>
                    <a:pt x="4255293" y="297656"/>
                  </a:lnTo>
                  <a:lnTo>
                    <a:pt x="3664743" y="595312"/>
                  </a:lnTo>
                  <a:lnTo>
                    <a:pt x="2569368" y="600075"/>
                  </a:lnTo>
                  <a:lnTo>
                    <a:pt x="2469356" y="547687"/>
                  </a:lnTo>
                  <a:lnTo>
                    <a:pt x="2412206" y="535781"/>
                  </a:lnTo>
                  <a:lnTo>
                    <a:pt x="2316956" y="535781"/>
                  </a:lnTo>
                  <a:lnTo>
                    <a:pt x="2259806" y="538162"/>
                  </a:lnTo>
                  <a:lnTo>
                    <a:pt x="2221706" y="526256"/>
                  </a:lnTo>
                  <a:lnTo>
                    <a:pt x="2169318" y="528637"/>
                  </a:lnTo>
                  <a:lnTo>
                    <a:pt x="2126456" y="516731"/>
                  </a:lnTo>
                  <a:lnTo>
                    <a:pt x="2090737" y="514350"/>
                  </a:lnTo>
                  <a:lnTo>
                    <a:pt x="2012156" y="497681"/>
                  </a:lnTo>
                  <a:lnTo>
                    <a:pt x="859631" y="685800"/>
                  </a:lnTo>
                  <a:lnTo>
                    <a:pt x="457200" y="597693"/>
                  </a:lnTo>
                  <a:lnTo>
                    <a:pt x="345281" y="597692"/>
                  </a:lnTo>
                  <a:lnTo>
                    <a:pt x="235743" y="602456"/>
                  </a:lnTo>
                  <a:lnTo>
                    <a:pt x="0" y="664368"/>
                  </a:lnTo>
                  <a:cubicBezTo>
                    <a:pt x="794" y="789781"/>
                    <a:pt x="1587" y="915193"/>
                    <a:pt x="2381" y="1040606"/>
                  </a:cubicBezTo>
                  <a:close/>
                </a:path>
              </a:pathLst>
            </a:custGeom>
            <a:solidFill>
              <a:srgbClr val="97D6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F145A55-3D60-43BD-AC75-EAD997668746}"/>
                </a:ext>
              </a:extLst>
            </p:cNvPr>
            <p:cNvSpPr/>
            <p:nvPr/>
          </p:nvSpPr>
          <p:spPr>
            <a:xfrm>
              <a:off x="314326" y="4397255"/>
              <a:ext cx="2223451" cy="934475"/>
            </a:xfrm>
            <a:custGeom>
              <a:avLst/>
              <a:gdLst>
                <a:gd name="connsiteX0" fmla="*/ 2000250 w 2207418"/>
                <a:gd name="connsiteY0" fmla="*/ 111919 h 921544"/>
                <a:gd name="connsiteX1" fmla="*/ 2183606 w 2207418"/>
                <a:gd name="connsiteY1" fmla="*/ 361950 h 921544"/>
                <a:gd name="connsiteX2" fmla="*/ 2207418 w 2207418"/>
                <a:gd name="connsiteY2" fmla="*/ 450056 h 921544"/>
                <a:gd name="connsiteX3" fmla="*/ 2155031 w 2207418"/>
                <a:gd name="connsiteY3" fmla="*/ 516731 h 921544"/>
                <a:gd name="connsiteX4" fmla="*/ 2133600 w 2207418"/>
                <a:gd name="connsiteY4" fmla="*/ 519112 h 921544"/>
                <a:gd name="connsiteX5" fmla="*/ 2119312 w 2207418"/>
                <a:gd name="connsiteY5" fmla="*/ 526256 h 921544"/>
                <a:gd name="connsiteX6" fmla="*/ 2026443 w 2207418"/>
                <a:gd name="connsiteY6" fmla="*/ 488156 h 921544"/>
                <a:gd name="connsiteX7" fmla="*/ 1850231 w 2207418"/>
                <a:gd name="connsiteY7" fmla="*/ 345281 h 921544"/>
                <a:gd name="connsiteX8" fmla="*/ 1709737 w 2207418"/>
                <a:gd name="connsiteY8" fmla="*/ 242887 h 921544"/>
                <a:gd name="connsiteX9" fmla="*/ 1624012 w 2207418"/>
                <a:gd name="connsiteY9" fmla="*/ 221456 h 921544"/>
                <a:gd name="connsiteX10" fmla="*/ 1578768 w 2207418"/>
                <a:gd name="connsiteY10" fmla="*/ 245269 h 921544"/>
                <a:gd name="connsiteX11" fmla="*/ 1626393 w 2207418"/>
                <a:gd name="connsiteY11" fmla="*/ 397669 h 921544"/>
                <a:gd name="connsiteX12" fmla="*/ 1683543 w 2207418"/>
                <a:gd name="connsiteY12" fmla="*/ 619125 h 921544"/>
                <a:gd name="connsiteX13" fmla="*/ 1635918 w 2207418"/>
                <a:gd name="connsiteY13" fmla="*/ 788194 h 921544"/>
                <a:gd name="connsiteX14" fmla="*/ 1535906 w 2207418"/>
                <a:gd name="connsiteY14" fmla="*/ 902494 h 921544"/>
                <a:gd name="connsiteX15" fmla="*/ 1390650 w 2207418"/>
                <a:gd name="connsiteY15" fmla="*/ 921544 h 921544"/>
                <a:gd name="connsiteX16" fmla="*/ 1364456 w 2207418"/>
                <a:gd name="connsiteY16" fmla="*/ 907256 h 921544"/>
                <a:gd name="connsiteX17" fmla="*/ 1166812 w 2207418"/>
                <a:gd name="connsiteY17" fmla="*/ 833437 h 921544"/>
                <a:gd name="connsiteX18" fmla="*/ 1145381 w 2207418"/>
                <a:gd name="connsiteY18" fmla="*/ 800100 h 921544"/>
                <a:gd name="connsiteX19" fmla="*/ 981075 w 2207418"/>
                <a:gd name="connsiteY19" fmla="*/ 657225 h 921544"/>
                <a:gd name="connsiteX20" fmla="*/ 947737 w 2207418"/>
                <a:gd name="connsiteY20" fmla="*/ 631031 h 921544"/>
                <a:gd name="connsiteX21" fmla="*/ 795337 w 2207418"/>
                <a:gd name="connsiteY21" fmla="*/ 485775 h 921544"/>
                <a:gd name="connsiteX22" fmla="*/ 633412 w 2207418"/>
                <a:gd name="connsiteY22" fmla="*/ 359569 h 921544"/>
                <a:gd name="connsiteX23" fmla="*/ 514350 w 2207418"/>
                <a:gd name="connsiteY23" fmla="*/ 261937 h 921544"/>
                <a:gd name="connsiteX24" fmla="*/ 454818 w 2207418"/>
                <a:gd name="connsiteY24" fmla="*/ 216694 h 921544"/>
                <a:gd name="connsiteX25" fmla="*/ 342900 w 2207418"/>
                <a:gd name="connsiteY25" fmla="*/ 276225 h 921544"/>
                <a:gd name="connsiteX26" fmla="*/ 223837 w 2207418"/>
                <a:gd name="connsiteY26" fmla="*/ 204787 h 921544"/>
                <a:gd name="connsiteX27" fmla="*/ 0 w 2207418"/>
                <a:gd name="connsiteY27" fmla="*/ 297656 h 921544"/>
                <a:gd name="connsiteX28" fmla="*/ 11906 w 2207418"/>
                <a:gd name="connsiteY28" fmla="*/ 240506 h 921544"/>
                <a:gd name="connsiteX29" fmla="*/ 147637 w 2207418"/>
                <a:gd name="connsiteY29" fmla="*/ 219075 h 921544"/>
                <a:gd name="connsiteX30" fmla="*/ 259556 w 2207418"/>
                <a:gd name="connsiteY30" fmla="*/ 216694 h 921544"/>
                <a:gd name="connsiteX31" fmla="*/ 333375 w 2207418"/>
                <a:gd name="connsiteY31" fmla="*/ 266700 h 921544"/>
                <a:gd name="connsiteX32" fmla="*/ 476250 w 2207418"/>
                <a:gd name="connsiteY32" fmla="*/ 214312 h 921544"/>
                <a:gd name="connsiteX33" fmla="*/ 590550 w 2207418"/>
                <a:gd name="connsiteY33" fmla="*/ 214312 h 921544"/>
                <a:gd name="connsiteX34" fmla="*/ 700087 w 2207418"/>
                <a:gd name="connsiteY34" fmla="*/ 221456 h 921544"/>
                <a:gd name="connsiteX35" fmla="*/ 823912 w 2207418"/>
                <a:gd name="connsiteY35" fmla="*/ 216694 h 921544"/>
                <a:gd name="connsiteX36" fmla="*/ 1235868 w 2207418"/>
                <a:gd name="connsiteY36" fmla="*/ 309562 h 921544"/>
                <a:gd name="connsiteX37" fmla="*/ 1381125 w 2207418"/>
                <a:gd name="connsiteY37" fmla="*/ 178594 h 921544"/>
                <a:gd name="connsiteX38" fmla="*/ 1516856 w 2207418"/>
                <a:gd name="connsiteY38" fmla="*/ 171450 h 921544"/>
                <a:gd name="connsiteX39" fmla="*/ 1569243 w 2207418"/>
                <a:gd name="connsiteY39" fmla="*/ 164306 h 921544"/>
                <a:gd name="connsiteX40" fmla="*/ 1614487 w 2207418"/>
                <a:gd name="connsiteY40" fmla="*/ 100012 h 921544"/>
                <a:gd name="connsiteX41" fmla="*/ 1674018 w 2207418"/>
                <a:gd name="connsiteY41" fmla="*/ 78581 h 921544"/>
                <a:gd name="connsiteX42" fmla="*/ 1733550 w 2207418"/>
                <a:gd name="connsiteY42" fmla="*/ 28575 h 921544"/>
                <a:gd name="connsiteX43" fmla="*/ 1766887 w 2207418"/>
                <a:gd name="connsiteY43" fmla="*/ 0 h 921544"/>
                <a:gd name="connsiteX44" fmla="*/ 1816893 w 2207418"/>
                <a:gd name="connsiteY44" fmla="*/ 61912 h 921544"/>
                <a:gd name="connsiteX45" fmla="*/ 1850231 w 2207418"/>
                <a:gd name="connsiteY45" fmla="*/ 97631 h 921544"/>
                <a:gd name="connsiteX46" fmla="*/ 1890712 w 2207418"/>
                <a:gd name="connsiteY46" fmla="*/ 121444 h 921544"/>
                <a:gd name="connsiteX47" fmla="*/ 2000250 w 2207418"/>
                <a:gd name="connsiteY47" fmla="*/ 111919 h 921544"/>
                <a:gd name="connsiteX0" fmla="*/ 2000250 w 2207418"/>
                <a:gd name="connsiteY0" fmla="*/ 112833 h 922458"/>
                <a:gd name="connsiteX1" fmla="*/ 2183606 w 2207418"/>
                <a:gd name="connsiteY1" fmla="*/ 362864 h 922458"/>
                <a:gd name="connsiteX2" fmla="*/ 2207418 w 2207418"/>
                <a:gd name="connsiteY2" fmla="*/ 450970 h 922458"/>
                <a:gd name="connsiteX3" fmla="*/ 2155031 w 2207418"/>
                <a:gd name="connsiteY3" fmla="*/ 517645 h 922458"/>
                <a:gd name="connsiteX4" fmla="*/ 2133600 w 2207418"/>
                <a:gd name="connsiteY4" fmla="*/ 520026 h 922458"/>
                <a:gd name="connsiteX5" fmla="*/ 2119312 w 2207418"/>
                <a:gd name="connsiteY5" fmla="*/ 527170 h 922458"/>
                <a:gd name="connsiteX6" fmla="*/ 2026443 w 2207418"/>
                <a:gd name="connsiteY6" fmla="*/ 489070 h 922458"/>
                <a:gd name="connsiteX7" fmla="*/ 1850231 w 2207418"/>
                <a:gd name="connsiteY7" fmla="*/ 346195 h 922458"/>
                <a:gd name="connsiteX8" fmla="*/ 1709737 w 2207418"/>
                <a:gd name="connsiteY8" fmla="*/ 243801 h 922458"/>
                <a:gd name="connsiteX9" fmla="*/ 1624012 w 2207418"/>
                <a:gd name="connsiteY9" fmla="*/ 222370 h 922458"/>
                <a:gd name="connsiteX10" fmla="*/ 1578768 w 2207418"/>
                <a:gd name="connsiteY10" fmla="*/ 246183 h 922458"/>
                <a:gd name="connsiteX11" fmla="*/ 1626393 w 2207418"/>
                <a:gd name="connsiteY11" fmla="*/ 398583 h 922458"/>
                <a:gd name="connsiteX12" fmla="*/ 1683543 w 2207418"/>
                <a:gd name="connsiteY12" fmla="*/ 620039 h 922458"/>
                <a:gd name="connsiteX13" fmla="*/ 1635918 w 2207418"/>
                <a:gd name="connsiteY13" fmla="*/ 789108 h 922458"/>
                <a:gd name="connsiteX14" fmla="*/ 1535906 w 2207418"/>
                <a:gd name="connsiteY14" fmla="*/ 903408 h 922458"/>
                <a:gd name="connsiteX15" fmla="*/ 1390650 w 2207418"/>
                <a:gd name="connsiteY15" fmla="*/ 922458 h 922458"/>
                <a:gd name="connsiteX16" fmla="*/ 1364456 w 2207418"/>
                <a:gd name="connsiteY16" fmla="*/ 908170 h 922458"/>
                <a:gd name="connsiteX17" fmla="*/ 1166812 w 2207418"/>
                <a:gd name="connsiteY17" fmla="*/ 834351 h 922458"/>
                <a:gd name="connsiteX18" fmla="*/ 1145381 w 2207418"/>
                <a:gd name="connsiteY18" fmla="*/ 801014 h 922458"/>
                <a:gd name="connsiteX19" fmla="*/ 981075 w 2207418"/>
                <a:gd name="connsiteY19" fmla="*/ 658139 h 922458"/>
                <a:gd name="connsiteX20" fmla="*/ 947737 w 2207418"/>
                <a:gd name="connsiteY20" fmla="*/ 631945 h 922458"/>
                <a:gd name="connsiteX21" fmla="*/ 795337 w 2207418"/>
                <a:gd name="connsiteY21" fmla="*/ 486689 h 922458"/>
                <a:gd name="connsiteX22" fmla="*/ 633412 w 2207418"/>
                <a:gd name="connsiteY22" fmla="*/ 360483 h 922458"/>
                <a:gd name="connsiteX23" fmla="*/ 514350 w 2207418"/>
                <a:gd name="connsiteY23" fmla="*/ 262851 h 922458"/>
                <a:gd name="connsiteX24" fmla="*/ 454818 w 2207418"/>
                <a:gd name="connsiteY24" fmla="*/ 217608 h 922458"/>
                <a:gd name="connsiteX25" fmla="*/ 342900 w 2207418"/>
                <a:gd name="connsiteY25" fmla="*/ 277139 h 922458"/>
                <a:gd name="connsiteX26" fmla="*/ 223837 w 2207418"/>
                <a:gd name="connsiteY26" fmla="*/ 205701 h 922458"/>
                <a:gd name="connsiteX27" fmla="*/ 0 w 2207418"/>
                <a:gd name="connsiteY27" fmla="*/ 298570 h 922458"/>
                <a:gd name="connsiteX28" fmla="*/ 11906 w 2207418"/>
                <a:gd name="connsiteY28" fmla="*/ 241420 h 922458"/>
                <a:gd name="connsiteX29" fmla="*/ 147637 w 2207418"/>
                <a:gd name="connsiteY29" fmla="*/ 219989 h 922458"/>
                <a:gd name="connsiteX30" fmla="*/ 259556 w 2207418"/>
                <a:gd name="connsiteY30" fmla="*/ 217608 h 922458"/>
                <a:gd name="connsiteX31" fmla="*/ 333375 w 2207418"/>
                <a:gd name="connsiteY31" fmla="*/ 267614 h 922458"/>
                <a:gd name="connsiteX32" fmla="*/ 476250 w 2207418"/>
                <a:gd name="connsiteY32" fmla="*/ 215226 h 922458"/>
                <a:gd name="connsiteX33" fmla="*/ 590550 w 2207418"/>
                <a:gd name="connsiteY33" fmla="*/ 215226 h 922458"/>
                <a:gd name="connsiteX34" fmla="*/ 700087 w 2207418"/>
                <a:gd name="connsiteY34" fmla="*/ 222370 h 922458"/>
                <a:gd name="connsiteX35" fmla="*/ 823912 w 2207418"/>
                <a:gd name="connsiteY35" fmla="*/ 217608 h 922458"/>
                <a:gd name="connsiteX36" fmla="*/ 1235868 w 2207418"/>
                <a:gd name="connsiteY36" fmla="*/ 310476 h 922458"/>
                <a:gd name="connsiteX37" fmla="*/ 1381125 w 2207418"/>
                <a:gd name="connsiteY37" fmla="*/ 179508 h 922458"/>
                <a:gd name="connsiteX38" fmla="*/ 1516856 w 2207418"/>
                <a:gd name="connsiteY38" fmla="*/ 172364 h 922458"/>
                <a:gd name="connsiteX39" fmla="*/ 1569243 w 2207418"/>
                <a:gd name="connsiteY39" fmla="*/ 165220 h 922458"/>
                <a:gd name="connsiteX40" fmla="*/ 1614487 w 2207418"/>
                <a:gd name="connsiteY40" fmla="*/ 100926 h 922458"/>
                <a:gd name="connsiteX41" fmla="*/ 1674018 w 2207418"/>
                <a:gd name="connsiteY41" fmla="*/ 79495 h 922458"/>
                <a:gd name="connsiteX42" fmla="*/ 1733550 w 2207418"/>
                <a:gd name="connsiteY42" fmla="*/ 29489 h 922458"/>
                <a:gd name="connsiteX43" fmla="*/ 1766887 w 2207418"/>
                <a:gd name="connsiteY43" fmla="*/ 914 h 922458"/>
                <a:gd name="connsiteX44" fmla="*/ 1816893 w 2207418"/>
                <a:gd name="connsiteY44" fmla="*/ 62826 h 922458"/>
                <a:gd name="connsiteX45" fmla="*/ 1850231 w 2207418"/>
                <a:gd name="connsiteY45" fmla="*/ 98545 h 922458"/>
                <a:gd name="connsiteX46" fmla="*/ 1890712 w 2207418"/>
                <a:gd name="connsiteY46" fmla="*/ 122358 h 922458"/>
                <a:gd name="connsiteX47" fmla="*/ 2000250 w 2207418"/>
                <a:gd name="connsiteY47" fmla="*/ 112833 h 922458"/>
                <a:gd name="connsiteX0" fmla="*/ 2000250 w 2207418"/>
                <a:gd name="connsiteY0" fmla="*/ 112833 h 922458"/>
                <a:gd name="connsiteX1" fmla="*/ 2183606 w 2207418"/>
                <a:gd name="connsiteY1" fmla="*/ 362864 h 922458"/>
                <a:gd name="connsiteX2" fmla="*/ 2207418 w 2207418"/>
                <a:gd name="connsiteY2" fmla="*/ 450970 h 922458"/>
                <a:gd name="connsiteX3" fmla="*/ 2155031 w 2207418"/>
                <a:gd name="connsiteY3" fmla="*/ 517645 h 922458"/>
                <a:gd name="connsiteX4" fmla="*/ 2133600 w 2207418"/>
                <a:gd name="connsiteY4" fmla="*/ 520026 h 922458"/>
                <a:gd name="connsiteX5" fmla="*/ 2119312 w 2207418"/>
                <a:gd name="connsiteY5" fmla="*/ 527170 h 922458"/>
                <a:gd name="connsiteX6" fmla="*/ 2026443 w 2207418"/>
                <a:gd name="connsiteY6" fmla="*/ 489070 h 922458"/>
                <a:gd name="connsiteX7" fmla="*/ 1850231 w 2207418"/>
                <a:gd name="connsiteY7" fmla="*/ 346195 h 922458"/>
                <a:gd name="connsiteX8" fmla="*/ 1709737 w 2207418"/>
                <a:gd name="connsiteY8" fmla="*/ 243801 h 922458"/>
                <a:gd name="connsiteX9" fmla="*/ 1624012 w 2207418"/>
                <a:gd name="connsiteY9" fmla="*/ 222370 h 922458"/>
                <a:gd name="connsiteX10" fmla="*/ 1578768 w 2207418"/>
                <a:gd name="connsiteY10" fmla="*/ 246183 h 922458"/>
                <a:gd name="connsiteX11" fmla="*/ 1626393 w 2207418"/>
                <a:gd name="connsiteY11" fmla="*/ 398583 h 922458"/>
                <a:gd name="connsiteX12" fmla="*/ 1683543 w 2207418"/>
                <a:gd name="connsiteY12" fmla="*/ 620039 h 922458"/>
                <a:gd name="connsiteX13" fmla="*/ 1635918 w 2207418"/>
                <a:gd name="connsiteY13" fmla="*/ 789108 h 922458"/>
                <a:gd name="connsiteX14" fmla="*/ 1535906 w 2207418"/>
                <a:gd name="connsiteY14" fmla="*/ 903408 h 922458"/>
                <a:gd name="connsiteX15" fmla="*/ 1390650 w 2207418"/>
                <a:gd name="connsiteY15" fmla="*/ 922458 h 922458"/>
                <a:gd name="connsiteX16" fmla="*/ 1364456 w 2207418"/>
                <a:gd name="connsiteY16" fmla="*/ 908170 h 922458"/>
                <a:gd name="connsiteX17" fmla="*/ 1166812 w 2207418"/>
                <a:gd name="connsiteY17" fmla="*/ 834351 h 922458"/>
                <a:gd name="connsiteX18" fmla="*/ 1145381 w 2207418"/>
                <a:gd name="connsiteY18" fmla="*/ 801014 h 922458"/>
                <a:gd name="connsiteX19" fmla="*/ 981075 w 2207418"/>
                <a:gd name="connsiteY19" fmla="*/ 658139 h 922458"/>
                <a:gd name="connsiteX20" fmla="*/ 947737 w 2207418"/>
                <a:gd name="connsiteY20" fmla="*/ 631945 h 922458"/>
                <a:gd name="connsiteX21" fmla="*/ 795337 w 2207418"/>
                <a:gd name="connsiteY21" fmla="*/ 486689 h 922458"/>
                <a:gd name="connsiteX22" fmla="*/ 633412 w 2207418"/>
                <a:gd name="connsiteY22" fmla="*/ 360483 h 922458"/>
                <a:gd name="connsiteX23" fmla="*/ 514350 w 2207418"/>
                <a:gd name="connsiteY23" fmla="*/ 262851 h 922458"/>
                <a:gd name="connsiteX24" fmla="*/ 454818 w 2207418"/>
                <a:gd name="connsiteY24" fmla="*/ 217608 h 922458"/>
                <a:gd name="connsiteX25" fmla="*/ 342900 w 2207418"/>
                <a:gd name="connsiteY25" fmla="*/ 277139 h 922458"/>
                <a:gd name="connsiteX26" fmla="*/ 223837 w 2207418"/>
                <a:gd name="connsiteY26" fmla="*/ 205701 h 922458"/>
                <a:gd name="connsiteX27" fmla="*/ 0 w 2207418"/>
                <a:gd name="connsiteY27" fmla="*/ 298570 h 922458"/>
                <a:gd name="connsiteX28" fmla="*/ 11906 w 2207418"/>
                <a:gd name="connsiteY28" fmla="*/ 241420 h 922458"/>
                <a:gd name="connsiteX29" fmla="*/ 147637 w 2207418"/>
                <a:gd name="connsiteY29" fmla="*/ 219989 h 922458"/>
                <a:gd name="connsiteX30" fmla="*/ 259556 w 2207418"/>
                <a:gd name="connsiteY30" fmla="*/ 217608 h 922458"/>
                <a:gd name="connsiteX31" fmla="*/ 333375 w 2207418"/>
                <a:gd name="connsiteY31" fmla="*/ 267614 h 922458"/>
                <a:gd name="connsiteX32" fmla="*/ 476250 w 2207418"/>
                <a:gd name="connsiteY32" fmla="*/ 215226 h 922458"/>
                <a:gd name="connsiteX33" fmla="*/ 590550 w 2207418"/>
                <a:gd name="connsiteY33" fmla="*/ 215226 h 922458"/>
                <a:gd name="connsiteX34" fmla="*/ 700087 w 2207418"/>
                <a:gd name="connsiteY34" fmla="*/ 222370 h 922458"/>
                <a:gd name="connsiteX35" fmla="*/ 823912 w 2207418"/>
                <a:gd name="connsiteY35" fmla="*/ 217608 h 922458"/>
                <a:gd name="connsiteX36" fmla="*/ 1235868 w 2207418"/>
                <a:gd name="connsiteY36" fmla="*/ 310476 h 922458"/>
                <a:gd name="connsiteX37" fmla="*/ 1381125 w 2207418"/>
                <a:gd name="connsiteY37" fmla="*/ 179508 h 922458"/>
                <a:gd name="connsiteX38" fmla="*/ 1516856 w 2207418"/>
                <a:gd name="connsiteY38" fmla="*/ 172364 h 922458"/>
                <a:gd name="connsiteX39" fmla="*/ 1569243 w 2207418"/>
                <a:gd name="connsiteY39" fmla="*/ 165220 h 922458"/>
                <a:gd name="connsiteX40" fmla="*/ 1614487 w 2207418"/>
                <a:gd name="connsiteY40" fmla="*/ 100926 h 922458"/>
                <a:gd name="connsiteX41" fmla="*/ 1674018 w 2207418"/>
                <a:gd name="connsiteY41" fmla="*/ 79495 h 922458"/>
                <a:gd name="connsiteX42" fmla="*/ 1733550 w 2207418"/>
                <a:gd name="connsiteY42" fmla="*/ 29489 h 922458"/>
                <a:gd name="connsiteX43" fmla="*/ 1766887 w 2207418"/>
                <a:gd name="connsiteY43" fmla="*/ 914 h 922458"/>
                <a:gd name="connsiteX44" fmla="*/ 1816893 w 2207418"/>
                <a:gd name="connsiteY44" fmla="*/ 62826 h 922458"/>
                <a:gd name="connsiteX45" fmla="*/ 1850231 w 2207418"/>
                <a:gd name="connsiteY45" fmla="*/ 98545 h 922458"/>
                <a:gd name="connsiteX46" fmla="*/ 1890712 w 2207418"/>
                <a:gd name="connsiteY46" fmla="*/ 122358 h 922458"/>
                <a:gd name="connsiteX47" fmla="*/ 2000250 w 2207418"/>
                <a:gd name="connsiteY47" fmla="*/ 112833 h 922458"/>
                <a:gd name="connsiteX0" fmla="*/ 2000250 w 2207418"/>
                <a:gd name="connsiteY0" fmla="*/ 112833 h 922458"/>
                <a:gd name="connsiteX1" fmla="*/ 2183606 w 2207418"/>
                <a:gd name="connsiteY1" fmla="*/ 362864 h 922458"/>
                <a:gd name="connsiteX2" fmla="*/ 2207418 w 2207418"/>
                <a:gd name="connsiteY2" fmla="*/ 450970 h 922458"/>
                <a:gd name="connsiteX3" fmla="*/ 2155031 w 2207418"/>
                <a:gd name="connsiteY3" fmla="*/ 517645 h 922458"/>
                <a:gd name="connsiteX4" fmla="*/ 2133600 w 2207418"/>
                <a:gd name="connsiteY4" fmla="*/ 520026 h 922458"/>
                <a:gd name="connsiteX5" fmla="*/ 2119312 w 2207418"/>
                <a:gd name="connsiteY5" fmla="*/ 527170 h 922458"/>
                <a:gd name="connsiteX6" fmla="*/ 2026443 w 2207418"/>
                <a:gd name="connsiteY6" fmla="*/ 489070 h 922458"/>
                <a:gd name="connsiteX7" fmla="*/ 1850231 w 2207418"/>
                <a:gd name="connsiteY7" fmla="*/ 346195 h 922458"/>
                <a:gd name="connsiteX8" fmla="*/ 1709737 w 2207418"/>
                <a:gd name="connsiteY8" fmla="*/ 243801 h 922458"/>
                <a:gd name="connsiteX9" fmla="*/ 1624012 w 2207418"/>
                <a:gd name="connsiteY9" fmla="*/ 222370 h 922458"/>
                <a:gd name="connsiteX10" fmla="*/ 1578768 w 2207418"/>
                <a:gd name="connsiteY10" fmla="*/ 246183 h 922458"/>
                <a:gd name="connsiteX11" fmla="*/ 1626393 w 2207418"/>
                <a:gd name="connsiteY11" fmla="*/ 398583 h 922458"/>
                <a:gd name="connsiteX12" fmla="*/ 1683543 w 2207418"/>
                <a:gd name="connsiteY12" fmla="*/ 620039 h 922458"/>
                <a:gd name="connsiteX13" fmla="*/ 1635918 w 2207418"/>
                <a:gd name="connsiteY13" fmla="*/ 789108 h 922458"/>
                <a:gd name="connsiteX14" fmla="*/ 1535906 w 2207418"/>
                <a:gd name="connsiteY14" fmla="*/ 903408 h 922458"/>
                <a:gd name="connsiteX15" fmla="*/ 1390650 w 2207418"/>
                <a:gd name="connsiteY15" fmla="*/ 922458 h 922458"/>
                <a:gd name="connsiteX16" fmla="*/ 1364456 w 2207418"/>
                <a:gd name="connsiteY16" fmla="*/ 908170 h 922458"/>
                <a:gd name="connsiteX17" fmla="*/ 1166812 w 2207418"/>
                <a:gd name="connsiteY17" fmla="*/ 834351 h 922458"/>
                <a:gd name="connsiteX18" fmla="*/ 1145381 w 2207418"/>
                <a:gd name="connsiteY18" fmla="*/ 801014 h 922458"/>
                <a:gd name="connsiteX19" fmla="*/ 981075 w 2207418"/>
                <a:gd name="connsiteY19" fmla="*/ 658139 h 922458"/>
                <a:gd name="connsiteX20" fmla="*/ 947737 w 2207418"/>
                <a:gd name="connsiteY20" fmla="*/ 631945 h 922458"/>
                <a:gd name="connsiteX21" fmla="*/ 795337 w 2207418"/>
                <a:gd name="connsiteY21" fmla="*/ 486689 h 922458"/>
                <a:gd name="connsiteX22" fmla="*/ 633412 w 2207418"/>
                <a:gd name="connsiteY22" fmla="*/ 360483 h 922458"/>
                <a:gd name="connsiteX23" fmla="*/ 514350 w 2207418"/>
                <a:gd name="connsiteY23" fmla="*/ 262851 h 922458"/>
                <a:gd name="connsiteX24" fmla="*/ 454818 w 2207418"/>
                <a:gd name="connsiteY24" fmla="*/ 217608 h 922458"/>
                <a:gd name="connsiteX25" fmla="*/ 342900 w 2207418"/>
                <a:gd name="connsiteY25" fmla="*/ 277139 h 922458"/>
                <a:gd name="connsiteX26" fmla="*/ 223837 w 2207418"/>
                <a:gd name="connsiteY26" fmla="*/ 205701 h 922458"/>
                <a:gd name="connsiteX27" fmla="*/ 0 w 2207418"/>
                <a:gd name="connsiteY27" fmla="*/ 298570 h 922458"/>
                <a:gd name="connsiteX28" fmla="*/ 11906 w 2207418"/>
                <a:gd name="connsiteY28" fmla="*/ 241420 h 922458"/>
                <a:gd name="connsiteX29" fmla="*/ 147637 w 2207418"/>
                <a:gd name="connsiteY29" fmla="*/ 219989 h 922458"/>
                <a:gd name="connsiteX30" fmla="*/ 259556 w 2207418"/>
                <a:gd name="connsiteY30" fmla="*/ 217608 h 922458"/>
                <a:gd name="connsiteX31" fmla="*/ 333375 w 2207418"/>
                <a:gd name="connsiteY31" fmla="*/ 267614 h 922458"/>
                <a:gd name="connsiteX32" fmla="*/ 476250 w 2207418"/>
                <a:gd name="connsiteY32" fmla="*/ 215226 h 922458"/>
                <a:gd name="connsiteX33" fmla="*/ 590550 w 2207418"/>
                <a:gd name="connsiteY33" fmla="*/ 215226 h 922458"/>
                <a:gd name="connsiteX34" fmla="*/ 700087 w 2207418"/>
                <a:gd name="connsiteY34" fmla="*/ 222370 h 922458"/>
                <a:gd name="connsiteX35" fmla="*/ 823912 w 2207418"/>
                <a:gd name="connsiteY35" fmla="*/ 217608 h 922458"/>
                <a:gd name="connsiteX36" fmla="*/ 1235868 w 2207418"/>
                <a:gd name="connsiteY36" fmla="*/ 310476 h 922458"/>
                <a:gd name="connsiteX37" fmla="*/ 1381125 w 2207418"/>
                <a:gd name="connsiteY37" fmla="*/ 179508 h 922458"/>
                <a:gd name="connsiteX38" fmla="*/ 1516856 w 2207418"/>
                <a:gd name="connsiteY38" fmla="*/ 172364 h 922458"/>
                <a:gd name="connsiteX39" fmla="*/ 1569243 w 2207418"/>
                <a:gd name="connsiteY39" fmla="*/ 165220 h 922458"/>
                <a:gd name="connsiteX40" fmla="*/ 1614487 w 2207418"/>
                <a:gd name="connsiteY40" fmla="*/ 100926 h 922458"/>
                <a:gd name="connsiteX41" fmla="*/ 1674018 w 2207418"/>
                <a:gd name="connsiteY41" fmla="*/ 79495 h 922458"/>
                <a:gd name="connsiteX42" fmla="*/ 1733550 w 2207418"/>
                <a:gd name="connsiteY42" fmla="*/ 29489 h 922458"/>
                <a:gd name="connsiteX43" fmla="*/ 1766887 w 2207418"/>
                <a:gd name="connsiteY43" fmla="*/ 914 h 922458"/>
                <a:gd name="connsiteX44" fmla="*/ 1816893 w 2207418"/>
                <a:gd name="connsiteY44" fmla="*/ 62826 h 922458"/>
                <a:gd name="connsiteX45" fmla="*/ 1850231 w 2207418"/>
                <a:gd name="connsiteY45" fmla="*/ 98545 h 922458"/>
                <a:gd name="connsiteX46" fmla="*/ 1890712 w 2207418"/>
                <a:gd name="connsiteY46" fmla="*/ 122358 h 922458"/>
                <a:gd name="connsiteX47" fmla="*/ 2000250 w 2207418"/>
                <a:gd name="connsiteY47" fmla="*/ 112833 h 922458"/>
                <a:gd name="connsiteX0" fmla="*/ 2000250 w 2207418"/>
                <a:gd name="connsiteY0" fmla="*/ 112833 h 922458"/>
                <a:gd name="connsiteX1" fmla="*/ 2183606 w 2207418"/>
                <a:gd name="connsiteY1" fmla="*/ 362864 h 922458"/>
                <a:gd name="connsiteX2" fmla="*/ 2207418 w 2207418"/>
                <a:gd name="connsiteY2" fmla="*/ 450970 h 922458"/>
                <a:gd name="connsiteX3" fmla="*/ 2155031 w 2207418"/>
                <a:gd name="connsiteY3" fmla="*/ 517645 h 922458"/>
                <a:gd name="connsiteX4" fmla="*/ 2133600 w 2207418"/>
                <a:gd name="connsiteY4" fmla="*/ 520026 h 922458"/>
                <a:gd name="connsiteX5" fmla="*/ 2119312 w 2207418"/>
                <a:gd name="connsiteY5" fmla="*/ 527170 h 922458"/>
                <a:gd name="connsiteX6" fmla="*/ 2026443 w 2207418"/>
                <a:gd name="connsiteY6" fmla="*/ 489070 h 922458"/>
                <a:gd name="connsiteX7" fmla="*/ 1850231 w 2207418"/>
                <a:gd name="connsiteY7" fmla="*/ 346195 h 922458"/>
                <a:gd name="connsiteX8" fmla="*/ 1709737 w 2207418"/>
                <a:gd name="connsiteY8" fmla="*/ 243801 h 922458"/>
                <a:gd name="connsiteX9" fmla="*/ 1624012 w 2207418"/>
                <a:gd name="connsiteY9" fmla="*/ 222370 h 922458"/>
                <a:gd name="connsiteX10" fmla="*/ 1578768 w 2207418"/>
                <a:gd name="connsiteY10" fmla="*/ 246183 h 922458"/>
                <a:gd name="connsiteX11" fmla="*/ 1626393 w 2207418"/>
                <a:gd name="connsiteY11" fmla="*/ 398583 h 922458"/>
                <a:gd name="connsiteX12" fmla="*/ 1683543 w 2207418"/>
                <a:gd name="connsiteY12" fmla="*/ 620039 h 922458"/>
                <a:gd name="connsiteX13" fmla="*/ 1635918 w 2207418"/>
                <a:gd name="connsiteY13" fmla="*/ 789108 h 922458"/>
                <a:gd name="connsiteX14" fmla="*/ 1535906 w 2207418"/>
                <a:gd name="connsiteY14" fmla="*/ 903408 h 922458"/>
                <a:gd name="connsiteX15" fmla="*/ 1390650 w 2207418"/>
                <a:gd name="connsiteY15" fmla="*/ 922458 h 922458"/>
                <a:gd name="connsiteX16" fmla="*/ 1364456 w 2207418"/>
                <a:gd name="connsiteY16" fmla="*/ 908170 h 922458"/>
                <a:gd name="connsiteX17" fmla="*/ 1166812 w 2207418"/>
                <a:gd name="connsiteY17" fmla="*/ 834351 h 922458"/>
                <a:gd name="connsiteX18" fmla="*/ 1145381 w 2207418"/>
                <a:gd name="connsiteY18" fmla="*/ 801014 h 922458"/>
                <a:gd name="connsiteX19" fmla="*/ 981075 w 2207418"/>
                <a:gd name="connsiteY19" fmla="*/ 658139 h 922458"/>
                <a:gd name="connsiteX20" fmla="*/ 947737 w 2207418"/>
                <a:gd name="connsiteY20" fmla="*/ 631945 h 922458"/>
                <a:gd name="connsiteX21" fmla="*/ 795337 w 2207418"/>
                <a:gd name="connsiteY21" fmla="*/ 486689 h 922458"/>
                <a:gd name="connsiteX22" fmla="*/ 633412 w 2207418"/>
                <a:gd name="connsiteY22" fmla="*/ 360483 h 922458"/>
                <a:gd name="connsiteX23" fmla="*/ 514350 w 2207418"/>
                <a:gd name="connsiteY23" fmla="*/ 262851 h 922458"/>
                <a:gd name="connsiteX24" fmla="*/ 454818 w 2207418"/>
                <a:gd name="connsiteY24" fmla="*/ 217608 h 922458"/>
                <a:gd name="connsiteX25" fmla="*/ 342900 w 2207418"/>
                <a:gd name="connsiteY25" fmla="*/ 277139 h 922458"/>
                <a:gd name="connsiteX26" fmla="*/ 223837 w 2207418"/>
                <a:gd name="connsiteY26" fmla="*/ 205701 h 922458"/>
                <a:gd name="connsiteX27" fmla="*/ 0 w 2207418"/>
                <a:gd name="connsiteY27" fmla="*/ 298570 h 922458"/>
                <a:gd name="connsiteX28" fmla="*/ 11906 w 2207418"/>
                <a:gd name="connsiteY28" fmla="*/ 241420 h 922458"/>
                <a:gd name="connsiteX29" fmla="*/ 147637 w 2207418"/>
                <a:gd name="connsiteY29" fmla="*/ 219989 h 922458"/>
                <a:gd name="connsiteX30" fmla="*/ 259556 w 2207418"/>
                <a:gd name="connsiteY30" fmla="*/ 217608 h 922458"/>
                <a:gd name="connsiteX31" fmla="*/ 333375 w 2207418"/>
                <a:gd name="connsiteY31" fmla="*/ 267614 h 922458"/>
                <a:gd name="connsiteX32" fmla="*/ 476250 w 2207418"/>
                <a:gd name="connsiteY32" fmla="*/ 215226 h 922458"/>
                <a:gd name="connsiteX33" fmla="*/ 590550 w 2207418"/>
                <a:gd name="connsiteY33" fmla="*/ 215226 h 922458"/>
                <a:gd name="connsiteX34" fmla="*/ 700087 w 2207418"/>
                <a:gd name="connsiteY34" fmla="*/ 222370 h 922458"/>
                <a:gd name="connsiteX35" fmla="*/ 823912 w 2207418"/>
                <a:gd name="connsiteY35" fmla="*/ 217608 h 922458"/>
                <a:gd name="connsiteX36" fmla="*/ 1235868 w 2207418"/>
                <a:gd name="connsiteY36" fmla="*/ 310476 h 922458"/>
                <a:gd name="connsiteX37" fmla="*/ 1381125 w 2207418"/>
                <a:gd name="connsiteY37" fmla="*/ 179508 h 922458"/>
                <a:gd name="connsiteX38" fmla="*/ 1516856 w 2207418"/>
                <a:gd name="connsiteY38" fmla="*/ 172364 h 922458"/>
                <a:gd name="connsiteX39" fmla="*/ 1569243 w 2207418"/>
                <a:gd name="connsiteY39" fmla="*/ 165220 h 922458"/>
                <a:gd name="connsiteX40" fmla="*/ 1614487 w 2207418"/>
                <a:gd name="connsiteY40" fmla="*/ 100926 h 922458"/>
                <a:gd name="connsiteX41" fmla="*/ 1674018 w 2207418"/>
                <a:gd name="connsiteY41" fmla="*/ 79495 h 922458"/>
                <a:gd name="connsiteX42" fmla="*/ 1733550 w 2207418"/>
                <a:gd name="connsiteY42" fmla="*/ 29489 h 922458"/>
                <a:gd name="connsiteX43" fmla="*/ 1766887 w 2207418"/>
                <a:gd name="connsiteY43" fmla="*/ 914 h 922458"/>
                <a:gd name="connsiteX44" fmla="*/ 1816893 w 2207418"/>
                <a:gd name="connsiteY44" fmla="*/ 62826 h 922458"/>
                <a:gd name="connsiteX45" fmla="*/ 1850231 w 2207418"/>
                <a:gd name="connsiteY45" fmla="*/ 98545 h 922458"/>
                <a:gd name="connsiteX46" fmla="*/ 1890712 w 2207418"/>
                <a:gd name="connsiteY46" fmla="*/ 122358 h 922458"/>
                <a:gd name="connsiteX47" fmla="*/ 2000250 w 2207418"/>
                <a:gd name="connsiteY47" fmla="*/ 112833 h 922458"/>
                <a:gd name="connsiteX0" fmla="*/ 2000250 w 2207418"/>
                <a:gd name="connsiteY0" fmla="*/ 112833 h 922458"/>
                <a:gd name="connsiteX1" fmla="*/ 2183606 w 2207418"/>
                <a:gd name="connsiteY1" fmla="*/ 362864 h 922458"/>
                <a:gd name="connsiteX2" fmla="*/ 2207418 w 2207418"/>
                <a:gd name="connsiteY2" fmla="*/ 450970 h 922458"/>
                <a:gd name="connsiteX3" fmla="*/ 2155031 w 2207418"/>
                <a:gd name="connsiteY3" fmla="*/ 517645 h 922458"/>
                <a:gd name="connsiteX4" fmla="*/ 2133600 w 2207418"/>
                <a:gd name="connsiteY4" fmla="*/ 520026 h 922458"/>
                <a:gd name="connsiteX5" fmla="*/ 2119312 w 2207418"/>
                <a:gd name="connsiteY5" fmla="*/ 527170 h 922458"/>
                <a:gd name="connsiteX6" fmla="*/ 2026443 w 2207418"/>
                <a:gd name="connsiteY6" fmla="*/ 489070 h 922458"/>
                <a:gd name="connsiteX7" fmla="*/ 1850231 w 2207418"/>
                <a:gd name="connsiteY7" fmla="*/ 346195 h 922458"/>
                <a:gd name="connsiteX8" fmla="*/ 1709737 w 2207418"/>
                <a:gd name="connsiteY8" fmla="*/ 243801 h 922458"/>
                <a:gd name="connsiteX9" fmla="*/ 1624012 w 2207418"/>
                <a:gd name="connsiteY9" fmla="*/ 222370 h 922458"/>
                <a:gd name="connsiteX10" fmla="*/ 1578768 w 2207418"/>
                <a:gd name="connsiteY10" fmla="*/ 246183 h 922458"/>
                <a:gd name="connsiteX11" fmla="*/ 1626393 w 2207418"/>
                <a:gd name="connsiteY11" fmla="*/ 398583 h 922458"/>
                <a:gd name="connsiteX12" fmla="*/ 1683543 w 2207418"/>
                <a:gd name="connsiteY12" fmla="*/ 620039 h 922458"/>
                <a:gd name="connsiteX13" fmla="*/ 1635918 w 2207418"/>
                <a:gd name="connsiteY13" fmla="*/ 789108 h 922458"/>
                <a:gd name="connsiteX14" fmla="*/ 1535906 w 2207418"/>
                <a:gd name="connsiteY14" fmla="*/ 903408 h 922458"/>
                <a:gd name="connsiteX15" fmla="*/ 1390650 w 2207418"/>
                <a:gd name="connsiteY15" fmla="*/ 922458 h 922458"/>
                <a:gd name="connsiteX16" fmla="*/ 1364456 w 2207418"/>
                <a:gd name="connsiteY16" fmla="*/ 908170 h 922458"/>
                <a:gd name="connsiteX17" fmla="*/ 1166812 w 2207418"/>
                <a:gd name="connsiteY17" fmla="*/ 834351 h 922458"/>
                <a:gd name="connsiteX18" fmla="*/ 1145381 w 2207418"/>
                <a:gd name="connsiteY18" fmla="*/ 801014 h 922458"/>
                <a:gd name="connsiteX19" fmla="*/ 981075 w 2207418"/>
                <a:gd name="connsiteY19" fmla="*/ 658139 h 922458"/>
                <a:gd name="connsiteX20" fmla="*/ 947737 w 2207418"/>
                <a:gd name="connsiteY20" fmla="*/ 631945 h 922458"/>
                <a:gd name="connsiteX21" fmla="*/ 795337 w 2207418"/>
                <a:gd name="connsiteY21" fmla="*/ 486689 h 922458"/>
                <a:gd name="connsiteX22" fmla="*/ 633412 w 2207418"/>
                <a:gd name="connsiteY22" fmla="*/ 360483 h 922458"/>
                <a:gd name="connsiteX23" fmla="*/ 514350 w 2207418"/>
                <a:gd name="connsiteY23" fmla="*/ 262851 h 922458"/>
                <a:gd name="connsiteX24" fmla="*/ 454818 w 2207418"/>
                <a:gd name="connsiteY24" fmla="*/ 217608 h 922458"/>
                <a:gd name="connsiteX25" fmla="*/ 342900 w 2207418"/>
                <a:gd name="connsiteY25" fmla="*/ 277139 h 922458"/>
                <a:gd name="connsiteX26" fmla="*/ 223837 w 2207418"/>
                <a:gd name="connsiteY26" fmla="*/ 205701 h 922458"/>
                <a:gd name="connsiteX27" fmla="*/ 0 w 2207418"/>
                <a:gd name="connsiteY27" fmla="*/ 298570 h 922458"/>
                <a:gd name="connsiteX28" fmla="*/ 11906 w 2207418"/>
                <a:gd name="connsiteY28" fmla="*/ 241420 h 922458"/>
                <a:gd name="connsiteX29" fmla="*/ 147637 w 2207418"/>
                <a:gd name="connsiteY29" fmla="*/ 219989 h 922458"/>
                <a:gd name="connsiteX30" fmla="*/ 259556 w 2207418"/>
                <a:gd name="connsiteY30" fmla="*/ 217608 h 922458"/>
                <a:gd name="connsiteX31" fmla="*/ 333375 w 2207418"/>
                <a:gd name="connsiteY31" fmla="*/ 267614 h 922458"/>
                <a:gd name="connsiteX32" fmla="*/ 476250 w 2207418"/>
                <a:gd name="connsiteY32" fmla="*/ 215226 h 922458"/>
                <a:gd name="connsiteX33" fmla="*/ 590550 w 2207418"/>
                <a:gd name="connsiteY33" fmla="*/ 215226 h 922458"/>
                <a:gd name="connsiteX34" fmla="*/ 700087 w 2207418"/>
                <a:gd name="connsiteY34" fmla="*/ 222370 h 922458"/>
                <a:gd name="connsiteX35" fmla="*/ 823912 w 2207418"/>
                <a:gd name="connsiteY35" fmla="*/ 217608 h 922458"/>
                <a:gd name="connsiteX36" fmla="*/ 1235868 w 2207418"/>
                <a:gd name="connsiteY36" fmla="*/ 310476 h 922458"/>
                <a:gd name="connsiteX37" fmla="*/ 1381125 w 2207418"/>
                <a:gd name="connsiteY37" fmla="*/ 179508 h 922458"/>
                <a:gd name="connsiteX38" fmla="*/ 1516856 w 2207418"/>
                <a:gd name="connsiteY38" fmla="*/ 172364 h 922458"/>
                <a:gd name="connsiteX39" fmla="*/ 1569243 w 2207418"/>
                <a:gd name="connsiteY39" fmla="*/ 165220 h 922458"/>
                <a:gd name="connsiteX40" fmla="*/ 1614487 w 2207418"/>
                <a:gd name="connsiteY40" fmla="*/ 100926 h 922458"/>
                <a:gd name="connsiteX41" fmla="*/ 1674018 w 2207418"/>
                <a:gd name="connsiteY41" fmla="*/ 79495 h 922458"/>
                <a:gd name="connsiteX42" fmla="*/ 1733550 w 2207418"/>
                <a:gd name="connsiteY42" fmla="*/ 29489 h 922458"/>
                <a:gd name="connsiteX43" fmla="*/ 1766887 w 2207418"/>
                <a:gd name="connsiteY43" fmla="*/ 914 h 922458"/>
                <a:gd name="connsiteX44" fmla="*/ 1816893 w 2207418"/>
                <a:gd name="connsiteY44" fmla="*/ 62826 h 922458"/>
                <a:gd name="connsiteX45" fmla="*/ 1850231 w 2207418"/>
                <a:gd name="connsiteY45" fmla="*/ 98545 h 922458"/>
                <a:gd name="connsiteX46" fmla="*/ 1890712 w 2207418"/>
                <a:gd name="connsiteY46" fmla="*/ 122358 h 922458"/>
                <a:gd name="connsiteX47" fmla="*/ 2000250 w 2207418"/>
                <a:gd name="connsiteY47" fmla="*/ 112833 h 922458"/>
                <a:gd name="connsiteX0" fmla="*/ 2007394 w 2214562"/>
                <a:gd name="connsiteY0" fmla="*/ 112833 h 922458"/>
                <a:gd name="connsiteX1" fmla="*/ 2190750 w 2214562"/>
                <a:gd name="connsiteY1" fmla="*/ 362864 h 922458"/>
                <a:gd name="connsiteX2" fmla="*/ 2214562 w 2214562"/>
                <a:gd name="connsiteY2" fmla="*/ 450970 h 922458"/>
                <a:gd name="connsiteX3" fmla="*/ 2162175 w 2214562"/>
                <a:gd name="connsiteY3" fmla="*/ 517645 h 922458"/>
                <a:gd name="connsiteX4" fmla="*/ 2140744 w 2214562"/>
                <a:gd name="connsiteY4" fmla="*/ 520026 h 922458"/>
                <a:gd name="connsiteX5" fmla="*/ 2126456 w 2214562"/>
                <a:gd name="connsiteY5" fmla="*/ 527170 h 922458"/>
                <a:gd name="connsiteX6" fmla="*/ 2033587 w 2214562"/>
                <a:gd name="connsiteY6" fmla="*/ 489070 h 922458"/>
                <a:gd name="connsiteX7" fmla="*/ 1857375 w 2214562"/>
                <a:gd name="connsiteY7" fmla="*/ 346195 h 922458"/>
                <a:gd name="connsiteX8" fmla="*/ 1716881 w 2214562"/>
                <a:gd name="connsiteY8" fmla="*/ 243801 h 922458"/>
                <a:gd name="connsiteX9" fmla="*/ 1631156 w 2214562"/>
                <a:gd name="connsiteY9" fmla="*/ 222370 h 922458"/>
                <a:gd name="connsiteX10" fmla="*/ 1585912 w 2214562"/>
                <a:gd name="connsiteY10" fmla="*/ 246183 h 922458"/>
                <a:gd name="connsiteX11" fmla="*/ 1633537 w 2214562"/>
                <a:gd name="connsiteY11" fmla="*/ 398583 h 922458"/>
                <a:gd name="connsiteX12" fmla="*/ 1690687 w 2214562"/>
                <a:gd name="connsiteY12" fmla="*/ 620039 h 922458"/>
                <a:gd name="connsiteX13" fmla="*/ 1643062 w 2214562"/>
                <a:gd name="connsiteY13" fmla="*/ 789108 h 922458"/>
                <a:gd name="connsiteX14" fmla="*/ 1543050 w 2214562"/>
                <a:gd name="connsiteY14" fmla="*/ 903408 h 922458"/>
                <a:gd name="connsiteX15" fmla="*/ 1397794 w 2214562"/>
                <a:gd name="connsiteY15" fmla="*/ 922458 h 922458"/>
                <a:gd name="connsiteX16" fmla="*/ 1371600 w 2214562"/>
                <a:gd name="connsiteY16" fmla="*/ 908170 h 922458"/>
                <a:gd name="connsiteX17" fmla="*/ 1173956 w 2214562"/>
                <a:gd name="connsiteY17" fmla="*/ 834351 h 922458"/>
                <a:gd name="connsiteX18" fmla="*/ 1152525 w 2214562"/>
                <a:gd name="connsiteY18" fmla="*/ 801014 h 922458"/>
                <a:gd name="connsiteX19" fmla="*/ 988219 w 2214562"/>
                <a:gd name="connsiteY19" fmla="*/ 658139 h 922458"/>
                <a:gd name="connsiteX20" fmla="*/ 954881 w 2214562"/>
                <a:gd name="connsiteY20" fmla="*/ 631945 h 922458"/>
                <a:gd name="connsiteX21" fmla="*/ 802481 w 2214562"/>
                <a:gd name="connsiteY21" fmla="*/ 486689 h 922458"/>
                <a:gd name="connsiteX22" fmla="*/ 640556 w 2214562"/>
                <a:gd name="connsiteY22" fmla="*/ 360483 h 922458"/>
                <a:gd name="connsiteX23" fmla="*/ 521494 w 2214562"/>
                <a:gd name="connsiteY23" fmla="*/ 262851 h 922458"/>
                <a:gd name="connsiteX24" fmla="*/ 461962 w 2214562"/>
                <a:gd name="connsiteY24" fmla="*/ 217608 h 922458"/>
                <a:gd name="connsiteX25" fmla="*/ 350044 w 2214562"/>
                <a:gd name="connsiteY25" fmla="*/ 277139 h 922458"/>
                <a:gd name="connsiteX26" fmla="*/ 230981 w 2214562"/>
                <a:gd name="connsiteY26" fmla="*/ 205701 h 922458"/>
                <a:gd name="connsiteX27" fmla="*/ 7144 w 2214562"/>
                <a:gd name="connsiteY27" fmla="*/ 298570 h 922458"/>
                <a:gd name="connsiteX28" fmla="*/ 0 w 2214562"/>
                <a:gd name="connsiteY28" fmla="*/ 239038 h 922458"/>
                <a:gd name="connsiteX29" fmla="*/ 154781 w 2214562"/>
                <a:gd name="connsiteY29" fmla="*/ 219989 h 922458"/>
                <a:gd name="connsiteX30" fmla="*/ 266700 w 2214562"/>
                <a:gd name="connsiteY30" fmla="*/ 217608 h 922458"/>
                <a:gd name="connsiteX31" fmla="*/ 340519 w 2214562"/>
                <a:gd name="connsiteY31" fmla="*/ 267614 h 922458"/>
                <a:gd name="connsiteX32" fmla="*/ 483394 w 2214562"/>
                <a:gd name="connsiteY32" fmla="*/ 215226 h 922458"/>
                <a:gd name="connsiteX33" fmla="*/ 597694 w 2214562"/>
                <a:gd name="connsiteY33" fmla="*/ 215226 h 922458"/>
                <a:gd name="connsiteX34" fmla="*/ 707231 w 2214562"/>
                <a:gd name="connsiteY34" fmla="*/ 222370 h 922458"/>
                <a:gd name="connsiteX35" fmla="*/ 831056 w 2214562"/>
                <a:gd name="connsiteY35" fmla="*/ 217608 h 922458"/>
                <a:gd name="connsiteX36" fmla="*/ 1243012 w 2214562"/>
                <a:gd name="connsiteY36" fmla="*/ 310476 h 922458"/>
                <a:gd name="connsiteX37" fmla="*/ 1388269 w 2214562"/>
                <a:gd name="connsiteY37" fmla="*/ 179508 h 922458"/>
                <a:gd name="connsiteX38" fmla="*/ 1524000 w 2214562"/>
                <a:gd name="connsiteY38" fmla="*/ 172364 h 922458"/>
                <a:gd name="connsiteX39" fmla="*/ 1576387 w 2214562"/>
                <a:gd name="connsiteY39" fmla="*/ 165220 h 922458"/>
                <a:gd name="connsiteX40" fmla="*/ 1621631 w 2214562"/>
                <a:gd name="connsiteY40" fmla="*/ 100926 h 922458"/>
                <a:gd name="connsiteX41" fmla="*/ 1681162 w 2214562"/>
                <a:gd name="connsiteY41" fmla="*/ 79495 h 922458"/>
                <a:gd name="connsiteX42" fmla="*/ 1740694 w 2214562"/>
                <a:gd name="connsiteY42" fmla="*/ 29489 h 922458"/>
                <a:gd name="connsiteX43" fmla="*/ 1774031 w 2214562"/>
                <a:gd name="connsiteY43" fmla="*/ 914 h 922458"/>
                <a:gd name="connsiteX44" fmla="*/ 1824037 w 2214562"/>
                <a:gd name="connsiteY44" fmla="*/ 62826 h 922458"/>
                <a:gd name="connsiteX45" fmla="*/ 1857375 w 2214562"/>
                <a:gd name="connsiteY45" fmla="*/ 98545 h 922458"/>
                <a:gd name="connsiteX46" fmla="*/ 1897856 w 2214562"/>
                <a:gd name="connsiteY46" fmla="*/ 122358 h 922458"/>
                <a:gd name="connsiteX47" fmla="*/ 2007394 w 2214562"/>
                <a:gd name="connsiteY47" fmla="*/ 112833 h 922458"/>
                <a:gd name="connsiteX0" fmla="*/ 2007394 w 2214562"/>
                <a:gd name="connsiteY0" fmla="*/ 112833 h 922458"/>
                <a:gd name="connsiteX1" fmla="*/ 2190750 w 2214562"/>
                <a:gd name="connsiteY1" fmla="*/ 362864 h 922458"/>
                <a:gd name="connsiteX2" fmla="*/ 2214562 w 2214562"/>
                <a:gd name="connsiteY2" fmla="*/ 450970 h 922458"/>
                <a:gd name="connsiteX3" fmla="*/ 2162175 w 2214562"/>
                <a:gd name="connsiteY3" fmla="*/ 517645 h 922458"/>
                <a:gd name="connsiteX4" fmla="*/ 2140744 w 2214562"/>
                <a:gd name="connsiteY4" fmla="*/ 520026 h 922458"/>
                <a:gd name="connsiteX5" fmla="*/ 2126456 w 2214562"/>
                <a:gd name="connsiteY5" fmla="*/ 527170 h 922458"/>
                <a:gd name="connsiteX6" fmla="*/ 2033587 w 2214562"/>
                <a:gd name="connsiteY6" fmla="*/ 489070 h 922458"/>
                <a:gd name="connsiteX7" fmla="*/ 1857375 w 2214562"/>
                <a:gd name="connsiteY7" fmla="*/ 346195 h 922458"/>
                <a:gd name="connsiteX8" fmla="*/ 1716881 w 2214562"/>
                <a:gd name="connsiteY8" fmla="*/ 243801 h 922458"/>
                <a:gd name="connsiteX9" fmla="*/ 1631156 w 2214562"/>
                <a:gd name="connsiteY9" fmla="*/ 222370 h 922458"/>
                <a:gd name="connsiteX10" fmla="*/ 1585912 w 2214562"/>
                <a:gd name="connsiteY10" fmla="*/ 246183 h 922458"/>
                <a:gd name="connsiteX11" fmla="*/ 1633537 w 2214562"/>
                <a:gd name="connsiteY11" fmla="*/ 398583 h 922458"/>
                <a:gd name="connsiteX12" fmla="*/ 1690687 w 2214562"/>
                <a:gd name="connsiteY12" fmla="*/ 620039 h 922458"/>
                <a:gd name="connsiteX13" fmla="*/ 1643062 w 2214562"/>
                <a:gd name="connsiteY13" fmla="*/ 789108 h 922458"/>
                <a:gd name="connsiteX14" fmla="*/ 1543050 w 2214562"/>
                <a:gd name="connsiteY14" fmla="*/ 903408 h 922458"/>
                <a:gd name="connsiteX15" fmla="*/ 1397794 w 2214562"/>
                <a:gd name="connsiteY15" fmla="*/ 922458 h 922458"/>
                <a:gd name="connsiteX16" fmla="*/ 1371600 w 2214562"/>
                <a:gd name="connsiteY16" fmla="*/ 908170 h 922458"/>
                <a:gd name="connsiteX17" fmla="*/ 1173956 w 2214562"/>
                <a:gd name="connsiteY17" fmla="*/ 834351 h 922458"/>
                <a:gd name="connsiteX18" fmla="*/ 1152525 w 2214562"/>
                <a:gd name="connsiteY18" fmla="*/ 801014 h 922458"/>
                <a:gd name="connsiteX19" fmla="*/ 988219 w 2214562"/>
                <a:gd name="connsiteY19" fmla="*/ 658139 h 922458"/>
                <a:gd name="connsiteX20" fmla="*/ 954881 w 2214562"/>
                <a:gd name="connsiteY20" fmla="*/ 631945 h 922458"/>
                <a:gd name="connsiteX21" fmla="*/ 802481 w 2214562"/>
                <a:gd name="connsiteY21" fmla="*/ 486689 h 922458"/>
                <a:gd name="connsiteX22" fmla="*/ 640556 w 2214562"/>
                <a:gd name="connsiteY22" fmla="*/ 360483 h 922458"/>
                <a:gd name="connsiteX23" fmla="*/ 521494 w 2214562"/>
                <a:gd name="connsiteY23" fmla="*/ 262851 h 922458"/>
                <a:gd name="connsiteX24" fmla="*/ 461962 w 2214562"/>
                <a:gd name="connsiteY24" fmla="*/ 217608 h 922458"/>
                <a:gd name="connsiteX25" fmla="*/ 350044 w 2214562"/>
                <a:gd name="connsiteY25" fmla="*/ 277139 h 922458"/>
                <a:gd name="connsiteX26" fmla="*/ 230981 w 2214562"/>
                <a:gd name="connsiteY26" fmla="*/ 205701 h 922458"/>
                <a:gd name="connsiteX27" fmla="*/ 2382 w 2214562"/>
                <a:gd name="connsiteY27" fmla="*/ 315239 h 922458"/>
                <a:gd name="connsiteX28" fmla="*/ 0 w 2214562"/>
                <a:gd name="connsiteY28" fmla="*/ 239038 h 922458"/>
                <a:gd name="connsiteX29" fmla="*/ 154781 w 2214562"/>
                <a:gd name="connsiteY29" fmla="*/ 219989 h 922458"/>
                <a:gd name="connsiteX30" fmla="*/ 266700 w 2214562"/>
                <a:gd name="connsiteY30" fmla="*/ 217608 h 922458"/>
                <a:gd name="connsiteX31" fmla="*/ 340519 w 2214562"/>
                <a:gd name="connsiteY31" fmla="*/ 267614 h 922458"/>
                <a:gd name="connsiteX32" fmla="*/ 483394 w 2214562"/>
                <a:gd name="connsiteY32" fmla="*/ 215226 h 922458"/>
                <a:gd name="connsiteX33" fmla="*/ 597694 w 2214562"/>
                <a:gd name="connsiteY33" fmla="*/ 215226 h 922458"/>
                <a:gd name="connsiteX34" fmla="*/ 707231 w 2214562"/>
                <a:gd name="connsiteY34" fmla="*/ 222370 h 922458"/>
                <a:gd name="connsiteX35" fmla="*/ 831056 w 2214562"/>
                <a:gd name="connsiteY35" fmla="*/ 217608 h 922458"/>
                <a:gd name="connsiteX36" fmla="*/ 1243012 w 2214562"/>
                <a:gd name="connsiteY36" fmla="*/ 310476 h 922458"/>
                <a:gd name="connsiteX37" fmla="*/ 1388269 w 2214562"/>
                <a:gd name="connsiteY37" fmla="*/ 179508 h 922458"/>
                <a:gd name="connsiteX38" fmla="*/ 1524000 w 2214562"/>
                <a:gd name="connsiteY38" fmla="*/ 172364 h 922458"/>
                <a:gd name="connsiteX39" fmla="*/ 1576387 w 2214562"/>
                <a:gd name="connsiteY39" fmla="*/ 165220 h 922458"/>
                <a:gd name="connsiteX40" fmla="*/ 1621631 w 2214562"/>
                <a:gd name="connsiteY40" fmla="*/ 100926 h 922458"/>
                <a:gd name="connsiteX41" fmla="*/ 1681162 w 2214562"/>
                <a:gd name="connsiteY41" fmla="*/ 79495 h 922458"/>
                <a:gd name="connsiteX42" fmla="*/ 1740694 w 2214562"/>
                <a:gd name="connsiteY42" fmla="*/ 29489 h 922458"/>
                <a:gd name="connsiteX43" fmla="*/ 1774031 w 2214562"/>
                <a:gd name="connsiteY43" fmla="*/ 914 h 922458"/>
                <a:gd name="connsiteX44" fmla="*/ 1824037 w 2214562"/>
                <a:gd name="connsiteY44" fmla="*/ 62826 h 922458"/>
                <a:gd name="connsiteX45" fmla="*/ 1857375 w 2214562"/>
                <a:gd name="connsiteY45" fmla="*/ 98545 h 922458"/>
                <a:gd name="connsiteX46" fmla="*/ 1897856 w 2214562"/>
                <a:gd name="connsiteY46" fmla="*/ 122358 h 922458"/>
                <a:gd name="connsiteX47" fmla="*/ 2007394 w 2214562"/>
                <a:gd name="connsiteY47" fmla="*/ 112833 h 922458"/>
                <a:gd name="connsiteX0" fmla="*/ 2007394 w 2214562"/>
                <a:gd name="connsiteY0" fmla="*/ 112833 h 922458"/>
                <a:gd name="connsiteX1" fmla="*/ 2190750 w 2214562"/>
                <a:gd name="connsiteY1" fmla="*/ 362864 h 922458"/>
                <a:gd name="connsiteX2" fmla="*/ 2214562 w 2214562"/>
                <a:gd name="connsiteY2" fmla="*/ 450970 h 922458"/>
                <a:gd name="connsiteX3" fmla="*/ 2162175 w 2214562"/>
                <a:gd name="connsiteY3" fmla="*/ 517645 h 922458"/>
                <a:gd name="connsiteX4" fmla="*/ 2140744 w 2214562"/>
                <a:gd name="connsiteY4" fmla="*/ 520026 h 922458"/>
                <a:gd name="connsiteX5" fmla="*/ 2126456 w 2214562"/>
                <a:gd name="connsiteY5" fmla="*/ 527170 h 922458"/>
                <a:gd name="connsiteX6" fmla="*/ 2033587 w 2214562"/>
                <a:gd name="connsiteY6" fmla="*/ 489070 h 922458"/>
                <a:gd name="connsiteX7" fmla="*/ 1857375 w 2214562"/>
                <a:gd name="connsiteY7" fmla="*/ 346195 h 922458"/>
                <a:gd name="connsiteX8" fmla="*/ 1716881 w 2214562"/>
                <a:gd name="connsiteY8" fmla="*/ 243801 h 922458"/>
                <a:gd name="connsiteX9" fmla="*/ 1631156 w 2214562"/>
                <a:gd name="connsiteY9" fmla="*/ 222370 h 922458"/>
                <a:gd name="connsiteX10" fmla="*/ 1585912 w 2214562"/>
                <a:gd name="connsiteY10" fmla="*/ 246183 h 922458"/>
                <a:gd name="connsiteX11" fmla="*/ 1633537 w 2214562"/>
                <a:gd name="connsiteY11" fmla="*/ 398583 h 922458"/>
                <a:gd name="connsiteX12" fmla="*/ 1690687 w 2214562"/>
                <a:gd name="connsiteY12" fmla="*/ 620039 h 922458"/>
                <a:gd name="connsiteX13" fmla="*/ 1643062 w 2214562"/>
                <a:gd name="connsiteY13" fmla="*/ 789108 h 922458"/>
                <a:gd name="connsiteX14" fmla="*/ 1543050 w 2214562"/>
                <a:gd name="connsiteY14" fmla="*/ 903408 h 922458"/>
                <a:gd name="connsiteX15" fmla="*/ 1397794 w 2214562"/>
                <a:gd name="connsiteY15" fmla="*/ 922458 h 922458"/>
                <a:gd name="connsiteX16" fmla="*/ 1371600 w 2214562"/>
                <a:gd name="connsiteY16" fmla="*/ 908170 h 922458"/>
                <a:gd name="connsiteX17" fmla="*/ 1173956 w 2214562"/>
                <a:gd name="connsiteY17" fmla="*/ 834351 h 922458"/>
                <a:gd name="connsiteX18" fmla="*/ 1152525 w 2214562"/>
                <a:gd name="connsiteY18" fmla="*/ 801014 h 922458"/>
                <a:gd name="connsiteX19" fmla="*/ 1064419 w 2214562"/>
                <a:gd name="connsiteY19" fmla="*/ 734339 h 922458"/>
                <a:gd name="connsiteX20" fmla="*/ 954881 w 2214562"/>
                <a:gd name="connsiteY20" fmla="*/ 631945 h 922458"/>
                <a:gd name="connsiteX21" fmla="*/ 802481 w 2214562"/>
                <a:gd name="connsiteY21" fmla="*/ 486689 h 922458"/>
                <a:gd name="connsiteX22" fmla="*/ 640556 w 2214562"/>
                <a:gd name="connsiteY22" fmla="*/ 360483 h 922458"/>
                <a:gd name="connsiteX23" fmla="*/ 521494 w 2214562"/>
                <a:gd name="connsiteY23" fmla="*/ 262851 h 922458"/>
                <a:gd name="connsiteX24" fmla="*/ 461962 w 2214562"/>
                <a:gd name="connsiteY24" fmla="*/ 217608 h 922458"/>
                <a:gd name="connsiteX25" fmla="*/ 350044 w 2214562"/>
                <a:gd name="connsiteY25" fmla="*/ 277139 h 922458"/>
                <a:gd name="connsiteX26" fmla="*/ 230981 w 2214562"/>
                <a:gd name="connsiteY26" fmla="*/ 205701 h 922458"/>
                <a:gd name="connsiteX27" fmla="*/ 2382 w 2214562"/>
                <a:gd name="connsiteY27" fmla="*/ 315239 h 922458"/>
                <a:gd name="connsiteX28" fmla="*/ 0 w 2214562"/>
                <a:gd name="connsiteY28" fmla="*/ 239038 h 922458"/>
                <a:gd name="connsiteX29" fmla="*/ 154781 w 2214562"/>
                <a:gd name="connsiteY29" fmla="*/ 219989 h 922458"/>
                <a:gd name="connsiteX30" fmla="*/ 266700 w 2214562"/>
                <a:gd name="connsiteY30" fmla="*/ 217608 h 922458"/>
                <a:gd name="connsiteX31" fmla="*/ 340519 w 2214562"/>
                <a:gd name="connsiteY31" fmla="*/ 267614 h 922458"/>
                <a:gd name="connsiteX32" fmla="*/ 483394 w 2214562"/>
                <a:gd name="connsiteY32" fmla="*/ 215226 h 922458"/>
                <a:gd name="connsiteX33" fmla="*/ 597694 w 2214562"/>
                <a:gd name="connsiteY33" fmla="*/ 215226 h 922458"/>
                <a:gd name="connsiteX34" fmla="*/ 707231 w 2214562"/>
                <a:gd name="connsiteY34" fmla="*/ 222370 h 922458"/>
                <a:gd name="connsiteX35" fmla="*/ 831056 w 2214562"/>
                <a:gd name="connsiteY35" fmla="*/ 217608 h 922458"/>
                <a:gd name="connsiteX36" fmla="*/ 1243012 w 2214562"/>
                <a:gd name="connsiteY36" fmla="*/ 310476 h 922458"/>
                <a:gd name="connsiteX37" fmla="*/ 1388269 w 2214562"/>
                <a:gd name="connsiteY37" fmla="*/ 179508 h 922458"/>
                <a:gd name="connsiteX38" fmla="*/ 1524000 w 2214562"/>
                <a:gd name="connsiteY38" fmla="*/ 172364 h 922458"/>
                <a:gd name="connsiteX39" fmla="*/ 1576387 w 2214562"/>
                <a:gd name="connsiteY39" fmla="*/ 165220 h 922458"/>
                <a:gd name="connsiteX40" fmla="*/ 1621631 w 2214562"/>
                <a:gd name="connsiteY40" fmla="*/ 100926 h 922458"/>
                <a:gd name="connsiteX41" fmla="*/ 1681162 w 2214562"/>
                <a:gd name="connsiteY41" fmla="*/ 79495 h 922458"/>
                <a:gd name="connsiteX42" fmla="*/ 1740694 w 2214562"/>
                <a:gd name="connsiteY42" fmla="*/ 29489 h 922458"/>
                <a:gd name="connsiteX43" fmla="*/ 1774031 w 2214562"/>
                <a:gd name="connsiteY43" fmla="*/ 914 h 922458"/>
                <a:gd name="connsiteX44" fmla="*/ 1824037 w 2214562"/>
                <a:gd name="connsiteY44" fmla="*/ 62826 h 922458"/>
                <a:gd name="connsiteX45" fmla="*/ 1857375 w 2214562"/>
                <a:gd name="connsiteY45" fmla="*/ 98545 h 922458"/>
                <a:gd name="connsiteX46" fmla="*/ 1897856 w 2214562"/>
                <a:gd name="connsiteY46" fmla="*/ 122358 h 922458"/>
                <a:gd name="connsiteX47" fmla="*/ 2007394 w 2214562"/>
                <a:gd name="connsiteY47" fmla="*/ 112833 h 922458"/>
                <a:gd name="connsiteX0" fmla="*/ 2007394 w 2214562"/>
                <a:gd name="connsiteY0" fmla="*/ 112833 h 922458"/>
                <a:gd name="connsiteX1" fmla="*/ 2190750 w 2214562"/>
                <a:gd name="connsiteY1" fmla="*/ 362864 h 922458"/>
                <a:gd name="connsiteX2" fmla="*/ 2214562 w 2214562"/>
                <a:gd name="connsiteY2" fmla="*/ 450970 h 922458"/>
                <a:gd name="connsiteX3" fmla="*/ 2162175 w 2214562"/>
                <a:gd name="connsiteY3" fmla="*/ 517645 h 922458"/>
                <a:gd name="connsiteX4" fmla="*/ 2140744 w 2214562"/>
                <a:gd name="connsiteY4" fmla="*/ 520026 h 922458"/>
                <a:gd name="connsiteX5" fmla="*/ 2126456 w 2214562"/>
                <a:gd name="connsiteY5" fmla="*/ 527170 h 922458"/>
                <a:gd name="connsiteX6" fmla="*/ 2033587 w 2214562"/>
                <a:gd name="connsiteY6" fmla="*/ 489070 h 922458"/>
                <a:gd name="connsiteX7" fmla="*/ 1857375 w 2214562"/>
                <a:gd name="connsiteY7" fmla="*/ 346195 h 922458"/>
                <a:gd name="connsiteX8" fmla="*/ 1716881 w 2214562"/>
                <a:gd name="connsiteY8" fmla="*/ 243801 h 922458"/>
                <a:gd name="connsiteX9" fmla="*/ 1631156 w 2214562"/>
                <a:gd name="connsiteY9" fmla="*/ 222370 h 922458"/>
                <a:gd name="connsiteX10" fmla="*/ 1585912 w 2214562"/>
                <a:gd name="connsiteY10" fmla="*/ 246183 h 922458"/>
                <a:gd name="connsiteX11" fmla="*/ 1633537 w 2214562"/>
                <a:gd name="connsiteY11" fmla="*/ 398583 h 922458"/>
                <a:gd name="connsiteX12" fmla="*/ 1690687 w 2214562"/>
                <a:gd name="connsiteY12" fmla="*/ 620039 h 922458"/>
                <a:gd name="connsiteX13" fmla="*/ 1643062 w 2214562"/>
                <a:gd name="connsiteY13" fmla="*/ 789108 h 922458"/>
                <a:gd name="connsiteX14" fmla="*/ 1543050 w 2214562"/>
                <a:gd name="connsiteY14" fmla="*/ 903408 h 922458"/>
                <a:gd name="connsiteX15" fmla="*/ 1397794 w 2214562"/>
                <a:gd name="connsiteY15" fmla="*/ 922458 h 922458"/>
                <a:gd name="connsiteX16" fmla="*/ 1371600 w 2214562"/>
                <a:gd name="connsiteY16" fmla="*/ 908170 h 922458"/>
                <a:gd name="connsiteX17" fmla="*/ 1173956 w 2214562"/>
                <a:gd name="connsiteY17" fmla="*/ 834351 h 922458"/>
                <a:gd name="connsiteX18" fmla="*/ 1152525 w 2214562"/>
                <a:gd name="connsiteY18" fmla="*/ 801014 h 922458"/>
                <a:gd name="connsiteX19" fmla="*/ 1064419 w 2214562"/>
                <a:gd name="connsiteY19" fmla="*/ 734339 h 922458"/>
                <a:gd name="connsiteX20" fmla="*/ 954881 w 2214562"/>
                <a:gd name="connsiteY20" fmla="*/ 631945 h 922458"/>
                <a:gd name="connsiteX21" fmla="*/ 802481 w 2214562"/>
                <a:gd name="connsiteY21" fmla="*/ 486689 h 922458"/>
                <a:gd name="connsiteX22" fmla="*/ 640556 w 2214562"/>
                <a:gd name="connsiteY22" fmla="*/ 360483 h 922458"/>
                <a:gd name="connsiteX23" fmla="*/ 521494 w 2214562"/>
                <a:gd name="connsiteY23" fmla="*/ 262851 h 922458"/>
                <a:gd name="connsiteX24" fmla="*/ 461962 w 2214562"/>
                <a:gd name="connsiteY24" fmla="*/ 217608 h 922458"/>
                <a:gd name="connsiteX25" fmla="*/ 350044 w 2214562"/>
                <a:gd name="connsiteY25" fmla="*/ 277139 h 922458"/>
                <a:gd name="connsiteX26" fmla="*/ 230981 w 2214562"/>
                <a:gd name="connsiteY26" fmla="*/ 205701 h 922458"/>
                <a:gd name="connsiteX27" fmla="*/ 2382 w 2214562"/>
                <a:gd name="connsiteY27" fmla="*/ 315239 h 922458"/>
                <a:gd name="connsiteX28" fmla="*/ 0 w 2214562"/>
                <a:gd name="connsiteY28" fmla="*/ 239038 h 922458"/>
                <a:gd name="connsiteX29" fmla="*/ 154781 w 2214562"/>
                <a:gd name="connsiteY29" fmla="*/ 219989 h 922458"/>
                <a:gd name="connsiteX30" fmla="*/ 266700 w 2214562"/>
                <a:gd name="connsiteY30" fmla="*/ 217608 h 922458"/>
                <a:gd name="connsiteX31" fmla="*/ 340519 w 2214562"/>
                <a:gd name="connsiteY31" fmla="*/ 267614 h 922458"/>
                <a:gd name="connsiteX32" fmla="*/ 483394 w 2214562"/>
                <a:gd name="connsiteY32" fmla="*/ 215226 h 922458"/>
                <a:gd name="connsiteX33" fmla="*/ 597694 w 2214562"/>
                <a:gd name="connsiteY33" fmla="*/ 215226 h 922458"/>
                <a:gd name="connsiteX34" fmla="*/ 707231 w 2214562"/>
                <a:gd name="connsiteY34" fmla="*/ 222370 h 922458"/>
                <a:gd name="connsiteX35" fmla="*/ 831056 w 2214562"/>
                <a:gd name="connsiteY35" fmla="*/ 217608 h 922458"/>
                <a:gd name="connsiteX36" fmla="*/ 1243012 w 2214562"/>
                <a:gd name="connsiteY36" fmla="*/ 310476 h 922458"/>
                <a:gd name="connsiteX37" fmla="*/ 1388269 w 2214562"/>
                <a:gd name="connsiteY37" fmla="*/ 179508 h 922458"/>
                <a:gd name="connsiteX38" fmla="*/ 1524000 w 2214562"/>
                <a:gd name="connsiteY38" fmla="*/ 172364 h 922458"/>
                <a:gd name="connsiteX39" fmla="*/ 1576387 w 2214562"/>
                <a:gd name="connsiteY39" fmla="*/ 165220 h 922458"/>
                <a:gd name="connsiteX40" fmla="*/ 1621631 w 2214562"/>
                <a:gd name="connsiteY40" fmla="*/ 100926 h 922458"/>
                <a:gd name="connsiteX41" fmla="*/ 1681162 w 2214562"/>
                <a:gd name="connsiteY41" fmla="*/ 79495 h 922458"/>
                <a:gd name="connsiteX42" fmla="*/ 1740694 w 2214562"/>
                <a:gd name="connsiteY42" fmla="*/ 29489 h 922458"/>
                <a:gd name="connsiteX43" fmla="*/ 1774031 w 2214562"/>
                <a:gd name="connsiteY43" fmla="*/ 914 h 922458"/>
                <a:gd name="connsiteX44" fmla="*/ 1824037 w 2214562"/>
                <a:gd name="connsiteY44" fmla="*/ 62826 h 922458"/>
                <a:gd name="connsiteX45" fmla="*/ 1857375 w 2214562"/>
                <a:gd name="connsiteY45" fmla="*/ 98545 h 922458"/>
                <a:gd name="connsiteX46" fmla="*/ 1897856 w 2214562"/>
                <a:gd name="connsiteY46" fmla="*/ 122358 h 922458"/>
                <a:gd name="connsiteX47" fmla="*/ 2007394 w 2214562"/>
                <a:gd name="connsiteY47" fmla="*/ 112833 h 922458"/>
                <a:gd name="connsiteX0" fmla="*/ 2007394 w 2214562"/>
                <a:gd name="connsiteY0" fmla="*/ 112833 h 922458"/>
                <a:gd name="connsiteX1" fmla="*/ 2190750 w 2214562"/>
                <a:gd name="connsiteY1" fmla="*/ 362864 h 922458"/>
                <a:gd name="connsiteX2" fmla="*/ 2214562 w 2214562"/>
                <a:gd name="connsiteY2" fmla="*/ 450970 h 922458"/>
                <a:gd name="connsiteX3" fmla="*/ 2162175 w 2214562"/>
                <a:gd name="connsiteY3" fmla="*/ 517645 h 922458"/>
                <a:gd name="connsiteX4" fmla="*/ 2140744 w 2214562"/>
                <a:gd name="connsiteY4" fmla="*/ 520026 h 922458"/>
                <a:gd name="connsiteX5" fmla="*/ 2126456 w 2214562"/>
                <a:gd name="connsiteY5" fmla="*/ 527170 h 922458"/>
                <a:gd name="connsiteX6" fmla="*/ 2033587 w 2214562"/>
                <a:gd name="connsiteY6" fmla="*/ 489070 h 922458"/>
                <a:gd name="connsiteX7" fmla="*/ 1857375 w 2214562"/>
                <a:gd name="connsiteY7" fmla="*/ 346195 h 922458"/>
                <a:gd name="connsiteX8" fmla="*/ 1716881 w 2214562"/>
                <a:gd name="connsiteY8" fmla="*/ 243801 h 922458"/>
                <a:gd name="connsiteX9" fmla="*/ 1631156 w 2214562"/>
                <a:gd name="connsiteY9" fmla="*/ 222370 h 922458"/>
                <a:gd name="connsiteX10" fmla="*/ 1585912 w 2214562"/>
                <a:gd name="connsiteY10" fmla="*/ 246183 h 922458"/>
                <a:gd name="connsiteX11" fmla="*/ 1633537 w 2214562"/>
                <a:gd name="connsiteY11" fmla="*/ 398583 h 922458"/>
                <a:gd name="connsiteX12" fmla="*/ 1690687 w 2214562"/>
                <a:gd name="connsiteY12" fmla="*/ 620039 h 922458"/>
                <a:gd name="connsiteX13" fmla="*/ 1643062 w 2214562"/>
                <a:gd name="connsiteY13" fmla="*/ 789108 h 922458"/>
                <a:gd name="connsiteX14" fmla="*/ 1543050 w 2214562"/>
                <a:gd name="connsiteY14" fmla="*/ 903408 h 922458"/>
                <a:gd name="connsiteX15" fmla="*/ 1397794 w 2214562"/>
                <a:gd name="connsiteY15" fmla="*/ 922458 h 922458"/>
                <a:gd name="connsiteX16" fmla="*/ 1371600 w 2214562"/>
                <a:gd name="connsiteY16" fmla="*/ 908170 h 922458"/>
                <a:gd name="connsiteX17" fmla="*/ 1173956 w 2214562"/>
                <a:gd name="connsiteY17" fmla="*/ 834351 h 922458"/>
                <a:gd name="connsiteX18" fmla="*/ 1152525 w 2214562"/>
                <a:gd name="connsiteY18" fmla="*/ 801014 h 922458"/>
                <a:gd name="connsiteX19" fmla="*/ 1064419 w 2214562"/>
                <a:gd name="connsiteY19" fmla="*/ 734339 h 922458"/>
                <a:gd name="connsiteX20" fmla="*/ 954881 w 2214562"/>
                <a:gd name="connsiteY20" fmla="*/ 631945 h 922458"/>
                <a:gd name="connsiteX21" fmla="*/ 802481 w 2214562"/>
                <a:gd name="connsiteY21" fmla="*/ 486689 h 922458"/>
                <a:gd name="connsiteX22" fmla="*/ 640556 w 2214562"/>
                <a:gd name="connsiteY22" fmla="*/ 360483 h 922458"/>
                <a:gd name="connsiteX23" fmla="*/ 521494 w 2214562"/>
                <a:gd name="connsiteY23" fmla="*/ 262851 h 922458"/>
                <a:gd name="connsiteX24" fmla="*/ 461962 w 2214562"/>
                <a:gd name="connsiteY24" fmla="*/ 217608 h 922458"/>
                <a:gd name="connsiteX25" fmla="*/ 350044 w 2214562"/>
                <a:gd name="connsiteY25" fmla="*/ 277139 h 922458"/>
                <a:gd name="connsiteX26" fmla="*/ 230981 w 2214562"/>
                <a:gd name="connsiteY26" fmla="*/ 205701 h 922458"/>
                <a:gd name="connsiteX27" fmla="*/ 2382 w 2214562"/>
                <a:gd name="connsiteY27" fmla="*/ 315239 h 922458"/>
                <a:gd name="connsiteX28" fmla="*/ 0 w 2214562"/>
                <a:gd name="connsiteY28" fmla="*/ 239038 h 922458"/>
                <a:gd name="connsiteX29" fmla="*/ 154781 w 2214562"/>
                <a:gd name="connsiteY29" fmla="*/ 219989 h 922458"/>
                <a:gd name="connsiteX30" fmla="*/ 266700 w 2214562"/>
                <a:gd name="connsiteY30" fmla="*/ 217608 h 922458"/>
                <a:gd name="connsiteX31" fmla="*/ 340519 w 2214562"/>
                <a:gd name="connsiteY31" fmla="*/ 267614 h 922458"/>
                <a:gd name="connsiteX32" fmla="*/ 483394 w 2214562"/>
                <a:gd name="connsiteY32" fmla="*/ 215226 h 922458"/>
                <a:gd name="connsiteX33" fmla="*/ 597694 w 2214562"/>
                <a:gd name="connsiteY33" fmla="*/ 215226 h 922458"/>
                <a:gd name="connsiteX34" fmla="*/ 707231 w 2214562"/>
                <a:gd name="connsiteY34" fmla="*/ 222370 h 922458"/>
                <a:gd name="connsiteX35" fmla="*/ 831056 w 2214562"/>
                <a:gd name="connsiteY35" fmla="*/ 217608 h 922458"/>
                <a:gd name="connsiteX36" fmla="*/ 1243012 w 2214562"/>
                <a:gd name="connsiteY36" fmla="*/ 310476 h 922458"/>
                <a:gd name="connsiteX37" fmla="*/ 1388269 w 2214562"/>
                <a:gd name="connsiteY37" fmla="*/ 179508 h 922458"/>
                <a:gd name="connsiteX38" fmla="*/ 1524000 w 2214562"/>
                <a:gd name="connsiteY38" fmla="*/ 172364 h 922458"/>
                <a:gd name="connsiteX39" fmla="*/ 1576387 w 2214562"/>
                <a:gd name="connsiteY39" fmla="*/ 165220 h 922458"/>
                <a:gd name="connsiteX40" fmla="*/ 1621631 w 2214562"/>
                <a:gd name="connsiteY40" fmla="*/ 100926 h 922458"/>
                <a:gd name="connsiteX41" fmla="*/ 1681162 w 2214562"/>
                <a:gd name="connsiteY41" fmla="*/ 79495 h 922458"/>
                <a:gd name="connsiteX42" fmla="*/ 1740694 w 2214562"/>
                <a:gd name="connsiteY42" fmla="*/ 29489 h 922458"/>
                <a:gd name="connsiteX43" fmla="*/ 1774031 w 2214562"/>
                <a:gd name="connsiteY43" fmla="*/ 914 h 922458"/>
                <a:gd name="connsiteX44" fmla="*/ 1824037 w 2214562"/>
                <a:gd name="connsiteY44" fmla="*/ 62826 h 922458"/>
                <a:gd name="connsiteX45" fmla="*/ 1857375 w 2214562"/>
                <a:gd name="connsiteY45" fmla="*/ 98545 h 922458"/>
                <a:gd name="connsiteX46" fmla="*/ 1897856 w 2214562"/>
                <a:gd name="connsiteY46" fmla="*/ 122358 h 922458"/>
                <a:gd name="connsiteX47" fmla="*/ 2007394 w 2214562"/>
                <a:gd name="connsiteY47" fmla="*/ 112833 h 922458"/>
                <a:gd name="connsiteX0" fmla="*/ 2007394 w 2214562"/>
                <a:gd name="connsiteY0" fmla="*/ 112833 h 922458"/>
                <a:gd name="connsiteX1" fmla="*/ 2190750 w 2214562"/>
                <a:gd name="connsiteY1" fmla="*/ 362864 h 922458"/>
                <a:gd name="connsiteX2" fmla="*/ 2214562 w 2214562"/>
                <a:gd name="connsiteY2" fmla="*/ 450970 h 922458"/>
                <a:gd name="connsiteX3" fmla="*/ 2162175 w 2214562"/>
                <a:gd name="connsiteY3" fmla="*/ 517645 h 922458"/>
                <a:gd name="connsiteX4" fmla="*/ 2140744 w 2214562"/>
                <a:gd name="connsiteY4" fmla="*/ 520026 h 922458"/>
                <a:gd name="connsiteX5" fmla="*/ 2126456 w 2214562"/>
                <a:gd name="connsiteY5" fmla="*/ 527170 h 922458"/>
                <a:gd name="connsiteX6" fmla="*/ 2033587 w 2214562"/>
                <a:gd name="connsiteY6" fmla="*/ 489070 h 922458"/>
                <a:gd name="connsiteX7" fmla="*/ 1857375 w 2214562"/>
                <a:gd name="connsiteY7" fmla="*/ 346195 h 922458"/>
                <a:gd name="connsiteX8" fmla="*/ 1716881 w 2214562"/>
                <a:gd name="connsiteY8" fmla="*/ 243801 h 922458"/>
                <a:gd name="connsiteX9" fmla="*/ 1631156 w 2214562"/>
                <a:gd name="connsiteY9" fmla="*/ 222370 h 922458"/>
                <a:gd name="connsiteX10" fmla="*/ 1585912 w 2214562"/>
                <a:gd name="connsiteY10" fmla="*/ 246183 h 922458"/>
                <a:gd name="connsiteX11" fmla="*/ 1633537 w 2214562"/>
                <a:gd name="connsiteY11" fmla="*/ 398583 h 922458"/>
                <a:gd name="connsiteX12" fmla="*/ 1690687 w 2214562"/>
                <a:gd name="connsiteY12" fmla="*/ 620039 h 922458"/>
                <a:gd name="connsiteX13" fmla="*/ 1643062 w 2214562"/>
                <a:gd name="connsiteY13" fmla="*/ 789108 h 922458"/>
                <a:gd name="connsiteX14" fmla="*/ 1543050 w 2214562"/>
                <a:gd name="connsiteY14" fmla="*/ 903408 h 922458"/>
                <a:gd name="connsiteX15" fmla="*/ 1397794 w 2214562"/>
                <a:gd name="connsiteY15" fmla="*/ 922458 h 922458"/>
                <a:gd name="connsiteX16" fmla="*/ 1371600 w 2214562"/>
                <a:gd name="connsiteY16" fmla="*/ 908170 h 922458"/>
                <a:gd name="connsiteX17" fmla="*/ 1173956 w 2214562"/>
                <a:gd name="connsiteY17" fmla="*/ 834351 h 922458"/>
                <a:gd name="connsiteX18" fmla="*/ 1152525 w 2214562"/>
                <a:gd name="connsiteY18" fmla="*/ 801014 h 922458"/>
                <a:gd name="connsiteX19" fmla="*/ 1064419 w 2214562"/>
                <a:gd name="connsiteY19" fmla="*/ 734339 h 922458"/>
                <a:gd name="connsiteX20" fmla="*/ 954881 w 2214562"/>
                <a:gd name="connsiteY20" fmla="*/ 631945 h 922458"/>
                <a:gd name="connsiteX21" fmla="*/ 802481 w 2214562"/>
                <a:gd name="connsiteY21" fmla="*/ 486689 h 922458"/>
                <a:gd name="connsiteX22" fmla="*/ 640556 w 2214562"/>
                <a:gd name="connsiteY22" fmla="*/ 360483 h 922458"/>
                <a:gd name="connsiteX23" fmla="*/ 521494 w 2214562"/>
                <a:gd name="connsiteY23" fmla="*/ 262851 h 922458"/>
                <a:gd name="connsiteX24" fmla="*/ 461962 w 2214562"/>
                <a:gd name="connsiteY24" fmla="*/ 217608 h 922458"/>
                <a:gd name="connsiteX25" fmla="*/ 350044 w 2214562"/>
                <a:gd name="connsiteY25" fmla="*/ 277139 h 922458"/>
                <a:gd name="connsiteX26" fmla="*/ 230981 w 2214562"/>
                <a:gd name="connsiteY26" fmla="*/ 205701 h 922458"/>
                <a:gd name="connsiteX27" fmla="*/ 2382 w 2214562"/>
                <a:gd name="connsiteY27" fmla="*/ 315239 h 922458"/>
                <a:gd name="connsiteX28" fmla="*/ 0 w 2214562"/>
                <a:gd name="connsiteY28" fmla="*/ 239038 h 922458"/>
                <a:gd name="connsiteX29" fmla="*/ 154781 w 2214562"/>
                <a:gd name="connsiteY29" fmla="*/ 219989 h 922458"/>
                <a:gd name="connsiteX30" fmla="*/ 266700 w 2214562"/>
                <a:gd name="connsiteY30" fmla="*/ 217608 h 922458"/>
                <a:gd name="connsiteX31" fmla="*/ 340519 w 2214562"/>
                <a:gd name="connsiteY31" fmla="*/ 267614 h 922458"/>
                <a:gd name="connsiteX32" fmla="*/ 483394 w 2214562"/>
                <a:gd name="connsiteY32" fmla="*/ 215226 h 922458"/>
                <a:gd name="connsiteX33" fmla="*/ 597694 w 2214562"/>
                <a:gd name="connsiteY33" fmla="*/ 215226 h 922458"/>
                <a:gd name="connsiteX34" fmla="*/ 707231 w 2214562"/>
                <a:gd name="connsiteY34" fmla="*/ 222370 h 922458"/>
                <a:gd name="connsiteX35" fmla="*/ 831056 w 2214562"/>
                <a:gd name="connsiteY35" fmla="*/ 217608 h 922458"/>
                <a:gd name="connsiteX36" fmla="*/ 1243012 w 2214562"/>
                <a:gd name="connsiteY36" fmla="*/ 310476 h 922458"/>
                <a:gd name="connsiteX37" fmla="*/ 1388269 w 2214562"/>
                <a:gd name="connsiteY37" fmla="*/ 179508 h 922458"/>
                <a:gd name="connsiteX38" fmla="*/ 1524000 w 2214562"/>
                <a:gd name="connsiteY38" fmla="*/ 172364 h 922458"/>
                <a:gd name="connsiteX39" fmla="*/ 1576387 w 2214562"/>
                <a:gd name="connsiteY39" fmla="*/ 165220 h 922458"/>
                <a:gd name="connsiteX40" fmla="*/ 1621631 w 2214562"/>
                <a:gd name="connsiteY40" fmla="*/ 100926 h 922458"/>
                <a:gd name="connsiteX41" fmla="*/ 1681162 w 2214562"/>
                <a:gd name="connsiteY41" fmla="*/ 79495 h 922458"/>
                <a:gd name="connsiteX42" fmla="*/ 1740694 w 2214562"/>
                <a:gd name="connsiteY42" fmla="*/ 29489 h 922458"/>
                <a:gd name="connsiteX43" fmla="*/ 1774031 w 2214562"/>
                <a:gd name="connsiteY43" fmla="*/ 914 h 922458"/>
                <a:gd name="connsiteX44" fmla="*/ 1824037 w 2214562"/>
                <a:gd name="connsiteY44" fmla="*/ 62826 h 922458"/>
                <a:gd name="connsiteX45" fmla="*/ 1857375 w 2214562"/>
                <a:gd name="connsiteY45" fmla="*/ 98545 h 922458"/>
                <a:gd name="connsiteX46" fmla="*/ 1897856 w 2214562"/>
                <a:gd name="connsiteY46" fmla="*/ 122358 h 922458"/>
                <a:gd name="connsiteX47" fmla="*/ 2007394 w 2214562"/>
                <a:gd name="connsiteY47" fmla="*/ 112833 h 922458"/>
                <a:gd name="connsiteX0" fmla="*/ 2007394 w 2214562"/>
                <a:gd name="connsiteY0" fmla="*/ 112833 h 922458"/>
                <a:gd name="connsiteX1" fmla="*/ 2190750 w 2214562"/>
                <a:gd name="connsiteY1" fmla="*/ 362864 h 922458"/>
                <a:gd name="connsiteX2" fmla="*/ 2214562 w 2214562"/>
                <a:gd name="connsiteY2" fmla="*/ 450970 h 922458"/>
                <a:gd name="connsiteX3" fmla="*/ 2162175 w 2214562"/>
                <a:gd name="connsiteY3" fmla="*/ 517645 h 922458"/>
                <a:gd name="connsiteX4" fmla="*/ 2140744 w 2214562"/>
                <a:gd name="connsiteY4" fmla="*/ 520026 h 922458"/>
                <a:gd name="connsiteX5" fmla="*/ 2126456 w 2214562"/>
                <a:gd name="connsiteY5" fmla="*/ 527170 h 922458"/>
                <a:gd name="connsiteX6" fmla="*/ 2033587 w 2214562"/>
                <a:gd name="connsiteY6" fmla="*/ 489070 h 922458"/>
                <a:gd name="connsiteX7" fmla="*/ 1857375 w 2214562"/>
                <a:gd name="connsiteY7" fmla="*/ 346195 h 922458"/>
                <a:gd name="connsiteX8" fmla="*/ 1716881 w 2214562"/>
                <a:gd name="connsiteY8" fmla="*/ 243801 h 922458"/>
                <a:gd name="connsiteX9" fmla="*/ 1631156 w 2214562"/>
                <a:gd name="connsiteY9" fmla="*/ 222370 h 922458"/>
                <a:gd name="connsiteX10" fmla="*/ 1585912 w 2214562"/>
                <a:gd name="connsiteY10" fmla="*/ 246183 h 922458"/>
                <a:gd name="connsiteX11" fmla="*/ 1633537 w 2214562"/>
                <a:gd name="connsiteY11" fmla="*/ 398583 h 922458"/>
                <a:gd name="connsiteX12" fmla="*/ 1690687 w 2214562"/>
                <a:gd name="connsiteY12" fmla="*/ 620039 h 922458"/>
                <a:gd name="connsiteX13" fmla="*/ 1643062 w 2214562"/>
                <a:gd name="connsiteY13" fmla="*/ 789108 h 922458"/>
                <a:gd name="connsiteX14" fmla="*/ 1543050 w 2214562"/>
                <a:gd name="connsiteY14" fmla="*/ 903408 h 922458"/>
                <a:gd name="connsiteX15" fmla="*/ 1397794 w 2214562"/>
                <a:gd name="connsiteY15" fmla="*/ 922458 h 922458"/>
                <a:gd name="connsiteX16" fmla="*/ 1371600 w 2214562"/>
                <a:gd name="connsiteY16" fmla="*/ 908170 h 922458"/>
                <a:gd name="connsiteX17" fmla="*/ 1173956 w 2214562"/>
                <a:gd name="connsiteY17" fmla="*/ 834351 h 922458"/>
                <a:gd name="connsiteX18" fmla="*/ 1145382 w 2214562"/>
                <a:gd name="connsiteY18" fmla="*/ 801014 h 922458"/>
                <a:gd name="connsiteX19" fmla="*/ 1064419 w 2214562"/>
                <a:gd name="connsiteY19" fmla="*/ 734339 h 922458"/>
                <a:gd name="connsiteX20" fmla="*/ 954881 w 2214562"/>
                <a:gd name="connsiteY20" fmla="*/ 631945 h 922458"/>
                <a:gd name="connsiteX21" fmla="*/ 802481 w 2214562"/>
                <a:gd name="connsiteY21" fmla="*/ 486689 h 922458"/>
                <a:gd name="connsiteX22" fmla="*/ 640556 w 2214562"/>
                <a:gd name="connsiteY22" fmla="*/ 360483 h 922458"/>
                <a:gd name="connsiteX23" fmla="*/ 521494 w 2214562"/>
                <a:gd name="connsiteY23" fmla="*/ 262851 h 922458"/>
                <a:gd name="connsiteX24" fmla="*/ 461962 w 2214562"/>
                <a:gd name="connsiteY24" fmla="*/ 217608 h 922458"/>
                <a:gd name="connsiteX25" fmla="*/ 350044 w 2214562"/>
                <a:gd name="connsiteY25" fmla="*/ 277139 h 922458"/>
                <a:gd name="connsiteX26" fmla="*/ 230981 w 2214562"/>
                <a:gd name="connsiteY26" fmla="*/ 205701 h 922458"/>
                <a:gd name="connsiteX27" fmla="*/ 2382 w 2214562"/>
                <a:gd name="connsiteY27" fmla="*/ 315239 h 922458"/>
                <a:gd name="connsiteX28" fmla="*/ 0 w 2214562"/>
                <a:gd name="connsiteY28" fmla="*/ 239038 h 922458"/>
                <a:gd name="connsiteX29" fmla="*/ 154781 w 2214562"/>
                <a:gd name="connsiteY29" fmla="*/ 219989 h 922458"/>
                <a:gd name="connsiteX30" fmla="*/ 266700 w 2214562"/>
                <a:gd name="connsiteY30" fmla="*/ 217608 h 922458"/>
                <a:gd name="connsiteX31" fmla="*/ 340519 w 2214562"/>
                <a:gd name="connsiteY31" fmla="*/ 267614 h 922458"/>
                <a:gd name="connsiteX32" fmla="*/ 483394 w 2214562"/>
                <a:gd name="connsiteY32" fmla="*/ 215226 h 922458"/>
                <a:gd name="connsiteX33" fmla="*/ 597694 w 2214562"/>
                <a:gd name="connsiteY33" fmla="*/ 215226 h 922458"/>
                <a:gd name="connsiteX34" fmla="*/ 707231 w 2214562"/>
                <a:gd name="connsiteY34" fmla="*/ 222370 h 922458"/>
                <a:gd name="connsiteX35" fmla="*/ 831056 w 2214562"/>
                <a:gd name="connsiteY35" fmla="*/ 217608 h 922458"/>
                <a:gd name="connsiteX36" fmla="*/ 1243012 w 2214562"/>
                <a:gd name="connsiteY36" fmla="*/ 310476 h 922458"/>
                <a:gd name="connsiteX37" fmla="*/ 1388269 w 2214562"/>
                <a:gd name="connsiteY37" fmla="*/ 179508 h 922458"/>
                <a:gd name="connsiteX38" fmla="*/ 1524000 w 2214562"/>
                <a:gd name="connsiteY38" fmla="*/ 172364 h 922458"/>
                <a:gd name="connsiteX39" fmla="*/ 1576387 w 2214562"/>
                <a:gd name="connsiteY39" fmla="*/ 165220 h 922458"/>
                <a:gd name="connsiteX40" fmla="*/ 1621631 w 2214562"/>
                <a:gd name="connsiteY40" fmla="*/ 100926 h 922458"/>
                <a:gd name="connsiteX41" fmla="*/ 1681162 w 2214562"/>
                <a:gd name="connsiteY41" fmla="*/ 79495 h 922458"/>
                <a:gd name="connsiteX42" fmla="*/ 1740694 w 2214562"/>
                <a:gd name="connsiteY42" fmla="*/ 29489 h 922458"/>
                <a:gd name="connsiteX43" fmla="*/ 1774031 w 2214562"/>
                <a:gd name="connsiteY43" fmla="*/ 914 h 922458"/>
                <a:gd name="connsiteX44" fmla="*/ 1824037 w 2214562"/>
                <a:gd name="connsiteY44" fmla="*/ 62826 h 922458"/>
                <a:gd name="connsiteX45" fmla="*/ 1857375 w 2214562"/>
                <a:gd name="connsiteY45" fmla="*/ 98545 h 922458"/>
                <a:gd name="connsiteX46" fmla="*/ 1897856 w 2214562"/>
                <a:gd name="connsiteY46" fmla="*/ 122358 h 922458"/>
                <a:gd name="connsiteX47" fmla="*/ 2007394 w 2214562"/>
                <a:gd name="connsiteY47" fmla="*/ 112833 h 922458"/>
                <a:gd name="connsiteX0" fmla="*/ 2007394 w 2214562"/>
                <a:gd name="connsiteY0" fmla="*/ 112833 h 922458"/>
                <a:gd name="connsiteX1" fmla="*/ 2190750 w 2214562"/>
                <a:gd name="connsiteY1" fmla="*/ 362864 h 922458"/>
                <a:gd name="connsiteX2" fmla="*/ 2214562 w 2214562"/>
                <a:gd name="connsiteY2" fmla="*/ 450970 h 922458"/>
                <a:gd name="connsiteX3" fmla="*/ 2162175 w 2214562"/>
                <a:gd name="connsiteY3" fmla="*/ 517645 h 922458"/>
                <a:gd name="connsiteX4" fmla="*/ 2140744 w 2214562"/>
                <a:gd name="connsiteY4" fmla="*/ 520026 h 922458"/>
                <a:gd name="connsiteX5" fmla="*/ 2126456 w 2214562"/>
                <a:gd name="connsiteY5" fmla="*/ 527170 h 922458"/>
                <a:gd name="connsiteX6" fmla="*/ 2033587 w 2214562"/>
                <a:gd name="connsiteY6" fmla="*/ 489070 h 922458"/>
                <a:gd name="connsiteX7" fmla="*/ 1857375 w 2214562"/>
                <a:gd name="connsiteY7" fmla="*/ 346195 h 922458"/>
                <a:gd name="connsiteX8" fmla="*/ 1716881 w 2214562"/>
                <a:gd name="connsiteY8" fmla="*/ 243801 h 922458"/>
                <a:gd name="connsiteX9" fmla="*/ 1631156 w 2214562"/>
                <a:gd name="connsiteY9" fmla="*/ 222370 h 922458"/>
                <a:gd name="connsiteX10" fmla="*/ 1585912 w 2214562"/>
                <a:gd name="connsiteY10" fmla="*/ 246183 h 922458"/>
                <a:gd name="connsiteX11" fmla="*/ 1633537 w 2214562"/>
                <a:gd name="connsiteY11" fmla="*/ 398583 h 922458"/>
                <a:gd name="connsiteX12" fmla="*/ 1690687 w 2214562"/>
                <a:gd name="connsiteY12" fmla="*/ 620039 h 922458"/>
                <a:gd name="connsiteX13" fmla="*/ 1643062 w 2214562"/>
                <a:gd name="connsiteY13" fmla="*/ 789108 h 922458"/>
                <a:gd name="connsiteX14" fmla="*/ 1543050 w 2214562"/>
                <a:gd name="connsiteY14" fmla="*/ 903408 h 922458"/>
                <a:gd name="connsiteX15" fmla="*/ 1397794 w 2214562"/>
                <a:gd name="connsiteY15" fmla="*/ 922458 h 922458"/>
                <a:gd name="connsiteX16" fmla="*/ 1371600 w 2214562"/>
                <a:gd name="connsiteY16" fmla="*/ 908170 h 922458"/>
                <a:gd name="connsiteX17" fmla="*/ 1173956 w 2214562"/>
                <a:gd name="connsiteY17" fmla="*/ 834351 h 922458"/>
                <a:gd name="connsiteX18" fmla="*/ 1064419 w 2214562"/>
                <a:gd name="connsiteY18" fmla="*/ 734339 h 922458"/>
                <a:gd name="connsiteX19" fmla="*/ 954881 w 2214562"/>
                <a:gd name="connsiteY19" fmla="*/ 631945 h 922458"/>
                <a:gd name="connsiteX20" fmla="*/ 802481 w 2214562"/>
                <a:gd name="connsiteY20" fmla="*/ 486689 h 922458"/>
                <a:gd name="connsiteX21" fmla="*/ 640556 w 2214562"/>
                <a:gd name="connsiteY21" fmla="*/ 360483 h 922458"/>
                <a:gd name="connsiteX22" fmla="*/ 521494 w 2214562"/>
                <a:gd name="connsiteY22" fmla="*/ 262851 h 922458"/>
                <a:gd name="connsiteX23" fmla="*/ 461962 w 2214562"/>
                <a:gd name="connsiteY23" fmla="*/ 217608 h 922458"/>
                <a:gd name="connsiteX24" fmla="*/ 350044 w 2214562"/>
                <a:gd name="connsiteY24" fmla="*/ 277139 h 922458"/>
                <a:gd name="connsiteX25" fmla="*/ 230981 w 2214562"/>
                <a:gd name="connsiteY25" fmla="*/ 205701 h 922458"/>
                <a:gd name="connsiteX26" fmla="*/ 2382 w 2214562"/>
                <a:gd name="connsiteY26" fmla="*/ 315239 h 922458"/>
                <a:gd name="connsiteX27" fmla="*/ 0 w 2214562"/>
                <a:gd name="connsiteY27" fmla="*/ 239038 h 922458"/>
                <a:gd name="connsiteX28" fmla="*/ 154781 w 2214562"/>
                <a:gd name="connsiteY28" fmla="*/ 219989 h 922458"/>
                <a:gd name="connsiteX29" fmla="*/ 266700 w 2214562"/>
                <a:gd name="connsiteY29" fmla="*/ 217608 h 922458"/>
                <a:gd name="connsiteX30" fmla="*/ 340519 w 2214562"/>
                <a:gd name="connsiteY30" fmla="*/ 267614 h 922458"/>
                <a:gd name="connsiteX31" fmla="*/ 483394 w 2214562"/>
                <a:gd name="connsiteY31" fmla="*/ 215226 h 922458"/>
                <a:gd name="connsiteX32" fmla="*/ 597694 w 2214562"/>
                <a:gd name="connsiteY32" fmla="*/ 215226 h 922458"/>
                <a:gd name="connsiteX33" fmla="*/ 707231 w 2214562"/>
                <a:gd name="connsiteY33" fmla="*/ 222370 h 922458"/>
                <a:gd name="connsiteX34" fmla="*/ 831056 w 2214562"/>
                <a:gd name="connsiteY34" fmla="*/ 217608 h 922458"/>
                <a:gd name="connsiteX35" fmla="*/ 1243012 w 2214562"/>
                <a:gd name="connsiteY35" fmla="*/ 310476 h 922458"/>
                <a:gd name="connsiteX36" fmla="*/ 1388269 w 2214562"/>
                <a:gd name="connsiteY36" fmla="*/ 179508 h 922458"/>
                <a:gd name="connsiteX37" fmla="*/ 1524000 w 2214562"/>
                <a:gd name="connsiteY37" fmla="*/ 172364 h 922458"/>
                <a:gd name="connsiteX38" fmla="*/ 1576387 w 2214562"/>
                <a:gd name="connsiteY38" fmla="*/ 165220 h 922458"/>
                <a:gd name="connsiteX39" fmla="*/ 1621631 w 2214562"/>
                <a:gd name="connsiteY39" fmla="*/ 100926 h 922458"/>
                <a:gd name="connsiteX40" fmla="*/ 1681162 w 2214562"/>
                <a:gd name="connsiteY40" fmla="*/ 79495 h 922458"/>
                <a:gd name="connsiteX41" fmla="*/ 1740694 w 2214562"/>
                <a:gd name="connsiteY41" fmla="*/ 29489 h 922458"/>
                <a:gd name="connsiteX42" fmla="*/ 1774031 w 2214562"/>
                <a:gd name="connsiteY42" fmla="*/ 914 h 922458"/>
                <a:gd name="connsiteX43" fmla="*/ 1824037 w 2214562"/>
                <a:gd name="connsiteY43" fmla="*/ 62826 h 922458"/>
                <a:gd name="connsiteX44" fmla="*/ 1857375 w 2214562"/>
                <a:gd name="connsiteY44" fmla="*/ 98545 h 922458"/>
                <a:gd name="connsiteX45" fmla="*/ 1897856 w 2214562"/>
                <a:gd name="connsiteY45" fmla="*/ 122358 h 922458"/>
                <a:gd name="connsiteX46" fmla="*/ 2007394 w 2214562"/>
                <a:gd name="connsiteY46" fmla="*/ 112833 h 922458"/>
                <a:gd name="connsiteX0" fmla="*/ 2007394 w 2214562"/>
                <a:gd name="connsiteY0" fmla="*/ 112833 h 922458"/>
                <a:gd name="connsiteX1" fmla="*/ 2190750 w 2214562"/>
                <a:gd name="connsiteY1" fmla="*/ 362864 h 922458"/>
                <a:gd name="connsiteX2" fmla="*/ 2214562 w 2214562"/>
                <a:gd name="connsiteY2" fmla="*/ 450970 h 922458"/>
                <a:gd name="connsiteX3" fmla="*/ 2162175 w 2214562"/>
                <a:gd name="connsiteY3" fmla="*/ 517645 h 922458"/>
                <a:gd name="connsiteX4" fmla="*/ 2140744 w 2214562"/>
                <a:gd name="connsiteY4" fmla="*/ 520026 h 922458"/>
                <a:gd name="connsiteX5" fmla="*/ 2126456 w 2214562"/>
                <a:gd name="connsiteY5" fmla="*/ 527170 h 922458"/>
                <a:gd name="connsiteX6" fmla="*/ 2033587 w 2214562"/>
                <a:gd name="connsiteY6" fmla="*/ 489070 h 922458"/>
                <a:gd name="connsiteX7" fmla="*/ 1857375 w 2214562"/>
                <a:gd name="connsiteY7" fmla="*/ 346195 h 922458"/>
                <a:gd name="connsiteX8" fmla="*/ 1716881 w 2214562"/>
                <a:gd name="connsiteY8" fmla="*/ 243801 h 922458"/>
                <a:gd name="connsiteX9" fmla="*/ 1631156 w 2214562"/>
                <a:gd name="connsiteY9" fmla="*/ 222370 h 922458"/>
                <a:gd name="connsiteX10" fmla="*/ 1585912 w 2214562"/>
                <a:gd name="connsiteY10" fmla="*/ 246183 h 922458"/>
                <a:gd name="connsiteX11" fmla="*/ 1633537 w 2214562"/>
                <a:gd name="connsiteY11" fmla="*/ 398583 h 922458"/>
                <a:gd name="connsiteX12" fmla="*/ 1690687 w 2214562"/>
                <a:gd name="connsiteY12" fmla="*/ 620039 h 922458"/>
                <a:gd name="connsiteX13" fmla="*/ 1643062 w 2214562"/>
                <a:gd name="connsiteY13" fmla="*/ 789108 h 922458"/>
                <a:gd name="connsiteX14" fmla="*/ 1543050 w 2214562"/>
                <a:gd name="connsiteY14" fmla="*/ 903408 h 922458"/>
                <a:gd name="connsiteX15" fmla="*/ 1397794 w 2214562"/>
                <a:gd name="connsiteY15" fmla="*/ 922458 h 922458"/>
                <a:gd name="connsiteX16" fmla="*/ 1371600 w 2214562"/>
                <a:gd name="connsiteY16" fmla="*/ 908170 h 922458"/>
                <a:gd name="connsiteX17" fmla="*/ 1173956 w 2214562"/>
                <a:gd name="connsiteY17" fmla="*/ 834351 h 922458"/>
                <a:gd name="connsiteX18" fmla="*/ 1064419 w 2214562"/>
                <a:gd name="connsiteY18" fmla="*/ 734339 h 922458"/>
                <a:gd name="connsiteX19" fmla="*/ 954881 w 2214562"/>
                <a:gd name="connsiteY19" fmla="*/ 631945 h 922458"/>
                <a:gd name="connsiteX20" fmla="*/ 802481 w 2214562"/>
                <a:gd name="connsiteY20" fmla="*/ 486689 h 922458"/>
                <a:gd name="connsiteX21" fmla="*/ 640556 w 2214562"/>
                <a:gd name="connsiteY21" fmla="*/ 360483 h 922458"/>
                <a:gd name="connsiteX22" fmla="*/ 521494 w 2214562"/>
                <a:gd name="connsiteY22" fmla="*/ 262851 h 922458"/>
                <a:gd name="connsiteX23" fmla="*/ 461962 w 2214562"/>
                <a:gd name="connsiteY23" fmla="*/ 217608 h 922458"/>
                <a:gd name="connsiteX24" fmla="*/ 350044 w 2214562"/>
                <a:gd name="connsiteY24" fmla="*/ 277139 h 922458"/>
                <a:gd name="connsiteX25" fmla="*/ 230981 w 2214562"/>
                <a:gd name="connsiteY25" fmla="*/ 205701 h 922458"/>
                <a:gd name="connsiteX26" fmla="*/ 2382 w 2214562"/>
                <a:gd name="connsiteY26" fmla="*/ 315239 h 922458"/>
                <a:gd name="connsiteX27" fmla="*/ 0 w 2214562"/>
                <a:gd name="connsiteY27" fmla="*/ 239038 h 922458"/>
                <a:gd name="connsiteX28" fmla="*/ 154781 w 2214562"/>
                <a:gd name="connsiteY28" fmla="*/ 219989 h 922458"/>
                <a:gd name="connsiteX29" fmla="*/ 266700 w 2214562"/>
                <a:gd name="connsiteY29" fmla="*/ 217608 h 922458"/>
                <a:gd name="connsiteX30" fmla="*/ 340519 w 2214562"/>
                <a:gd name="connsiteY30" fmla="*/ 267614 h 922458"/>
                <a:gd name="connsiteX31" fmla="*/ 483394 w 2214562"/>
                <a:gd name="connsiteY31" fmla="*/ 215226 h 922458"/>
                <a:gd name="connsiteX32" fmla="*/ 597694 w 2214562"/>
                <a:gd name="connsiteY32" fmla="*/ 215226 h 922458"/>
                <a:gd name="connsiteX33" fmla="*/ 707231 w 2214562"/>
                <a:gd name="connsiteY33" fmla="*/ 222370 h 922458"/>
                <a:gd name="connsiteX34" fmla="*/ 831056 w 2214562"/>
                <a:gd name="connsiteY34" fmla="*/ 217608 h 922458"/>
                <a:gd name="connsiteX35" fmla="*/ 1243012 w 2214562"/>
                <a:gd name="connsiteY35" fmla="*/ 310476 h 922458"/>
                <a:gd name="connsiteX36" fmla="*/ 1388269 w 2214562"/>
                <a:gd name="connsiteY36" fmla="*/ 179508 h 922458"/>
                <a:gd name="connsiteX37" fmla="*/ 1524000 w 2214562"/>
                <a:gd name="connsiteY37" fmla="*/ 172364 h 922458"/>
                <a:gd name="connsiteX38" fmla="*/ 1576387 w 2214562"/>
                <a:gd name="connsiteY38" fmla="*/ 165220 h 922458"/>
                <a:gd name="connsiteX39" fmla="*/ 1621631 w 2214562"/>
                <a:gd name="connsiteY39" fmla="*/ 100926 h 922458"/>
                <a:gd name="connsiteX40" fmla="*/ 1681162 w 2214562"/>
                <a:gd name="connsiteY40" fmla="*/ 79495 h 922458"/>
                <a:gd name="connsiteX41" fmla="*/ 1740694 w 2214562"/>
                <a:gd name="connsiteY41" fmla="*/ 29489 h 922458"/>
                <a:gd name="connsiteX42" fmla="*/ 1774031 w 2214562"/>
                <a:gd name="connsiteY42" fmla="*/ 914 h 922458"/>
                <a:gd name="connsiteX43" fmla="*/ 1824037 w 2214562"/>
                <a:gd name="connsiteY43" fmla="*/ 62826 h 922458"/>
                <a:gd name="connsiteX44" fmla="*/ 1857375 w 2214562"/>
                <a:gd name="connsiteY44" fmla="*/ 98545 h 922458"/>
                <a:gd name="connsiteX45" fmla="*/ 1897856 w 2214562"/>
                <a:gd name="connsiteY45" fmla="*/ 122358 h 922458"/>
                <a:gd name="connsiteX46" fmla="*/ 2007394 w 2214562"/>
                <a:gd name="connsiteY46" fmla="*/ 112833 h 922458"/>
                <a:gd name="connsiteX0" fmla="*/ 2007394 w 2214562"/>
                <a:gd name="connsiteY0" fmla="*/ 112833 h 922458"/>
                <a:gd name="connsiteX1" fmla="*/ 2190750 w 2214562"/>
                <a:gd name="connsiteY1" fmla="*/ 362864 h 922458"/>
                <a:gd name="connsiteX2" fmla="*/ 2214562 w 2214562"/>
                <a:gd name="connsiteY2" fmla="*/ 450970 h 922458"/>
                <a:gd name="connsiteX3" fmla="*/ 2162175 w 2214562"/>
                <a:gd name="connsiteY3" fmla="*/ 517645 h 922458"/>
                <a:gd name="connsiteX4" fmla="*/ 2140744 w 2214562"/>
                <a:gd name="connsiteY4" fmla="*/ 520026 h 922458"/>
                <a:gd name="connsiteX5" fmla="*/ 2126456 w 2214562"/>
                <a:gd name="connsiteY5" fmla="*/ 527170 h 922458"/>
                <a:gd name="connsiteX6" fmla="*/ 2033587 w 2214562"/>
                <a:gd name="connsiteY6" fmla="*/ 489070 h 922458"/>
                <a:gd name="connsiteX7" fmla="*/ 1857375 w 2214562"/>
                <a:gd name="connsiteY7" fmla="*/ 346195 h 922458"/>
                <a:gd name="connsiteX8" fmla="*/ 1716881 w 2214562"/>
                <a:gd name="connsiteY8" fmla="*/ 243801 h 922458"/>
                <a:gd name="connsiteX9" fmla="*/ 1631156 w 2214562"/>
                <a:gd name="connsiteY9" fmla="*/ 222370 h 922458"/>
                <a:gd name="connsiteX10" fmla="*/ 1585912 w 2214562"/>
                <a:gd name="connsiteY10" fmla="*/ 246183 h 922458"/>
                <a:gd name="connsiteX11" fmla="*/ 1633537 w 2214562"/>
                <a:gd name="connsiteY11" fmla="*/ 398583 h 922458"/>
                <a:gd name="connsiteX12" fmla="*/ 1690687 w 2214562"/>
                <a:gd name="connsiteY12" fmla="*/ 620039 h 922458"/>
                <a:gd name="connsiteX13" fmla="*/ 1643062 w 2214562"/>
                <a:gd name="connsiteY13" fmla="*/ 789108 h 922458"/>
                <a:gd name="connsiteX14" fmla="*/ 1543050 w 2214562"/>
                <a:gd name="connsiteY14" fmla="*/ 903408 h 922458"/>
                <a:gd name="connsiteX15" fmla="*/ 1397794 w 2214562"/>
                <a:gd name="connsiteY15" fmla="*/ 922458 h 922458"/>
                <a:gd name="connsiteX16" fmla="*/ 1371600 w 2214562"/>
                <a:gd name="connsiteY16" fmla="*/ 908170 h 922458"/>
                <a:gd name="connsiteX17" fmla="*/ 1173956 w 2214562"/>
                <a:gd name="connsiteY17" fmla="*/ 834351 h 922458"/>
                <a:gd name="connsiteX18" fmla="*/ 1064419 w 2214562"/>
                <a:gd name="connsiteY18" fmla="*/ 734339 h 922458"/>
                <a:gd name="connsiteX19" fmla="*/ 954881 w 2214562"/>
                <a:gd name="connsiteY19" fmla="*/ 631945 h 922458"/>
                <a:gd name="connsiteX20" fmla="*/ 802481 w 2214562"/>
                <a:gd name="connsiteY20" fmla="*/ 486689 h 922458"/>
                <a:gd name="connsiteX21" fmla="*/ 640556 w 2214562"/>
                <a:gd name="connsiteY21" fmla="*/ 360483 h 922458"/>
                <a:gd name="connsiteX22" fmla="*/ 521494 w 2214562"/>
                <a:gd name="connsiteY22" fmla="*/ 262851 h 922458"/>
                <a:gd name="connsiteX23" fmla="*/ 461962 w 2214562"/>
                <a:gd name="connsiteY23" fmla="*/ 217608 h 922458"/>
                <a:gd name="connsiteX24" fmla="*/ 350044 w 2214562"/>
                <a:gd name="connsiteY24" fmla="*/ 277139 h 922458"/>
                <a:gd name="connsiteX25" fmla="*/ 230981 w 2214562"/>
                <a:gd name="connsiteY25" fmla="*/ 205701 h 922458"/>
                <a:gd name="connsiteX26" fmla="*/ 2382 w 2214562"/>
                <a:gd name="connsiteY26" fmla="*/ 315239 h 922458"/>
                <a:gd name="connsiteX27" fmla="*/ 0 w 2214562"/>
                <a:gd name="connsiteY27" fmla="*/ 239038 h 922458"/>
                <a:gd name="connsiteX28" fmla="*/ 154781 w 2214562"/>
                <a:gd name="connsiteY28" fmla="*/ 219989 h 922458"/>
                <a:gd name="connsiteX29" fmla="*/ 266700 w 2214562"/>
                <a:gd name="connsiteY29" fmla="*/ 217608 h 922458"/>
                <a:gd name="connsiteX30" fmla="*/ 340519 w 2214562"/>
                <a:gd name="connsiteY30" fmla="*/ 267614 h 922458"/>
                <a:gd name="connsiteX31" fmla="*/ 483394 w 2214562"/>
                <a:gd name="connsiteY31" fmla="*/ 215226 h 922458"/>
                <a:gd name="connsiteX32" fmla="*/ 597694 w 2214562"/>
                <a:gd name="connsiteY32" fmla="*/ 215226 h 922458"/>
                <a:gd name="connsiteX33" fmla="*/ 707231 w 2214562"/>
                <a:gd name="connsiteY33" fmla="*/ 222370 h 922458"/>
                <a:gd name="connsiteX34" fmla="*/ 831056 w 2214562"/>
                <a:gd name="connsiteY34" fmla="*/ 217608 h 922458"/>
                <a:gd name="connsiteX35" fmla="*/ 1243012 w 2214562"/>
                <a:gd name="connsiteY35" fmla="*/ 310476 h 922458"/>
                <a:gd name="connsiteX36" fmla="*/ 1388269 w 2214562"/>
                <a:gd name="connsiteY36" fmla="*/ 179508 h 922458"/>
                <a:gd name="connsiteX37" fmla="*/ 1524000 w 2214562"/>
                <a:gd name="connsiteY37" fmla="*/ 172364 h 922458"/>
                <a:gd name="connsiteX38" fmla="*/ 1576387 w 2214562"/>
                <a:gd name="connsiteY38" fmla="*/ 165220 h 922458"/>
                <a:gd name="connsiteX39" fmla="*/ 1621631 w 2214562"/>
                <a:gd name="connsiteY39" fmla="*/ 100926 h 922458"/>
                <a:gd name="connsiteX40" fmla="*/ 1681162 w 2214562"/>
                <a:gd name="connsiteY40" fmla="*/ 79495 h 922458"/>
                <a:gd name="connsiteX41" fmla="*/ 1740694 w 2214562"/>
                <a:gd name="connsiteY41" fmla="*/ 29489 h 922458"/>
                <a:gd name="connsiteX42" fmla="*/ 1774031 w 2214562"/>
                <a:gd name="connsiteY42" fmla="*/ 914 h 922458"/>
                <a:gd name="connsiteX43" fmla="*/ 1824037 w 2214562"/>
                <a:gd name="connsiteY43" fmla="*/ 62826 h 922458"/>
                <a:gd name="connsiteX44" fmla="*/ 1857375 w 2214562"/>
                <a:gd name="connsiteY44" fmla="*/ 98545 h 922458"/>
                <a:gd name="connsiteX45" fmla="*/ 1897856 w 2214562"/>
                <a:gd name="connsiteY45" fmla="*/ 122358 h 922458"/>
                <a:gd name="connsiteX46" fmla="*/ 2007394 w 2214562"/>
                <a:gd name="connsiteY46" fmla="*/ 112833 h 922458"/>
                <a:gd name="connsiteX0" fmla="*/ 2007394 w 2214562"/>
                <a:gd name="connsiteY0" fmla="*/ 112833 h 922458"/>
                <a:gd name="connsiteX1" fmla="*/ 2190750 w 2214562"/>
                <a:gd name="connsiteY1" fmla="*/ 362864 h 922458"/>
                <a:gd name="connsiteX2" fmla="*/ 2214562 w 2214562"/>
                <a:gd name="connsiteY2" fmla="*/ 450970 h 922458"/>
                <a:gd name="connsiteX3" fmla="*/ 2162175 w 2214562"/>
                <a:gd name="connsiteY3" fmla="*/ 517645 h 922458"/>
                <a:gd name="connsiteX4" fmla="*/ 2140744 w 2214562"/>
                <a:gd name="connsiteY4" fmla="*/ 520026 h 922458"/>
                <a:gd name="connsiteX5" fmla="*/ 2126456 w 2214562"/>
                <a:gd name="connsiteY5" fmla="*/ 527170 h 922458"/>
                <a:gd name="connsiteX6" fmla="*/ 2033587 w 2214562"/>
                <a:gd name="connsiteY6" fmla="*/ 489070 h 922458"/>
                <a:gd name="connsiteX7" fmla="*/ 1857375 w 2214562"/>
                <a:gd name="connsiteY7" fmla="*/ 346195 h 922458"/>
                <a:gd name="connsiteX8" fmla="*/ 1716881 w 2214562"/>
                <a:gd name="connsiteY8" fmla="*/ 243801 h 922458"/>
                <a:gd name="connsiteX9" fmla="*/ 1631156 w 2214562"/>
                <a:gd name="connsiteY9" fmla="*/ 222370 h 922458"/>
                <a:gd name="connsiteX10" fmla="*/ 1585912 w 2214562"/>
                <a:gd name="connsiteY10" fmla="*/ 246183 h 922458"/>
                <a:gd name="connsiteX11" fmla="*/ 1633537 w 2214562"/>
                <a:gd name="connsiteY11" fmla="*/ 398583 h 922458"/>
                <a:gd name="connsiteX12" fmla="*/ 1690687 w 2214562"/>
                <a:gd name="connsiteY12" fmla="*/ 620039 h 922458"/>
                <a:gd name="connsiteX13" fmla="*/ 1643062 w 2214562"/>
                <a:gd name="connsiteY13" fmla="*/ 789108 h 922458"/>
                <a:gd name="connsiteX14" fmla="*/ 1543050 w 2214562"/>
                <a:gd name="connsiteY14" fmla="*/ 903408 h 922458"/>
                <a:gd name="connsiteX15" fmla="*/ 1397794 w 2214562"/>
                <a:gd name="connsiteY15" fmla="*/ 922458 h 922458"/>
                <a:gd name="connsiteX16" fmla="*/ 1328737 w 2214562"/>
                <a:gd name="connsiteY16" fmla="*/ 910551 h 922458"/>
                <a:gd name="connsiteX17" fmla="*/ 1173956 w 2214562"/>
                <a:gd name="connsiteY17" fmla="*/ 834351 h 922458"/>
                <a:gd name="connsiteX18" fmla="*/ 1064419 w 2214562"/>
                <a:gd name="connsiteY18" fmla="*/ 734339 h 922458"/>
                <a:gd name="connsiteX19" fmla="*/ 954881 w 2214562"/>
                <a:gd name="connsiteY19" fmla="*/ 631945 h 922458"/>
                <a:gd name="connsiteX20" fmla="*/ 802481 w 2214562"/>
                <a:gd name="connsiteY20" fmla="*/ 486689 h 922458"/>
                <a:gd name="connsiteX21" fmla="*/ 640556 w 2214562"/>
                <a:gd name="connsiteY21" fmla="*/ 360483 h 922458"/>
                <a:gd name="connsiteX22" fmla="*/ 521494 w 2214562"/>
                <a:gd name="connsiteY22" fmla="*/ 262851 h 922458"/>
                <a:gd name="connsiteX23" fmla="*/ 461962 w 2214562"/>
                <a:gd name="connsiteY23" fmla="*/ 217608 h 922458"/>
                <a:gd name="connsiteX24" fmla="*/ 350044 w 2214562"/>
                <a:gd name="connsiteY24" fmla="*/ 277139 h 922458"/>
                <a:gd name="connsiteX25" fmla="*/ 230981 w 2214562"/>
                <a:gd name="connsiteY25" fmla="*/ 205701 h 922458"/>
                <a:gd name="connsiteX26" fmla="*/ 2382 w 2214562"/>
                <a:gd name="connsiteY26" fmla="*/ 315239 h 922458"/>
                <a:gd name="connsiteX27" fmla="*/ 0 w 2214562"/>
                <a:gd name="connsiteY27" fmla="*/ 239038 h 922458"/>
                <a:gd name="connsiteX28" fmla="*/ 154781 w 2214562"/>
                <a:gd name="connsiteY28" fmla="*/ 219989 h 922458"/>
                <a:gd name="connsiteX29" fmla="*/ 266700 w 2214562"/>
                <a:gd name="connsiteY29" fmla="*/ 217608 h 922458"/>
                <a:gd name="connsiteX30" fmla="*/ 340519 w 2214562"/>
                <a:gd name="connsiteY30" fmla="*/ 267614 h 922458"/>
                <a:gd name="connsiteX31" fmla="*/ 483394 w 2214562"/>
                <a:gd name="connsiteY31" fmla="*/ 215226 h 922458"/>
                <a:gd name="connsiteX32" fmla="*/ 597694 w 2214562"/>
                <a:gd name="connsiteY32" fmla="*/ 215226 h 922458"/>
                <a:gd name="connsiteX33" fmla="*/ 707231 w 2214562"/>
                <a:gd name="connsiteY33" fmla="*/ 222370 h 922458"/>
                <a:gd name="connsiteX34" fmla="*/ 831056 w 2214562"/>
                <a:gd name="connsiteY34" fmla="*/ 217608 h 922458"/>
                <a:gd name="connsiteX35" fmla="*/ 1243012 w 2214562"/>
                <a:gd name="connsiteY35" fmla="*/ 310476 h 922458"/>
                <a:gd name="connsiteX36" fmla="*/ 1388269 w 2214562"/>
                <a:gd name="connsiteY36" fmla="*/ 179508 h 922458"/>
                <a:gd name="connsiteX37" fmla="*/ 1524000 w 2214562"/>
                <a:gd name="connsiteY37" fmla="*/ 172364 h 922458"/>
                <a:gd name="connsiteX38" fmla="*/ 1576387 w 2214562"/>
                <a:gd name="connsiteY38" fmla="*/ 165220 h 922458"/>
                <a:gd name="connsiteX39" fmla="*/ 1621631 w 2214562"/>
                <a:gd name="connsiteY39" fmla="*/ 100926 h 922458"/>
                <a:gd name="connsiteX40" fmla="*/ 1681162 w 2214562"/>
                <a:gd name="connsiteY40" fmla="*/ 79495 h 922458"/>
                <a:gd name="connsiteX41" fmla="*/ 1740694 w 2214562"/>
                <a:gd name="connsiteY41" fmla="*/ 29489 h 922458"/>
                <a:gd name="connsiteX42" fmla="*/ 1774031 w 2214562"/>
                <a:gd name="connsiteY42" fmla="*/ 914 h 922458"/>
                <a:gd name="connsiteX43" fmla="*/ 1824037 w 2214562"/>
                <a:gd name="connsiteY43" fmla="*/ 62826 h 922458"/>
                <a:gd name="connsiteX44" fmla="*/ 1857375 w 2214562"/>
                <a:gd name="connsiteY44" fmla="*/ 98545 h 922458"/>
                <a:gd name="connsiteX45" fmla="*/ 1897856 w 2214562"/>
                <a:gd name="connsiteY45" fmla="*/ 122358 h 922458"/>
                <a:gd name="connsiteX46" fmla="*/ 2007394 w 2214562"/>
                <a:gd name="connsiteY46" fmla="*/ 112833 h 922458"/>
                <a:gd name="connsiteX0" fmla="*/ 2007394 w 2214562"/>
                <a:gd name="connsiteY0" fmla="*/ 112833 h 923187"/>
                <a:gd name="connsiteX1" fmla="*/ 2190750 w 2214562"/>
                <a:gd name="connsiteY1" fmla="*/ 362864 h 923187"/>
                <a:gd name="connsiteX2" fmla="*/ 2214562 w 2214562"/>
                <a:gd name="connsiteY2" fmla="*/ 450970 h 923187"/>
                <a:gd name="connsiteX3" fmla="*/ 2162175 w 2214562"/>
                <a:gd name="connsiteY3" fmla="*/ 517645 h 923187"/>
                <a:gd name="connsiteX4" fmla="*/ 2140744 w 2214562"/>
                <a:gd name="connsiteY4" fmla="*/ 520026 h 923187"/>
                <a:gd name="connsiteX5" fmla="*/ 2126456 w 2214562"/>
                <a:gd name="connsiteY5" fmla="*/ 527170 h 923187"/>
                <a:gd name="connsiteX6" fmla="*/ 2033587 w 2214562"/>
                <a:gd name="connsiteY6" fmla="*/ 489070 h 923187"/>
                <a:gd name="connsiteX7" fmla="*/ 1857375 w 2214562"/>
                <a:gd name="connsiteY7" fmla="*/ 346195 h 923187"/>
                <a:gd name="connsiteX8" fmla="*/ 1716881 w 2214562"/>
                <a:gd name="connsiteY8" fmla="*/ 243801 h 923187"/>
                <a:gd name="connsiteX9" fmla="*/ 1631156 w 2214562"/>
                <a:gd name="connsiteY9" fmla="*/ 222370 h 923187"/>
                <a:gd name="connsiteX10" fmla="*/ 1585912 w 2214562"/>
                <a:gd name="connsiteY10" fmla="*/ 246183 h 923187"/>
                <a:gd name="connsiteX11" fmla="*/ 1633537 w 2214562"/>
                <a:gd name="connsiteY11" fmla="*/ 398583 h 923187"/>
                <a:gd name="connsiteX12" fmla="*/ 1690687 w 2214562"/>
                <a:gd name="connsiteY12" fmla="*/ 620039 h 923187"/>
                <a:gd name="connsiteX13" fmla="*/ 1643062 w 2214562"/>
                <a:gd name="connsiteY13" fmla="*/ 789108 h 923187"/>
                <a:gd name="connsiteX14" fmla="*/ 1543050 w 2214562"/>
                <a:gd name="connsiteY14" fmla="*/ 903408 h 923187"/>
                <a:gd name="connsiteX15" fmla="*/ 1397794 w 2214562"/>
                <a:gd name="connsiteY15" fmla="*/ 922458 h 923187"/>
                <a:gd name="connsiteX16" fmla="*/ 1328737 w 2214562"/>
                <a:gd name="connsiteY16" fmla="*/ 910551 h 923187"/>
                <a:gd name="connsiteX17" fmla="*/ 1173956 w 2214562"/>
                <a:gd name="connsiteY17" fmla="*/ 834351 h 923187"/>
                <a:gd name="connsiteX18" fmla="*/ 1064419 w 2214562"/>
                <a:gd name="connsiteY18" fmla="*/ 734339 h 923187"/>
                <a:gd name="connsiteX19" fmla="*/ 954881 w 2214562"/>
                <a:gd name="connsiteY19" fmla="*/ 631945 h 923187"/>
                <a:gd name="connsiteX20" fmla="*/ 802481 w 2214562"/>
                <a:gd name="connsiteY20" fmla="*/ 486689 h 923187"/>
                <a:gd name="connsiteX21" fmla="*/ 640556 w 2214562"/>
                <a:gd name="connsiteY21" fmla="*/ 360483 h 923187"/>
                <a:gd name="connsiteX22" fmla="*/ 521494 w 2214562"/>
                <a:gd name="connsiteY22" fmla="*/ 262851 h 923187"/>
                <a:gd name="connsiteX23" fmla="*/ 461962 w 2214562"/>
                <a:gd name="connsiteY23" fmla="*/ 217608 h 923187"/>
                <a:gd name="connsiteX24" fmla="*/ 350044 w 2214562"/>
                <a:gd name="connsiteY24" fmla="*/ 277139 h 923187"/>
                <a:gd name="connsiteX25" fmla="*/ 230981 w 2214562"/>
                <a:gd name="connsiteY25" fmla="*/ 205701 h 923187"/>
                <a:gd name="connsiteX26" fmla="*/ 2382 w 2214562"/>
                <a:gd name="connsiteY26" fmla="*/ 315239 h 923187"/>
                <a:gd name="connsiteX27" fmla="*/ 0 w 2214562"/>
                <a:gd name="connsiteY27" fmla="*/ 239038 h 923187"/>
                <a:gd name="connsiteX28" fmla="*/ 154781 w 2214562"/>
                <a:gd name="connsiteY28" fmla="*/ 219989 h 923187"/>
                <a:gd name="connsiteX29" fmla="*/ 266700 w 2214562"/>
                <a:gd name="connsiteY29" fmla="*/ 217608 h 923187"/>
                <a:gd name="connsiteX30" fmla="*/ 340519 w 2214562"/>
                <a:gd name="connsiteY30" fmla="*/ 267614 h 923187"/>
                <a:gd name="connsiteX31" fmla="*/ 483394 w 2214562"/>
                <a:gd name="connsiteY31" fmla="*/ 215226 h 923187"/>
                <a:gd name="connsiteX32" fmla="*/ 597694 w 2214562"/>
                <a:gd name="connsiteY32" fmla="*/ 215226 h 923187"/>
                <a:gd name="connsiteX33" fmla="*/ 707231 w 2214562"/>
                <a:gd name="connsiteY33" fmla="*/ 222370 h 923187"/>
                <a:gd name="connsiteX34" fmla="*/ 831056 w 2214562"/>
                <a:gd name="connsiteY34" fmla="*/ 217608 h 923187"/>
                <a:gd name="connsiteX35" fmla="*/ 1243012 w 2214562"/>
                <a:gd name="connsiteY35" fmla="*/ 310476 h 923187"/>
                <a:gd name="connsiteX36" fmla="*/ 1388269 w 2214562"/>
                <a:gd name="connsiteY36" fmla="*/ 179508 h 923187"/>
                <a:gd name="connsiteX37" fmla="*/ 1524000 w 2214562"/>
                <a:gd name="connsiteY37" fmla="*/ 172364 h 923187"/>
                <a:gd name="connsiteX38" fmla="*/ 1576387 w 2214562"/>
                <a:gd name="connsiteY38" fmla="*/ 165220 h 923187"/>
                <a:gd name="connsiteX39" fmla="*/ 1621631 w 2214562"/>
                <a:gd name="connsiteY39" fmla="*/ 100926 h 923187"/>
                <a:gd name="connsiteX40" fmla="*/ 1681162 w 2214562"/>
                <a:gd name="connsiteY40" fmla="*/ 79495 h 923187"/>
                <a:gd name="connsiteX41" fmla="*/ 1740694 w 2214562"/>
                <a:gd name="connsiteY41" fmla="*/ 29489 h 923187"/>
                <a:gd name="connsiteX42" fmla="*/ 1774031 w 2214562"/>
                <a:gd name="connsiteY42" fmla="*/ 914 h 923187"/>
                <a:gd name="connsiteX43" fmla="*/ 1824037 w 2214562"/>
                <a:gd name="connsiteY43" fmla="*/ 62826 h 923187"/>
                <a:gd name="connsiteX44" fmla="*/ 1857375 w 2214562"/>
                <a:gd name="connsiteY44" fmla="*/ 98545 h 923187"/>
                <a:gd name="connsiteX45" fmla="*/ 1897856 w 2214562"/>
                <a:gd name="connsiteY45" fmla="*/ 122358 h 923187"/>
                <a:gd name="connsiteX46" fmla="*/ 2007394 w 2214562"/>
                <a:gd name="connsiteY46" fmla="*/ 112833 h 923187"/>
                <a:gd name="connsiteX0" fmla="*/ 2007394 w 2214562"/>
                <a:gd name="connsiteY0" fmla="*/ 112833 h 934475"/>
                <a:gd name="connsiteX1" fmla="*/ 2190750 w 2214562"/>
                <a:gd name="connsiteY1" fmla="*/ 362864 h 934475"/>
                <a:gd name="connsiteX2" fmla="*/ 2214562 w 2214562"/>
                <a:gd name="connsiteY2" fmla="*/ 450970 h 934475"/>
                <a:gd name="connsiteX3" fmla="*/ 2162175 w 2214562"/>
                <a:gd name="connsiteY3" fmla="*/ 517645 h 934475"/>
                <a:gd name="connsiteX4" fmla="*/ 2140744 w 2214562"/>
                <a:gd name="connsiteY4" fmla="*/ 520026 h 934475"/>
                <a:gd name="connsiteX5" fmla="*/ 2126456 w 2214562"/>
                <a:gd name="connsiteY5" fmla="*/ 527170 h 934475"/>
                <a:gd name="connsiteX6" fmla="*/ 2033587 w 2214562"/>
                <a:gd name="connsiteY6" fmla="*/ 489070 h 934475"/>
                <a:gd name="connsiteX7" fmla="*/ 1857375 w 2214562"/>
                <a:gd name="connsiteY7" fmla="*/ 346195 h 934475"/>
                <a:gd name="connsiteX8" fmla="*/ 1716881 w 2214562"/>
                <a:gd name="connsiteY8" fmla="*/ 243801 h 934475"/>
                <a:gd name="connsiteX9" fmla="*/ 1631156 w 2214562"/>
                <a:gd name="connsiteY9" fmla="*/ 222370 h 934475"/>
                <a:gd name="connsiteX10" fmla="*/ 1585912 w 2214562"/>
                <a:gd name="connsiteY10" fmla="*/ 246183 h 934475"/>
                <a:gd name="connsiteX11" fmla="*/ 1633537 w 2214562"/>
                <a:gd name="connsiteY11" fmla="*/ 398583 h 934475"/>
                <a:gd name="connsiteX12" fmla="*/ 1690687 w 2214562"/>
                <a:gd name="connsiteY12" fmla="*/ 620039 h 934475"/>
                <a:gd name="connsiteX13" fmla="*/ 1643062 w 2214562"/>
                <a:gd name="connsiteY13" fmla="*/ 789108 h 934475"/>
                <a:gd name="connsiteX14" fmla="*/ 1543050 w 2214562"/>
                <a:gd name="connsiteY14" fmla="*/ 903408 h 934475"/>
                <a:gd name="connsiteX15" fmla="*/ 1440657 w 2214562"/>
                <a:gd name="connsiteY15" fmla="*/ 934364 h 934475"/>
                <a:gd name="connsiteX16" fmla="*/ 1328737 w 2214562"/>
                <a:gd name="connsiteY16" fmla="*/ 910551 h 934475"/>
                <a:gd name="connsiteX17" fmla="*/ 1173956 w 2214562"/>
                <a:gd name="connsiteY17" fmla="*/ 834351 h 934475"/>
                <a:gd name="connsiteX18" fmla="*/ 1064419 w 2214562"/>
                <a:gd name="connsiteY18" fmla="*/ 734339 h 934475"/>
                <a:gd name="connsiteX19" fmla="*/ 954881 w 2214562"/>
                <a:gd name="connsiteY19" fmla="*/ 631945 h 934475"/>
                <a:gd name="connsiteX20" fmla="*/ 802481 w 2214562"/>
                <a:gd name="connsiteY20" fmla="*/ 486689 h 934475"/>
                <a:gd name="connsiteX21" fmla="*/ 640556 w 2214562"/>
                <a:gd name="connsiteY21" fmla="*/ 360483 h 934475"/>
                <a:gd name="connsiteX22" fmla="*/ 521494 w 2214562"/>
                <a:gd name="connsiteY22" fmla="*/ 262851 h 934475"/>
                <a:gd name="connsiteX23" fmla="*/ 461962 w 2214562"/>
                <a:gd name="connsiteY23" fmla="*/ 217608 h 934475"/>
                <a:gd name="connsiteX24" fmla="*/ 350044 w 2214562"/>
                <a:gd name="connsiteY24" fmla="*/ 277139 h 934475"/>
                <a:gd name="connsiteX25" fmla="*/ 230981 w 2214562"/>
                <a:gd name="connsiteY25" fmla="*/ 205701 h 934475"/>
                <a:gd name="connsiteX26" fmla="*/ 2382 w 2214562"/>
                <a:gd name="connsiteY26" fmla="*/ 315239 h 934475"/>
                <a:gd name="connsiteX27" fmla="*/ 0 w 2214562"/>
                <a:gd name="connsiteY27" fmla="*/ 239038 h 934475"/>
                <a:gd name="connsiteX28" fmla="*/ 154781 w 2214562"/>
                <a:gd name="connsiteY28" fmla="*/ 219989 h 934475"/>
                <a:gd name="connsiteX29" fmla="*/ 266700 w 2214562"/>
                <a:gd name="connsiteY29" fmla="*/ 217608 h 934475"/>
                <a:gd name="connsiteX30" fmla="*/ 340519 w 2214562"/>
                <a:gd name="connsiteY30" fmla="*/ 267614 h 934475"/>
                <a:gd name="connsiteX31" fmla="*/ 483394 w 2214562"/>
                <a:gd name="connsiteY31" fmla="*/ 215226 h 934475"/>
                <a:gd name="connsiteX32" fmla="*/ 597694 w 2214562"/>
                <a:gd name="connsiteY32" fmla="*/ 215226 h 934475"/>
                <a:gd name="connsiteX33" fmla="*/ 707231 w 2214562"/>
                <a:gd name="connsiteY33" fmla="*/ 222370 h 934475"/>
                <a:gd name="connsiteX34" fmla="*/ 831056 w 2214562"/>
                <a:gd name="connsiteY34" fmla="*/ 217608 h 934475"/>
                <a:gd name="connsiteX35" fmla="*/ 1243012 w 2214562"/>
                <a:gd name="connsiteY35" fmla="*/ 310476 h 934475"/>
                <a:gd name="connsiteX36" fmla="*/ 1388269 w 2214562"/>
                <a:gd name="connsiteY36" fmla="*/ 179508 h 934475"/>
                <a:gd name="connsiteX37" fmla="*/ 1524000 w 2214562"/>
                <a:gd name="connsiteY37" fmla="*/ 172364 h 934475"/>
                <a:gd name="connsiteX38" fmla="*/ 1576387 w 2214562"/>
                <a:gd name="connsiteY38" fmla="*/ 165220 h 934475"/>
                <a:gd name="connsiteX39" fmla="*/ 1621631 w 2214562"/>
                <a:gd name="connsiteY39" fmla="*/ 100926 h 934475"/>
                <a:gd name="connsiteX40" fmla="*/ 1681162 w 2214562"/>
                <a:gd name="connsiteY40" fmla="*/ 79495 h 934475"/>
                <a:gd name="connsiteX41" fmla="*/ 1740694 w 2214562"/>
                <a:gd name="connsiteY41" fmla="*/ 29489 h 934475"/>
                <a:gd name="connsiteX42" fmla="*/ 1774031 w 2214562"/>
                <a:gd name="connsiteY42" fmla="*/ 914 h 934475"/>
                <a:gd name="connsiteX43" fmla="*/ 1824037 w 2214562"/>
                <a:gd name="connsiteY43" fmla="*/ 62826 h 934475"/>
                <a:gd name="connsiteX44" fmla="*/ 1857375 w 2214562"/>
                <a:gd name="connsiteY44" fmla="*/ 98545 h 934475"/>
                <a:gd name="connsiteX45" fmla="*/ 1897856 w 2214562"/>
                <a:gd name="connsiteY45" fmla="*/ 122358 h 934475"/>
                <a:gd name="connsiteX46" fmla="*/ 2007394 w 2214562"/>
                <a:gd name="connsiteY46" fmla="*/ 112833 h 934475"/>
                <a:gd name="connsiteX0" fmla="*/ 2007394 w 2214562"/>
                <a:gd name="connsiteY0" fmla="*/ 112833 h 934475"/>
                <a:gd name="connsiteX1" fmla="*/ 2190750 w 2214562"/>
                <a:gd name="connsiteY1" fmla="*/ 362864 h 934475"/>
                <a:gd name="connsiteX2" fmla="*/ 2214562 w 2214562"/>
                <a:gd name="connsiteY2" fmla="*/ 450970 h 934475"/>
                <a:gd name="connsiteX3" fmla="*/ 2162175 w 2214562"/>
                <a:gd name="connsiteY3" fmla="*/ 517645 h 934475"/>
                <a:gd name="connsiteX4" fmla="*/ 2140744 w 2214562"/>
                <a:gd name="connsiteY4" fmla="*/ 520026 h 934475"/>
                <a:gd name="connsiteX5" fmla="*/ 2126456 w 2214562"/>
                <a:gd name="connsiteY5" fmla="*/ 527170 h 934475"/>
                <a:gd name="connsiteX6" fmla="*/ 2033587 w 2214562"/>
                <a:gd name="connsiteY6" fmla="*/ 489070 h 934475"/>
                <a:gd name="connsiteX7" fmla="*/ 1857375 w 2214562"/>
                <a:gd name="connsiteY7" fmla="*/ 346195 h 934475"/>
                <a:gd name="connsiteX8" fmla="*/ 1716881 w 2214562"/>
                <a:gd name="connsiteY8" fmla="*/ 243801 h 934475"/>
                <a:gd name="connsiteX9" fmla="*/ 1631156 w 2214562"/>
                <a:gd name="connsiteY9" fmla="*/ 222370 h 934475"/>
                <a:gd name="connsiteX10" fmla="*/ 1585912 w 2214562"/>
                <a:gd name="connsiteY10" fmla="*/ 246183 h 934475"/>
                <a:gd name="connsiteX11" fmla="*/ 1633537 w 2214562"/>
                <a:gd name="connsiteY11" fmla="*/ 398583 h 934475"/>
                <a:gd name="connsiteX12" fmla="*/ 1690687 w 2214562"/>
                <a:gd name="connsiteY12" fmla="*/ 620039 h 934475"/>
                <a:gd name="connsiteX13" fmla="*/ 1643062 w 2214562"/>
                <a:gd name="connsiteY13" fmla="*/ 789108 h 934475"/>
                <a:gd name="connsiteX14" fmla="*/ 1543050 w 2214562"/>
                <a:gd name="connsiteY14" fmla="*/ 903408 h 934475"/>
                <a:gd name="connsiteX15" fmla="*/ 1440657 w 2214562"/>
                <a:gd name="connsiteY15" fmla="*/ 934364 h 934475"/>
                <a:gd name="connsiteX16" fmla="*/ 1328737 w 2214562"/>
                <a:gd name="connsiteY16" fmla="*/ 910551 h 934475"/>
                <a:gd name="connsiteX17" fmla="*/ 1173956 w 2214562"/>
                <a:gd name="connsiteY17" fmla="*/ 834351 h 934475"/>
                <a:gd name="connsiteX18" fmla="*/ 1064419 w 2214562"/>
                <a:gd name="connsiteY18" fmla="*/ 734339 h 934475"/>
                <a:gd name="connsiteX19" fmla="*/ 954881 w 2214562"/>
                <a:gd name="connsiteY19" fmla="*/ 631945 h 934475"/>
                <a:gd name="connsiteX20" fmla="*/ 802481 w 2214562"/>
                <a:gd name="connsiteY20" fmla="*/ 486689 h 934475"/>
                <a:gd name="connsiteX21" fmla="*/ 640556 w 2214562"/>
                <a:gd name="connsiteY21" fmla="*/ 360483 h 934475"/>
                <a:gd name="connsiteX22" fmla="*/ 521494 w 2214562"/>
                <a:gd name="connsiteY22" fmla="*/ 262851 h 934475"/>
                <a:gd name="connsiteX23" fmla="*/ 461962 w 2214562"/>
                <a:gd name="connsiteY23" fmla="*/ 217608 h 934475"/>
                <a:gd name="connsiteX24" fmla="*/ 350044 w 2214562"/>
                <a:gd name="connsiteY24" fmla="*/ 277139 h 934475"/>
                <a:gd name="connsiteX25" fmla="*/ 230981 w 2214562"/>
                <a:gd name="connsiteY25" fmla="*/ 205701 h 934475"/>
                <a:gd name="connsiteX26" fmla="*/ 2382 w 2214562"/>
                <a:gd name="connsiteY26" fmla="*/ 315239 h 934475"/>
                <a:gd name="connsiteX27" fmla="*/ 0 w 2214562"/>
                <a:gd name="connsiteY27" fmla="*/ 239038 h 934475"/>
                <a:gd name="connsiteX28" fmla="*/ 154781 w 2214562"/>
                <a:gd name="connsiteY28" fmla="*/ 219989 h 934475"/>
                <a:gd name="connsiteX29" fmla="*/ 266700 w 2214562"/>
                <a:gd name="connsiteY29" fmla="*/ 217608 h 934475"/>
                <a:gd name="connsiteX30" fmla="*/ 340519 w 2214562"/>
                <a:gd name="connsiteY30" fmla="*/ 267614 h 934475"/>
                <a:gd name="connsiteX31" fmla="*/ 483394 w 2214562"/>
                <a:gd name="connsiteY31" fmla="*/ 215226 h 934475"/>
                <a:gd name="connsiteX32" fmla="*/ 597694 w 2214562"/>
                <a:gd name="connsiteY32" fmla="*/ 215226 h 934475"/>
                <a:gd name="connsiteX33" fmla="*/ 707231 w 2214562"/>
                <a:gd name="connsiteY33" fmla="*/ 222370 h 934475"/>
                <a:gd name="connsiteX34" fmla="*/ 831056 w 2214562"/>
                <a:gd name="connsiteY34" fmla="*/ 217608 h 934475"/>
                <a:gd name="connsiteX35" fmla="*/ 1243012 w 2214562"/>
                <a:gd name="connsiteY35" fmla="*/ 310476 h 934475"/>
                <a:gd name="connsiteX36" fmla="*/ 1388269 w 2214562"/>
                <a:gd name="connsiteY36" fmla="*/ 179508 h 934475"/>
                <a:gd name="connsiteX37" fmla="*/ 1524000 w 2214562"/>
                <a:gd name="connsiteY37" fmla="*/ 172364 h 934475"/>
                <a:gd name="connsiteX38" fmla="*/ 1576387 w 2214562"/>
                <a:gd name="connsiteY38" fmla="*/ 165220 h 934475"/>
                <a:gd name="connsiteX39" fmla="*/ 1621631 w 2214562"/>
                <a:gd name="connsiteY39" fmla="*/ 100926 h 934475"/>
                <a:gd name="connsiteX40" fmla="*/ 1681162 w 2214562"/>
                <a:gd name="connsiteY40" fmla="*/ 79495 h 934475"/>
                <a:gd name="connsiteX41" fmla="*/ 1740694 w 2214562"/>
                <a:gd name="connsiteY41" fmla="*/ 29489 h 934475"/>
                <a:gd name="connsiteX42" fmla="*/ 1774031 w 2214562"/>
                <a:gd name="connsiteY42" fmla="*/ 914 h 934475"/>
                <a:gd name="connsiteX43" fmla="*/ 1824037 w 2214562"/>
                <a:gd name="connsiteY43" fmla="*/ 62826 h 934475"/>
                <a:gd name="connsiteX44" fmla="*/ 1857375 w 2214562"/>
                <a:gd name="connsiteY44" fmla="*/ 98545 h 934475"/>
                <a:gd name="connsiteX45" fmla="*/ 1897856 w 2214562"/>
                <a:gd name="connsiteY45" fmla="*/ 122358 h 934475"/>
                <a:gd name="connsiteX46" fmla="*/ 2007394 w 2214562"/>
                <a:gd name="connsiteY46" fmla="*/ 112833 h 934475"/>
                <a:gd name="connsiteX0" fmla="*/ 2007394 w 2214562"/>
                <a:gd name="connsiteY0" fmla="*/ 112833 h 934475"/>
                <a:gd name="connsiteX1" fmla="*/ 2190750 w 2214562"/>
                <a:gd name="connsiteY1" fmla="*/ 362864 h 934475"/>
                <a:gd name="connsiteX2" fmla="*/ 2214562 w 2214562"/>
                <a:gd name="connsiteY2" fmla="*/ 450970 h 934475"/>
                <a:gd name="connsiteX3" fmla="*/ 2162175 w 2214562"/>
                <a:gd name="connsiteY3" fmla="*/ 517645 h 934475"/>
                <a:gd name="connsiteX4" fmla="*/ 2140744 w 2214562"/>
                <a:gd name="connsiteY4" fmla="*/ 520026 h 934475"/>
                <a:gd name="connsiteX5" fmla="*/ 2126456 w 2214562"/>
                <a:gd name="connsiteY5" fmla="*/ 527170 h 934475"/>
                <a:gd name="connsiteX6" fmla="*/ 2033587 w 2214562"/>
                <a:gd name="connsiteY6" fmla="*/ 489070 h 934475"/>
                <a:gd name="connsiteX7" fmla="*/ 1857375 w 2214562"/>
                <a:gd name="connsiteY7" fmla="*/ 346195 h 934475"/>
                <a:gd name="connsiteX8" fmla="*/ 1716881 w 2214562"/>
                <a:gd name="connsiteY8" fmla="*/ 243801 h 934475"/>
                <a:gd name="connsiteX9" fmla="*/ 1631156 w 2214562"/>
                <a:gd name="connsiteY9" fmla="*/ 222370 h 934475"/>
                <a:gd name="connsiteX10" fmla="*/ 1585912 w 2214562"/>
                <a:gd name="connsiteY10" fmla="*/ 246183 h 934475"/>
                <a:gd name="connsiteX11" fmla="*/ 1633537 w 2214562"/>
                <a:gd name="connsiteY11" fmla="*/ 398583 h 934475"/>
                <a:gd name="connsiteX12" fmla="*/ 1690687 w 2214562"/>
                <a:gd name="connsiteY12" fmla="*/ 620039 h 934475"/>
                <a:gd name="connsiteX13" fmla="*/ 1643062 w 2214562"/>
                <a:gd name="connsiteY13" fmla="*/ 789108 h 934475"/>
                <a:gd name="connsiteX14" fmla="*/ 1543050 w 2214562"/>
                <a:gd name="connsiteY14" fmla="*/ 903408 h 934475"/>
                <a:gd name="connsiteX15" fmla="*/ 1440657 w 2214562"/>
                <a:gd name="connsiteY15" fmla="*/ 934364 h 934475"/>
                <a:gd name="connsiteX16" fmla="*/ 1328737 w 2214562"/>
                <a:gd name="connsiteY16" fmla="*/ 910551 h 934475"/>
                <a:gd name="connsiteX17" fmla="*/ 1173956 w 2214562"/>
                <a:gd name="connsiteY17" fmla="*/ 834351 h 934475"/>
                <a:gd name="connsiteX18" fmla="*/ 1064419 w 2214562"/>
                <a:gd name="connsiteY18" fmla="*/ 734339 h 934475"/>
                <a:gd name="connsiteX19" fmla="*/ 954881 w 2214562"/>
                <a:gd name="connsiteY19" fmla="*/ 631945 h 934475"/>
                <a:gd name="connsiteX20" fmla="*/ 802481 w 2214562"/>
                <a:gd name="connsiteY20" fmla="*/ 486689 h 934475"/>
                <a:gd name="connsiteX21" fmla="*/ 640556 w 2214562"/>
                <a:gd name="connsiteY21" fmla="*/ 360483 h 934475"/>
                <a:gd name="connsiteX22" fmla="*/ 521494 w 2214562"/>
                <a:gd name="connsiteY22" fmla="*/ 262851 h 934475"/>
                <a:gd name="connsiteX23" fmla="*/ 461962 w 2214562"/>
                <a:gd name="connsiteY23" fmla="*/ 217608 h 934475"/>
                <a:gd name="connsiteX24" fmla="*/ 350044 w 2214562"/>
                <a:gd name="connsiteY24" fmla="*/ 277139 h 934475"/>
                <a:gd name="connsiteX25" fmla="*/ 230981 w 2214562"/>
                <a:gd name="connsiteY25" fmla="*/ 205701 h 934475"/>
                <a:gd name="connsiteX26" fmla="*/ 2382 w 2214562"/>
                <a:gd name="connsiteY26" fmla="*/ 315239 h 934475"/>
                <a:gd name="connsiteX27" fmla="*/ 0 w 2214562"/>
                <a:gd name="connsiteY27" fmla="*/ 239038 h 934475"/>
                <a:gd name="connsiteX28" fmla="*/ 154781 w 2214562"/>
                <a:gd name="connsiteY28" fmla="*/ 219989 h 934475"/>
                <a:gd name="connsiteX29" fmla="*/ 266700 w 2214562"/>
                <a:gd name="connsiteY29" fmla="*/ 217608 h 934475"/>
                <a:gd name="connsiteX30" fmla="*/ 340519 w 2214562"/>
                <a:gd name="connsiteY30" fmla="*/ 267614 h 934475"/>
                <a:gd name="connsiteX31" fmla="*/ 483394 w 2214562"/>
                <a:gd name="connsiteY31" fmla="*/ 215226 h 934475"/>
                <a:gd name="connsiteX32" fmla="*/ 597694 w 2214562"/>
                <a:gd name="connsiteY32" fmla="*/ 215226 h 934475"/>
                <a:gd name="connsiteX33" fmla="*/ 707231 w 2214562"/>
                <a:gd name="connsiteY33" fmla="*/ 222370 h 934475"/>
                <a:gd name="connsiteX34" fmla="*/ 831056 w 2214562"/>
                <a:gd name="connsiteY34" fmla="*/ 217608 h 934475"/>
                <a:gd name="connsiteX35" fmla="*/ 1243012 w 2214562"/>
                <a:gd name="connsiteY35" fmla="*/ 310476 h 934475"/>
                <a:gd name="connsiteX36" fmla="*/ 1388269 w 2214562"/>
                <a:gd name="connsiteY36" fmla="*/ 179508 h 934475"/>
                <a:gd name="connsiteX37" fmla="*/ 1524000 w 2214562"/>
                <a:gd name="connsiteY37" fmla="*/ 172364 h 934475"/>
                <a:gd name="connsiteX38" fmla="*/ 1576387 w 2214562"/>
                <a:gd name="connsiteY38" fmla="*/ 165220 h 934475"/>
                <a:gd name="connsiteX39" fmla="*/ 1621631 w 2214562"/>
                <a:gd name="connsiteY39" fmla="*/ 100926 h 934475"/>
                <a:gd name="connsiteX40" fmla="*/ 1681162 w 2214562"/>
                <a:gd name="connsiteY40" fmla="*/ 79495 h 934475"/>
                <a:gd name="connsiteX41" fmla="*/ 1740694 w 2214562"/>
                <a:gd name="connsiteY41" fmla="*/ 29489 h 934475"/>
                <a:gd name="connsiteX42" fmla="*/ 1774031 w 2214562"/>
                <a:gd name="connsiteY42" fmla="*/ 914 h 934475"/>
                <a:gd name="connsiteX43" fmla="*/ 1824037 w 2214562"/>
                <a:gd name="connsiteY43" fmla="*/ 62826 h 934475"/>
                <a:gd name="connsiteX44" fmla="*/ 1857375 w 2214562"/>
                <a:gd name="connsiteY44" fmla="*/ 98545 h 934475"/>
                <a:gd name="connsiteX45" fmla="*/ 1897856 w 2214562"/>
                <a:gd name="connsiteY45" fmla="*/ 122358 h 934475"/>
                <a:gd name="connsiteX46" fmla="*/ 2007394 w 2214562"/>
                <a:gd name="connsiteY46" fmla="*/ 112833 h 934475"/>
                <a:gd name="connsiteX0" fmla="*/ 2007394 w 2214562"/>
                <a:gd name="connsiteY0" fmla="*/ 112833 h 934475"/>
                <a:gd name="connsiteX1" fmla="*/ 2190750 w 2214562"/>
                <a:gd name="connsiteY1" fmla="*/ 362864 h 934475"/>
                <a:gd name="connsiteX2" fmla="*/ 2214562 w 2214562"/>
                <a:gd name="connsiteY2" fmla="*/ 450970 h 934475"/>
                <a:gd name="connsiteX3" fmla="*/ 2162175 w 2214562"/>
                <a:gd name="connsiteY3" fmla="*/ 517645 h 934475"/>
                <a:gd name="connsiteX4" fmla="*/ 2140744 w 2214562"/>
                <a:gd name="connsiteY4" fmla="*/ 520026 h 934475"/>
                <a:gd name="connsiteX5" fmla="*/ 2126456 w 2214562"/>
                <a:gd name="connsiteY5" fmla="*/ 527170 h 934475"/>
                <a:gd name="connsiteX6" fmla="*/ 2033587 w 2214562"/>
                <a:gd name="connsiteY6" fmla="*/ 489070 h 934475"/>
                <a:gd name="connsiteX7" fmla="*/ 1857375 w 2214562"/>
                <a:gd name="connsiteY7" fmla="*/ 346195 h 934475"/>
                <a:gd name="connsiteX8" fmla="*/ 1716881 w 2214562"/>
                <a:gd name="connsiteY8" fmla="*/ 243801 h 934475"/>
                <a:gd name="connsiteX9" fmla="*/ 1631156 w 2214562"/>
                <a:gd name="connsiteY9" fmla="*/ 222370 h 934475"/>
                <a:gd name="connsiteX10" fmla="*/ 1585912 w 2214562"/>
                <a:gd name="connsiteY10" fmla="*/ 246183 h 934475"/>
                <a:gd name="connsiteX11" fmla="*/ 1633537 w 2214562"/>
                <a:gd name="connsiteY11" fmla="*/ 398583 h 934475"/>
                <a:gd name="connsiteX12" fmla="*/ 1690687 w 2214562"/>
                <a:gd name="connsiteY12" fmla="*/ 620039 h 934475"/>
                <a:gd name="connsiteX13" fmla="*/ 1657349 w 2214562"/>
                <a:gd name="connsiteY13" fmla="*/ 793871 h 934475"/>
                <a:gd name="connsiteX14" fmla="*/ 1543050 w 2214562"/>
                <a:gd name="connsiteY14" fmla="*/ 903408 h 934475"/>
                <a:gd name="connsiteX15" fmla="*/ 1440657 w 2214562"/>
                <a:gd name="connsiteY15" fmla="*/ 934364 h 934475"/>
                <a:gd name="connsiteX16" fmla="*/ 1328737 w 2214562"/>
                <a:gd name="connsiteY16" fmla="*/ 910551 h 934475"/>
                <a:gd name="connsiteX17" fmla="*/ 1173956 w 2214562"/>
                <a:gd name="connsiteY17" fmla="*/ 834351 h 934475"/>
                <a:gd name="connsiteX18" fmla="*/ 1064419 w 2214562"/>
                <a:gd name="connsiteY18" fmla="*/ 734339 h 934475"/>
                <a:gd name="connsiteX19" fmla="*/ 954881 w 2214562"/>
                <a:gd name="connsiteY19" fmla="*/ 631945 h 934475"/>
                <a:gd name="connsiteX20" fmla="*/ 802481 w 2214562"/>
                <a:gd name="connsiteY20" fmla="*/ 486689 h 934475"/>
                <a:gd name="connsiteX21" fmla="*/ 640556 w 2214562"/>
                <a:gd name="connsiteY21" fmla="*/ 360483 h 934475"/>
                <a:gd name="connsiteX22" fmla="*/ 521494 w 2214562"/>
                <a:gd name="connsiteY22" fmla="*/ 262851 h 934475"/>
                <a:gd name="connsiteX23" fmla="*/ 461962 w 2214562"/>
                <a:gd name="connsiteY23" fmla="*/ 217608 h 934475"/>
                <a:gd name="connsiteX24" fmla="*/ 350044 w 2214562"/>
                <a:gd name="connsiteY24" fmla="*/ 277139 h 934475"/>
                <a:gd name="connsiteX25" fmla="*/ 230981 w 2214562"/>
                <a:gd name="connsiteY25" fmla="*/ 205701 h 934475"/>
                <a:gd name="connsiteX26" fmla="*/ 2382 w 2214562"/>
                <a:gd name="connsiteY26" fmla="*/ 315239 h 934475"/>
                <a:gd name="connsiteX27" fmla="*/ 0 w 2214562"/>
                <a:gd name="connsiteY27" fmla="*/ 239038 h 934475"/>
                <a:gd name="connsiteX28" fmla="*/ 154781 w 2214562"/>
                <a:gd name="connsiteY28" fmla="*/ 219989 h 934475"/>
                <a:gd name="connsiteX29" fmla="*/ 266700 w 2214562"/>
                <a:gd name="connsiteY29" fmla="*/ 217608 h 934475"/>
                <a:gd name="connsiteX30" fmla="*/ 340519 w 2214562"/>
                <a:gd name="connsiteY30" fmla="*/ 267614 h 934475"/>
                <a:gd name="connsiteX31" fmla="*/ 483394 w 2214562"/>
                <a:gd name="connsiteY31" fmla="*/ 215226 h 934475"/>
                <a:gd name="connsiteX32" fmla="*/ 597694 w 2214562"/>
                <a:gd name="connsiteY32" fmla="*/ 215226 h 934475"/>
                <a:gd name="connsiteX33" fmla="*/ 707231 w 2214562"/>
                <a:gd name="connsiteY33" fmla="*/ 222370 h 934475"/>
                <a:gd name="connsiteX34" fmla="*/ 831056 w 2214562"/>
                <a:gd name="connsiteY34" fmla="*/ 217608 h 934475"/>
                <a:gd name="connsiteX35" fmla="*/ 1243012 w 2214562"/>
                <a:gd name="connsiteY35" fmla="*/ 310476 h 934475"/>
                <a:gd name="connsiteX36" fmla="*/ 1388269 w 2214562"/>
                <a:gd name="connsiteY36" fmla="*/ 179508 h 934475"/>
                <a:gd name="connsiteX37" fmla="*/ 1524000 w 2214562"/>
                <a:gd name="connsiteY37" fmla="*/ 172364 h 934475"/>
                <a:gd name="connsiteX38" fmla="*/ 1576387 w 2214562"/>
                <a:gd name="connsiteY38" fmla="*/ 165220 h 934475"/>
                <a:gd name="connsiteX39" fmla="*/ 1621631 w 2214562"/>
                <a:gd name="connsiteY39" fmla="*/ 100926 h 934475"/>
                <a:gd name="connsiteX40" fmla="*/ 1681162 w 2214562"/>
                <a:gd name="connsiteY40" fmla="*/ 79495 h 934475"/>
                <a:gd name="connsiteX41" fmla="*/ 1740694 w 2214562"/>
                <a:gd name="connsiteY41" fmla="*/ 29489 h 934475"/>
                <a:gd name="connsiteX42" fmla="*/ 1774031 w 2214562"/>
                <a:gd name="connsiteY42" fmla="*/ 914 h 934475"/>
                <a:gd name="connsiteX43" fmla="*/ 1824037 w 2214562"/>
                <a:gd name="connsiteY43" fmla="*/ 62826 h 934475"/>
                <a:gd name="connsiteX44" fmla="*/ 1857375 w 2214562"/>
                <a:gd name="connsiteY44" fmla="*/ 98545 h 934475"/>
                <a:gd name="connsiteX45" fmla="*/ 1897856 w 2214562"/>
                <a:gd name="connsiteY45" fmla="*/ 122358 h 934475"/>
                <a:gd name="connsiteX46" fmla="*/ 2007394 w 2214562"/>
                <a:gd name="connsiteY46" fmla="*/ 112833 h 934475"/>
                <a:gd name="connsiteX0" fmla="*/ 2007394 w 2214562"/>
                <a:gd name="connsiteY0" fmla="*/ 112833 h 934475"/>
                <a:gd name="connsiteX1" fmla="*/ 2190750 w 2214562"/>
                <a:gd name="connsiteY1" fmla="*/ 362864 h 934475"/>
                <a:gd name="connsiteX2" fmla="*/ 2214562 w 2214562"/>
                <a:gd name="connsiteY2" fmla="*/ 450970 h 934475"/>
                <a:gd name="connsiteX3" fmla="*/ 2162175 w 2214562"/>
                <a:gd name="connsiteY3" fmla="*/ 517645 h 934475"/>
                <a:gd name="connsiteX4" fmla="*/ 2140744 w 2214562"/>
                <a:gd name="connsiteY4" fmla="*/ 520026 h 934475"/>
                <a:gd name="connsiteX5" fmla="*/ 2126456 w 2214562"/>
                <a:gd name="connsiteY5" fmla="*/ 527170 h 934475"/>
                <a:gd name="connsiteX6" fmla="*/ 2033587 w 2214562"/>
                <a:gd name="connsiteY6" fmla="*/ 489070 h 934475"/>
                <a:gd name="connsiteX7" fmla="*/ 1857375 w 2214562"/>
                <a:gd name="connsiteY7" fmla="*/ 346195 h 934475"/>
                <a:gd name="connsiteX8" fmla="*/ 1716881 w 2214562"/>
                <a:gd name="connsiteY8" fmla="*/ 243801 h 934475"/>
                <a:gd name="connsiteX9" fmla="*/ 1631156 w 2214562"/>
                <a:gd name="connsiteY9" fmla="*/ 222370 h 934475"/>
                <a:gd name="connsiteX10" fmla="*/ 1585912 w 2214562"/>
                <a:gd name="connsiteY10" fmla="*/ 246183 h 934475"/>
                <a:gd name="connsiteX11" fmla="*/ 1633537 w 2214562"/>
                <a:gd name="connsiteY11" fmla="*/ 398583 h 934475"/>
                <a:gd name="connsiteX12" fmla="*/ 1690687 w 2214562"/>
                <a:gd name="connsiteY12" fmla="*/ 620039 h 934475"/>
                <a:gd name="connsiteX13" fmla="*/ 1657349 w 2214562"/>
                <a:gd name="connsiteY13" fmla="*/ 793871 h 934475"/>
                <a:gd name="connsiteX14" fmla="*/ 1543050 w 2214562"/>
                <a:gd name="connsiteY14" fmla="*/ 903408 h 934475"/>
                <a:gd name="connsiteX15" fmla="*/ 1440657 w 2214562"/>
                <a:gd name="connsiteY15" fmla="*/ 934364 h 934475"/>
                <a:gd name="connsiteX16" fmla="*/ 1328737 w 2214562"/>
                <a:gd name="connsiteY16" fmla="*/ 910551 h 934475"/>
                <a:gd name="connsiteX17" fmla="*/ 1173956 w 2214562"/>
                <a:gd name="connsiteY17" fmla="*/ 834351 h 934475"/>
                <a:gd name="connsiteX18" fmla="*/ 1064419 w 2214562"/>
                <a:gd name="connsiteY18" fmla="*/ 734339 h 934475"/>
                <a:gd name="connsiteX19" fmla="*/ 954881 w 2214562"/>
                <a:gd name="connsiteY19" fmla="*/ 631945 h 934475"/>
                <a:gd name="connsiteX20" fmla="*/ 802481 w 2214562"/>
                <a:gd name="connsiteY20" fmla="*/ 486689 h 934475"/>
                <a:gd name="connsiteX21" fmla="*/ 640556 w 2214562"/>
                <a:gd name="connsiteY21" fmla="*/ 360483 h 934475"/>
                <a:gd name="connsiteX22" fmla="*/ 521494 w 2214562"/>
                <a:gd name="connsiteY22" fmla="*/ 262851 h 934475"/>
                <a:gd name="connsiteX23" fmla="*/ 461962 w 2214562"/>
                <a:gd name="connsiteY23" fmla="*/ 217608 h 934475"/>
                <a:gd name="connsiteX24" fmla="*/ 350044 w 2214562"/>
                <a:gd name="connsiteY24" fmla="*/ 277139 h 934475"/>
                <a:gd name="connsiteX25" fmla="*/ 230981 w 2214562"/>
                <a:gd name="connsiteY25" fmla="*/ 205701 h 934475"/>
                <a:gd name="connsiteX26" fmla="*/ 2382 w 2214562"/>
                <a:gd name="connsiteY26" fmla="*/ 315239 h 934475"/>
                <a:gd name="connsiteX27" fmla="*/ 0 w 2214562"/>
                <a:gd name="connsiteY27" fmla="*/ 239038 h 934475"/>
                <a:gd name="connsiteX28" fmla="*/ 154781 w 2214562"/>
                <a:gd name="connsiteY28" fmla="*/ 219989 h 934475"/>
                <a:gd name="connsiteX29" fmla="*/ 266700 w 2214562"/>
                <a:gd name="connsiteY29" fmla="*/ 217608 h 934475"/>
                <a:gd name="connsiteX30" fmla="*/ 340519 w 2214562"/>
                <a:gd name="connsiteY30" fmla="*/ 267614 h 934475"/>
                <a:gd name="connsiteX31" fmla="*/ 483394 w 2214562"/>
                <a:gd name="connsiteY31" fmla="*/ 215226 h 934475"/>
                <a:gd name="connsiteX32" fmla="*/ 597694 w 2214562"/>
                <a:gd name="connsiteY32" fmla="*/ 215226 h 934475"/>
                <a:gd name="connsiteX33" fmla="*/ 707231 w 2214562"/>
                <a:gd name="connsiteY33" fmla="*/ 222370 h 934475"/>
                <a:gd name="connsiteX34" fmla="*/ 831056 w 2214562"/>
                <a:gd name="connsiteY34" fmla="*/ 217608 h 934475"/>
                <a:gd name="connsiteX35" fmla="*/ 1243012 w 2214562"/>
                <a:gd name="connsiteY35" fmla="*/ 310476 h 934475"/>
                <a:gd name="connsiteX36" fmla="*/ 1388269 w 2214562"/>
                <a:gd name="connsiteY36" fmla="*/ 179508 h 934475"/>
                <a:gd name="connsiteX37" fmla="*/ 1524000 w 2214562"/>
                <a:gd name="connsiteY37" fmla="*/ 172364 h 934475"/>
                <a:gd name="connsiteX38" fmla="*/ 1576387 w 2214562"/>
                <a:gd name="connsiteY38" fmla="*/ 165220 h 934475"/>
                <a:gd name="connsiteX39" fmla="*/ 1621631 w 2214562"/>
                <a:gd name="connsiteY39" fmla="*/ 100926 h 934475"/>
                <a:gd name="connsiteX40" fmla="*/ 1681162 w 2214562"/>
                <a:gd name="connsiteY40" fmla="*/ 79495 h 934475"/>
                <a:gd name="connsiteX41" fmla="*/ 1740694 w 2214562"/>
                <a:gd name="connsiteY41" fmla="*/ 29489 h 934475"/>
                <a:gd name="connsiteX42" fmla="*/ 1774031 w 2214562"/>
                <a:gd name="connsiteY42" fmla="*/ 914 h 934475"/>
                <a:gd name="connsiteX43" fmla="*/ 1824037 w 2214562"/>
                <a:gd name="connsiteY43" fmla="*/ 62826 h 934475"/>
                <a:gd name="connsiteX44" fmla="*/ 1857375 w 2214562"/>
                <a:gd name="connsiteY44" fmla="*/ 98545 h 934475"/>
                <a:gd name="connsiteX45" fmla="*/ 1897856 w 2214562"/>
                <a:gd name="connsiteY45" fmla="*/ 122358 h 934475"/>
                <a:gd name="connsiteX46" fmla="*/ 2007394 w 2214562"/>
                <a:gd name="connsiteY46" fmla="*/ 112833 h 934475"/>
                <a:gd name="connsiteX0" fmla="*/ 2007394 w 2214562"/>
                <a:gd name="connsiteY0" fmla="*/ 112833 h 934475"/>
                <a:gd name="connsiteX1" fmla="*/ 2190750 w 2214562"/>
                <a:gd name="connsiteY1" fmla="*/ 362864 h 934475"/>
                <a:gd name="connsiteX2" fmla="*/ 2214562 w 2214562"/>
                <a:gd name="connsiteY2" fmla="*/ 450970 h 934475"/>
                <a:gd name="connsiteX3" fmla="*/ 2162175 w 2214562"/>
                <a:gd name="connsiteY3" fmla="*/ 517645 h 934475"/>
                <a:gd name="connsiteX4" fmla="*/ 2140744 w 2214562"/>
                <a:gd name="connsiteY4" fmla="*/ 520026 h 934475"/>
                <a:gd name="connsiteX5" fmla="*/ 2126456 w 2214562"/>
                <a:gd name="connsiteY5" fmla="*/ 527170 h 934475"/>
                <a:gd name="connsiteX6" fmla="*/ 2033587 w 2214562"/>
                <a:gd name="connsiteY6" fmla="*/ 489070 h 934475"/>
                <a:gd name="connsiteX7" fmla="*/ 1857375 w 2214562"/>
                <a:gd name="connsiteY7" fmla="*/ 346195 h 934475"/>
                <a:gd name="connsiteX8" fmla="*/ 1716881 w 2214562"/>
                <a:gd name="connsiteY8" fmla="*/ 243801 h 934475"/>
                <a:gd name="connsiteX9" fmla="*/ 1631156 w 2214562"/>
                <a:gd name="connsiteY9" fmla="*/ 222370 h 934475"/>
                <a:gd name="connsiteX10" fmla="*/ 1585912 w 2214562"/>
                <a:gd name="connsiteY10" fmla="*/ 246183 h 934475"/>
                <a:gd name="connsiteX11" fmla="*/ 1633537 w 2214562"/>
                <a:gd name="connsiteY11" fmla="*/ 398583 h 934475"/>
                <a:gd name="connsiteX12" fmla="*/ 1690687 w 2214562"/>
                <a:gd name="connsiteY12" fmla="*/ 620039 h 934475"/>
                <a:gd name="connsiteX13" fmla="*/ 1657349 w 2214562"/>
                <a:gd name="connsiteY13" fmla="*/ 793871 h 934475"/>
                <a:gd name="connsiteX14" fmla="*/ 1543050 w 2214562"/>
                <a:gd name="connsiteY14" fmla="*/ 903408 h 934475"/>
                <a:gd name="connsiteX15" fmla="*/ 1440657 w 2214562"/>
                <a:gd name="connsiteY15" fmla="*/ 934364 h 934475"/>
                <a:gd name="connsiteX16" fmla="*/ 1328737 w 2214562"/>
                <a:gd name="connsiteY16" fmla="*/ 910551 h 934475"/>
                <a:gd name="connsiteX17" fmla="*/ 1173956 w 2214562"/>
                <a:gd name="connsiteY17" fmla="*/ 834351 h 934475"/>
                <a:gd name="connsiteX18" fmla="*/ 1064419 w 2214562"/>
                <a:gd name="connsiteY18" fmla="*/ 734339 h 934475"/>
                <a:gd name="connsiteX19" fmla="*/ 954881 w 2214562"/>
                <a:gd name="connsiteY19" fmla="*/ 631945 h 934475"/>
                <a:gd name="connsiteX20" fmla="*/ 802481 w 2214562"/>
                <a:gd name="connsiteY20" fmla="*/ 486689 h 934475"/>
                <a:gd name="connsiteX21" fmla="*/ 640556 w 2214562"/>
                <a:gd name="connsiteY21" fmla="*/ 360483 h 934475"/>
                <a:gd name="connsiteX22" fmla="*/ 521494 w 2214562"/>
                <a:gd name="connsiteY22" fmla="*/ 262851 h 934475"/>
                <a:gd name="connsiteX23" fmla="*/ 461962 w 2214562"/>
                <a:gd name="connsiteY23" fmla="*/ 217608 h 934475"/>
                <a:gd name="connsiteX24" fmla="*/ 350044 w 2214562"/>
                <a:gd name="connsiteY24" fmla="*/ 277139 h 934475"/>
                <a:gd name="connsiteX25" fmla="*/ 230981 w 2214562"/>
                <a:gd name="connsiteY25" fmla="*/ 205701 h 934475"/>
                <a:gd name="connsiteX26" fmla="*/ 2382 w 2214562"/>
                <a:gd name="connsiteY26" fmla="*/ 315239 h 934475"/>
                <a:gd name="connsiteX27" fmla="*/ 0 w 2214562"/>
                <a:gd name="connsiteY27" fmla="*/ 239038 h 934475"/>
                <a:gd name="connsiteX28" fmla="*/ 154781 w 2214562"/>
                <a:gd name="connsiteY28" fmla="*/ 219989 h 934475"/>
                <a:gd name="connsiteX29" fmla="*/ 266700 w 2214562"/>
                <a:gd name="connsiteY29" fmla="*/ 217608 h 934475"/>
                <a:gd name="connsiteX30" fmla="*/ 340519 w 2214562"/>
                <a:gd name="connsiteY30" fmla="*/ 267614 h 934475"/>
                <a:gd name="connsiteX31" fmla="*/ 483394 w 2214562"/>
                <a:gd name="connsiteY31" fmla="*/ 215226 h 934475"/>
                <a:gd name="connsiteX32" fmla="*/ 597694 w 2214562"/>
                <a:gd name="connsiteY32" fmla="*/ 215226 h 934475"/>
                <a:gd name="connsiteX33" fmla="*/ 707231 w 2214562"/>
                <a:gd name="connsiteY33" fmla="*/ 222370 h 934475"/>
                <a:gd name="connsiteX34" fmla="*/ 831056 w 2214562"/>
                <a:gd name="connsiteY34" fmla="*/ 217608 h 934475"/>
                <a:gd name="connsiteX35" fmla="*/ 1243012 w 2214562"/>
                <a:gd name="connsiteY35" fmla="*/ 310476 h 934475"/>
                <a:gd name="connsiteX36" fmla="*/ 1388269 w 2214562"/>
                <a:gd name="connsiteY36" fmla="*/ 179508 h 934475"/>
                <a:gd name="connsiteX37" fmla="*/ 1524000 w 2214562"/>
                <a:gd name="connsiteY37" fmla="*/ 172364 h 934475"/>
                <a:gd name="connsiteX38" fmla="*/ 1576387 w 2214562"/>
                <a:gd name="connsiteY38" fmla="*/ 165220 h 934475"/>
                <a:gd name="connsiteX39" fmla="*/ 1621631 w 2214562"/>
                <a:gd name="connsiteY39" fmla="*/ 100926 h 934475"/>
                <a:gd name="connsiteX40" fmla="*/ 1681162 w 2214562"/>
                <a:gd name="connsiteY40" fmla="*/ 79495 h 934475"/>
                <a:gd name="connsiteX41" fmla="*/ 1740694 w 2214562"/>
                <a:gd name="connsiteY41" fmla="*/ 29489 h 934475"/>
                <a:gd name="connsiteX42" fmla="*/ 1774031 w 2214562"/>
                <a:gd name="connsiteY42" fmla="*/ 914 h 934475"/>
                <a:gd name="connsiteX43" fmla="*/ 1824037 w 2214562"/>
                <a:gd name="connsiteY43" fmla="*/ 62826 h 934475"/>
                <a:gd name="connsiteX44" fmla="*/ 1857375 w 2214562"/>
                <a:gd name="connsiteY44" fmla="*/ 98545 h 934475"/>
                <a:gd name="connsiteX45" fmla="*/ 1897856 w 2214562"/>
                <a:gd name="connsiteY45" fmla="*/ 122358 h 934475"/>
                <a:gd name="connsiteX46" fmla="*/ 2007394 w 2214562"/>
                <a:gd name="connsiteY46" fmla="*/ 112833 h 934475"/>
                <a:gd name="connsiteX0" fmla="*/ 2007394 w 2214562"/>
                <a:gd name="connsiteY0" fmla="*/ 112833 h 934475"/>
                <a:gd name="connsiteX1" fmla="*/ 2190750 w 2214562"/>
                <a:gd name="connsiteY1" fmla="*/ 362864 h 934475"/>
                <a:gd name="connsiteX2" fmla="*/ 2214562 w 2214562"/>
                <a:gd name="connsiteY2" fmla="*/ 450970 h 934475"/>
                <a:gd name="connsiteX3" fmla="*/ 2162175 w 2214562"/>
                <a:gd name="connsiteY3" fmla="*/ 517645 h 934475"/>
                <a:gd name="connsiteX4" fmla="*/ 2140744 w 2214562"/>
                <a:gd name="connsiteY4" fmla="*/ 520026 h 934475"/>
                <a:gd name="connsiteX5" fmla="*/ 2126456 w 2214562"/>
                <a:gd name="connsiteY5" fmla="*/ 527170 h 934475"/>
                <a:gd name="connsiteX6" fmla="*/ 2033587 w 2214562"/>
                <a:gd name="connsiteY6" fmla="*/ 489070 h 934475"/>
                <a:gd name="connsiteX7" fmla="*/ 1857375 w 2214562"/>
                <a:gd name="connsiteY7" fmla="*/ 346195 h 934475"/>
                <a:gd name="connsiteX8" fmla="*/ 1716881 w 2214562"/>
                <a:gd name="connsiteY8" fmla="*/ 243801 h 934475"/>
                <a:gd name="connsiteX9" fmla="*/ 1631156 w 2214562"/>
                <a:gd name="connsiteY9" fmla="*/ 222370 h 934475"/>
                <a:gd name="connsiteX10" fmla="*/ 1585912 w 2214562"/>
                <a:gd name="connsiteY10" fmla="*/ 246183 h 934475"/>
                <a:gd name="connsiteX11" fmla="*/ 1633537 w 2214562"/>
                <a:gd name="connsiteY11" fmla="*/ 398583 h 934475"/>
                <a:gd name="connsiteX12" fmla="*/ 1690687 w 2214562"/>
                <a:gd name="connsiteY12" fmla="*/ 620039 h 934475"/>
                <a:gd name="connsiteX13" fmla="*/ 1657349 w 2214562"/>
                <a:gd name="connsiteY13" fmla="*/ 793871 h 934475"/>
                <a:gd name="connsiteX14" fmla="*/ 1543050 w 2214562"/>
                <a:gd name="connsiteY14" fmla="*/ 903408 h 934475"/>
                <a:gd name="connsiteX15" fmla="*/ 1440657 w 2214562"/>
                <a:gd name="connsiteY15" fmla="*/ 934364 h 934475"/>
                <a:gd name="connsiteX16" fmla="*/ 1328737 w 2214562"/>
                <a:gd name="connsiteY16" fmla="*/ 910551 h 934475"/>
                <a:gd name="connsiteX17" fmla="*/ 1173956 w 2214562"/>
                <a:gd name="connsiteY17" fmla="*/ 834351 h 934475"/>
                <a:gd name="connsiteX18" fmla="*/ 1064419 w 2214562"/>
                <a:gd name="connsiteY18" fmla="*/ 734339 h 934475"/>
                <a:gd name="connsiteX19" fmla="*/ 954881 w 2214562"/>
                <a:gd name="connsiteY19" fmla="*/ 631945 h 934475"/>
                <a:gd name="connsiteX20" fmla="*/ 802481 w 2214562"/>
                <a:gd name="connsiteY20" fmla="*/ 486689 h 934475"/>
                <a:gd name="connsiteX21" fmla="*/ 640556 w 2214562"/>
                <a:gd name="connsiteY21" fmla="*/ 360483 h 934475"/>
                <a:gd name="connsiteX22" fmla="*/ 521494 w 2214562"/>
                <a:gd name="connsiteY22" fmla="*/ 262851 h 934475"/>
                <a:gd name="connsiteX23" fmla="*/ 461962 w 2214562"/>
                <a:gd name="connsiteY23" fmla="*/ 217608 h 934475"/>
                <a:gd name="connsiteX24" fmla="*/ 350044 w 2214562"/>
                <a:gd name="connsiteY24" fmla="*/ 277139 h 934475"/>
                <a:gd name="connsiteX25" fmla="*/ 230981 w 2214562"/>
                <a:gd name="connsiteY25" fmla="*/ 205701 h 934475"/>
                <a:gd name="connsiteX26" fmla="*/ 2382 w 2214562"/>
                <a:gd name="connsiteY26" fmla="*/ 315239 h 934475"/>
                <a:gd name="connsiteX27" fmla="*/ 0 w 2214562"/>
                <a:gd name="connsiteY27" fmla="*/ 239038 h 934475"/>
                <a:gd name="connsiteX28" fmla="*/ 154781 w 2214562"/>
                <a:gd name="connsiteY28" fmla="*/ 219989 h 934475"/>
                <a:gd name="connsiteX29" fmla="*/ 266700 w 2214562"/>
                <a:gd name="connsiteY29" fmla="*/ 217608 h 934475"/>
                <a:gd name="connsiteX30" fmla="*/ 340519 w 2214562"/>
                <a:gd name="connsiteY30" fmla="*/ 267614 h 934475"/>
                <a:gd name="connsiteX31" fmla="*/ 483394 w 2214562"/>
                <a:gd name="connsiteY31" fmla="*/ 215226 h 934475"/>
                <a:gd name="connsiteX32" fmla="*/ 597694 w 2214562"/>
                <a:gd name="connsiteY32" fmla="*/ 215226 h 934475"/>
                <a:gd name="connsiteX33" fmla="*/ 707231 w 2214562"/>
                <a:gd name="connsiteY33" fmla="*/ 222370 h 934475"/>
                <a:gd name="connsiteX34" fmla="*/ 831056 w 2214562"/>
                <a:gd name="connsiteY34" fmla="*/ 217608 h 934475"/>
                <a:gd name="connsiteX35" fmla="*/ 1243012 w 2214562"/>
                <a:gd name="connsiteY35" fmla="*/ 310476 h 934475"/>
                <a:gd name="connsiteX36" fmla="*/ 1388269 w 2214562"/>
                <a:gd name="connsiteY36" fmla="*/ 179508 h 934475"/>
                <a:gd name="connsiteX37" fmla="*/ 1524000 w 2214562"/>
                <a:gd name="connsiteY37" fmla="*/ 172364 h 934475"/>
                <a:gd name="connsiteX38" fmla="*/ 1576387 w 2214562"/>
                <a:gd name="connsiteY38" fmla="*/ 165220 h 934475"/>
                <a:gd name="connsiteX39" fmla="*/ 1621631 w 2214562"/>
                <a:gd name="connsiteY39" fmla="*/ 100926 h 934475"/>
                <a:gd name="connsiteX40" fmla="*/ 1681162 w 2214562"/>
                <a:gd name="connsiteY40" fmla="*/ 79495 h 934475"/>
                <a:gd name="connsiteX41" fmla="*/ 1740694 w 2214562"/>
                <a:gd name="connsiteY41" fmla="*/ 29489 h 934475"/>
                <a:gd name="connsiteX42" fmla="*/ 1774031 w 2214562"/>
                <a:gd name="connsiteY42" fmla="*/ 914 h 934475"/>
                <a:gd name="connsiteX43" fmla="*/ 1824037 w 2214562"/>
                <a:gd name="connsiteY43" fmla="*/ 62826 h 934475"/>
                <a:gd name="connsiteX44" fmla="*/ 1857375 w 2214562"/>
                <a:gd name="connsiteY44" fmla="*/ 98545 h 934475"/>
                <a:gd name="connsiteX45" fmla="*/ 1897856 w 2214562"/>
                <a:gd name="connsiteY45" fmla="*/ 122358 h 934475"/>
                <a:gd name="connsiteX46" fmla="*/ 2007394 w 2214562"/>
                <a:gd name="connsiteY46" fmla="*/ 112833 h 934475"/>
                <a:gd name="connsiteX0" fmla="*/ 2007394 w 2214562"/>
                <a:gd name="connsiteY0" fmla="*/ 112833 h 934475"/>
                <a:gd name="connsiteX1" fmla="*/ 2190750 w 2214562"/>
                <a:gd name="connsiteY1" fmla="*/ 362864 h 934475"/>
                <a:gd name="connsiteX2" fmla="*/ 2214562 w 2214562"/>
                <a:gd name="connsiteY2" fmla="*/ 450970 h 934475"/>
                <a:gd name="connsiteX3" fmla="*/ 2162175 w 2214562"/>
                <a:gd name="connsiteY3" fmla="*/ 517645 h 934475"/>
                <a:gd name="connsiteX4" fmla="*/ 2140744 w 2214562"/>
                <a:gd name="connsiteY4" fmla="*/ 520026 h 934475"/>
                <a:gd name="connsiteX5" fmla="*/ 2126456 w 2214562"/>
                <a:gd name="connsiteY5" fmla="*/ 527170 h 934475"/>
                <a:gd name="connsiteX6" fmla="*/ 2033587 w 2214562"/>
                <a:gd name="connsiteY6" fmla="*/ 489070 h 934475"/>
                <a:gd name="connsiteX7" fmla="*/ 1857375 w 2214562"/>
                <a:gd name="connsiteY7" fmla="*/ 346195 h 934475"/>
                <a:gd name="connsiteX8" fmla="*/ 1716881 w 2214562"/>
                <a:gd name="connsiteY8" fmla="*/ 243801 h 934475"/>
                <a:gd name="connsiteX9" fmla="*/ 1631156 w 2214562"/>
                <a:gd name="connsiteY9" fmla="*/ 222370 h 934475"/>
                <a:gd name="connsiteX10" fmla="*/ 1585912 w 2214562"/>
                <a:gd name="connsiteY10" fmla="*/ 246183 h 934475"/>
                <a:gd name="connsiteX11" fmla="*/ 1633537 w 2214562"/>
                <a:gd name="connsiteY11" fmla="*/ 398583 h 934475"/>
                <a:gd name="connsiteX12" fmla="*/ 1690687 w 2214562"/>
                <a:gd name="connsiteY12" fmla="*/ 620039 h 934475"/>
                <a:gd name="connsiteX13" fmla="*/ 1657349 w 2214562"/>
                <a:gd name="connsiteY13" fmla="*/ 793871 h 934475"/>
                <a:gd name="connsiteX14" fmla="*/ 1543050 w 2214562"/>
                <a:gd name="connsiteY14" fmla="*/ 903408 h 934475"/>
                <a:gd name="connsiteX15" fmla="*/ 1440657 w 2214562"/>
                <a:gd name="connsiteY15" fmla="*/ 934364 h 934475"/>
                <a:gd name="connsiteX16" fmla="*/ 1328737 w 2214562"/>
                <a:gd name="connsiteY16" fmla="*/ 910551 h 934475"/>
                <a:gd name="connsiteX17" fmla="*/ 1173956 w 2214562"/>
                <a:gd name="connsiteY17" fmla="*/ 834351 h 934475"/>
                <a:gd name="connsiteX18" fmla="*/ 1064419 w 2214562"/>
                <a:gd name="connsiteY18" fmla="*/ 734339 h 934475"/>
                <a:gd name="connsiteX19" fmla="*/ 954881 w 2214562"/>
                <a:gd name="connsiteY19" fmla="*/ 631945 h 934475"/>
                <a:gd name="connsiteX20" fmla="*/ 802481 w 2214562"/>
                <a:gd name="connsiteY20" fmla="*/ 486689 h 934475"/>
                <a:gd name="connsiteX21" fmla="*/ 640556 w 2214562"/>
                <a:gd name="connsiteY21" fmla="*/ 360483 h 934475"/>
                <a:gd name="connsiteX22" fmla="*/ 521494 w 2214562"/>
                <a:gd name="connsiteY22" fmla="*/ 262851 h 934475"/>
                <a:gd name="connsiteX23" fmla="*/ 461962 w 2214562"/>
                <a:gd name="connsiteY23" fmla="*/ 217608 h 934475"/>
                <a:gd name="connsiteX24" fmla="*/ 350044 w 2214562"/>
                <a:gd name="connsiteY24" fmla="*/ 277139 h 934475"/>
                <a:gd name="connsiteX25" fmla="*/ 230981 w 2214562"/>
                <a:gd name="connsiteY25" fmla="*/ 205701 h 934475"/>
                <a:gd name="connsiteX26" fmla="*/ 2382 w 2214562"/>
                <a:gd name="connsiteY26" fmla="*/ 315239 h 934475"/>
                <a:gd name="connsiteX27" fmla="*/ 0 w 2214562"/>
                <a:gd name="connsiteY27" fmla="*/ 239038 h 934475"/>
                <a:gd name="connsiteX28" fmla="*/ 154781 w 2214562"/>
                <a:gd name="connsiteY28" fmla="*/ 219989 h 934475"/>
                <a:gd name="connsiteX29" fmla="*/ 266700 w 2214562"/>
                <a:gd name="connsiteY29" fmla="*/ 217608 h 934475"/>
                <a:gd name="connsiteX30" fmla="*/ 340519 w 2214562"/>
                <a:gd name="connsiteY30" fmla="*/ 267614 h 934475"/>
                <a:gd name="connsiteX31" fmla="*/ 483394 w 2214562"/>
                <a:gd name="connsiteY31" fmla="*/ 215226 h 934475"/>
                <a:gd name="connsiteX32" fmla="*/ 597694 w 2214562"/>
                <a:gd name="connsiteY32" fmla="*/ 215226 h 934475"/>
                <a:gd name="connsiteX33" fmla="*/ 707231 w 2214562"/>
                <a:gd name="connsiteY33" fmla="*/ 222370 h 934475"/>
                <a:gd name="connsiteX34" fmla="*/ 831056 w 2214562"/>
                <a:gd name="connsiteY34" fmla="*/ 217608 h 934475"/>
                <a:gd name="connsiteX35" fmla="*/ 1243012 w 2214562"/>
                <a:gd name="connsiteY35" fmla="*/ 310476 h 934475"/>
                <a:gd name="connsiteX36" fmla="*/ 1388269 w 2214562"/>
                <a:gd name="connsiteY36" fmla="*/ 179508 h 934475"/>
                <a:gd name="connsiteX37" fmla="*/ 1524000 w 2214562"/>
                <a:gd name="connsiteY37" fmla="*/ 172364 h 934475"/>
                <a:gd name="connsiteX38" fmla="*/ 1576387 w 2214562"/>
                <a:gd name="connsiteY38" fmla="*/ 165220 h 934475"/>
                <a:gd name="connsiteX39" fmla="*/ 1621631 w 2214562"/>
                <a:gd name="connsiteY39" fmla="*/ 100926 h 934475"/>
                <a:gd name="connsiteX40" fmla="*/ 1681162 w 2214562"/>
                <a:gd name="connsiteY40" fmla="*/ 79495 h 934475"/>
                <a:gd name="connsiteX41" fmla="*/ 1740694 w 2214562"/>
                <a:gd name="connsiteY41" fmla="*/ 29489 h 934475"/>
                <a:gd name="connsiteX42" fmla="*/ 1774031 w 2214562"/>
                <a:gd name="connsiteY42" fmla="*/ 914 h 934475"/>
                <a:gd name="connsiteX43" fmla="*/ 1824037 w 2214562"/>
                <a:gd name="connsiteY43" fmla="*/ 62826 h 934475"/>
                <a:gd name="connsiteX44" fmla="*/ 1857375 w 2214562"/>
                <a:gd name="connsiteY44" fmla="*/ 98545 h 934475"/>
                <a:gd name="connsiteX45" fmla="*/ 1897856 w 2214562"/>
                <a:gd name="connsiteY45" fmla="*/ 122358 h 934475"/>
                <a:gd name="connsiteX46" fmla="*/ 2007394 w 2214562"/>
                <a:gd name="connsiteY46" fmla="*/ 112833 h 934475"/>
                <a:gd name="connsiteX0" fmla="*/ 2007394 w 2214562"/>
                <a:gd name="connsiteY0" fmla="*/ 112833 h 934475"/>
                <a:gd name="connsiteX1" fmla="*/ 2190750 w 2214562"/>
                <a:gd name="connsiteY1" fmla="*/ 362864 h 934475"/>
                <a:gd name="connsiteX2" fmla="*/ 2214562 w 2214562"/>
                <a:gd name="connsiteY2" fmla="*/ 450970 h 934475"/>
                <a:gd name="connsiteX3" fmla="*/ 2162175 w 2214562"/>
                <a:gd name="connsiteY3" fmla="*/ 517645 h 934475"/>
                <a:gd name="connsiteX4" fmla="*/ 2140744 w 2214562"/>
                <a:gd name="connsiteY4" fmla="*/ 520026 h 934475"/>
                <a:gd name="connsiteX5" fmla="*/ 2126456 w 2214562"/>
                <a:gd name="connsiteY5" fmla="*/ 527170 h 934475"/>
                <a:gd name="connsiteX6" fmla="*/ 2033587 w 2214562"/>
                <a:gd name="connsiteY6" fmla="*/ 489070 h 934475"/>
                <a:gd name="connsiteX7" fmla="*/ 1857375 w 2214562"/>
                <a:gd name="connsiteY7" fmla="*/ 346195 h 934475"/>
                <a:gd name="connsiteX8" fmla="*/ 1716881 w 2214562"/>
                <a:gd name="connsiteY8" fmla="*/ 243801 h 934475"/>
                <a:gd name="connsiteX9" fmla="*/ 1631156 w 2214562"/>
                <a:gd name="connsiteY9" fmla="*/ 222370 h 934475"/>
                <a:gd name="connsiteX10" fmla="*/ 1585912 w 2214562"/>
                <a:gd name="connsiteY10" fmla="*/ 246183 h 934475"/>
                <a:gd name="connsiteX11" fmla="*/ 1633537 w 2214562"/>
                <a:gd name="connsiteY11" fmla="*/ 398583 h 934475"/>
                <a:gd name="connsiteX12" fmla="*/ 1690687 w 2214562"/>
                <a:gd name="connsiteY12" fmla="*/ 620039 h 934475"/>
                <a:gd name="connsiteX13" fmla="*/ 1657349 w 2214562"/>
                <a:gd name="connsiteY13" fmla="*/ 793871 h 934475"/>
                <a:gd name="connsiteX14" fmla="*/ 1543050 w 2214562"/>
                <a:gd name="connsiteY14" fmla="*/ 903408 h 934475"/>
                <a:gd name="connsiteX15" fmla="*/ 1440657 w 2214562"/>
                <a:gd name="connsiteY15" fmla="*/ 934364 h 934475"/>
                <a:gd name="connsiteX16" fmla="*/ 1328737 w 2214562"/>
                <a:gd name="connsiteY16" fmla="*/ 910551 h 934475"/>
                <a:gd name="connsiteX17" fmla="*/ 1173956 w 2214562"/>
                <a:gd name="connsiteY17" fmla="*/ 834351 h 934475"/>
                <a:gd name="connsiteX18" fmla="*/ 1064419 w 2214562"/>
                <a:gd name="connsiteY18" fmla="*/ 734339 h 934475"/>
                <a:gd name="connsiteX19" fmla="*/ 954881 w 2214562"/>
                <a:gd name="connsiteY19" fmla="*/ 631945 h 934475"/>
                <a:gd name="connsiteX20" fmla="*/ 802481 w 2214562"/>
                <a:gd name="connsiteY20" fmla="*/ 486689 h 934475"/>
                <a:gd name="connsiteX21" fmla="*/ 640556 w 2214562"/>
                <a:gd name="connsiteY21" fmla="*/ 360483 h 934475"/>
                <a:gd name="connsiteX22" fmla="*/ 521494 w 2214562"/>
                <a:gd name="connsiteY22" fmla="*/ 262851 h 934475"/>
                <a:gd name="connsiteX23" fmla="*/ 461962 w 2214562"/>
                <a:gd name="connsiteY23" fmla="*/ 217608 h 934475"/>
                <a:gd name="connsiteX24" fmla="*/ 350044 w 2214562"/>
                <a:gd name="connsiteY24" fmla="*/ 277139 h 934475"/>
                <a:gd name="connsiteX25" fmla="*/ 230981 w 2214562"/>
                <a:gd name="connsiteY25" fmla="*/ 205701 h 934475"/>
                <a:gd name="connsiteX26" fmla="*/ 2382 w 2214562"/>
                <a:gd name="connsiteY26" fmla="*/ 315239 h 934475"/>
                <a:gd name="connsiteX27" fmla="*/ 0 w 2214562"/>
                <a:gd name="connsiteY27" fmla="*/ 239038 h 934475"/>
                <a:gd name="connsiteX28" fmla="*/ 154781 w 2214562"/>
                <a:gd name="connsiteY28" fmla="*/ 219989 h 934475"/>
                <a:gd name="connsiteX29" fmla="*/ 266700 w 2214562"/>
                <a:gd name="connsiteY29" fmla="*/ 217608 h 934475"/>
                <a:gd name="connsiteX30" fmla="*/ 340519 w 2214562"/>
                <a:gd name="connsiteY30" fmla="*/ 267614 h 934475"/>
                <a:gd name="connsiteX31" fmla="*/ 483394 w 2214562"/>
                <a:gd name="connsiteY31" fmla="*/ 215226 h 934475"/>
                <a:gd name="connsiteX32" fmla="*/ 597694 w 2214562"/>
                <a:gd name="connsiteY32" fmla="*/ 215226 h 934475"/>
                <a:gd name="connsiteX33" fmla="*/ 707231 w 2214562"/>
                <a:gd name="connsiteY33" fmla="*/ 222370 h 934475"/>
                <a:gd name="connsiteX34" fmla="*/ 831056 w 2214562"/>
                <a:gd name="connsiteY34" fmla="*/ 217608 h 934475"/>
                <a:gd name="connsiteX35" fmla="*/ 1243012 w 2214562"/>
                <a:gd name="connsiteY35" fmla="*/ 310476 h 934475"/>
                <a:gd name="connsiteX36" fmla="*/ 1388269 w 2214562"/>
                <a:gd name="connsiteY36" fmla="*/ 179508 h 934475"/>
                <a:gd name="connsiteX37" fmla="*/ 1524000 w 2214562"/>
                <a:gd name="connsiteY37" fmla="*/ 172364 h 934475"/>
                <a:gd name="connsiteX38" fmla="*/ 1576387 w 2214562"/>
                <a:gd name="connsiteY38" fmla="*/ 165220 h 934475"/>
                <a:gd name="connsiteX39" fmla="*/ 1621631 w 2214562"/>
                <a:gd name="connsiteY39" fmla="*/ 100926 h 934475"/>
                <a:gd name="connsiteX40" fmla="*/ 1681162 w 2214562"/>
                <a:gd name="connsiteY40" fmla="*/ 79495 h 934475"/>
                <a:gd name="connsiteX41" fmla="*/ 1740694 w 2214562"/>
                <a:gd name="connsiteY41" fmla="*/ 29489 h 934475"/>
                <a:gd name="connsiteX42" fmla="*/ 1774031 w 2214562"/>
                <a:gd name="connsiteY42" fmla="*/ 914 h 934475"/>
                <a:gd name="connsiteX43" fmla="*/ 1824037 w 2214562"/>
                <a:gd name="connsiteY43" fmla="*/ 62826 h 934475"/>
                <a:gd name="connsiteX44" fmla="*/ 1857375 w 2214562"/>
                <a:gd name="connsiteY44" fmla="*/ 98545 h 934475"/>
                <a:gd name="connsiteX45" fmla="*/ 1897856 w 2214562"/>
                <a:gd name="connsiteY45" fmla="*/ 122358 h 934475"/>
                <a:gd name="connsiteX46" fmla="*/ 2007394 w 2214562"/>
                <a:gd name="connsiteY46" fmla="*/ 112833 h 934475"/>
                <a:gd name="connsiteX0" fmla="*/ 2007394 w 2214562"/>
                <a:gd name="connsiteY0" fmla="*/ 112833 h 934475"/>
                <a:gd name="connsiteX1" fmla="*/ 2190750 w 2214562"/>
                <a:gd name="connsiteY1" fmla="*/ 362864 h 934475"/>
                <a:gd name="connsiteX2" fmla="*/ 2214562 w 2214562"/>
                <a:gd name="connsiteY2" fmla="*/ 450970 h 934475"/>
                <a:gd name="connsiteX3" fmla="*/ 2162175 w 2214562"/>
                <a:gd name="connsiteY3" fmla="*/ 517645 h 934475"/>
                <a:gd name="connsiteX4" fmla="*/ 2140744 w 2214562"/>
                <a:gd name="connsiteY4" fmla="*/ 520026 h 934475"/>
                <a:gd name="connsiteX5" fmla="*/ 2126456 w 2214562"/>
                <a:gd name="connsiteY5" fmla="*/ 527170 h 934475"/>
                <a:gd name="connsiteX6" fmla="*/ 2033587 w 2214562"/>
                <a:gd name="connsiteY6" fmla="*/ 489070 h 934475"/>
                <a:gd name="connsiteX7" fmla="*/ 1857375 w 2214562"/>
                <a:gd name="connsiteY7" fmla="*/ 346195 h 934475"/>
                <a:gd name="connsiteX8" fmla="*/ 1716881 w 2214562"/>
                <a:gd name="connsiteY8" fmla="*/ 243801 h 934475"/>
                <a:gd name="connsiteX9" fmla="*/ 1631156 w 2214562"/>
                <a:gd name="connsiteY9" fmla="*/ 222370 h 934475"/>
                <a:gd name="connsiteX10" fmla="*/ 1585912 w 2214562"/>
                <a:gd name="connsiteY10" fmla="*/ 246183 h 934475"/>
                <a:gd name="connsiteX11" fmla="*/ 1633537 w 2214562"/>
                <a:gd name="connsiteY11" fmla="*/ 398583 h 934475"/>
                <a:gd name="connsiteX12" fmla="*/ 1690687 w 2214562"/>
                <a:gd name="connsiteY12" fmla="*/ 620039 h 934475"/>
                <a:gd name="connsiteX13" fmla="*/ 1657349 w 2214562"/>
                <a:gd name="connsiteY13" fmla="*/ 793871 h 934475"/>
                <a:gd name="connsiteX14" fmla="*/ 1543050 w 2214562"/>
                <a:gd name="connsiteY14" fmla="*/ 903408 h 934475"/>
                <a:gd name="connsiteX15" fmla="*/ 1440657 w 2214562"/>
                <a:gd name="connsiteY15" fmla="*/ 934364 h 934475"/>
                <a:gd name="connsiteX16" fmla="*/ 1328737 w 2214562"/>
                <a:gd name="connsiteY16" fmla="*/ 910551 h 934475"/>
                <a:gd name="connsiteX17" fmla="*/ 1173956 w 2214562"/>
                <a:gd name="connsiteY17" fmla="*/ 834351 h 934475"/>
                <a:gd name="connsiteX18" fmla="*/ 1064419 w 2214562"/>
                <a:gd name="connsiteY18" fmla="*/ 734339 h 934475"/>
                <a:gd name="connsiteX19" fmla="*/ 954881 w 2214562"/>
                <a:gd name="connsiteY19" fmla="*/ 631945 h 934475"/>
                <a:gd name="connsiteX20" fmla="*/ 802481 w 2214562"/>
                <a:gd name="connsiteY20" fmla="*/ 486689 h 934475"/>
                <a:gd name="connsiteX21" fmla="*/ 640556 w 2214562"/>
                <a:gd name="connsiteY21" fmla="*/ 360483 h 934475"/>
                <a:gd name="connsiteX22" fmla="*/ 521494 w 2214562"/>
                <a:gd name="connsiteY22" fmla="*/ 262851 h 934475"/>
                <a:gd name="connsiteX23" fmla="*/ 461962 w 2214562"/>
                <a:gd name="connsiteY23" fmla="*/ 217608 h 934475"/>
                <a:gd name="connsiteX24" fmla="*/ 350044 w 2214562"/>
                <a:gd name="connsiteY24" fmla="*/ 277139 h 934475"/>
                <a:gd name="connsiteX25" fmla="*/ 230981 w 2214562"/>
                <a:gd name="connsiteY25" fmla="*/ 205701 h 934475"/>
                <a:gd name="connsiteX26" fmla="*/ 2382 w 2214562"/>
                <a:gd name="connsiteY26" fmla="*/ 315239 h 934475"/>
                <a:gd name="connsiteX27" fmla="*/ 0 w 2214562"/>
                <a:gd name="connsiteY27" fmla="*/ 239038 h 934475"/>
                <a:gd name="connsiteX28" fmla="*/ 154781 w 2214562"/>
                <a:gd name="connsiteY28" fmla="*/ 219989 h 934475"/>
                <a:gd name="connsiteX29" fmla="*/ 266700 w 2214562"/>
                <a:gd name="connsiteY29" fmla="*/ 217608 h 934475"/>
                <a:gd name="connsiteX30" fmla="*/ 340519 w 2214562"/>
                <a:gd name="connsiteY30" fmla="*/ 267614 h 934475"/>
                <a:gd name="connsiteX31" fmla="*/ 483394 w 2214562"/>
                <a:gd name="connsiteY31" fmla="*/ 215226 h 934475"/>
                <a:gd name="connsiteX32" fmla="*/ 597694 w 2214562"/>
                <a:gd name="connsiteY32" fmla="*/ 215226 h 934475"/>
                <a:gd name="connsiteX33" fmla="*/ 707231 w 2214562"/>
                <a:gd name="connsiteY33" fmla="*/ 222370 h 934475"/>
                <a:gd name="connsiteX34" fmla="*/ 831056 w 2214562"/>
                <a:gd name="connsiteY34" fmla="*/ 217608 h 934475"/>
                <a:gd name="connsiteX35" fmla="*/ 1243012 w 2214562"/>
                <a:gd name="connsiteY35" fmla="*/ 310476 h 934475"/>
                <a:gd name="connsiteX36" fmla="*/ 1388269 w 2214562"/>
                <a:gd name="connsiteY36" fmla="*/ 179508 h 934475"/>
                <a:gd name="connsiteX37" fmla="*/ 1524000 w 2214562"/>
                <a:gd name="connsiteY37" fmla="*/ 172364 h 934475"/>
                <a:gd name="connsiteX38" fmla="*/ 1576387 w 2214562"/>
                <a:gd name="connsiteY38" fmla="*/ 165220 h 934475"/>
                <a:gd name="connsiteX39" fmla="*/ 1621631 w 2214562"/>
                <a:gd name="connsiteY39" fmla="*/ 100926 h 934475"/>
                <a:gd name="connsiteX40" fmla="*/ 1681162 w 2214562"/>
                <a:gd name="connsiteY40" fmla="*/ 79495 h 934475"/>
                <a:gd name="connsiteX41" fmla="*/ 1740694 w 2214562"/>
                <a:gd name="connsiteY41" fmla="*/ 29489 h 934475"/>
                <a:gd name="connsiteX42" fmla="*/ 1774031 w 2214562"/>
                <a:gd name="connsiteY42" fmla="*/ 914 h 934475"/>
                <a:gd name="connsiteX43" fmla="*/ 1824037 w 2214562"/>
                <a:gd name="connsiteY43" fmla="*/ 62826 h 934475"/>
                <a:gd name="connsiteX44" fmla="*/ 1857375 w 2214562"/>
                <a:gd name="connsiteY44" fmla="*/ 98545 h 934475"/>
                <a:gd name="connsiteX45" fmla="*/ 1897856 w 2214562"/>
                <a:gd name="connsiteY45" fmla="*/ 122358 h 934475"/>
                <a:gd name="connsiteX46" fmla="*/ 2007394 w 2214562"/>
                <a:gd name="connsiteY46" fmla="*/ 112833 h 934475"/>
                <a:gd name="connsiteX0" fmla="*/ 2007394 w 2214562"/>
                <a:gd name="connsiteY0" fmla="*/ 112833 h 934475"/>
                <a:gd name="connsiteX1" fmla="*/ 2190750 w 2214562"/>
                <a:gd name="connsiteY1" fmla="*/ 362864 h 934475"/>
                <a:gd name="connsiteX2" fmla="*/ 2214562 w 2214562"/>
                <a:gd name="connsiteY2" fmla="*/ 450970 h 934475"/>
                <a:gd name="connsiteX3" fmla="*/ 2162175 w 2214562"/>
                <a:gd name="connsiteY3" fmla="*/ 517645 h 934475"/>
                <a:gd name="connsiteX4" fmla="*/ 2140744 w 2214562"/>
                <a:gd name="connsiteY4" fmla="*/ 520026 h 934475"/>
                <a:gd name="connsiteX5" fmla="*/ 2126456 w 2214562"/>
                <a:gd name="connsiteY5" fmla="*/ 527170 h 934475"/>
                <a:gd name="connsiteX6" fmla="*/ 2033587 w 2214562"/>
                <a:gd name="connsiteY6" fmla="*/ 489070 h 934475"/>
                <a:gd name="connsiteX7" fmla="*/ 1857375 w 2214562"/>
                <a:gd name="connsiteY7" fmla="*/ 346195 h 934475"/>
                <a:gd name="connsiteX8" fmla="*/ 1716881 w 2214562"/>
                <a:gd name="connsiteY8" fmla="*/ 243801 h 934475"/>
                <a:gd name="connsiteX9" fmla="*/ 1631156 w 2214562"/>
                <a:gd name="connsiteY9" fmla="*/ 222370 h 934475"/>
                <a:gd name="connsiteX10" fmla="*/ 1585912 w 2214562"/>
                <a:gd name="connsiteY10" fmla="*/ 246183 h 934475"/>
                <a:gd name="connsiteX11" fmla="*/ 1633537 w 2214562"/>
                <a:gd name="connsiteY11" fmla="*/ 398583 h 934475"/>
                <a:gd name="connsiteX12" fmla="*/ 1690687 w 2214562"/>
                <a:gd name="connsiteY12" fmla="*/ 620039 h 934475"/>
                <a:gd name="connsiteX13" fmla="*/ 1657349 w 2214562"/>
                <a:gd name="connsiteY13" fmla="*/ 793871 h 934475"/>
                <a:gd name="connsiteX14" fmla="*/ 1543050 w 2214562"/>
                <a:gd name="connsiteY14" fmla="*/ 903408 h 934475"/>
                <a:gd name="connsiteX15" fmla="*/ 1440657 w 2214562"/>
                <a:gd name="connsiteY15" fmla="*/ 934364 h 934475"/>
                <a:gd name="connsiteX16" fmla="*/ 1328737 w 2214562"/>
                <a:gd name="connsiteY16" fmla="*/ 910551 h 934475"/>
                <a:gd name="connsiteX17" fmla="*/ 1173956 w 2214562"/>
                <a:gd name="connsiteY17" fmla="*/ 834351 h 934475"/>
                <a:gd name="connsiteX18" fmla="*/ 1064419 w 2214562"/>
                <a:gd name="connsiteY18" fmla="*/ 734339 h 934475"/>
                <a:gd name="connsiteX19" fmla="*/ 954881 w 2214562"/>
                <a:gd name="connsiteY19" fmla="*/ 631945 h 934475"/>
                <a:gd name="connsiteX20" fmla="*/ 802481 w 2214562"/>
                <a:gd name="connsiteY20" fmla="*/ 486689 h 934475"/>
                <a:gd name="connsiteX21" fmla="*/ 640556 w 2214562"/>
                <a:gd name="connsiteY21" fmla="*/ 360483 h 934475"/>
                <a:gd name="connsiteX22" fmla="*/ 521494 w 2214562"/>
                <a:gd name="connsiteY22" fmla="*/ 262851 h 934475"/>
                <a:gd name="connsiteX23" fmla="*/ 461962 w 2214562"/>
                <a:gd name="connsiteY23" fmla="*/ 217608 h 934475"/>
                <a:gd name="connsiteX24" fmla="*/ 350044 w 2214562"/>
                <a:gd name="connsiteY24" fmla="*/ 277139 h 934475"/>
                <a:gd name="connsiteX25" fmla="*/ 230981 w 2214562"/>
                <a:gd name="connsiteY25" fmla="*/ 205701 h 934475"/>
                <a:gd name="connsiteX26" fmla="*/ 2382 w 2214562"/>
                <a:gd name="connsiteY26" fmla="*/ 315239 h 934475"/>
                <a:gd name="connsiteX27" fmla="*/ 0 w 2214562"/>
                <a:gd name="connsiteY27" fmla="*/ 239038 h 934475"/>
                <a:gd name="connsiteX28" fmla="*/ 154781 w 2214562"/>
                <a:gd name="connsiteY28" fmla="*/ 219989 h 934475"/>
                <a:gd name="connsiteX29" fmla="*/ 266700 w 2214562"/>
                <a:gd name="connsiteY29" fmla="*/ 217608 h 934475"/>
                <a:gd name="connsiteX30" fmla="*/ 340519 w 2214562"/>
                <a:gd name="connsiteY30" fmla="*/ 267614 h 934475"/>
                <a:gd name="connsiteX31" fmla="*/ 483394 w 2214562"/>
                <a:gd name="connsiteY31" fmla="*/ 215226 h 934475"/>
                <a:gd name="connsiteX32" fmla="*/ 597694 w 2214562"/>
                <a:gd name="connsiteY32" fmla="*/ 215226 h 934475"/>
                <a:gd name="connsiteX33" fmla="*/ 707231 w 2214562"/>
                <a:gd name="connsiteY33" fmla="*/ 222370 h 934475"/>
                <a:gd name="connsiteX34" fmla="*/ 831056 w 2214562"/>
                <a:gd name="connsiteY34" fmla="*/ 217608 h 934475"/>
                <a:gd name="connsiteX35" fmla="*/ 1243012 w 2214562"/>
                <a:gd name="connsiteY35" fmla="*/ 310476 h 934475"/>
                <a:gd name="connsiteX36" fmla="*/ 1388269 w 2214562"/>
                <a:gd name="connsiteY36" fmla="*/ 179508 h 934475"/>
                <a:gd name="connsiteX37" fmla="*/ 1524000 w 2214562"/>
                <a:gd name="connsiteY37" fmla="*/ 172364 h 934475"/>
                <a:gd name="connsiteX38" fmla="*/ 1576387 w 2214562"/>
                <a:gd name="connsiteY38" fmla="*/ 165220 h 934475"/>
                <a:gd name="connsiteX39" fmla="*/ 1621631 w 2214562"/>
                <a:gd name="connsiteY39" fmla="*/ 100926 h 934475"/>
                <a:gd name="connsiteX40" fmla="*/ 1681162 w 2214562"/>
                <a:gd name="connsiteY40" fmla="*/ 79495 h 934475"/>
                <a:gd name="connsiteX41" fmla="*/ 1740694 w 2214562"/>
                <a:gd name="connsiteY41" fmla="*/ 29489 h 934475"/>
                <a:gd name="connsiteX42" fmla="*/ 1774031 w 2214562"/>
                <a:gd name="connsiteY42" fmla="*/ 914 h 934475"/>
                <a:gd name="connsiteX43" fmla="*/ 1824037 w 2214562"/>
                <a:gd name="connsiteY43" fmla="*/ 62826 h 934475"/>
                <a:gd name="connsiteX44" fmla="*/ 1857375 w 2214562"/>
                <a:gd name="connsiteY44" fmla="*/ 98545 h 934475"/>
                <a:gd name="connsiteX45" fmla="*/ 1897856 w 2214562"/>
                <a:gd name="connsiteY45" fmla="*/ 122358 h 934475"/>
                <a:gd name="connsiteX46" fmla="*/ 2007394 w 2214562"/>
                <a:gd name="connsiteY46" fmla="*/ 112833 h 934475"/>
                <a:gd name="connsiteX0" fmla="*/ 2007394 w 2214562"/>
                <a:gd name="connsiteY0" fmla="*/ 112833 h 934475"/>
                <a:gd name="connsiteX1" fmla="*/ 2190750 w 2214562"/>
                <a:gd name="connsiteY1" fmla="*/ 362864 h 934475"/>
                <a:gd name="connsiteX2" fmla="*/ 2214562 w 2214562"/>
                <a:gd name="connsiteY2" fmla="*/ 450970 h 934475"/>
                <a:gd name="connsiteX3" fmla="*/ 2162175 w 2214562"/>
                <a:gd name="connsiteY3" fmla="*/ 517645 h 934475"/>
                <a:gd name="connsiteX4" fmla="*/ 2140744 w 2214562"/>
                <a:gd name="connsiteY4" fmla="*/ 520026 h 934475"/>
                <a:gd name="connsiteX5" fmla="*/ 2126456 w 2214562"/>
                <a:gd name="connsiteY5" fmla="*/ 527170 h 934475"/>
                <a:gd name="connsiteX6" fmla="*/ 2033587 w 2214562"/>
                <a:gd name="connsiteY6" fmla="*/ 489070 h 934475"/>
                <a:gd name="connsiteX7" fmla="*/ 1864519 w 2214562"/>
                <a:gd name="connsiteY7" fmla="*/ 362864 h 934475"/>
                <a:gd name="connsiteX8" fmla="*/ 1716881 w 2214562"/>
                <a:gd name="connsiteY8" fmla="*/ 243801 h 934475"/>
                <a:gd name="connsiteX9" fmla="*/ 1631156 w 2214562"/>
                <a:gd name="connsiteY9" fmla="*/ 222370 h 934475"/>
                <a:gd name="connsiteX10" fmla="*/ 1585912 w 2214562"/>
                <a:gd name="connsiteY10" fmla="*/ 246183 h 934475"/>
                <a:gd name="connsiteX11" fmla="*/ 1633537 w 2214562"/>
                <a:gd name="connsiteY11" fmla="*/ 398583 h 934475"/>
                <a:gd name="connsiteX12" fmla="*/ 1690687 w 2214562"/>
                <a:gd name="connsiteY12" fmla="*/ 620039 h 934475"/>
                <a:gd name="connsiteX13" fmla="*/ 1657349 w 2214562"/>
                <a:gd name="connsiteY13" fmla="*/ 793871 h 934475"/>
                <a:gd name="connsiteX14" fmla="*/ 1543050 w 2214562"/>
                <a:gd name="connsiteY14" fmla="*/ 903408 h 934475"/>
                <a:gd name="connsiteX15" fmla="*/ 1440657 w 2214562"/>
                <a:gd name="connsiteY15" fmla="*/ 934364 h 934475"/>
                <a:gd name="connsiteX16" fmla="*/ 1328737 w 2214562"/>
                <a:gd name="connsiteY16" fmla="*/ 910551 h 934475"/>
                <a:gd name="connsiteX17" fmla="*/ 1173956 w 2214562"/>
                <a:gd name="connsiteY17" fmla="*/ 834351 h 934475"/>
                <a:gd name="connsiteX18" fmla="*/ 1064419 w 2214562"/>
                <a:gd name="connsiteY18" fmla="*/ 734339 h 934475"/>
                <a:gd name="connsiteX19" fmla="*/ 954881 w 2214562"/>
                <a:gd name="connsiteY19" fmla="*/ 631945 h 934475"/>
                <a:gd name="connsiteX20" fmla="*/ 802481 w 2214562"/>
                <a:gd name="connsiteY20" fmla="*/ 486689 h 934475"/>
                <a:gd name="connsiteX21" fmla="*/ 640556 w 2214562"/>
                <a:gd name="connsiteY21" fmla="*/ 360483 h 934475"/>
                <a:gd name="connsiteX22" fmla="*/ 521494 w 2214562"/>
                <a:gd name="connsiteY22" fmla="*/ 262851 h 934475"/>
                <a:gd name="connsiteX23" fmla="*/ 461962 w 2214562"/>
                <a:gd name="connsiteY23" fmla="*/ 217608 h 934475"/>
                <a:gd name="connsiteX24" fmla="*/ 350044 w 2214562"/>
                <a:gd name="connsiteY24" fmla="*/ 277139 h 934475"/>
                <a:gd name="connsiteX25" fmla="*/ 230981 w 2214562"/>
                <a:gd name="connsiteY25" fmla="*/ 205701 h 934475"/>
                <a:gd name="connsiteX26" fmla="*/ 2382 w 2214562"/>
                <a:gd name="connsiteY26" fmla="*/ 315239 h 934475"/>
                <a:gd name="connsiteX27" fmla="*/ 0 w 2214562"/>
                <a:gd name="connsiteY27" fmla="*/ 239038 h 934475"/>
                <a:gd name="connsiteX28" fmla="*/ 154781 w 2214562"/>
                <a:gd name="connsiteY28" fmla="*/ 219989 h 934475"/>
                <a:gd name="connsiteX29" fmla="*/ 266700 w 2214562"/>
                <a:gd name="connsiteY29" fmla="*/ 217608 h 934475"/>
                <a:gd name="connsiteX30" fmla="*/ 340519 w 2214562"/>
                <a:gd name="connsiteY30" fmla="*/ 267614 h 934475"/>
                <a:gd name="connsiteX31" fmla="*/ 483394 w 2214562"/>
                <a:gd name="connsiteY31" fmla="*/ 215226 h 934475"/>
                <a:gd name="connsiteX32" fmla="*/ 597694 w 2214562"/>
                <a:gd name="connsiteY32" fmla="*/ 215226 h 934475"/>
                <a:gd name="connsiteX33" fmla="*/ 707231 w 2214562"/>
                <a:gd name="connsiteY33" fmla="*/ 222370 h 934475"/>
                <a:gd name="connsiteX34" fmla="*/ 831056 w 2214562"/>
                <a:gd name="connsiteY34" fmla="*/ 217608 h 934475"/>
                <a:gd name="connsiteX35" fmla="*/ 1243012 w 2214562"/>
                <a:gd name="connsiteY35" fmla="*/ 310476 h 934475"/>
                <a:gd name="connsiteX36" fmla="*/ 1388269 w 2214562"/>
                <a:gd name="connsiteY36" fmla="*/ 179508 h 934475"/>
                <a:gd name="connsiteX37" fmla="*/ 1524000 w 2214562"/>
                <a:gd name="connsiteY37" fmla="*/ 172364 h 934475"/>
                <a:gd name="connsiteX38" fmla="*/ 1576387 w 2214562"/>
                <a:gd name="connsiteY38" fmla="*/ 165220 h 934475"/>
                <a:gd name="connsiteX39" fmla="*/ 1621631 w 2214562"/>
                <a:gd name="connsiteY39" fmla="*/ 100926 h 934475"/>
                <a:gd name="connsiteX40" fmla="*/ 1681162 w 2214562"/>
                <a:gd name="connsiteY40" fmla="*/ 79495 h 934475"/>
                <a:gd name="connsiteX41" fmla="*/ 1740694 w 2214562"/>
                <a:gd name="connsiteY41" fmla="*/ 29489 h 934475"/>
                <a:gd name="connsiteX42" fmla="*/ 1774031 w 2214562"/>
                <a:gd name="connsiteY42" fmla="*/ 914 h 934475"/>
                <a:gd name="connsiteX43" fmla="*/ 1824037 w 2214562"/>
                <a:gd name="connsiteY43" fmla="*/ 62826 h 934475"/>
                <a:gd name="connsiteX44" fmla="*/ 1857375 w 2214562"/>
                <a:gd name="connsiteY44" fmla="*/ 98545 h 934475"/>
                <a:gd name="connsiteX45" fmla="*/ 1897856 w 2214562"/>
                <a:gd name="connsiteY45" fmla="*/ 122358 h 934475"/>
                <a:gd name="connsiteX46" fmla="*/ 2007394 w 2214562"/>
                <a:gd name="connsiteY46" fmla="*/ 112833 h 934475"/>
                <a:gd name="connsiteX0" fmla="*/ 2007394 w 2214562"/>
                <a:gd name="connsiteY0" fmla="*/ 112833 h 934475"/>
                <a:gd name="connsiteX1" fmla="*/ 2190750 w 2214562"/>
                <a:gd name="connsiteY1" fmla="*/ 362864 h 934475"/>
                <a:gd name="connsiteX2" fmla="*/ 2214562 w 2214562"/>
                <a:gd name="connsiteY2" fmla="*/ 450970 h 934475"/>
                <a:gd name="connsiteX3" fmla="*/ 2162175 w 2214562"/>
                <a:gd name="connsiteY3" fmla="*/ 517645 h 934475"/>
                <a:gd name="connsiteX4" fmla="*/ 2140744 w 2214562"/>
                <a:gd name="connsiteY4" fmla="*/ 520026 h 934475"/>
                <a:gd name="connsiteX5" fmla="*/ 2126456 w 2214562"/>
                <a:gd name="connsiteY5" fmla="*/ 527170 h 934475"/>
                <a:gd name="connsiteX6" fmla="*/ 2033587 w 2214562"/>
                <a:gd name="connsiteY6" fmla="*/ 489070 h 934475"/>
                <a:gd name="connsiteX7" fmla="*/ 1864519 w 2214562"/>
                <a:gd name="connsiteY7" fmla="*/ 362864 h 934475"/>
                <a:gd name="connsiteX8" fmla="*/ 1716881 w 2214562"/>
                <a:gd name="connsiteY8" fmla="*/ 243801 h 934475"/>
                <a:gd name="connsiteX9" fmla="*/ 1631156 w 2214562"/>
                <a:gd name="connsiteY9" fmla="*/ 222370 h 934475"/>
                <a:gd name="connsiteX10" fmla="*/ 1585912 w 2214562"/>
                <a:gd name="connsiteY10" fmla="*/ 246183 h 934475"/>
                <a:gd name="connsiteX11" fmla="*/ 1633537 w 2214562"/>
                <a:gd name="connsiteY11" fmla="*/ 398583 h 934475"/>
                <a:gd name="connsiteX12" fmla="*/ 1690687 w 2214562"/>
                <a:gd name="connsiteY12" fmla="*/ 620039 h 934475"/>
                <a:gd name="connsiteX13" fmla="*/ 1657349 w 2214562"/>
                <a:gd name="connsiteY13" fmla="*/ 793871 h 934475"/>
                <a:gd name="connsiteX14" fmla="*/ 1543050 w 2214562"/>
                <a:gd name="connsiteY14" fmla="*/ 903408 h 934475"/>
                <a:gd name="connsiteX15" fmla="*/ 1440657 w 2214562"/>
                <a:gd name="connsiteY15" fmla="*/ 934364 h 934475"/>
                <a:gd name="connsiteX16" fmla="*/ 1328737 w 2214562"/>
                <a:gd name="connsiteY16" fmla="*/ 910551 h 934475"/>
                <a:gd name="connsiteX17" fmla="*/ 1173956 w 2214562"/>
                <a:gd name="connsiteY17" fmla="*/ 834351 h 934475"/>
                <a:gd name="connsiteX18" fmla="*/ 1064419 w 2214562"/>
                <a:gd name="connsiteY18" fmla="*/ 734339 h 934475"/>
                <a:gd name="connsiteX19" fmla="*/ 954881 w 2214562"/>
                <a:gd name="connsiteY19" fmla="*/ 631945 h 934475"/>
                <a:gd name="connsiteX20" fmla="*/ 802481 w 2214562"/>
                <a:gd name="connsiteY20" fmla="*/ 486689 h 934475"/>
                <a:gd name="connsiteX21" fmla="*/ 640556 w 2214562"/>
                <a:gd name="connsiteY21" fmla="*/ 360483 h 934475"/>
                <a:gd name="connsiteX22" fmla="*/ 521494 w 2214562"/>
                <a:gd name="connsiteY22" fmla="*/ 262851 h 934475"/>
                <a:gd name="connsiteX23" fmla="*/ 461962 w 2214562"/>
                <a:gd name="connsiteY23" fmla="*/ 217608 h 934475"/>
                <a:gd name="connsiteX24" fmla="*/ 350044 w 2214562"/>
                <a:gd name="connsiteY24" fmla="*/ 277139 h 934475"/>
                <a:gd name="connsiteX25" fmla="*/ 230981 w 2214562"/>
                <a:gd name="connsiteY25" fmla="*/ 205701 h 934475"/>
                <a:gd name="connsiteX26" fmla="*/ 2382 w 2214562"/>
                <a:gd name="connsiteY26" fmla="*/ 315239 h 934475"/>
                <a:gd name="connsiteX27" fmla="*/ 0 w 2214562"/>
                <a:gd name="connsiteY27" fmla="*/ 239038 h 934475"/>
                <a:gd name="connsiteX28" fmla="*/ 154781 w 2214562"/>
                <a:gd name="connsiteY28" fmla="*/ 219989 h 934475"/>
                <a:gd name="connsiteX29" fmla="*/ 266700 w 2214562"/>
                <a:gd name="connsiteY29" fmla="*/ 217608 h 934475"/>
                <a:gd name="connsiteX30" fmla="*/ 340519 w 2214562"/>
                <a:gd name="connsiteY30" fmla="*/ 267614 h 934475"/>
                <a:gd name="connsiteX31" fmla="*/ 483394 w 2214562"/>
                <a:gd name="connsiteY31" fmla="*/ 215226 h 934475"/>
                <a:gd name="connsiteX32" fmla="*/ 597694 w 2214562"/>
                <a:gd name="connsiteY32" fmla="*/ 215226 h 934475"/>
                <a:gd name="connsiteX33" fmla="*/ 707231 w 2214562"/>
                <a:gd name="connsiteY33" fmla="*/ 222370 h 934475"/>
                <a:gd name="connsiteX34" fmla="*/ 831056 w 2214562"/>
                <a:gd name="connsiteY34" fmla="*/ 217608 h 934475"/>
                <a:gd name="connsiteX35" fmla="*/ 1243012 w 2214562"/>
                <a:gd name="connsiteY35" fmla="*/ 310476 h 934475"/>
                <a:gd name="connsiteX36" fmla="*/ 1388269 w 2214562"/>
                <a:gd name="connsiteY36" fmla="*/ 179508 h 934475"/>
                <a:gd name="connsiteX37" fmla="*/ 1524000 w 2214562"/>
                <a:gd name="connsiteY37" fmla="*/ 172364 h 934475"/>
                <a:gd name="connsiteX38" fmla="*/ 1576387 w 2214562"/>
                <a:gd name="connsiteY38" fmla="*/ 165220 h 934475"/>
                <a:gd name="connsiteX39" fmla="*/ 1621631 w 2214562"/>
                <a:gd name="connsiteY39" fmla="*/ 100926 h 934475"/>
                <a:gd name="connsiteX40" fmla="*/ 1681162 w 2214562"/>
                <a:gd name="connsiteY40" fmla="*/ 79495 h 934475"/>
                <a:gd name="connsiteX41" fmla="*/ 1740694 w 2214562"/>
                <a:gd name="connsiteY41" fmla="*/ 29489 h 934475"/>
                <a:gd name="connsiteX42" fmla="*/ 1774031 w 2214562"/>
                <a:gd name="connsiteY42" fmla="*/ 914 h 934475"/>
                <a:gd name="connsiteX43" fmla="*/ 1824037 w 2214562"/>
                <a:gd name="connsiteY43" fmla="*/ 62826 h 934475"/>
                <a:gd name="connsiteX44" fmla="*/ 1857375 w 2214562"/>
                <a:gd name="connsiteY44" fmla="*/ 98545 h 934475"/>
                <a:gd name="connsiteX45" fmla="*/ 1897856 w 2214562"/>
                <a:gd name="connsiteY45" fmla="*/ 122358 h 934475"/>
                <a:gd name="connsiteX46" fmla="*/ 2007394 w 2214562"/>
                <a:gd name="connsiteY46" fmla="*/ 112833 h 934475"/>
                <a:gd name="connsiteX0" fmla="*/ 2007394 w 2214562"/>
                <a:gd name="connsiteY0" fmla="*/ 112833 h 934475"/>
                <a:gd name="connsiteX1" fmla="*/ 2190750 w 2214562"/>
                <a:gd name="connsiteY1" fmla="*/ 362864 h 934475"/>
                <a:gd name="connsiteX2" fmla="*/ 2214562 w 2214562"/>
                <a:gd name="connsiteY2" fmla="*/ 450970 h 934475"/>
                <a:gd name="connsiteX3" fmla="*/ 2162175 w 2214562"/>
                <a:gd name="connsiteY3" fmla="*/ 517645 h 934475"/>
                <a:gd name="connsiteX4" fmla="*/ 2126456 w 2214562"/>
                <a:gd name="connsiteY4" fmla="*/ 527170 h 934475"/>
                <a:gd name="connsiteX5" fmla="*/ 2033587 w 2214562"/>
                <a:gd name="connsiteY5" fmla="*/ 489070 h 934475"/>
                <a:gd name="connsiteX6" fmla="*/ 1864519 w 2214562"/>
                <a:gd name="connsiteY6" fmla="*/ 362864 h 934475"/>
                <a:gd name="connsiteX7" fmla="*/ 1716881 w 2214562"/>
                <a:gd name="connsiteY7" fmla="*/ 243801 h 934475"/>
                <a:gd name="connsiteX8" fmla="*/ 1631156 w 2214562"/>
                <a:gd name="connsiteY8" fmla="*/ 222370 h 934475"/>
                <a:gd name="connsiteX9" fmla="*/ 1585912 w 2214562"/>
                <a:gd name="connsiteY9" fmla="*/ 246183 h 934475"/>
                <a:gd name="connsiteX10" fmla="*/ 1633537 w 2214562"/>
                <a:gd name="connsiteY10" fmla="*/ 398583 h 934475"/>
                <a:gd name="connsiteX11" fmla="*/ 1690687 w 2214562"/>
                <a:gd name="connsiteY11" fmla="*/ 620039 h 934475"/>
                <a:gd name="connsiteX12" fmla="*/ 1657349 w 2214562"/>
                <a:gd name="connsiteY12" fmla="*/ 793871 h 934475"/>
                <a:gd name="connsiteX13" fmla="*/ 1543050 w 2214562"/>
                <a:gd name="connsiteY13" fmla="*/ 903408 h 934475"/>
                <a:gd name="connsiteX14" fmla="*/ 1440657 w 2214562"/>
                <a:gd name="connsiteY14" fmla="*/ 934364 h 934475"/>
                <a:gd name="connsiteX15" fmla="*/ 1328737 w 2214562"/>
                <a:gd name="connsiteY15" fmla="*/ 910551 h 934475"/>
                <a:gd name="connsiteX16" fmla="*/ 1173956 w 2214562"/>
                <a:gd name="connsiteY16" fmla="*/ 834351 h 934475"/>
                <a:gd name="connsiteX17" fmla="*/ 1064419 w 2214562"/>
                <a:gd name="connsiteY17" fmla="*/ 734339 h 934475"/>
                <a:gd name="connsiteX18" fmla="*/ 954881 w 2214562"/>
                <a:gd name="connsiteY18" fmla="*/ 631945 h 934475"/>
                <a:gd name="connsiteX19" fmla="*/ 802481 w 2214562"/>
                <a:gd name="connsiteY19" fmla="*/ 486689 h 934475"/>
                <a:gd name="connsiteX20" fmla="*/ 640556 w 2214562"/>
                <a:gd name="connsiteY20" fmla="*/ 360483 h 934475"/>
                <a:gd name="connsiteX21" fmla="*/ 521494 w 2214562"/>
                <a:gd name="connsiteY21" fmla="*/ 262851 h 934475"/>
                <a:gd name="connsiteX22" fmla="*/ 461962 w 2214562"/>
                <a:gd name="connsiteY22" fmla="*/ 217608 h 934475"/>
                <a:gd name="connsiteX23" fmla="*/ 350044 w 2214562"/>
                <a:gd name="connsiteY23" fmla="*/ 277139 h 934475"/>
                <a:gd name="connsiteX24" fmla="*/ 230981 w 2214562"/>
                <a:gd name="connsiteY24" fmla="*/ 205701 h 934475"/>
                <a:gd name="connsiteX25" fmla="*/ 2382 w 2214562"/>
                <a:gd name="connsiteY25" fmla="*/ 315239 h 934475"/>
                <a:gd name="connsiteX26" fmla="*/ 0 w 2214562"/>
                <a:gd name="connsiteY26" fmla="*/ 239038 h 934475"/>
                <a:gd name="connsiteX27" fmla="*/ 154781 w 2214562"/>
                <a:gd name="connsiteY27" fmla="*/ 219989 h 934475"/>
                <a:gd name="connsiteX28" fmla="*/ 266700 w 2214562"/>
                <a:gd name="connsiteY28" fmla="*/ 217608 h 934475"/>
                <a:gd name="connsiteX29" fmla="*/ 340519 w 2214562"/>
                <a:gd name="connsiteY29" fmla="*/ 267614 h 934475"/>
                <a:gd name="connsiteX30" fmla="*/ 483394 w 2214562"/>
                <a:gd name="connsiteY30" fmla="*/ 215226 h 934475"/>
                <a:gd name="connsiteX31" fmla="*/ 597694 w 2214562"/>
                <a:gd name="connsiteY31" fmla="*/ 215226 h 934475"/>
                <a:gd name="connsiteX32" fmla="*/ 707231 w 2214562"/>
                <a:gd name="connsiteY32" fmla="*/ 222370 h 934475"/>
                <a:gd name="connsiteX33" fmla="*/ 831056 w 2214562"/>
                <a:gd name="connsiteY33" fmla="*/ 217608 h 934475"/>
                <a:gd name="connsiteX34" fmla="*/ 1243012 w 2214562"/>
                <a:gd name="connsiteY34" fmla="*/ 310476 h 934475"/>
                <a:gd name="connsiteX35" fmla="*/ 1388269 w 2214562"/>
                <a:gd name="connsiteY35" fmla="*/ 179508 h 934475"/>
                <a:gd name="connsiteX36" fmla="*/ 1524000 w 2214562"/>
                <a:gd name="connsiteY36" fmla="*/ 172364 h 934475"/>
                <a:gd name="connsiteX37" fmla="*/ 1576387 w 2214562"/>
                <a:gd name="connsiteY37" fmla="*/ 165220 h 934475"/>
                <a:gd name="connsiteX38" fmla="*/ 1621631 w 2214562"/>
                <a:gd name="connsiteY38" fmla="*/ 100926 h 934475"/>
                <a:gd name="connsiteX39" fmla="*/ 1681162 w 2214562"/>
                <a:gd name="connsiteY39" fmla="*/ 79495 h 934475"/>
                <a:gd name="connsiteX40" fmla="*/ 1740694 w 2214562"/>
                <a:gd name="connsiteY40" fmla="*/ 29489 h 934475"/>
                <a:gd name="connsiteX41" fmla="*/ 1774031 w 2214562"/>
                <a:gd name="connsiteY41" fmla="*/ 914 h 934475"/>
                <a:gd name="connsiteX42" fmla="*/ 1824037 w 2214562"/>
                <a:gd name="connsiteY42" fmla="*/ 62826 h 934475"/>
                <a:gd name="connsiteX43" fmla="*/ 1857375 w 2214562"/>
                <a:gd name="connsiteY43" fmla="*/ 98545 h 934475"/>
                <a:gd name="connsiteX44" fmla="*/ 1897856 w 2214562"/>
                <a:gd name="connsiteY44" fmla="*/ 122358 h 934475"/>
                <a:gd name="connsiteX45" fmla="*/ 2007394 w 2214562"/>
                <a:gd name="connsiteY45" fmla="*/ 112833 h 934475"/>
                <a:gd name="connsiteX0" fmla="*/ 2007394 w 2214562"/>
                <a:gd name="connsiteY0" fmla="*/ 112833 h 934475"/>
                <a:gd name="connsiteX1" fmla="*/ 2190750 w 2214562"/>
                <a:gd name="connsiteY1" fmla="*/ 362864 h 934475"/>
                <a:gd name="connsiteX2" fmla="*/ 2214562 w 2214562"/>
                <a:gd name="connsiteY2" fmla="*/ 450970 h 934475"/>
                <a:gd name="connsiteX3" fmla="*/ 2188368 w 2214562"/>
                <a:gd name="connsiteY3" fmla="*/ 520026 h 934475"/>
                <a:gd name="connsiteX4" fmla="*/ 2126456 w 2214562"/>
                <a:gd name="connsiteY4" fmla="*/ 527170 h 934475"/>
                <a:gd name="connsiteX5" fmla="*/ 2033587 w 2214562"/>
                <a:gd name="connsiteY5" fmla="*/ 489070 h 934475"/>
                <a:gd name="connsiteX6" fmla="*/ 1864519 w 2214562"/>
                <a:gd name="connsiteY6" fmla="*/ 362864 h 934475"/>
                <a:gd name="connsiteX7" fmla="*/ 1716881 w 2214562"/>
                <a:gd name="connsiteY7" fmla="*/ 243801 h 934475"/>
                <a:gd name="connsiteX8" fmla="*/ 1631156 w 2214562"/>
                <a:gd name="connsiteY8" fmla="*/ 222370 h 934475"/>
                <a:gd name="connsiteX9" fmla="*/ 1585912 w 2214562"/>
                <a:gd name="connsiteY9" fmla="*/ 246183 h 934475"/>
                <a:gd name="connsiteX10" fmla="*/ 1633537 w 2214562"/>
                <a:gd name="connsiteY10" fmla="*/ 398583 h 934475"/>
                <a:gd name="connsiteX11" fmla="*/ 1690687 w 2214562"/>
                <a:gd name="connsiteY11" fmla="*/ 620039 h 934475"/>
                <a:gd name="connsiteX12" fmla="*/ 1657349 w 2214562"/>
                <a:gd name="connsiteY12" fmla="*/ 793871 h 934475"/>
                <a:gd name="connsiteX13" fmla="*/ 1543050 w 2214562"/>
                <a:gd name="connsiteY13" fmla="*/ 903408 h 934475"/>
                <a:gd name="connsiteX14" fmla="*/ 1440657 w 2214562"/>
                <a:gd name="connsiteY14" fmla="*/ 934364 h 934475"/>
                <a:gd name="connsiteX15" fmla="*/ 1328737 w 2214562"/>
                <a:gd name="connsiteY15" fmla="*/ 910551 h 934475"/>
                <a:gd name="connsiteX16" fmla="*/ 1173956 w 2214562"/>
                <a:gd name="connsiteY16" fmla="*/ 834351 h 934475"/>
                <a:gd name="connsiteX17" fmla="*/ 1064419 w 2214562"/>
                <a:gd name="connsiteY17" fmla="*/ 734339 h 934475"/>
                <a:gd name="connsiteX18" fmla="*/ 954881 w 2214562"/>
                <a:gd name="connsiteY18" fmla="*/ 631945 h 934475"/>
                <a:gd name="connsiteX19" fmla="*/ 802481 w 2214562"/>
                <a:gd name="connsiteY19" fmla="*/ 486689 h 934475"/>
                <a:gd name="connsiteX20" fmla="*/ 640556 w 2214562"/>
                <a:gd name="connsiteY20" fmla="*/ 360483 h 934475"/>
                <a:gd name="connsiteX21" fmla="*/ 521494 w 2214562"/>
                <a:gd name="connsiteY21" fmla="*/ 262851 h 934475"/>
                <a:gd name="connsiteX22" fmla="*/ 461962 w 2214562"/>
                <a:gd name="connsiteY22" fmla="*/ 217608 h 934475"/>
                <a:gd name="connsiteX23" fmla="*/ 350044 w 2214562"/>
                <a:gd name="connsiteY23" fmla="*/ 277139 h 934475"/>
                <a:gd name="connsiteX24" fmla="*/ 230981 w 2214562"/>
                <a:gd name="connsiteY24" fmla="*/ 205701 h 934475"/>
                <a:gd name="connsiteX25" fmla="*/ 2382 w 2214562"/>
                <a:gd name="connsiteY25" fmla="*/ 315239 h 934475"/>
                <a:gd name="connsiteX26" fmla="*/ 0 w 2214562"/>
                <a:gd name="connsiteY26" fmla="*/ 239038 h 934475"/>
                <a:gd name="connsiteX27" fmla="*/ 154781 w 2214562"/>
                <a:gd name="connsiteY27" fmla="*/ 219989 h 934475"/>
                <a:gd name="connsiteX28" fmla="*/ 266700 w 2214562"/>
                <a:gd name="connsiteY28" fmla="*/ 217608 h 934475"/>
                <a:gd name="connsiteX29" fmla="*/ 340519 w 2214562"/>
                <a:gd name="connsiteY29" fmla="*/ 267614 h 934475"/>
                <a:gd name="connsiteX30" fmla="*/ 483394 w 2214562"/>
                <a:gd name="connsiteY30" fmla="*/ 215226 h 934475"/>
                <a:gd name="connsiteX31" fmla="*/ 597694 w 2214562"/>
                <a:gd name="connsiteY31" fmla="*/ 215226 h 934475"/>
                <a:gd name="connsiteX32" fmla="*/ 707231 w 2214562"/>
                <a:gd name="connsiteY32" fmla="*/ 222370 h 934475"/>
                <a:gd name="connsiteX33" fmla="*/ 831056 w 2214562"/>
                <a:gd name="connsiteY33" fmla="*/ 217608 h 934475"/>
                <a:gd name="connsiteX34" fmla="*/ 1243012 w 2214562"/>
                <a:gd name="connsiteY34" fmla="*/ 310476 h 934475"/>
                <a:gd name="connsiteX35" fmla="*/ 1388269 w 2214562"/>
                <a:gd name="connsiteY35" fmla="*/ 179508 h 934475"/>
                <a:gd name="connsiteX36" fmla="*/ 1524000 w 2214562"/>
                <a:gd name="connsiteY36" fmla="*/ 172364 h 934475"/>
                <a:gd name="connsiteX37" fmla="*/ 1576387 w 2214562"/>
                <a:gd name="connsiteY37" fmla="*/ 165220 h 934475"/>
                <a:gd name="connsiteX38" fmla="*/ 1621631 w 2214562"/>
                <a:gd name="connsiteY38" fmla="*/ 100926 h 934475"/>
                <a:gd name="connsiteX39" fmla="*/ 1681162 w 2214562"/>
                <a:gd name="connsiteY39" fmla="*/ 79495 h 934475"/>
                <a:gd name="connsiteX40" fmla="*/ 1740694 w 2214562"/>
                <a:gd name="connsiteY40" fmla="*/ 29489 h 934475"/>
                <a:gd name="connsiteX41" fmla="*/ 1774031 w 2214562"/>
                <a:gd name="connsiteY41" fmla="*/ 914 h 934475"/>
                <a:gd name="connsiteX42" fmla="*/ 1824037 w 2214562"/>
                <a:gd name="connsiteY42" fmla="*/ 62826 h 934475"/>
                <a:gd name="connsiteX43" fmla="*/ 1857375 w 2214562"/>
                <a:gd name="connsiteY43" fmla="*/ 98545 h 934475"/>
                <a:gd name="connsiteX44" fmla="*/ 1897856 w 2214562"/>
                <a:gd name="connsiteY44" fmla="*/ 122358 h 934475"/>
                <a:gd name="connsiteX45" fmla="*/ 2007394 w 2214562"/>
                <a:gd name="connsiteY45" fmla="*/ 112833 h 934475"/>
                <a:gd name="connsiteX0" fmla="*/ 2007394 w 2214562"/>
                <a:gd name="connsiteY0" fmla="*/ 112833 h 934475"/>
                <a:gd name="connsiteX1" fmla="*/ 2190750 w 2214562"/>
                <a:gd name="connsiteY1" fmla="*/ 362864 h 934475"/>
                <a:gd name="connsiteX2" fmla="*/ 2214562 w 2214562"/>
                <a:gd name="connsiteY2" fmla="*/ 450970 h 934475"/>
                <a:gd name="connsiteX3" fmla="*/ 2188368 w 2214562"/>
                <a:gd name="connsiteY3" fmla="*/ 520026 h 934475"/>
                <a:gd name="connsiteX4" fmla="*/ 2126456 w 2214562"/>
                <a:gd name="connsiteY4" fmla="*/ 527170 h 934475"/>
                <a:gd name="connsiteX5" fmla="*/ 2033587 w 2214562"/>
                <a:gd name="connsiteY5" fmla="*/ 489070 h 934475"/>
                <a:gd name="connsiteX6" fmla="*/ 1864519 w 2214562"/>
                <a:gd name="connsiteY6" fmla="*/ 362864 h 934475"/>
                <a:gd name="connsiteX7" fmla="*/ 1716881 w 2214562"/>
                <a:gd name="connsiteY7" fmla="*/ 243801 h 934475"/>
                <a:gd name="connsiteX8" fmla="*/ 1631156 w 2214562"/>
                <a:gd name="connsiteY8" fmla="*/ 222370 h 934475"/>
                <a:gd name="connsiteX9" fmla="*/ 1585912 w 2214562"/>
                <a:gd name="connsiteY9" fmla="*/ 246183 h 934475"/>
                <a:gd name="connsiteX10" fmla="*/ 1633537 w 2214562"/>
                <a:gd name="connsiteY10" fmla="*/ 398583 h 934475"/>
                <a:gd name="connsiteX11" fmla="*/ 1690687 w 2214562"/>
                <a:gd name="connsiteY11" fmla="*/ 620039 h 934475"/>
                <a:gd name="connsiteX12" fmla="*/ 1657349 w 2214562"/>
                <a:gd name="connsiteY12" fmla="*/ 793871 h 934475"/>
                <a:gd name="connsiteX13" fmla="*/ 1543050 w 2214562"/>
                <a:gd name="connsiteY13" fmla="*/ 903408 h 934475"/>
                <a:gd name="connsiteX14" fmla="*/ 1440657 w 2214562"/>
                <a:gd name="connsiteY14" fmla="*/ 934364 h 934475"/>
                <a:gd name="connsiteX15" fmla="*/ 1328737 w 2214562"/>
                <a:gd name="connsiteY15" fmla="*/ 910551 h 934475"/>
                <a:gd name="connsiteX16" fmla="*/ 1173956 w 2214562"/>
                <a:gd name="connsiteY16" fmla="*/ 834351 h 934475"/>
                <a:gd name="connsiteX17" fmla="*/ 1064419 w 2214562"/>
                <a:gd name="connsiteY17" fmla="*/ 734339 h 934475"/>
                <a:gd name="connsiteX18" fmla="*/ 954881 w 2214562"/>
                <a:gd name="connsiteY18" fmla="*/ 631945 h 934475"/>
                <a:gd name="connsiteX19" fmla="*/ 802481 w 2214562"/>
                <a:gd name="connsiteY19" fmla="*/ 486689 h 934475"/>
                <a:gd name="connsiteX20" fmla="*/ 640556 w 2214562"/>
                <a:gd name="connsiteY20" fmla="*/ 360483 h 934475"/>
                <a:gd name="connsiteX21" fmla="*/ 521494 w 2214562"/>
                <a:gd name="connsiteY21" fmla="*/ 262851 h 934475"/>
                <a:gd name="connsiteX22" fmla="*/ 461962 w 2214562"/>
                <a:gd name="connsiteY22" fmla="*/ 217608 h 934475"/>
                <a:gd name="connsiteX23" fmla="*/ 350044 w 2214562"/>
                <a:gd name="connsiteY23" fmla="*/ 277139 h 934475"/>
                <a:gd name="connsiteX24" fmla="*/ 230981 w 2214562"/>
                <a:gd name="connsiteY24" fmla="*/ 205701 h 934475"/>
                <a:gd name="connsiteX25" fmla="*/ 2382 w 2214562"/>
                <a:gd name="connsiteY25" fmla="*/ 315239 h 934475"/>
                <a:gd name="connsiteX26" fmla="*/ 0 w 2214562"/>
                <a:gd name="connsiteY26" fmla="*/ 239038 h 934475"/>
                <a:gd name="connsiteX27" fmla="*/ 154781 w 2214562"/>
                <a:gd name="connsiteY27" fmla="*/ 219989 h 934475"/>
                <a:gd name="connsiteX28" fmla="*/ 266700 w 2214562"/>
                <a:gd name="connsiteY28" fmla="*/ 217608 h 934475"/>
                <a:gd name="connsiteX29" fmla="*/ 340519 w 2214562"/>
                <a:gd name="connsiteY29" fmla="*/ 267614 h 934475"/>
                <a:gd name="connsiteX30" fmla="*/ 483394 w 2214562"/>
                <a:gd name="connsiteY30" fmla="*/ 215226 h 934475"/>
                <a:gd name="connsiteX31" fmla="*/ 597694 w 2214562"/>
                <a:gd name="connsiteY31" fmla="*/ 215226 h 934475"/>
                <a:gd name="connsiteX32" fmla="*/ 707231 w 2214562"/>
                <a:gd name="connsiteY32" fmla="*/ 222370 h 934475"/>
                <a:gd name="connsiteX33" fmla="*/ 831056 w 2214562"/>
                <a:gd name="connsiteY33" fmla="*/ 217608 h 934475"/>
                <a:gd name="connsiteX34" fmla="*/ 1243012 w 2214562"/>
                <a:gd name="connsiteY34" fmla="*/ 310476 h 934475"/>
                <a:gd name="connsiteX35" fmla="*/ 1388269 w 2214562"/>
                <a:gd name="connsiteY35" fmla="*/ 179508 h 934475"/>
                <a:gd name="connsiteX36" fmla="*/ 1524000 w 2214562"/>
                <a:gd name="connsiteY36" fmla="*/ 172364 h 934475"/>
                <a:gd name="connsiteX37" fmla="*/ 1576387 w 2214562"/>
                <a:gd name="connsiteY37" fmla="*/ 165220 h 934475"/>
                <a:gd name="connsiteX38" fmla="*/ 1621631 w 2214562"/>
                <a:gd name="connsiteY38" fmla="*/ 100926 h 934475"/>
                <a:gd name="connsiteX39" fmla="*/ 1681162 w 2214562"/>
                <a:gd name="connsiteY39" fmla="*/ 79495 h 934475"/>
                <a:gd name="connsiteX40" fmla="*/ 1740694 w 2214562"/>
                <a:gd name="connsiteY40" fmla="*/ 29489 h 934475"/>
                <a:gd name="connsiteX41" fmla="*/ 1774031 w 2214562"/>
                <a:gd name="connsiteY41" fmla="*/ 914 h 934475"/>
                <a:gd name="connsiteX42" fmla="*/ 1824037 w 2214562"/>
                <a:gd name="connsiteY42" fmla="*/ 62826 h 934475"/>
                <a:gd name="connsiteX43" fmla="*/ 1857375 w 2214562"/>
                <a:gd name="connsiteY43" fmla="*/ 98545 h 934475"/>
                <a:gd name="connsiteX44" fmla="*/ 1897856 w 2214562"/>
                <a:gd name="connsiteY44" fmla="*/ 122358 h 934475"/>
                <a:gd name="connsiteX45" fmla="*/ 2007394 w 2214562"/>
                <a:gd name="connsiteY45" fmla="*/ 112833 h 934475"/>
                <a:gd name="connsiteX0" fmla="*/ 2007394 w 2214562"/>
                <a:gd name="connsiteY0" fmla="*/ 112833 h 934475"/>
                <a:gd name="connsiteX1" fmla="*/ 2190750 w 2214562"/>
                <a:gd name="connsiteY1" fmla="*/ 362864 h 934475"/>
                <a:gd name="connsiteX2" fmla="*/ 2214562 w 2214562"/>
                <a:gd name="connsiteY2" fmla="*/ 450970 h 934475"/>
                <a:gd name="connsiteX3" fmla="*/ 2188368 w 2214562"/>
                <a:gd name="connsiteY3" fmla="*/ 520026 h 934475"/>
                <a:gd name="connsiteX4" fmla="*/ 2126456 w 2214562"/>
                <a:gd name="connsiteY4" fmla="*/ 527170 h 934475"/>
                <a:gd name="connsiteX5" fmla="*/ 2033587 w 2214562"/>
                <a:gd name="connsiteY5" fmla="*/ 489070 h 934475"/>
                <a:gd name="connsiteX6" fmla="*/ 1864519 w 2214562"/>
                <a:gd name="connsiteY6" fmla="*/ 362864 h 934475"/>
                <a:gd name="connsiteX7" fmla="*/ 1716881 w 2214562"/>
                <a:gd name="connsiteY7" fmla="*/ 243801 h 934475"/>
                <a:gd name="connsiteX8" fmla="*/ 1631156 w 2214562"/>
                <a:gd name="connsiteY8" fmla="*/ 222370 h 934475"/>
                <a:gd name="connsiteX9" fmla="*/ 1585912 w 2214562"/>
                <a:gd name="connsiteY9" fmla="*/ 246183 h 934475"/>
                <a:gd name="connsiteX10" fmla="*/ 1633537 w 2214562"/>
                <a:gd name="connsiteY10" fmla="*/ 398583 h 934475"/>
                <a:gd name="connsiteX11" fmla="*/ 1690687 w 2214562"/>
                <a:gd name="connsiteY11" fmla="*/ 620039 h 934475"/>
                <a:gd name="connsiteX12" fmla="*/ 1657349 w 2214562"/>
                <a:gd name="connsiteY12" fmla="*/ 793871 h 934475"/>
                <a:gd name="connsiteX13" fmla="*/ 1543050 w 2214562"/>
                <a:gd name="connsiteY13" fmla="*/ 903408 h 934475"/>
                <a:gd name="connsiteX14" fmla="*/ 1440657 w 2214562"/>
                <a:gd name="connsiteY14" fmla="*/ 934364 h 934475"/>
                <a:gd name="connsiteX15" fmla="*/ 1328737 w 2214562"/>
                <a:gd name="connsiteY15" fmla="*/ 910551 h 934475"/>
                <a:gd name="connsiteX16" fmla="*/ 1173956 w 2214562"/>
                <a:gd name="connsiteY16" fmla="*/ 834351 h 934475"/>
                <a:gd name="connsiteX17" fmla="*/ 1064419 w 2214562"/>
                <a:gd name="connsiteY17" fmla="*/ 734339 h 934475"/>
                <a:gd name="connsiteX18" fmla="*/ 954881 w 2214562"/>
                <a:gd name="connsiteY18" fmla="*/ 631945 h 934475"/>
                <a:gd name="connsiteX19" fmla="*/ 802481 w 2214562"/>
                <a:gd name="connsiteY19" fmla="*/ 486689 h 934475"/>
                <a:gd name="connsiteX20" fmla="*/ 640556 w 2214562"/>
                <a:gd name="connsiteY20" fmla="*/ 360483 h 934475"/>
                <a:gd name="connsiteX21" fmla="*/ 521494 w 2214562"/>
                <a:gd name="connsiteY21" fmla="*/ 262851 h 934475"/>
                <a:gd name="connsiteX22" fmla="*/ 461962 w 2214562"/>
                <a:gd name="connsiteY22" fmla="*/ 217608 h 934475"/>
                <a:gd name="connsiteX23" fmla="*/ 350044 w 2214562"/>
                <a:gd name="connsiteY23" fmla="*/ 277139 h 934475"/>
                <a:gd name="connsiteX24" fmla="*/ 230981 w 2214562"/>
                <a:gd name="connsiteY24" fmla="*/ 205701 h 934475"/>
                <a:gd name="connsiteX25" fmla="*/ 2382 w 2214562"/>
                <a:gd name="connsiteY25" fmla="*/ 315239 h 934475"/>
                <a:gd name="connsiteX26" fmla="*/ 0 w 2214562"/>
                <a:gd name="connsiteY26" fmla="*/ 239038 h 934475"/>
                <a:gd name="connsiteX27" fmla="*/ 154781 w 2214562"/>
                <a:gd name="connsiteY27" fmla="*/ 219989 h 934475"/>
                <a:gd name="connsiteX28" fmla="*/ 266700 w 2214562"/>
                <a:gd name="connsiteY28" fmla="*/ 217608 h 934475"/>
                <a:gd name="connsiteX29" fmla="*/ 340519 w 2214562"/>
                <a:gd name="connsiteY29" fmla="*/ 267614 h 934475"/>
                <a:gd name="connsiteX30" fmla="*/ 483394 w 2214562"/>
                <a:gd name="connsiteY30" fmla="*/ 215226 h 934475"/>
                <a:gd name="connsiteX31" fmla="*/ 597694 w 2214562"/>
                <a:gd name="connsiteY31" fmla="*/ 215226 h 934475"/>
                <a:gd name="connsiteX32" fmla="*/ 707231 w 2214562"/>
                <a:gd name="connsiteY32" fmla="*/ 222370 h 934475"/>
                <a:gd name="connsiteX33" fmla="*/ 831056 w 2214562"/>
                <a:gd name="connsiteY33" fmla="*/ 217608 h 934475"/>
                <a:gd name="connsiteX34" fmla="*/ 1243012 w 2214562"/>
                <a:gd name="connsiteY34" fmla="*/ 310476 h 934475"/>
                <a:gd name="connsiteX35" fmla="*/ 1388269 w 2214562"/>
                <a:gd name="connsiteY35" fmla="*/ 179508 h 934475"/>
                <a:gd name="connsiteX36" fmla="*/ 1524000 w 2214562"/>
                <a:gd name="connsiteY36" fmla="*/ 172364 h 934475"/>
                <a:gd name="connsiteX37" fmla="*/ 1576387 w 2214562"/>
                <a:gd name="connsiteY37" fmla="*/ 165220 h 934475"/>
                <a:gd name="connsiteX38" fmla="*/ 1621631 w 2214562"/>
                <a:gd name="connsiteY38" fmla="*/ 100926 h 934475"/>
                <a:gd name="connsiteX39" fmla="*/ 1681162 w 2214562"/>
                <a:gd name="connsiteY39" fmla="*/ 79495 h 934475"/>
                <a:gd name="connsiteX40" fmla="*/ 1740694 w 2214562"/>
                <a:gd name="connsiteY40" fmla="*/ 29489 h 934475"/>
                <a:gd name="connsiteX41" fmla="*/ 1774031 w 2214562"/>
                <a:gd name="connsiteY41" fmla="*/ 914 h 934475"/>
                <a:gd name="connsiteX42" fmla="*/ 1824037 w 2214562"/>
                <a:gd name="connsiteY42" fmla="*/ 62826 h 934475"/>
                <a:gd name="connsiteX43" fmla="*/ 1857375 w 2214562"/>
                <a:gd name="connsiteY43" fmla="*/ 98545 h 934475"/>
                <a:gd name="connsiteX44" fmla="*/ 1897856 w 2214562"/>
                <a:gd name="connsiteY44" fmla="*/ 122358 h 934475"/>
                <a:gd name="connsiteX45" fmla="*/ 2007394 w 2214562"/>
                <a:gd name="connsiteY45" fmla="*/ 112833 h 934475"/>
                <a:gd name="connsiteX0" fmla="*/ 2007394 w 2216307"/>
                <a:gd name="connsiteY0" fmla="*/ 112833 h 934475"/>
                <a:gd name="connsiteX1" fmla="*/ 2190750 w 2216307"/>
                <a:gd name="connsiteY1" fmla="*/ 362864 h 934475"/>
                <a:gd name="connsiteX2" fmla="*/ 2214562 w 2216307"/>
                <a:gd name="connsiteY2" fmla="*/ 450970 h 934475"/>
                <a:gd name="connsiteX3" fmla="*/ 2188368 w 2216307"/>
                <a:gd name="connsiteY3" fmla="*/ 520026 h 934475"/>
                <a:gd name="connsiteX4" fmla="*/ 2126456 w 2216307"/>
                <a:gd name="connsiteY4" fmla="*/ 527170 h 934475"/>
                <a:gd name="connsiteX5" fmla="*/ 2033587 w 2216307"/>
                <a:gd name="connsiteY5" fmla="*/ 489070 h 934475"/>
                <a:gd name="connsiteX6" fmla="*/ 1864519 w 2216307"/>
                <a:gd name="connsiteY6" fmla="*/ 362864 h 934475"/>
                <a:gd name="connsiteX7" fmla="*/ 1716881 w 2216307"/>
                <a:gd name="connsiteY7" fmla="*/ 243801 h 934475"/>
                <a:gd name="connsiteX8" fmla="*/ 1631156 w 2216307"/>
                <a:gd name="connsiteY8" fmla="*/ 222370 h 934475"/>
                <a:gd name="connsiteX9" fmla="*/ 1585912 w 2216307"/>
                <a:gd name="connsiteY9" fmla="*/ 246183 h 934475"/>
                <a:gd name="connsiteX10" fmla="*/ 1633537 w 2216307"/>
                <a:gd name="connsiteY10" fmla="*/ 398583 h 934475"/>
                <a:gd name="connsiteX11" fmla="*/ 1690687 w 2216307"/>
                <a:gd name="connsiteY11" fmla="*/ 620039 h 934475"/>
                <a:gd name="connsiteX12" fmla="*/ 1657349 w 2216307"/>
                <a:gd name="connsiteY12" fmla="*/ 793871 h 934475"/>
                <a:gd name="connsiteX13" fmla="*/ 1543050 w 2216307"/>
                <a:gd name="connsiteY13" fmla="*/ 903408 h 934475"/>
                <a:gd name="connsiteX14" fmla="*/ 1440657 w 2216307"/>
                <a:gd name="connsiteY14" fmla="*/ 934364 h 934475"/>
                <a:gd name="connsiteX15" fmla="*/ 1328737 w 2216307"/>
                <a:gd name="connsiteY15" fmla="*/ 910551 h 934475"/>
                <a:gd name="connsiteX16" fmla="*/ 1173956 w 2216307"/>
                <a:gd name="connsiteY16" fmla="*/ 834351 h 934475"/>
                <a:gd name="connsiteX17" fmla="*/ 1064419 w 2216307"/>
                <a:gd name="connsiteY17" fmla="*/ 734339 h 934475"/>
                <a:gd name="connsiteX18" fmla="*/ 954881 w 2216307"/>
                <a:gd name="connsiteY18" fmla="*/ 631945 h 934475"/>
                <a:gd name="connsiteX19" fmla="*/ 802481 w 2216307"/>
                <a:gd name="connsiteY19" fmla="*/ 486689 h 934475"/>
                <a:gd name="connsiteX20" fmla="*/ 640556 w 2216307"/>
                <a:gd name="connsiteY20" fmla="*/ 360483 h 934475"/>
                <a:gd name="connsiteX21" fmla="*/ 521494 w 2216307"/>
                <a:gd name="connsiteY21" fmla="*/ 262851 h 934475"/>
                <a:gd name="connsiteX22" fmla="*/ 461962 w 2216307"/>
                <a:gd name="connsiteY22" fmla="*/ 217608 h 934475"/>
                <a:gd name="connsiteX23" fmla="*/ 350044 w 2216307"/>
                <a:gd name="connsiteY23" fmla="*/ 277139 h 934475"/>
                <a:gd name="connsiteX24" fmla="*/ 230981 w 2216307"/>
                <a:gd name="connsiteY24" fmla="*/ 205701 h 934475"/>
                <a:gd name="connsiteX25" fmla="*/ 2382 w 2216307"/>
                <a:gd name="connsiteY25" fmla="*/ 315239 h 934475"/>
                <a:gd name="connsiteX26" fmla="*/ 0 w 2216307"/>
                <a:gd name="connsiteY26" fmla="*/ 239038 h 934475"/>
                <a:gd name="connsiteX27" fmla="*/ 154781 w 2216307"/>
                <a:gd name="connsiteY27" fmla="*/ 219989 h 934475"/>
                <a:gd name="connsiteX28" fmla="*/ 266700 w 2216307"/>
                <a:gd name="connsiteY28" fmla="*/ 217608 h 934475"/>
                <a:gd name="connsiteX29" fmla="*/ 340519 w 2216307"/>
                <a:gd name="connsiteY29" fmla="*/ 267614 h 934475"/>
                <a:gd name="connsiteX30" fmla="*/ 483394 w 2216307"/>
                <a:gd name="connsiteY30" fmla="*/ 215226 h 934475"/>
                <a:gd name="connsiteX31" fmla="*/ 597694 w 2216307"/>
                <a:gd name="connsiteY31" fmla="*/ 215226 h 934475"/>
                <a:gd name="connsiteX32" fmla="*/ 707231 w 2216307"/>
                <a:gd name="connsiteY32" fmla="*/ 222370 h 934475"/>
                <a:gd name="connsiteX33" fmla="*/ 831056 w 2216307"/>
                <a:gd name="connsiteY33" fmla="*/ 217608 h 934475"/>
                <a:gd name="connsiteX34" fmla="*/ 1243012 w 2216307"/>
                <a:gd name="connsiteY34" fmla="*/ 310476 h 934475"/>
                <a:gd name="connsiteX35" fmla="*/ 1388269 w 2216307"/>
                <a:gd name="connsiteY35" fmla="*/ 179508 h 934475"/>
                <a:gd name="connsiteX36" fmla="*/ 1524000 w 2216307"/>
                <a:gd name="connsiteY36" fmla="*/ 172364 h 934475"/>
                <a:gd name="connsiteX37" fmla="*/ 1576387 w 2216307"/>
                <a:gd name="connsiteY37" fmla="*/ 165220 h 934475"/>
                <a:gd name="connsiteX38" fmla="*/ 1621631 w 2216307"/>
                <a:gd name="connsiteY38" fmla="*/ 100926 h 934475"/>
                <a:gd name="connsiteX39" fmla="*/ 1681162 w 2216307"/>
                <a:gd name="connsiteY39" fmla="*/ 79495 h 934475"/>
                <a:gd name="connsiteX40" fmla="*/ 1740694 w 2216307"/>
                <a:gd name="connsiteY40" fmla="*/ 29489 h 934475"/>
                <a:gd name="connsiteX41" fmla="*/ 1774031 w 2216307"/>
                <a:gd name="connsiteY41" fmla="*/ 914 h 934475"/>
                <a:gd name="connsiteX42" fmla="*/ 1824037 w 2216307"/>
                <a:gd name="connsiteY42" fmla="*/ 62826 h 934475"/>
                <a:gd name="connsiteX43" fmla="*/ 1857375 w 2216307"/>
                <a:gd name="connsiteY43" fmla="*/ 98545 h 934475"/>
                <a:gd name="connsiteX44" fmla="*/ 1897856 w 2216307"/>
                <a:gd name="connsiteY44" fmla="*/ 122358 h 934475"/>
                <a:gd name="connsiteX45" fmla="*/ 2007394 w 2216307"/>
                <a:gd name="connsiteY45" fmla="*/ 112833 h 934475"/>
                <a:gd name="connsiteX0" fmla="*/ 2007394 w 2216307"/>
                <a:gd name="connsiteY0" fmla="*/ 112833 h 934475"/>
                <a:gd name="connsiteX1" fmla="*/ 2190750 w 2216307"/>
                <a:gd name="connsiteY1" fmla="*/ 362864 h 934475"/>
                <a:gd name="connsiteX2" fmla="*/ 2214562 w 2216307"/>
                <a:gd name="connsiteY2" fmla="*/ 450970 h 934475"/>
                <a:gd name="connsiteX3" fmla="*/ 2188368 w 2216307"/>
                <a:gd name="connsiteY3" fmla="*/ 520026 h 934475"/>
                <a:gd name="connsiteX4" fmla="*/ 2126456 w 2216307"/>
                <a:gd name="connsiteY4" fmla="*/ 527170 h 934475"/>
                <a:gd name="connsiteX5" fmla="*/ 2033587 w 2216307"/>
                <a:gd name="connsiteY5" fmla="*/ 489070 h 934475"/>
                <a:gd name="connsiteX6" fmla="*/ 1864519 w 2216307"/>
                <a:gd name="connsiteY6" fmla="*/ 362864 h 934475"/>
                <a:gd name="connsiteX7" fmla="*/ 1716881 w 2216307"/>
                <a:gd name="connsiteY7" fmla="*/ 243801 h 934475"/>
                <a:gd name="connsiteX8" fmla="*/ 1631156 w 2216307"/>
                <a:gd name="connsiteY8" fmla="*/ 222370 h 934475"/>
                <a:gd name="connsiteX9" fmla="*/ 1585912 w 2216307"/>
                <a:gd name="connsiteY9" fmla="*/ 246183 h 934475"/>
                <a:gd name="connsiteX10" fmla="*/ 1633537 w 2216307"/>
                <a:gd name="connsiteY10" fmla="*/ 398583 h 934475"/>
                <a:gd name="connsiteX11" fmla="*/ 1690687 w 2216307"/>
                <a:gd name="connsiteY11" fmla="*/ 620039 h 934475"/>
                <a:gd name="connsiteX12" fmla="*/ 1657349 w 2216307"/>
                <a:gd name="connsiteY12" fmla="*/ 793871 h 934475"/>
                <a:gd name="connsiteX13" fmla="*/ 1543050 w 2216307"/>
                <a:gd name="connsiteY13" fmla="*/ 903408 h 934475"/>
                <a:gd name="connsiteX14" fmla="*/ 1440657 w 2216307"/>
                <a:gd name="connsiteY14" fmla="*/ 934364 h 934475"/>
                <a:gd name="connsiteX15" fmla="*/ 1328737 w 2216307"/>
                <a:gd name="connsiteY15" fmla="*/ 910551 h 934475"/>
                <a:gd name="connsiteX16" fmla="*/ 1173956 w 2216307"/>
                <a:gd name="connsiteY16" fmla="*/ 834351 h 934475"/>
                <a:gd name="connsiteX17" fmla="*/ 1064419 w 2216307"/>
                <a:gd name="connsiteY17" fmla="*/ 734339 h 934475"/>
                <a:gd name="connsiteX18" fmla="*/ 954881 w 2216307"/>
                <a:gd name="connsiteY18" fmla="*/ 631945 h 934475"/>
                <a:gd name="connsiteX19" fmla="*/ 802481 w 2216307"/>
                <a:gd name="connsiteY19" fmla="*/ 486689 h 934475"/>
                <a:gd name="connsiteX20" fmla="*/ 640556 w 2216307"/>
                <a:gd name="connsiteY20" fmla="*/ 360483 h 934475"/>
                <a:gd name="connsiteX21" fmla="*/ 521494 w 2216307"/>
                <a:gd name="connsiteY21" fmla="*/ 262851 h 934475"/>
                <a:gd name="connsiteX22" fmla="*/ 461962 w 2216307"/>
                <a:gd name="connsiteY22" fmla="*/ 217608 h 934475"/>
                <a:gd name="connsiteX23" fmla="*/ 350044 w 2216307"/>
                <a:gd name="connsiteY23" fmla="*/ 277139 h 934475"/>
                <a:gd name="connsiteX24" fmla="*/ 230981 w 2216307"/>
                <a:gd name="connsiteY24" fmla="*/ 205701 h 934475"/>
                <a:gd name="connsiteX25" fmla="*/ 2382 w 2216307"/>
                <a:gd name="connsiteY25" fmla="*/ 315239 h 934475"/>
                <a:gd name="connsiteX26" fmla="*/ 0 w 2216307"/>
                <a:gd name="connsiteY26" fmla="*/ 239038 h 934475"/>
                <a:gd name="connsiteX27" fmla="*/ 154781 w 2216307"/>
                <a:gd name="connsiteY27" fmla="*/ 219989 h 934475"/>
                <a:gd name="connsiteX28" fmla="*/ 266700 w 2216307"/>
                <a:gd name="connsiteY28" fmla="*/ 217608 h 934475"/>
                <a:gd name="connsiteX29" fmla="*/ 340519 w 2216307"/>
                <a:gd name="connsiteY29" fmla="*/ 267614 h 934475"/>
                <a:gd name="connsiteX30" fmla="*/ 483394 w 2216307"/>
                <a:gd name="connsiteY30" fmla="*/ 215226 h 934475"/>
                <a:gd name="connsiteX31" fmla="*/ 597694 w 2216307"/>
                <a:gd name="connsiteY31" fmla="*/ 215226 h 934475"/>
                <a:gd name="connsiteX32" fmla="*/ 707231 w 2216307"/>
                <a:gd name="connsiteY32" fmla="*/ 222370 h 934475"/>
                <a:gd name="connsiteX33" fmla="*/ 831056 w 2216307"/>
                <a:gd name="connsiteY33" fmla="*/ 217608 h 934475"/>
                <a:gd name="connsiteX34" fmla="*/ 1243012 w 2216307"/>
                <a:gd name="connsiteY34" fmla="*/ 310476 h 934475"/>
                <a:gd name="connsiteX35" fmla="*/ 1388269 w 2216307"/>
                <a:gd name="connsiteY35" fmla="*/ 179508 h 934475"/>
                <a:gd name="connsiteX36" fmla="*/ 1524000 w 2216307"/>
                <a:gd name="connsiteY36" fmla="*/ 172364 h 934475"/>
                <a:gd name="connsiteX37" fmla="*/ 1576387 w 2216307"/>
                <a:gd name="connsiteY37" fmla="*/ 165220 h 934475"/>
                <a:gd name="connsiteX38" fmla="*/ 1621631 w 2216307"/>
                <a:gd name="connsiteY38" fmla="*/ 100926 h 934475"/>
                <a:gd name="connsiteX39" fmla="*/ 1681162 w 2216307"/>
                <a:gd name="connsiteY39" fmla="*/ 79495 h 934475"/>
                <a:gd name="connsiteX40" fmla="*/ 1740694 w 2216307"/>
                <a:gd name="connsiteY40" fmla="*/ 29489 h 934475"/>
                <a:gd name="connsiteX41" fmla="*/ 1774031 w 2216307"/>
                <a:gd name="connsiteY41" fmla="*/ 914 h 934475"/>
                <a:gd name="connsiteX42" fmla="*/ 1824037 w 2216307"/>
                <a:gd name="connsiteY42" fmla="*/ 62826 h 934475"/>
                <a:gd name="connsiteX43" fmla="*/ 1857375 w 2216307"/>
                <a:gd name="connsiteY43" fmla="*/ 98545 h 934475"/>
                <a:gd name="connsiteX44" fmla="*/ 1897856 w 2216307"/>
                <a:gd name="connsiteY44" fmla="*/ 122358 h 934475"/>
                <a:gd name="connsiteX45" fmla="*/ 2007394 w 2216307"/>
                <a:gd name="connsiteY45" fmla="*/ 112833 h 934475"/>
                <a:gd name="connsiteX0" fmla="*/ 2007394 w 2216307"/>
                <a:gd name="connsiteY0" fmla="*/ 112833 h 934475"/>
                <a:gd name="connsiteX1" fmla="*/ 2190750 w 2216307"/>
                <a:gd name="connsiteY1" fmla="*/ 362864 h 934475"/>
                <a:gd name="connsiteX2" fmla="*/ 2214562 w 2216307"/>
                <a:gd name="connsiteY2" fmla="*/ 450970 h 934475"/>
                <a:gd name="connsiteX3" fmla="*/ 2188368 w 2216307"/>
                <a:gd name="connsiteY3" fmla="*/ 520026 h 934475"/>
                <a:gd name="connsiteX4" fmla="*/ 2126456 w 2216307"/>
                <a:gd name="connsiteY4" fmla="*/ 527170 h 934475"/>
                <a:gd name="connsiteX5" fmla="*/ 2033587 w 2216307"/>
                <a:gd name="connsiteY5" fmla="*/ 489070 h 934475"/>
                <a:gd name="connsiteX6" fmla="*/ 1864519 w 2216307"/>
                <a:gd name="connsiteY6" fmla="*/ 362864 h 934475"/>
                <a:gd name="connsiteX7" fmla="*/ 1716881 w 2216307"/>
                <a:gd name="connsiteY7" fmla="*/ 243801 h 934475"/>
                <a:gd name="connsiteX8" fmla="*/ 1631156 w 2216307"/>
                <a:gd name="connsiteY8" fmla="*/ 222370 h 934475"/>
                <a:gd name="connsiteX9" fmla="*/ 1585912 w 2216307"/>
                <a:gd name="connsiteY9" fmla="*/ 246183 h 934475"/>
                <a:gd name="connsiteX10" fmla="*/ 1633537 w 2216307"/>
                <a:gd name="connsiteY10" fmla="*/ 398583 h 934475"/>
                <a:gd name="connsiteX11" fmla="*/ 1690687 w 2216307"/>
                <a:gd name="connsiteY11" fmla="*/ 620039 h 934475"/>
                <a:gd name="connsiteX12" fmla="*/ 1657349 w 2216307"/>
                <a:gd name="connsiteY12" fmla="*/ 793871 h 934475"/>
                <a:gd name="connsiteX13" fmla="*/ 1543050 w 2216307"/>
                <a:gd name="connsiteY13" fmla="*/ 903408 h 934475"/>
                <a:gd name="connsiteX14" fmla="*/ 1440657 w 2216307"/>
                <a:gd name="connsiteY14" fmla="*/ 934364 h 934475"/>
                <a:gd name="connsiteX15" fmla="*/ 1328737 w 2216307"/>
                <a:gd name="connsiteY15" fmla="*/ 910551 h 934475"/>
                <a:gd name="connsiteX16" fmla="*/ 1173956 w 2216307"/>
                <a:gd name="connsiteY16" fmla="*/ 834351 h 934475"/>
                <a:gd name="connsiteX17" fmla="*/ 1064419 w 2216307"/>
                <a:gd name="connsiteY17" fmla="*/ 734339 h 934475"/>
                <a:gd name="connsiteX18" fmla="*/ 954881 w 2216307"/>
                <a:gd name="connsiteY18" fmla="*/ 631945 h 934475"/>
                <a:gd name="connsiteX19" fmla="*/ 802481 w 2216307"/>
                <a:gd name="connsiteY19" fmla="*/ 486689 h 934475"/>
                <a:gd name="connsiteX20" fmla="*/ 640556 w 2216307"/>
                <a:gd name="connsiteY20" fmla="*/ 360483 h 934475"/>
                <a:gd name="connsiteX21" fmla="*/ 521494 w 2216307"/>
                <a:gd name="connsiteY21" fmla="*/ 262851 h 934475"/>
                <a:gd name="connsiteX22" fmla="*/ 461962 w 2216307"/>
                <a:gd name="connsiteY22" fmla="*/ 217608 h 934475"/>
                <a:gd name="connsiteX23" fmla="*/ 350044 w 2216307"/>
                <a:gd name="connsiteY23" fmla="*/ 277139 h 934475"/>
                <a:gd name="connsiteX24" fmla="*/ 230981 w 2216307"/>
                <a:gd name="connsiteY24" fmla="*/ 205701 h 934475"/>
                <a:gd name="connsiteX25" fmla="*/ 2382 w 2216307"/>
                <a:gd name="connsiteY25" fmla="*/ 317620 h 934475"/>
                <a:gd name="connsiteX26" fmla="*/ 0 w 2216307"/>
                <a:gd name="connsiteY26" fmla="*/ 239038 h 934475"/>
                <a:gd name="connsiteX27" fmla="*/ 154781 w 2216307"/>
                <a:gd name="connsiteY27" fmla="*/ 219989 h 934475"/>
                <a:gd name="connsiteX28" fmla="*/ 266700 w 2216307"/>
                <a:gd name="connsiteY28" fmla="*/ 217608 h 934475"/>
                <a:gd name="connsiteX29" fmla="*/ 340519 w 2216307"/>
                <a:gd name="connsiteY29" fmla="*/ 267614 h 934475"/>
                <a:gd name="connsiteX30" fmla="*/ 483394 w 2216307"/>
                <a:gd name="connsiteY30" fmla="*/ 215226 h 934475"/>
                <a:gd name="connsiteX31" fmla="*/ 597694 w 2216307"/>
                <a:gd name="connsiteY31" fmla="*/ 215226 h 934475"/>
                <a:gd name="connsiteX32" fmla="*/ 707231 w 2216307"/>
                <a:gd name="connsiteY32" fmla="*/ 222370 h 934475"/>
                <a:gd name="connsiteX33" fmla="*/ 831056 w 2216307"/>
                <a:gd name="connsiteY33" fmla="*/ 217608 h 934475"/>
                <a:gd name="connsiteX34" fmla="*/ 1243012 w 2216307"/>
                <a:gd name="connsiteY34" fmla="*/ 310476 h 934475"/>
                <a:gd name="connsiteX35" fmla="*/ 1388269 w 2216307"/>
                <a:gd name="connsiteY35" fmla="*/ 179508 h 934475"/>
                <a:gd name="connsiteX36" fmla="*/ 1524000 w 2216307"/>
                <a:gd name="connsiteY36" fmla="*/ 172364 h 934475"/>
                <a:gd name="connsiteX37" fmla="*/ 1576387 w 2216307"/>
                <a:gd name="connsiteY37" fmla="*/ 165220 h 934475"/>
                <a:gd name="connsiteX38" fmla="*/ 1621631 w 2216307"/>
                <a:gd name="connsiteY38" fmla="*/ 100926 h 934475"/>
                <a:gd name="connsiteX39" fmla="*/ 1681162 w 2216307"/>
                <a:gd name="connsiteY39" fmla="*/ 79495 h 934475"/>
                <a:gd name="connsiteX40" fmla="*/ 1740694 w 2216307"/>
                <a:gd name="connsiteY40" fmla="*/ 29489 h 934475"/>
                <a:gd name="connsiteX41" fmla="*/ 1774031 w 2216307"/>
                <a:gd name="connsiteY41" fmla="*/ 914 h 934475"/>
                <a:gd name="connsiteX42" fmla="*/ 1824037 w 2216307"/>
                <a:gd name="connsiteY42" fmla="*/ 62826 h 934475"/>
                <a:gd name="connsiteX43" fmla="*/ 1857375 w 2216307"/>
                <a:gd name="connsiteY43" fmla="*/ 98545 h 934475"/>
                <a:gd name="connsiteX44" fmla="*/ 1897856 w 2216307"/>
                <a:gd name="connsiteY44" fmla="*/ 122358 h 934475"/>
                <a:gd name="connsiteX45" fmla="*/ 2007394 w 2216307"/>
                <a:gd name="connsiteY45" fmla="*/ 112833 h 934475"/>
                <a:gd name="connsiteX0" fmla="*/ 2007394 w 2216307"/>
                <a:gd name="connsiteY0" fmla="*/ 112833 h 934475"/>
                <a:gd name="connsiteX1" fmla="*/ 2190750 w 2216307"/>
                <a:gd name="connsiteY1" fmla="*/ 362864 h 934475"/>
                <a:gd name="connsiteX2" fmla="*/ 2214562 w 2216307"/>
                <a:gd name="connsiteY2" fmla="*/ 450970 h 934475"/>
                <a:gd name="connsiteX3" fmla="*/ 2188368 w 2216307"/>
                <a:gd name="connsiteY3" fmla="*/ 520026 h 934475"/>
                <a:gd name="connsiteX4" fmla="*/ 2126456 w 2216307"/>
                <a:gd name="connsiteY4" fmla="*/ 527170 h 934475"/>
                <a:gd name="connsiteX5" fmla="*/ 2033587 w 2216307"/>
                <a:gd name="connsiteY5" fmla="*/ 489070 h 934475"/>
                <a:gd name="connsiteX6" fmla="*/ 1864519 w 2216307"/>
                <a:gd name="connsiteY6" fmla="*/ 362864 h 934475"/>
                <a:gd name="connsiteX7" fmla="*/ 1716881 w 2216307"/>
                <a:gd name="connsiteY7" fmla="*/ 243801 h 934475"/>
                <a:gd name="connsiteX8" fmla="*/ 1631156 w 2216307"/>
                <a:gd name="connsiteY8" fmla="*/ 222370 h 934475"/>
                <a:gd name="connsiteX9" fmla="*/ 1585912 w 2216307"/>
                <a:gd name="connsiteY9" fmla="*/ 246183 h 934475"/>
                <a:gd name="connsiteX10" fmla="*/ 1633537 w 2216307"/>
                <a:gd name="connsiteY10" fmla="*/ 398583 h 934475"/>
                <a:gd name="connsiteX11" fmla="*/ 1690687 w 2216307"/>
                <a:gd name="connsiteY11" fmla="*/ 620039 h 934475"/>
                <a:gd name="connsiteX12" fmla="*/ 1657349 w 2216307"/>
                <a:gd name="connsiteY12" fmla="*/ 793871 h 934475"/>
                <a:gd name="connsiteX13" fmla="*/ 1543050 w 2216307"/>
                <a:gd name="connsiteY13" fmla="*/ 903408 h 934475"/>
                <a:gd name="connsiteX14" fmla="*/ 1440657 w 2216307"/>
                <a:gd name="connsiteY14" fmla="*/ 934364 h 934475"/>
                <a:gd name="connsiteX15" fmla="*/ 1328737 w 2216307"/>
                <a:gd name="connsiteY15" fmla="*/ 910551 h 934475"/>
                <a:gd name="connsiteX16" fmla="*/ 1173956 w 2216307"/>
                <a:gd name="connsiteY16" fmla="*/ 834351 h 934475"/>
                <a:gd name="connsiteX17" fmla="*/ 1064419 w 2216307"/>
                <a:gd name="connsiteY17" fmla="*/ 734339 h 934475"/>
                <a:gd name="connsiteX18" fmla="*/ 954881 w 2216307"/>
                <a:gd name="connsiteY18" fmla="*/ 631945 h 934475"/>
                <a:gd name="connsiteX19" fmla="*/ 802481 w 2216307"/>
                <a:gd name="connsiteY19" fmla="*/ 486689 h 934475"/>
                <a:gd name="connsiteX20" fmla="*/ 640556 w 2216307"/>
                <a:gd name="connsiteY20" fmla="*/ 360483 h 934475"/>
                <a:gd name="connsiteX21" fmla="*/ 521494 w 2216307"/>
                <a:gd name="connsiteY21" fmla="*/ 262851 h 934475"/>
                <a:gd name="connsiteX22" fmla="*/ 461962 w 2216307"/>
                <a:gd name="connsiteY22" fmla="*/ 217608 h 934475"/>
                <a:gd name="connsiteX23" fmla="*/ 350044 w 2216307"/>
                <a:gd name="connsiteY23" fmla="*/ 277139 h 934475"/>
                <a:gd name="connsiteX24" fmla="*/ 230981 w 2216307"/>
                <a:gd name="connsiteY24" fmla="*/ 205701 h 934475"/>
                <a:gd name="connsiteX25" fmla="*/ 2382 w 2216307"/>
                <a:gd name="connsiteY25" fmla="*/ 317620 h 934475"/>
                <a:gd name="connsiteX26" fmla="*/ 0 w 2216307"/>
                <a:gd name="connsiteY26" fmla="*/ 239038 h 934475"/>
                <a:gd name="connsiteX27" fmla="*/ 154781 w 2216307"/>
                <a:gd name="connsiteY27" fmla="*/ 219989 h 934475"/>
                <a:gd name="connsiteX28" fmla="*/ 266700 w 2216307"/>
                <a:gd name="connsiteY28" fmla="*/ 217608 h 934475"/>
                <a:gd name="connsiteX29" fmla="*/ 354806 w 2216307"/>
                <a:gd name="connsiteY29" fmla="*/ 274757 h 934475"/>
                <a:gd name="connsiteX30" fmla="*/ 483394 w 2216307"/>
                <a:gd name="connsiteY30" fmla="*/ 215226 h 934475"/>
                <a:gd name="connsiteX31" fmla="*/ 597694 w 2216307"/>
                <a:gd name="connsiteY31" fmla="*/ 215226 h 934475"/>
                <a:gd name="connsiteX32" fmla="*/ 707231 w 2216307"/>
                <a:gd name="connsiteY32" fmla="*/ 222370 h 934475"/>
                <a:gd name="connsiteX33" fmla="*/ 831056 w 2216307"/>
                <a:gd name="connsiteY33" fmla="*/ 217608 h 934475"/>
                <a:gd name="connsiteX34" fmla="*/ 1243012 w 2216307"/>
                <a:gd name="connsiteY34" fmla="*/ 310476 h 934475"/>
                <a:gd name="connsiteX35" fmla="*/ 1388269 w 2216307"/>
                <a:gd name="connsiteY35" fmla="*/ 179508 h 934475"/>
                <a:gd name="connsiteX36" fmla="*/ 1524000 w 2216307"/>
                <a:gd name="connsiteY36" fmla="*/ 172364 h 934475"/>
                <a:gd name="connsiteX37" fmla="*/ 1576387 w 2216307"/>
                <a:gd name="connsiteY37" fmla="*/ 165220 h 934475"/>
                <a:gd name="connsiteX38" fmla="*/ 1621631 w 2216307"/>
                <a:gd name="connsiteY38" fmla="*/ 100926 h 934475"/>
                <a:gd name="connsiteX39" fmla="*/ 1681162 w 2216307"/>
                <a:gd name="connsiteY39" fmla="*/ 79495 h 934475"/>
                <a:gd name="connsiteX40" fmla="*/ 1740694 w 2216307"/>
                <a:gd name="connsiteY40" fmla="*/ 29489 h 934475"/>
                <a:gd name="connsiteX41" fmla="*/ 1774031 w 2216307"/>
                <a:gd name="connsiteY41" fmla="*/ 914 h 934475"/>
                <a:gd name="connsiteX42" fmla="*/ 1824037 w 2216307"/>
                <a:gd name="connsiteY42" fmla="*/ 62826 h 934475"/>
                <a:gd name="connsiteX43" fmla="*/ 1857375 w 2216307"/>
                <a:gd name="connsiteY43" fmla="*/ 98545 h 934475"/>
                <a:gd name="connsiteX44" fmla="*/ 1897856 w 2216307"/>
                <a:gd name="connsiteY44" fmla="*/ 122358 h 934475"/>
                <a:gd name="connsiteX45" fmla="*/ 2007394 w 2216307"/>
                <a:gd name="connsiteY45" fmla="*/ 112833 h 934475"/>
                <a:gd name="connsiteX0" fmla="*/ 2007394 w 2216307"/>
                <a:gd name="connsiteY0" fmla="*/ 112833 h 934475"/>
                <a:gd name="connsiteX1" fmla="*/ 2190750 w 2216307"/>
                <a:gd name="connsiteY1" fmla="*/ 362864 h 934475"/>
                <a:gd name="connsiteX2" fmla="*/ 2214562 w 2216307"/>
                <a:gd name="connsiteY2" fmla="*/ 450970 h 934475"/>
                <a:gd name="connsiteX3" fmla="*/ 2188368 w 2216307"/>
                <a:gd name="connsiteY3" fmla="*/ 520026 h 934475"/>
                <a:gd name="connsiteX4" fmla="*/ 2126456 w 2216307"/>
                <a:gd name="connsiteY4" fmla="*/ 527170 h 934475"/>
                <a:gd name="connsiteX5" fmla="*/ 2033587 w 2216307"/>
                <a:gd name="connsiteY5" fmla="*/ 489070 h 934475"/>
                <a:gd name="connsiteX6" fmla="*/ 1864519 w 2216307"/>
                <a:gd name="connsiteY6" fmla="*/ 362864 h 934475"/>
                <a:gd name="connsiteX7" fmla="*/ 1716881 w 2216307"/>
                <a:gd name="connsiteY7" fmla="*/ 243801 h 934475"/>
                <a:gd name="connsiteX8" fmla="*/ 1631156 w 2216307"/>
                <a:gd name="connsiteY8" fmla="*/ 222370 h 934475"/>
                <a:gd name="connsiteX9" fmla="*/ 1585912 w 2216307"/>
                <a:gd name="connsiteY9" fmla="*/ 246183 h 934475"/>
                <a:gd name="connsiteX10" fmla="*/ 1633537 w 2216307"/>
                <a:gd name="connsiteY10" fmla="*/ 398583 h 934475"/>
                <a:gd name="connsiteX11" fmla="*/ 1690687 w 2216307"/>
                <a:gd name="connsiteY11" fmla="*/ 620039 h 934475"/>
                <a:gd name="connsiteX12" fmla="*/ 1657349 w 2216307"/>
                <a:gd name="connsiteY12" fmla="*/ 793871 h 934475"/>
                <a:gd name="connsiteX13" fmla="*/ 1543050 w 2216307"/>
                <a:gd name="connsiteY13" fmla="*/ 903408 h 934475"/>
                <a:gd name="connsiteX14" fmla="*/ 1440657 w 2216307"/>
                <a:gd name="connsiteY14" fmla="*/ 934364 h 934475"/>
                <a:gd name="connsiteX15" fmla="*/ 1328737 w 2216307"/>
                <a:gd name="connsiteY15" fmla="*/ 910551 h 934475"/>
                <a:gd name="connsiteX16" fmla="*/ 1173956 w 2216307"/>
                <a:gd name="connsiteY16" fmla="*/ 834351 h 934475"/>
                <a:gd name="connsiteX17" fmla="*/ 1064419 w 2216307"/>
                <a:gd name="connsiteY17" fmla="*/ 734339 h 934475"/>
                <a:gd name="connsiteX18" fmla="*/ 954881 w 2216307"/>
                <a:gd name="connsiteY18" fmla="*/ 631945 h 934475"/>
                <a:gd name="connsiteX19" fmla="*/ 802481 w 2216307"/>
                <a:gd name="connsiteY19" fmla="*/ 486689 h 934475"/>
                <a:gd name="connsiteX20" fmla="*/ 640556 w 2216307"/>
                <a:gd name="connsiteY20" fmla="*/ 360483 h 934475"/>
                <a:gd name="connsiteX21" fmla="*/ 521494 w 2216307"/>
                <a:gd name="connsiteY21" fmla="*/ 262851 h 934475"/>
                <a:gd name="connsiteX22" fmla="*/ 461962 w 2216307"/>
                <a:gd name="connsiteY22" fmla="*/ 217608 h 934475"/>
                <a:gd name="connsiteX23" fmla="*/ 350044 w 2216307"/>
                <a:gd name="connsiteY23" fmla="*/ 277139 h 934475"/>
                <a:gd name="connsiteX24" fmla="*/ 230981 w 2216307"/>
                <a:gd name="connsiteY24" fmla="*/ 205701 h 934475"/>
                <a:gd name="connsiteX25" fmla="*/ 2382 w 2216307"/>
                <a:gd name="connsiteY25" fmla="*/ 317620 h 934475"/>
                <a:gd name="connsiteX26" fmla="*/ 0 w 2216307"/>
                <a:gd name="connsiteY26" fmla="*/ 239038 h 934475"/>
                <a:gd name="connsiteX27" fmla="*/ 154781 w 2216307"/>
                <a:gd name="connsiteY27" fmla="*/ 219989 h 934475"/>
                <a:gd name="connsiteX28" fmla="*/ 266700 w 2216307"/>
                <a:gd name="connsiteY28" fmla="*/ 224752 h 934475"/>
                <a:gd name="connsiteX29" fmla="*/ 354806 w 2216307"/>
                <a:gd name="connsiteY29" fmla="*/ 274757 h 934475"/>
                <a:gd name="connsiteX30" fmla="*/ 483394 w 2216307"/>
                <a:gd name="connsiteY30" fmla="*/ 215226 h 934475"/>
                <a:gd name="connsiteX31" fmla="*/ 597694 w 2216307"/>
                <a:gd name="connsiteY31" fmla="*/ 215226 h 934475"/>
                <a:gd name="connsiteX32" fmla="*/ 707231 w 2216307"/>
                <a:gd name="connsiteY32" fmla="*/ 222370 h 934475"/>
                <a:gd name="connsiteX33" fmla="*/ 831056 w 2216307"/>
                <a:gd name="connsiteY33" fmla="*/ 217608 h 934475"/>
                <a:gd name="connsiteX34" fmla="*/ 1243012 w 2216307"/>
                <a:gd name="connsiteY34" fmla="*/ 310476 h 934475"/>
                <a:gd name="connsiteX35" fmla="*/ 1388269 w 2216307"/>
                <a:gd name="connsiteY35" fmla="*/ 179508 h 934475"/>
                <a:gd name="connsiteX36" fmla="*/ 1524000 w 2216307"/>
                <a:gd name="connsiteY36" fmla="*/ 172364 h 934475"/>
                <a:gd name="connsiteX37" fmla="*/ 1576387 w 2216307"/>
                <a:gd name="connsiteY37" fmla="*/ 165220 h 934475"/>
                <a:gd name="connsiteX38" fmla="*/ 1621631 w 2216307"/>
                <a:gd name="connsiteY38" fmla="*/ 100926 h 934475"/>
                <a:gd name="connsiteX39" fmla="*/ 1681162 w 2216307"/>
                <a:gd name="connsiteY39" fmla="*/ 79495 h 934475"/>
                <a:gd name="connsiteX40" fmla="*/ 1740694 w 2216307"/>
                <a:gd name="connsiteY40" fmla="*/ 29489 h 934475"/>
                <a:gd name="connsiteX41" fmla="*/ 1774031 w 2216307"/>
                <a:gd name="connsiteY41" fmla="*/ 914 h 934475"/>
                <a:gd name="connsiteX42" fmla="*/ 1824037 w 2216307"/>
                <a:gd name="connsiteY42" fmla="*/ 62826 h 934475"/>
                <a:gd name="connsiteX43" fmla="*/ 1857375 w 2216307"/>
                <a:gd name="connsiteY43" fmla="*/ 98545 h 934475"/>
                <a:gd name="connsiteX44" fmla="*/ 1897856 w 2216307"/>
                <a:gd name="connsiteY44" fmla="*/ 122358 h 934475"/>
                <a:gd name="connsiteX45" fmla="*/ 2007394 w 2216307"/>
                <a:gd name="connsiteY45" fmla="*/ 112833 h 934475"/>
                <a:gd name="connsiteX0" fmla="*/ 2007394 w 2216307"/>
                <a:gd name="connsiteY0" fmla="*/ 112833 h 934475"/>
                <a:gd name="connsiteX1" fmla="*/ 2190750 w 2216307"/>
                <a:gd name="connsiteY1" fmla="*/ 362864 h 934475"/>
                <a:gd name="connsiteX2" fmla="*/ 2214562 w 2216307"/>
                <a:gd name="connsiteY2" fmla="*/ 450970 h 934475"/>
                <a:gd name="connsiteX3" fmla="*/ 2188368 w 2216307"/>
                <a:gd name="connsiteY3" fmla="*/ 520026 h 934475"/>
                <a:gd name="connsiteX4" fmla="*/ 2126456 w 2216307"/>
                <a:gd name="connsiteY4" fmla="*/ 527170 h 934475"/>
                <a:gd name="connsiteX5" fmla="*/ 2033587 w 2216307"/>
                <a:gd name="connsiteY5" fmla="*/ 489070 h 934475"/>
                <a:gd name="connsiteX6" fmla="*/ 1864519 w 2216307"/>
                <a:gd name="connsiteY6" fmla="*/ 362864 h 934475"/>
                <a:gd name="connsiteX7" fmla="*/ 1716881 w 2216307"/>
                <a:gd name="connsiteY7" fmla="*/ 243801 h 934475"/>
                <a:gd name="connsiteX8" fmla="*/ 1631156 w 2216307"/>
                <a:gd name="connsiteY8" fmla="*/ 222370 h 934475"/>
                <a:gd name="connsiteX9" fmla="*/ 1585912 w 2216307"/>
                <a:gd name="connsiteY9" fmla="*/ 246183 h 934475"/>
                <a:gd name="connsiteX10" fmla="*/ 1633537 w 2216307"/>
                <a:gd name="connsiteY10" fmla="*/ 398583 h 934475"/>
                <a:gd name="connsiteX11" fmla="*/ 1690687 w 2216307"/>
                <a:gd name="connsiteY11" fmla="*/ 620039 h 934475"/>
                <a:gd name="connsiteX12" fmla="*/ 1657349 w 2216307"/>
                <a:gd name="connsiteY12" fmla="*/ 793871 h 934475"/>
                <a:gd name="connsiteX13" fmla="*/ 1543050 w 2216307"/>
                <a:gd name="connsiteY13" fmla="*/ 903408 h 934475"/>
                <a:gd name="connsiteX14" fmla="*/ 1440657 w 2216307"/>
                <a:gd name="connsiteY14" fmla="*/ 934364 h 934475"/>
                <a:gd name="connsiteX15" fmla="*/ 1328737 w 2216307"/>
                <a:gd name="connsiteY15" fmla="*/ 910551 h 934475"/>
                <a:gd name="connsiteX16" fmla="*/ 1173956 w 2216307"/>
                <a:gd name="connsiteY16" fmla="*/ 834351 h 934475"/>
                <a:gd name="connsiteX17" fmla="*/ 1064419 w 2216307"/>
                <a:gd name="connsiteY17" fmla="*/ 734339 h 934475"/>
                <a:gd name="connsiteX18" fmla="*/ 954881 w 2216307"/>
                <a:gd name="connsiteY18" fmla="*/ 631945 h 934475"/>
                <a:gd name="connsiteX19" fmla="*/ 802481 w 2216307"/>
                <a:gd name="connsiteY19" fmla="*/ 486689 h 934475"/>
                <a:gd name="connsiteX20" fmla="*/ 640556 w 2216307"/>
                <a:gd name="connsiteY20" fmla="*/ 360483 h 934475"/>
                <a:gd name="connsiteX21" fmla="*/ 521494 w 2216307"/>
                <a:gd name="connsiteY21" fmla="*/ 262851 h 934475"/>
                <a:gd name="connsiteX22" fmla="*/ 461962 w 2216307"/>
                <a:gd name="connsiteY22" fmla="*/ 217608 h 934475"/>
                <a:gd name="connsiteX23" fmla="*/ 350044 w 2216307"/>
                <a:gd name="connsiteY23" fmla="*/ 277139 h 934475"/>
                <a:gd name="connsiteX24" fmla="*/ 230981 w 2216307"/>
                <a:gd name="connsiteY24" fmla="*/ 205701 h 934475"/>
                <a:gd name="connsiteX25" fmla="*/ 2382 w 2216307"/>
                <a:gd name="connsiteY25" fmla="*/ 317620 h 934475"/>
                <a:gd name="connsiteX26" fmla="*/ 0 w 2216307"/>
                <a:gd name="connsiteY26" fmla="*/ 239038 h 934475"/>
                <a:gd name="connsiteX27" fmla="*/ 154781 w 2216307"/>
                <a:gd name="connsiteY27" fmla="*/ 219989 h 934475"/>
                <a:gd name="connsiteX28" fmla="*/ 266700 w 2216307"/>
                <a:gd name="connsiteY28" fmla="*/ 224752 h 934475"/>
                <a:gd name="connsiteX29" fmla="*/ 354806 w 2216307"/>
                <a:gd name="connsiteY29" fmla="*/ 274757 h 934475"/>
                <a:gd name="connsiteX30" fmla="*/ 485775 w 2216307"/>
                <a:gd name="connsiteY30" fmla="*/ 219988 h 934475"/>
                <a:gd name="connsiteX31" fmla="*/ 597694 w 2216307"/>
                <a:gd name="connsiteY31" fmla="*/ 215226 h 934475"/>
                <a:gd name="connsiteX32" fmla="*/ 707231 w 2216307"/>
                <a:gd name="connsiteY32" fmla="*/ 222370 h 934475"/>
                <a:gd name="connsiteX33" fmla="*/ 831056 w 2216307"/>
                <a:gd name="connsiteY33" fmla="*/ 217608 h 934475"/>
                <a:gd name="connsiteX34" fmla="*/ 1243012 w 2216307"/>
                <a:gd name="connsiteY34" fmla="*/ 310476 h 934475"/>
                <a:gd name="connsiteX35" fmla="*/ 1388269 w 2216307"/>
                <a:gd name="connsiteY35" fmla="*/ 179508 h 934475"/>
                <a:gd name="connsiteX36" fmla="*/ 1524000 w 2216307"/>
                <a:gd name="connsiteY36" fmla="*/ 172364 h 934475"/>
                <a:gd name="connsiteX37" fmla="*/ 1576387 w 2216307"/>
                <a:gd name="connsiteY37" fmla="*/ 165220 h 934475"/>
                <a:gd name="connsiteX38" fmla="*/ 1621631 w 2216307"/>
                <a:gd name="connsiteY38" fmla="*/ 100926 h 934475"/>
                <a:gd name="connsiteX39" fmla="*/ 1681162 w 2216307"/>
                <a:gd name="connsiteY39" fmla="*/ 79495 h 934475"/>
                <a:gd name="connsiteX40" fmla="*/ 1740694 w 2216307"/>
                <a:gd name="connsiteY40" fmla="*/ 29489 h 934475"/>
                <a:gd name="connsiteX41" fmla="*/ 1774031 w 2216307"/>
                <a:gd name="connsiteY41" fmla="*/ 914 h 934475"/>
                <a:gd name="connsiteX42" fmla="*/ 1824037 w 2216307"/>
                <a:gd name="connsiteY42" fmla="*/ 62826 h 934475"/>
                <a:gd name="connsiteX43" fmla="*/ 1857375 w 2216307"/>
                <a:gd name="connsiteY43" fmla="*/ 98545 h 934475"/>
                <a:gd name="connsiteX44" fmla="*/ 1897856 w 2216307"/>
                <a:gd name="connsiteY44" fmla="*/ 122358 h 934475"/>
                <a:gd name="connsiteX45" fmla="*/ 2007394 w 2216307"/>
                <a:gd name="connsiteY45" fmla="*/ 112833 h 934475"/>
                <a:gd name="connsiteX0" fmla="*/ 2005012 w 2213925"/>
                <a:gd name="connsiteY0" fmla="*/ 112833 h 934475"/>
                <a:gd name="connsiteX1" fmla="*/ 2188368 w 2213925"/>
                <a:gd name="connsiteY1" fmla="*/ 362864 h 934475"/>
                <a:gd name="connsiteX2" fmla="*/ 2212180 w 2213925"/>
                <a:gd name="connsiteY2" fmla="*/ 450970 h 934475"/>
                <a:gd name="connsiteX3" fmla="*/ 2185986 w 2213925"/>
                <a:gd name="connsiteY3" fmla="*/ 520026 h 934475"/>
                <a:gd name="connsiteX4" fmla="*/ 2124074 w 2213925"/>
                <a:gd name="connsiteY4" fmla="*/ 527170 h 934475"/>
                <a:gd name="connsiteX5" fmla="*/ 2031205 w 2213925"/>
                <a:gd name="connsiteY5" fmla="*/ 489070 h 934475"/>
                <a:gd name="connsiteX6" fmla="*/ 1862137 w 2213925"/>
                <a:gd name="connsiteY6" fmla="*/ 362864 h 934475"/>
                <a:gd name="connsiteX7" fmla="*/ 1714499 w 2213925"/>
                <a:gd name="connsiteY7" fmla="*/ 243801 h 934475"/>
                <a:gd name="connsiteX8" fmla="*/ 1628774 w 2213925"/>
                <a:gd name="connsiteY8" fmla="*/ 222370 h 934475"/>
                <a:gd name="connsiteX9" fmla="*/ 1583530 w 2213925"/>
                <a:gd name="connsiteY9" fmla="*/ 246183 h 934475"/>
                <a:gd name="connsiteX10" fmla="*/ 1631155 w 2213925"/>
                <a:gd name="connsiteY10" fmla="*/ 398583 h 934475"/>
                <a:gd name="connsiteX11" fmla="*/ 1688305 w 2213925"/>
                <a:gd name="connsiteY11" fmla="*/ 620039 h 934475"/>
                <a:gd name="connsiteX12" fmla="*/ 1654967 w 2213925"/>
                <a:gd name="connsiteY12" fmla="*/ 793871 h 934475"/>
                <a:gd name="connsiteX13" fmla="*/ 1540668 w 2213925"/>
                <a:gd name="connsiteY13" fmla="*/ 903408 h 934475"/>
                <a:gd name="connsiteX14" fmla="*/ 1438275 w 2213925"/>
                <a:gd name="connsiteY14" fmla="*/ 934364 h 934475"/>
                <a:gd name="connsiteX15" fmla="*/ 1326355 w 2213925"/>
                <a:gd name="connsiteY15" fmla="*/ 910551 h 934475"/>
                <a:gd name="connsiteX16" fmla="*/ 1171574 w 2213925"/>
                <a:gd name="connsiteY16" fmla="*/ 834351 h 934475"/>
                <a:gd name="connsiteX17" fmla="*/ 1062037 w 2213925"/>
                <a:gd name="connsiteY17" fmla="*/ 734339 h 934475"/>
                <a:gd name="connsiteX18" fmla="*/ 952499 w 2213925"/>
                <a:gd name="connsiteY18" fmla="*/ 631945 h 934475"/>
                <a:gd name="connsiteX19" fmla="*/ 800099 w 2213925"/>
                <a:gd name="connsiteY19" fmla="*/ 486689 h 934475"/>
                <a:gd name="connsiteX20" fmla="*/ 638174 w 2213925"/>
                <a:gd name="connsiteY20" fmla="*/ 360483 h 934475"/>
                <a:gd name="connsiteX21" fmla="*/ 519112 w 2213925"/>
                <a:gd name="connsiteY21" fmla="*/ 262851 h 934475"/>
                <a:gd name="connsiteX22" fmla="*/ 459580 w 2213925"/>
                <a:gd name="connsiteY22" fmla="*/ 217608 h 934475"/>
                <a:gd name="connsiteX23" fmla="*/ 347662 w 2213925"/>
                <a:gd name="connsiteY23" fmla="*/ 277139 h 934475"/>
                <a:gd name="connsiteX24" fmla="*/ 228599 w 2213925"/>
                <a:gd name="connsiteY24" fmla="*/ 205701 h 934475"/>
                <a:gd name="connsiteX25" fmla="*/ 0 w 2213925"/>
                <a:gd name="connsiteY25" fmla="*/ 317620 h 934475"/>
                <a:gd name="connsiteX26" fmla="*/ 152399 w 2213925"/>
                <a:gd name="connsiteY26" fmla="*/ 219989 h 934475"/>
                <a:gd name="connsiteX27" fmla="*/ 264318 w 2213925"/>
                <a:gd name="connsiteY27" fmla="*/ 224752 h 934475"/>
                <a:gd name="connsiteX28" fmla="*/ 352424 w 2213925"/>
                <a:gd name="connsiteY28" fmla="*/ 274757 h 934475"/>
                <a:gd name="connsiteX29" fmla="*/ 483393 w 2213925"/>
                <a:gd name="connsiteY29" fmla="*/ 219988 h 934475"/>
                <a:gd name="connsiteX30" fmla="*/ 595312 w 2213925"/>
                <a:gd name="connsiteY30" fmla="*/ 215226 h 934475"/>
                <a:gd name="connsiteX31" fmla="*/ 704849 w 2213925"/>
                <a:gd name="connsiteY31" fmla="*/ 222370 h 934475"/>
                <a:gd name="connsiteX32" fmla="*/ 828674 w 2213925"/>
                <a:gd name="connsiteY32" fmla="*/ 217608 h 934475"/>
                <a:gd name="connsiteX33" fmla="*/ 1240630 w 2213925"/>
                <a:gd name="connsiteY33" fmla="*/ 310476 h 934475"/>
                <a:gd name="connsiteX34" fmla="*/ 1385887 w 2213925"/>
                <a:gd name="connsiteY34" fmla="*/ 179508 h 934475"/>
                <a:gd name="connsiteX35" fmla="*/ 1521618 w 2213925"/>
                <a:gd name="connsiteY35" fmla="*/ 172364 h 934475"/>
                <a:gd name="connsiteX36" fmla="*/ 1574005 w 2213925"/>
                <a:gd name="connsiteY36" fmla="*/ 165220 h 934475"/>
                <a:gd name="connsiteX37" fmla="*/ 1619249 w 2213925"/>
                <a:gd name="connsiteY37" fmla="*/ 100926 h 934475"/>
                <a:gd name="connsiteX38" fmla="*/ 1678780 w 2213925"/>
                <a:gd name="connsiteY38" fmla="*/ 79495 h 934475"/>
                <a:gd name="connsiteX39" fmla="*/ 1738312 w 2213925"/>
                <a:gd name="connsiteY39" fmla="*/ 29489 h 934475"/>
                <a:gd name="connsiteX40" fmla="*/ 1771649 w 2213925"/>
                <a:gd name="connsiteY40" fmla="*/ 914 h 934475"/>
                <a:gd name="connsiteX41" fmla="*/ 1821655 w 2213925"/>
                <a:gd name="connsiteY41" fmla="*/ 62826 h 934475"/>
                <a:gd name="connsiteX42" fmla="*/ 1854993 w 2213925"/>
                <a:gd name="connsiteY42" fmla="*/ 98545 h 934475"/>
                <a:gd name="connsiteX43" fmla="*/ 1895474 w 2213925"/>
                <a:gd name="connsiteY43" fmla="*/ 122358 h 934475"/>
                <a:gd name="connsiteX44" fmla="*/ 2005012 w 2213925"/>
                <a:gd name="connsiteY44" fmla="*/ 112833 h 934475"/>
                <a:gd name="connsiteX0" fmla="*/ 1852613 w 2061526"/>
                <a:gd name="connsiteY0" fmla="*/ 112833 h 934475"/>
                <a:gd name="connsiteX1" fmla="*/ 2035969 w 2061526"/>
                <a:gd name="connsiteY1" fmla="*/ 362864 h 934475"/>
                <a:gd name="connsiteX2" fmla="*/ 2059781 w 2061526"/>
                <a:gd name="connsiteY2" fmla="*/ 450970 h 934475"/>
                <a:gd name="connsiteX3" fmla="*/ 2033587 w 2061526"/>
                <a:gd name="connsiteY3" fmla="*/ 520026 h 934475"/>
                <a:gd name="connsiteX4" fmla="*/ 1971675 w 2061526"/>
                <a:gd name="connsiteY4" fmla="*/ 527170 h 934475"/>
                <a:gd name="connsiteX5" fmla="*/ 1878806 w 2061526"/>
                <a:gd name="connsiteY5" fmla="*/ 489070 h 934475"/>
                <a:gd name="connsiteX6" fmla="*/ 1709738 w 2061526"/>
                <a:gd name="connsiteY6" fmla="*/ 362864 h 934475"/>
                <a:gd name="connsiteX7" fmla="*/ 1562100 w 2061526"/>
                <a:gd name="connsiteY7" fmla="*/ 243801 h 934475"/>
                <a:gd name="connsiteX8" fmla="*/ 1476375 w 2061526"/>
                <a:gd name="connsiteY8" fmla="*/ 222370 h 934475"/>
                <a:gd name="connsiteX9" fmla="*/ 1431131 w 2061526"/>
                <a:gd name="connsiteY9" fmla="*/ 246183 h 934475"/>
                <a:gd name="connsiteX10" fmla="*/ 1478756 w 2061526"/>
                <a:gd name="connsiteY10" fmla="*/ 398583 h 934475"/>
                <a:gd name="connsiteX11" fmla="*/ 1535906 w 2061526"/>
                <a:gd name="connsiteY11" fmla="*/ 620039 h 934475"/>
                <a:gd name="connsiteX12" fmla="*/ 1502568 w 2061526"/>
                <a:gd name="connsiteY12" fmla="*/ 793871 h 934475"/>
                <a:gd name="connsiteX13" fmla="*/ 1388269 w 2061526"/>
                <a:gd name="connsiteY13" fmla="*/ 903408 h 934475"/>
                <a:gd name="connsiteX14" fmla="*/ 1285876 w 2061526"/>
                <a:gd name="connsiteY14" fmla="*/ 934364 h 934475"/>
                <a:gd name="connsiteX15" fmla="*/ 1173956 w 2061526"/>
                <a:gd name="connsiteY15" fmla="*/ 910551 h 934475"/>
                <a:gd name="connsiteX16" fmla="*/ 1019175 w 2061526"/>
                <a:gd name="connsiteY16" fmla="*/ 834351 h 934475"/>
                <a:gd name="connsiteX17" fmla="*/ 909638 w 2061526"/>
                <a:gd name="connsiteY17" fmla="*/ 734339 h 934475"/>
                <a:gd name="connsiteX18" fmla="*/ 800100 w 2061526"/>
                <a:gd name="connsiteY18" fmla="*/ 631945 h 934475"/>
                <a:gd name="connsiteX19" fmla="*/ 647700 w 2061526"/>
                <a:gd name="connsiteY19" fmla="*/ 486689 h 934475"/>
                <a:gd name="connsiteX20" fmla="*/ 485775 w 2061526"/>
                <a:gd name="connsiteY20" fmla="*/ 360483 h 934475"/>
                <a:gd name="connsiteX21" fmla="*/ 366713 w 2061526"/>
                <a:gd name="connsiteY21" fmla="*/ 262851 h 934475"/>
                <a:gd name="connsiteX22" fmla="*/ 307181 w 2061526"/>
                <a:gd name="connsiteY22" fmla="*/ 217608 h 934475"/>
                <a:gd name="connsiteX23" fmla="*/ 195263 w 2061526"/>
                <a:gd name="connsiteY23" fmla="*/ 277139 h 934475"/>
                <a:gd name="connsiteX24" fmla="*/ 76200 w 2061526"/>
                <a:gd name="connsiteY24" fmla="*/ 205701 h 934475"/>
                <a:gd name="connsiteX25" fmla="*/ 0 w 2061526"/>
                <a:gd name="connsiteY25" fmla="*/ 219989 h 934475"/>
                <a:gd name="connsiteX26" fmla="*/ 111919 w 2061526"/>
                <a:gd name="connsiteY26" fmla="*/ 224752 h 934475"/>
                <a:gd name="connsiteX27" fmla="*/ 200025 w 2061526"/>
                <a:gd name="connsiteY27" fmla="*/ 274757 h 934475"/>
                <a:gd name="connsiteX28" fmla="*/ 330994 w 2061526"/>
                <a:gd name="connsiteY28" fmla="*/ 219988 h 934475"/>
                <a:gd name="connsiteX29" fmla="*/ 442913 w 2061526"/>
                <a:gd name="connsiteY29" fmla="*/ 215226 h 934475"/>
                <a:gd name="connsiteX30" fmla="*/ 552450 w 2061526"/>
                <a:gd name="connsiteY30" fmla="*/ 222370 h 934475"/>
                <a:gd name="connsiteX31" fmla="*/ 676275 w 2061526"/>
                <a:gd name="connsiteY31" fmla="*/ 217608 h 934475"/>
                <a:gd name="connsiteX32" fmla="*/ 1088231 w 2061526"/>
                <a:gd name="connsiteY32" fmla="*/ 310476 h 934475"/>
                <a:gd name="connsiteX33" fmla="*/ 1233488 w 2061526"/>
                <a:gd name="connsiteY33" fmla="*/ 179508 h 934475"/>
                <a:gd name="connsiteX34" fmla="*/ 1369219 w 2061526"/>
                <a:gd name="connsiteY34" fmla="*/ 172364 h 934475"/>
                <a:gd name="connsiteX35" fmla="*/ 1421606 w 2061526"/>
                <a:gd name="connsiteY35" fmla="*/ 165220 h 934475"/>
                <a:gd name="connsiteX36" fmla="*/ 1466850 w 2061526"/>
                <a:gd name="connsiteY36" fmla="*/ 100926 h 934475"/>
                <a:gd name="connsiteX37" fmla="*/ 1526381 w 2061526"/>
                <a:gd name="connsiteY37" fmla="*/ 79495 h 934475"/>
                <a:gd name="connsiteX38" fmla="*/ 1585913 w 2061526"/>
                <a:gd name="connsiteY38" fmla="*/ 29489 h 934475"/>
                <a:gd name="connsiteX39" fmla="*/ 1619250 w 2061526"/>
                <a:gd name="connsiteY39" fmla="*/ 914 h 934475"/>
                <a:gd name="connsiteX40" fmla="*/ 1669256 w 2061526"/>
                <a:gd name="connsiteY40" fmla="*/ 62826 h 934475"/>
                <a:gd name="connsiteX41" fmla="*/ 1702594 w 2061526"/>
                <a:gd name="connsiteY41" fmla="*/ 98545 h 934475"/>
                <a:gd name="connsiteX42" fmla="*/ 1743075 w 2061526"/>
                <a:gd name="connsiteY42" fmla="*/ 122358 h 934475"/>
                <a:gd name="connsiteX43" fmla="*/ 1852613 w 2061526"/>
                <a:gd name="connsiteY43" fmla="*/ 112833 h 934475"/>
                <a:gd name="connsiteX0" fmla="*/ 1776413 w 1985326"/>
                <a:gd name="connsiteY0" fmla="*/ 112833 h 934475"/>
                <a:gd name="connsiteX1" fmla="*/ 1959769 w 1985326"/>
                <a:gd name="connsiteY1" fmla="*/ 362864 h 934475"/>
                <a:gd name="connsiteX2" fmla="*/ 1983581 w 1985326"/>
                <a:gd name="connsiteY2" fmla="*/ 450970 h 934475"/>
                <a:gd name="connsiteX3" fmla="*/ 1957387 w 1985326"/>
                <a:gd name="connsiteY3" fmla="*/ 520026 h 934475"/>
                <a:gd name="connsiteX4" fmla="*/ 1895475 w 1985326"/>
                <a:gd name="connsiteY4" fmla="*/ 527170 h 934475"/>
                <a:gd name="connsiteX5" fmla="*/ 1802606 w 1985326"/>
                <a:gd name="connsiteY5" fmla="*/ 489070 h 934475"/>
                <a:gd name="connsiteX6" fmla="*/ 1633538 w 1985326"/>
                <a:gd name="connsiteY6" fmla="*/ 362864 h 934475"/>
                <a:gd name="connsiteX7" fmla="*/ 1485900 w 1985326"/>
                <a:gd name="connsiteY7" fmla="*/ 243801 h 934475"/>
                <a:gd name="connsiteX8" fmla="*/ 1400175 w 1985326"/>
                <a:gd name="connsiteY8" fmla="*/ 222370 h 934475"/>
                <a:gd name="connsiteX9" fmla="*/ 1354931 w 1985326"/>
                <a:gd name="connsiteY9" fmla="*/ 246183 h 934475"/>
                <a:gd name="connsiteX10" fmla="*/ 1402556 w 1985326"/>
                <a:gd name="connsiteY10" fmla="*/ 398583 h 934475"/>
                <a:gd name="connsiteX11" fmla="*/ 1459706 w 1985326"/>
                <a:gd name="connsiteY11" fmla="*/ 620039 h 934475"/>
                <a:gd name="connsiteX12" fmla="*/ 1426368 w 1985326"/>
                <a:gd name="connsiteY12" fmla="*/ 793871 h 934475"/>
                <a:gd name="connsiteX13" fmla="*/ 1312069 w 1985326"/>
                <a:gd name="connsiteY13" fmla="*/ 903408 h 934475"/>
                <a:gd name="connsiteX14" fmla="*/ 1209676 w 1985326"/>
                <a:gd name="connsiteY14" fmla="*/ 934364 h 934475"/>
                <a:gd name="connsiteX15" fmla="*/ 1097756 w 1985326"/>
                <a:gd name="connsiteY15" fmla="*/ 910551 h 934475"/>
                <a:gd name="connsiteX16" fmla="*/ 942975 w 1985326"/>
                <a:gd name="connsiteY16" fmla="*/ 834351 h 934475"/>
                <a:gd name="connsiteX17" fmla="*/ 833438 w 1985326"/>
                <a:gd name="connsiteY17" fmla="*/ 734339 h 934475"/>
                <a:gd name="connsiteX18" fmla="*/ 723900 w 1985326"/>
                <a:gd name="connsiteY18" fmla="*/ 631945 h 934475"/>
                <a:gd name="connsiteX19" fmla="*/ 571500 w 1985326"/>
                <a:gd name="connsiteY19" fmla="*/ 486689 h 934475"/>
                <a:gd name="connsiteX20" fmla="*/ 409575 w 1985326"/>
                <a:gd name="connsiteY20" fmla="*/ 360483 h 934475"/>
                <a:gd name="connsiteX21" fmla="*/ 290513 w 1985326"/>
                <a:gd name="connsiteY21" fmla="*/ 262851 h 934475"/>
                <a:gd name="connsiteX22" fmla="*/ 230981 w 1985326"/>
                <a:gd name="connsiteY22" fmla="*/ 217608 h 934475"/>
                <a:gd name="connsiteX23" fmla="*/ 119063 w 1985326"/>
                <a:gd name="connsiteY23" fmla="*/ 277139 h 934475"/>
                <a:gd name="connsiteX24" fmla="*/ 0 w 1985326"/>
                <a:gd name="connsiteY24" fmla="*/ 205701 h 934475"/>
                <a:gd name="connsiteX25" fmla="*/ 35719 w 1985326"/>
                <a:gd name="connsiteY25" fmla="*/ 224752 h 934475"/>
                <a:gd name="connsiteX26" fmla="*/ 123825 w 1985326"/>
                <a:gd name="connsiteY26" fmla="*/ 274757 h 934475"/>
                <a:gd name="connsiteX27" fmla="*/ 254794 w 1985326"/>
                <a:gd name="connsiteY27" fmla="*/ 219988 h 934475"/>
                <a:gd name="connsiteX28" fmla="*/ 366713 w 1985326"/>
                <a:gd name="connsiteY28" fmla="*/ 215226 h 934475"/>
                <a:gd name="connsiteX29" fmla="*/ 476250 w 1985326"/>
                <a:gd name="connsiteY29" fmla="*/ 222370 h 934475"/>
                <a:gd name="connsiteX30" fmla="*/ 600075 w 1985326"/>
                <a:gd name="connsiteY30" fmla="*/ 217608 h 934475"/>
                <a:gd name="connsiteX31" fmla="*/ 1012031 w 1985326"/>
                <a:gd name="connsiteY31" fmla="*/ 310476 h 934475"/>
                <a:gd name="connsiteX32" fmla="*/ 1157288 w 1985326"/>
                <a:gd name="connsiteY32" fmla="*/ 179508 h 934475"/>
                <a:gd name="connsiteX33" fmla="*/ 1293019 w 1985326"/>
                <a:gd name="connsiteY33" fmla="*/ 172364 h 934475"/>
                <a:gd name="connsiteX34" fmla="*/ 1345406 w 1985326"/>
                <a:gd name="connsiteY34" fmla="*/ 165220 h 934475"/>
                <a:gd name="connsiteX35" fmla="*/ 1390650 w 1985326"/>
                <a:gd name="connsiteY35" fmla="*/ 100926 h 934475"/>
                <a:gd name="connsiteX36" fmla="*/ 1450181 w 1985326"/>
                <a:gd name="connsiteY36" fmla="*/ 79495 h 934475"/>
                <a:gd name="connsiteX37" fmla="*/ 1509713 w 1985326"/>
                <a:gd name="connsiteY37" fmla="*/ 29489 h 934475"/>
                <a:gd name="connsiteX38" fmla="*/ 1543050 w 1985326"/>
                <a:gd name="connsiteY38" fmla="*/ 914 h 934475"/>
                <a:gd name="connsiteX39" fmla="*/ 1593056 w 1985326"/>
                <a:gd name="connsiteY39" fmla="*/ 62826 h 934475"/>
                <a:gd name="connsiteX40" fmla="*/ 1626394 w 1985326"/>
                <a:gd name="connsiteY40" fmla="*/ 98545 h 934475"/>
                <a:gd name="connsiteX41" fmla="*/ 1666875 w 1985326"/>
                <a:gd name="connsiteY41" fmla="*/ 122358 h 934475"/>
                <a:gd name="connsiteX42" fmla="*/ 1776413 w 1985326"/>
                <a:gd name="connsiteY42" fmla="*/ 112833 h 934475"/>
                <a:gd name="connsiteX0" fmla="*/ 1740694 w 1949607"/>
                <a:gd name="connsiteY0" fmla="*/ 112833 h 934475"/>
                <a:gd name="connsiteX1" fmla="*/ 1924050 w 1949607"/>
                <a:gd name="connsiteY1" fmla="*/ 362864 h 934475"/>
                <a:gd name="connsiteX2" fmla="*/ 1947862 w 1949607"/>
                <a:gd name="connsiteY2" fmla="*/ 450970 h 934475"/>
                <a:gd name="connsiteX3" fmla="*/ 1921668 w 1949607"/>
                <a:gd name="connsiteY3" fmla="*/ 520026 h 934475"/>
                <a:gd name="connsiteX4" fmla="*/ 1859756 w 1949607"/>
                <a:gd name="connsiteY4" fmla="*/ 527170 h 934475"/>
                <a:gd name="connsiteX5" fmla="*/ 1766887 w 1949607"/>
                <a:gd name="connsiteY5" fmla="*/ 489070 h 934475"/>
                <a:gd name="connsiteX6" fmla="*/ 1597819 w 1949607"/>
                <a:gd name="connsiteY6" fmla="*/ 362864 h 934475"/>
                <a:gd name="connsiteX7" fmla="*/ 1450181 w 1949607"/>
                <a:gd name="connsiteY7" fmla="*/ 243801 h 934475"/>
                <a:gd name="connsiteX8" fmla="*/ 1364456 w 1949607"/>
                <a:gd name="connsiteY8" fmla="*/ 222370 h 934475"/>
                <a:gd name="connsiteX9" fmla="*/ 1319212 w 1949607"/>
                <a:gd name="connsiteY9" fmla="*/ 246183 h 934475"/>
                <a:gd name="connsiteX10" fmla="*/ 1366837 w 1949607"/>
                <a:gd name="connsiteY10" fmla="*/ 398583 h 934475"/>
                <a:gd name="connsiteX11" fmla="*/ 1423987 w 1949607"/>
                <a:gd name="connsiteY11" fmla="*/ 620039 h 934475"/>
                <a:gd name="connsiteX12" fmla="*/ 1390649 w 1949607"/>
                <a:gd name="connsiteY12" fmla="*/ 793871 h 934475"/>
                <a:gd name="connsiteX13" fmla="*/ 1276350 w 1949607"/>
                <a:gd name="connsiteY13" fmla="*/ 903408 h 934475"/>
                <a:gd name="connsiteX14" fmla="*/ 1173957 w 1949607"/>
                <a:gd name="connsiteY14" fmla="*/ 934364 h 934475"/>
                <a:gd name="connsiteX15" fmla="*/ 1062037 w 1949607"/>
                <a:gd name="connsiteY15" fmla="*/ 910551 h 934475"/>
                <a:gd name="connsiteX16" fmla="*/ 907256 w 1949607"/>
                <a:gd name="connsiteY16" fmla="*/ 834351 h 934475"/>
                <a:gd name="connsiteX17" fmla="*/ 797719 w 1949607"/>
                <a:gd name="connsiteY17" fmla="*/ 734339 h 934475"/>
                <a:gd name="connsiteX18" fmla="*/ 688181 w 1949607"/>
                <a:gd name="connsiteY18" fmla="*/ 631945 h 934475"/>
                <a:gd name="connsiteX19" fmla="*/ 535781 w 1949607"/>
                <a:gd name="connsiteY19" fmla="*/ 486689 h 934475"/>
                <a:gd name="connsiteX20" fmla="*/ 373856 w 1949607"/>
                <a:gd name="connsiteY20" fmla="*/ 360483 h 934475"/>
                <a:gd name="connsiteX21" fmla="*/ 254794 w 1949607"/>
                <a:gd name="connsiteY21" fmla="*/ 262851 h 934475"/>
                <a:gd name="connsiteX22" fmla="*/ 195262 w 1949607"/>
                <a:gd name="connsiteY22" fmla="*/ 217608 h 934475"/>
                <a:gd name="connsiteX23" fmla="*/ 83344 w 1949607"/>
                <a:gd name="connsiteY23" fmla="*/ 277139 h 934475"/>
                <a:gd name="connsiteX24" fmla="*/ 0 w 1949607"/>
                <a:gd name="connsiteY24" fmla="*/ 224752 h 934475"/>
                <a:gd name="connsiteX25" fmla="*/ 88106 w 1949607"/>
                <a:gd name="connsiteY25" fmla="*/ 274757 h 934475"/>
                <a:gd name="connsiteX26" fmla="*/ 219075 w 1949607"/>
                <a:gd name="connsiteY26" fmla="*/ 219988 h 934475"/>
                <a:gd name="connsiteX27" fmla="*/ 330994 w 1949607"/>
                <a:gd name="connsiteY27" fmla="*/ 215226 h 934475"/>
                <a:gd name="connsiteX28" fmla="*/ 440531 w 1949607"/>
                <a:gd name="connsiteY28" fmla="*/ 222370 h 934475"/>
                <a:gd name="connsiteX29" fmla="*/ 564356 w 1949607"/>
                <a:gd name="connsiteY29" fmla="*/ 217608 h 934475"/>
                <a:gd name="connsiteX30" fmla="*/ 976312 w 1949607"/>
                <a:gd name="connsiteY30" fmla="*/ 310476 h 934475"/>
                <a:gd name="connsiteX31" fmla="*/ 1121569 w 1949607"/>
                <a:gd name="connsiteY31" fmla="*/ 179508 h 934475"/>
                <a:gd name="connsiteX32" fmla="*/ 1257300 w 1949607"/>
                <a:gd name="connsiteY32" fmla="*/ 172364 h 934475"/>
                <a:gd name="connsiteX33" fmla="*/ 1309687 w 1949607"/>
                <a:gd name="connsiteY33" fmla="*/ 165220 h 934475"/>
                <a:gd name="connsiteX34" fmla="*/ 1354931 w 1949607"/>
                <a:gd name="connsiteY34" fmla="*/ 100926 h 934475"/>
                <a:gd name="connsiteX35" fmla="*/ 1414462 w 1949607"/>
                <a:gd name="connsiteY35" fmla="*/ 79495 h 934475"/>
                <a:gd name="connsiteX36" fmla="*/ 1473994 w 1949607"/>
                <a:gd name="connsiteY36" fmla="*/ 29489 h 934475"/>
                <a:gd name="connsiteX37" fmla="*/ 1507331 w 1949607"/>
                <a:gd name="connsiteY37" fmla="*/ 914 h 934475"/>
                <a:gd name="connsiteX38" fmla="*/ 1557337 w 1949607"/>
                <a:gd name="connsiteY38" fmla="*/ 62826 h 934475"/>
                <a:gd name="connsiteX39" fmla="*/ 1590675 w 1949607"/>
                <a:gd name="connsiteY39" fmla="*/ 98545 h 934475"/>
                <a:gd name="connsiteX40" fmla="*/ 1631156 w 1949607"/>
                <a:gd name="connsiteY40" fmla="*/ 122358 h 934475"/>
                <a:gd name="connsiteX41" fmla="*/ 1740694 w 1949607"/>
                <a:gd name="connsiteY41" fmla="*/ 112833 h 934475"/>
                <a:gd name="connsiteX0" fmla="*/ 1657350 w 1866263"/>
                <a:gd name="connsiteY0" fmla="*/ 112833 h 934475"/>
                <a:gd name="connsiteX1" fmla="*/ 1840706 w 1866263"/>
                <a:gd name="connsiteY1" fmla="*/ 362864 h 934475"/>
                <a:gd name="connsiteX2" fmla="*/ 1864518 w 1866263"/>
                <a:gd name="connsiteY2" fmla="*/ 450970 h 934475"/>
                <a:gd name="connsiteX3" fmla="*/ 1838324 w 1866263"/>
                <a:gd name="connsiteY3" fmla="*/ 520026 h 934475"/>
                <a:gd name="connsiteX4" fmla="*/ 1776412 w 1866263"/>
                <a:gd name="connsiteY4" fmla="*/ 527170 h 934475"/>
                <a:gd name="connsiteX5" fmla="*/ 1683543 w 1866263"/>
                <a:gd name="connsiteY5" fmla="*/ 489070 h 934475"/>
                <a:gd name="connsiteX6" fmla="*/ 1514475 w 1866263"/>
                <a:gd name="connsiteY6" fmla="*/ 362864 h 934475"/>
                <a:gd name="connsiteX7" fmla="*/ 1366837 w 1866263"/>
                <a:gd name="connsiteY7" fmla="*/ 243801 h 934475"/>
                <a:gd name="connsiteX8" fmla="*/ 1281112 w 1866263"/>
                <a:gd name="connsiteY8" fmla="*/ 222370 h 934475"/>
                <a:gd name="connsiteX9" fmla="*/ 1235868 w 1866263"/>
                <a:gd name="connsiteY9" fmla="*/ 246183 h 934475"/>
                <a:gd name="connsiteX10" fmla="*/ 1283493 w 1866263"/>
                <a:gd name="connsiteY10" fmla="*/ 398583 h 934475"/>
                <a:gd name="connsiteX11" fmla="*/ 1340643 w 1866263"/>
                <a:gd name="connsiteY11" fmla="*/ 620039 h 934475"/>
                <a:gd name="connsiteX12" fmla="*/ 1307305 w 1866263"/>
                <a:gd name="connsiteY12" fmla="*/ 793871 h 934475"/>
                <a:gd name="connsiteX13" fmla="*/ 1193006 w 1866263"/>
                <a:gd name="connsiteY13" fmla="*/ 903408 h 934475"/>
                <a:gd name="connsiteX14" fmla="*/ 1090613 w 1866263"/>
                <a:gd name="connsiteY14" fmla="*/ 934364 h 934475"/>
                <a:gd name="connsiteX15" fmla="*/ 978693 w 1866263"/>
                <a:gd name="connsiteY15" fmla="*/ 910551 h 934475"/>
                <a:gd name="connsiteX16" fmla="*/ 823912 w 1866263"/>
                <a:gd name="connsiteY16" fmla="*/ 834351 h 934475"/>
                <a:gd name="connsiteX17" fmla="*/ 714375 w 1866263"/>
                <a:gd name="connsiteY17" fmla="*/ 734339 h 934475"/>
                <a:gd name="connsiteX18" fmla="*/ 604837 w 1866263"/>
                <a:gd name="connsiteY18" fmla="*/ 631945 h 934475"/>
                <a:gd name="connsiteX19" fmla="*/ 452437 w 1866263"/>
                <a:gd name="connsiteY19" fmla="*/ 486689 h 934475"/>
                <a:gd name="connsiteX20" fmla="*/ 290512 w 1866263"/>
                <a:gd name="connsiteY20" fmla="*/ 360483 h 934475"/>
                <a:gd name="connsiteX21" fmla="*/ 171450 w 1866263"/>
                <a:gd name="connsiteY21" fmla="*/ 262851 h 934475"/>
                <a:gd name="connsiteX22" fmla="*/ 111918 w 1866263"/>
                <a:gd name="connsiteY22" fmla="*/ 217608 h 934475"/>
                <a:gd name="connsiteX23" fmla="*/ 0 w 1866263"/>
                <a:gd name="connsiteY23" fmla="*/ 277139 h 934475"/>
                <a:gd name="connsiteX24" fmla="*/ 4762 w 1866263"/>
                <a:gd name="connsiteY24" fmla="*/ 274757 h 934475"/>
                <a:gd name="connsiteX25" fmla="*/ 135731 w 1866263"/>
                <a:gd name="connsiteY25" fmla="*/ 219988 h 934475"/>
                <a:gd name="connsiteX26" fmla="*/ 247650 w 1866263"/>
                <a:gd name="connsiteY26" fmla="*/ 215226 h 934475"/>
                <a:gd name="connsiteX27" fmla="*/ 357187 w 1866263"/>
                <a:gd name="connsiteY27" fmla="*/ 222370 h 934475"/>
                <a:gd name="connsiteX28" fmla="*/ 481012 w 1866263"/>
                <a:gd name="connsiteY28" fmla="*/ 217608 h 934475"/>
                <a:gd name="connsiteX29" fmla="*/ 892968 w 1866263"/>
                <a:gd name="connsiteY29" fmla="*/ 310476 h 934475"/>
                <a:gd name="connsiteX30" fmla="*/ 1038225 w 1866263"/>
                <a:gd name="connsiteY30" fmla="*/ 179508 h 934475"/>
                <a:gd name="connsiteX31" fmla="*/ 1173956 w 1866263"/>
                <a:gd name="connsiteY31" fmla="*/ 172364 h 934475"/>
                <a:gd name="connsiteX32" fmla="*/ 1226343 w 1866263"/>
                <a:gd name="connsiteY32" fmla="*/ 165220 h 934475"/>
                <a:gd name="connsiteX33" fmla="*/ 1271587 w 1866263"/>
                <a:gd name="connsiteY33" fmla="*/ 100926 h 934475"/>
                <a:gd name="connsiteX34" fmla="*/ 1331118 w 1866263"/>
                <a:gd name="connsiteY34" fmla="*/ 79495 h 934475"/>
                <a:gd name="connsiteX35" fmla="*/ 1390650 w 1866263"/>
                <a:gd name="connsiteY35" fmla="*/ 29489 h 934475"/>
                <a:gd name="connsiteX36" fmla="*/ 1423987 w 1866263"/>
                <a:gd name="connsiteY36" fmla="*/ 914 h 934475"/>
                <a:gd name="connsiteX37" fmla="*/ 1473993 w 1866263"/>
                <a:gd name="connsiteY37" fmla="*/ 62826 h 934475"/>
                <a:gd name="connsiteX38" fmla="*/ 1507331 w 1866263"/>
                <a:gd name="connsiteY38" fmla="*/ 98545 h 934475"/>
                <a:gd name="connsiteX39" fmla="*/ 1547812 w 1866263"/>
                <a:gd name="connsiteY39" fmla="*/ 122358 h 934475"/>
                <a:gd name="connsiteX40" fmla="*/ 1657350 w 1866263"/>
                <a:gd name="connsiteY40" fmla="*/ 112833 h 934475"/>
                <a:gd name="connsiteX0" fmla="*/ 1657350 w 1866263"/>
                <a:gd name="connsiteY0" fmla="*/ 112833 h 934475"/>
                <a:gd name="connsiteX1" fmla="*/ 1840706 w 1866263"/>
                <a:gd name="connsiteY1" fmla="*/ 362864 h 934475"/>
                <a:gd name="connsiteX2" fmla="*/ 1864518 w 1866263"/>
                <a:gd name="connsiteY2" fmla="*/ 450970 h 934475"/>
                <a:gd name="connsiteX3" fmla="*/ 1838324 w 1866263"/>
                <a:gd name="connsiteY3" fmla="*/ 520026 h 934475"/>
                <a:gd name="connsiteX4" fmla="*/ 1776412 w 1866263"/>
                <a:gd name="connsiteY4" fmla="*/ 527170 h 934475"/>
                <a:gd name="connsiteX5" fmla="*/ 1683543 w 1866263"/>
                <a:gd name="connsiteY5" fmla="*/ 489070 h 934475"/>
                <a:gd name="connsiteX6" fmla="*/ 1514475 w 1866263"/>
                <a:gd name="connsiteY6" fmla="*/ 362864 h 934475"/>
                <a:gd name="connsiteX7" fmla="*/ 1366837 w 1866263"/>
                <a:gd name="connsiteY7" fmla="*/ 243801 h 934475"/>
                <a:gd name="connsiteX8" fmla="*/ 1281112 w 1866263"/>
                <a:gd name="connsiteY8" fmla="*/ 222370 h 934475"/>
                <a:gd name="connsiteX9" fmla="*/ 1235868 w 1866263"/>
                <a:gd name="connsiteY9" fmla="*/ 246183 h 934475"/>
                <a:gd name="connsiteX10" fmla="*/ 1283493 w 1866263"/>
                <a:gd name="connsiteY10" fmla="*/ 398583 h 934475"/>
                <a:gd name="connsiteX11" fmla="*/ 1340643 w 1866263"/>
                <a:gd name="connsiteY11" fmla="*/ 620039 h 934475"/>
                <a:gd name="connsiteX12" fmla="*/ 1307305 w 1866263"/>
                <a:gd name="connsiteY12" fmla="*/ 793871 h 934475"/>
                <a:gd name="connsiteX13" fmla="*/ 1193006 w 1866263"/>
                <a:gd name="connsiteY13" fmla="*/ 903408 h 934475"/>
                <a:gd name="connsiteX14" fmla="*/ 1090613 w 1866263"/>
                <a:gd name="connsiteY14" fmla="*/ 934364 h 934475"/>
                <a:gd name="connsiteX15" fmla="*/ 978693 w 1866263"/>
                <a:gd name="connsiteY15" fmla="*/ 910551 h 934475"/>
                <a:gd name="connsiteX16" fmla="*/ 823912 w 1866263"/>
                <a:gd name="connsiteY16" fmla="*/ 834351 h 934475"/>
                <a:gd name="connsiteX17" fmla="*/ 714375 w 1866263"/>
                <a:gd name="connsiteY17" fmla="*/ 734339 h 934475"/>
                <a:gd name="connsiteX18" fmla="*/ 604837 w 1866263"/>
                <a:gd name="connsiteY18" fmla="*/ 631945 h 934475"/>
                <a:gd name="connsiteX19" fmla="*/ 452437 w 1866263"/>
                <a:gd name="connsiteY19" fmla="*/ 486689 h 934475"/>
                <a:gd name="connsiteX20" fmla="*/ 290512 w 1866263"/>
                <a:gd name="connsiteY20" fmla="*/ 360483 h 934475"/>
                <a:gd name="connsiteX21" fmla="*/ 171450 w 1866263"/>
                <a:gd name="connsiteY21" fmla="*/ 262851 h 934475"/>
                <a:gd name="connsiteX22" fmla="*/ 111918 w 1866263"/>
                <a:gd name="connsiteY22" fmla="*/ 217608 h 934475"/>
                <a:gd name="connsiteX23" fmla="*/ 0 w 1866263"/>
                <a:gd name="connsiteY23" fmla="*/ 277139 h 934475"/>
                <a:gd name="connsiteX24" fmla="*/ 135731 w 1866263"/>
                <a:gd name="connsiteY24" fmla="*/ 219988 h 934475"/>
                <a:gd name="connsiteX25" fmla="*/ 247650 w 1866263"/>
                <a:gd name="connsiteY25" fmla="*/ 215226 h 934475"/>
                <a:gd name="connsiteX26" fmla="*/ 357187 w 1866263"/>
                <a:gd name="connsiteY26" fmla="*/ 222370 h 934475"/>
                <a:gd name="connsiteX27" fmla="*/ 481012 w 1866263"/>
                <a:gd name="connsiteY27" fmla="*/ 217608 h 934475"/>
                <a:gd name="connsiteX28" fmla="*/ 892968 w 1866263"/>
                <a:gd name="connsiteY28" fmla="*/ 310476 h 934475"/>
                <a:gd name="connsiteX29" fmla="*/ 1038225 w 1866263"/>
                <a:gd name="connsiteY29" fmla="*/ 179508 h 934475"/>
                <a:gd name="connsiteX30" fmla="*/ 1173956 w 1866263"/>
                <a:gd name="connsiteY30" fmla="*/ 172364 h 934475"/>
                <a:gd name="connsiteX31" fmla="*/ 1226343 w 1866263"/>
                <a:gd name="connsiteY31" fmla="*/ 165220 h 934475"/>
                <a:gd name="connsiteX32" fmla="*/ 1271587 w 1866263"/>
                <a:gd name="connsiteY32" fmla="*/ 100926 h 934475"/>
                <a:gd name="connsiteX33" fmla="*/ 1331118 w 1866263"/>
                <a:gd name="connsiteY33" fmla="*/ 79495 h 934475"/>
                <a:gd name="connsiteX34" fmla="*/ 1390650 w 1866263"/>
                <a:gd name="connsiteY34" fmla="*/ 29489 h 934475"/>
                <a:gd name="connsiteX35" fmla="*/ 1423987 w 1866263"/>
                <a:gd name="connsiteY35" fmla="*/ 914 h 934475"/>
                <a:gd name="connsiteX36" fmla="*/ 1473993 w 1866263"/>
                <a:gd name="connsiteY36" fmla="*/ 62826 h 934475"/>
                <a:gd name="connsiteX37" fmla="*/ 1507331 w 1866263"/>
                <a:gd name="connsiteY37" fmla="*/ 98545 h 934475"/>
                <a:gd name="connsiteX38" fmla="*/ 1547812 w 1866263"/>
                <a:gd name="connsiteY38" fmla="*/ 122358 h 934475"/>
                <a:gd name="connsiteX39" fmla="*/ 1657350 w 1866263"/>
                <a:gd name="connsiteY39" fmla="*/ 112833 h 934475"/>
                <a:gd name="connsiteX0" fmla="*/ 1545432 w 1754345"/>
                <a:gd name="connsiteY0" fmla="*/ 112833 h 934475"/>
                <a:gd name="connsiteX1" fmla="*/ 1728788 w 1754345"/>
                <a:gd name="connsiteY1" fmla="*/ 362864 h 934475"/>
                <a:gd name="connsiteX2" fmla="*/ 1752600 w 1754345"/>
                <a:gd name="connsiteY2" fmla="*/ 450970 h 934475"/>
                <a:gd name="connsiteX3" fmla="*/ 1726406 w 1754345"/>
                <a:gd name="connsiteY3" fmla="*/ 520026 h 934475"/>
                <a:gd name="connsiteX4" fmla="*/ 1664494 w 1754345"/>
                <a:gd name="connsiteY4" fmla="*/ 527170 h 934475"/>
                <a:gd name="connsiteX5" fmla="*/ 1571625 w 1754345"/>
                <a:gd name="connsiteY5" fmla="*/ 489070 h 934475"/>
                <a:gd name="connsiteX6" fmla="*/ 1402557 w 1754345"/>
                <a:gd name="connsiteY6" fmla="*/ 362864 h 934475"/>
                <a:gd name="connsiteX7" fmla="*/ 1254919 w 1754345"/>
                <a:gd name="connsiteY7" fmla="*/ 243801 h 934475"/>
                <a:gd name="connsiteX8" fmla="*/ 1169194 w 1754345"/>
                <a:gd name="connsiteY8" fmla="*/ 222370 h 934475"/>
                <a:gd name="connsiteX9" fmla="*/ 1123950 w 1754345"/>
                <a:gd name="connsiteY9" fmla="*/ 246183 h 934475"/>
                <a:gd name="connsiteX10" fmla="*/ 1171575 w 1754345"/>
                <a:gd name="connsiteY10" fmla="*/ 398583 h 934475"/>
                <a:gd name="connsiteX11" fmla="*/ 1228725 w 1754345"/>
                <a:gd name="connsiteY11" fmla="*/ 620039 h 934475"/>
                <a:gd name="connsiteX12" fmla="*/ 1195387 w 1754345"/>
                <a:gd name="connsiteY12" fmla="*/ 793871 h 934475"/>
                <a:gd name="connsiteX13" fmla="*/ 1081088 w 1754345"/>
                <a:gd name="connsiteY13" fmla="*/ 903408 h 934475"/>
                <a:gd name="connsiteX14" fmla="*/ 978695 w 1754345"/>
                <a:gd name="connsiteY14" fmla="*/ 934364 h 934475"/>
                <a:gd name="connsiteX15" fmla="*/ 866775 w 1754345"/>
                <a:gd name="connsiteY15" fmla="*/ 910551 h 934475"/>
                <a:gd name="connsiteX16" fmla="*/ 711994 w 1754345"/>
                <a:gd name="connsiteY16" fmla="*/ 834351 h 934475"/>
                <a:gd name="connsiteX17" fmla="*/ 602457 w 1754345"/>
                <a:gd name="connsiteY17" fmla="*/ 734339 h 934475"/>
                <a:gd name="connsiteX18" fmla="*/ 492919 w 1754345"/>
                <a:gd name="connsiteY18" fmla="*/ 631945 h 934475"/>
                <a:gd name="connsiteX19" fmla="*/ 340519 w 1754345"/>
                <a:gd name="connsiteY19" fmla="*/ 486689 h 934475"/>
                <a:gd name="connsiteX20" fmla="*/ 178594 w 1754345"/>
                <a:gd name="connsiteY20" fmla="*/ 360483 h 934475"/>
                <a:gd name="connsiteX21" fmla="*/ 59532 w 1754345"/>
                <a:gd name="connsiteY21" fmla="*/ 262851 h 934475"/>
                <a:gd name="connsiteX22" fmla="*/ 0 w 1754345"/>
                <a:gd name="connsiteY22" fmla="*/ 217608 h 934475"/>
                <a:gd name="connsiteX23" fmla="*/ 23813 w 1754345"/>
                <a:gd name="connsiteY23" fmla="*/ 219988 h 934475"/>
                <a:gd name="connsiteX24" fmla="*/ 135732 w 1754345"/>
                <a:gd name="connsiteY24" fmla="*/ 215226 h 934475"/>
                <a:gd name="connsiteX25" fmla="*/ 245269 w 1754345"/>
                <a:gd name="connsiteY25" fmla="*/ 222370 h 934475"/>
                <a:gd name="connsiteX26" fmla="*/ 369094 w 1754345"/>
                <a:gd name="connsiteY26" fmla="*/ 217608 h 934475"/>
                <a:gd name="connsiteX27" fmla="*/ 781050 w 1754345"/>
                <a:gd name="connsiteY27" fmla="*/ 310476 h 934475"/>
                <a:gd name="connsiteX28" fmla="*/ 926307 w 1754345"/>
                <a:gd name="connsiteY28" fmla="*/ 179508 h 934475"/>
                <a:gd name="connsiteX29" fmla="*/ 1062038 w 1754345"/>
                <a:gd name="connsiteY29" fmla="*/ 172364 h 934475"/>
                <a:gd name="connsiteX30" fmla="*/ 1114425 w 1754345"/>
                <a:gd name="connsiteY30" fmla="*/ 165220 h 934475"/>
                <a:gd name="connsiteX31" fmla="*/ 1159669 w 1754345"/>
                <a:gd name="connsiteY31" fmla="*/ 100926 h 934475"/>
                <a:gd name="connsiteX32" fmla="*/ 1219200 w 1754345"/>
                <a:gd name="connsiteY32" fmla="*/ 79495 h 934475"/>
                <a:gd name="connsiteX33" fmla="*/ 1278732 w 1754345"/>
                <a:gd name="connsiteY33" fmla="*/ 29489 h 934475"/>
                <a:gd name="connsiteX34" fmla="*/ 1312069 w 1754345"/>
                <a:gd name="connsiteY34" fmla="*/ 914 h 934475"/>
                <a:gd name="connsiteX35" fmla="*/ 1362075 w 1754345"/>
                <a:gd name="connsiteY35" fmla="*/ 62826 h 934475"/>
                <a:gd name="connsiteX36" fmla="*/ 1395413 w 1754345"/>
                <a:gd name="connsiteY36" fmla="*/ 98545 h 934475"/>
                <a:gd name="connsiteX37" fmla="*/ 1435894 w 1754345"/>
                <a:gd name="connsiteY37" fmla="*/ 122358 h 934475"/>
                <a:gd name="connsiteX38" fmla="*/ 1545432 w 1754345"/>
                <a:gd name="connsiteY38" fmla="*/ 112833 h 934475"/>
                <a:gd name="connsiteX0" fmla="*/ 2009775 w 2218688"/>
                <a:gd name="connsiteY0" fmla="*/ 112833 h 934475"/>
                <a:gd name="connsiteX1" fmla="*/ 2193131 w 2218688"/>
                <a:gd name="connsiteY1" fmla="*/ 362864 h 934475"/>
                <a:gd name="connsiteX2" fmla="*/ 2216943 w 2218688"/>
                <a:gd name="connsiteY2" fmla="*/ 450970 h 934475"/>
                <a:gd name="connsiteX3" fmla="*/ 2190749 w 2218688"/>
                <a:gd name="connsiteY3" fmla="*/ 520026 h 934475"/>
                <a:gd name="connsiteX4" fmla="*/ 2128837 w 2218688"/>
                <a:gd name="connsiteY4" fmla="*/ 527170 h 934475"/>
                <a:gd name="connsiteX5" fmla="*/ 2035968 w 2218688"/>
                <a:gd name="connsiteY5" fmla="*/ 489070 h 934475"/>
                <a:gd name="connsiteX6" fmla="*/ 1866900 w 2218688"/>
                <a:gd name="connsiteY6" fmla="*/ 362864 h 934475"/>
                <a:gd name="connsiteX7" fmla="*/ 1719262 w 2218688"/>
                <a:gd name="connsiteY7" fmla="*/ 243801 h 934475"/>
                <a:gd name="connsiteX8" fmla="*/ 1633537 w 2218688"/>
                <a:gd name="connsiteY8" fmla="*/ 222370 h 934475"/>
                <a:gd name="connsiteX9" fmla="*/ 1588293 w 2218688"/>
                <a:gd name="connsiteY9" fmla="*/ 246183 h 934475"/>
                <a:gd name="connsiteX10" fmla="*/ 1635918 w 2218688"/>
                <a:gd name="connsiteY10" fmla="*/ 398583 h 934475"/>
                <a:gd name="connsiteX11" fmla="*/ 1693068 w 2218688"/>
                <a:gd name="connsiteY11" fmla="*/ 620039 h 934475"/>
                <a:gd name="connsiteX12" fmla="*/ 1659730 w 2218688"/>
                <a:gd name="connsiteY12" fmla="*/ 793871 h 934475"/>
                <a:gd name="connsiteX13" fmla="*/ 1545431 w 2218688"/>
                <a:gd name="connsiteY13" fmla="*/ 903408 h 934475"/>
                <a:gd name="connsiteX14" fmla="*/ 1443038 w 2218688"/>
                <a:gd name="connsiteY14" fmla="*/ 934364 h 934475"/>
                <a:gd name="connsiteX15" fmla="*/ 1331118 w 2218688"/>
                <a:gd name="connsiteY15" fmla="*/ 910551 h 934475"/>
                <a:gd name="connsiteX16" fmla="*/ 1176337 w 2218688"/>
                <a:gd name="connsiteY16" fmla="*/ 834351 h 934475"/>
                <a:gd name="connsiteX17" fmla="*/ 1066800 w 2218688"/>
                <a:gd name="connsiteY17" fmla="*/ 734339 h 934475"/>
                <a:gd name="connsiteX18" fmla="*/ 957262 w 2218688"/>
                <a:gd name="connsiteY18" fmla="*/ 631945 h 934475"/>
                <a:gd name="connsiteX19" fmla="*/ 804862 w 2218688"/>
                <a:gd name="connsiteY19" fmla="*/ 486689 h 934475"/>
                <a:gd name="connsiteX20" fmla="*/ 642937 w 2218688"/>
                <a:gd name="connsiteY20" fmla="*/ 360483 h 934475"/>
                <a:gd name="connsiteX21" fmla="*/ 523875 w 2218688"/>
                <a:gd name="connsiteY21" fmla="*/ 262851 h 934475"/>
                <a:gd name="connsiteX22" fmla="*/ 0 w 2218688"/>
                <a:gd name="connsiteY22" fmla="*/ 298570 h 934475"/>
                <a:gd name="connsiteX23" fmla="*/ 488156 w 2218688"/>
                <a:gd name="connsiteY23" fmla="*/ 219988 h 934475"/>
                <a:gd name="connsiteX24" fmla="*/ 600075 w 2218688"/>
                <a:gd name="connsiteY24" fmla="*/ 215226 h 934475"/>
                <a:gd name="connsiteX25" fmla="*/ 709612 w 2218688"/>
                <a:gd name="connsiteY25" fmla="*/ 222370 h 934475"/>
                <a:gd name="connsiteX26" fmla="*/ 833437 w 2218688"/>
                <a:gd name="connsiteY26" fmla="*/ 217608 h 934475"/>
                <a:gd name="connsiteX27" fmla="*/ 1245393 w 2218688"/>
                <a:gd name="connsiteY27" fmla="*/ 310476 h 934475"/>
                <a:gd name="connsiteX28" fmla="*/ 1390650 w 2218688"/>
                <a:gd name="connsiteY28" fmla="*/ 179508 h 934475"/>
                <a:gd name="connsiteX29" fmla="*/ 1526381 w 2218688"/>
                <a:gd name="connsiteY29" fmla="*/ 172364 h 934475"/>
                <a:gd name="connsiteX30" fmla="*/ 1578768 w 2218688"/>
                <a:gd name="connsiteY30" fmla="*/ 165220 h 934475"/>
                <a:gd name="connsiteX31" fmla="*/ 1624012 w 2218688"/>
                <a:gd name="connsiteY31" fmla="*/ 100926 h 934475"/>
                <a:gd name="connsiteX32" fmla="*/ 1683543 w 2218688"/>
                <a:gd name="connsiteY32" fmla="*/ 79495 h 934475"/>
                <a:gd name="connsiteX33" fmla="*/ 1743075 w 2218688"/>
                <a:gd name="connsiteY33" fmla="*/ 29489 h 934475"/>
                <a:gd name="connsiteX34" fmla="*/ 1776412 w 2218688"/>
                <a:gd name="connsiteY34" fmla="*/ 914 h 934475"/>
                <a:gd name="connsiteX35" fmla="*/ 1826418 w 2218688"/>
                <a:gd name="connsiteY35" fmla="*/ 62826 h 934475"/>
                <a:gd name="connsiteX36" fmla="*/ 1859756 w 2218688"/>
                <a:gd name="connsiteY36" fmla="*/ 98545 h 934475"/>
                <a:gd name="connsiteX37" fmla="*/ 1900237 w 2218688"/>
                <a:gd name="connsiteY37" fmla="*/ 122358 h 934475"/>
                <a:gd name="connsiteX38" fmla="*/ 2009775 w 2218688"/>
                <a:gd name="connsiteY38" fmla="*/ 112833 h 934475"/>
                <a:gd name="connsiteX0" fmla="*/ 2012317 w 2221230"/>
                <a:gd name="connsiteY0" fmla="*/ 112833 h 934475"/>
                <a:gd name="connsiteX1" fmla="*/ 2195673 w 2221230"/>
                <a:gd name="connsiteY1" fmla="*/ 362864 h 934475"/>
                <a:gd name="connsiteX2" fmla="*/ 2219485 w 2221230"/>
                <a:gd name="connsiteY2" fmla="*/ 450970 h 934475"/>
                <a:gd name="connsiteX3" fmla="*/ 2193291 w 2221230"/>
                <a:gd name="connsiteY3" fmla="*/ 520026 h 934475"/>
                <a:gd name="connsiteX4" fmla="*/ 2131379 w 2221230"/>
                <a:gd name="connsiteY4" fmla="*/ 527170 h 934475"/>
                <a:gd name="connsiteX5" fmla="*/ 2038510 w 2221230"/>
                <a:gd name="connsiteY5" fmla="*/ 489070 h 934475"/>
                <a:gd name="connsiteX6" fmla="*/ 1869442 w 2221230"/>
                <a:gd name="connsiteY6" fmla="*/ 362864 h 934475"/>
                <a:gd name="connsiteX7" fmla="*/ 1721804 w 2221230"/>
                <a:gd name="connsiteY7" fmla="*/ 243801 h 934475"/>
                <a:gd name="connsiteX8" fmla="*/ 1636079 w 2221230"/>
                <a:gd name="connsiteY8" fmla="*/ 222370 h 934475"/>
                <a:gd name="connsiteX9" fmla="*/ 1590835 w 2221230"/>
                <a:gd name="connsiteY9" fmla="*/ 246183 h 934475"/>
                <a:gd name="connsiteX10" fmla="*/ 1638460 w 2221230"/>
                <a:gd name="connsiteY10" fmla="*/ 398583 h 934475"/>
                <a:gd name="connsiteX11" fmla="*/ 1695610 w 2221230"/>
                <a:gd name="connsiteY11" fmla="*/ 620039 h 934475"/>
                <a:gd name="connsiteX12" fmla="*/ 1662272 w 2221230"/>
                <a:gd name="connsiteY12" fmla="*/ 793871 h 934475"/>
                <a:gd name="connsiteX13" fmla="*/ 1547973 w 2221230"/>
                <a:gd name="connsiteY13" fmla="*/ 903408 h 934475"/>
                <a:gd name="connsiteX14" fmla="*/ 1445580 w 2221230"/>
                <a:gd name="connsiteY14" fmla="*/ 934364 h 934475"/>
                <a:gd name="connsiteX15" fmla="*/ 1333660 w 2221230"/>
                <a:gd name="connsiteY15" fmla="*/ 910551 h 934475"/>
                <a:gd name="connsiteX16" fmla="*/ 1178879 w 2221230"/>
                <a:gd name="connsiteY16" fmla="*/ 834351 h 934475"/>
                <a:gd name="connsiteX17" fmla="*/ 1069342 w 2221230"/>
                <a:gd name="connsiteY17" fmla="*/ 734339 h 934475"/>
                <a:gd name="connsiteX18" fmla="*/ 959804 w 2221230"/>
                <a:gd name="connsiteY18" fmla="*/ 631945 h 934475"/>
                <a:gd name="connsiteX19" fmla="*/ 807404 w 2221230"/>
                <a:gd name="connsiteY19" fmla="*/ 486689 h 934475"/>
                <a:gd name="connsiteX20" fmla="*/ 645479 w 2221230"/>
                <a:gd name="connsiteY20" fmla="*/ 360483 h 934475"/>
                <a:gd name="connsiteX21" fmla="*/ 526417 w 2221230"/>
                <a:gd name="connsiteY21" fmla="*/ 262851 h 934475"/>
                <a:gd name="connsiteX22" fmla="*/ 2542 w 2221230"/>
                <a:gd name="connsiteY22" fmla="*/ 298570 h 934475"/>
                <a:gd name="connsiteX23" fmla="*/ 333534 w 2221230"/>
                <a:gd name="connsiteY23" fmla="*/ 246183 h 934475"/>
                <a:gd name="connsiteX24" fmla="*/ 490698 w 2221230"/>
                <a:gd name="connsiteY24" fmla="*/ 219988 h 934475"/>
                <a:gd name="connsiteX25" fmla="*/ 602617 w 2221230"/>
                <a:gd name="connsiteY25" fmla="*/ 215226 h 934475"/>
                <a:gd name="connsiteX26" fmla="*/ 712154 w 2221230"/>
                <a:gd name="connsiteY26" fmla="*/ 222370 h 934475"/>
                <a:gd name="connsiteX27" fmla="*/ 835979 w 2221230"/>
                <a:gd name="connsiteY27" fmla="*/ 217608 h 934475"/>
                <a:gd name="connsiteX28" fmla="*/ 1247935 w 2221230"/>
                <a:gd name="connsiteY28" fmla="*/ 310476 h 934475"/>
                <a:gd name="connsiteX29" fmla="*/ 1393192 w 2221230"/>
                <a:gd name="connsiteY29" fmla="*/ 179508 h 934475"/>
                <a:gd name="connsiteX30" fmla="*/ 1528923 w 2221230"/>
                <a:gd name="connsiteY30" fmla="*/ 172364 h 934475"/>
                <a:gd name="connsiteX31" fmla="*/ 1581310 w 2221230"/>
                <a:gd name="connsiteY31" fmla="*/ 165220 h 934475"/>
                <a:gd name="connsiteX32" fmla="*/ 1626554 w 2221230"/>
                <a:gd name="connsiteY32" fmla="*/ 100926 h 934475"/>
                <a:gd name="connsiteX33" fmla="*/ 1686085 w 2221230"/>
                <a:gd name="connsiteY33" fmla="*/ 79495 h 934475"/>
                <a:gd name="connsiteX34" fmla="*/ 1745617 w 2221230"/>
                <a:gd name="connsiteY34" fmla="*/ 29489 h 934475"/>
                <a:gd name="connsiteX35" fmla="*/ 1778954 w 2221230"/>
                <a:gd name="connsiteY35" fmla="*/ 914 h 934475"/>
                <a:gd name="connsiteX36" fmla="*/ 1828960 w 2221230"/>
                <a:gd name="connsiteY36" fmla="*/ 62826 h 934475"/>
                <a:gd name="connsiteX37" fmla="*/ 1862298 w 2221230"/>
                <a:gd name="connsiteY37" fmla="*/ 98545 h 934475"/>
                <a:gd name="connsiteX38" fmla="*/ 1902779 w 2221230"/>
                <a:gd name="connsiteY38" fmla="*/ 122358 h 934475"/>
                <a:gd name="connsiteX39" fmla="*/ 2012317 w 2221230"/>
                <a:gd name="connsiteY39" fmla="*/ 112833 h 934475"/>
                <a:gd name="connsiteX0" fmla="*/ 2012118 w 2221031"/>
                <a:gd name="connsiteY0" fmla="*/ 112833 h 934475"/>
                <a:gd name="connsiteX1" fmla="*/ 2195474 w 2221031"/>
                <a:gd name="connsiteY1" fmla="*/ 362864 h 934475"/>
                <a:gd name="connsiteX2" fmla="*/ 2219286 w 2221031"/>
                <a:gd name="connsiteY2" fmla="*/ 450970 h 934475"/>
                <a:gd name="connsiteX3" fmla="*/ 2193092 w 2221031"/>
                <a:gd name="connsiteY3" fmla="*/ 520026 h 934475"/>
                <a:gd name="connsiteX4" fmla="*/ 2131180 w 2221031"/>
                <a:gd name="connsiteY4" fmla="*/ 527170 h 934475"/>
                <a:gd name="connsiteX5" fmla="*/ 2038311 w 2221031"/>
                <a:gd name="connsiteY5" fmla="*/ 489070 h 934475"/>
                <a:gd name="connsiteX6" fmla="*/ 1869243 w 2221031"/>
                <a:gd name="connsiteY6" fmla="*/ 362864 h 934475"/>
                <a:gd name="connsiteX7" fmla="*/ 1721605 w 2221031"/>
                <a:gd name="connsiteY7" fmla="*/ 243801 h 934475"/>
                <a:gd name="connsiteX8" fmla="*/ 1635880 w 2221031"/>
                <a:gd name="connsiteY8" fmla="*/ 222370 h 934475"/>
                <a:gd name="connsiteX9" fmla="*/ 1590636 w 2221031"/>
                <a:gd name="connsiteY9" fmla="*/ 246183 h 934475"/>
                <a:gd name="connsiteX10" fmla="*/ 1638261 w 2221031"/>
                <a:gd name="connsiteY10" fmla="*/ 398583 h 934475"/>
                <a:gd name="connsiteX11" fmla="*/ 1695411 w 2221031"/>
                <a:gd name="connsiteY11" fmla="*/ 620039 h 934475"/>
                <a:gd name="connsiteX12" fmla="*/ 1662073 w 2221031"/>
                <a:gd name="connsiteY12" fmla="*/ 793871 h 934475"/>
                <a:gd name="connsiteX13" fmla="*/ 1547774 w 2221031"/>
                <a:gd name="connsiteY13" fmla="*/ 903408 h 934475"/>
                <a:gd name="connsiteX14" fmla="*/ 1445381 w 2221031"/>
                <a:gd name="connsiteY14" fmla="*/ 934364 h 934475"/>
                <a:gd name="connsiteX15" fmla="*/ 1333461 w 2221031"/>
                <a:gd name="connsiteY15" fmla="*/ 910551 h 934475"/>
                <a:gd name="connsiteX16" fmla="*/ 1178680 w 2221031"/>
                <a:gd name="connsiteY16" fmla="*/ 834351 h 934475"/>
                <a:gd name="connsiteX17" fmla="*/ 1069143 w 2221031"/>
                <a:gd name="connsiteY17" fmla="*/ 734339 h 934475"/>
                <a:gd name="connsiteX18" fmla="*/ 959605 w 2221031"/>
                <a:gd name="connsiteY18" fmla="*/ 631945 h 934475"/>
                <a:gd name="connsiteX19" fmla="*/ 807205 w 2221031"/>
                <a:gd name="connsiteY19" fmla="*/ 486689 h 934475"/>
                <a:gd name="connsiteX20" fmla="*/ 645280 w 2221031"/>
                <a:gd name="connsiteY20" fmla="*/ 360483 h 934475"/>
                <a:gd name="connsiteX21" fmla="*/ 526218 w 2221031"/>
                <a:gd name="connsiteY21" fmla="*/ 262851 h 934475"/>
                <a:gd name="connsiteX22" fmla="*/ 2343 w 2221031"/>
                <a:gd name="connsiteY22" fmla="*/ 298570 h 934475"/>
                <a:gd name="connsiteX23" fmla="*/ 359529 w 2221031"/>
                <a:gd name="connsiteY23" fmla="*/ 210465 h 934475"/>
                <a:gd name="connsiteX24" fmla="*/ 490499 w 2221031"/>
                <a:gd name="connsiteY24" fmla="*/ 219988 h 934475"/>
                <a:gd name="connsiteX25" fmla="*/ 602418 w 2221031"/>
                <a:gd name="connsiteY25" fmla="*/ 215226 h 934475"/>
                <a:gd name="connsiteX26" fmla="*/ 711955 w 2221031"/>
                <a:gd name="connsiteY26" fmla="*/ 222370 h 934475"/>
                <a:gd name="connsiteX27" fmla="*/ 835780 w 2221031"/>
                <a:gd name="connsiteY27" fmla="*/ 217608 h 934475"/>
                <a:gd name="connsiteX28" fmla="*/ 1247736 w 2221031"/>
                <a:gd name="connsiteY28" fmla="*/ 310476 h 934475"/>
                <a:gd name="connsiteX29" fmla="*/ 1392993 w 2221031"/>
                <a:gd name="connsiteY29" fmla="*/ 179508 h 934475"/>
                <a:gd name="connsiteX30" fmla="*/ 1528724 w 2221031"/>
                <a:gd name="connsiteY30" fmla="*/ 172364 h 934475"/>
                <a:gd name="connsiteX31" fmla="*/ 1581111 w 2221031"/>
                <a:gd name="connsiteY31" fmla="*/ 165220 h 934475"/>
                <a:gd name="connsiteX32" fmla="*/ 1626355 w 2221031"/>
                <a:gd name="connsiteY32" fmla="*/ 100926 h 934475"/>
                <a:gd name="connsiteX33" fmla="*/ 1685886 w 2221031"/>
                <a:gd name="connsiteY33" fmla="*/ 79495 h 934475"/>
                <a:gd name="connsiteX34" fmla="*/ 1745418 w 2221031"/>
                <a:gd name="connsiteY34" fmla="*/ 29489 h 934475"/>
                <a:gd name="connsiteX35" fmla="*/ 1778755 w 2221031"/>
                <a:gd name="connsiteY35" fmla="*/ 914 h 934475"/>
                <a:gd name="connsiteX36" fmla="*/ 1828761 w 2221031"/>
                <a:gd name="connsiteY36" fmla="*/ 62826 h 934475"/>
                <a:gd name="connsiteX37" fmla="*/ 1862099 w 2221031"/>
                <a:gd name="connsiteY37" fmla="*/ 98545 h 934475"/>
                <a:gd name="connsiteX38" fmla="*/ 1902580 w 2221031"/>
                <a:gd name="connsiteY38" fmla="*/ 122358 h 934475"/>
                <a:gd name="connsiteX39" fmla="*/ 2012118 w 2221031"/>
                <a:gd name="connsiteY39" fmla="*/ 112833 h 934475"/>
                <a:gd name="connsiteX0" fmla="*/ 2021041 w 2229954"/>
                <a:gd name="connsiteY0" fmla="*/ 112833 h 934475"/>
                <a:gd name="connsiteX1" fmla="*/ 2204397 w 2229954"/>
                <a:gd name="connsiteY1" fmla="*/ 362864 h 934475"/>
                <a:gd name="connsiteX2" fmla="*/ 2228209 w 2229954"/>
                <a:gd name="connsiteY2" fmla="*/ 450970 h 934475"/>
                <a:gd name="connsiteX3" fmla="*/ 2202015 w 2229954"/>
                <a:gd name="connsiteY3" fmla="*/ 520026 h 934475"/>
                <a:gd name="connsiteX4" fmla="*/ 2140103 w 2229954"/>
                <a:gd name="connsiteY4" fmla="*/ 527170 h 934475"/>
                <a:gd name="connsiteX5" fmla="*/ 2047234 w 2229954"/>
                <a:gd name="connsiteY5" fmla="*/ 489070 h 934475"/>
                <a:gd name="connsiteX6" fmla="*/ 1878166 w 2229954"/>
                <a:gd name="connsiteY6" fmla="*/ 362864 h 934475"/>
                <a:gd name="connsiteX7" fmla="*/ 1730528 w 2229954"/>
                <a:gd name="connsiteY7" fmla="*/ 243801 h 934475"/>
                <a:gd name="connsiteX8" fmla="*/ 1644803 w 2229954"/>
                <a:gd name="connsiteY8" fmla="*/ 222370 h 934475"/>
                <a:gd name="connsiteX9" fmla="*/ 1599559 w 2229954"/>
                <a:gd name="connsiteY9" fmla="*/ 246183 h 934475"/>
                <a:gd name="connsiteX10" fmla="*/ 1647184 w 2229954"/>
                <a:gd name="connsiteY10" fmla="*/ 398583 h 934475"/>
                <a:gd name="connsiteX11" fmla="*/ 1704334 w 2229954"/>
                <a:gd name="connsiteY11" fmla="*/ 620039 h 934475"/>
                <a:gd name="connsiteX12" fmla="*/ 1670996 w 2229954"/>
                <a:gd name="connsiteY12" fmla="*/ 793871 h 934475"/>
                <a:gd name="connsiteX13" fmla="*/ 1556697 w 2229954"/>
                <a:gd name="connsiteY13" fmla="*/ 903408 h 934475"/>
                <a:gd name="connsiteX14" fmla="*/ 1454304 w 2229954"/>
                <a:gd name="connsiteY14" fmla="*/ 934364 h 934475"/>
                <a:gd name="connsiteX15" fmla="*/ 1342384 w 2229954"/>
                <a:gd name="connsiteY15" fmla="*/ 910551 h 934475"/>
                <a:gd name="connsiteX16" fmla="*/ 1187603 w 2229954"/>
                <a:gd name="connsiteY16" fmla="*/ 834351 h 934475"/>
                <a:gd name="connsiteX17" fmla="*/ 1078066 w 2229954"/>
                <a:gd name="connsiteY17" fmla="*/ 734339 h 934475"/>
                <a:gd name="connsiteX18" fmla="*/ 968528 w 2229954"/>
                <a:gd name="connsiteY18" fmla="*/ 631945 h 934475"/>
                <a:gd name="connsiteX19" fmla="*/ 816128 w 2229954"/>
                <a:gd name="connsiteY19" fmla="*/ 486689 h 934475"/>
                <a:gd name="connsiteX20" fmla="*/ 654203 w 2229954"/>
                <a:gd name="connsiteY20" fmla="*/ 360483 h 934475"/>
                <a:gd name="connsiteX21" fmla="*/ 535141 w 2229954"/>
                <a:gd name="connsiteY21" fmla="*/ 262851 h 934475"/>
                <a:gd name="connsiteX22" fmla="*/ 11266 w 2229954"/>
                <a:gd name="connsiteY22" fmla="*/ 298570 h 934475"/>
                <a:gd name="connsiteX23" fmla="*/ 99371 w 2229954"/>
                <a:gd name="connsiteY23" fmla="*/ 205702 h 934475"/>
                <a:gd name="connsiteX24" fmla="*/ 499422 w 2229954"/>
                <a:gd name="connsiteY24" fmla="*/ 219988 h 934475"/>
                <a:gd name="connsiteX25" fmla="*/ 611341 w 2229954"/>
                <a:gd name="connsiteY25" fmla="*/ 215226 h 934475"/>
                <a:gd name="connsiteX26" fmla="*/ 720878 w 2229954"/>
                <a:gd name="connsiteY26" fmla="*/ 222370 h 934475"/>
                <a:gd name="connsiteX27" fmla="*/ 844703 w 2229954"/>
                <a:gd name="connsiteY27" fmla="*/ 217608 h 934475"/>
                <a:gd name="connsiteX28" fmla="*/ 1256659 w 2229954"/>
                <a:gd name="connsiteY28" fmla="*/ 310476 h 934475"/>
                <a:gd name="connsiteX29" fmla="*/ 1401916 w 2229954"/>
                <a:gd name="connsiteY29" fmla="*/ 179508 h 934475"/>
                <a:gd name="connsiteX30" fmla="*/ 1537647 w 2229954"/>
                <a:gd name="connsiteY30" fmla="*/ 172364 h 934475"/>
                <a:gd name="connsiteX31" fmla="*/ 1590034 w 2229954"/>
                <a:gd name="connsiteY31" fmla="*/ 165220 h 934475"/>
                <a:gd name="connsiteX32" fmla="*/ 1635278 w 2229954"/>
                <a:gd name="connsiteY32" fmla="*/ 100926 h 934475"/>
                <a:gd name="connsiteX33" fmla="*/ 1694809 w 2229954"/>
                <a:gd name="connsiteY33" fmla="*/ 79495 h 934475"/>
                <a:gd name="connsiteX34" fmla="*/ 1754341 w 2229954"/>
                <a:gd name="connsiteY34" fmla="*/ 29489 h 934475"/>
                <a:gd name="connsiteX35" fmla="*/ 1787678 w 2229954"/>
                <a:gd name="connsiteY35" fmla="*/ 914 h 934475"/>
                <a:gd name="connsiteX36" fmla="*/ 1837684 w 2229954"/>
                <a:gd name="connsiteY36" fmla="*/ 62826 h 934475"/>
                <a:gd name="connsiteX37" fmla="*/ 1871022 w 2229954"/>
                <a:gd name="connsiteY37" fmla="*/ 98545 h 934475"/>
                <a:gd name="connsiteX38" fmla="*/ 1911503 w 2229954"/>
                <a:gd name="connsiteY38" fmla="*/ 122358 h 934475"/>
                <a:gd name="connsiteX39" fmla="*/ 2021041 w 2229954"/>
                <a:gd name="connsiteY39" fmla="*/ 112833 h 934475"/>
                <a:gd name="connsiteX0" fmla="*/ 2051179 w 2260092"/>
                <a:gd name="connsiteY0" fmla="*/ 112833 h 934475"/>
                <a:gd name="connsiteX1" fmla="*/ 2234535 w 2260092"/>
                <a:gd name="connsiteY1" fmla="*/ 362864 h 934475"/>
                <a:gd name="connsiteX2" fmla="*/ 2258347 w 2260092"/>
                <a:gd name="connsiteY2" fmla="*/ 450970 h 934475"/>
                <a:gd name="connsiteX3" fmla="*/ 2232153 w 2260092"/>
                <a:gd name="connsiteY3" fmla="*/ 520026 h 934475"/>
                <a:gd name="connsiteX4" fmla="*/ 2170241 w 2260092"/>
                <a:gd name="connsiteY4" fmla="*/ 527170 h 934475"/>
                <a:gd name="connsiteX5" fmla="*/ 2077372 w 2260092"/>
                <a:gd name="connsiteY5" fmla="*/ 489070 h 934475"/>
                <a:gd name="connsiteX6" fmla="*/ 1908304 w 2260092"/>
                <a:gd name="connsiteY6" fmla="*/ 362864 h 934475"/>
                <a:gd name="connsiteX7" fmla="*/ 1760666 w 2260092"/>
                <a:gd name="connsiteY7" fmla="*/ 243801 h 934475"/>
                <a:gd name="connsiteX8" fmla="*/ 1674941 w 2260092"/>
                <a:gd name="connsiteY8" fmla="*/ 222370 h 934475"/>
                <a:gd name="connsiteX9" fmla="*/ 1629697 w 2260092"/>
                <a:gd name="connsiteY9" fmla="*/ 246183 h 934475"/>
                <a:gd name="connsiteX10" fmla="*/ 1677322 w 2260092"/>
                <a:gd name="connsiteY10" fmla="*/ 398583 h 934475"/>
                <a:gd name="connsiteX11" fmla="*/ 1734472 w 2260092"/>
                <a:gd name="connsiteY11" fmla="*/ 620039 h 934475"/>
                <a:gd name="connsiteX12" fmla="*/ 1701134 w 2260092"/>
                <a:gd name="connsiteY12" fmla="*/ 793871 h 934475"/>
                <a:gd name="connsiteX13" fmla="*/ 1586835 w 2260092"/>
                <a:gd name="connsiteY13" fmla="*/ 903408 h 934475"/>
                <a:gd name="connsiteX14" fmla="*/ 1484442 w 2260092"/>
                <a:gd name="connsiteY14" fmla="*/ 934364 h 934475"/>
                <a:gd name="connsiteX15" fmla="*/ 1372522 w 2260092"/>
                <a:gd name="connsiteY15" fmla="*/ 910551 h 934475"/>
                <a:gd name="connsiteX16" fmla="*/ 1217741 w 2260092"/>
                <a:gd name="connsiteY16" fmla="*/ 834351 h 934475"/>
                <a:gd name="connsiteX17" fmla="*/ 1108204 w 2260092"/>
                <a:gd name="connsiteY17" fmla="*/ 734339 h 934475"/>
                <a:gd name="connsiteX18" fmla="*/ 998666 w 2260092"/>
                <a:gd name="connsiteY18" fmla="*/ 631945 h 934475"/>
                <a:gd name="connsiteX19" fmla="*/ 846266 w 2260092"/>
                <a:gd name="connsiteY19" fmla="*/ 486689 h 934475"/>
                <a:gd name="connsiteX20" fmla="*/ 684341 w 2260092"/>
                <a:gd name="connsiteY20" fmla="*/ 360483 h 934475"/>
                <a:gd name="connsiteX21" fmla="*/ 565279 w 2260092"/>
                <a:gd name="connsiteY21" fmla="*/ 262851 h 934475"/>
                <a:gd name="connsiteX22" fmla="*/ 41404 w 2260092"/>
                <a:gd name="connsiteY22" fmla="*/ 298570 h 934475"/>
                <a:gd name="connsiteX23" fmla="*/ 46166 w 2260092"/>
                <a:gd name="connsiteY23" fmla="*/ 219989 h 934475"/>
                <a:gd name="connsiteX24" fmla="*/ 529560 w 2260092"/>
                <a:gd name="connsiteY24" fmla="*/ 219988 h 934475"/>
                <a:gd name="connsiteX25" fmla="*/ 641479 w 2260092"/>
                <a:gd name="connsiteY25" fmla="*/ 215226 h 934475"/>
                <a:gd name="connsiteX26" fmla="*/ 751016 w 2260092"/>
                <a:gd name="connsiteY26" fmla="*/ 222370 h 934475"/>
                <a:gd name="connsiteX27" fmla="*/ 874841 w 2260092"/>
                <a:gd name="connsiteY27" fmla="*/ 217608 h 934475"/>
                <a:gd name="connsiteX28" fmla="*/ 1286797 w 2260092"/>
                <a:gd name="connsiteY28" fmla="*/ 310476 h 934475"/>
                <a:gd name="connsiteX29" fmla="*/ 1432054 w 2260092"/>
                <a:gd name="connsiteY29" fmla="*/ 179508 h 934475"/>
                <a:gd name="connsiteX30" fmla="*/ 1567785 w 2260092"/>
                <a:gd name="connsiteY30" fmla="*/ 172364 h 934475"/>
                <a:gd name="connsiteX31" fmla="*/ 1620172 w 2260092"/>
                <a:gd name="connsiteY31" fmla="*/ 165220 h 934475"/>
                <a:gd name="connsiteX32" fmla="*/ 1665416 w 2260092"/>
                <a:gd name="connsiteY32" fmla="*/ 100926 h 934475"/>
                <a:gd name="connsiteX33" fmla="*/ 1724947 w 2260092"/>
                <a:gd name="connsiteY33" fmla="*/ 79495 h 934475"/>
                <a:gd name="connsiteX34" fmla="*/ 1784479 w 2260092"/>
                <a:gd name="connsiteY34" fmla="*/ 29489 h 934475"/>
                <a:gd name="connsiteX35" fmla="*/ 1817816 w 2260092"/>
                <a:gd name="connsiteY35" fmla="*/ 914 h 934475"/>
                <a:gd name="connsiteX36" fmla="*/ 1867822 w 2260092"/>
                <a:gd name="connsiteY36" fmla="*/ 62826 h 934475"/>
                <a:gd name="connsiteX37" fmla="*/ 1901160 w 2260092"/>
                <a:gd name="connsiteY37" fmla="*/ 98545 h 934475"/>
                <a:gd name="connsiteX38" fmla="*/ 1941641 w 2260092"/>
                <a:gd name="connsiteY38" fmla="*/ 122358 h 934475"/>
                <a:gd name="connsiteX39" fmla="*/ 2051179 w 2260092"/>
                <a:gd name="connsiteY39" fmla="*/ 112833 h 934475"/>
                <a:gd name="connsiteX0" fmla="*/ 2023396 w 2232309"/>
                <a:gd name="connsiteY0" fmla="*/ 112833 h 934475"/>
                <a:gd name="connsiteX1" fmla="*/ 2206752 w 2232309"/>
                <a:gd name="connsiteY1" fmla="*/ 362864 h 934475"/>
                <a:gd name="connsiteX2" fmla="*/ 2230564 w 2232309"/>
                <a:gd name="connsiteY2" fmla="*/ 450970 h 934475"/>
                <a:gd name="connsiteX3" fmla="*/ 2204370 w 2232309"/>
                <a:gd name="connsiteY3" fmla="*/ 520026 h 934475"/>
                <a:gd name="connsiteX4" fmla="*/ 2142458 w 2232309"/>
                <a:gd name="connsiteY4" fmla="*/ 527170 h 934475"/>
                <a:gd name="connsiteX5" fmla="*/ 2049589 w 2232309"/>
                <a:gd name="connsiteY5" fmla="*/ 489070 h 934475"/>
                <a:gd name="connsiteX6" fmla="*/ 1880521 w 2232309"/>
                <a:gd name="connsiteY6" fmla="*/ 362864 h 934475"/>
                <a:gd name="connsiteX7" fmla="*/ 1732883 w 2232309"/>
                <a:gd name="connsiteY7" fmla="*/ 243801 h 934475"/>
                <a:gd name="connsiteX8" fmla="*/ 1647158 w 2232309"/>
                <a:gd name="connsiteY8" fmla="*/ 222370 h 934475"/>
                <a:gd name="connsiteX9" fmla="*/ 1601914 w 2232309"/>
                <a:gd name="connsiteY9" fmla="*/ 246183 h 934475"/>
                <a:gd name="connsiteX10" fmla="*/ 1649539 w 2232309"/>
                <a:gd name="connsiteY10" fmla="*/ 398583 h 934475"/>
                <a:gd name="connsiteX11" fmla="*/ 1706689 w 2232309"/>
                <a:gd name="connsiteY11" fmla="*/ 620039 h 934475"/>
                <a:gd name="connsiteX12" fmla="*/ 1673351 w 2232309"/>
                <a:gd name="connsiteY12" fmla="*/ 793871 h 934475"/>
                <a:gd name="connsiteX13" fmla="*/ 1559052 w 2232309"/>
                <a:gd name="connsiteY13" fmla="*/ 903408 h 934475"/>
                <a:gd name="connsiteX14" fmla="*/ 1456659 w 2232309"/>
                <a:gd name="connsiteY14" fmla="*/ 934364 h 934475"/>
                <a:gd name="connsiteX15" fmla="*/ 1344739 w 2232309"/>
                <a:gd name="connsiteY15" fmla="*/ 910551 h 934475"/>
                <a:gd name="connsiteX16" fmla="*/ 1189958 w 2232309"/>
                <a:gd name="connsiteY16" fmla="*/ 834351 h 934475"/>
                <a:gd name="connsiteX17" fmla="*/ 1080421 w 2232309"/>
                <a:gd name="connsiteY17" fmla="*/ 734339 h 934475"/>
                <a:gd name="connsiteX18" fmla="*/ 970883 w 2232309"/>
                <a:gd name="connsiteY18" fmla="*/ 631945 h 934475"/>
                <a:gd name="connsiteX19" fmla="*/ 818483 w 2232309"/>
                <a:gd name="connsiteY19" fmla="*/ 486689 h 934475"/>
                <a:gd name="connsiteX20" fmla="*/ 656558 w 2232309"/>
                <a:gd name="connsiteY20" fmla="*/ 360483 h 934475"/>
                <a:gd name="connsiteX21" fmla="*/ 537496 w 2232309"/>
                <a:gd name="connsiteY21" fmla="*/ 262851 h 934475"/>
                <a:gd name="connsiteX22" fmla="*/ 13621 w 2232309"/>
                <a:gd name="connsiteY22" fmla="*/ 298570 h 934475"/>
                <a:gd name="connsiteX23" fmla="*/ 18383 w 2232309"/>
                <a:gd name="connsiteY23" fmla="*/ 219989 h 934475"/>
                <a:gd name="connsiteX24" fmla="*/ 501777 w 2232309"/>
                <a:gd name="connsiteY24" fmla="*/ 219988 h 934475"/>
                <a:gd name="connsiteX25" fmla="*/ 613696 w 2232309"/>
                <a:gd name="connsiteY25" fmla="*/ 215226 h 934475"/>
                <a:gd name="connsiteX26" fmla="*/ 723233 w 2232309"/>
                <a:gd name="connsiteY26" fmla="*/ 222370 h 934475"/>
                <a:gd name="connsiteX27" fmla="*/ 847058 w 2232309"/>
                <a:gd name="connsiteY27" fmla="*/ 217608 h 934475"/>
                <a:gd name="connsiteX28" fmla="*/ 1259014 w 2232309"/>
                <a:gd name="connsiteY28" fmla="*/ 310476 h 934475"/>
                <a:gd name="connsiteX29" fmla="*/ 1404271 w 2232309"/>
                <a:gd name="connsiteY29" fmla="*/ 179508 h 934475"/>
                <a:gd name="connsiteX30" fmla="*/ 1540002 w 2232309"/>
                <a:gd name="connsiteY30" fmla="*/ 172364 h 934475"/>
                <a:gd name="connsiteX31" fmla="*/ 1592389 w 2232309"/>
                <a:gd name="connsiteY31" fmla="*/ 165220 h 934475"/>
                <a:gd name="connsiteX32" fmla="*/ 1637633 w 2232309"/>
                <a:gd name="connsiteY32" fmla="*/ 100926 h 934475"/>
                <a:gd name="connsiteX33" fmla="*/ 1697164 w 2232309"/>
                <a:gd name="connsiteY33" fmla="*/ 79495 h 934475"/>
                <a:gd name="connsiteX34" fmla="*/ 1756696 w 2232309"/>
                <a:gd name="connsiteY34" fmla="*/ 29489 h 934475"/>
                <a:gd name="connsiteX35" fmla="*/ 1790033 w 2232309"/>
                <a:gd name="connsiteY35" fmla="*/ 914 h 934475"/>
                <a:gd name="connsiteX36" fmla="*/ 1840039 w 2232309"/>
                <a:gd name="connsiteY36" fmla="*/ 62826 h 934475"/>
                <a:gd name="connsiteX37" fmla="*/ 1873377 w 2232309"/>
                <a:gd name="connsiteY37" fmla="*/ 98545 h 934475"/>
                <a:gd name="connsiteX38" fmla="*/ 1913858 w 2232309"/>
                <a:gd name="connsiteY38" fmla="*/ 122358 h 934475"/>
                <a:gd name="connsiteX39" fmla="*/ 2023396 w 2232309"/>
                <a:gd name="connsiteY39" fmla="*/ 112833 h 934475"/>
                <a:gd name="connsiteX0" fmla="*/ 2023396 w 2232309"/>
                <a:gd name="connsiteY0" fmla="*/ 112833 h 934475"/>
                <a:gd name="connsiteX1" fmla="*/ 2206752 w 2232309"/>
                <a:gd name="connsiteY1" fmla="*/ 362864 h 934475"/>
                <a:gd name="connsiteX2" fmla="*/ 2230564 w 2232309"/>
                <a:gd name="connsiteY2" fmla="*/ 450970 h 934475"/>
                <a:gd name="connsiteX3" fmla="*/ 2204370 w 2232309"/>
                <a:gd name="connsiteY3" fmla="*/ 520026 h 934475"/>
                <a:gd name="connsiteX4" fmla="*/ 2142458 w 2232309"/>
                <a:gd name="connsiteY4" fmla="*/ 527170 h 934475"/>
                <a:gd name="connsiteX5" fmla="*/ 2049589 w 2232309"/>
                <a:gd name="connsiteY5" fmla="*/ 489070 h 934475"/>
                <a:gd name="connsiteX6" fmla="*/ 1880521 w 2232309"/>
                <a:gd name="connsiteY6" fmla="*/ 362864 h 934475"/>
                <a:gd name="connsiteX7" fmla="*/ 1732883 w 2232309"/>
                <a:gd name="connsiteY7" fmla="*/ 243801 h 934475"/>
                <a:gd name="connsiteX8" fmla="*/ 1647158 w 2232309"/>
                <a:gd name="connsiteY8" fmla="*/ 222370 h 934475"/>
                <a:gd name="connsiteX9" fmla="*/ 1601914 w 2232309"/>
                <a:gd name="connsiteY9" fmla="*/ 246183 h 934475"/>
                <a:gd name="connsiteX10" fmla="*/ 1649539 w 2232309"/>
                <a:gd name="connsiteY10" fmla="*/ 398583 h 934475"/>
                <a:gd name="connsiteX11" fmla="*/ 1706689 w 2232309"/>
                <a:gd name="connsiteY11" fmla="*/ 620039 h 934475"/>
                <a:gd name="connsiteX12" fmla="*/ 1673351 w 2232309"/>
                <a:gd name="connsiteY12" fmla="*/ 793871 h 934475"/>
                <a:gd name="connsiteX13" fmla="*/ 1559052 w 2232309"/>
                <a:gd name="connsiteY13" fmla="*/ 903408 h 934475"/>
                <a:gd name="connsiteX14" fmla="*/ 1456659 w 2232309"/>
                <a:gd name="connsiteY14" fmla="*/ 934364 h 934475"/>
                <a:gd name="connsiteX15" fmla="*/ 1344739 w 2232309"/>
                <a:gd name="connsiteY15" fmla="*/ 910551 h 934475"/>
                <a:gd name="connsiteX16" fmla="*/ 1189958 w 2232309"/>
                <a:gd name="connsiteY16" fmla="*/ 834351 h 934475"/>
                <a:gd name="connsiteX17" fmla="*/ 1080421 w 2232309"/>
                <a:gd name="connsiteY17" fmla="*/ 734339 h 934475"/>
                <a:gd name="connsiteX18" fmla="*/ 970883 w 2232309"/>
                <a:gd name="connsiteY18" fmla="*/ 631945 h 934475"/>
                <a:gd name="connsiteX19" fmla="*/ 818483 w 2232309"/>
                <a:gd name="connsiteY19" fmla="*/ 486689 h 934475"/>
                <a:gd name="connsiteX20" fmla="*/ 656558 w 2232309"/>
                <a:gd name="connsiteY20" fmla="*/ 360483 h 934475"/>
                <a:gd name="connsiteX21" fmla="*/ 537496 w 2232309"/>
                <a:gd name="connsiteY21" fmla="*/ 262851 h 934475"/>
                <a:gd name="connsiteX22" fmla="*/ 13621 w 2232309"/>
                <a:gd name="connsiteY22" fmla="*/ 298570 h 934475"/>
                <a:gd name="connsiteX23" fmla="*/ 18383 w 2232309"/>
                <a:gd name="connsiteY23" fmla="*/ 219989 h 934475"/>
                <a:gd name="connsiteX24" fmla="*/ 275557 w 2232309"/>
                <a:gd name="connsiteY24" fmla="*/ 212845 h 934475"/>
                <a:gd name="connsiteX25" fmla="*/ 501777 w 2232309"/>
                <a:gd name="connsiteY25" fmla="*/ 219988 h 934475"/>
                <a:gd name="connsiteX26" fmla="*/ 613696 w 2232309"/>
                <a:gd name="connsiteY26" fmla="*/ 215226 h 934475"/>
                <a:gd name="connsiteX27" fmla="*/ 723233 w 2232309"/>
                <a:gd name="connsiteY27" fmla="*/ 222370 h 934475"/>
                <a:gd name="connsiteX28" fmla="*/ 847058 w 2232309"/>
                <a:gd name="connsiteY28" fmla="*/ 217608 h 934475"/>
                <a:gd name="connsiteX29" fmla="*/ 1259014 w 2232309"/>
                <a:gd name="connsiteY29" fmla="*/ 310476 h 934475"/>
                <a:gd name="connsiteX30" fmla="*/ 1404271 w 2232309"/>
                <a:gd name="connsiteY30" fmla="*/ 179508 h 934475"/>
                <a:gd name="connsiteX31" fmla="*/ 1540002 w 2232309"/>
                <a:gd name="connsiteY31" fmla="*/ 172364 h 934475"/>
                <a:gd name="connsiteX32" fmla="*/ 1592389 w 2232309"/>
                <a:gd name="connsiteY32" fmla="*/ 165220 h 934475"/>
                <a:gd name="connsiteX33" fmla="*/ 1637633 w 2232309"/>
                <a:gd name="connsiteY33" fmla="*/ 100926 h 934475"/>
                <a:gd name="connsiteX34" fmla="*/ 1697164 w 2232309"/>
                <a:gd name="connsiteY34" fmla="*/ 79495 h 934475"/>
                <a:gd name="connsiteX35" fmla="*/ 1756696 w 2232309"/>
                <a:gd name="connsiteY35" fmla="*/ 29489 h 934475"/>
                <a:gd name="connsiteX36" fmla="*/ 1790033 w 2232309"/>
                <a:gd name="connsiteY36" fmla="*/ 914 h 934475"/>
                <a:gd name="connsiteX37" fmla="*/ 1840039 w 2232309"/>
                <a:gd name="connsiteY37" fmla="*/ 62826 h 934475"/>
                <a:gd name="connsiteX38" fmla="*/ 1873377 w 2232309"/>
                <a:gd name="connsiteY38" fmla="*/ 98545 h 934475"/>
                <a:gd name="connsiteX39" fmla="*/ 1913858 w 2232309"/>
                <a:gd name="connsiteY39" fmla="*/ 122358 h 934475"/>
                <a:gd name="connsiteX40" fmla="*/ 2023396 w 2232309"/>
                <a:gd name="connsiteY40" fmla="*/ 112833 h 934475"/>
                <a:gd name="connsiteX0" fmla="*/ 2023396 w 2232309"/>
                <a:gd name="connsiteY0" fmla="*/ 112833 h 934475"/>
                <a:gd name="connsiteX1" fmla="*/ 2206752 w 2232309"/>
                <a:gd name="connsiteY1" fmla="*/ 362864 h 934475"/>
                <a:gd name="connsiteX2" fmla="*/ 2230564 w 2232309"/>
                <a:gd name="connsiteY2" fmla="*/ 450970 h 934475"/>
                <a:gd name="connsiteX3" fmla="*/ 2204370 w 2232309"/>
                <a:gd name="connsiteY3" fmla="*/ 520026 h 934475"/>
                <a:gd name="connsiteX4" fmla="*/ 2142458 w 2232309"/>
                <a:gd name="connsiteY4" fmla="*/ 527170 h 934475"/>
                <a:gd name="connsiteX5" fmla="*/ 2049589 w 2232309"/>
                <a:gd name="connsiteY5" fmla="*/ 489070 h 934475"/>
                <a:gd name="connsiteX6" fmla="*/ 1880521 w 2232309"/>
                <a:gd name="connsiteY6" fmla="*/ 362864 h 934475"/>
                <a:gd name="connsiteX7" fmla="*/ 1732883 w 2232309"/>
                <a:gd name="connsiteY7" fmla="*/ 243801 h 934475"/>
                <a:gd name="connsiteX8" fmla="*/ 1647158 w 2232309"/>
                <a:gd name="connsiteY8" fmla="*/ 222370 h 934475"/>
                <a:gd name="connsiteX9" fmla="*/ 1601914 w 2232309"/>
                <a:gd name="connsiteY9" fmla="*/ 246183 h 934475"/>
                <a:gd name="connsiteX10" fmla="*/ 1649539 w 2232309"/>
                <a:gd name="connsiteY10" fmla="*/ 398583 h 934475"/>
                <a:gd name="connsiteX11" fmla="*/ 1706689 w 2232309"/>
                <a:gd name="connsiteY11" fmla="*/ 620039 h 934475"/>
                <a:gd name="connsiteX12" fmla="*/ 1673351 w 2232309"/>
                <a:gd name="connsiteY12" fmla="*/ 793871 h 934475"/>
                <a:gd name="connsiteX13" fmla="*/ 1559052 w 2232309"/>
                <a:gd name="connsiteY13" fmla="*/ 903408 h 934475"/>
                <a:gd name="connsiteX14" fmla="*/ 1456659 w 2232309"/>
                <a:gd name="connsiteY14" fmla="*/ 934364 h 934475"/>
                <a:gd name="connsiteX15" fmla="*/ 1344739 w 2232309"/>
                <a:gd name="connsiteY15" fmla="*/ 910551 h 934475"/>
                <a:gd name="connsiteX16" fmla="*/ 1189958 w 2232309"/>
                <a:gd name="connsiteY16" fmla="*/ 834351 h 934475"/>
                <a:gd name="connsiteX17" fmla="*/ 1080421 w 2232309"/>
                <a:gd name="connsiteY17" fmla="*/ 734339 h 934475"/>
                <a:gd name="connsiteX18" fmla="*/ 970883 w 2232309"/>
                <a:gd name="connsiteY18" fmla="*/ 631945 h 934475"/>
                <a:gd name="connsiteX19" fmla="*/ 818483 w 2232309"/>
                <a:gd name="connsiteY19" fmla="*/ 486689 h 934475"/>
                <a:gd name="connsiteX20" fmla="*/ 656558 w 2232309"/>
                <a:gd name="connsiteY20" fmla="*/ 360483 h 934475"/>
                <a:gd name="connsiteX21" fmla="*/ 537496 w 2232309"/>
                <a:gd name="connsiteY21" fmla="*/ 262851 h 934475"/>
                <a:gd name="connsiteX22" fmla="*/ 13621 w 2232309"/>
                <a:gd name="connsiteY22" fmla="*/ 298570 h 934475"/>
                <a:gd name="connsiteX23" fmla="*/ 18383 w 2232309"/>
                <a:gd name="connsiteY23" fmla="*/ 219989 h 934475"/>
                <a:gd name="connsiteX24" fmla="*/ 311276 w 2232309"/>
                <a:gd name="connsiteY24" fmla="*/ 208083 h 934475"/>
                <a:gd name="connsiteX25" fmla="*/ 501777 w 2232309"/>
                <a:gd name="connsiteY25" fmla="*/ 219988 h 934475"/>
                <a:gd name="connsiteX26" fmla="*/ 613696 w 2232309"/>
                <a:gd name="connsiteY26" fmla="*/ 215226 h 934475"/>
                <a:gd name="connsiteX27" fmla="*/ 723233 w 2232309"/>
                <a:gd name="connsiteY27" fmla="*/ 222370 h 934475"/>
                <a:gd name="connsiteX28" fmla="*/ 847058 w 2232309"/>
                <a:gd name="connsiteY28" fmla="*/ 217608 h 934475"/>
                <a:gd name="connsiteX29" fmla="*/ 1259014 w 2232309"/>
                <a:gd name="connsiteY29" fmla="*/ 310476 h 934475"/>
                <a:gd name="connsiteX30" fmla="*/ 1404271 w 2232309"/>
                <a:gd name="connsiteY30" fmla="*/ 179508 h 934475"/>
                <a:gd name="connsiteX31" fmla="*/ 1540002 w 2232309"/>
                <a:gd name="connsiteY31" fmla="*/ 172364 h 934475"/>
                <a:gd name="connsiteX32" fmla="*/ 1592389 w 2232309"/>
                <a:gd name="connsiteY32" fmla="*/ 165220 h 934475"/>
                <a:gd name="connsiteX33" fmla="*/ 1637633 w 2232309"/>
                <a:gd name="connsiteY33" fmla="*/ 100926 h 934475"/>
                <a:gd name="connsiteX34" fmla="*/ 1697164 w 2232309"/>
                <a:gd name="connsiteY34" fmla="*/ 79495 h 934475"/>
                <a:gd name="connsiteX35" fmla="*/ 1756696 w 2232309"/>
                <a:gd name="connsiteY35" fmla="*/ 29489 h 934475"/>
                <a:gd name="connsiteX36" fmla="*/ 1790033 w 2232309"/>
                <a:gd name="connsiteY36" fmla="*/ 914 h 934475"/>
                <a:gd name="connsiteX37" fmla="*/ 1840039 w 2232309"/>
                <a:gd name="connsiteY37" fmla="*/ 62826 h 934475"/>
                <a:gd name="connsiteX38" fmla="*/ 1873377 w 2232309"/>
                <a:gd name="connsiteY38" fmla="*/ 98545 h 934475"/>
                <a:gd name="connsiteX39" fmla="*/ 1913858 w 2232309"/>
                <a:gd name="connsiteY39" fmla="*/ 122358 h 934475"/>
                <a:gd name="connsiteX40" fmla="*/ 2023396 w 2232309"/>
                <a:gd name="connsiteY40" fmla="*/ 112833 h 934475"/>
                <a:gd name="connsiteX0" fmla="*/ 2023396 w 2232309"/>
                <a:gd name="connsiteY0" fmla="*/ 112833 h 934475"/>
                <a:gd name="connsiteX1" fmla="*/ 2206752 w 2232309"/>
                <a:gd name="connsiteY1" fmla="*/ 362864 h 934475"/>
                <a:gd name="connsiteX2" fmla="*/ 2230564 w 2232309"/>
                <a:gd name="connsiteY2" fmla="*/ 450970 h 934475"/>
                <a:gd name="connsiteX3" fmla="*/ 2204370 w 2232309"/>
                <a:gd name="connsiteY3" fmla="*/ 520026 h 934475"/>
                <a:gd name="connsiteX4" fmla="*/ 2142458 w 2232309"/>
                <a:gd name="connsiteY4" fmla="*/ 527170 h 934475"/>
                <a:gd name="connsiteX5" fmla="*/ 2049589 w 2232309"/>
                <a:gd name="connsiteY5" fmla="*/ 489070 h 934475"/>
                <a:gd name="connsiteX6" fmla="*/ 1880521 w 2232309"/>
                <a:gd name="connsiteY6" fmla="*/ 362864 h 934475"/>
                <a:gd name="connsiteX7" fmla="*/ 1732883 w 2232309"/>
                <a:gd name="connsiteY7" fmla="*/ 243801 h 934475"/>
                <a:gd name="connsiteX8" fmla="*/ 1647158 w 2232309"/>
                <a:gd name="connsiteY8" fmla="*/ 222370 h 934475"/>
                <a:gd name="connsiteX9" fmla="*/ 1601914 w 2232309"/>
                <a:gd name="connsiteY9" fmla="*/ 246183 h 934475"/>
                <a:gd name="connsiteX10" fmla="*/ 1649539 w 2232309"/>
                <a:gd name="connsiteY10" fmla="*/ 398583 h 934475"/>
                <a:gd name="connsiteX11" fmla="*/ 1706689 w 2232309"/>
                <a:gd name="connsiteY11" fmla="*/ 620039 h 934475"/>
                <a:gd name="connsiteX12" fmla="*/ 1673351 w 2232309"/>
                <a:gd name="connsiteY12" fmla="*/ 793871 h 934475"/>
                <a:gd name="connsiteX13" fmla="*/ 1559052 w 2232309"/>
                <a:gd name="connsiteY13" fmla="*/ 903408 h 934475"/>
                <a:gd name="connsiteX14" fmla="*/ 1456659 w 2232309"/>
                <a:gd name="connsiteY14" fmla="*/ 934364 h 934475"/>
                <a:gd name="connsiteX15" fmla="*/ 1344739 w 2232309"/>
                <a:gd name="connsiteY15" fmla="*/ 910551 h 934475"/>
                <a:gd name="connsiteX16" fmla="*/ 1189958 w 2232309"/>
                <a:gd name="connsiteY16" fmla="*/ 834351 h 934475"/>
                <a:gd name="connsiteX17" fmla="*/ 1080421 w 2232309"/>
                <a:gd name="connsiteY17" fmla="*/ 734339 h 934475"/>
                <a:gd name="connsiteX18" fmla="*/ 970883 w 2232309"/>
                <a:gd name="connsiteY18" fmla="*/ 631945 h 934475"/>
                <a:gd name="connsiteX19" fmla="*/ 818483 w 2232309"/>
                <a:gd name="connsiteY19" fmla="*/ 486689 h 934475"/>
                <a:gd name="connsiteX20" fmla="*/ 656558 w 2232309"/>
                <a:gd name="connsiteY20" fmla="*/ 360483 h 934475"/>
                <a:gd name="connsiteX21" fmla="*/ 537496 w 2232309"/>
                <a:gd name="connsiteY21" fmla="*/ 262851 h 934475"/>
                <a:gd name="connsiteX22" fmla="*/ 13621 w 2232309"/>
                <a:gd name="connsiteY22" fmla="*/ 298570 h 934475"/>
                <a:gd name="connsiteX23" fmla="*/ 18383 w 2232309"/>
                <a:gd name="connsiteY23" fmla="*/ 219989 h 934475"/>
                <a:gd name="connsiteX24" fmla="*/ 139826 w 2232309"/>
                <a:gd name="connsiteY24" fmla="*/ 205701 h 934475"/>
                <a:gd name="connsiteX25" fmla="*/ 311276 w 2232309"/>
                <a:gd name="connsiteY25" fmla="*/ 208083 h 934475"/>
                <a:gd name="connsiteX26" fmla="*/ 501777 w 2232309"/>
                <a:gd name="connsiteY26" fmla="*/ 219988 h 934475"/>
                <a:gd name="connsiteX27" fmla="*/ 613696 w 2232309"/>
                <a:gd name="connsiteY27" fmla="*/ 215226 h 934475"/>
                <a:gd name="connsiteX28" fmla="*/ 723233 w 2232309"/>
                <a:gd name="connsiteY28" fmla="*/ 222370 h 934475"/>
                <a:gd name="connsiteX29" fmla="*/ 847058 w 2232309"/>
                <a:gd name="connsiteY29" fmla="*/ 217608 h 934475"/>
                <a:gd name="connsiteX30" fmla="*/ 1259014 w 2232309"/>
                <a:gd name="connsiteY30" fmla="*/ 310476 h 934475"/>
                <a:gd name="connsiteX31" fmla="*/ 1404271 w 2232309"/>
                <a:gd name="connsiteY31" fmla="*/ 179508 h 934475"/>
                <a:gd name="connsiteX32" fmla="*/ 1540002 w 2232309"/>
                <a:gd name="connsiteY32" fmla="*/ 172364 h 934475"/>
                <a:gd name="connsiteX33" fmla="*/ 1592389 w 2232309"/>
                <a:gd name="connsiteY33" fmla="*/ 165220 h 934475"/>
                <a:gd name="connsiteX34" fmla="*/ 1637633 w 2232309"/>
                <a:gd name="connsiteY34" fmla="*/ 100926 h 934475"/>
                <a:gd name="connsiteX35" fmla="*/ 1697164 w 2232309"/>
                <a:gd name="connsiteY35" fmla="*/ 79495 h 934475"/>
                <a:gd name="connsiteX36" fmla="*/ 1756696 w 2232309"/>
                <a:gd name="connsiteY36" fmla="*/ 29489 h 934475"/>
                <a:gd name="connsiteX37" fmla="*/ 1790033 w 2232309"/>
                <a:gd name="connsiteY37" fmla="*/ 914 h 934475"/>
                <a:gd name="connsiteX38" fmla="*/ 1840039 w 2232309"/>
                <a:gd name="connsiteY38" fmla="*/ 62826 h 934475"/>
                <a:gd name="connsiteX39" fmla="*/ 1873377 w 2232309"/>
                <a:gd name="connsiteY39" fmla="*/ 98545 h 934475"/>
                <a:gd name="connsiteX40" fmla="*/ 1913858 w 2232309"/>
                <a:gd name="connsiteY40" fmla="*/ 122358 h 934475"/>
                <a:gd name="connsiteX41" fmla="*/ 2023396 w 2232309"/>
                <a:gd name="connsiteY41" fmla="*/ 112833 h 934475"/>
                <a:gd name="connsiteX0" fmla="*/ 2023396 w 2232309"/>
                <a:gd name="connsiteY0" fmla="*/ 112833 h 934475"/>
                <a:gd name="connsiteX1" fmla="*/ 2206752 w 2232309"/>
                <a:gd name="connsiteY1" fmla="*/ 362864 h 934475"/>
                <a:gd name="connsiteX2" fmla="*/ 2230564 w 2232309"/>
                <a:gd name="connsiteY2" fmla="*/ 450970 h 934475"/>
                <a:gd name="connsiteX3" fmla="*/ 2204370 w 2232309"/>
                <a:gd name="connsiteY3" fmla="*/ 520026 h 934475"/>
                <a:gd name="connsiteX4" fmla="*/ 2142458 w 2232309"/>
                <a:gd name="connsiteY4" fmla="*/ 527170 h 934475"/>
                <a:gd name="connsiteX5" fmla="*/ 2049589 w 2232309"/>
                <a:gd name="connsiteY5" fmla="*/ 489070 h 934475"/>
                <a:gd name="connsiteX6" fmla="*/ 1880521 w 2232309"/>
                <a:gd name="connsiteY6" fmla="*/ 362864 h 934475"/>
                <a:gd name="connsiteX7" fmla="*/ 1732883 w 2232309"/>
                <a:gd name="connsiteY7" fmla="*/ 243801 h 934475"/>
                <a:gd name="connsiteX8" fmla="*/ 1647158 w 2232309"/>
                <a:gd name="connsiteY8" fmla="*/ 222370 h 934475"/>
                <a:gd name="connsiteX9" fmla="*/ 1601914 w 2232309"/>
                <a:gd name="connsiteY9" fmla="*/ 246183 h 934475"/>
                <a:gd name="connsiteX10" fmla="*/ 1649539 w 2232309"/>
                <a:gd name="connsiteY10" fmla="*/ 398583 h 934475"/>
                <a:gd name="connsiteX11" fmla="*/ 1706689 w 2232309"/>
                <a:gd name="connsiteY11" fmla="*/ 620039 h 934475"/>
                <a:gd name="connsiteX12" fmla="*/ 1673351 w 2232309"/>
                <a:gd name="connsiteY12" fmla="*/ 793871 h 934475"/>
                <a:gd name="connsiteX13" fmla="*/ 1559052 w 2232309"/>
                <a:gd name="connsiteY13" fmla="*/ 903408 h 934475"/>
                <a:gd name="connsiteX14" fmla="*/ 1456659 w 2232309"/>
                <a:gd name="connsiteY14" fmla="*/ 934364 h 934475"/>
                <a:gd name="connsiteX15" fmla="*/ 1344739 w 2232309"/>
                <a:gd name="connsiteY15" fmla="*/ 910551 h 934475"/>
                <a:gd name="connsiteX16" fmla="*/ 1189958 w 2232309"/>
                <a:gd name="connsiteY16" fmla="*/ 834351 h 934475"/>
                <a:gd name="connsiteX17" fmla="*/ 1080421 w 2232309"/>
                <a:gd name="connsiteY17" fmla="*/ 734339 h 934475"/>
                <a:gd name="connsiteX18" fmla="*/ 970883 w 2232309"/>
                <a:gd name="connsiteY18" fmla="*/ 631945 h 934475"/>
                <a:gd name="connsiteX19" fmla="*/ 818483 w 2232309"/>
                <a:gd name="connsiteY19" fmla="*/ 486689 h 934475"/>
                <a:gd name="connsiteX20" fmla="*/ 656558 w 2232309"/>
                <a:gd name="connsiteY20" fmla="*/ 360483 h 934475"/>
                <a:gd name="connsiteX21" fmla="*/ 537496 w 2232309"/>
                <a:gd name="connsiteY21" fmla="*/ 262851 h 934475"/>
                <a:gd name="connsiteX22" fmla="*/ 13621 w 2232309"/>
                <a:gd name="connsiteY22" fmla="*/ 298570 h 934475"/>
                <a:gd name="connsiteX23" fmla="*/ 18383 w 2232309"/>
                <a:gd name="connsiteY23" fmla="*/ 219989 h 934475"/>
                <a:gd name="connsiteX24" fmla="*/ 139826 w 2232309"/>
                <a:gd name="connsiteY24" fmla="*/ 243801 h 934475"/>
                <a:gd name="connsiteX25" fmla="*/ 311276 w 2232309"/>
                <a:gd name="connsiteY25" fmla="*/ 208083 h 934475"/>
                <a:gd name="connsiteX26" fmla="*/ 501777 w 2232309"/>
                <a:gd name="connsiteY26" fmla="*/ 219988 h 934475"/>
                <a:gd name="connsiteX27" fmla="*/ 613696 w 2232309"/>
                <a:gd name="connsiteY27" fmla="*/ 215226 h 934475"/>
                <a:gd name="connsiteX28" fmla="*/ 723233 w 2232309"/>
                <a:gd name="connsiteY28" fmla="*/ 222370 h 934475"/>
                <a:gd name="connsiteX29" fmla="*/ 847058 w 2232309"/>
                <a:gd name="connsiteY29" fmla="*/ 217608 h 934475"/>
                <a:gd name="connsiteX30" fmla="*/ 1259014 w 2232309"/>
                <a:gd name="connsiteY30" fmla="*/ 310476 h 934475"/>
                <a:gd name="connsiteX31" fmla="*/ 1404271 w 2232309"/>
                <a:gd name="connsiteY31" fmla="*/ 179508 h 934475"/>
                <a:gd name="connsiteX32" fmla="*/ 1540002 w 2232309"/>
                <a:gd name="connsiteY32" fmla="*/ 172364 h 934475"/>
                <a:gd name="connsiteX33" fmla="*/ 1592389 w 2232309"/>
                <a:gd name="connsiteY33" fmla="*/ 165220 h 934475"/>
                <a:gd name="connsiteX34" fmla="*/ 1637633 w 2232309"/>
                <a:gd name="connsiteY34" fmla="*/ 100926 h 934475"/>
                <a:gd name="connsiteX35" fmla="*/ 1697164 w 2232309"/>
                <a:gd name="connsiteY35" fmla="*/ 79495 h 934475"/>
                <a:gd name="connsiteX36" fmla="*/ 1756696 w 2232309"/>
                <a:gd name="connsiteY36" fmla="*/ 29489 h 934475"/>
                <a:gd name="connsiteX37" fmla="*/ 1790033 w 2232309"/>
                <a:gd name="connsiteY37" fmla="*/ 914 h 934475"/>
                <a:gd name="connsiteX38" fmla="*/ 1840039 w 2232309"/>
                <a:gd name="connsiteY38" fmla="*/ 62826 h 934475"/>
                <a:gd name="connsiteX39" fmla="*/ 1873377 w 2232309"/>
                <a:gd name="connsiteY39" fmla="*/ 98545 h 934475"/>
                <a:gd name="connsiteX40" fmla="*/ 1913858 w 2232309"/>
                <a:gd name="connsiteY40" fmla="*/ 122358 h 934475"/>
                <a:gd name="connsiteX41" fmla="*/ 2023396 w 2232309"/>
                <a:gd name="connsiteY41" fmla="*/ 112833 h 934475"/>
                <a:gd name="connsiteX0" fmla="*/ 2023396 w 2232309"/>
                <a:gd name="connsiteY0" fmla="*/ 112833 h 934475"/>
                <a:gd name="connsiteX1" fmla="*/ 2206752 w 2232309"/>
                <a:gd name="connsiteY1" fmla="*/ 362864 h 934475"/>
                <a:gd name="connsiteX2" fmla="*/ 2230564 w 2232309"/>
                <a:gd name="connsiteY2" fmla="*/ 450970 h 934475"/>
                <a:gd name="connsiteX3" fmla="*/ 2204370 w 2232309"/>
                <a:gd name="connsiteY3" fmla="*/ 520026 h 934475"/>
                <a:gd name="connsiteX4" fmla="*/ 2142458 w 2232309"/>
                <a:gd name="connsiteY4" fmla="*/ 527170 h 934475"/>
                <a:gd name="connsiteX5" fmla="*/ 2049589 w 2232309"/>
                <a:gd name="connsiteY5" fmla="*/ 489070 h 934475"/>
                <a:gd name="connsiteX6" fmla="*/ 1880521 w 2232309"/>
                <a:gd name="connsiteY6" fmla="*/ 362864 h 934475"/>
                <a:gd name="connsiteX7" fmla="*/ 1732883 w 2232309"/>
                <a:gd name="connsiteY7" fmla="*/ 243801 h 934475"/>
                <a:gd name="connsiteX8" fmla="*/ 1647158 w 2232309"/>
                <a:gd name="connsiteY8" fmla="*/ 222370 h 934475"/>
                <a:gd name="connsiteX9" fmla="*/ 1601914 w 2232309"/>
                <a:gd name="connsiteY9" fmla="*/ 246183 h 934475"/>
                <a:gd name="connsiteX10" fmla="*/ 1649539 w 2232309"/>
                <a:gd name="connsiteY10" fmla="*/ 398583 h 934475"/>
                <a:gd name="connsiteX11" fmla="*/ 1706689 w 2232309"/>
                <a:gd name="connsiteY11" fmla="*/ 620039 h 934475"/>
                <a:gd name="connsiteX12" fmla="*/ 1673351 w 2232309"/>
                <a:gd name="connsiteY12" fmla="*/ 793871 h 934475"/>
                <a:gd name="connsiteX13" fmla="*/ 1559052 w 2232309"/>
                <a:gd name="connsiteY13" fmla="*/ 903408 h 934475"/>
                <a:gd name="connsiteX14" fmla="*/ 1456659 w 2232309"/>
                <a:gd name="connsiteY14" fmla="*/ 934364 h 934475"/>
                <a:gd name="connsiteX15" fmla="*/ 1344739 w 2232309"/>
                <a:gd name="connsiteY15" fmla="*/ 910551 h 934475"/>
                <a:gd name="connsiteX16" fmla="*/ 1189958 w 2232309"/>
                <a:gd name="connsiteY16" fmla="*/ 834351 h 934475"/>
                <a:gd name="connsiteX17" fmla="*/ 1080421 w 2232309"/>
                <a:gd name="connsiteY17" fmla="*/ 734339 h 934475"/>
                <a:gd name="connsiteX18" fmla="*/ 970883 w 2232309"/>
                <a:gd name="connsiteY18" fmla="*/ 631945 h 934475"/>
                <a:gd name="connsiteX19" fmla="*/ 818483 w 2232309"/>
                <a:gd name="connsiteY19" fmla="*/ 486689 h 934475"/>
                <a:gd name="connsiteX20" fmla="*/ 656558 w 2232309"/>
                <a:gd name="connsiteY20" fmla="*/ 360483 h 934475"/>
                <a:gd name="connsiteX21" fmla="*/ 537496 w 2232309"/>
                <a:gd name="connsiteY21" fmla="*/ 262851 h 934475"/>
                <a:gd name="connsiteX22" fmla="*/ 13621 w 2232309"/>
                <a:gd name="connsiteY22" fmla="*/ 298570 h 934475"/>
                <a:gd name="connsiteX23" fmla="*/ 18383 w 2232309"/>
                <a:gd name="connsiteY23" fmla="*/ 219989 h 934475"/>
                <a:gd name="connsiteX24" fmla="*/ 139826 w 2232309"/>
                <a:gd name="connsiteY24" fmla="*/ 222370 h 934475"/>
                <a:gd name="connsiteX25" fmla="*/ 311276 w 2232309"/>
                <a:gd name="connsiteY25" fmla="*/ 208083 h 934475"/>
                <a:gd name="connsiteX26" fmla="*/ 501777 w 2232309"/>
                <a:gd name="connsiteY26" fmla="*/ 219988 h 934475"/>
                <a:gd name="connsiteX27" fmla="*/ 613696 w 2232309"/>
                <a:gd name="connsiteY27" fmla="*/ 215226 h 934475"/>
                <a:gd name="connsiteX28" fmla="*/ 723233 w 2232309"/>
                <a:gd name="connsiteY28" fmla="*/ 222370 h 934475"/>
                <a:gd name="connsiteX29" fmla="*/ 847058 w 2232309"/>
                <a:gd name="connsiteY29" fmla="*/ 217608 h 934475"/>
                <a:gd name="connsiteX30" fmla="*/ 1259014 w 2232309"/>
                <a:gd name="connsiteY30" fmla="*/ 310476 h 934475"/>
                <a:gd name="connsiteX31" fmla="*/ 1404271 w 2232309"/>
                <a:gd name="connsiteY31" fmla="*/ 179508 h 934475"/>
                <a:gd name="connsiteX32" fmla="*/ 1540002 w 2232309"/>
                <a:gd name="connsiteY32" fmla="*/ 172364 h 934475"/>
                <a:gd name="connsiteX33" fmla="*/ 1592389 w 2232309"/>
                <a:gd name="connsiteY33" fmla="*/ 165220 h 934475"/>
                <a:gd name="connsiteX34" fmla="*/ 1637633 w 2232309"/>
                <a:gd name="connsiteY34" fmla="*/ 100926 h 934475"/>
                <a:gd name="connsiteX35" fmla="*/ 1697164 w 2232309"/>
                <a:gd name="connsiteY35" fmla="*/ 79495 h 934475"/>
                <a:gd name="connsiteX36" fmla="*/ 1756696 w 2232309"/>
                <a:gd name="connsiteY36" fmla="*/ 29489 h 934475"/>
                <a:gd name="connsiteX37" fmla="*/ 1790033 w 2232309"/>
                <a:gd name="connsiteY37" fmla="*/ 914 h 934475"/>
                <a:gd name="connsiteX38" fmla="*/ 1840039 w 2232309"/>
                <a:gd name="connsiteY38" fmla="*/ 62826 h 934475"/>
                <a:gd name="connsiteX39" fmla="*/ 1873377 w 2232309"/>
                <a:gd name="connsiteY39" fmla="*/ 98545 h 934475"/>
                <a:gd name="connsiteX40" fmla="*/ 1913858 w 2232309"/>
                <a:gd name="connsiteY40" fmla="*/ 122358 h 934475"/>
                <a:gd name="connsiteX41" fmla="*/ 2023396 w 2232309"/>
                <a:gd name="connsiteY41" fmla="*/ 112833 h 934475"/>
                <a:gd name="connsiteX0" fmla="*/ 2023396 w 2232309"/>
                <a:gd name="connsiteY0" fmla="*/ 112833 h 934475"/>
                <a:gd name="connsiteX1" fmla="*/ 2206752 w 2232309"/>
                <a:gd name="connsiteY1" fmla="*/ 362864 h 934475"/>
                <a:gd name="connsiteX2" fmla="*/ 2230564 w 2232309"/>
                <a:gd name="connsiteY2" fmla="*/ 450970 h 934475"/>
                <a:gd name="connsiteX3" fmla="*/ 2204370 w 2232309"/>
                <a:gd name="connsiteY3" fmla="*/ 520026 h 934475"/>
                <a:gd name="connsiteX4" fmla="*/ 2142458 w 2232309"/>
                <a:gd name="connsiteY4" fmla="*/ 527170 h 934475"/>
                <a:gd name="connsiteX5" fmla="*/ 2049589 w 2232309"/>
                <a:gd name="connsiteY5" fmla="*/ 489070 h 934475"/>
                <a:gd name="connsiteX6" fmla="*/ 1880521 w 2232309"/>
                <a:gd name="connsiteY6" fmla="*/ 362864 h 934475"/>
                <a:gd name="connsiteX7" fmla="*/ 1732883 w 2232309"/>
                <a:gd name="connsiteY7" fmla="*/ 243801 h 934475"/>
                <a:gd name="connsiteX8" fmla="*/ 1647158 w 2232309"/>
                <a:gd name="connsiteY8" fmla="*/ 222370 h 934475"/>
                <a:gd name="connsiteX9" fmla="*/ 1601914 w 2232309"/>
                <a:gd name="connsiteY9" fmla="*/ 246183 h 934475"/>
                <a:gd name="connsiteX10" fmla="*/ 1649539 w 2232309"/>
                <a:gd name="connsiteY10" fmla="*/ 398583 h 934475"/>
                <a:gd name="connsiteX11" fmla="*/ 1706689 w 2232309"/>
                <a:gd name="connsiteY11" fmla="*/ 620039 h 934475"/>
                <a:gd name="connsiteX12" fmla="*/ 1673351 w 2232309"/>
                <a:gd name="connsiteY12" fmla="*/ 793871 h 934475"/>
                <a:gd name="connsiteX13" fmla="*/ 1559052 w 2232309"/>
                <a:gd name="connsiteY13" fmla="*/ 903408 h 934475"/>
                <a:gd name="connsiteX14" fmla="*/ 1456659 w 2232309"/>
                <a:gd name="connsiteY14" fmla="*/ 934364 h 934475"/>
                <a:gd name="connsiteX15" fmla="*/ 1344739 w 2232309"/>
                <a:gd name="connsiteY15" fmla="*/ 910551 h 934475"/>
                <a:gd name="connsiteX16" fmla="*/ 1189958 w 2232309"/>
                <a:gd name="connsiteY16" fmla="*/ 834351 h 934475"/>
                <a:gd name="connsiteX17" fmla="*/ 1080421 w 2232309"/>
                <a:gd name="connsiteY17" fmla="*/ 734339 h 934475"/>
                <a:gd name="connsiteX18" fmla="*/ 970883 w 2232309"/>
                <a:gd name="connsiteY18" fmla="*/ 631945 h 934475"/>
                <a:gd name="connsiteX19" fmla="*/ 818483 w 2232309"/>
                <a:gd name="connsiteY19" fmla="*/ 486689 h 934475"/>
                <a:gd name="connsiteX20" fmla="*/ 656558 w 2232309"/>
                <a:gd name="connsiteY20" fmla="*/ 360483 h 934475"/>
                <a:gd name="connsiteX21" fmla="*/ 537496 w 2232309"/>
                <a:gd name="connsiteY21" fmla="*/ 262851 h 934475"/>
                <a:gd name="connsiteX22" fmla="*/ 13621 w 2232309"/>
                <a:gd name="connsiteY22" fmla="*/ 298570 h 934475"/>
                <a:gd name="connsiteX23" fmla="*/ 18383 w 2232309"/>
                <a:gd name="connsiteY23" fmla="*/ 219989 h 934475"/>
                <a:gd name="connsiteX24" fmla="*/ 139826 w 2232309"/>
                <a:gd name="connsiteY24" fmla="*/ 222370 h 934475"/>
                <a:gd name="connsiteX25" fmla="*/ 270795 w 2232309"/>
                <a:gd name="connsiteY25" fmla="*/ 208083 h 934475"/>
                <a:gd name="connsiteX26" fmla="*/ 501777 w 2232309"/>
                <a:gd name="connsiteY26" fmla="*/ 219988 h 934475"/>
                <a:gd name="connsiteX27" fmla="*/ 613696 w 2232309"/>
                <a:gd name="connsiteY27" fmla="*/ 215226 h 934475"/>
                <a:gd name="connsiteX28" fmla="*/ 723233 w 2232309"/>
                <a:gd name="connsiteY28" fmla="*/ 222370 h 934475"/>
                <a:gd name="connsiteX29" fmla="*/ 847058 w 2232309"/>
                <a:gd name="connsiteY29" fmla="*/ 217608 h 934475"/>
                <a:gd name="connsiteX30" fmla="*/ 1259014 w 2232309"/>
                <a:gd name="connsiteY30" fmla="*/ 310476 h 934475"/>
                <a:gd name="connsiteX31" fmla="*/ 1404271 w 2232309"/>
                <a:gd name="connsiteY31" fmla="*/ 179508 h 934475"/>
                <a:gd name="connsiteX32" fmla="*/ 1540002 w 2232309"/>
                <a:gd name="connsiteY32" fmla="*/ 172364 h 934475"/>
                <a:gd name="connsiteX33" fmla="*/ 1592389 w 2232309"/>
                <a:gd name="connsiteY33" fmla="*/ 165220 h 934475"/>
                <a:gd name="connsiteX34" fmla="*/ 1637633 w 2232309"/>
                <a:gd name="connsiteY34" fmla="*/ 100926 h 934475"/>
                <a:gd name="connsiteX35" fmla="*/ 1697164 w 2232309"/>
                <a:gd name="connsiteY35" fmla="*/ 79495 h 934475"/>
                <a:gd name="connsiteX36" fmla="*/ 1756696 w 2232309"/>
                <a:gd name="connsiteY36" fmla="*/ 29489 h 934475"/>
                <a:gd name="connsiteX37" fmla="*/ 1790033 w 2232309"/>
                <a:gd name="connsiteY37" fmla="*/ 914 h 934475"/>
                <a:gd name="connsiteX38" fmla="*/ 1840039 w 2232309"/>
                <a:gd name="connsiteY38" fmla="*/ 62826 h 934475"/>
                <a:gd name="connsiteX39" fmla="*/ 1873377 w 2232309"/>
                <a:gd name="connsiteY39" fmla="*/ 98545 h 934475"/>
                <a:gd name="connsiteX40" fmla="*/ 1913858 w 2232309"/>
                <a:gd name="connsiteY40" fmla="*/ 122358 h 934475"/>
                <a:gd name="connsiteX41" fmla="*/ 2023396 w 2232309"/>
                <a:gd name="connsiteY41" fmla="*/ 112833 h 934475"/>
                <a:gd name="connsiteX0" fmla="*/ 2023396 w 2232309"/>
                <a:gd name="connsiteY0" fmla="*/ 112833 h 934475"/>
                <a:gd name="connsiteX1" fmla="*/ 2206752 w 2232309"/>
                <a:gd name="connsiteY1" fmla="*/ 362864 h 934475"/>
                <a:gd name="connsiteX2" fmla="*/ 2230564 w 2232309"/>
                <a:gd name="connsiteY2" fmla="*/ 450970 h 934475"/>
                <a:gd name="connsiteX3" fmla="*/ 2204370 w 2232309"/>
                <a:gd name="connsiteY3" fmla="*/ 520026 h 934475"/>
                <a:gd name="connsiteX4" fmla="*/ 2142458 w 2232309"/>
                <a:gd name="connsiteY4" fmla="*/ 527170 h 934475"/>
                <a:gd name="connsiteX5" fmla="*/ 2049589 w 2232309"/>
                <a:gd name="connsiteY5" fmla="*/ 489070 h 934475"/>
                <a:gd name="connsiteX6" fmla="*/ 1880521 w 2232309"/>
                <a:gd name="connsiteY6" fmla="*/ 362864 h 934475"/>
                <a:gd name="connsiteX7" fmla="*/ 1732883 w 2232309"/>
                <a:gd name="connsiteY7" fmla="*/ 243801 h 934475"/>
                <a:gd name="connsiteX8" fmla="*/ 1647158 w 2232309"/>
                <a:gd name="connsiteY8" fmla="*/ 222370 h 934475"/>
                <a:gd name="connsiteX9" fmla="*/ 1601914 w 2232309"/>
                <a:gd name="connsiteY9" fmla="*/ 246183 h 934475"/>
                <a:gd name="connsiteX10" fmla="*/ 1649539 w 2232309"/>
                <a:gd name="connsiteY10" fmla="*/ 398583 h 934475"/>
                <a:gd name="connsiteX11" fmla="*/ 1706689 w 2232309"/>
                <a:gd name="connsiteY11" fmla="*/ 620039 h 934475"/>
                <a:gd name="connsiteX12" fmla="*/ 1673351 w 2232309"/>
                <a:gd name="connsiteY12" fmla="*/ 793871 h 934475"/>
                <a:gd name="connsiteX13" fmla="*/ 1559052 w 2232309"/>
                <a:gd name="connsiteY13" fmla="*/ 903408 h 934475"/>
                <a:gd name="connsiteX14" fmla="*/ 1456659 w 2232309"/>
                <a:gd name="connsiteY14" fmla="*/ 934364 h 934475"/>
                <a:gd name="connsiteX15" fmla="*/ 1344739 w 2232309"/>
                <a:gd name="connsiteY15" fmla="*/ 910551 h 934475"/>
                <a:gd name="connsiteX16" fmla="*/ 1189958 w 2232309"/>
                <a:gd name="connsiteY16" fmla="*/ 834351 h 934475"/>
                <a:gd name="connsiteX17" fmla="*/ 1080421 w 2232309"/>
                <a:gd name="connsiteY17" fmla="*/ 734339 h 934475"/>
                <a:gd name="connsiteX18" fmla="*/ 970883 w 2232309"/>
                <a:gd name="connsiteY18" fmla="*/ 631945 h 934475"/>
                <a:gd name="connsiteX19" fmla="*/ 818483 w 2232309"/>
                <a:gd name="connsiteY19" fmla="*/ 486689 h 934475"/>
                <a:gd name="connsiteX20" fmla="*/ 656558 w 2232309"/>
                <a:gd name="connsiteY20" fmla="*/ 360483 h 934475"/>
                <a:gd name="connsiteX21" fmla="*/ 537496 w 2232309"/>
                <a:gd name="connsiteY21" fmla="*/ 262851 h 934475"/>
                <a:gd name="connsiteX22" fmla="*/ 13621 w 2232309"/>
                <a:gd name="connsiteY22" fmla="*/ 298570 h 934475"/>
                <a:gd name="connsiteX23" fmla="*/ 18383 w 2232309"/>
                <a:gd name="connsiteY23" fmla="*/ 219989 h 934475"/>
                <a:gd name="connsiteX24" fmla="*/ 139826 w 2232309"/>
                <a:gd name="connsiteY24" fmla="*/ 222370 h 934475"/>
                <a:gd name="connsiteX25" fmla="*/ 270795 w 2232309"/>
                <a:gd name="connsiteY25" fmla="*/ 208083 h 934475"/>
                <a:gd name="connsiteX26" fmla="*/ 382713 w 2232309"/>
                <a:gd name="connsiteY26" fmla="*/ 210464 h 934475"/>
                <a:gd name="connsiteX27" fmla="*/ 501777 w 2232309"/>
                <a:gd name="connsiteY27" fmla="*/ 219988 h 934475"/>
                <a:gd name="connsiteX28" fmla="*/ 613696 w 2232309"/>
                <a:gd name="connsiteY28" fmla="*/ 215226 h 934475"/>
                <a:gd name="connsiteX29" fmla="*/ 723233 w 2232309"/>
                <a:gd name="connsiteY29" fmla="*/ 222370 h 934475"/>
                <a:gd name="connsiteX30" fmla="*/ 847058 w 2232309"/>
                <a:gd name="connsiteY30" fmla="*/ 217608 h 934475"/>
                <a:gd name="connsiteX31" fmla="*/ 1259014 w 2232309"/>
                <a:gd name="connsiteY31" fmla="*/ 310476 h 934475"/>
                <a:gd name="connsiteX32" fmla="*/ 1404271 w 2232309"/>
                <a:gd name="connsiteY32" fmla="*/ 179508 h 934475"/>
                <a:gd name="connsiteX33" fmla="*/ 1540002 w 2232309"/>
                <a:gd name="connsiteY33" fmla="*/ 172364 h 934475"/>
                <a:gd name="connsiteX34" fmla="*/ 1592389 w 2232309"/>
                <a:gd name="connsiteY34" fmla="*/ 165220 h 934475"/>
                <a:gd name="connsiteX35" fmla="*/ 1637633 w 2232309"/>
                <a:gd name="connsiteY35" fmla="*/ 100926 h 934475"/>
                <a:gd name="connsiteX36" fmla="*/ 1697164 w 2232309"/>
                <a:gd name="connsiteY36" fmla="*/ 79495 h 934475"/>
                <a:gd name="connsiteX37" fmla="*/ 1756696 w 2232309"/>
                <a:gd name="connsiteY37" fmla="*/ 29489 h 934475"/>
                <a:gd name="connsiteX38" fmla="*/ 1790033 w 2232309"/>
                <a:gd name="connsiteY38" fmla="*/ 914 h 934475"/>
                <a:gd name="connsiteX39" fmla="*/ 1840039 w 2232309"/>
                <a:gd name="connsiteY39" fmla="*/ 62826 h 934475"/>
                <a:gd name="connsiteX40" fmla="*/ 1873377 w 2232309"/>
                <a:gd name="connsiteY40" fmla="*/ 98545 h 934475"/>
                <a:gd name="connsiteX41" fmla="*/ 1913858 w 2232309"/>
                <a:gd name="connsiteY41" fmla="*/ 122358 h 934475"/>
                <a:gd name="connsiteX42" fmla="*/ 2023396 w 2232309"/>
                <a:gd name="connsiteY42" fmla="*/ 112833 h 934475"/>
                <a:gd name="connsiteX0" fmla="*/ 2023396 w 2232309"/>
                <a:gd name="connsiteY0" fmla="*/ 112833 h 934475"/>
                <a:gd name="connsiteX1" fmla="*/ 2206752 w 2232309"/>
                <a:gd name="connsiteY1" fmla="*/ 362864 h 934475"/>
                <a:gd name="connsiteX2" fmla="*/ 2230564 w 2232309"/>
                <a:gd name="connsiteY2" fmla="*/ 450970 h 934475"/>
                <a:gd name="connsiteX3" fmla="*/ 2204370 w 2232309"/>
                <a:gd name="connsiteY3" fmla="*/ 520026 h 934475"/>
                <a:gd name="connsiteX4" fmla="*/ 2142458 w 2232309"/>
                <a:gd name="connsiteY4" fmla="*/ 527170 h 934475"/>
                <a:gd name="connsiteX5" fmla="*/ 2049589 w 2232309"/>
                <a:gd name="connsiteY5" fmla="*/ 489070 h 934475"/>
                <a:gd name="connsiteX6" fmla="*/ 1880521 w 2232309"/>
                <a:gd name="connsiteY6" fmla="*/ 362864 h 934475"/>
                <a:gd name="connsiteX7" fmla="*/ 1732883 w 2232309"/>
                <a:gd name="connsiteY7" fmla="*/ 243801 h 934475"/>
                <a:gd name="connsiteX8" fmla="*/ 1647158 w 2232309"/>
                <a:gd name="connsiteY8" fmla="*/ 222370 h 934475"/>
                <a:gd name="connsiteX9" fmla="*/ 1601914 w 2232309"/>
                <a:gd name="connsiteY9" fmla="*/ 246183 h 934475"/>
                <a:gd name="connsiteX10" fmla="*/ 1649539 w 2232309"/>
                <a:gd name="connsiteY10" fmla="*/ 398583 h 934475"/>
                <a:gd name="connsiteX11" fmla="*/ 1706689 w 2232309"/>
                <a:gd name="connsiteY11" fmla="*/ 620039 h 934475"/>
                <a:gd name="connsiteX12" fmla="*/ 1673351 w 2232309"/>
                <a:gd name="connsiteY12" fmla="*/ 793871 h 934475"/>
                <a:gd name="connsiteX13" fmla="*/ 1559052 w 2232309"/>
                <a:gd name="connsiteY13" fmla="*/ 903408 h 934475"/>
                <a:gd name="connsiteX14" fmla="*/ 1456659 w 2232309"/>
                <a:gd name="connsiteY14" fmla="*/ 934364 h 934475"/>
                <a:gd name="connsiteX15" fmla="*/ 1344739 w 2232309"/>
                <a:gd name="connsiteY15" fmla="*/ 910551 h 934475"/>
                <a:gd name="connsiteX16" fmla="*/ 1189958 w 2232309"/>
                <a:gd name="connsiteY16" fmla="*/ 834351 h 934475"/>
                <a:gd name="connsiteX17" fmla="*/ 1080421 w 2232309"/>
                <a:gd name="connsiteY17" fmla="*/ 734339 h 934475"/>
                <a:gd name="connsiteX18" fmla="*/ 970883 w 2232309"/>
                <a:gd name="connsiteY18" fmla="*/ 631945 h 934475"/>
                <a:gd name="connsiteX19" fmla="*/ 818483 w 2232309"/>
                <a:gd name="connsiteY19" fmla="*/ 486689 h 934475"/>
                <a:gd name="connsiteX20" fmla="*/ 656558 w 2232309"/>
                <a:gd name="connsiteY20" fmla="*/ 360483 h 934475"/>
                <a:gd name="connsiteX21" fmla="*/ 537496 w 2232309"/>
                <a:gd name="connsiteY21" fmla="*/ 262851 h 934475"/>
                <a:gd name="connsiteX22" fmla="*/ 13621 w 2232309"/>
                <a:gd name="connsiteY22" fmla="*/ 298570 h 934475"/>
                <a:gd name="connsiteX23" fmla="*/ 18383 w 2232309"/>
                <a:gd name="connsiteY23" fmla="*/ 219989 h 934475"/>
                <a:gd name="connsiteX24" fmla="*/ 139826 w 2232309"/>
                <a:gd name="connsiteY24" fmla="*/ 222370 h 934475"/>
                <a:gd name="connsiteX25" fmla="*/ 270795 w 2232309"/>
                <a:gd name="connsiteY25" fmla="*/ 208083 h 934475"/>
                <a:gd name="connsiteX26" fmla="*/ 385094 w 2232309"/>
                <a:gd name="connsiteY26" fmla="*/ 205701 h 934475"/>
                <a:gd name="connsiteX27" fmla="*/ 501777 w 2232309"/>
                <a:gd name="connsiteY27" fmla="*/ 219988 h 934475"/>
                <a:gd name="connsiteX28" fmla="*/ 613696 w 2232309"/>
                <a:gd name="connsiteY28" fmla="*/ 215226 h 934475"/>
                <a:gd name="connsiteX29" fmla="*/ 723233 w 2232309"/>
                <a:gd name="connsiteY29" fmla="*/ 222370 h 934475"/>
                <a:gd name="connsiteX30" fmla="*/ 847058 w 2232309"/>
                <a:gd name="connsiteY30" fmla="*/ 217608 h 934475"/>
                <a:gd name="connsiteX31" fmla="*/ 1259014 w 2232309"/>
                <a:gd name="connsiteY31" fmla="*/ 310476 h 934475"/>
                <a:gd name="connsiteX32" fmla="*/ 1404271 w 2232309"/>
                <a:gd name="connsiteY32" fmla="*/ 179508 h 934475"/>
                <a:gd name="connsiteX33" fmla="*/ 1540002 w 2232309"/>
                <a:gd name="connsiteY33" fmla="*/ 172364 h 934475"/>
                <a:gd name="connsiteX34" fmla="*/ 1592389 w 2232309"/>
                <a:gd name="connsiteY34" fmla="*/ 165220 h 934475"/>
                <a:gd name="connsiteX35" fmla="*/ 1637633 w 2232309"/>
                <a:gd name="connsiteY35" fmla="*/ 100926 h 934475"/>
                <a:gd name="connsiteX36" fmla="*/ 1697164 w 2232309"/>
                <a:gd name="connsiteY36" fmla="*/ 79495 h 934475"/>
                <a:gd name="connsiteX37" fmla="*/ 1756696 w 2232309"/>
                <a:gd name="connsiteY37" fmla="*/ 29489 h 934475"/>
                <a:gd name="connsiteX38" fmla="*/ 1790033 w 2232309"/>
                <a:gd name="connsiteY38" fmla="*/ 914 h 934475"/>
                <a:gd name="connsiteX39" fmla="*/ 1840039 w 2232309"/>
                <a:gd name="connsiteY39" fmla="*/ 62826 h 934475"/>
                <a:gd name="connsiteX40" fmla="*/ 1873377 w 2232309"/>
                <a:gd name="connsiteY40" fmla="*/ 98545 h 934475"/>
                <a:gd name="connsiteX41" fmla="*/ 1913858 w 2232309"/>
                <a:gd name="connsiteY41" fmla="*/ 122358 h 934475"/>
                <a:gd name="connsiteX42" fmla="*/ 2023396 w 2232309"/>
                <a:gd name="connsiteY42" fmla="*/ 112833 h 934475"/>
                <a:gd name="connsiteX0" fmla="*/ 2023396 w 2232309"/>
                <a:gd name="connsiteY0" fmla="*/ 112833 h 934475"/>
                <a:gd name="connsiteX1" fmla="*/ 2206752 w 2232309"/>
                <a:gd name="connsiteY1" fmla="*/ 362864 h 934475"/>
                <a:gd name="connsiteX2" fmla="*/ 2230564 w 2232309"/>
                <a:gd name="connsiteY2" fmla="*/ 450970 h 934475"/>
                <a:gd name="connsiteX3" fmla="*/ 2204370 w 2232309"/>
                <a:gd name="connsiteY3" fmla="*/ 520026 h 934475"/>
                <a:gd name="connsiteX4" fmla="*/ 2142458 w 2232309"/>
                <a:gd name="connsiteY4" fmla="*/ 527170 h 934475"/>
                <a:gd name="connsiteX5" fmla="*/ 2049589 w 2232309"/>
                <a:gd name="connsiteY5" fmla="*/ 489070 h 934475"/>
                <a:gd name="connsiteX6" fmla="*/ 1880521 w 2232309"/>
                <a:gd name="connsiteY6" fmla="*/ 362864 h 934475"/>
                <a:gd name="connsiteX7" fmla="*/ 1732883 w 2232309"/>
                <a:gd name="connsiteY7" fmla="*/ 243801 h 934475"/>
                <a:gd name="connsiteX8" fmla="*/ 1647158 w 2232309"/>
                <a:gd name="connsiteY8" fmla="*/ 222370 h 934475"/>
                <a:gd name="connsiteX9" fmla="*/ 1601914 w 2232309"/>
                <a:gd name="connsiteY9" fmla="*/ 246183 h 934475"/>
                <a:gd name="connsiteX10" fmla="*/ 1649539 w 2232309"/>
                <a:gd name="connsiteY10" fmla="*/ 398583 h 934475"/>
                <a:gd name="connsiteX11" fmla="*/ 1706689 w 2232309"/>
                <a:gd name="connsiteY11" fmla="*/ 620039 h 934475"/>
                <a:gd name="connsiteX12" fmla="*/ 1673351 w 2232309"/>
                <a:gd name="connsiteY12" fmla="*/ 793871 h 934475"/>
                <a:gd name="connsiteX13" fmla="*/ 1559052 w 2232309"/>
                <a:gd name="connsiteY13" fmla="*/ 903408 h 934475"/>
                <a:gd name="connsiteX14" fmla="*/ 1456659 w 2232309"/>
                <a:gd name="connsiteY14" fmla="*/ 934364 h 934475"/>
                <a:gd name="connsiteX15" fmla="*/ 1344739 w 2232309"/>
                <a:gd name="connsiteY15" fmla="*/ 910551 h 934475"/>
                <a:gd name="connsiteX16" fmla="*/ 1189958 w 2232309"/>
                <a:gd name="connsiteY16" fmla="*/ 834351 h 934475"/>
                <a:gd name="connsiteX17" fmla="*/ 1080421 w 2232309"/>
                <a:gd name="connsiteY17" fmla="*/ 734339 h 934475"/>
                <a:gd name="connsiteX18" fmla="*/ 970883 w 2232309"/>
                <a:gd name="connsiteY18" fmla="*/ 631945 h 934475"/>
                <a:gd name="connsiteX19" fmla="*/ 818483 w 2232309"/>
                <a:gd name="connsiteY19" fmla="*/ 486689 h 934475"/>
                <a:gd name="connsiteX20" fmla="*/ 656558 w 2232309"/>
                <a:gd name="connsiteY20" fmla="*/ 360483 h 934475"/>
                <a:gd name="connsiteX21" fmla="*/ 537496 w 2232309"/>
                <a:gd name="connsiteY21" fmla="*/ 262851 h 934475"/>
                <a:gd name="connsiteX22" fmla="*/ 13621 w 2232309"/>
                <a:gd name="connsiteY22" fmla="*/ 298570 h 934475"/>
                <a:gd name="connsiteX23" fmla="*/ 18383 w 2232309"/>
                <a:gd name="connsiteY23" fmla="*/ 219989 h 934475"/>
                <a:gd name="connsiteX24" fmla="*/ 139826 w 2232309"/>
                <a:gd name="connsiteY24" fmla="*/ 222370 h 934475"/>
                <a:gd name="connsiteX25" fmla="*/ 270795 w 2232309"/>
                <a:gd name="connsiteY25" fmla="*/ 208083 h 934475"/>
                <a:gd name="connsiteX26" fmla="*/ 385094 w 2232309"/>
                <a:gd name="connsiteY26" fmla="*/ 205701 h 934475"/>
                <a:gd name="connsiteX27" fmla="*/ 501777 w 2232309"/>
                <a:gd name="connsiteY27" fmla="*/ 219988 h 934475"/>
                <a:gd name="connsiteX28" fmla="*/ 613696 w 2232309"/>
                <a:gd name="connsiteY28" fmla="*/ 215226 h 934475"/>
                <a:gd name="connsiteX29" fmla="*/ 723233 w 2232309"/>
                <a:gd name="connsiteY29" fmla="*/ 222370 h 934475"/>
                <a:gd name="connsiteX30" fmla="*/ 847058 w 2232309"/>
                <a:gd name="connsiteY30" fmla="*/ 217608 h 934475"/>
                <a:gd name="connsiteX31" fmla="*/ 1259014 w 2232309"/>
                <a:gd name="connsiteY31" fmla="*/ 310476 h 934475"/>
                <a:gd name="connsiteX32" fmla="*/ 1404271 w 2232309"/>
                <a:gd name="connsiteY32" fmla="*/ 179508 h 934475"/>
                <a:gd name="connsiteX33" fmla="*/ 1540002 w 2232309"/>
                <a:gd name="connsiteY33" fmla="*/ 172364 h 934475"/>
                <a:gd name="connsiteX34" fmla="*/ 1592389 w 2232309"/>
                <a:gd name="connsiteY34" fmla="*/ 165220 h 934475"/>
                <a:gd name="connsiteX35" fmla="*/ 1637633 w 2232309"/>
                <a:gd name="connsiteY35" fmla="*/ 100926 h 934475"/>
                <a:gd name="connsiteX36" fmla="*/ 1697164 w 2232309"/>
                <a:gd name="connsiteY36" fmla="*/ 79495 h 934475"/>
                <a:gd name="connsiteX37" fmla="*/ 1756696 w 2232309"/>
                <a:gd name="connsiteY37" fmla="*/ 29489 h 934475"/>
                <a:gd name="connsiteX38" fmla="*/ 1790033 w 2232309"/>
                <a:gd name="connsiteY38" fmla="*/ 914 h 934475"/>
                <a:gd name="connsiteX39" fmla="*/ 1840039 w 2232309"/>
                <a:gd name="connsiteY39" fmla="*/ 62826 h 934475"/>
                <a:gd name="connsiteX40" fmla="*/ 1873377 w 2232309"/>
                <a:gd name="connsiteY40" fmla="*/ 98545 h 934475"/>
                <a:gd name="connsiteX41" fmla="*/ 1913858 w 2232309"/>
                <a:gd name="connsiteY41" fmla="*/ 122358 h 934475"/>
                <a:gd name="connsiteX42" fmla="*/ 2023396 w 2232309"/>
                <a:gd name="connsiteY42" fmla="*/ 112833 h 934475"/>
                <a:gd name="connsiteX0" fmla="*/ 2023396 w 2232309"/>
                <a:gd name="connsiteY0" fmla="*/ 112833 h 934475"/>
                <a:gd name="connsiteX1" fmla="*/ 2206752 w 2232309"/>
                <a:gd name="connsiteY1" fmla="*/ 362864 h 934475"/>
                <a:gd name="connsiteX2" fmla="*/ 2230564 w 2232309"/>
                <a:gd name="connsiteY2" fmla="*/ 450970 h 934475"/>
                <a:gd name="connsiteX3" fmla="*/ 2204370 w 2232309"/>
                <a:gd name="connsiteY3" fmla="*/ 520026 h 934475"/>
                <a:gd name="connsiteX4" fmla="*/ 2142458 w 2232309"/>
                <a:gd name="connsiteY4" fmla="*/ 527170 h 934475"/>
                <a:gd name="connsiteX5" fmla="*/ 2049589 w 2232309"/>
                <a:gd name="connsiteY5" fmla="*/ 489070 h 934475"/>
                <a:gd name="connsiteX6" fmla="*/ 1880521 w 2232309"/>
                <a:gd name="connsiteY6" fmla="*/ 362864 h 934475"/>
                <a:gd name="connsiteX7" fmla="*/ 1732883 w 2232309"/>
                <a:gd name="connsiteY7" fmla="*/ 243801 h 934475"/>
                <a:gd name="connsiteX8" fmla="*/ 1647158 w 2232309"/>
                <a:gd name="connsiteY8" fmla="*/ 222370 h 934475"/>
                <a:gd name="connsiteX9" fmla="*/ 1601914 w 2232309"/>
                <a:gd name="connsiteY9" fmla="*/ 246183 h 934475"/>
                <a:gd name="connsiteX10" fmla="*/ 1649539 w 2232309"/>
                <a:gd name="connsiteY10" fmla="*/ 398583 h 934475"/>
                <a:gd name="connsiteX11" fmla="*/ 1706689 w 2232309"/>
                <a:gd name="connsiteY11" fmla="*/ 620039 h 934475"/>
                <a:gd name="connsiteX12" fmla="*/ 1673351 w 2232309"/>
                <a:gd name="connsiteY12" fmla="*/ 793871 h 934475"/>
                <a:gd name="connsiteX13" fmla="*/ 1559052 w 2232309"/>
                <a:gd name="connsiteY13" fmla="*/ 903408 h 934475"/>
                <a:gd name="connsiteX14" fmla="*/ 1456659 w 2232309"/>
                <a:gd name="connsiteY14" fmla="*/ 934364 h 934475"/>
                <a:gd name="connsiteX15" fmla="*/ 1344739 w 2232309"/>
                <a:gd name="connsiteY15" fmla="*/ 910551 h 934475"/>
                <a:gd name="connsiteX16" fmla="*/ 1189958 w 2232309"/>
                <a:gd name="connsiteY16" fmla="*/ 834351 h 934475"/>
                <a:gd name="connsiteX17" fmla="*/ 1080421 w 2232309"/>
                <a:gd name="connsiteY17" fmla="*/ 734339 h 934475"/>
                <a:gd name="connsiteX18" fmla="*/ 970883 w 2232309"/>
                <a:gd name="connsiteY18" fmla="*/ 631945 h 934475"/>
                <a:gd name="connsiteX19" fmla="*/ 818483 w 2232309"/>
                <a:gd name="connsiteY19" fmla="*/ 486689 h 934475"/>
                <a:gd name="connsiteX20" fmla="*/ 656558 w 2232309"/>
                <a:gd name="connsiteY20" fmla="*/ 360483 h 934475"/>
                <a:gd name="connsiteX21" fmla="*/ 537496 w 2232309"/>
                <a:gd name="connsiteY21" fmla="*/ 262851 h 934475"/>
                <a:gd name="connsiteX22" fmla="*/ 13621 w 2232309"/>
                <a:gd name="connsiteY22" fmla="*/ 298570 h 934475"/>
                <a:gd name="connsiteX23" fmla="*/ 18383 w 2232309"/>
                <a:gd name="connsiteY23" fmla="*/ 219989 h 934475"/>
                <a:gd name="connsiteX24" fmla="*/ 139826 w 2232309"/>
                <a:gd name="connsiteY24" fmla="*/ 222370 h 934475"/>
                <a:gd name="connsiteX25" fmla="*/ 270795 w 2232309"/>
                <a:gd name="connsiteY25" fmla="*/ 208083 h 934475"/>
                <a:gd name="connsiteX26" fmla="*/ 385094 w 2232309"/>
                <a:gd name="connsiteY26" fmla="*/ 205701 h 934475"/>
                <a:gd name="connsiteX27" fmla="*/ 501777 w 2232309"/>
                <a:gd name="connsiteY27" fmla="*/ 219988 h 934475"/>
                <a:gd name="connsiteX28" fmla="*/ 613696 w 2232309"/>
                <a:gd name="connsiteY28" fmla="*/ 215226 h 934475"/>
                <a:gd name="connsiteX29" fmla="*/ 723233 w 2232309"/>
                <a:gd name="connsiteY29" fmla="*/ 222370 h 934475"/>
                <a:gd name="connsiteX30" fmla="*/ 847058 w 2232309"/>
                <a:gd name="connsiteY30" fmla="*/ 217608 h 934475"/>
                <a:gd name="connsiteX31" fmla="*/ 1259014 w 2232309"/>
                <a:gd name="connsiteY31" fmla="*/ 310476 h 934475"/>
                <a:gd name="connsiteX32" fmla="*/ 1404271 w 2232309"/>
                <a:gd name="connsiteY32" fmla="*/ 179508 h 934475"/>
                <a:gd name="connsiteX33" fmla="*/ 1540002 w 2232309"/>
                <a:gd name="connsiteY33" fmla="*/ 172364 h 934475"/>
                <a:gd name="connsiteX34" fmla="*/ 1592389 w 2232309"/>
                <a:gd name="connsiteY34" fmla="*/ 165220 h 934475"/>
                <a:gd name="connsiteX35" fmla="*/ 1637633 w 2232309"/>
                <a:gd name="connsiteY35" fmla="*/ 100926 h 934475"/>
                <a:gd name="connsiteX36" fmla="*/ 1697164 w 2232309"/>
                <a:gd name="connsiteY36" fmla="*/ 79495 h 934475"/>
                <a:gd name="connsiteX37" fmla="*/ 1756696 w 2232309"/>
                <a:gd name="connsiteY37" fmla="*/ 29489 h 934475"/>
                <a:gd name="connsiteX38" fmla="*/ 1790033 w 2232309"/>
                <a:gd name="connsiteY38" fmla="*/ 914 h 934475"/>
                <a:gd name="connsiteX39" fmla="*/ 1840039 w 2232309"/>
                <a:gd name="connsiteY39" fmla="*/ 62826 h 934475"/>
                <a:gd name="connsiteX40" fmla="*/ 1873377 w 2232309"/>
                <a:gd name="connsiteY40" fmla="*/ 98545 h 934475"/>
                <a:gd name="connsiteX41" fmla="*/ 1913858 w 2232309"/>
                <a:gd name="connsiteY41" fmla="*/ 122358 h 934475"/>
                <a:gd name="connsiteX42" fmla="*/ 2023396 w 2232309"/>
                <a:gd name="connsiteY42" fmla="*/ 112833 h 934475"/>
                <a:gd name="connsiteX0" fmla="*/ 2009775 w 2218688"/>
                <a:gd name="connsiteY0" fmla="*/ 112833 h 934475"/>
                <a:gd name="connsiteX1" fmla="*/ 2193131 w 2218688"/>
                <a:gd name="connsiteY1" fmla="*/ 362864 h 934475"/>
                <a:gd name="connsiteX2" fmla="*/ 2216943 w 2218688"/>
                <a:gd name="connsiteY2" fmla="*/ 450970 h 934475"/>
                <a:gd name="connsiteX3" fmla="*/ 2190749 w 2218688"/>
                <a:gd name="connsiteY3" fmla="*/ 520026 h 934475"/>
                <a:gd name="connsiteX4" fmla="*/ 2128837 w 2218688"/>
                <a:gd name="connsiteY4" fmla="*/ 527170 h 934475"/>
                <a:gd name="connsiteX5" fmla="*/ 2035968 w 2218688"/>
                <a:gd name="connsiteY5" fmla="*/ 489070 h 934475"/>
                <a:gd name="connsiteX6" fmla="*/ 1866900 w 2218688"/>
                <a:gd name="connsiteY6" fmla="*/ 362864 h 934475"/>
                <a:gd name="connsiteX7" fmla="*/ 1719262 w 2218688"/>
                <a:gd name="connsiteY7" fmla="*/ 243801 h 934475"/>
                <a:gd name="connsiteX8" fmla="*/ 1633537 w 2218688"/>
                <a:gd name="connsiteY8" fmla="*/ 222370 h 934475"/>
                <a:gd name="connsiteX9" fmla="*/ 1588293 w 2218688"/>
                <a:gd name="connsiteY9" fmla="*/ 246183 h 934475"/>
                <a:gd name="connsiteX10" fmla="*/ 1635918 w 2218688"/>
                <a:gd name="connsiteY10" fmla="*/ 398583 h 934475"/>
                <a:gd name="connsiteX11" fmla="*/ 1693068 w 2218688"/>
                <a:gd name="connsiteY11" fmla="*/ 620039 h 934475"/>
                <a:gd name="connsiteX12" fmla="*/ 1659730 w 2218688"/>
                <a:gd name="connsiteY12" fmla="*/ 793871 h 934475"/>
                <a:gd name="connsiteX13" fmla="*/ 1545431 w 2218688"/>
                <a:gd name="connsiteY13" fmla="*/ 903408 h 934475"/>
                <a:gd name="connsiteX14" fmla="*/ 1443038 w 2218688"/>
                <a:gd name="connsiteY14" fmla="*/ 934364 h 934475"/>
                <a:gd name="connsiteX15" fmla="*/ 1331118 w 2218688"/>
                <a:gd name="connsiteY15" fmla="*/ 910551 h 934475"/>
                <a:gd name="connsiteX16" fmla="*/ 1176337 w 2218688"/>
                <a:gd name="connsiteY16" fmla="*/ 834351 h 934475"/>
                <a:gd name="connsiteX17" fmla="*/ 1066800 w 2218688"/>
                <a:gd name="connsiteY17" fmla="*/ 734339 h 934475"/>
                <a:gd name="connsiteX18" fmla="*/ 957262 w 2218688"/>
                <a:gd name="connsiteY18" fmla="*/ 631945 h 934475"/>
                <a:gd name="connsiteX19" fmla="*/ 804862 w 2218688"/>
                <a:gd name="connsiteY19" fmla="*/ 486689 h 934475"/>
                <a:gd name="connsiteX20" fmla="*/ 642937 w 2218688"/>
                <a:gd name="connsiteY20" fmla="*/ 360483 h 934475"/>
                <a:gd name="connsiteX21" fmla="*/ 523875 w 2218688"/>
                <a:gd name="connsiteY21" fmla="*/ 262851 h 934475"/>
                <a:gd name="connsiteX22" fmla="*/ 0 w 2218688"/>
                <a:gd name="connsiteY22" fmla="*/ 298570 h 934475"/>
                <a:gd name="connsiteX23" fmla="*/ 4762 w 2218688"/>
                <a:gd name="connsiteY23" fmla="*/ 219989 h 934475"/>
                <a:gd name="connsiteX24" fmla="*/ 126205 w 2218688"/>
                <a:gd name="connsiteY24" fmla="*/ 222370 h 934475"/>
                <a:gd name="connsiteX25" fmla="*/ 257174 w 2218688"/>
                <a:gd name="connsiteY25" fmla="*/ 208083 h 934475"/>
                <a:gd name="connsiteX26" fmla="*/ 371473 w 2218688"/>
                <a:gd name="connsiteY26" fmla="*/ 205701 h 934475"/>
                <a:gd name="connsiteX27" fmla="*/ 488156 w 2218688"/>
                <a:gd name="connsiteY27" fmla="*/ 219988 h 934475"/>
                <a:gd name="connsiteX28" fmla="*/ 600075 w 2218688"/>
                <a:gd name="connsiteY28" fmla="*/ 215226 h 934475"/>
                <a:gd name="connsiteX29" fmla="*/ 709612 w 2218688"/>
                <a:gd name="connsiteY29" fmla="*/ 222370 h 934475"/>
                <a:gd name="connsiteX30" fmla="*/ 833437 w 2218688"/>
                <a:gd name="connsiteY30" fmla="*/ 217608 h 934475"/>
                <a:gd name="connsiteX31" fmla="*/ 1245393 w 2218688"/>
                <a:gd name="connsiteY31" fmla="*/ 310476 h 934475"/>
                <a:gd name="connsiteX32" fmla="*/ 1390650 w 2218688"/>
                <a:gd name="connsiteY32" fmla="*/ 179508 h 934475"/>
                <a:gd name="connsiteX33" fmla="*/ 1526381 w 2218688"/>
                <a:gd name="connsiteY33" fmla="*/ 172364 h 934475"/>
                <a:gd name="connsiteX34" fmla="*/ 1578768 w 2218688"/>
                <a:gd name="connsiteY34" fmla="*/ 165220 h 934475"/>
                <a:gd name="connsiteX35" fmla="*/ 1624012 w 2218688"/>
                <a:gd name="connsiteY35" fmla="*/ 100926 h 934475"/>
                <a:gd name="connsiteX36" fmla="*/ 1683543 w 2218688"/>
                <a:gd name="connsiteY36" fmla="*/ 79495 h 934475"/>
                <a:gd name="connsiteX37" fmla="*/ 1743075 w 2218688"/>
                <a:gd name="connsiteY37" fmla="*/ 29489 h 934475"/>
                <a:gd name="connsiteX38" fmla="*/ 1776412 w 2218688"/>
                <a:gd name="connsiteY38" fmla="*/ 914 h 934475"/>
                <a:gd name="connsiteX39" fmla="*/ 1826418 w 2218688"/>
                <a:gd name="connsiteY39" fmla="*/ 62826 h 934475"/>
                <a:gd name="connsiteX40" fmla="*/ 1859756 w 2218688"/>
                <a:gd name="connsiteY40" fmla="*/ 98545 h 934475"/>
                <a:gd name="connsiteX41" fmla="*/ 1900237 w 2218688"/>
                <a:gd name="connsiteY41" fmla="*/ 122358 h 934475"/>
                <a:gd name="connsiteX42" fmla="*/ 2009775 w 2218688"/>
                <a:gd name="connsiteY42" fmla="*/ 112833 h 934475"/>
                <a:gd name="connsiteX0" fmla="*/ 2009775 w 2218688"/>
                <a:gd name="connsiteY0" fmla="*/ 112833 h 934475"/>
                <a:gd name="connsiteX1" fmla="*/ 2193131 w 2218688"/>
                <a:gd name="connsiteY1" fmla="*/ 362864 h 934475"/>
                <a:gd name="connsiteX2" fmla="*/ 2216943 w 2218688"/>
                <a:gd name="connsiteY2" fmla="*/ 450970 h 934475"/>
                <a:gd name="connsiteX3" fmla="*/ 2190749 w 2218688"/>
                <a:gd name="connsiteY3" fmla="*/ 520026 h 934475"/>
                <a:gd name="connsiteX4" fmla="*/ 2128837 w 2218688"/>
                <a:gd name="connsiteY4" fmla="*/ 527170 h 934475"/>
                <a:gd name="connsiteX5" fmla="*/ 2035968 w 2218688"/>
                <a:gd name="connsiteY5" fmla="*/ 489070 h 934475"/>
                <a:gd name="connsiteX6" fmla="*/ 1866900 w 2218688"/>
                <a:gd name="connsiteY6" fmla="*/ 362864 h 934475"/>
                <a:gd name="connsiteX7" fmla="*/ 1719262 w 2218688"/>
                <a:gd name="connsiteY7" fmla="*/ 243801 h 934475"/>
                <a:gd name="connsiteX8" fmla="*/ 1633537 w 2218688"/>
                <a:gd name="connsiteY8" fmla="*/ 222370 h 934475"/>
                <a:gd name="connsiteX9" fmla="*/ 1588293 w 2218688"/>
                <a:gd name="connsiteY9" fmla="*/ 246183 h 934475"/>
                <a:gd name="connsiteX10" fmla="*/ 1635918 w 2218688"/>
                <a:gd name="connsiteY10" fmla="*/ 398583 h 934475"/>
                <a:gd name="connsiteX11" fmla="*/ 1693068 w 2218688"/>
                <a:gd name="connsiteY11" fmla="*/ 620039 h 934475"/>
                <a:gd name="connsiteX12" fmla="*/ 1659730 w 2218688"/>
                <a:gd name="connsiteY12" fmla="*/ 793871 h 934475"/>
                <a:gd name="connsiteX13" fmla="*/ 1545431 w 2218688"/>
                <a:gd name="connsiteY13" fmla="*/ 903408 h 934475"/>
                <a:gd name="connsiteX14" fmla="*/ 1443038 w 2218688"/>
                <a:gd name="connsiteY14" fmla="*/ 934364 h 934475"/>
                <a:gd name="connsiteX15" fmla="*/ 1331118 w 2218688"/>
                <a:gd name="connsiteY15" fmla="*/ 910551 h 934475"/>
                <a:gd name="connsiteX16" fmla="*/ 1176337 w 2218688"/>
                <a:gd name="connsiteY16" fmla="*/ 834351 h 934475"/>
                <a:gd name="connsiteX17" fmla="*/ 1066800 w 2218688"/>
                <a:gd name="connsiteY17" fmla="*/ 734339 h 934475"/>
                <a:gd name="connsiteX18" fmla="*/ 957262 w 2218688"/>
                <a:gd name="connsiteY18" fmla="*/ 631945 h 934475"/>
                <a:gd name="connsiteX19" fmla="*/ 804862 w 2218688"/>
                <a:gd name="connsiteY19" fmla="*/ 486689 h 934475"/>
                <a:gd name="connsiteX20" fmla="*/ 642937 w 2218688"/>
                <a:gd name="connsiteY20" fmla="*/ 360483 h 934475"/>
                <a:gd name="connsiteX21" fmla="*/ 523875 w 2218688"/>
                <a:gd name="connsiteY21" fmla="*/ 262851 h 934475"/>
                <a:gd name="connsiteX22" fmla="*/ 145254 w 2218688"/>
                <a:gd name="connsiteY22" fmla="*/ 286664 h 934475"/>
                <a:gd name="connsiteX23" fmla="*/ 0 w 2218688"/>
                <a:gd name="connsiteY23" fmla="*/ 298570 h 934475"/>
                <a:gd name="connsiteX24" fmla="*/ 4762 w 2218688"/>
                <a:gd name="connsiteY24" fmla="*/ 219989 h 934475"/>
                <a:gd name="connsiteX25" fmla="*/ 126205 w 2218688"/>
                <a:gd name="connsiteY25" fmla="*/ 222370 h 934475"/>
                <a:gd name="connsiteX26" fmla="*/ 257174 w 2218688"/>
                <a:gd name="connsiteY26" fmla="*/ 208083 h 934475"/>
                <a:gd name="connsiteX27" fmla="*/ 371473 w 2218688"/>
                <a:gd name="connsiteY27" fmla="*/ 205701 h 934475"/>
                <a:gd name="connsiteX28" fmla="*/ 488156 w 2218688"/>
                <a:gd name="connsiteY28" fmla="*/ 219988 h 934475"/>
                <a:gd name="connsiteX29" fmla="*/ 600075 w 2218688"/>
                <a:gd name="connsiteY29" fmla="*/ 215226 h 934475"/>
                <a:gd name="connsiteX30" fmla="*/ 709612 w 2218688"/>
                <a:gd name="connsiteY30" fmla="*/ 222370 h 934475"/>
                <a:gd name="connsiteX31" fmla="*/ 833437 w 2218688"/>
                <a:gd name="connsiteY31" fmla="*/ 217608 h 934475"/>
                <a:gd name="connsiteX32" fmla="*/ 1245393 w 2218688"/>
                <a:gd name="connsiteY32" fmla="*/ 310476 h 934475"/>
                <a:gd name="connsiteX33" fmla="*/ 1390650 w 2218688"/>
                <a:gd name="connsiteY33" fmla="*/ 179508 h 934475"/>
                <a:gd name="connsiteX34" fmla="*/ 1526381 w 2218688"/>
                <a:gd name="connsiteY34" fmla="*/ 172364 h 934475"/>
                <a:gd name="connsiteX35" fmla="*/ 1578768 w 2218688"/>
                <a:gd name="connsiteY35" fmla="*/ 165220 h 934475"/>
                <a:gd name="connsiteX36" fmla="*/ 1624012 w 2218688"/>
                <a:gd name="connsiteY36" fmla="*/ 100926 h 934475"/>
                <a:gd name="connsiteX37" fmla="*/ 1683543 w 2218688"/>
                <a:gd name="connsiteY37" fmla="*/ 79495 h 934475"/>
                <a:gd name="connsiteX38" fmla="*/ 1743075 w 2218688"/>
                <a:gd name="connsiteY38" fmla="*/ 29489 h 934475"/>
                <a:gd name="connsiteX39" fmla="*/ 1776412 w 2218688"/>
                <a:gd name="connsiteY39" fmla="*/ 914 h 934475"/>
                <a:gd name="connsiteX40" fmla="*/ 1826418 w 2218688"/>
                <a:gd name="connsiteY40" fmla="*/ 62826 h 934475"/>
                <a:gd name="connsiteX41" fmla="*/ 1859756 w 2218688"/>
                <a:gd name="connsiteY41" fmla="*/ 98545 h 934475"/>
                <a:gd name="connsiteX42" fmla="*/ 1900237 w 2218688"/>
                <a:gd name="connsiteY42" fmla="*/ 122358 h 934475"/>
                <a:gd name="connsiteX43" fmla="*/ 2009775 w 2218688"/>
                <a:gd name="connsiteY43" fmla="*/ 112833 h 934475"/>
                <a:gd name="connsiteX0" fmla="*/ 2009775 w 2218688"/>
                <a:gd name="connsiteY0" fmla="*/ 112833 h 934475"/>
                <a:gd name="connsiteX1" fmla="*/ 2193131 w 2218688"/>
                <a:gd name="connsiteY1" fmla="*/ 362864 h 934475"/>
                <a:gd name="connsiteX2" fmla="*/ 2216943 w 2218688"/>
                <a:gd name="connsiteY2" fmla="*/ 450970 h 934475"/>
                <a:gd name="connsiteX3" fmla="*/ 2190749 w 2218688"/>
                <a:gd name="connsiteY3" fmla="*/ 520026 h 934475"/>
                <a:gd name="connsiteX4" fmla="*/ 2128837 w 2218688"/>
                <a:gd name="connsiteY4" fmla="*/ 527170 h 934475"/>
                <a:gd name="connsiteX5" fmla="*/ 2035968 w 2218688"/>
                <a:gd name="connsiteY5" fmla="*/ 489070 h 934475"/>
                <a:gd name="connsiteX6" fmla="*/ 1866900 w 2218688"/>
                <a:gd name="connsiteY6" fmla="*/ 362864 h 934475"/>
                <a:gd name="connsiteX7" fmla="*/ 1719262 w 2218688"/>
                <a:gd name="connsiteY7" fmla="*/ 243801 h 934475"/>
                <a:gd name="connsiteX8" fmla="*/ 1633537 w 2218688"/>
                <a:gd name="connsiteY8" fmla="*/ 222370 h 934475"/>
                <a:gd name="connsiteX9" fmla="*/ 1588293 w 2218688"/>
                <a:gd name="connsiteY9" fmla="*/ 246183 h 934475"/>
                <a:gd name="connsiteX10" fmla="*/ 1635918 w 2218688"/>
                <a:gd name="connsiteY10" fmla="*/ 398583 h 934475"/>
                <a:gd name="connsiteX11" fmla="*/ 1693068 w 2218688"/>
                <a:gd name="connsiteY11" fmla="*/ 620039 h 934475"/>
                <a:gd name="connsiteX12" fmla="*/ 1659730 w 2218688"/>
                <a:gd name="connsiteY12" fmla="*/ 793871 h 934475"/>
                <a:gd name="connsiteX13" fmla="*/ 1545431 w 2218688"/>
                <a:gd name="connsiteY13" fmla="*/ 903408 h 934475"/>
                <a:gd name="connsiteX14" fmla="*/ 1443038 w 2218688"/>
                <a:gd name="connsiteY14" fmla="*/ 934364 h 934475"/>
                <a:gd name="connsiteX15" fmla="*/ 1331118 w 2218688"/>
                <a:gd name="connsiteY15" fmla="*/ 910551 h 934475"/>
                <a:gd name="connsiteX16" fmla="*/ 1176337 w 2218688"/>
                <a:gd name="connsiteY16" fmla="*/ 834351 h 934475"/>
                <a:gd name="connsiteX17" fmla="*/ 1066800 w 2218688"/>
                <a:gd name="connsiteY17" fmla="*/ 734339 h 934475"/>
                <a:gd name="connsiteX18" fmla="*/ 957262 w 2218688"/>
                <a:gd name="connsiteY18" fmla="*/ 631945 h 934475"/>
                <a:gd name="connsiteX19" fmla="*/ 804862 w 2218688"/>
                <a:gd name="connsiteY19" fmla="*/ 486689 h 934475"/>
                <a:gd name="connsiteX20" fmla="*/ 642937 w 2218688"/>
                <a:gd name="connsiteY20" fmla="*/ 360483 h 934475"/>
                <a:gd name="connsiteX21" fmla="*/ 523875 w 2218688"/>
                <a:gd name="connsiteY21" fmla="*/ 262851 h 934475"/>
                <a:gd name="connsiteX22" fmla="*/ 142873 w 2218688"/>
                <a:gd name="connsiteY22" fmla="*/ 255708 h 934475"/>
                <a:gd name="connsiteX23" fmla="*/ 0 w 2218688"/>
                <a:gd name="connsiteY23" fmla="*/ 298570 h 934475"/>
                <a:gd name="connsiteX24" fmla="*/ 4762 w 2218688"/>
                <a:gd name="connsiteY24" fmla="*/ 219989 h 934475"/>
                <a:gd name="connsiteX25" fmla="*/ 126205 w 2218688"/>
                <a:gd name="connsiteY25" fmla="*/ 222370 h 934475"/>
                <a:gd name="connsiteX26" fmla="*/ 257174 w 2218688"/>
                <a:gd name="connsiteY26" fmla="*/ 208083 h 934475"/>
                <a:gd name="connsiteX27" fmla="*/ 371473 w 2218688"/>
                <a:gd name="connsiteY27" fmla="*/ 205701 h 934475"/>
                <a:gd name="connsiteX28" fmla="*/ 488156 w 2218688"/>
                <a:gd name="connsiteY28" fmla="*/ 219988 h 934475"/>
                <a:gd name="connsiteX29" fmla="*/ 600075 w 2218688"/>
                <a:gd name="connsiteY29" fmla="*/ 215226 h 934475"/>
                <a:gd name="connsiteX30" fmla="*/ 709612 w 2218688"/>
                <a:gd name="connsiteY30" fmla="*/ 222370 h 934475"/>
                <a:gd name="connsiteX31" fmla="*/ 833437 w 2218688"/>
                <a:gd name="connsiteY31" fmla="*/ 217608 h 934475"/>
                <a:gd name="connsiteX32" fmla="*/ 1245393 w 2218688"/>
                <a:gd name="connsiteY32" fmla="*/ 310476 h 934475"/>
                <a:gd name="connsiteX33" fmla="*/ 1390650 w 2218688"/>
                <a:gd name="connsiteY33" fmla="*/ 179508 h 934475"/>
                <a:gd name="connsiteX34" fmla="*/ 1526381 w 2218688"/>
                <a:gd name="connsiteY34" fmla="*/ 172364 h 934475"/>
                <a:gd name="connsiteX35" fmla="*/ 1578768 w 2218688"/>
                <a:gd name="connsiteY35" fmla="*/ 165220 h 934475"/>
                <a:gd name="connsiteX36" fmla="*/ 1624012 w 2218688"/>
                <a:gd name="connsiteY36" fmla="*/ 100926 h 934475"/>
                <a:gd name="connsiteX37" fmla="*/ 1683543 w 2218688"/>
                <a:gd name="connsiteY37" fmla="*/ 79495 h 934475"/>
                <a:gd name="connsiteX38" fmla="*/ 1743075 w 2218688"/>
                <a:gd name="connsiteY38" fmla="*/ 29489 h 934475"/>
                <a:gd name="connsiteX39" fmla="*/ 1776412 w 2218688"/>
                <a:gd name="connsiteY39" fmla="*/ 914 h 934475"/>
                <a:gd name="connsiteX40" fmla="*/ 1826418 w 2218688"/>
                <a:gd name="connsiteY40" fmla="*/ 62826 h 934475"/>
                <a:gd name="connsiteX41" fmla="*/ 1859756 w 2218688"/>
                <a:gd name="connsiteY41" fmla="*/ 98545 h 934475"/>
                <a:gd name="connsiteX42" fmla="*/ 1900237 w 2218688"/>
                <a:gd name="connsiteY42" fmla="*/ 122358 h 934475"/>
                <a:gd name="connsiteX43" fmla="*/ 2009775 w 2218688"/>
                <a:gd name="connsiteY43" fmla="*/ 112833 h 934475"/>
                <a:gd name="connsiteX0" fmla="*/ 2009775 w 2218688"/>
                <a:gd name="connsiteY0" fmla="*/ 112833 h 934475"/>
                <a:gd name="connsiteX1" fmla="*/ 2193131 w 2218688"/>
                <a:gd name="connsiteY1" fmla="*/ 362864 h 934475"/>
                <a:gd name="connsiteX2" fmla="*/ 2216943 w 2218688"/>
                <a:gd name="connsiteY2" fmla="*/ 450970 h 934475"/>
                <a:gd name="connsiteX3" fmla="*/ 2190749 w 2218688"/>
                <a:gd name="connsiteY3" fmla="*/ 520026 h 934475"/>
                <a:gd name="connsiteX4" fmla="*/ 2128837 w 2218688"/>
                <a:gd name="connsiteY4" fmla="*/ 527170 h 934475"/>
                <a:gd name="connsiteX5" fmla="*/ 2035968 w 2218688"/>
                <a:gd name="connsiteY5" fmla="*/ 489070 h 934475"/>
                <a:gd name="connsiteX6" fmla="*/ 1866900 w 2218688"/>
                <a:gd name="connsiteY6" fmla="*/ 362864 h 934475"/>
                <a:gd name="connsiteX7" fmla="*/ 1719262 w 2218688"/>
                <a:gd name="connsiteY7" fmla="*/ 243801 h 934475"/>
                <a:gd name="connsiteX8" fmla="*/ 1633537 w 2218688"/>
                <a:gd name="connsiteY8" fmla="*/ 222370 h 934475"/>
                <a:gd name="connsiteX9" fmla="*/ 1588293 w 2218688"/>
                <a:gd name="connsiteY9" fmla="*/ 246183 h 934475"/>
                <a:gd name="connsiteX10" fmla="*/ 1635918 w 2218688"/>
                <a:gd name="connsiteY10" fmla="*/ 398583 h 934475"/>
                <a:gd name="connsiteX11" fmla="*/ 1693068 w 2218688"/>
                <a:gd name="connsiteY11" fmla="*/ 620039 h 934475"/>
                <a:gd name="connsiteX12" fmla="*/ 1659730 w 2218688"/>
                <a:gd name="connsiteY12" fmla="*/ 793871 h 934475"/>
                <a:gd name="connsiteX13" fmla="*/ 1545431 w 2218688"/>
                <a:gd name="connsiteY13" fmla="*/ 903408 h 934475"/>
                <a:gd name="connsiteX14" fmla="*/ 1443038 w 2218688"/>
                <a:gd name="connsiteY14" fmla="*/ 934364 h 934475"/>
                <a:gd name="connsiteX15" fmla="*/ 1331118 w 2218688"/>
                <a:gd name="connsiteY15" fmla="*/ 910551 h 934475"/>
                <a:gd name="connsiteX16" fmla="*/ 1176337 w 2218688"/>
                <a:gd name="connsiteY16" fmla="*/ 834351 h 934475"/>
                <a:gd name="connsiteX17" fmla="*/ 1066800 w 2218688"/>
                <a:gd name="connsiteY17" fmla="*/ 734339 h 934475"/>
                <a:gd name="connsiteX18" fmla="*/ 957262 w 2218688"/>
                <a:gd name="connsiteY18" fmla="*/ 631945 h 934475"/>
                <a:gd name="connsiteX19" fmla="*/ 804862 w 2218688"/>
                <a:gd name="connsiteY19" fmla="*/ 486689 h 934475"/>
                <a:gd name="connsiteX20" fmla="*/ 642937 w 2218688"/>
                <a:gd name="connsiteY20" fmla="*/ 360483 h 934475"/>
                <a:gd name="connsiteX21" fmla="*/ 523875 w 2218688"/>
                <a:gd name="connsiteY21" fmla="*/ 262851 h 934475"/>
                <a:gd name="connsiteX22" fmla="*/ 309560 w 2218688"/>
                <a:gd name="connsiteY22" fmla="*/ 258089 h 934475"/>
                <a:gd name="connsiteX23" fmla="*/ 142873 w 2218688"/>
                <a:gd name="connsiteY23" fmla="*/ 255708 h 934475"/>
                <a:gd name="connsiteX24" fmla="*/ 0 w 2218688"/>
                <a:gd name="connsiteY24" fmla="*/ 298570 h 934475"/>
                <a:gd name="connsiteX25" fmla="*/ 4762 w 2218688"/>
                <a:gd name="connsiteY25" fmla="*/ 219989 h 934475"/>
                <a:gd name="connsiteX26" fmla="*/ 126205 w 2218688"/>
                <a:gd name="connsiteY26" fmla="*/ 222370 h 934475"/>
                <a:gd name="connsiteX27" fmla="*/ 257174 w 2218688"/>
                <a:gd name="connsiteY27" fmla="*/ 208083 h 934475"/>
                <a:gd name="connsiteX28" fmla="*/ 371473 w 2218688"/>
                <a:gd name="connsiteY28" fmla="*/ 205701 h 934475"/>
                <a:gd name="connsiteX29" fmla="*/ 488156 w 2218688"/>
                <a:gd name="connsiteY29" fmla="*/ 219988 h 934475"/>
                <a:gd name="connsiteX30" fmla="*/ 600075 w 2218688"/>
                <a:gd name="connsiteY30" fmla="*/ 215226 h 934475"/>
                <a:gd name="connsiteX31" fmla="*/ 709612 w 2218688"/>
                <a:gd name="connsiteY31" fmla="*/ 222370 h 934475"/>
                <a:gd name="connsiteX32" fmla="*/ 833437 w 2218688"/>
                <a:gd name="connsiteY32" fmla="*/ 217608 h 934475"/>
                <a:gd name="connsiteX33" fmla="*/ 1245393 w 2218688"/>
                <a:gd name="connsiteY33" fmla="*/ 310476 h 934475"/>
                <a:gd name="connsiteX34" fmla="*/ 1390650 w 2218688"/>
                <a:gd name="connsiteY34" fmla="*/ 179508 h 934475"/>
                <a:gd name="connsiteX35" fmla="*/ 1526381 w 2218688"/>
                <a:gd name="connsiteY35" fmla="*/ 172364 h 934475"/>
                <a:gd name="connsiteX36" fmla="*/ 1578768 w 2218688"/>
                <a:gd name="connsiteY36" fmla="*/ 165220 h 934475"/>
                <a:gd name="connsiteX37" fmla="*/ 1624012 w 2218688"/>
                <a:gd name="connsiteY37" fmla="*/ 100926 h 934475"/>
                <a:gd name="connsiteX38" fmla="*/ 1683543 w 2218688"/>
                <a:gd name="connsiteY38" fmla="*/ 79495 h 934475"/>
                <a:gd name="connsiteX39" fmla="*/ 1743075 w 2218688"/>
                <a:gd name="connsiteY39" fmla="*/ 29489 h 934475"/>
                <a:gd name="connsiteX40" fmla="*/ 1776412 w 2218688"/>
                <a:gd name="connsiteY40" fmla="*/ 914 h 934475"/>
                <a:gd name="connsiteX41" fmla="*/ 1826418 w 2218688"/>
                <a:gd name="connsiteY41" fmla="*/ 62826 h 934475"/>
                <a:gd name="connsiteX42" fmla="*/ 1859756 w 2218688"/>
                <a:gd name="connsiteY42" fmla="*/ 98545 h 934475"/>
                <a:gd name="connsiteX43" fmla="*/ 1900237 w 2218688"/>
                <a:gd name="connsiteY43" fmla="*/ 122358 h 934475"/>
                <a:gd name="connsiteX44" fmla="*/ 2009775 w 2218688"/>
                <a:gd name="connsiteY44" fmla="*/ 112833 h 934475"/>
                <a:gd name="connsiteX0" fmla="*/ 2009775 w 2218688"/>
                <a:gd name="connsiteY0" fmla="*/ 112833 h 934475"/>
                <a:gd name="connsiteX1" fmla="*/ 2193131 w 2218688"/>
                <a:gd name="connsiteY1" fmla="*/ 362864 h 934475"/>
                <a:gd name="connsiteX2" fmla="*/ 2216943 w 2218688"/>
                <a:gd name="connsiteY2" fmla="*/ 450970 h 934475"/>
                <a:gd name="connsiteX3" fmla="*/ 2190749 w 2218688"/>
                <a:gd name="connsiteY3" fmla="*/ 520026 h 934475"/>
                <a:gd name="connsiteX4" fmla="*/ 2128837 w 2218688"/>
                <a:gd name="connsiteY4" fmla="*/ 527170 h 934475"/>
                <a:gd name="connsiteX5" fmla="*/ 2035968 w 2218688"/>
                <a:gd name="connsiteY5" fmla="*/ 489070 h 934475"/>
                <a:gd name="connsiteX6" fmla="*/ 1866900 w 2218688"/>
                <a:gd name="connsiteY6" fmla="*/ 362864 h 934475"/>
                <a:gd name="connsiteX7" fmla="*/ 1719262 w 2218688"/>
                <a:gd name="connsiteY7" fmla="*/ 243801 h 934475"/>
                <a:gd name="connsiteX8" fmla="*/ 1633537 w 2218688"/>
                <a:gd name="connsiteY8" fmla="*/ 222370 h 934475"/>
                <a:gd name="connsiteX9" fmla="*/ 1588293 w 2218688"/>
                <a:gd name="connsiteY9" fmla="*/ 246183 h 934475"/>
                <a:gd name="connsiteX10" fmla="*/ 1635918 w 2218688"/>
                <a:gd name="connsiteY10" fmla="*/ 398583 h 934475"/>
                <a:gd name="connsiteX11" fmla="*/ 1693068 w 2218688"/>
                <a:gd name="connsiteY11" fmla="*/ 620039 h 934475"/>
                <a:gd name="connsiteX12" fmla="*/ 1659730 w 2218688"/>
                <a:gd name="connsiteY12" fmla="*/ 793871 h 934475"/>
                <a:gd name="connsiteX13" fmla="*/ 1545431 w 2218688"/>
                <a:gd name="connsiteY13" fmla="*/ 903408 h 934475"/>
                <a:gd name="connsiteX14" fmla="*/ 1443038 w 2218688"/>
                <a:gd name="connsiteY14" fmla="*/ 934364 h 934475"/>
                <a:gd name="connsiteX15" fmla="*/ 1331118 w 2218688"/>
                <a:gd name="connsiteY15" fmla="*/ 910551 h 934475"/>
                <a:gd name="connsiteX16" fmla="*/ 1176337 w 2218688"/>
                <a:gd name="connsiteY16" fmla="*/ 834351 h 934475"/>
                <a:gd name="connsiteX17" fmla="*/ 1066800 w 2218688"/>
                <a:gd name="connsiteY17" fmla="*/ 734339 h 934475"/>
                <a:gd name="connsiteX18" fmla="*/ 957262 w 2218688"/>
                <a:gd name="connsiteY18" fmla="*/ 631945 h 934475"/>
                <a:gd name="connsiteX19" fmla="*/ 804862 w 2218688"/>
                <a:gd name="connsiteY19" fmla="*/ 486689 h 934475"/>
                <a:gd name="connsiteX20" fmla="*/ 642937 w 2218688"/>
                <a:gd name="connsiteY20" fmla="*/ 360483 h 934475"/>
                <a:gd name="connsiteX21" fmla="*/ 523875 w 2218688"/>
                <a:gd name="connsiteY21" fmla="*/ 262851 h 934475"/>
                <a:gd name="connsiteX22" fmla="*/ 319085 w 2218688"/>
                <a:gd name="connsiteY22" fmla="*/ 222370 h 934475"/>
                <a:gd name="connsiteX23" fmla="*/ 142873 w 2218688"/>
                <a:gd name="connsiteY23" fmla="*/ 255708 h 934475"/>
                <a:gd name="connsiteX24" fmla="*/ 0 w 2218688"/>
                <a:gd name="connsiteY24" fmla="*/ 298570 h 934475"/>
                <a:gd name="connsiteX25" fmla="*/ 4762 w 2218688"/>
                <a:gd name="connsiteY25" fmla="*/ 219989 h 934475"/>
                <a:gd name="connsiteX26" fmla="*/ 126205 w 2218688"/>
                <a:gd name="connsiteY26" fmla="*/ 222370 h 934475"/>
                <a:gd name="connsiteX27" fmla="*/ 257174 w 2218688"/>
                <a:gd name="connsiteY27" fmla="*/ 208083 h 934475"/>
                <a:gd name="connsiteX28" fmla="*/ 371473 w 2218688"/>
                <a:gd name="connsiteY28" fmla="*/ 205701 h 934475"/>
                <a:gd name="connsiteX29" fmla="*/ 488156 w 2218688"/>
                <a:gd name="connsiteY29" fmla="*/ 219988 h 934475"/>
                <a:gd name="connsiteX30" fmla="*/ 600075 w 2218688"/>
                <a:gd name="connsiteY30" fmla="*/ 215226 h 934475"/>
                <a:gd name="connsiteX31" fmla="*/ 709612 w 2218688"/>
                <a:gd name="connsiteY31" fmla="*/ 222370 h 934475"/>
                <a:gd name="connsiteX32" fmla="*/ 833437 w 2218688"/>
                <a:gd name="connsiteY32" fmla="*/ 217608 h 934475"/>
                <a:gd name="connsiteX33" fmla="*/ 1245393 w 2218688"/>
                <a:gd name="connsiteY33" fmla="*/ 310476 h 934475"/>
                <a:gd name="connsiteX34" fmla="*/ 1390650 w 2218688"/>
                <a:gd name="connsiteY34" fmla="*/ 179508 h 934475"/>
                <a:gd name="connsiteX35" fmla="*/ 1526381 w 2218688"/>
                <a:gd name="connsiteY35" fmla="*/ 172364 h 934475"/>
                <a:gd name="connsiteX36" fmla="*/ 1578768 w 2218688"/>
                <a:gd name="connsiteY36" fmla="*/ 165220 h 934475"/>
                <a:gd name="connsiteX37" fmla="*/ 1624012 w 2218688"/>
                <a:gd name="connsiteY37" fmla="*/ 100926 h 934475"/>
                <a:gd name="connsiteX38" fmla="*/ 1683543 w 2218688"/>
                <a:gd name="connsiteY38" fmla="*/ 79495 h 934475"/>
                <a:gd name="connsiteX39" fmla="*/ 1743075 w 2218688"/>
                <a:gd name="connsiteY39" fmla="*/ 29489 h 934475"/>
                <a:gd name="connsiteX40" fmla="*/ 1776412 w 2218688"/>
                <a:gd name="connsiteY40" fmla="*/ 914 h 934475"/>
                <a:gd name="connsiteX41" fmla="*/ 1826418 w 2218688"/>
                <a:gd name="connsiteY41" fmla="*/ 62826 h 934475"/>
                <a:gd name="connsiteX42" fmla="*/ 1859756 w 2218688"/>
                <a:gd name="connsiteY42" fmla="*/ 98545 h 934475"/>
                <a:gd name="connsiteX43" fmla="*/ 1900237 w 2218688"/>
                <a:gd name="connsiteY43" fmla="*/ 122358 h 934475"/>
                <a:gd name="connsiteX44" fmla="*/ 2009775 w 2218688"/>
                <a:gd name="connsiteY44" fmla="*/ 112833 h 934475"/>
                <a:gd name="connsiteX0" fmla="*/ 2009775 w 2218688"/>
                <a:gd name="connsiteY0" fmla="*/ 112833 h 934475"/>
                <a:gd name="connsiteX1" fmla="*/ 2193131 w 2218688"/>
                <a:gd name="connsiteY1" fmla="*/ 362864 h 934475"/>
                <a:gd name="connsiteX2" fmla="*/ 2216943 w 2218688"/>
                <a:gd name="connsiteY2" fmla="*/ 450970 h 934475"/>
                <a:gd name="connsiteX3" fmla="*/ 2190749 w 2218688"/>
                <a:gd name="connsiteY3" fmla="*/ 520026 h 934475"/>
                <a:gd name="connsiteX4" fmla="*/ 2128837 w 2218688"/>
                <a:gd name="connsiteY4" fmla="*/ 527170 h 934475"/>
                <a:gd name="connsiteX5" fmla="*/ 2035968 w 2218688"/>
                <a:gd name="connsiteY5" fmla="*/ 489070 h 934475"/>
                <a:gd name="connsiteX6" fmla="*/ 1866900 w 2218688"/>
                <a:gd name="connsiteY6" fmla="*/ 362864 h 934475"/>
                <a:gd name="connsiteX7" fmla="*/ 1719262 w 2218688"/>
                <a:gd name="connsiteY7" fmla="*/ 243801 h 934475"/>
                <a:gd name="connsiteX8" fmla="*/ 1633537 w 2218688"/>
                <a:gd name="connsiteY8" fmla="*/ 222370 h 934475"/>
                <a:gd name="connsiteX9" fmla="*/ 1588293 w 2218688"/>
                <a:gd name="connsiteY9" fmla="*/ 246183 h 934475"/>
                <a:gd name="connsiteX10" fmla="*/ 1635918 w 2218688"/>
                <a:gd name="connsiteY10" fmla="*/ 398583 h 934475"/>
                <a:gd name="connsiteX11" fmla="*/ 1693068 w 2218688"/>
                <a:gd name="connsiteY11" fmla="*/ 620039 h 934475"/>
                <a:gd name="connsiteX12" fmla="*/ 1659730 w 2218688"/>
                <a:gd name="connsiteY12" fmla="*/ 793871 h 934475"/>
                <a:gd name="connsiteX13" fmla="*/ 1545431 w 2218688"/>
                <a:gd name="connsiteY13" fmla="*/ 903408 h 934475"/>
                <a:gd name="connsiteX14" fmla="*/ 1443038 w 2218688"/>
                <a:gd name="connsiteY14" fmla="*/ 934364 h 934475"/>
                <a:gd name="connsiteX15" fmla="*/ 1331118 w 2218688"/>
                <a:gd name="connsiteY15" fmla="*/ 910551 h 934475"/>
                <a:gd name="connsiteX16" fmla="*/ 1176337 w 2218688"/>
                <a:gd name="connsiteY16" fmla="*/ 834351 h 934475"/>
                <a:gd name="connsiteX17" fmla="*/ 1066800 w 2218688"/>
                <a:gd name="connsiteY17" fmla="*/ 734339 h 934475"/>
                <a:gd name="connsiteX18" fmla="*/ 957262 w 2218688"/>
                <a:gd name="connsiteY18" fmla="*/ 631945 h 934475"/>
                <a:gd name="connsiteX19" fmla="*/ 804862 w 2218688"/>
                <a:gd name="connsiteY19" fmla="*/ 486689 h 934475"/>
                <a:gd name="connsiteX20" fmla="*/ 642937 w 2218688"/>
                <a:gd name="connsiteY20" fmla="*/ 360483 h 934475"/>
                <a:gd name="connsiteX21" fmla="*/ 516732 w 2218688"/>
                <a:gd name="connsiteY21" fmla="*/ 274757 h 934475"/>
                <a:gd name="connsiteX22" fmla="*/ 319085 w 2218688"/>
                <a:gd name="connsiteY22" fmla="*/ 222370 h 934475"/>
                <a:gd name="connsiteX23" fmla="*/ 142873 w 2218688"/>
                <a:gd name="connsiteY23" fmla="*/ 255708 h 934475"/>
                <a:gd name="connsiteX24" fmla="*/ 0 w 2218688"/>
                <a:gd name="connsiteY24" fmla="*/ 298570 h 934475"/>
                <a:gd name="connsiteX25" fmla="*/ 4762 w 2218688"/>
                <a:gd name="connsiteY25" fmla="*/ 219989 h 934475"/>
                <a:gd name="connsiteX26" fmla="*/ 126205 w 2218688"/>
                <a:gd name="connsiteY26" fmla="*/ 222370 h 934475"/>
                <a:gd name="connsiteX27" fmla="*/ 257174 w 2218688"/>
                <a:gd name="connsiteY27" fmla="*/ 208083 h 934475"/>
                <a:gd name="connsiteX28" fmla="*/ 371473 w 2218688"/>
                <a:gd name="connsiteY28" fmla="*/ 205701 h 934475"/>
                <a:gd name="connsiteX29" fmla="*/ 488156 w 2218688"/>
                <a:gd name="connsiteY29" fmla="*/ 219988 h 934475"/>
                <a:gd name="connsiteX30" fmla="*/ 600075 w 2218688"/>
                <a:gd name="connsiteY30" fmla="*/ 215226 h 934475"/>
                <a:gd name="connsiteX31" fmla="*/ 709612 w 2218688"/>
                <a:gd name="connsiteY31" fmla="*/ 222370 h 934475"/>
                <a:gd name="connsiteX32" fmla="*/ 833437 w 2218688"/>
                <a:gd name="connsiteY32" fmla="*/ 217608 h 934475"/>
                <a:gd name="connsiteX33" fmla="*/ 1245393 w 2218688"/>
                <a:gd name="connsiteY33" fmla="*/ 310476 h 934475"/>
                <a:gd name="connsiteX34" fmla="*/ 1390650 w 2218688"/>
                <a:gd name="connsiteY34" fmla="*/ 179508 h 934475"/>
                <a:gd name="connsiteX35" fmla="*/ 1526381 w 2218688"/>
                <a:gd name="connsiteY35" fmla="*/ 172364 h 934475"/>
                <a:gd name="connsiteX36" fmla="*/ 1578768 w 2218688"/>
                <a:gd name="connsiteY36" fmla="*/ 165220 h 934475"/>
                <a:gd name="connsiteX37" fmla="*/ 1624012 w 2218688"/>
                <a:gd name="connsiteY37" fmla="*/ 100926 h 934475"/>
                <a:gd name="connsiteX38" fmla="*/ 1683543 w 2218688"/>
                <a:gd name="connsiteY38" fmla="*/ 79495 h 934475"/>
                <a:gd name="connsiteX39" fmla="*/ 1743075 w 2218688"/>
                <a:gd name="connsiteY39" fmla="*/ 29489 h 934475"/>
                <a:gd name="connsiteX40" fmla="*/ 1776412 w 2218688"/>
                <a:gd name="connsiteY40" fmla="*/ 914 h 934475"/>
                <a:gd name="connsiteX41" fmla="*/ 1826418 w 2218688"/>
                <a:gd name="connsiteY41" fmla="*/ 62826 h 934475"/>
                <a:gd name="connsiteX42" fmla="*/ 1859756 w 2218688"/>
                <a:gd name="connsiteY42" fmla="*/ 98545 h 934475"/>
                <a:gd name="connsiteX43" fmla="*/ 1900237 w 2218688"/>
                <a:gd name="connsiteY43" fmla="*/ 122358 h 934475"/>
                <a:gd name="connsiteX44" fmla="*/ 2009775 w 2218688"/>
                <a:gd name="connsiteY44" fmla="*/ 112833 h 934475"/>
                <a:gd name="connsiteX0" fmla="*/ 2009775 w 2218688"/>
                <a:gd name="connsiteY0" fmla="*/ 112833 h 934475"/>
                <a:gd name="connsiteX1" fmla="*/ 2193131 w 2218688"/>
                <a:gd name="connsiteY1" fmla="*/ 362864 h 934475"/>
                <a:gd name="connsiteX2" fmla="*/ 2216943 w 2218688"/>
                <a:gd name="connsiteY2" fmla="*/ 450970 h 934475"/>
                <a:gd name="connsiteX3" fmla="*/ 2190749 w 2218688"/>
                <a:gd name="connsiteY3" fmla="*/ 520026 h 934475"/>
                <a:gd name="connsiteX4" fmla="*/ 2128837 w 2218688"/>
                <a:gd name="connsiteY4" fmla="*/ 527170 h 934475"/>
                <a:gd name="connsiteX5" fmla="*/ 2035968 w 2218688"/>
                <a:gd name="connsiteY5" fmla="*/ 489070 h 934475"/>
                <a:gd name="connsiteX6" fmla="*/ 1866900 w 2218688"/>
                <a:gd name="connsiteY6" fmla="*/ 362864 h 934475"/>
                <a:gd name="connsiteX7" fmla="*/ 1719262 w 2218688"/>
                <a:gd name="connsiteY7" fmla="*/ 243801 h 934475"/>
                <a:gd name="connsiteX8" fmla="*/ 1633537 w 2218688"/>
                <a:gd name="connsiteY8" fmla="*/ 222370 h 934475"/>
                <a:gd name="connsiteX9" fmla="*/ 1588293 w 2218688"/>
                <a:gd name="connsiteY9" fmla="*/ 246183 h 934475"/>
                <a:gd name="connsiteX10" fmla="*/ 1635918 w 2218688"/>
                <a:gd name="connsiteY10" fmla="*/ 398583 h 934475"/>
                <a:gd name="connsiteX11" fmla="*/ 1693068 w 2218688"/>
                <a:gd name="connsiteY11" fmla="*/ 620039 h 934475"/>
                <a:gd name="connsiteX12" fmla="*/ 1659730 w 2218688"/>
                <a:gd name="connsiteY12" fmla="*/ 793871 h 934475"/>
                <a:gd name="connsiteX13" fmla="*/ 1545431 w 2218688"/>
                <a:gd name="connsiteY13" fmla="*/ 903408 h 934475"/>
                <a:gd name="connsiteX14" fmla="*/ 1443038 w 2218688"/>
                <a:gd name="connsiteY14" fmla="*/ 934364 h 934475"/>
                <a:gd name="connsiteX15" fmla="*/ 1331118 w 2218688"/>
                <a:gd name="connsiteY15" fmla="*/ 910551 h 934475"/>
                <a:gd name="connsiteX16" fmla="*/ 1176337 w 2218688"/>
                <a:gd name="connsiteY16" fmla="*/ 834351 h 934475"/>
                <a:gd name="connsiteX17" fmla="*/ 1066800 w 2218688"/>
                <a:gd name="connsiteY17" fmla="*/ 734339 h 934475"/>
                <a:gd name="connsiteX18" fmla="*/ 957262 w 2218688"/>
                <a:gd name="connsiteY18" fmla="*/ 631945 h 934475"/>
                <a:gd name="connsiteX19" fmla="*/ 804862 w 2218688"/>
                <a:gd name="connsiteY19" fmla="*/ 486689 h 934475"/>
                <a:gd name="connsiteX20" fmla="*/ 642937 w 2218688"/>
                <a:gd name="connsiteY20" fmla="*/ 360483 h 934475"/>
                <a:gd name="connsiteX21" fmla="*/ 516732 w 2218688"/>
                <a:gd name="connsiteY21" fmla="*/ 274757 h 934475"/>
                <a:gd name="connsiteX22" fmla="*/ 319085 w 2218688"/>
                <a:gd name="connsiteY22" fmla="*/ 222370 h 934475"/>
                <a:gd name="connsiteX23" fmla="*/ 142873 w 2218688"/>
                <a:gd name="connsiteY23" fmla="*/ 255708 h 934475"/>
                <a:gd name="connsiteX24" fmla="*/ 0 w 2218688"/>
                <a:gd name="connsiteY24" fmla="*/ 298570 h 934475"/>
                <a:gd name="connsiteX25" fmla="*/ 4762 w 2218688"/>
                <a:gd name="connsiteY25" fmla="*/ 219989 h 934475"/>
                <a:gd name="connsiteX26" fmla="*/ 126205 w 2218688"/>
                <a:gd name="connsiteY26" fmla="*/ 222370 h 934475"/>
                <a:gd name="connsiteX27" fmla="*/ 257174 w 2218688"/>
                <a:gd name="connsiteY27" fmla="*/ 208083 h 934475"/>
                <a:gd name="connsiteX28" fmla="*/ 371473 w 2218688"/>
                <a:gd name="connsiteY28" fmla="*/ 205701 h 934475"/>
                <a:gd name="connsiteX29" fmla="*/ 488156 w 2218688"/>
                <a:gd name="connsiteY29" fmla="*/ 219988 h 934475"/>
                <a:gd name="connsiteX30" fmla="*/ 600075 w 2218688"/>
                <a:gd name="connsiteY30" fmla="*/ 215226 h 934475"/>
                <a:gd name="connsiteX31" fmla="*/ 709612 w 2218688"/>
                <a:gd name="connsiteY31" fmla="*/ 222370 h 934475"/>
                <a:gd name="connsiteX32" fmla="*/ 833437 w 2218688"/>
                <a:gd name="connsiteY32" fmla="*/ 217608 h 934475"/>
                <a:gd name="connsiteX33" fmla="*/ 1245393 w 2218688"/>
                <a:gd name="connsiteY33" fmla="*/ 310476 h 934475"/>
                <a:gd name="connsiteX34" fmla="*/ 1390650 w 2218688"/>
                <a:gd name="connsiteY34" fmla="*/ 179508 h 934475"/>
                <a:gd name="connsiteX35" fmla="*/ 1526381 w 2218688"/>
                <a:gd name="connsiteY35" fmla="*/ 172364 h 934475"/>
                <a:gd name="connsiteX36" fmla="*/ 1578768 w 2218688"/>
                <a:gd name="connsiteY36" fmla="*/ 165220 h 934475"/>
                <a:gd name="connsiteX37" fmla="*/ 1624012 w 2218688"/>
                <a:gd name="connsiteY37" fmla="*/ 100926 h 934475"/>
                <a:gd name="connsiteX38" fmla="*/ 1683543 w 2218688"/>
                <a:gd name="connsiteY38" fmla="*/ 79495 h 934475"/>
                <a:gd name="connsiteX39" fmla="*/ 1743075 w 2218688"/>
                <a:gd name="connsiteY39" fmla="*/ 29489 h 934475"/>
                <a:gd name="connsiteX40" fmla="*/ 1776412 w 2218688"/>
                <a:gd name="connsiteY40" fmla="*/ 914 h 934475"/>
                <a:gd name="connsiteX41" fmla="*/ 1826418 w 2218688"/>
                <a:gd name="connsiteY41" fmla="*/ 62826 h 934475"/>
                <a:gd name="connsiteX42" fmla="*/ 1859756 w 2218688"/>
                <a:gd name="connsiteY42" fmla="*/ 98545 h 934475"/>
                <a:gd name="connsiteX43" fmla="*/ 1900237 w 2218688"/>
                <a:gd name="connsiteY43" fmla="*/ 122358 h 934475"/>
                <a:gd name="connsiteX44" fmla="*/ 2009775 w 2218688"/>
                <a:gd name="connsiteY44" fmla="*/ 112833 h 934475"/>
                <a:gd name="connsiteX0" fmla="*/ 2009775 w 2218688"/>
                <a:gd name="connsiteY0" fmla="*/ 112833 h 934475"/>
                <a:gd name="connsiteX1" fmla="*/ 2193131 w 2218688"/>
                <a:gd name="connsiteY1" fmla="*/ 362864 h 934475"/>
                <a:gd name="connsiteX2" fmla="*/ 2216943 w 2218688"/>
                <a:gd name="connsiteY2" fmla="*/ 450970 h 934475"/>
                <a:gd name="connsiteX3" fmla="*/ 2190749 w 2218688"/>
                <a:gd name="connsiteY3" fmla="*/ 520026 h 934475"/>
                <a:gd name="connsiteX4" fmla="*/ 2128837 w 2218688"/>
                <a:gd name="connsiteY4" fmla="*/ 527170 h 934475"/>
                <a:gd name="connsiteX5" fmla="*/ 2035968 w 2218688"/>
                <a:gd name="connsiteY5" fmla="*/ 489070 h 934475"/>
                <a:gd name="connsiteX6" fmla="*/ 1866900 w 2218688"/>
                <a:gd name="connsiteY6" fmla="*/ 362864 h 934475"/>
                <a:gd name="connsiteX7" fmla="*/ 1719262 w 2218688"/>
                <a:gd name="connsiteY7" fmla="*/ 243801 h 934475"/>
                <a:gd name="connsiteX8" fmla="*/ 1633537 w 2218688"/>
                <a:gd name="connsiteY8" fmla="*/ 222370 h 934475"/>
                <a:gd name="connsiteX9" fmla="*/ 1588293 w 2218688"/>
                <a:gd name="connsiteY9" fmla="*/ 246183 h 934475"/>
                <a:gd name="connsiteX10" fmla="*/ 1635918 w 2218688"/>
                <a:gd name="connsiteY10" fmla="*/ 398583 h 934475"/>
                <a:gd name="connsiteX11" fmla="*/ 1693068 w 2218688"/>
                <a:gd name="connsiteY11" fmla="*/ 620039 h 934475"/>
                <a:gd name="connsiteX12" fmla="*/ 1659730 w 2218688"/>
                <a:gd name="connsiteY12" fmla="*/ 793871 h 934475"/>
                <a:gd name="connsiteX13" fmla="*/ 1545431 w 2218688"/>
                <a:gd name="connsiteY13" fmla="*/ 903408 h 934475"/>
                <a:gd name="connsiteX14" fmla="*/ 1443038 w 2218688"/>
                <a:gd name="connsiteY14" fmla="*/ 934364 h 934475"/>
                <a:gd name="connsiteX15" fmla="*/ 1331118 w 2218688"/>
                <a:gd name="connsiteY15" fmla="*/ 910551 h 934475"/>
                <a:gd name="connsiteX16" fmla="*/ 1176337 w 2218688"/>
                <a:gd name="connsiteY16" fmla="*/ 834351 h 934475"/>
                <a:gd name="connsiteX17" fmla="*/ 1066800 w 2218688"/>
                <a:gd name="connsiteY17" fmla="*/ 734339 h 934475"/>
                <a:gd name="connsiteX18" fmla="*/ 957262 w 2218688"/>
                <a:gd name="connsiteY18" fmla="*/ 631945 h 934475"/>
                <a:gd name="connsiteX19" fmla="*/ 804862 w 2218688"/>
                <a:gd name="connsiteY19" fmla="*/ 486689 h 934475"/>
                <a:gd name="connsiteX20" fmla="*/ 642937 w 2218688"/>
                <a:gd name="connsiteY20" fmla="*/ 360483 h 934475"/>
                <a:gd name="connsiteX21" fmla="*/ 516732 w 2218688"/>
                <a:gd name="connsiteY21" fmla="*/ 274757 h 934475"/>
                <a:gd name="connsiteX22" fmla="*/ 319085 w 2218688"/>
                <a:gd name="connsiteY22" fmla="*/ 222370 h 934475"/>
                <a:gd name="connsiteX23" fmla="*/ 142873 w 2218688"/>
                <a:gd name="connsiteY23" fmla="*/ 255708 h 934475"/>
                <a:gd name="connsiteX24" fmla="*/ 0 w 2218688"/>
                <a:gd name="connsiteY24" fmla="*/ 298570 h 934475"/>
                <a:gd name="connsiteX25" fmla="*/ 4762 w 2218688"/>
                <a:gd name="connsiteY25" fmla="*/ 219989 h 934475"/>
                <a:gd name="connsiteX26" fmla="*/ 126205 w 2218688"/>
                <a:gd name="connsiteY26" fmla="*/ 222370 h 934475"/>
                <a:gd name="connsiteX27" fmla="*/ 257174 w 2218688"/>
                <a:gd name="connsiteY27" fmla="*/ 208083 h 934475"/>
                <a:gd name="connsiteX28" fmla="*/ 371473 w 2218688"/>
                <a:gd name="connsiteY28" fmla="*/ 205701 h 934475"/>
                <a:gd name="connsiteX29" fmla="*/ 488156 w 2218688"/>
                <a:gd name="connsiteY29" fmla="*/ 219988 h 934475"/>
                <a:gd name="connsiteX30" fmla="*/ 600075 w 2218688"/>
                <a:gd name="connsiteY30" fmla="*/ 215226 h 934475"/>
                <a:gd name="connsiteX31" fmla="*/ 709612 w 2218688"/>
                <a:gd name="connsiteY31" fmla="*/ 222370 h 934475"/>
                <a:gd name="connsiteX32" fmla="*/ 833437 w 2218688"/>
                <a:gd name="connsiteY32" fmla="*/ 217608 h 934475"/>
                <a:gd name="connsiteX33" fmla="*/ 1245393 w 2218688"/>
                <a:gd name="connsiteY33" fmla="*/ 310476 h 934475"/>
                <a:gd name="connsiteX34" fmla="*/ 1390650 w 2218688"/>
                <a:gd name="connsiteY34" fmla="*/ 179508 h 934475"/>
                <a:gd name="connsiteX35" fmla="*/ 1526381 w 2218688"/>
                <a:gd name="connsiteY35" fmla="*/ 172364 h 934475"/>
                <a:gd name="connsiteX36" fmla="*/ 1578768 w 2218688"/>
                <a:gd name="connsiteY36" fmla="*/ 165220 h 934475"/>
                <a:gd name="connsiteX37" fmla="*/ 1624012 w 2218688"/>
                <a:gd name="connsiteY37" fmla="*/ 100926 h 934475"/>
                <a:gd name="connsiteX38" fmla="*/ 1683543 w 2218688"/>
                <a:gd name="connsiteY38" fmla="*/ 79495 h 934475"/>
                <a:gd name="connsiteX39" fmla="*/ 1743075 w 2218688"/>
                <a:gd name="connsiteY39" fmla="*/ 29489 h 934475"/>
                <a:gd name="connsiteX40" fmla="*/ 1776412 w 2218688"/>
                <a:gd name="connsiteY40" fmla="*/ 914 h 934475"/>
                <a:gd name="connsiteX41" fmla="*/ 1826418 w 2218688"/>
                <a:gd name="connsiteY41" fmla="*/ 62826 h 934475"/>
                <a:gd name="connsiteX42" fmla="*/ 1859756 w 2218688"/>
                <a:gd name="connsiteY42" fmla="*/ 98545 h 934475"/>
                <a:gd name="connsiteX43" fmla="*/ 1900237 w 2218688"/>
                <a:gd name="connsiteY43" fmla="*/ 122358 h 934475"/>
                <a:gd name="connsiteX44" fmla="*/ 2009775 w 2218688"/>
                <a:gd name="connsiteY44" fmla="*/ 112833 h 934475"/>
                <a:gd name="connsiteX0" fmla="*/ 2009775 w 2218688"/>
                <a:gd name="connsiteY0" fmla="*/ 112833 h 934475"/>
                <a:gd name="connsiteX1" fmla="*/ 2193131 w 2218688"/>
                <a:gd name="connsiteY1" fmla="*/ 362864 h 934475"/>
                <a:gd name="connsiteX2" fmla="*/ 2216943 w 2218688"/>
                <a:gd name="connsiteY2" fmla="*/ 450970 h 934475"/>
                <a:gd name="connsiteX3" fmla="*/ 2190749 w 2218688"/>
                <a:gd name="connsiteY3" fmla="*/ 520026 h 934475"/>
                <a:gd name="connsiteX4" fmla="*/ 2128837 w 2218688"/>
                <a:gd name="connsiteY4" fmla="*/ 527170 h 934475"/>
                <a:gd name="connsiteX5" fmla="*/ 2035968 w 2218688"/>
                <a:gd name="connsiteY5" fmla="*/ 489070 h 934475"/>
                <a:gd name="connsiteX6" fmla="*/ 1866900 w 2218688"/>
                <a:gd name="connsiteY6" fmla="*/ 362864 h 934475"/>
                <a:gd name="connsiteX7" fmla="*/ 1719262 w 2218688"/>
                <a:gd name="connsiteY7" fmla="*/ 243801 h 934475"/>
                <a:gd name="connsiteX8" fmla="*/ 1633537 w 2218688"/>
                <a:gd name="connsiteY8" fmla="*/ 222370 h 934475"/>
                <a:gd name="connsiteX9" fmla="*/ 1588293 w 2218688"/>
                <a:gd name="connsiteY9" fmla="*/ 246183 h 934475"/>
                <a:gd name="connsiteX10" fmla="*/ 1635918 w 2218688"/>
                <a:gd name="connsiteY10" fmla="*/ 398583 h 934475"/>
                <a:gd name="connsiteX11" fmla="*/ 1693068 w 2218688"/>
                <a:gd name="connsiteY11" fmla="*/ 620039 h 934475"/>
                <a:gd name="connsiteX12" fmla="*/ 1659730 w 2218688"/>
                <a:gd name="connsiteY12" fmla="*/ 793871 h 934475"/>
                <a:gd name="connsiteX13" fmla="*/ 1545431 w 2218688"/>
                <a:gd name="connsiteY13" fmla="*/ 903408 h 934475"/>
                <a:gd name="connsiteX14" fmla="*/ 1443038 w 2218688"/>
                <a:gd name="connsiteY14" fmla="*/ 934364 h 934475"/>
                <a:gd name="connsiteX15" fmla="*/ 1331118 w 2218688"/>
                <a:gd name="connsiteY15" fmla="*/ 910551 h 934475"/>
                <a:gd name="connsiteX16" fmla="*/ 1176337 w 2218688"/>
                <a:gd name="connsiteY16" fmla="*/ 834351 h 934475"/>
                <a:gd name="connsiteX17" fmla="*/ 1066800 w 2218688"/>
                <a:gd name="connsiteY17" fmla="*/ 734339 h 934475"/>
                <a:gd name="connsiteX18" fmla="*/ 957262 w 2218688"/>
                <a:gd name="connsiteY18" fmla="*/ 631945 h 934475"/>
                <a:gd name="connsiteX19" fmla="*/ 804862 w 2218688"/>
                <a:gd name="connsiteY19" fmla="*/ 486689 h 934475"/>
                <a:gd name="connsiteX20" fmla="*/ 642937 w 2218688"/>
                <a:gd name="connsiteY20" fmla="*/ 360483 h 934475"/>
                <a:gd name="connsiteX21" fmla="*/ 516732 w 2218688"/>
                <a:gd name="connsiteY21" fmla="*/ 274757 h 934475"/>
                <a:gd name="connsiteX22" fmla="*/ 414335 w 2218688"/>
                <a:gd name="connsiteY22" fmla="*/ 250945 h 934475"/>
                <a:gd name="connsiteX23" fmla="*/ 319085 w 2218688"/>
                <a:gd name="connsiteY23" fmla="*/ 222370 h 934475"/>
                <a:gd name="connsiteX24" fmla="*/ 142873 w 2218688"/>
                <a:gd name="connsiteY24" fmla="*/ 255708 h 934475"/>
                <a:gd name="connsiteX25" fmla="*/ 0 w 2218688"/>
                <a:gd name="connsiteY25" fmla="*/ 298570 h 934475"/>
                <a:gd name="connsiteX26" fmla="*/ 4762 w 2218688"/>
                <a:gd name="connsiteY26" fmla="*/ 219989 h 934475"/>
                <a:gd name="connsiteX27" fmla="*/ 126205 w 2218688"/>
                <a:gd name="connsiteY27" fmla="*/ 222370 h 934475"/>
                <a:gd name="connsiteX28" fmla="*/ 257174 w 2218688"/>
                <a:gd name="connsiteY28" fmla="*/ 208083 h 934475"/>
                <a:gd name="connsiteX29" fmla="*/ 371473 w 2218688"/>
                <a:gd name="connsiteY29" fmla="*/ 205701 h 934475"/>
                <a:gd name="connsiteX30" fmla="*/ 488156 w 2218688"/>
                <a:gd name="connsiteY30" fmla="*/ 219988 h 934475"/>
                <a:gd name="connsiteX31" fmla="*/ 600075 w 2218688"/>
                <a:gd name="connsiteY31" fmla="*/ 215226 h 934475"/>
                <a:gd name="connsiteX32" fmla="*/ 709612 w 2218688"/>
                <a:gd name="connsiteY32" fmla="*/ 222370 h 934475"/>
                <a:gd name="connsiteX33" fmla="*/ 833437 w 2218688"/>
                <a:gd name="connsiteY33" fmla="*/ 217608 h 934475"/>
                <a:gd name="connsiteX34" fmla="*/ 1245393 w 2218688"/>
                <a:gd name="connsiteY34" fmla="*/ 310476 h 934475"/>
                <a:gd name="connsiteX35" fmla="*/ 1390650 w 2218688"/>
                <a:gd name="connsiteY35" fmla="*/ 179508 h 934475"/>
                <a:gd name="connsiteX36" fmla="*/ 1526381 w 2218688"/>
                <a:gd name="connsiteY36" fmla="*/ 172364 h 934475"/>
                <a:gd name="connsiteX37" fmla="*/ 1578768 w 2218688"/>
                <a:gd name="connsiteY37" fmla="*/ 165220 h 934475"/>
                <a:gd name="connsiteX38" fmla="*/ 1624012 w 2218688"/>
                <a:gd name="connsiteY38" fmla="*/ 100926 h 934475"/>
                <a:gd name="connsiteX39" fmla="*/ 1683543 w 2218688"/>
                <a:gd name="connsiteY39" fmla="*/ 79495 h 934475"/>
                <a:gd name="connsiteX40" fmla="*/ 1743075 w 2218688"/>
                <a:gd name="connsiteY40" fmla="*/ 29489 h 934475"/>
                <a:gd name="connsiteX41" fmla="*/ 1776412 w 2218688"/>
                <a:gd name="connsiteY41" fmla="*/ 914 h 934475"/>
                <a:gd name="connsiteX42" fmla="*/ 1826418 w 2218688"/>
                <a:gd name="connsiteY42" fmla="*/ 62826 h 934475"/>
                <a:gd name="connsiteX43" fmla="*/ 1859756 w 2218688"/>
                <a:gd name="connsiteY43" fmla="*/ 98545 h 934475"/>
                <a:gd name="connsiteX44" fmla="*/ 1900237 w 2218688"/>
                <a:gd name="connsiteY44" fmla="*/ 122358 h 934475"/>
                <a:gd name="connsiteX45" fmla="*/ 2009775 w 2218688"/>
                <a:gd name="connsiteY45" fmla="*/ 112833 h 934475"/>
                <a:gd name="connsiteX0" fmla="*/ 2009775 w 2218688"/>
                <a:gd name="connsiteY0" fmla="*/ 112833 h 934475"/>
                <a:gd name="connsiteX1" fmla="*/ 2193131 w 2218688"/>
                <a:gd name="connsiteY1" fmla="*/ 362864 h 934475"/>
                <a:gd name="connsiteX2" fmla="*/ 2216943 w 2218688"/>
                <a:gd name="connsiteY2" fmla="*/ 450970 h 934475"/>
                <a:gd name="connsiteX3" fmla="*/ 2190749 w 2218688"/>
                <a:gd name="connsiteY3" fmla="*/ 520026 h 934475"/>
                <a:gd name="connsiteX4" fmla="*/ 2128837 w 2218688"/>
                <a:gd name="connsiteY4" fmla="*/ 527170 h 934475"/>
                <a:gd name="connsiteX5" fmla="*/ 2035968 w 2218688"/>
                <a:gd name="connsiteY5" fmla="*/ 489070 h 934475"/>
                <a:gd name="connsiteX6" fmla="*/ 1866900 w 2218688"/>
                <a:gd name="connsiteY6" fmla="*/ 362864 h 934475"/>
                <a:gd name="connsiteX7" fmla="*/ 1719262 w 2218688"/>
                <a:gd name="connsiteY7" fmla="*/ 243801 h 934475"/>
                <a:gd name="connsiteX8" fmla="*/ 1633537 w 2218688"/>
                <a:gd name="connsiteY8" fmla="*/ 222370 h 934475"/>
                <a:gd name="connsiteX9" fmla="*/ 1588293 w 2218688"/>
                <a:gd name="connsiteY9" fmla="*/ 246183 h 934475"/>
                <a:gd name="connsiteX10" fmla="*/ 1635918 w 2218688"/>
                <a:gd name="connsiteY10" fmla="*/ 398583 h 934475"/>
                <a:gd name="connsiteX11" fmla="*/ 1693068 w 2218688"/>
                <a:gd name="connsiteY11" fmla="*/ 620039 h 934475"/>
                <a:gd name="connsiteX12" fmla="*/ 1659730 w 2218688"/>
                <a:gd name="connsiteY12" fmla="*/ 793871 h 934475"/>
                <a:gd name="connsiteX13" fmla="*/ 1545431 w 2218688"/>
                <a:gd name="connsiteY13" fmla="*/ 903408 h 934475"/>
                <a:gd name="connsiteX14" fmla="*/ 1443038 w 2218688"/>
                <a:gd name="connsiteY14" fmla="*/ 934364 h 934475"/>
                <a:gd name="connsiteX15" fmla="*/ 1331118 w 2218688"/>
                <a:gd name="connsiteY15" fmla="*/ 910551 h 934475"/>
                <a:gd name="connsiteX16" fmla="*/ 1176337 w 2218688"/>
                <a:gd name="connsiteY16" fmla="*/ 834351 h 934475"/>
                <a:gd name="connsiteX17" fmla="*/ 1066800 w 2218688"/>
                <a:gd name="connsiteY17" fmla="*/ 734339 h 934475"/>
                <a:gd name="connsiteX18" fmla="*/ 957262 w 2218688"/>
                <a:gd name="connsiteY18" fmla="*/ 631945 h 934475"/>
                <a:gd name="connsiteX19" fmla="*/ 804862 w 2218688"/>
                <a:gd name="connsiteY19" fmla="*/ 486689 h 934475"/>
                <a:gd name="connsiteX20" fmla="*/ 642937 w 2218688"/>
                <a:gd name="connsiteY20" fmla="*/ 360483 h 934475"/>
                <a:gd name="connsiteX21" fmla="*/ 516732 w 2218688"/>
                <a:gd name="connsiteY21" fmla="*/ 274757 h 934475"/>
                <a:gd name="connsiteX22" fmla="*/ 414335 w 2218688"/>
                <a:gd name="connsiteY22" fmla="*/ 250945 h 934475"/>
                <a:gd name="connsiteX23" fmla="*/ 319085 w 2218688"/>
                <a:gd name="connsiteY23" fmla="*/ 222370 h 934475"/>
                <a:gd name="connsiteX24" fmla="*/ 142873 w 2218688"/>
                <a:gd name="connsiteY24" fmla="*/ 255708 h 934475"/>
                <a:gd name="connsiteX25" fmla="*/ 0 w 2218688"/>
                <a:gd name="connsiteY25" fmla="*/ 298570 h 934475"/>
                <a:gd name="connsiteX26" fmla="*/ 4762 w 2218688"/>
                <a:gd name="connsiteY26" fmla="*/ 219989 h 934475"/>
                <a:gd name="connsiteX27" fmla="*/ 126205 w 2218688"/>
                <a:gd name="connsiteY27" fmla="*/ 222370 h 934475"/>
                <a:gd name="connsiteX28" fmla="*/ 257174 w 2218688"/>
                <a:gd name="connsiteY28" fmla="*/ 208083 h 934475"/>
                <a:gd name="connsiteX29" fmla="*/ 371473 w 2218688"/>
                <a:gd name="connsiteY29" fmla="*/ 205701 h 934475"/>
                <a:gd name="connsiteX30" fmla="*/ 488156 w 2218688"/>
                <a:gd name="connsiteY30" fmla="*/ 219988 h 934475"/>
                <a:gd name="connsiteX31" fmla="*/ 600075 w 2218688"/>
                <a:gd name="connsiteY31" fmla="*/ 215226 h 934475"/>
                <a:gd name="connsiteX32" fmla="*/ 709612 w 2218688"/>
                <a:gd name="connsiteY32" fmla="*/ 222370 h 934475"/>
                <a:gd name="connsiteX33" fmla="*/ 833437 w 2218688"/>
                <a:gd name="connsiteY33" fmla="*/ 217608 h 934475"/>
                <a:gd name="connsiteX34" fmla="*/ 1245393 w 2218688"/>
                <a:gd name="connsiteY34" fmla="*/ 310476 h 934475"/>
                <a:gd name="connsiteX35" fmla="*/ 1390650 w 2218688"/>
                <a:gd name="connsiteY35" fmla="*/ 179508 h 934475"/>
                <a:gd name="connsiteX36" fmla="*/ 1526381 w 2218688"/>
                <a:gd name="connsiteY36" fmla="*/ 172364 h 934475"/>
                <a:gd name="connsiteX37" fmla="*/ 1578768 w 2218688"/>
                <a:gd name="connsiteY37" fmla="*/ 165220 h 934475"/>
                <a:gd name="connsiteX38" fmla="*/ 1624012 w 2218688"/>
                <a:gd name="connsiteY38" fmla="*/ 100926 h 934475"/>
                <a:gd name="connsiteX39" fmla="*/ 1683543 w 2218688"/>
                <a:gd name="connsiteY39" fmla="*/ 79495 h 934475"/>
                <a:gd name="connsiteX40" fmla="*/ 1743075 w 2218688"/>
                <a:gd name="connsiteY40" fmla="*/ 29489 h 934475"/>
                <a:gd name="connsiteX41" fmla="*/ 1776412 w 2218688"/>
                <a:gd name="connsiteY41" fmla="*/ 914 h 934475"/>
                <a:gd name="connsiteX42" fmla="*/ 1826418 w 2218688"/>
                <a:gd name="connsiteY42" fmla="*/ 62826 h 934475"/>
                <a:gd name="connsiteX43" fmla="*/ 1859756 w 2218688"/>
                <a:gd name="connsiteY43" fmla="*/ 98545 h 934475"/>
                <a:gd name="connsiteX44" fmla="*/ 1900237 w 2218688"/>
                <a:gd name="connsiteY44" fmla="*/ 122358 h 934475"/>
                <a:gd name="connsiteX45" fmla="*/ 2009775 w 2218688"/>
                <a:gd name="connsiteY45" fmla="*/ 112833 h 934475"/>
                <a:gd name="connsiteX0" fmla="*/ 2009775 w 2218688"/>
                <a:gd name="connsiteY0" fmla="*/ 112833 h 934475"/>
                <a:gd name="connsiteX1" fmla="*/ 2193131 w 2218688"/>
                <a:gd name="connsiteY1" fmla="*/ 362864 h 934475"/>
                <a:gd name="connsiteX2" fmla="*/ 2216943 w 2218688"/>
                <a:gd name="connsiteY2" fmla="*/ 450970 h 934475"/>
                <a:gd name="connsiteX3" fmla="*/ 2190749 w 2218688"/>
                <a:gd name="connsiteY3" fmla="*/ 520026 h 934475"/>
                <a:gd name="connsiteX4" fmla="*/ 2128837 w 2218688"/>
                <a:gd name="connsiteY4" fmla="*/ 527170 h 934475"/>
                <a:gd name="connsiteX5" fmla="*/ 2035968 w 2218688"/>
                <a:gd name="connsiteY5" fmla="*/ 489070 h 934475"/>
                <a:gd name="connsiteX6" fmla="*/ 1866900 w 2218688"/>
                <a:gd name="connsiteY6" fmla="*/ 362864 h 934475"/>
                <a:gd name="connsiteX7" fmla="*/ 1719262 w 2218688"/>
                <a:gd name="connsiteY7" fmla="*/ 243801 h 934475"/>
                <a:gd name="connsiteX8" fmla="*/ 1633537 w 2218688"/>
                <a:gd name="connsiteY8" fmla="*/ 222370 h 934475"/>
                <a:gd name="connsiteX9" fmla="*/ 1588293 w 2218688"/>
                <a:gd name="connsiteY9" fmla="*/ 246183 h 934475"/>
                <a:gd name="connsiteX10" fmla="*/ 1635918 w 2218688"/>
                <a:gd name="connsiteY10" fmla="*/ 398583 h 934475"/>
                <a:gd name="connsiteX11" fmla="*/ 1693068 w 2218688"/>
                <a:gd name="connsiteY11" fmla="*/ 620039 h 934475"/>
                <a:gd name="connsiteX12" fmla="*/ 1659730 w 2218688"/>
                <a:gd name="connsiteY12" fmla="*/ 793871 h 934475"/>
                <a:gd name="connsiteX13" fmla="*/ 1545431 w 2218688"/>
                <a:gd name="connsiteY13" fmla="*/ 903408 h 934475"/>
                <a:gd name="connsiteX14" fmla="*/ 1443038 w 2218688"/>
                <a:gd name="connsiteY14" fmla="*/ 934364 h 934475"/>
                <a:gd name="connsiteX15" fmla="*/ 1331118 w 2218688"/>
                <a:gd name="connsiteY15" fmla="*/ 910551 h 934475"/>
                <a:gd name="connsiteX16" fmla="*/ 1176337 w 2218688"/>
                <a:gd name="connsiteY16" fmla="*/ 834351 h 934475"/>
                <a:gd name="connsiteX17" fmla="*/ 1066800 w 2218688"/>
                <a:gd name="connsiteY17" fmla="*/ 734339 h 934475"/>
                <a:gd name="connsiteX18" fmla="*/ 957262 w 2218688"/>
                <a:gd name="connsiteY18" fmla="*/ 631945 h 934475"/>
                <a:gd name="connsiteX19" fmla="*/ 804862 w 2218688"/>
                <a:gd name="connsiteY19" fmla="*/ 486689 h 934475"/>
                <a:gd name="connsiteX20" fmla="*/ 642937 w 2218688"/>
                <a:gd name="connsiteY20" fmla="*/ 360483 h 934475"/>
                <a:gd name="connsiteX21" fmla="*/ 516732 w 2218688"/>
                <a:gd name="connsiteY21" fmla="*/ 274757 h 934475"/>
                <a:gd name="connsiteX22" fmla="*/ 421479 w 2218688"/>
                <a:gd name="connsiteY22" fmla="*/ 231895 h 934475"/>
                <a:gd name="connsiteX23" fmla="*/ 319085 w 2218688"/>
                <a:gd name="connsiteY23" fmla="*/ 222370 h 934475"/>
                <a:gd name="connsiteX24" fmla="*/ 142873 w 2218688"/>
                <a:gd name="connsiteY24" fmla="*/ 255708 h 934475"/>
                <a:gd name="connsiteX25" fmla="*/ 0 w 2218688"/>
                <a:gd name="connsiteY25" fmla="*/ 298570 h 934475"/>
                <a:gd name="connsiteX26" fmla="*/ 4762 w 2218688"/>
                <a:gd name="connsiteY26" fmla="*/ 219989 h 934475"/>
                <a:gd name="connsiteX27" fmla="*/ 126205 w 2218688"/>
                <a:gd name="connsiteY27" fmla="*/ 222370 h 934475"/>
                <a:gd name="connsiteX28" fmla="*/ 257174 w 2218688"/>
                <a:gd name="connsiteY28" fmla="*/ 208083 h 934475"/>
                <a:gd name="connsiteX29" fmla="*/ 371473 w 2218688"/>
                <a:gd name="connsiteY29" fmla="*/ 205701 h 934475"/>
                <a:gd name="connsiteX30" fmla="*/ 488156 w 2218688"/>
                <a:gd name="connsiteY30" fmla="*/ 219988 h 934475"/>
                <a:gd name="connsiteX31" fmla="*/ 600075 w 2218688"/>
                <a:gd name="connsiteY31" fmla="*/ 215226 h 934475"/>
                <a:gd name="connsiteX32" fmla="*/ 709612 w 2218688"/>
                <a:gd name="connsiteY32" fmla="*/ 222370 h 934475"/>
                <a:gd name="connsiteX33" fmla="*/ 833437 w 2218688"/>
                <a:gd name="connsiteY33" fmla="*/ 217608 h 934475"/>
                <a:gd name="connsiteX34" fmla="*/ 1245393 w 2218688"/>
                <a:gd name="connsiteY34" fmla="*/ 310476 h 934475"/>
                <a:gd name="connsiteX35" fmla="*/ 1390650 w 2218688"/>
                <a:gd name="connsiteY35" fmla="*/ 179508 h 934475"/>
                <a:gd name="connsiteX36" fmla="*/ 1526381 w 2218688"/>
                <a:gd name="connsiteY36" fmla="*/ 172364 h 934475"/>
                <a:gd name="connsiteX37" fmla="*/ 1578768 w 2218688"/>
                <a:gd name="connsiteY37" fmla="*/ 165220 h 934475"/>
                <a:gd name="connsiteX38" fmla="*/ 1624012 w 2218688"/>
                <a:gd name="connsiteY38" fmla="*/ 100926 h 934475"/>
                <a:gd name="connsiteX39" fmla="*/ 1683543 w 2218688"/>
                <a:gd name="connsiteY39" fmla="*/ 79495 h 934475"/>
                <a:gd name="connsiteX40" fmla="*/ 1743075 w 2218688"/>
                <a:gd name="connsiteY40" fmla="*/ 29489 h 934475"/>
                <a:gd name="connsiteX41" fmla="*/ 1776412 w 2218688"/>
                <a:gd name="connsiteY41" fmla="*/ 914 h 934475"/>
                <a:gd name="connsiteX42" fmla="*/ 1826418 w 2218688"/>
                <a:gd name="connsiteY42" fmla="*/ 62826 h 934475"/>
                <a:gd name="connsiteX43" fmla="*/ 1859756 w 2218688"/>
                <a:gd name="connsiteY43" fmla="*/ 98545 h 934475"/>
                <a:gd name="connsiteX44" fmla="*/ 1900237 w 2218688"/>
                <a:gd name="connsiteY44" fmla="*/ 122358 h 934475"/>
                <a:gd name="connsiteX45" fmla="*/ 2009775 w 2218688"/>
                <a:gd name="connsiteY45" fmla="*/ 112833 h 934475"/>
                <a:gd name="connsiteX0" fmla="*/ 2014538 w 2223451"/>
                <a:gd name="connsiteY0" fmla="*/ 112833 h 934475"/>
                <a:gd name="connsiteX1" fmla="*/ 2197894 w 2223451"/>
                <a:gd name="connsiteY1" fmla="*/ 362864 h 934475"/>
                <a:gd name="connsiteX2" fmla="*/ 2221706 w 2223451"/>
                <a:gd name="connsiteY2" fmla="*/ 450970 h 934475"/>
                <a:gd name="connsiteX3" fmla="*/ 2195512 w 2223451"/>
                <a:gd name="connsiteY3" fmla="*/ 520026 h 934475"/>
                <a:gd name="connsiteX4" fmla="*/ 2133600 w 2223451"/>
                <a:gd name="connsiteY4" fmla="*/ 527170 h 934475"/>
                <a:gd name="connsiteX5" fmla="*/ 2040731 w 2223451"/>
                <a:gd name="connsiteY5" fmla="*/ 489070 h 934475"/>
                <a:gd name="connsiteX6" fmla="*/ 1871663 w 2223451"/>
                <a:gd name="connsiteY6" fmla="*/ 362864 h 934475"/>
                <a:gd name="connsiteX7" fmla="*/ 1724025 w 2223451"/>
                <a:gd name="connsiteY7" fmla="*/ 243801 h 934475"/>
                <a:gd name="connsiteX8" fmla="*/ 1638300 w 2223451"/>
                <a:gd name="connsiteY8" fmla="*/ 222370 h 934475"/>
                <a:gd name="connsiteX9" fmla="*/ 1593056 w 2223451"/>
                <a:gd name="connsiteY9" fmla="*/ 246183 h 934475"/>
                <a:gd name="connsiteX10" fmla="*/ 1640681 w 2223451"/>
                <a:gd name="connsiteY10" fmla="*/ 398583 h 934475"/>
                <a:gd name="connsiteX11" fmla="*/ 1697831 w 2223451"/>
                <a:gd name="connsiteY11" fmla="*/ 620039 h 934475"/>
                <a:gd name="connsiteX12" fmla="*/ 1664493 w 2223451"/>
                <a:gd name="connsiteY12" fmla="*/ 793871 h 934475"/>
                <a:gd name="connsiteX13" fmla="*/ 1550194 w 2223451"/>
                <a:gd name="connsiteY13" fmla="*/ 903408 h 934475"/>
                <a:gd name="connsiteX14" fmla="*/ 1447801 w 2223451"/>
                <a:gd name="connsiteY14" fmla="*/ 934364 h 934475"/>
                <a:gd name="connsiteX15" fmla="*/ 1335881 w 2223451"/>
                <a:gd name="connsiteY15" fmla="*/ 910551 h 934475"/>
                <a:gd name="connsiteX16" fmla="*/ 1181100 w 2223451"/>
                <a:gd name="connsiteY16" fmla="*/ 834351 h 934475"/>
                <a:gd name="connsiteX17" fmla="*/ 1071563 w 2223451"/>
                <a:gd name="connsiteY17" fmla="*/ 734339 h 934475"/>
                <a:gd name="connsiteX18" fmla="*/ 962025 w 2223451"/>
                <a:gd name="connsiteY18" fmla="*/ 631945 h 934475"/>
                <a:gd name="connsiteX19" fmla="*/ 809625 w 2223451"/>
                <a:gd name="connsiteY19" fmla="*/ 486689 h 934475"/>
                <a:gd name="connsiteX20" fmla="*/ 647700 w 2223451"/>
                <a:gd name="connsiteY20" fmla="*/ 360483 h 934475"/>
                <a:gd name="connsiteX21" fmla="*/ 521495 w 2223451"/>
                <a:gd name="connsiteY21" fmla="*/ 274757 h 934475"/>
                <a:gd name="connsiteX22" fmla="*/ 426242 w 2223451"/>
                <a:gd name="connsiteY22" fmla="*/ 231895 h 934475"/>
                <a:gd name="connsiteX23" fmla="*/ 323848 w 2223451"/>
                <a:gd name="connsiteY23" fmla="*/ 222370 h 934475"/>
                <a:gd name="connsiteX24" fmla="*/ 147636 w 2223451"/>
                <a:gd name="connsiteY24" fmla="*/ 255708 h 934475"/>
                <a:gd name="connsiteX25" fmla="*/ 4763 w 2223451"/>
                <a:gd name="connsiteY25" fmla="*/ 298570 h 934475"/>
                <a:gd name="connsiteX26" fmla="*/ 0 w 2223451"/>
                <a:gd name="connsiteY26" fmla="*/ 219989 h 934475"/>
                <a:gd name="connsiteX27" fmla="*/ 130968 w 2223451"/>
                <a:gd name="connsiteY27" fmla="*/ 222370 h 934475"/>
                <a:gd name="connsiteX28" fmla="*/ 261937 w 2223451"/>
                <a:gd name="connsiteY28" fmla="*/ 208083 h 934475"/>
                <a:gd name="connsiteX29" fmla="*/ 376236 w 2223451"/>
                <a:gd name="connsiteY29" fmla="*/ 205701 h 934475"/>
                <a:gd name="connsiteX30" fmla="*/ 492919 w 2223451"/>
                <a:gd name="connsiteY30" fmla="*/ 219988 h 934475"/>
                <a:gd name="connsiteX31" fmla="*/ 604838 w 2223451"/>
                <a:gd name="connsiteY31" fmla="*/ 215226 h 934475"/>
                <a:gd name="connsiteX32" fmla="*/ 714375 w 2223451"/>
                <a:gd name="connsiteY32" fmla="*/ 222370 h 934475"/>
                <a:gd name="connsiteX33" fmla="*/ 838200 w 2223451"/>
                <a:gd name="connsiteY33" fmla="*/ 217608 h 934475"/>
                <a:gd name="connsiteX34" fmla="*/ 1250156 w 2223451"/>
                <a:gd name="connsiteY34" fmla="*/ 310476 h 934475"/>
                <a:gd name="connsiteX35" fmla="*/ 1395413 w 2223451"/>
                <a:gd name="connsiteY35" fmla="*/ 179508 h 934475"/>
                <a:gd name="connsiteX36" fmla="*/ 1531144 w 2223451"/>
                <a:gd name="connsiteY36" fmla="*/ 172364 h 934475"/>
                <a:gd name="connsiteX37" fmla="*/ 1583531 w 2223451"/>
                <a:gd name="connsiteY37" fmla="*/ 165220 h 934475"/>
                <a:gd name="connsiteX38" fmla="*/ 1628775 w 2223451"/>
                <a:gd name="connsiteY38" fmla="*/ 100926 h 934475"/>
                <a:gd name="connsiteX39" fmla="*/ 1688306 w 2223451"/>
                <a:gd name="connsiteY39" fmla="*/ 79495 h 934475"/>
                <a:gd name="connsiteX40" fmla="*/ 1747838 w 2223451"/>
                <a:gd name="connsiteY40" fmla="*/ 29489 h 934475"/>
                <a:gd name="connsiteX41" fmla="*/ 1781175 w 2223451"/>
                <a:gd name="connsiteY41" fmla="*/ 914 h 934475"/>
                <a:gd name="connsiteX42" fmla="*/ 1831181 w 2223451"/>
                <a:gd name="connsiteY42" fmla="*/ 62826 h 934475"/>
                <a:gd name="connsiteX43" fmla="*/ 1864519 w 2223451"/>
                <a:gd name="connsiteY43" fmla="*/ 98545 h 934475"/>
                <a:gd name="connsiteX44" fmla="*/ 1905000 w 2223451"/>
                <a:gd name="connsiteY44" fmla="*/ 122358 h 934475"/>
                <a:gd name="connsiteX45" fmla="*/ 2014538 w 2223451"/>
                <a:gd name="connsiteY45" fmla="*/ 112833 h 934475"/>
                <a:gd name="connsiteX0" fmla="*/ 2014538 w 2223451"/>
                <a:gd name="connsiteY0" fmla="*/ 112833 h 934475"/>
                <a:gd name="connsiteX1" fmla="*/ 2197894 w 2223451"/>
                <a:gd name="connsiteY1" fmla="*/ 362864 h 934475"/>
                <a:gd name="connsiteX2" fmla="*/ 2221706 w 2223451"/>
                <a:gd name="connsiteY2" fmla="*/ 450970 h 934475"/>
                <a:gd name="connsiteX3" fmla="*/ 2195512 w 2223451"/>
                <a:gd name="connsiteY3" fmla="*/ 520026 h 934475"/>
                <a:gd name="connsiteX4" fmla="*/ 2133600 w 2223451"/>
                <a:gd name="connsiteY4" fmla="*/ 527170 h 934475"/>
                <a:gd name="connsiteX5" fmla="*/ 2040731 w 2223451"/>
                <a:gd name="connsiteY5" fmla="*/ 489070 h 934475"/>
                <a:gd name="connsiteX6" fmla="*/ 1871663 w 2223451"/>
                <a:gd name="connsiteY6" fmla="*/ 362864 h 934475"/>
                <a:gd name="connsiteX7" fmla="*/ 1724025 w 2223451"/>
                <a:gd name="connsiteY7" fmla="*/ 243801 h 934475"/>
                <a:gd name="connsiteX8" fmla="*/ 1638300 w 2223451"/>
                <a:gd name="connsiteY8" fmla="*/ 222370 h 934475"/>
                <a:gd name="connsiteX9" fmla="*/ 1593056 w 2223451"/>
                <a:gd name="connsiteY9" fmla="*/ 246183 h 934475"/>
                <a:gd name="connsiteX10" fmla="*/ 1640681 w 2223451"/>
                <a:gd name="connsiteY10" fmla="*/ 398583 h 934475"/>
                <a:gd name="connsiteX11" fmla="*/ 1697831 w 2223451"/>
                <a:gd name="connsiteY11" fmla="*/ 620039 h 934475"/>
                <a:gd name="connsiteX12" fmla="*/ 1664493 w 2223451"/>
                <a:gd name="connsiteY12" fmla="*/ 793871 h 934475"/>
                <a:gd name="connsiteX13" fmla="*/ 1550194 w 2223451"/>
                <a:gd name="connsiteY13" fmla="*/ 903408 h 934475"/>
                <a:gd name="connsiteX14" fmla="*/ 1447801 w 2223451"/>
                <a:gd name="connsiteY14" fmla="*/ 934364 h 934475"/>
                <a:gd name="connsiteX15" fmla="*/ 1335881 w 2223451"/>
                <a:gd name="connsiteY15" fmla="*/ 910551 h 934475"/>
                <a:gd name="connsiteX16" fmla="*/ 1181100 w 2223451"/>
                <a:gd name="connsiteY16" fmla="*/ 834351 h 934475"/>
                <a:gd name="connsiteX17" fmla="*/ 1071563 w 2223451"/>
                <a:gd name="connsiteY17" fmla="*/ 734339 h 934475"/>
                <a:gd name="connsiteX18" fmla="*/ 962025 w 2223451"/>
                <a:gd name="connsiteY18" fmla="*/ 631945 h 934475"/>
                <a:gd name="connsiteX19" fmla="*/ 809625 w 2223451"/>
                <a:gd name="connsiteY19" fmla="*/ 486689 h 934475"/>
                <a:gd name="connsiteX20" fmla="*/ 647700 w 2223451"/>
                <a:gd name="connsiteY20" fmla="*/ 360483 h 934475"/>
                <a:gd name="connsiteX21" fmla="*/ 521495 w 2223451"/>
                <a:gd name="connsiteY21" fmla="*/ 274757 h 934475"/>
                <a:gd name="connsiteX22" fmla="*/ 426242 w 2223451"/>
                <a:gd name="connsiteY22" fmla="*/ 231895 h 934475"/>
                <a:gd name="connsiteX23" fmla="*/ 323848 w 2223451"/>
                <a:gd name="connsiteY23" fmla="*/ 222370 h 934475"/>
                <a:gd name="connsiteX24" fmla="*/ 147636 w 2223451"/>
                <a:gd name="connsiteY24" fmla="*/ 255708 h 934475"/>
                <a:gd name="connsiteX25" fmla="*/ 2382 w 2223451"/>
                <a:gd name="connsiteY25" fmla="*/ 348576 h 934475"/>
                <a:gd name="connsiteX26" fmla="*/ 0 w 2223451"/>
                <a:gd name="connsiteY26" fmla="*/ 219989 h 934475"/>
                <a:gd name="connsiteX27" fmla="*/ 130968 w 2223451"/>
                <a:gd name="connsiteY27" fmla="*/ 222370 h 934475"/>
                <a:gd name="connsiteX28" fmla="*/ 261937 w 2223451"/>
                <a:gd name="connsiteY28" fmla="*/ 208083 h 934475"/>
                <a:gd name="connsiteX29" fmla="*/ 376236 w 2223451"/>
                <a:gd name="connsiteY29" fmla="*/ 205701 h 934475"/>
                <a:gd name="connsiteX30" fmla="*/ 492919 w 2223451"/>
                <a:gd name="connsiteY30" fmla="*/ 219988 h 934475"/>
                <a:gd name="connsiteX31" fmla="*/ 604838 w 2223451"/>
                <a:gd name="connsiteY31" fmla="*/ 215226 h 934475"/>
                <a:gd name="connsiteX32" fmla="*/ 714375 w 2223451"/>
                <a:gd name="connsiteY32" fmla="*/ 222370 h 934475"/>
                <a:gd name="connsiteX33" fmla="*/ 838200 w 2223451"/>
                <a:gd name="connsiteY33" fmla="*/ 217608 h 934475"/>
                <a:gd name="connsiteX34" fmla="*/ 1250156 w 2223451"/>
                <a:gd name="connsiteY34" fmla="*/ 310476 h 934475"/>
                <a:gd name="connsiteX35" fmla="*/ 1395413 w 2223451"/>
                <a:gd name="connsiteY35" fmla="*/ 179508 h 934475"/>
                <a:gd name="connsiteX36" fmla="*/ 1531144 w 2223451"/>
                <a:gd name="connsiteY36" fmla="*/ 172364 h 934475"/>
                <a:gd name="connsiteX37" fmla="*/ 1583531 w 2223451"/>
                <a:gd name="connsiteY37" fmla="*/ 165220 h 934475"/>
                <a:gd name="connsiteX38" fmla="*/ 1628775 w 2223451"/>
                <a:gd name="connsiteY38" fmla="*/ 100926 h 934475"/>
                <a:gd name="connsiteX39" fmla="*/ 1688306 w 2223451"/>
                <a:gd name="connsiteY39" fmla="*/ 79495 h 934475"/>
                <a:gd name="connsiteX40" fmla="*/ 1747838 w 2223451"/>
                <a:gd name="connsiteY40" fmla="*/ 29489 h 934475"/>
                <a:gd name="connsiteX41" fmla="*/ 1781175 w 2223451"/>
                <a:gd name="connsiteY41" fmla="*/ 914 h 934475"/>
                <a:gd name="connsiteX42" fmla="*/ 1831181 w 2223451"/>
                <a:gd name="connsiteY42" fmla="*/ 62826 h 934475"/>
                <a:gd name="connsiteX43" fmla="*/ 1864519 w 2223451"/>
                <a:gd name="connsiteY43" fmla="*/ 98545 h 934475"/>
                <a:gd name="connsiteX44" fmla="*/ 1905000 w 2223451"/>
                <a:gd name="connsiteY44" fmla="*/ 122358 h 934475"/>
                <a:gd name="connsiteX45" fmla="*/ 2014538 w 2223451"/>
                <a:gd name="connsiteY45" fmla="*/ 112833 h 934475"/>
                <a:gd name="connsiteX0" fmla="*/ 2014538 w 2223451"/>
                <a:gd name="connsiteY0" fmla="*/ 112833 h 934475"/>
                <a:gd name="connsiteX1" fmla="*/ 2197894 w 2223451"/>
                <a:gd name="connsiteY1" fmla="*/ 362864 h 934475"/>
                <a:gd name="connsiteX2" fmla="*/ 2221706 w 2223451"/>
                <a:gd name="connsiteY2" fmla="*/ 450970 h 934475"/>
                <a:gd name="connsiteX3" fmla="*/ 2195512 w 2223451"/>
                <a:gd name="connsiteY3" fmla="*/ 520026 h 934475"/>
                <a:gd name="connsiteX4" fmla="*/ 2133600 w 2223451"/>
                <a:gd name="connsiteY4" fmla="*/ 527170 h 934475"/>
                <a:gd name="connsiteX5" fmla="*/ 2040731 w 2223451"/>
                <a:gd name="connsiteY5" fmla="*/ 489070 h 934475"/>
                <a:gd name="connsiteX6" fmla="*/ 1871663 w 2223451"/>
                <a:gd name="connsiteY6" fmla="*/ 362864 h 934475"/>
                <a:gd name="connsiteX7" fmla="*/ 1724025 w 2223451"/>
                <a:gd name="connsiteY7" fmla="*/ 243801 h 934475"/>
                <a:gd name="connsiteX8" fmla="*/ 1638300 w 2223451"/>
                <a:gd name="connsiteY8" fmla="*/ 222370 h 934475"/>
                <a:gd name="connsiteX9" fmla="*/ 1593056 w 2223451"/>
                <a:gd name="connsiteY9" fmla="*/ 246183 h 934475"/>
                <a:gd name="connsiteX10" fmla="*/ 1640681 w 2223451"/>
                <a:gd name="connsiteY10" fmla="*/ 398583 h 934475"/>
                <a:gd name="connsiteX11" fmla="*/ 1697831 w 2223451"/>
                <a:gd name="connsiteY11" fmla="*/ 620039 h 934475"/>
                <a:gd name="connsiteX12" fmla="*/ 1664493 w 2223451"/>
                <a:gd name="connsiteY12" fmla="*/ 793871 h 934475"/>
                <a:gd name="connsiteX13" fmla="*/ 1550194 w 2223451"/>
                <a:gd name="connsiteY13" fmla="*/ 903408 h 934475"/>
                <a:gd name="connsiteX14" fmla="*/ 1447801 w 2223451"/>
                <a:gd name="connsiteY14" fmla="*/ 934364 h 934475"/>
                <a:gd name="connsiteX15" fmla="*/ 1335881 w 2223451"/>
                <a:gd name="connsiteY15" fmla="*/ 910551 h 934475"/>
                <a:gd name="connsiteX16" fmla="*/ 1181100 w 2223451"/>
                <a:gd name="connsiteY16" fmla="*/ 834351 h 934475"/>
                <a:gd name="connsiteX17" fmla="*/ 1071563 w 2223451"/>
                <a:gd name="connsiteY17" fmla="*/ 734339 h 934475"/>
                <a:gd name="connsiteX18" fmla="*/ 962025 w 2223451"/>
                <a:gd name="connsiteY18" fmla="*/ 631945 h 934475"/>
                <a:gd name="connsiteX19" fmla="*/ 809625 w 2223451"/>
                <a:gd name="connsiteY19" fmla="*/ 486689 h 934475"/>
                <a:gd name="connsiteX20" fmla="*/ 647700 w 2223451"/>
                <a:gd name="connsiteY20" fmla="*/ 360483 h 934475"/>
                <a:gd name="connsiteX21" fmla="*/ 521495 w 2223451"/>
                <a:gd name="connsiteY21" fmla="*/ 274757 h 934475"/>
                <a:gd name="connsiteX22" fmla="*/ 426242 w 2223451"/>
                <a:gd name="connsiteY22" fmla="*/ 231895 h 934475"/>
                <a:gd name="connsiteX23" fmla="*/ 323848 w 2223451"/>
                <a:gd name="connsiteY23" fmla="*/ 222370 h 934475"/>
                <a:gd name="connsiteX24" fmla="*/ 150017 w 2223451"/>
                <a:gd name="connsiteY24" fmla="*/ 267614 h 934475"/>
                <a:gd name="connsiteX25" fmla="*/ 2382 w 2223451"/>
                <a:gd name="connsiteY25" fmla="*/ 348576 h 934475"/>
                <a:gd name="connsiteX26" fmla="*/ 0 w 2223451"/>
                <a:gd name="connsiteY26" fmla="*/ 219989 h 934475"/>
                <a:gd name="connsiteX27" fmla="*/ 130968 w 2223451"/>
                <a:gd name="connsiteY27" fmla="*/ 222370 h 934475"/>
                <a:gd name="connsiteX28" fmla="*/ 261937 w 2223451"/>
                <a:gd name="connsiteY28" fmla="*/ 208083 h 934475"/>
                <a:gd name="connsiteX29" fmla="*/ 376236 w 2223451"/>
                <a:gd name="connsiteY29" fmla="*/ 205701 h 934475"/>
                <a:gd name="connsiteX30" fmla="*/ 492919 w 2223451"/>
                <a:gd name="connsiteY30" fmla="*/ 219988 h 934475"/>
                <a:gd name="connsiteX31" fmla="*/ 604838 w 2223451"/>
                <a:gd name="connsiteY31" fmla="*/ 215226 h 934475"/>
                <a:gd name="connsiteX32" fmla="*/ 714375 w 2223451"/>
                <a:gd name="connsiteY32" fmla="*/ 222370 h 934475"/>
                <a:gd name="connsiteX33" fmla="*/ 838200 w 2223451"/>
                <a:gd name="connsiteY33" fmla="*/ 217608 h 934475"/>
                <a:gd name="connsiteX34" fmla="*/ 1250156 w 2223451"/>
                <a:gd name="connsiteY34" fmla="*/ 310476 h 934475"/>
                <a:gd name="connsiteX35" fmla="*/ 1395413 w 2223451"/>
                <a:gd name="connsiteY35" fmla="*/ 179508 h 934475"/>
                <a:gd name="connsiteX36" fmla="*/ 1531144 w 2223451"/>
                <a:gd name="connsiteY36" fmla="*/ 172364 h 934475"/>
                <a:gd name="connsiteX37" fmla="*/ 1583531 w 2223451"/>
                <a:gd name="connsiteY37" fmla="*/ 165220 h 934475"/>
                <a:gd name="connsiteX38" fmla="*/ 1628775 w 2223451"/>
                <a:gd name="connsiteY38" fmla="*/ 100926 h 934475"/>
                <a:gd name="connsiteX39" fmla="*/ 1688306 w 2223451"/>
                <a:gd name="connsiteY39" fmla="*/ 79495 h 934475"/>
                <a:gd name="connsiteX40" fmla="*/ 1747838 w 2223451"/>
                <a:gd name="connsiteY40" fmla="*/ 29489 h 934475"/>
                <a:gd name="connsiteX41" fmla="*/ 1781175 w 2223451"/>
                <a:gd name="connsiteY41" fmla="*/ 914 h 934475"/>
                <a:gd name="connsiteX42" fmla="*/ 1831181 w 2223451"/>
                <a:gd name="connsiteY42" fmla="*/ 62826 h 934475"/>
                <a:gd name="connsiteX43" fmla="*/ 1864519 w 2223451"/>
                <a:gd name="connsiteY43" fmla="*/ 98545 h 934475"/>
                <a:gd name="connsiteX44" fmla="*/ 1905000 w 2223451"/>
                <a:gd name="connsiteY44" fmla="*/ 122358 h 934475"/>
                <a:gd name="connsiteX45" fmla="*/ 2014538 w 2223451"/>
                <a:gd name="connsiteY45" fmla="*/ 112833 h 934475"/>
                <a:gd name="connsiteX0" fmla="*/ 2014538 w 2223451"/>
                <a:gd name="connsiteY0" fmla="*/ 112833 h 934475"/>
                <a:gd name="connsiteX1" fmla="*/ 2197894 w 2223451"/>
                <a:gd name="connsiteY1" fmla="*/ 362864 h 934475"/>
                <a:gd name="connsiteX2" fmla="*/ 2221706 w 2223451"/>
                <a:gd name="connsiteY2" fmla="*/ 450970 h 934475"/>
                <a:gd name="connsiteX3" fmla="*/ 2195512 w 2223451"/>
                <a:gd name="connsiteY3" fmla="*/ 520026 h 934475"/>
                <a:gd name="connsiteX4" fmla="*/ 2133600 w 2223451"/>
                <a:gd name="connsiteY4" fmla="*/ 527170 h 934475"/>
                <a:gd name="connsiteX5" fmla="*/ 2040731 w 2223451"/>
                <a:gd name="connsiteY5" fmla="*/ 489070 h 934475"/>
                <a:gd name="connsiteX6" fmla="*/ 1871663 w 2223451"/>
                <a:gd name="connsiteY6" fmla="*/ 362864 h 934475"/>
                <a:gd name="connsiteX7" fmla="*/ 1724025 w 2223451"/>
                <a:gd name="connsiteY7" fmla="*/ 243801 h 934475"/>
                <a:gd name="connsiteX8" fmla="*/ 1638300 w 2223451"/>
                <a:gd name="connsiteY8" fmla="*/ 222370 h 934475"/>
                <a:gd name="connsiteX9" fmla="*/ 1593056 w 2223451"/>
                <a:gd name="connsiteY9" fmla="*/ 246183 h 934475"/>
                <a:gd name="connsiteX10" fmla="*/ 1640681 w 2223451"/>
                <a:gd name="connsiteY10" fmla="*/ 398583 h 934475"/>
                <a:gd name="connsiteX11" fmla="*/ 1697831 w 2223451"/>
                <a:gd name="connsiteY11" fmla="*/ 620039 h 934475"/>
                <a:gd name="connsiteX12" fmla="*/ 1664493 w 2223451"/>
                <a:gd name="connsiteY12" fmla="*/ 793871 h 934475"/>
                <a:gd name="connsiteX13" fmla="*/ 1550194 w 2223451"/>
                <a:gd name="connsiteY13" fmla="*/ 903408 h 934475"/>
                <a:gd name="connsiteX14" fmla="*/ 1447801 w 2223451"/>
                <a:gd name="connsiteY14" fmla="*/ 934364 h 934475"/>
                <a:gd name="connsiteX15" fmla="*/ 1335881 w 2223451"/>
                <a:gd name="connsiteY15" fmla="*/ 910551 h 934475"/>
                <a:gd name="connsiteX16" fmla="*/ 1181100 w 2223451"/>
                <a:gd name="connsiteY16" fmla="*/ 834351 h 934475"/>
                <a:gd name="connsiteX17" fmla="*/ 1071563 w 2223451"/>
                <a:gd name="connsiteY17" fmla="*/ 734339 h 934475"/>
                <a:gd name="connsiteX18" fmla="*/ 962025 w 2223451"/>
                <a:gd name="connsiteY18" fmla="*/ 631945 h 934475"/>
                <a:gd name="connsiteX19" fmla="*/ 809625 w 2223451"/>
                <a:gd name="connsiteY19" fmla="*/ 486689 h 934475"/>
                <a:gd name="connsiteX20" fmla="*/ 647700 w 2223451"/>
                <a:gd name="connsiteY20" fmla="*/ 360483 h 934475"/>
                <a:gd name="connsiteX21" fmla="*/ 521495 w 2223451"/>
                <a:gd name="connsiteY21" fmla="*/ 274757 h 934475"/>
                <a:gd name="connsiteX22" fmla="*/ 426242 w 2223451"/>
                <a:gd name="connsiteY22" fmla="*/ 231895 h 934475"/>
                <a:gd name="connsiteX23" fmla="*/ 326229 w 2223451"/>
                <a:gd name="connsiteY23" fmla="*/ 239039 h 934475"/>
                <a:gd name="connsiteX24" fmla="*/ 150017 w 2223451"/>
                <a:gd name="connsiteY24" fmla="*/ 267614 h 934475"/>
                <a:gd name="connsiteX25" fmla="*/ 2382 w 2223451"/>
                <a:gd name="connsiteY25" fmla="*/ 348576 h 934475"/>
                <a:gd name="connsiteX26" fmla="*/ 0 w 2223451"/>
                <a:gd name="connsiteY26" fmla="*/ 219989 h 934475"/>
                <a:gd name="connsiteX27" fmla="*/ 130968 w 2223451"/>
                <a:gd name="connsiteY27" fmla="*/ 222370 h 934475"/>
                <a:gd name="connsiteX28" fmla="*/ 261937 w 2223451"/>
                <a:gd name="connsiteY28" fmla="*/ 208083 h 934475"/>
                <a:gd name="connsiteX29" fmla="*/ 376236 w 2223451"/>
                <a:gd name="connsiteY29" fmla="*/ 205701 h 934475"/>
                <a:gd name="connsiteX30" fmla="*/ 492919 w 2223451"/>
                <a:gd name="connsiteY30" fmla="*/ 219988 h 934475"/>
                <a:gd name="connsiteX31" fmla="*/ 604838 w 2223451"/>
                <a:gd name="connsiteY31" fmla="*/ 215226 h 934475"/>
                <a:gd name="connsiteX32" fmla="*/ 714375 w 2223451"/>
                <a:gd name="connsiteY32" fmla="*/ 222370 h 934475"/>
                <a:gd name="connsiteX33" fmla="*/ 838200 w 2223451"/>
                <a:gd name="connsiteY33" fmla="*/ 217608 h 934475"/>
                <a:gd name="connsiteX34" fmla="*/ 1250156 w 2223451"/>
                <a:gd name="connsiteY34" fmla="*/ 310476 h 934475"/>
                <a:gd name="connsiteX35" fmla="*/ 1395413 w 2223451"/>
                <a:gd name="connsiteY35" fmla="*/ 179508 h 934475"/>
                <a:gd name="connsiteX36" fmla="*/ 1531144 w 2223451"/>
                <a:gd name="connsiteY36" fmla="*/ 172364 h 934475"/>
                <a:gd name="connsiteX37" fmla="*/ 1583531 w 2223451"/>
                <a:gd name="connsiteY37" fmla="*/ 165220 h 934475"/>
                <a:gd name="connsiteX38" fmla="*/ 1628775 w 2223451"/>
                <a:gd name="connsiteY38" fmla="*/ 100926 h 934475"/>
                <a:gd name="connsiteX39" fmla="*/ 1688306 w 2223451"/>
                <a:gd name="connsiteY39" fmla="*/ 79495 h 934475"/>
                <a:gd name="connsiteX40" fmla="*/ 1747838 w 2223451"/>
                <a:gd name="connsiteY40" fmla="*/ 29489 h 934475"/>
                <a:gd name="connsiteX41" fmla="*/ 1781175 w 2223451"/>
                <a:gd name="connsiteY41" fmla="*/ 914 h 934475"/>
                <a:gd name="connsiteX42" fmla="*/ 1831181 w 2223451"/>
                <a:gd name="connsiteY42" fmla="*/ 62826 h 934475"/>
                <a:gd name="connsiteX43" fmla="*/ 1864519 w 2223451"/>
                <a:gd name="connsiteY43" fmla="*/ 98545 h 934475"/>
                <a:gd name="connsiteX44" fmla="*/ 1905000 w 2223451"/>
                <a:gd name="connsiteY44" fmla="*/ 122358 h 934475"/>
                <a:gd name="connsiteX45" fmla="*/ 2014538 w 2223451"/>
                <a:gd name="connsiteY45" fmla="*/ 112833 h 934475"/>
                <a:gd name="connsiteX0" fmla="*/ 2014538 w 2223451"/>
                <a:gd name="connsiteY0" fmla="*/ 112833 h 934475"/>
                <a:gd name="connsiteX1" fmla="*/ 2197894 w 2223451"/>
                <a:gd name="connsiteY1" fmla="*/ 362864 h 934475"/>
                <a:gd name="connsiteX2" fmla="*/ 2221706 w 2223451"/>
                <a:gd name="connsiteY2" fmla="*/ 450970 h 934475"/>
                <a:gd name="connsiteX3" fmla="*/ 2195512 w 2223451"/>
                <a:gd name="connsiteY3" fmla="*/ 520026 h 934475"/>
                <a:gd name="connsiteX4" fmla="*/ 2133600 w 2223451"/>
                <a:gd name="connsiteY4" fmla="*/ 527170 h 934475"/>
                <a:gd name="connsiteX5" fmla="*/ 2040731 w 2223451"/>
                <a:gd name="connsiteY5" fmla="*/ 489070 h 934475"/>
                <a:gd name="connsiteX6" fmla="*/ 1871663 w 2223451"/>
                <a:gd name="connsiteY6" fmla="*/ 362864 h 934475"/>
                <a:gd name="connsiteX7" fmla="*/ 1724025 w 2223451"/>
                <a:gd name="connsiteY7" fmla="*/ 243801 h 934475"/>
                <a:gd name="connsiteX8" fmla="*/ 1638300 w 2223451"/>
                <a:gd name="connsiteY8" fmla="*/ 222370 h 934475"/>
                <a:gd name="connsiteX9" fmla="*/ 1593056 w 2223451"/>
                <a:gd name="connsiteY9" fmla="*/ 246183 h 934475"/>
                <a:gd name="connsiteX10" fmla="*/ 1640681 w 2223451"/>
                <a:gd name="connsiteY10" fmla="*/ 398583 h 934475"/>
                <a:gd name="connsiteX11" fmla="*/ 1697831 w 2223451"/>
                <a:gd name="connsiteY11" fmla="*/ 620039 h 934475"/>
                <a:gd name="connsiteX12" fmla="*/ 1664493 w 2223451"/>
                <a:gd name="connsiteY12" fmla="*/ 793871 h 934475"/>
                <a:gd name="connsiteX13" fmla="*/ 1550194 w 2223451"/>
                <a:gd name="connsiteY13" fmla="*/ 903408 h 934475"/>
                <a:gd name="connsiteX14" fmla="*/ 1447801 w 2223451"/>
                <a:gd name="connsiteY14" fmla="*/ 934364 h 934475"/>
                <a:gd name="connsiteX15" fmla="*/ 1335881 w 2223451"/>
                <a:gd name="connsiteY15" fmla="*/ 910551 h 934475"/>
                <a:gd name="connsiteX16" fmla="*/ 1181100 w 2223451"/>
                <a:gd name="connsiteY16" fmla="*/ 834351 h 934475"/>
                <a:gd name="connsiteX17" fmla="*/ 1071563 w 2223451"/>
                <a:gd name="connsiteY17" fmla="*/ 734339 h 934475"/>
                <a:gd name="connsiteX18" fmla="*/ 962025 w 2223451"/>
                <a:gd name="connsiteY18" fmla="*/ 631945 h 934475"/>
                <a:gd name="connsiteX19" fmla="*/ 809625 w 2223451"/>
                <a:gd name="connsiteY19" fmla="*/ 486689 h 934475"/>
                <a:gd name="connsiteX20" fmla="*/ 647700 w 2223451"/>
                <a:gd name="connsiteY20" fmla="*/ 360483 h 934475"/>
                <a:gd name="connsiteX21" fmla="*/ 521495 w 2223451"/>
                <a:gd name="connsiteY21" fmla="*/ 274757 h 934475"/>
                <a:gd name="connsiteX22" fmla="*/ 428624 w 2223451"/>
                <a:gd name="connsiteY22" fmla="*/ 250945 h 934475"/>
                <a:gd name="connsiteX23" fmla="*/ 326229 w 2223451"/>
                <a:gd name="connsiteY23" fmla="*/ 239039 h 934475"/>
                <a:gd name="connsiteX24" fmla="*/ 150017 w 2223451"/>
                <a:gd name="connsiteY24" fmla="*/ 267614 h 934475"/>
                <a:gd name="connsiteX25" fmla="*/ 2382 w 2223451"/>
                <a:gd name="connsiteY25" fmla="*/ 348576 h 934475"/>
                <a:gd name="connsiteX26" fmla="*/ 0 w 2223451"/>
                <a:gd name="connsiteY26" fmla="*/ 219989 h 934475"/>
                <a:gd name="connsiteX27" fmla="*/ 130968 w 2223451"/>
                <a:gd name="connsiteY27" fmla="*/ 222370 h 934475"/>
                <a:gd name="connsiteX28" fmla="*/ 261937 w 2223451"/>
                <a:gd name="connsiteY28" fmla="*/ 208083 h 934475"/>
                <a:gd name="connsiteX29" fmla="*/ 376236 w 2223451"/>
                <a:gd name="connsiteY29" fmla="*/ 205701 h 934475"/>
                <a:gd name="connsiteX30" fmla="*/ 492919 w 2223451"/>
                <a:gd name="connsiteY30" fmla="*/ 219988 h 934475"/>
                <a:gd name="connsiteX31" fmla="*/ 604838 w 2223451"/>
                <a:gd name="connsiteY31" fmla="*/ 215226 h 934475"/>
                <a:gd name="connsiteX32" fmla="*/ 714375 w 2223451"/>
                <a:gd name="connsiteY32" fmla="*/ 222370 h 934475"/>
                <a:gd name="connsiteX33" fmla="*/ 838200 w 2223451"/>
                <a:gd name="connsiteY33" fmla="*/ 217608 h 934475"/>
                <a:gd name="connsiteX34" fmla="*/ 1250156 w 2223451"/>
                <a:gd name="connsiteY34" fmla="*/ 310476 h 934475"/>
                <a:gd name="connsiteX35" fmla="*/ 1395413 w 2223451"/>
                <a:gd name="connsiteY35" fmla="*/ 179508 h 934475"/>
                <a:gd name="connsiteX36" fmla="*/ 1531144 w 2223451"/>
                <a:gd name="connsiteY36" fmla="*/ 172364 h 934475"/>
                <a:gd name="connsiteX37" fmla="*/ 1583531 w 2223451"/>
                <a:gd name="connsiteY37" fmla="*/ 165220 h 934475"/>
                <a:gd name="connsiteX38" fmla="*/ 1628775 w 2223451"/>
                <a:gd name="connsiteY38" fmla="*/ 100926 h 934475"/>
                <a:gd name="connsiteX39" fmla="*/ 1688306 w 2223451"/>
                <a:gd name="connsiteY39" fmla="*/ 79495 h 934475"/>
                <a:gd name="connsiteX40" fmla="*/ 1747838 w 2223451"/>
                <a:gd name="connsiteY40" fmla="*/ 29489 h 934475"/>
                <a:gd name="connsiteX41" fmla="*/ 1781175 w 2223451"/>
                <a:gd name="connsiteY41" fmla="*/ 914 h 934475"/>
                <a:gd name="connsiteX42" fmla="*/ 1831181 w 2223451"/>
                <a:gd name="connsiteY42" fmla="*/ 62826 h 934475"/>
                <a:gd name="connsiteX43" fmla="*/ 1864519 w 2223451"/>
                <a:gd name="connsiteY43" fmla="*/ 98545 h 934475"/>
                <a:gd name="connsiteX44" fmla="*/ 1905000 w 2223451"/>
                <a:gd name="connsiteY44" fmla="*/ 122358 h 934475"/>
                <a:gd name="connsiteX45" fmla="*/ 2014538 w 2223451"/>
                <a:gd name="connsiteY45" fmla="*/ 112833 h 934475"/>
                <a:gd name="connsiteX0" fmla="*/ 2014538 w 2223451"/>
                <a:gd name="connsiteY0" fmla="*/ 112833 h 934475"/>
                <a:gd name="connsiteX1" fmla="*/ 2197894 w 2223451"/>
                <a:gd name="connsiteY1" fmla="*/ 362864 h 934475"/>
                <a:gd name="connsiteX2" fmla="*/ 2221706 w 2223451"/>
                <a:gd name="connsiteY2" fmla="*/ 450970 h 934475"/>
                <a:gd name="connsiteX3" fmla="*/ 2195512 w 2223451"/>
                <a:gd name="connsiteY3" fmla="*/ 520026 h 934475"/>
                <a:gd name="connsiteX4" fmla="*/ 2133600 w 2223451"/>
                <a:gd name="connsiteY4" fmla="*/ 527170 h 934475"/>
                <a:gd name="connsiteX5" fmla="*/ 2040731 w 2223451"/>
                <a:gd name="connsiteY5" fmla="*/ 489070 h 934475"/>
                <a:gd name="connsiteX6" fmla="*/ 1871663 w 2223451"/>
                <a:gd name="connsiteY6" fmla="*/ 362864 h 934475"/>
                <a:gd name="connsiteX7" fmla="*/ 1724025 w 2223451"/>
                <a:gd name="connsiteY7" fmla="*/ 243801 h 934475"/>
                <a:gd name="connsiteX8" fmla="*/ 1638300 w 2223451"/>
                <a:gd name="connsiteY8" fmla="*/ 222370 h 934475"/>
                <a:gd name="connsiteX9" fmla="*/ 1593056 w 2223451"/>
                <a:gd name="connsiteY9" fmla="*/ 246183 h 934475"/>
                <a:gd name="connsiteX10" fmla="*/ 1640681 w 2223451"/>
                <a:gd name="connsiteY10" fmla="*/ 398583 h 934475"/>
                <a:gd name="connsiteX11" fmla="*/ 1697831 w 2223451"/>
                <a:gd name="connsiteY11" fmla="*/ 620039 h 934475"/>
                <a:gd name="connsiteX12" fmla="*/ 1664493 w 2223451"/>
                <a:gd name="connsiteY12" fmla="*/ 793871 h 934475"/>
                <a:gd name="connsiteX13" fmla="*/ 1550194 w 2223451"/>
                <a:gd name="connsiteY13" fmla="*/ 903408 h 934475"/>
                <a:gd name="connsiteX14" fmla="*/ 1447801 w 2223451"/>
                <a:gd name="connsiteY14" fmla="*/ 934364 h 934475"/>
                <a:gd name="connsiteX15" fmla="*/ 1335881 w 2223451"/>
                <a:gd name="connsiteY15" fmla="*/ 910551 h 934475"/>
                <a:gd name="connsiteX16" fmla="*/ 1181100 w 2223451"/>
                <a:gd name="connsiteY16" fmla="*/ 834351 h 934475"/>
                <a:gd name="connsiteX17" fmla="*/ 1071563 w 2223451"/>
                <a:gd name="connsiteY17" fmla="*/ 734339 h 934475"/>
                <a:gd name="connsiteX18" fmla="*/ 962025 w 2223451"/>
                <a:gd name="connsiteY18" fmla="*/ 631945 h 934475"/>
                <a:gd name="connsiteX19" fmla="*/ 809625 w 2223451"/>
                <a:gd name="connsiteY19" fmla="*/ 486689 h 934475"/>
                <a:gd name="connsiteX20" fmla="*/ 647700 w 2223451"/>
                <a:gd name="connsiteY20" fmla="*/ 360483 h 934475"/>
                <a:gd name="connsiteX21" fmla="*/ 526258 w 2223451"/>
                <a:gd name="connsiteY21" fmla="*/ 296188 h 934475"/>
                <a:gd name="connsiteX22" fmla="*/ 428624 w 2223451"/>
                <a:gd name="connsiteY22" fmla="*/ 250945 h 934475"/>
                <a:gd name="connsiteX23" fmla="*/ 326229 w 2223451"/>
                <a:gd name="connsiteY23" fmla="*/ 239039 h 934475"/>
                <a:gd name="connsiteX24" fmla="*/ 150017 w 2223451"/>
                <a:gd name="connsiteY24" fmla="*/ 267614 h 934475"/>
                <a:gd name="connsiteX25" fmla="*/ 2382 w 2223451"/>
                <a:gd name="connsiteY25" fmla="*/ 348576 h 934475"/>
                <a:gd name="connsiteX26" fmla="*/ 0 w 2223451"/>
                <a:gd name="connsiteY26" fmla="*/ 219989 h 934475"/>
                <a:gd name="connsiteX27" fmla="*/ 130968 w 2223451"/>
                <a:gd name="connsiteY27" fmla="*/ 222370 h 934475"/>
                <a:gd name="connsiteX28" fmla="*/ 261937 w 2223451"/>
                <a:gd name="connsiteY28" fmla="*/ 208083 h 934475"/>
                <a:gd name="connsiteX29" fmla="*/ 376236 w 2223451"/>
                <a:gd name="connsiteY29" fmla="*/ 205701 h 934475"/>
                <a:gd name="connsiteX30" fmla="*/ 492919 w 2223451"/>
                <a:gd name="connsiteY30" fmla="*/ 219988 h 934475"/>
                <a:gd name="connsiteX31" fmla="*/ 604838 w 2223451"/>
                <a:gd name="connsiteY31" fmla="*/ 215226 h 934475"/>
                <a:gd name="connsiteX32" fmla="*/ 714375 w 2223451"/>
                <a:gd name="connsiteY32" fmla="*/ 222370 h 934475"/>
                <a:gd name="connsiteX33" fmla="*/ 838200 w 2223451"/>
                <a:gd name="connsiteY33" fmla="*/ 217608 h 934475"/>
                <a:gd name="connsiteX34" fmla="*/ 1250156 w 2223451"/>
                <a:gd name="connsiteY34" fmla="*/ 310476 h 934475"/>
                <a:gd name="connsiteX35" fmla="*/ 1395413 w 2223451"/>
                <a:gd name="connsiteY35" fmla="*/ 179508 h 934475"/>
                <a:gd name="connsiteX36" fmla="*/ 1531144 w 2223451"/>
                <a:gd name="connsiteY36" fmla="*/ 172364 h 934475"/>
                <a:gd name="connsiteX37" fmla="*/ 1583531 w 2223451"/>
                <a:gd name="connsiteY37" fmla="*/ 165220 h 934475"/>
                <a:gd name="connsiteX38" fmla="*/ 1628775 w 2223451"/>
                <a:gd name="connsiteY38" fmla="*/ 100926 h 934475"/>
                <a:gd name="connsiteX39" fmla="*/ 1688306 w 2223451"/>
                <a:gd name="connsiteY39" fmla="*/ 79495 h 934475"/>
                <a:gd name="connsiteX40" fmla="*/ 1747838 w 2223451"/>
                <a:gd name="connsiteY40" fmla="*/ 29489 h 934475"/>
                <a:gd name="connsiteX41" fmla="*/ 1781175 w 2223451"/>
                <a:gd name="connsiteY41" fmla="*/ 914 h 934475"/>
                <a:gd name="connsiteX42" fmla="*/ 1831181 w 2223451"/>
                <a:gd name="connsiteY42" fmla="*/ 62826 h 934475"/>
                <a:gd name="connsiteX43" fmla="*/ 1864519 w 2223451"/>
                <a:gd name="connsiteY43" fmla="*/ 98545 h 934475"/>
                <a:gd name="connsiteX44" fmla="*/ 1905000 w 2223451"/>
                <a:gd name="connsiteY44" fmla="*/ 122358 h 934475"/>
                <a:gd name="connsiteX45" fmla="*/ 2014538 w 2223451"/>
                <a:gd name="connsiteY45" fmla="*/ 112833 h 934475"/>
                <a:gd name="connsiteX0" fmla="*/ 2014538 w 2223451"/>
                <a:gd name="connsiteY0" fmla="*/ 112833 h 934475"/>
                <a:gd name="connsiteX1" fmla="*/ 2197894 w 2223451"/>
                <a:gd name="connsiteY1" fmla="*/ 362864 h 934475"/>
                <a:gd name="connsiteX2" fmla="*/ 2221706 w 2223451"/>
                <a:gd name="connsiteY2" fmla="*/ 450970 h 934475"/>
                <a:gd name="connsiteX3" fmla="*/ 2195512 w 2223451"/>
                <a:gd name="connsiteY3" fmla="*/ 520026 h 934475"/>
                <a:gd name="connsiteX4" fmla="*/ 2133600 w 2223451"/>
                <a:gd name="connsiteY4" fmla="*/ 527170 h 934475"/>
                <a:gd name="connsiteX5" fmla="*/ 2040731 w 2223451"/>
                <a:gd name="connsiteY5" fmla="*/ 489070 h 934475"/>
                <a:gd name="connsiteX6" fmla="*/ 1871663 w 2223451"/>
                <a:gd name="connsiteY6" fmla="*/ 362864 h 934475"/>
                <a:gd name="connsiteX7" fmla="*/ 1724025 w 2223451"/>
                <a:gd name="connsiteY7" fmla="*/ 243801 h 934475"/>
                <a:gd name="connsiteX8" fmla="*/ 1638300 w 2223451"/>
                <a:gd name="connsiteY8" fmla="*/ 222370 h 934475"/>
                <a:gd name="connsiteX9" fmla="*/ 1593056 w 2223451"/>
                <a:gd name="connsiteY9" fmla="*/ 246183 h 934475"/>
                <a:gd name="connsiteX10" fmla="*/ 1640681 w 2223451"/>
                <a:gd name="connsiteY10" fmla="*/ 398583 h 934475"/>
                <a:gd name="connsiteX11" fmla="*/ 1697831 w 2223451"/>
                <a:gd name="connsiteY11" fmla="*/ 620039 h 934475"/>
                <a:gd name="connsiteX12" fmla="*/ 1664493 w 2223451"/>
                <a:gd name="connsiteY12" fmla="*/ 793871 h 934475"/>
                <a:gd name="connsiteX13" fmla="*/ 1550194 w 2223451"/>
                <a:gd name="connsiteY13" fmla="*/ 903408 h 934475"/>
                <a:gd name="connsiteX14" fmla="*/ 1447801 w 2223451"/>
                <a:gd name="connsiteY14" fmla="*/ 934364 h 934475"/>
                <a:gd name="connsiteX15" fmla="*/ 1335881 w 2223451"/>
                <a:gd name="connsiteY15" fmla="*/ 910551 h 934475"/>
                <a:gd name="connsiteX16" fmla="*/ 1181100 w 2223451"/>
                <a:gd name="connsiteY16" fmla="*/ 834351 h 934475"/>
                <a:gd name="connsiteX17" fmla="*/ 1071563 w 2223451"/>
                <a:gd name="connsiteY17" fmla="*/ 734339 h 934475"/>
                <a:gd name="connsiteX18" fmla="*/ 962025 w 2223451"/>
                <a:gd name="connsiteY18" fmla="*/ 631945 h 934475"/>
                <a:gd name="connsiteX19" fmla="*/ 809625 w 2223451"/>
                <a:gd name="connsiteY19" fmla="*/ 486689 h 934475"/>
                <a:gd name="connsiteX20" fmla="*/ 640556 w 2223451"/>
                <a:gd name="connsiteY20" fmla="*/ 379533 h 934475"/>
                <a:gd name="connsiteX21" fmla="*/ 526258 w 2223451"/>
                <a:gd name="connsiteY21" fmla="*/ 296188 h 934475"/>
                <a:gd name="connsiteX22" fmla="*/ 428624 w 2223451"/>
                <a:gd name="connsiteY22" fmla="*/ 250945 h 934475"/>
                <a:gd name="connsiteX23" fmla="*/ 326229 w 2223451"/>
                <a:gd name="connsiteY23" fmla="*/ 239039 h 934475"/>
                <a:gd name="connsiteX24" fmla="*/ 150017 w 2223451"/>
                <a:gd name="connsiteY24" fmla="*/ 267614 h 934475"/>
                <a:gd name="connsiteX25" fmla="*/ 2382 w 2223451"/>
                <a:gd name="connsiteY25" fmla="*/ 348576 h 934475"/>
                <a:gd name="connsiteX26" fmla="*/ 0 w 2223451"/>
                <a:gd name="connsiteY26" fmla="*/ 219989 h 934475"/>
                <a:gd name="connsiteX27" fmla="*/ 130968 w 2223451"/>
                <a:gd name="connsiteY27" fmla="*/ 222370 h 934475"/>
                <a:gd name="connsiteX28" fmla="*/ 261937 w 2223451"/>
                <a:gd name="connsiteY28" fmla="*/ 208083 h 934475"/>
                <a:gd name="connsiteX29" fmla="*/ 376236 w 2223451"/>
                <a:gd name="connsiteY29" fmla="*/ 205701 h 934475"/>
                <a:gd name="connsiteX30" fmla="*/ 492919 w 2223451"/>
                <a:gd name="connsiteY30" fmla="*/ 219988 h 934475"/>
                <a:gd name="connsiteX31" fmla="*/ 604838 w 2223451"/>
                <a:gd name="connsiteY31" fmla="*/ 215226 h 934475"/>
                <a:gd name="connsiteX32" fmla="*/ 714375 w 2223451"/>
                <a:gd name="connsiteY32" fmla="*/ 222370 h 934475"/>
                <a:gd name="connsiteX33" fmla="*/ 838200 w 2223451"/>
                <a:gd name="connsiteY33" fmla="*/ 217608 h 934475"/>
                <a:gd name="connsiteX34" fmla="*/ 1250156 w 2223451"/>
                <a:gd name="connsiteY34" fmla="*/ 310476 h 934475"/>
                <a:gd name="connsiteX35" fmla="*/ 1395413 w 2223451"/>
                <a:gd name="connsiteY35" fmla="*/ 179508 h 934475"/>
                <a:gd name="connsiteX36" fmla="*/ 1531144 w 2223451"/>
                <a:gd name="connsiteY36" fmla="*/ 172364 h 934475"/>
                <a:gd name="connsiteX37" fmla="*/ 1583531 w 2223451"/>
                <a:gd name="connsiteY37" fmla="*/ 165220 h 934475"/>
                <a:gd name="connsiteX38" fmla="*/ 1628775 w 2223451"/>
                <a:gd name="connsiteY38" fmla="*/ 100926 h 934475"/>
                <a:gd name="connsiteX39" fmla="*/ 1688306 w 2223451"/>
                <a:gd name="connsiteY39" fmla="*/ 79495 h 934475"/>
                <a:gd name="connsiteX40" fmla="*/ 1747838 w 2223451"/>
                <a:gd name="connsiteY40" fmla="*/ 29489 h 934475"/>
                <a:gd name="connsiteX41" fmla="*/ 1781175 w 2223451"/>
                <a:gd name="connsiteY41" fmla="*/ 914 h 934475"/>
                <a:gd name="connsiteX42" fmla="*/ 1831181 w 2223451"/>
                <a:gd name="connsiteY42" fmla="*/ 62826 h 934475"/>
                <a:gd name="connsiteX43" fmla="*/ 1864519 w 2223451"/>
                <a:gd name="connsiteY43" fmla="*/ 98545 h 934475"/>
                <a:gd name="connsiteX44" fmla="*/ 1905000 w 2223451"/>
                <a:gd name="connsiteY44" fmla="*/ 122358 h 934475"/>
                <a:gd name="connsiteX45" fmla="*/ 2014538 w 2223451"/>
                <a:gd name="connsiteY45" fmla="*/ 112833 h 934475"/>
                <a:gd name="connsiteX0" fmla="*/ 2014538 w 2223451"/>
                <a:gd name="connsiteY0" fmla="*/ 112833 h 934475"/>
                <a:gd name="connsiteX1" fmla="*/ 2197894 w 2223451"/>
                <a:gd name="connsiteY1" fmla="*/ 362864 h 934475"/>
                <a:gd name="connsiteX2" fmla="*/ 2221706 w 2223451"/>
                <a:gd name="connsiteY2" fmla="*/ 450970 h 934475"/>
                <a:gd name="connsiteX3" fmla="*/ 2195512 w 2223451"/>
                <a:gd name="connsiteY3" fmla="*/ 520026 h 934475"/>
                <a:gd name="connsiteX4" fmla="*/ 2133600 w 2223451"/>
                <a:gd name="connsiteY4" fmla="*/ 527170 h 934475"/>
                <a:gd name="connsiteX5" fmla="*/ 2040731 w 2223451"/>
                <a:gd name="connsiteY5" fmla="*/ 489070 h 934475"/>
                <a:gd name="connsiteX6" fmla="*/ 1871663 w 2223451"/>
                <a:gd name="connsiteY6" fmla="*/ 362864 h 934475"/>
                <a:gd name="connsiteX7" fmla="*/ 1724025 w 2223451"/>
                <a:gd name="connsiteY7" fmla="*/ 243801 h 934475"/>
                <a:gd name="connsiteX8" fmla="*/ 1638300 w 2223451"/>
                <a:gd name="connsiteY8" fmla="*/ 222370 h 934475"/>
                <a:gd name="connsiteX9" fmla="*/ 1593056 w 2223451"/>
                <a:gd name="connsiteY9" fmla="*/ 246183 h 934475"/>
                <a:gd name="connsiteX10" fmla="*/ 1640681 w 2223451"/>
                <a:gd name="connsiteY10" fmla="*/ 398583 h 934475"/>
                <a:gd name="connsiteX11" fmla="*/ 1697831 w 2223451"/>
                <a:gd name="connsiteY11" fmla="*/ 620039 h 934475"/>
                <a:gd name="connsiteX12" fmla="*/ 1664493 w 2223451"/>
                <a:gd name="connsiteY12" fmla="*/ 793871 h 934475"/>
                <a:gd name="connsiteX13" fmla="*/ 1550194 w 2223451"/>
                <a:gd name="connsiteY13" fmla="*/ 903408 h 934475"/>
                <a:gd name="connsiteX14" fmla="*/ 1447801 w 2223451"/>
                <a:gd name="connsiteY14" fmla="*/ 934364 h 934475"/>
                <a:gd name="connsiteX15" fmla="*/ 1335881 w 2223451"/>
                <a:gd name="connsiteY15" fmla="*/ 910551 h 934475"/>
                <a:gd name="connsiteX16" fmla="*/ 1181100 w 2223451"/>
                <a:gd name="connsiteY16" fmla="*/ 834351 h 934475"/>
                <a:gd name="connsiteX17" fmla="*/ 1071563 w 2223451"/>
                <a:gd name="connsiteY17" fmla="*/ 734339 h 934475"/>
                <a:gd name="connsiteX18" fmla="*/ 962025 w 2223451"/>
                <a:gd name="connsiteY18" fmla="*/ 631945 h 934475"/>
                <a:gd name="connsiteX19" fmla="*/ 790575 w 2223451"/>
                <a:gd name="connsiteY19" fmla="*/ 503358 h 934475"/>
                <a:gd name="connsiteX20" fmla="*/ 640556 w 2223451"/>
                <a:gd name="connsiteY20" fmla="*/ 379533 h 934475"/>
                <a:gd name="connsiteX21" fmla="*/ 526258 w 2223451"/>
                <a:gd name="connsiteY21" fmla="*/ 296188 h 934475"/>
                <a:gd name="connsiteX22" fmla="*/ 428624 w 2223451"/>
                <a:gd name="connsiteY22" fmla="*/ 250945 h 934475"/>
                <a:gd name="connsiteX23" fmla="*/ 326229 w 2223451"/>
                <a:gd name="connsiteY23" fmla="*/ 239039 h 934475"/>
                <a:gd name="connsiteX24" fmla="*/ 150017 w 2223451"/>
                <a:gd name="connsiteY24" fmla="*/ 267614 h 934475"/>
                <a:gd name="connsiteX25" fmla="*/ 2382 w 2223451"/>
                <a:gd name="connsiteY25" fmla="*/ 348576 h 934475"/>
                <a:gd name="connsiteX26" fmla="*/ 0 w 2223451"/>
                <a:gd name="connsiteY26" fmla="*/ 219989 h 934475"/>
                <a:gd name="connsiteX27" fmla="*/ 130968 w 2223451"/>
                <a:gd name="connsiteY27" fmla="*/ 222370 h 934475"/>
                <a:gd name="connsiteX28" fmla="*/ 261937 w 2223451"/>
                <a:gd name="connsiteY28" fmla="*/ 208083 h 934475"/>
                <a:gd name="connsiteX29" fmla="*/ 376236 w 2223451"/>
                <a:gd name="connsiteY29" fmla="*/ 205701 h 934475"/>
                <a:gd name="connsiteX30" fmla="*/ 492919 w 2223451"/>
                <a:gd name="connsiteY30" fmla="*/ 219988 h 934475"/>
                <a:gd name="connsiteX31" fmla="*/ 604838 w 2223451"/>
                <a:gd name="connsiteY31" fmla="*/ 215226 h 934475"/>
                <a:gd name="connsiteX32" fmla="*/ 714375 w 2223451"/>
                <a:gd name="connsiteY32" fmla="*/ 222370 h 934475"/>
                <a:gd name="connsiteX33" fmla="*/ 838200 w 2223451"/>
                <a:gd name="connsiteY33" fmla="*/ 217608 h 934475"/>
                <a:gd name="connsiteX34" fmla="*/ 1250156 w 2223451"/>
                <a:gd name="connsiteY34" fmla="*/ 310476 h 934475"/>
                <a:gd name="connsiteX35" fmla="*/ 1395413 w 2223451"/>
                <a:gd name="connsiteY35" fmla="*/ 179508 h 934475"/>
                <a:gd name="connsiteX36" fmla="*/ 1531144 w 2223451"/>
                <a:gd name="connsiteY36" fmla="*/ 172364 h 934475"/>
                <a:gd name="connsiteX37" fmla="*/ 1583531 w 2223451"/>
                <a:gd name="connsiteY37" fmla="*/ 165220 h 934475"/>
                <a:gd name="connsiteX38" fmla="*/ 1628775 w 2223451"/>
                <a:gd name="connsiteY38" fmla="*/ 100926 h 934475"/>
                <a:gd name="connsiteX39" fmla="*/ 1688306 w 2223451"/>
                <a:gd name="connsiteY39" fmla="*/ 79495 h 934475"/>
                <a:gd name="connsiteX40" fmla="*/ 1747838 w 2223451"/>
                <a:gd name="connsiteY40" fmla="*/ 29489 h 934475"/>
                <a:gd name="connsiteX41" fmla="*/ 1781175 w 2223451"/>
                <a:gd name="connsiteY41" fmla="*/ 914 h 934475"/>
                <a:gd name="connsiteX42" fmla="*/ 1831181 w 2223451"/>
                <a:gd name="connsiteY42" fmla="*/ 62826 h 934475"/>
                <a:gd name="connsiteX43" fmla="*/ 1864519 w 2223451"/>
                <a:gd name="connsiteY43" fmla="*/ 98545 h 934475"/>
                <a:gd name="connsiteX44" fmla="*/ 1905000 w 2223451"/>
                <a:gd name="connsiteY44" fmla="*/ 122358 h 934475"/>
                <a:gd name="connsiteX45" fmla="*/ 2014538 w 2223451"/>
                <a:gd name="connsiteY45" fmla="*/ 112833 h 934475"/>
                <a:gd name="connsiteX0" fmla="*/ 2014538 w 2223451"/>
                <a:gd name="connsiteY0" fmla="*/ 112833 h 934475"/>
                <a:gd name="connsiteX1" fmla="*/ 2197894 w 2223451"/>
                <a:gd name="connsiteY1" fmla="*/ 362864 h 934475"/>
                <a:gd name="connsiteX2" fmla="*/ 2221706 w 2223451"/>
                <a:gd name="connsiteY2" fmla="*/ 450970 h 934475"/>
                <a:gd name="connsiteX3" fmla="*/ 2195512 w 2223451"/>
                <a:gd name="connsiteY3" fmla="*/ 520026 h 934475"/>
                <a:gd name="connsiteX4" fmla="*/ 2133600 w 2223451"/>
                <a:gd name="connsiteY4" fmla="*/ 527170 h 934475"/>
                <a:gd name="connsiteX5" fmla="*/ 2040731 w 2223451"/>
                <a:gd name="connsiteY5" fmla="*/ 489070 h 934475"/>
                <a:gd name="connsiteX6" fmla="*/ 1871663 w 2223451"/>
                <a:gd name="connsiteY6" fmla="*/ 362864 h 934475"/>
                <a:gd name="connsiteX7" fmla="*/ 1724025 w 2223451"/>
                <a:gd name="connsiteY7" fmla="*/ 243801 h 934475"/>
                <a:gd name="connsiteX8" fmla="*/ 1638300 w 2223451"/>
                <a:gd name="connsiteY8" fmla="*/ 222370 h 934475"/>
                <a:gd name="connsiteX9" fmla="*/ 1593056 w 2223451"/>
                <a:gd name="connsiteY9" fmla="*/ 246183 h 934475"/>
                <a:gd name="connsiteX10" fmla="*/ 1640681 w 2223451"/>
                <a:gd name="connsiteY10" fmla="*/ 398583 h 934475"/>
                <a:gd name="connsiteX11" fmla="*/ 1697831 w 2223451"/>
                <a:gd name="connsiteY11" fmla="*/ 620039 h 934475"/>
                <a:gd name="connsiteX12" fmla="*/ 1664493 w 2223451"/>
                <a:gd name="connsiteY12" fmla="*/ 793871 h 934475"/>
                <a:gd name="connsiteX13" fmla="*/ 1550194 w 2223451"/>
                <a:gd name="connsiteY13" fmla="*/ 903408 h 934475"/>
                <a:gd name="connsiteX14" fmla="*/ 1447801 w 2223451"/>
                <a:gd name="connsiteY14" fmla="*/ 934364 h 934475"/>
                <a:gd name="connsiteX15" fmla="*/ 1335881 w 2223451"/>
                <a:gd name="connsiteY15" fmla="*/ 910551 h 934475"/>
                <a:gd name="connsiteX16" fmla="*/ 1181100 w 2223451"/>
                <a:gd name="connsiteY16" fmla="*/ 834351 h 934475"/>
                <a:gd name="connsiteX17" fmla="*/ 1071563 w 2223451"/>
                <a:gd name="connsiteY17" fmla="*/ 734339 h 934475"/>
                <a:gd name="connsiteX18" fmla="*/ 962025 w 2223451"/>
                <a:gd name="connsiteY18" fmla="*/ 631945 h 934475"/>
                <a:gd name="connsiteX19" fmla="*/ 790575 w 2223451"/>
                <a:gd name="connsiteY19" fmla="*/ 503358 h 934475"/>
                <a:gd name="connsiteX20" fmla="*/ 640556 w 2223451"/>
                <a:gd name="connsiteY20" fmla="*/ 379533 h 934475"/>
                <a:gd name="connsiteX21" fmla="*/ 526258 w 2223451"/>
                <a:gd name="connsiteY21" fmla="*/ 296188 h 934475"/>
                <a:gd name="connsiteX22" fmla="*/ 428624 w 2223451"/>
                <a:gd name="connsiteY22" fmla="*/ 250945 h 934475"/>
                <a:gd name="connsiteX23" fmla="*/ 326229 w 2223451"/>
                <a:gd name="connsiteY23" fmla="*/ 239039 h 934475"/>
                <a:gd name="connsiteX24" fmla="*/ 150017 w 2223451"/>
                <a:gd name="connsiteY24" fmla="*/ 267614 h 934475"/>
                <a:gd name="connsiteX25" fmla="*/ 9526 w 2223451"/>
                <a:gd name="connsiteY25" fmla="*/ 355720 h 934475"/>
                <a:gd name="connsiteX26" fmla="*/ 0 w 2223451"/>
                <a:gd name="connsiteY26" fmla="*/ 219989 h 934475"/>
                <a:gd name="connsiteX27" fmla="*/ 130968 w 2223451"/>
                <a:gd name="connsiteY27" fmla="*/ 222370 h 934475"/>
                <a:gd name="connsiteX28" fmla="*/ 261937 w 2223451"/>
                <a:gd name="connsiteY28" fmla="*/ 208083 h 934475"/>
                <a:gd name="connsiteX29" fmla="*/ 376236 w 2223451"/>
                <a:gd name="connsiteY29" fmla="*/ 205701 h 934475"/>
                <a:gd name="connsiteX30" fmla="*/ 492919 w 2223451"/>
                <a:gd name="connsiteY30" fmla="*/ 219988 h 934475"/>
                <a:gd name="connsiteX31" fmla="*/ 604838 w 2223451"/>
                <a:gd name="connsiteY31" fmla="*/ 215226 h 934475"/>
                <a:gd name="connsiteX32" fmla="*/ 714375 w 2223451"/>
                <a:gd name="connsiteY32" fmla="*/ 222370 h 934475"/>
                <a:gd name="connsiteX33" fmla="*/ 838200 w 2223451"/>
                <a:gd name="connsiteY33" fmla="*/ 217608 h 934475"/>
                <a:gd name="connsiteX34" fmla="*/ 1250156 w 2223451"/>
                <a:gd name="connsiteY34" fmla="*/ 310476 h 934475"/>
                <a:gd name="connsiteX35" fmla="*/ 1395413 w 2223451"/>
                <a:gd name="connsiteY35" fmla="*/ 179508 h 934475"/>
                <a:gd name="connsiteX36" fmla="*/ 1531144 w 2223451"/>
                <a:gd name="connsiteY36" fmla="*/ 172364 h 934475"/>
                <a:gd name="connsiteX37" fmla="*/ 1583531 w 2223451"/>
                <a:gd name="connsiteY37" fmla="*/ 165220 h 934475"/>
                <a:gd name="connsiteX38" fmla="*/ 1628775 w 2223451"/>
                <a:gd name="connsiteY38" fmla="*/ 100926 h 934475"/>
                <a:gd name="connsiteX39" fmla="*/ 1688306 w 2223451"/>
                <a:gd name="connsiteY39" fmla="*/ 79495 h 934475"/>
                <a:gd name="connsiteX40" fmla="*/ 1747838 w 2223451"/>
                <a:gd name="connsiteY40" fmla="*/ 29489 h 934475"/>
                <a:gd name="connsiteX41" fmla="*/ 1781175 w 2223451"/>
                <a:gd name="connsiteY41" fmla="*/ 914 h 934475"/>
                <a:gd name="connsiteX42" fmla="*/ 1831181 w 2223451"/>
                <a:gd name="connsiteY42" fmla="*/ 62826 h 934475"/>
                <a:gd name="connsiteX43" fmla="*/ 1864519 w 2223451"/>
                <a:gd name="connsiteY43" fmla="*/ 98545 h 934475"/>
                <a:gd name="connsiteX44" fmla="*/ 1905000 w 2223451"/>
                <a:gd name="connsiteY44" fmla="*/ 122358 h 934475"/>
                <a:gd name="connsiteX45" fmla="*/ 2014538 w 2223451"/>
                <a:gd name="connsiteY45" fmla="*/ 112833 h 934475"/>
                <a:gd name="connsiteX0" fmla="*/ 2014538 w 2223451"/>
                <a:gd name="connsiteY0" fmla="*/ 112833 h 934475"/>
                <a:gd name="connsiteX1" fmla="*/ 2197894 w 2223451"/>
                <a:gd name="connsiteY1" fmla="*/ 362864 h 934475"/>
                <a:gd name="connsiteX2" fmla="*/ 2221706 w 2223451"/>
                <a:gd name="connsiteY2" fmla="*/ 450970 h 934475"/>
                <a:gd name="connsiteX3" fmla="*/ 2195512 w 2223451"/>
                <a:gd name="connsiteY3" fmla="*/ 520026 h 934475"/>
                <a:gd name="connsiteX4" fmla="*/ 2133600 w 2223451"/>
                <a:gd name="connsiteY4" fmla="*/ 527170 h 934475"/>
                <a:gd name="connsiteX5" fmla="*/ 2040731 w 2223451"/>
                <a:gd name="connsiteY5" fmla="*/ 489070 h 934475"/>
                <a:gd name="connsiteX6" fmla="*/ 1871663 w 2223451"/>
                <a:gd name="connsiteY6" fmla="*/ 362864 h 934475"/>
                <a:gd name="connsiteX7" fmla="*/ 1724025 w 2223451"/>
                <a:gd name="connsiteY7" fmla="*/ 243801 h 934475"/>
                <a:gd name="connsiteX8" fmla="*/ 1638300 w 2223451"/>
                <a:gd name="connsiteY8" fmla="*/ 222370 h 934475"/>
                <a:gd name="connsiteX9" fmla="*/ 1593056 w 2223451"/>
                <a:gd name="connsiteY9" fmla="*/ 246183 h 934475"/>
                <a:gd name="connsiteX10" fmla="*/ 1640681 w 2223451"/>
                <a:gd name="connsiteY10" fmla="*/ 398583 h 934475"/>
                <a:gd name="connsiteX11" fmla="*/ 1697831 w 2223451"/>
                <a:gd name="connsiteY11" fmla="*/ 620039 h 934475"/>
                <a:gd name="connsiteX12" fmla="*/ 1664493 w 2223451"/>
                <a:gd name="connsiteY12" fmla="*/ 793871 h 934475"/>
                <a:gd name="connsiteX13" fmla="*/ 1550194 w 2223451"/>
                <a:gd name="connsiteY13" fmla="*/ 903408 h 934475"/>
                <a:gd name="connsiteX14" fmla="*/ 1447801 w 2223451"/>
                <a:gd name="connsiteY14" fmla="*/ 934364 h 934475"/>
                <a:gd name="connsiteX15" fmla="*/ 1335881 w 2223451"/>
                <a:gd name="connsiteY15" fmla="*/ 910551 h 934475"/>
                <a:gd name="connsiteX16" fmla="*/ 1181100 w 2223451"/>
                <a:gd name="connsiteY16" fmla="*/ 834351 h 934475"/>
                <a:gd name="connsiteX17" fmla="*/ 1071563 w 2223451"/>
                <a:gd name="connsiteY17" fmla="*/ 734339 h 934475"/>
                <a:gd name="connsiteX18" fmla="*/ 962025 w 2223451"/>
                <a:gd name="connsiteY18" fmla="*/ 631945 h 934475"/>
                <a:gd name="connsiteX19" fmla="*/ 790575 w 2223451"/>
                <a:gd name="connsiteY19" fmla="*/ 503358 h 934475"/>
                <a:gd name="connsiteX20" fmla="*/ 640556 w 2223451"/>
                <a:gd name="connsiteY20" fmla="*/ 379533 h 934475"/>
                <a:gd name="connsiteX21" fmla="*/ 526258 w 2223451"/>
                <a:gd name="connsiteY21" fmla="*/ 296188 h 934475"/>
                <a:gd name="connsiteX22" fmla="*/ 428624 w 2223451"/>
                <a:gd name="connsiteY22" fmla="*/ 250945 h 934475"/>
                <a:gd name="connsiteX23" fmla="*/ 326229 w 2223451"/>
                <a:gd name="connsiteY23" fmla="*/ 239039 h 934475"/>
                <a:gd name="connsiteX24" fmla="*/ 152398 w 2223451"/>
                <a:gd name="connsiteY24" fmla="*/ 281902 h 934475"/>
                <a:gd name="connsiteX25" fmla="*/ 9526 w 2223451"/>
                <a:gd name="connsiteY25" fmla="*/ 355720 h 934475"/>
                <a:gd name="connsiteX26" fmla="*/ 0 w 2223451"/>
                <a:gd name="connsiteY26" fmla="*/ 219989 h 934475"/>
                <a:gd name="connsiteX27" fmla="*/ 130968 w 2223451"/>
                <a:gd name="connsiteY27" fmla="*/ 222370 h 934475"/>
                <a:gd name="connsiteX28" fmla="*/ 261937 w 2223451"/>
                <a:gd name="connsiteY28" fmla="*/ 208083 h 934475"/>
                <a:gd name="connsiteX29" fmla="*/ 376236 w 2223451"/>
                <a:gd name="connsiteY29" fmla="*/ 205701 h 934475"/>
                <a:gd name="connsiteX30" fmla="*/ 492919 w 2223451"/>
                <a:gd name="connsiteY30" fmla="*/ 219988 h 934475"/>
                <a:gd name="connsiteX31" fmla="*/ 604838 w 2223451"/>
                <a:gd name="connsiteY31" fmla="*/ 215226 h 934475"/>
                <a:gd name="connsiteX32" fmla="*/ 714375 w 2223451"/>
                <a:gd name="connsiteY32" fmla="*/ 222370 h 934475"/>
                <a:gd name="connsiteX33" fmla="*/ 838200 w 2223451"/>
                <a:gd name="connsiteY33" fmla="*/ 217608 h 934475"/>
                <a:gd name="connsiteX34" fmla="*/ 1250156 w 2223451"/>
                <a:gd name="connsiteY34" fmla="*/ 310476 h 934475"/>
                <a:gd name="connsiteX35" fmla="*/ 1395413 w 2223451"/>
                <a:gd name="connsiteY35" fmla="*/ 179508 h 934475"/>
                <a:gd name="connsiteX36" fmla="*/ 1531144 w 2223451"/>
                <a:gd name="connsiteY36" fmla="*/ 172364 h 934475"/>
                <a:gd name="connsiteX37" fmla="*/ 1583531 w 2223451"/>
                <a:gd name="connsiteY37" fmla="*/ 165220 h 934475"/>
                <a:gd name="connsiteX38" fmla="*/ 1628775 w 2223451"/>
                <a:gd name="connsiteY38" fmla="*/ 100926 h 934475"/>
                <a:gd name="connsiteX39" fmla="*/ 1688306 w 2223451"/>
                <a:gd name="connsiteY39" fmla="*/ 79495 h 934475"/>
                <a:gd name="connsiteX40" fmla="*/ 1747838 w 2223451"/>
                <a:gd name="connsiteY40" fmla="*/ 29489 h 934475"/>
                <a:gd name="connsiteX41" fmla="*/ 1781175 w 2223451"/>
                <a:gd name="connsiteY41" fmla="*/ 914 h 934475"/>
                <a:gd name="connsiteX42" fmla="*/ 1831181 w 2223451"/>
                <a:gd name="connsiteY42" fmla="*/ 62826 h 934475"/>
                <a:gd name="connsiteX43" fmla="*/ 1864519 w 2223451"/>
                <a:gd name="connsiteY43" fmla="*/ 98545 h 934475"/>
                <a:gd name="connsiteX44" fmla="*/ 1905000 w 2223451"/>
                <a:gd name="connsiteY44" fmla="*/ 122358 h 934475"/>
                <a:gd name="connsiteX45" fmla="*/ 2014538 w 2223451"/>
                <a:gd name="connsiteY45" fmla="*/ 112833 h 93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223451" h="934475">
                  <a:moveTo>
                    <a:pt x="2014538" y="112833"/>
                  </a:moveTo>
                  <a:cubicBezTo>
                    <a:pt x="2063354" y="152917"/>
                    <a:pt x="2163366" y="306508"/>
                    <a:pt x="2197894" y="362864"/>
                  </a:cubicBezTo>
                  <a:cubicBezTo>
                    <a:pt x="2232422" y="419220"/>
                    <a:pt x="2222103" y="424776"/>
                    <a:pt x="2221706" y="450970"/>
                  </a:cubicBezTo>
                  <a:cubicBezTo>
                    <a:pt x="2221309" y="477164"/>
                    <a:pt x="2210196" y="507326"/>
                    <a:pt x="2195512" y="520026"/>
                  </a:cubicBezTo>
                  <a:cubicBezTo>
                    <a:pt x="2180828" y="532726"/>
                    <a:pt x="2159397" y="532329"/>
                    <a:pt x="2133600" y="527170"/>
                  </a:cubicBezTo>
                  <a:cubicBezTo>
                    <a:pt x="2112169" y="522408"/>
                    <a:pt x="2071687" y="501770"/>
                    <a:pt x="2040731" y="489070"/>
                  </a:cubicBezTo>
                  <a:cubicBezTo>
                    <a:pt x="2009775" y="476370"/>
                    <a:pt x="1924447" y="403742"/>
                    <a:pt x="1871663" y="362864"/>
                  </a:cubicBezTo>
                  <a:cubicBezTo>
                    <a:pt x="1818879" y="321986"/>
                    <a:pt x="1762919" y="267217"/>
                    <a:pt x="1724025" y="243801"/>
                  </a:cubicBezTo>
                  <a:cubicBezTo>
                    <a:pt x="1685131" y="220385"/>
                    <a:pt x="1660128" y="221973"/>
                    <a:pt x="1638300" y="222370"/>
                  </a:cubicBezTo>
                  <a:cubicBezTo>
                    <a:pt x="1616472" y="222767"/>
                    <a:pt x="1592659" y="216814"/>
                    <a:pt x="1593056" y="246183"/>
                  </a:cubicBezTo>
                  <a:cubicBezTo>
                    <a:pt x="1593453" y="275552"/>
                    <a:pt x="1623219" y="336274"/>
                    <a:pt x="1640681" y="398583"/>
                  </a:cubicBezTo>
                  <a:cubicBezTo>
                    <a:pt x="1658144" y="460892"/>
                    <a:pt x="1693862" y="554158"/>
                    <a:pt x="1697831" y="620039"/>
                  </a:cubicBezTo>
                  <a:cubicBezTo>
                    <a:pt x="1701800" y="685920"/>
                    <a:pt x="1689099" y="746643"/>
                    <a:pt x="1664493" y="793871"/>
                  </a:cubicBezTo>
                  <a:cubicBezTo>
                    <a:pt x="1639887" y="841099"/>
                    <a:pt x="1586309" y="879993"/>
                    <a:pt x="1550194" y="903408"/>
                  </a:cubicBezTo>
                  <a:cubicBezTo>
                    <a:pt x="1514079" y="926824"/>
                    <a:pt x="1483520" y="933174"/>
                    <a:pt x="1447801" y="934364"/>
                  </a:cubicBezTo>
                  <a:cubicBezTo>
                    <a:pt x="1412082" y="935554"/>
                    <a:pt x="1380331" y="927220"/>
                    <a:pt x="1335881" y="910551"/>
                  </a:cubicBezTo>
                  <a:cubicBezTo>
                    <a:pt x="1291431" y="893882"/>
                    <a:pt x="1225153" y="863720"/>
                    <a:pt x="1181100" y="834351"/>
                  </a:cubicBezTo>
                  <a:cubicBezTo>
                    <a:pt x="1137047" y="804982"/>
                    <a:pt x="1108076" y="768073"/>
                    <a:pt x="1071563" y="734339"/>
                  </a:cubicBezTo>
                  <a:cubicBezTo>
                    <a:pt x="1035051" y="700605"/>
                    <a:pt x="1008856" y="670442"/>
                    <a:pt x="962025" y="631945"/>
                  </a:cubicBezTo>
                  <a:cubicBezTo>
                    <a:pt x="915194" y="593448"/>
                    <a:pt x="844153" y="545427"/>
                    <a:pt x="790575" y="503358"/>
                  </a:cubicBezTo>
                  <a:cubicBezTo>
                    <a:pt x="736997" y="461289"/>
                    <a:pt x="684609" y="414061"/>
                    <a:pt x="640556" y="379533"/>
                  </a:cubicBezTo>
                  <a:cubicBezTo>
                    <a:pt x="596503" y="345005"/>
                    <a:pt x="561580" y="317619"/>
                    <a:pt x="526258" y="296188"/>
                  </a:cubicBezTo>
                  <a:cubicBezTo>
                    <a:pt x="490936" y="274757"/>
                    <a:pt x="461962" y="260470"/>
                    <a:pt x="428624" y="250945"/>
                  </a:cubicBezTo>
                  <a:cubicBezTo>
                    <a:pt x="395286" y="241420"/>
                    <a:pt x="372267" y="233879"/>
                    <a:pt x="326229" y="239039"/>
                  </a:cubicBezTo>
                  <a:cubicBezTo>
                    <a:pt x="280191" y="244199"/>
                    <a:pt x="205579" y="269202"/>
                    <a:pt x="152398" y="281902"/>
                  </a:cubicBezTo>
                  <a:lnTo>
                    <a:pt x="9526" y="355720"/>
                  </a:lnTo>
                  <a:lnTo>
                    <a:pt x="0" y="219989"/>
                  </a:lnTo>
                  <a:cubicBezTo>
                    <a:pt x="21034" y="204511"/>
                    <a:pt x="82153" y="224354"/>
                    <a:pt x="130968" y="222370"/>
                  </a:cubicBezTo>
                  <a:cubicBezTo>
                    <a:pt x="179783" y="220386"/>
                    <a:pt x="221456" y="210067"/>
                    <a:pt x="261937" y="208083"/>
                  </a:cubicBezTo>
                  <a:cubicBezTo>
                    <a:pt x="302418" y="206099"/>
                    <a:pt x="337739" y="203717"/>
                    <a:pt x="376236" y="205701"/>
                  </a:cubicBezTo>
                  <a:cubicBezTo>
                    <a:pt x="414733" y="207685"/>
                    <a:pt x="454422" y="219194"/>
                    <a:pt x="492919" y="219988"/>
                  </a:cubicBezTo>
                  <a:cubicBezTo>
                    <a:pt x="535781" y="211257"/>
                    <a:pt x="567929" y="214829"/>
                    <a:pt x="604838" y="215226"/>
                  </a:cubicBezTo>
                  <a:cubicBezTo>
                    <a:pt x="641747" y="215623"/>
                    <a:pt x="673100" y="223957"/>
                    <a:pt x="714375" y="222370"/>
                  </a:cubicBezTo>
                  <a:lnTo>
                    <a:pt x="838200" y="217608"/>
                  </a:lnTo>
                  <a:lnTo>
                    <a:pt x="1250156" y="310476"/>
                  </a:lnTo>
                  <a:lnTo>
                    <a:pt x="1395413" y="179508"/>
                  </a:lnTo>
                  <a:lnTo>
                    <a:pt x="1531144" y="172364"/>
                  </a:lnTo>
                  <a:lnTo>
                    <a:pt x="1583531" y="165220"/>
                  </a:lnTo>
                  <a:cubicBezTo>
                    <a:pt x="1599803" y="153314"/>
                    <a:pt x="1611313" y="115213"/>
                    <a:pt x="1628775" y="100926"/>
                  </a:cubicBezTo>
                  <a:cubicBezTo>
                    <a:pt x="1646237" y="86639"/>
                    <a:pt x="1668462" y="96164"/>
                    <a:pt x="1688306" y="79495"/>
                  </a:cubicBezTo>
                  <a:lnTo>
                    <a:pt x="1747838" y="29489"/>
                  </a:lnTo>
                  <a:cubicBezTo>
                    <a:pt x="1763316" y="16392"/>
                    <a:pt x="1767285" y="-4642"/>
                    <a:pt x="1781175" y="914"/>
                  </a:cubicBezTo>
                  <a:cubicBezTo>
                    <a:pt x="1795065" y="6470"/>
                    <a:pt x="1817290" y="46554"/>
                    <a:pt x="1831181" y="62826"/>
                  </a:cubicBezTo>
                  <a:lnTo>
                    <a:pt x="1864519" y="98545"/>
                  </a:lnTo>
                  <a:lnTo>
                    <a:pt x="1905000" y="122358"/>
                  </a:lnTo>
                  <a:lnTo>
                    <a:pt x="2014538" y="112833"/>
                  </a:lnTo>
                  <a:close/>
                </a:path>
              </a:pathLst>
            </a:custGeom>
            <a:solidFill>
              <a:srgbClr val="A0AAA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2848AB8-A637-4E53-A515-31521F2733D0}"/>
                </a:ext>
              </a:extLst>
            </p:cNvPr>
            <p:cNvSpPr/>
            <p:nvPr/>
          </p:nvSpPr>
          <p:spPr>
            <a:xfrm>
              <a:off x="1150144" y="4579144"/>
              <a:ext cx="623887" cy="407105"/>
            </a:xfrm>
            <a:custGeom>
              <a:avLst/>
              <a:gdLst>
                <a:gd name="connsiteX0" fmla="*/ 0 w 623887"/>
                <a:gd name="connsiteY0" fmla="*/ 33337 h 404812"/>
                <a:gd name="connsiteX1" fmla="*/ 183356 w 623887"/>
                <a:gd name="connsiteY1" fmla="*/ 190500 h 404812"/>
                <a:gd name="connsiteX2" fmla="*/ 383381 w 623887"/>
                <a:gd name="connsiteY2" fmla="*/ 345281 h 404812"/>
                <a:gd name="connsiteX3" fmla="*/ 516731 w 623887"/>
                <a:gd name="connsiteY3" fmla="*/ 404812 h 404812"/>
                <a:gd name="connsiteX4" fmla="*/ 535781 w 623887"/>
                <a:gd name="connsiteY4" fmla="*/ 392906 h 404812"/>
                <a:gd name="connsiteX5" fmla="*/ 581025 w 623887"/>
                <a:gd name="connsiteY5" fmla="*/ 373856 h 404812"/>
                <a:gd name="connsiteX6" fmla="*/ 597694 w 623887"/>
                <a:gd name="connsiteY6" fmla="*/ 361950 h 404812"/>
                <a:gd name="connsiteX7" fmla="*/ 604837 w 623887"/>
                <a:gd name="connsiteY7" fmla="*/ 354806 h 404812"/>
                <a:gd name="connsiteX8" fmla="*/ 614362 w 623887"/>
                <a:gd name="connsiteY8" fmla="*/ 347662 h 404812"/>
                <a:gd name="connsiteX9" fmla="*/ 623887 w 623887"/>
                <a:gd name="connsiteY9" fmla="*/ 307181 h 404812"/>
                <a:gd name="connsiteX10" fmla="*/ 611981 w 623887"/>
                <a:gd name="connsiteY10" fmla="*/ 278606 h 404812"/>
                <a:gd name="connsiteX11" fmla="*/ 611981 w 623887"/>
                <a:gd name="connsiteY11" fmla="*/ 261937 h 404812"/>
                <a:gd name="connsiteX12" fmla="*/ 590550 w 623887"/>
                <a:gd name="connsiteY12" fmla="*/ 130969 h 404812"/>
                <a:gd name="connsiteX13" fmla="*/ 547687 w 623887"/>
                <a:gd name="connsiteY13" fmla="*/ 0 h 404812"/>
                <a:gd name="connsiteX14" fmla="*/ 381000 w 623887"/>
                <a:gd name="connsiteY14" fmla="*/ 0 h 404812"/>
                <a:gd name="connsiteX15" fmla="*/ 285750 w 623887"/>
                <a:gd name="connsiteY15" fmla="*/ 4762 h 404812"/>
                <a:gd name="connsiteX16" fmla="*/ 188119 w 623887"/>
                <a:gd name="connsiteY16" fmla="*/ 23812 h 404812"/>
                <a:gd name="connsiteX17" fmla="*/ 116681 w 623887"/>
                <a:gd name="connsiteY17" fmla="*/ 28575 h 404812"/>
                <a:gd name="connsiteX18" fmla="*/ 0 w 623887"/>
                <a:gd name="connsiteY18" fmla="*/ 33337 h 404812"/>
                <a:gd name="connsiteX0" fmla="*/ 0 w 623887"/>
                <a:gd name="connsiteY0" fmla="*/ 33337 h 404812"/>
                <a:gd name="connsiteX1" fmla="*/ 183356 w 623887"/>
                <a:gd name="connsiteY1" fmla="*/ 190500 h 404812"/>
                <a:gd name="connsiteX2" fmla="*/ 383381 w 623887"/>
                <a:gd name="connsiteY2" fmla="*/ 345281 h 404812"/>
                <a:gd name="connsiteX3" fmla="*/ 516731 w 623887"/>
                <a:gd name="connsiteY3" fmla="*/ 404812 h 404812"/>
                <a:gd name="connsiteX4" fmla="*/ 535781 w 623887"/>
                <a:gd name="connsiteY4" fmla="*/ 392906 h 404812"/>
                <a:gd name="connsiteX5" fmla="*/ 581025 w 623887"/>
                <a:gd name="connsiteY5" fmla="*/ 373856 h 404812"/>
                <a:gd name="connsiteX6" fmla="*/ 597694 w 623887"/>
                <a:gd name="connsiteY6" fmla="*/ 361950 h 404812"/>
                <a:gd name="connsiteX7" fmla="*/ 604837 w 623887"/>
                <a:gd name="connsiteY7" fmla="*/ 354806 h 404812"/>
                <a:gd name="connsiteX8" fmla="*/ 614362 w 623887"/>
                <a:gd name="connsiteY8" fmla="*/ 347662 h 404812"/>
                <a:gd name="connsiteX9" fmla="*/ 623887 w 623887"/>
                <a:gd name="connsiteY9" fmla="*/ 307181 h 404812"/>
                <a:gd name="connsiteX10" fmla="*/ 611981 w 623887"/>
                <a:gd name="connsiteY10" fmla="*/ 278606 h 404812"/>
                <a:gd name="connsiteX11" fmla="*/ 611981 w 623887"/>
                <a:gd name="connsiteY11" fmla="*/ 261937 h 404812"/>
                <a:gd name="connsiteX12" fmla="*/ 590550 w 623887"/>
                <a:gd name="connsiteY12" fmla="*/ 130969 h 404812"/>
                <a:gd name="connsiteX13" fmla="*/ 547687 w 623887"/>
                <a:gd name="connsiteY13" fmla="*/ 0 h 404812"/>
                <a:gd name="connsiteX14" fmla="*/ 381000 w 623887"/>
                <a:gd name="connsiteY14" fmla="*/ 0 h 404812"/>
                <a:gd name="connsiteX15" fmla="*/ 285750 w 623887"/>
                <a:gd name="connsiteY15" fmla="*/ 4762 h 404812"/>
                <a:gd name="connsiteX16" fmla="*/ 188119 w 623887"/>
                <a:gd name="connsiteY16" fmla="*/ 23812 h 404812"/>
                <a:gd name="connsiteX17" fmla="*/ 116681 w 623887"/>
                <a:gd name="connsiteY17" fmla="*/ 28575 h 404812"/>
                <a:gd name="connsiteX18" fmla="*/ 0 w 623887"/>
                <a:gd name="connsiteY18" fmla="*/ 33337 h 404812"/>
                <a:gd name="connsiteX0" fmla="*/ 0 w 623887"/>
                <a:gd name="connsiteY0" fmla="*/ 33337 h 404812"/>
                <a:gd name="connsiteX1" fmla="*/ 183356 w 623887"/>
                <a:gd name="connsiteY1" fmla="*/ 190500 h 404812"/>
                <a:gd name="connsiteX2" fmla="*/ 383381 w 623887"/>
                <a:gd name="connsiteY2" fmla="*/ 345281 h 404812"/>
                <a:gd name="connsiteX3" fmla="*/ 516731 w 623887"/>
                <a:gd name="connsiteY3" fmla="*/ 404812 h 404812"/>
                <a:gd name="connsiteX4" fmla="*/ 535781 w 623887"/>
                <a:gd name="connsiteY4" fmla="*/ 392906 h 404812"/>
                <a:gd name="connsiteX5" fmla="*/ 581025 w 623887"/>
                <a:gd name="connsiteY5" fmla="*/ 373856 h 404812"/>
                <a:gd name="connsiteX6" fmla="*/ 597694 w 623887"/>
                <a:gd name="connsiteY6" fmla="*/ 361950 h 404812"/>
                <a:gd name="connsiteX7" fmla="*/ 604837 w 623887"/>
                <a:gd name="connsiteY7" fmla="*/ 354806 h 404812"/>
                <a:gd name="connsiteX8" fmla="*/ 614362 w 623887"/>
                <a:gd name="connsiteY8" fmla="*/ 347662 h 404812"/>
                <a:gd name="connsiteX9" fmla="*/ 623887 w 623887"/>
                <a:gd name="connsiteY9" fmla="*/ 307181 h 404812"/>
                <a:gd name="connsiteX10" fmla="*/ 611981 w 623887"/>
                <a:gd name="connsiteY10" fmla="*/ 278606 h 404812"/>
                <a:gd name="connsiteX11" fmla="*/ 611981 w 623887"/>
                <a:gd name="connsiteY11" fmla="*/ 261937 h 404812"/>
                <a:gd name="connsiteX12" fmla="*/ 590550 w 623887"/>
                <a:gd name="connsiteY12" fmla="*/ 130969 h 404812"/>
                <a:gd name="connsiteX13" fmla="*/ 547687 w 623887"/>
                <a:gd name="connsiteY13" fmla="*/ 0 h 404812"/>
                <a:gd name="connsiteX14" fmla="*/ 381000 w 623887"/>
                <a:gd name="connsiteY14" fmla="*/ 0 h 404812"/>
                <a:gd name="connsiteX15" fmla="*/ 285750 w 623887"/>
                <a:gd name="connsiteY15" fmla="*/ 4762 h 404812"/>
                <a:gd name="connsiteX16" fmla="*/ 188119 w 623887"/>
                <a:gd name="connsiteY16" fmla="*/ 23812 h 404812"/>
                <a:gd name="connsiteX17" fmla="*/ 116681 w 623887"/>
                <a:gd name="connsiteY17" fmla="*/ 28575 h 404812"/>
                <a:gd name="connsiteX18" fmla="*/ 0 w 623887"/>
                <a:gd name="connsiteY18" fmla="*/ 33337 h 404812"/>
                <a:gd name="connsiteX0" fmla="*/ 0 w 623887"/>
                <a:gd name="connsiteY0" fmla="*/ 33337 h 404812"/>
                <a:gd name="connsiteX1" fmla="*/ 183356 w 623887"/>
                <a:gd name="connsiteY1" fmla="*/ 190500 h 404812"/>
                <a:gd name="connsiteX2" fmla="*/ 383381 w 623887"/>
                <a:gd name="connsiteY2" fmla="*/ 345281 h 404812"/>
                <a:gd name="connsiteX3" fmla="*/ 516731 w 623887"/>
                <a:gd name="connsiteY3" fmla="*/ 404812 h 404812"/>
                <a:gd name="connsiteX4" fmla="*/ 581025 w 623887"/>
                <a:gd name="connsiteY4" fmla="*/ 373856 h 404812"/>
                <a:gd name="connsiteX5" fmla="*/ 597694 w 623887"/>
                <a:gd name="connsiteY5" fmla="*/ 361950 h 404812"/>
                <a:gd name="connsiteX6" fmla="*/ 604837 w 623887"/>
                <a:gd name="connsiteY6" fmla="*/ 354806 h 404812"/>
                <a:gd name="connsiteX7" fmla="*/ 614362 w 623887"/>
                <a:gd name="connsiteY7" fmla="*/ 347662 h 404812"/>
                <a:gd name="connsiteX8" fmla="*/ 623887 w 623887"/>
                <a:gd name="connsiteY8" fmla="*/ 307181 h 404812"/>
                <a:gd name="connsiteX9" fmla="*/ 611981 w 623887"/>
                <a:gd name="connsiteY9" fmla="*/ 278606 h 404812"/>
                <a:gd name="connsiteX10" fmla="*/ 611981 w 623887"/>
                <a:gd name="connsiteY10" fmla="*/ 261937 h 404812"/>
                <a:gd name="connsiteX11" fmla="*/ 590550 w 623887"/>
                <a:gd name="connsiteY11" fmla="*/ 130969 h 404812"/>
                <a:gd name="connsiteX12" fmla="*/ 547687 w 623887"/>
                <a:gd name="connsiteY12" fmla="*/ 0 h 404812"/>
                <a:gd name="connsiteX13" fmla="*/ 381000 w 623887"/>
                <a:gd name="connsiteY13" fmla="*/ 0 h 404812"/>
                <a:gd name="connsiteX14" fmla="*/ 285750 w 623887"/>
                <a:gd name="connsiteY14" fmla="*/ 4762 h 404812"/>
                <a:gd name="connsiteX15" fmla="*/ 188119 w 623887"/>
                <a:gd name="connsiteY15" fmla="*/ 23812 h 404812"/>
                <a:gd name="connsiteX16" fmla="*/ 116681 w 623887"/>
                <a:gd name="connsiteY16" fmla="*/ 28575 h 404812"/>
                <a:gd name="connsiteX17" fmla="*/ 0 w 623887"/>
                <a:gd name="connsiteY17" fmla="*/ 33337 h 404812"/>
                <a:gd name="connsiteX0" fmla="*/ 0 w 623887"/>
                <a:gd name="connsiteY0" fmla="*/ 33337 h 409939"/>
                <a:gd name="connsiteX1" fmla="*/ 183356 w 623887"/>
                <a:gd name="connsiteY1" fmla="*/ 190500 h 409939"/>
                <a:gd name="connsiteX2" fmla="*/ 383381 w 623887"/>
                <a:gd name="connsiteY2" fmla="*/ 345281 h 409939"/>
                <a:gd name="connsiteX3" fmla="*/ 516731 w 623887"/>
                <a:gd name="connsiteY3" fmla="*/ 404812 h 409939"/>
                <a:gd name="connsiteX4" fmla="*/ 581025 w 623887"/>
                <a:gd name="connsiteY4" fmla="*/ 373856 h 409939"/>
                <a:gd name="connsiteX5" fmla="*/ 597694 w 623887"/>
                <a:gd name="connsiteY5" fmla="*/ 361950 h 409939"/>
                <a:gd name="connsiteX6" fmla="*/ 604837 w 623887"/>
                <a:gd name="connsiteY6" fmla="*/ 354806 h 409939"/>
                <a:gd name="connsiteX7" fmla="*/ 614362 w 623887"/>
                <a:gd name="connsiteY7" fmla="*/ 347662 h 409939"/>
                <a:gd name="connsiteX8" fmla="*/ 623887 w 623887"/>
                <a:gd name="connsiteY8" fmla="*/ 307181 h 409939"/>
                <a:gd name="connsiteX9" fmla="*/ 611981 w 623887"/>
                <a:gd name="connsiteY9" fmla="*/ 278606 h 409939"/>
                <a:gd name="connsiteX10" fmla="*/ 611981 w 623887"/>
                <a:gd name="connsiteY10" fmla="*/ 261937 h 409939"/>
                <a:gd name="connsiteX11" fmla="*/ 590550 w 623887"/>
                <a:gd name="connsiteY11" fmla="*/ 130969 h 409939"/>
                <a:gd name="connsiteX12" fmla="*/ 547687 w 623887"/>
                <a:gd name="connsiteY12" fmla="*/ 0 h 409939"/>
                <a:gd name="connsiteX13" fmla="*/ 381000 w 623887"/>
                <a:gd name="connsiteY13" fmla="*/ 0 h 409939"/>
                <a:gd name="connsiteX14" fmla="*/ 285750 w 623887"/>
                <a:gd name="connsiteY14" fmla="*/ 4762 h 409939"/>
                <a:gd name="connsiteX15" fmla="*/ 188119 w 623887"/>
                <a:gd name="connsiteY15" fmla="*/ 23812 h 409939"/>
                <a:gd name="connsiteX16" fmla="*/ 116681 w 623887"/>
                <a:gd name="connsiteY16" fmla="*/ 28575 h 409939"/>
                <a:gd name="connsiteX17" fmla="*/ 0 w 623887"/>
                <a:gd name="connsiteY17" fmla="*/ 33337 h 409939"/>
                <a:gd name="connsiteX0" fmla="*/ 0 w 623887"/>
                <a:gd name="connsiteY0" fmla="*/ 33337 h 409939"/>
                <a:gd name="connsiteX1" fmla="*/ 183356 w 623887"/>
                <a:gd name="connsiteY1" fmla="*/ 190500 h 409939"/>
                <a:gd name="connsiteX2" fmla="*/ 383381 w 623887"/>
                <a:gd name="connsiteY2" fmla="*/ 345281 h 409939"/>
                <a:gd name="connsiteX3" fmla="*/ 516731 w 623887"/>
                <a:gd name="connsiteY3" fmla="*/ 404812 h 409939"/>
                <a:gd name="connsiteX4" fmla="*/ 581025 w 623887"/>
                <a:gd name="connsiteY4" fmla="*/ 373856 h 409939"/>
                <a:gd name="connsiteX5" fmla="*/ 597694 w 623887"/>
                <a:gd name="connsiteY5" fmla="*/ 361950 h 409939"/>
                <a:gd name="connsiteX6" fmla="*/ 614362 w 623887"/>
                <a:gd name="connsiteY6" fmla="*/ 347662 h 409939"/>
                <a:gd name="connsiteX7" fmla="*/ 623887 w 623887"/>
                <a:gd name="connsiteY7" fmla="*/ 307181 h 409939"/>
                <a:gd name="connsiteX8" fmla="*/ 611981 w 623887"/>
                <a:gd name="connsiteY8" fmla="*/ 278606 h 409939"/>
                <a:gd name="connsiteX9" fmla="*/ 611981 w 623887"/>
                <a:gd name="connsiteY9" fmla="*/ 261937 h 409939"/>
                <a:gd name="connsiteX10" fmla="*/ 590550 w 623887"/>
                <a:gd name="connsiteY10" fmla="*/ 130969 h 409939"/>
                <a:gd name="connsiteX11" fmla="*/ 547687 w 623887"/>
                <a:gd name="connsiteY11" fmla="*/ 0 h 409939"/>
                <a:gd name="connsiteX12" fmla="*/ 381000 w 623887"/>
                <a:gd name="connsiteY12" fmla="*/ 0 h 409939"/>
                <a:gd name="connsiteX13" fmla="*/ 285750 w 623887"/>
                <a:gd name="connsiteY13" fmla="*/ 4762 h 409939"/>
                <a:gd name="connsiteX14" fmla="*/ 188119 w 623887"/>
                <a:gd name="connsiteY14" fmla="*/ 23812 h 409939"/>
                <a:gd name="connsiteX15" fmla="*/ 116681 w 623887"/>
                <a:gd name="connsiteY15" fmla="*/ 28575 h 409939"/>
                <a:gd name="connsiteX16" fmla="*/ 0 w 623887"/>
                <a:gd name="connsiteY16" fmla="*/ 33337 h 409939"/>
                <a:gd name="connsiteX0" fmla="*/ 0 w 623887"/>
                <a:gd name="connsiteY0" fmla="*/ 33337 h 409939"/>
                <a:gd name="connsiteX1" fmla="*/ 183356 w 623887"/>
                <a:gd name="connsiteY1" fmla="*/ 190500 h 409939"/>
                <a:gd name="connsiteX2" fmla="*/ 383381 w 623887"/>
                <a:gd name="connsiteY2" fmla="*/ 345281 h 409939"/>
                <a:gd name="connsiteX3" fmla="*/ 516731 w 623887"/>
                <a:gd name="connsiteY3" fmla="*/ 404812 h 409939"/>
                <a:gd name="connsiteX4" fmla="*/ 581025 w 623887"/>
                <a:gd name="connsiteY4" fmla="*/ 373856 h 409939"/>
                <a:gd name="connsiteX5" fmla="*/ 597694 w 623887"/>
                <a:gd name="connsiteY5" fmla="*/ 361950 h 409939"/>
                <a:gd name="connsiteX6" fmla="*/ 623887 w 623887"/>
                <a:gd name="connsiteY6" fmla="*/ 307181 h 409939"/>
                <a:gd name="connsiteX7" fmla="*/ 611981 w 623887"/>
                <a:gd name="connsiteY7" fmla="*/ 278606 h 409939"/>
                <a:gd name="connsiteX8" fmla="*/ 611981 w 623887"/>
                <a:gd name="connsiteY8" fmla="*/ 261937 h 409939"/>
                <a:gd name="connsiteX9" fmla="*/ 590550 w 623887"/>
                <a:gd name="connsiteY9" fmla="*/ 130969 h 409939"/>
                <a:gd name="connsiteX10" fmla="*/ 547687 w 623887"/>
                <a:gd name="connsiteY10" fmla="*/ 0 h 409939"/>
                <a:gd name="connsiteX11" fmla="*/ 381000 w 623887"/>
                <a:gd name="connsiteY11" fmla="*/ 0 h 409939"/>
                <a:gd name="connsiteX12" fmla="*/ 285750 w 623887"/>
                <a:gd name="connsiteY12" fmla="*/ 4762 h 409939"/>
                <a:gd name="connsiteX13" fmla="*/ 188119 w 623887"/>
                <a:gd name="connsiteY13" fmla="*/ 23812 h 409939"/>
                <a:gd name="connsiteX14" fmla="*/ 116681 w 623887"/>
                <a:gd name="connsiteY14" fmla="*/ 28575 h 409939"/>
                <a:gd name="connsiteX15" fmla="*/ 0 w 623887"/>
                <a:gd name="connsiteY15" fmla="*/ 33337 h 409939"/>
                <a:gd name="connsiteX0" fmla="*/ 0 w 623887"/>
                <a:gd name="connsiteY0" fmla="*/ 33337 h 409939"/>
                <a:gd name="connsiteX1" fmla="*/ 183356 w 623887"/>
                <a:gd name="connsiteY1" fmla="*/ 190500 h 409939"/>
                <a:gd name="connsiteX2" fmla="*/ 383381 w 623887"/>
                <a:gd name="connsiteY2" fmla="*/ 345281 h 409939"/>
                <a:gd name="connsiteX3" fmla="*/ 516731 w 623887"/>
                <a:gd name="connsiteY3" fmla="*/ 404812 h 409939"/>
                <a:gd name="connsiteX4" fmla="*/ 581025 w 623887"/>
                <a:gd name="connsiteY4" fmla="*/ 373856 h 409939"/>
                <a:gd name="connsiteX5" fmla="*/ 604838 w 623887"/>
                <a:gd name="connsiteY5" fmla="*/ 347662 h 409939"/>
                <a:gd name="connsiteX6" fmla="*/ 623887 w 623887"/>
                <a:gd name="connsiteY6" fmla="*/ 307181 h 409939"/>
                <a:gd name="connsiteX7" fmla="*/ 611981 w 623887"/>
                <a:gd name="connsiteY7" fmla="*/ 278606 h 409939"/>
                <a:gd name="connsiteX8" fmla="*/ 611981 w 623887"/>
                <a:gd name="connsiteY8" fmla="*/ 261937 h 409939"/>
                <a:gd name="connsiteX9" fmla="*/ 590550 w 623887"/>
                <a:gd name="connsiteY9" fmla="*/ 130969 h 409939"/>
                <a:gd name="connsiteX10" fmla="*/ 547687 w 623887"/>
                <a:gd name="connsiteY10" fmla="*/ 0 h 409939"/>
                <a:gd name="connsiteX11" fmla="*/ 381000 w 623887"/>
                <a:gd name="connsiteY11" fmla="*/ 0 h 409939"/>
                <a:gd name="connsiteX12" fmla="*/ 285750 w 623887"/>
                <a:gd name="connsiteY12" fmla="*/ 4762 h 409939"/>
                <a:gd name="connsiteX13" fmla="*/ 188119 w 623887"/>
                <a:gd name="connsiteY13" fmla="*/ 23812 h 409939"/>
                <a:gd name="connsiteX14" fmla="*/ 116681 w 623887"/>
                <a:gd name="connsiteY14" fmla="*/ 28575 h 409939"/>
                <a:gd name="connsiteX15" fmla="*/ 0 w 623887"/>
                <a:gd name="connsiteY15" fmla="*/ 33337 h 409939"/>
                <a:gd name="connsiteX0" fmla="*/ 0 w 623887"/>
                <a:gd name="connsiteY0" fmla="*/ 33337 h 406908"/>
                <a:gd name="connsiteX1" fmla="*/ 183356 w 623887"/>
                <a:gd name="connsiteY1" fmla="*/ 190500 h 406908"/>
                <a:gd name="connsiteX2" fmla="*/ 383381 w 623887"/>
                <a:gd name="connsiteY2" fmla="*/ 345281 h 406908"/>
                <a:gd name="connsiteX3" fmla="*/ 516731 w 623887"/>
                <a:gd name="connsiteY3" fmla="*/ 404812 h 406908"/>
                <a:gd name="connsiteX4" fmla="*/ 590550 w 623887"/>
                <a:gd name="connsiteY4" fmla="*/ 390525 h 406908"/>
                <a:gd name="connsiteX5" fmla="*/ 604838 w 623887"/>
                <a:gd name="connsiteY5" fmla="*/ 347662 h 406908"/>
                <a:gd name="connsiteX6" fmla="*/ 623887 w 623887"/>
                <a:gd name="connsiteY6" fmla="*/ 307181 h 406908"/>
                <a:gd name="connsiteX7" fmla="*/ 611981 w 623887"/>
                <a:gd name="connsiteY7" fmla="*/ 278606 h 406908"/>
                <a:gd name="connsiteX8" fmla="*/ 611981 w 623887"/>
                <a:gd name="connsiteY8" fmla="*/ 261937 h 406908"/>
                <a:gd name="connsiteX9" fmla="*/ 590550 w 623887"/>
                <a:gd name="connsiteY9" fmla="*/ 130969 h 406908"/>
                <a:gd name="connsiteX10" fmla="*/ 547687 w 623887"/>
                <a:gd name="connsiteY10" fmla="*/ 0 h 406908"/>
                <a:gd name="connsiteX11" fmla="*/ 381000 w 623887"/>
                <a:gd name="connsiteY11" fmla="*/ 0 h 406908"/>
                <a:gd name="connsiteX12" fmla="*/ 285750 w 623887"/>
                <a:gd name="connsiteY12" fmla="*/ 4762 h 406908"/>
                <a:gd name="connsiteX13" fmla="*/ 188119 w 623887"/>
                <a:gd name="connsiteY13" fmla="*/ 23812 h 406908"/>
                <a:gd name="connsiteX14" fmla="*/ 116681 w 623887"/>
                <a:gd name="connsiteY14" fmla="*/ 28575 h 406908"/>
                <a:gd name="connsiteX15" fmla="*/ 0 w 623887"/>
                <a:gd name="connsiteY15" fmla="*/ 33337 h 406908"/>
                <a:gd name="connsiteX0" fmla="*/ 0 w 623887"/>
                <a:gd name="connsiteY0" fmla="*/ 33337 h 406648"/>
                <a:gd name="connsiteX1" fmla="*/ 183356 w 623887"/>
                <a:gd name="connsiteY1" fmla="*/ 190500 h 406648"/>
                <a:gd name="connsiteX2" fmla="*/ 383381 w 623887"/>
                <a:gd name="connsiteY2" fmla="*/ 345281 h 406648"/>
                <a:gd name="connsiteX3" fmla="*/ 516731 w 623887"/>
                <a:gd name="connsiteY3" fmla="*/ 404812 h 406648"/>
                <a:gd name="connsiteX4" fmla="*/ 590550 w 623887"/>
                <a:gd name="connsiteY4" fmla="*/ 390525 h 406648"/>
                <a:gd name="connsiteX5" fmla="*/ 604838 w 623887"/>
                <a:gd name="connsiteY5" fmla="*/ 347662 h 406648"/>
                <a:gd name="connsiteX6" fmla="*/ 623887 w 623887"/>
                <a:gd name="connsiteY6" fmla="*/ 307181 h 406648"/>
                <a:gd name="connsiteX7" fmla="*/ 611981 w 623887"/>
                <a:gd name="connsiteY7" fmla="*/ 278606 h 406648"/>
                <a:gd name="connsiteX8" fmla="*/ 611981 w 623887"/>
                <a:gd name="connsiteY8" fmla="*/ 261937 h 406648"/>
                <a:gd name="connsiteX9" fmla="*/ 590550 w 623887"/>
                <a:gd name="connsiteY9" fmla="*/ 130969 h 406648"/>
                <a:gd name="connsiteX10" fmla="*/ 547687 w 623887"/>
                <a:gd name="connsiteY10" fmla="*/ 0 h 406648"/>
                <a:gd name="connsiteX11" fmla="*/ 381000 w 623887"/>
                <a:gd name="connsiteY11" fmla="*/ 0 h 406648"/>
                <a:gd name="connsiteX12" fmla="*/ 285750 w 623887"/>
                <a:gd name="connsiteY12" fmla="*/ 4762 h 406648"/>
                <a:gd name="connsiteX13" fmla="*/ 188119 w 623887"/>
                <a:gd name="connsiteY13" fmla="*/ 23812 h 406648"/>
                <a:gd name="connsiteX14" fmla="*/ 116681 w 623887"/>
                <a:gd name="connsiteY14" fmla="*/ 28575 h 406648"/>
                <a:gd name="connsiteX15" fmla="*/ 0 w 623887"/>
                <a:gd name="connsiteY15" fmla="*/ 33337 h 406648"/>
                <a:gd name="connsiteX0" fmla="*/ 0 w 623887"/>
                <a:gd name="connsiteY0" fmla="*/ 33337 h 406648"/>
                <a:gd name="connsiteX1" fmla="*/ 183356 w 623887"/>
                <a:gd name="connsiteY1" fmla="*/ 190500 h 406648"/>
                <a:gd name="connsiteX2" fmla="*/ 383381 w 623887"/>
                <a:gd name="connsiteY2" fmla="*/ 345281 h 406648"/>
                <a:gd name="connsiteX3" fmla="*/ 516731 w 623887"/>
                <a:gd name="connsiteY3" fmla="*/ 404812 h 406648"/>
                <a:gd name="connsiteX4" fmla="*/ 590550 w 623887"/>
                <a:gd name="connsiteY4" fmla="*/ 390525 h 406648"/>
                <a:gd name="connsiteX5" fmla="*/ 604838 w 623887"/>
                <a:gd name="connsiteY5" fmla="*/ 347662 h 406648"/>
                <a:gd name="connsiteX6" fmla="*/ 623887 w 623887"/>
                <a:gd name="connsiteY6" fmla="*/ 307181 h 406648"/>
                <a:gd name="connsiteX7" fmla="*/ 611981 w 623887"/>
                <a:gd name="connsiteY7" fmla="*/ 278606 h 406648"/>
                <a:gd name="connsiteX8" fmla="*/ 614362 w 623887"/>
                <a:gd name="connsiteY8" fmla="*/ 219074 h 406648"/>
                <a:gd name="connsiteX9" fmla="*/ 590550 w 623887"/>
                <a:gd name="connsiteY9" fmla="*/ 130969 h 406648"/>
                <a:gd name="connsiteX10" fmla="*/ 547687 w 623887"/>
                <a:gd name="connsiteY10" fmla="*/ 0 h 406648"/>
                <a:gd name="connsiteX11" fmla="*/ 381000 w 623887"/>
                <a:gd name="connsiteY11" fmla="*/ 0 h 406648"/>
                <a:gd name="connsiteX12" fmla="*/ 285750 w 623887"/>
                <a:gd name="connsiteY12" fmla="*/ 4762 h 406648"/>
                <a:gd name="connsiteX13" fmla="*/ 188119 w 623887"/>
                <a:gd name="connsiteY13" fmla="*/ 23812 h 406648"/>
                <a:gd name="connsiteX14" fmla="*/ 116681 w 623887"/>
                <a:gd name="connsiteY14" fmla="*/ 28575 h 406648"/>
                <a:gd name="connsiteX15" fmla="*/ 0 w 623887"/>
                <a:gd name="connsiteY15" fmla="*/ 33337 h 406648"/>
                <a:gd name="connsiteX0" fmla="*/ 0 w 623887"/>
                <a:gd name="connsiteY0" fmla="*/ 33337 h 407105"/>
                <a:gd name="connsiteX1" fmla="*/ 183356 w 623887"/>
                <a:gd name="connsiteY1" fmla="*/ 190500 h 407105"/>
                <a:gd name="connsiteX2" fmla="*/ 383381 w 623887"/>
                <a:gd name="connsiteY2" fmla="*/ 345281 h 407105"/>
                <a:gd name="connsiteX3" fmla="*/ 516731 w 623887"/>
                <a:gd name="connsiteY3" fmla="*/ 404812 h 407105"/>
                <a:gd name="connsiteX4" fmla="*/ 590550 w 623887"/>
                <a:gd name="connsiteY4" fmla="*/ 390525 h 407105"/>
                <a:gd name="connsiteX5" fmla="*/ 614363 w 623887"/>
                <a:gd name="connsiteY5" fmla="*/ 350044 h 407105"/>
                <a:gd name="connsiteX6" fmla="*/ 623887 w 623887"/>
                <a:gd name="connsiteY6" fmla="*/ 307181 h 407105"/>
                <a:gd name="connsiteX7" fmla="*/ 611981 w 623887"/>
                <a:gd name="connsiteY7" fmla="*/ 278606 h 407105"/>
                <a:gd name="connsiteX8" fmla="*/ 614362 w 623887"/>
                <a:gd name="connsiteY8" fmla="*/ 219074 h 407105"/>
                <a:gd name="connsiteX9" fmla="*/ 590550 w 623887"/>
                <a:gd name="connsiteY9" fmla="*/ 130969 h 407105"/>
                <a:gd name="connsiteX10" fmla="*/ 547687 w 623887"/>
                <a:gd name="connsiteY10" fmla="*/ 0 h 407105"/>
                <a:gd name="connsiteX11" fmla="*/ 381000 w 623887"/>
                <a:gd name="connsiteY11" fmla="*/ 0 h 407105"/>
                <a:gd name="connsiteX12" fmla="*/ 285750 w 623887"/>
                <a:gd name="connsiteY12" fmla="*/ 4762 h 407105"/>
                <a:gd name="connsiteX13" fmla="*/ 188119 w 623887"/>
                <a:gd name="connsiteY13" fmla="*/ 23812 h 407105"/>
                <a:gd name="connsiteX14" fmla="*/ 116681 w 623887"/>
                <a:gd name="connsiteY14" fmla="*/ 28575 h 407105"/>
                <a:gd name="connsiteX15" fmla="*/ 0 w 623887"/>
                <a:gd name="connsiteY15" fmla="*/ 33337 h 407105"/>
                <a:gd name="connsiteX0" fmla="*/ 0 w 623887"/>
                <a:gd name="connsiteY0" fmla="*/ 33337 h 407105"/>
                <a:gd name="connsiteX1" fmla="*/ 183356 w 623887"/>
                <a:gd name="connsiteY1" fmla="*/ 190500 h 407105"/>
                <a:gd name="connsiteX2" fmla="*/ 383381 w 623887"/>
                <a:gd name="connsiteY2" fmla="*/ 345281 h 407105"/>
                <a:gd name="connsiteX3" fmla="*/ 516731 w 623887"/>
                <a:gd name="connsiteY3" fmla="*/ 404812 h 407105"/>
                <a:gd name="connsiteX4" fmla="*/ 590550 w 623887"/>
                <a:gd name="connsiteY4" fmla="*/ 390525 h 407105"/>
                <a:gd name="connsiteX5" fmla="*/ 614363 w 623887"/>
                <a:gd name="connsiteY5" fmla="*/ 350044 h 407105"/>
                <a:gd name="connsiteX6" fmla="*/ 623887 w 623887"/>
                <a:gd name="connsiteY6" fmla="*/ 307181 h 407105"/>
                <a:gd name="connsiteX7" fmla="*/ 611981 w 623887"/>
                <a:gd name="connsiteY7" fmla="*/ 278606 h 407105"/>
                <a:gd name="connsiteX8" fmla="*/ 614362 w 623887"/>
                <a:gd name="connsiteY8" fmla="*/ 219074 h 407105"/>
                <a:gd name="connsiteX9" fmla="*/ 590550 w 623887"/>
                <a:gd name="connsiteY9" fmla="*/ 130969 h 407105"/>
                <a:gd name="connsiteX10" fmla="*/ 547687 w 623887"/>
                <a:gd name="connsiteY10" fmla="*/ 0 h 407105"/>
                <a:gd name="connsiteX11" fmla="*/ 381000 w 623887"/>
                <a:gd name="connsiteY11" fmla="*/ 0 h 407105"/>
                <a:gd name="connsiteX12" fmla="*/ 285750 w 623887"/>
                <a:gd name="connsiteY12" fmla="*/ 4762 h 407105"/>
                <a:gd name="connsiteX13" fmla="*/ 188119 w 623887"/>
                <a:gd name="connsiteY13" fmla="*/ 23812 h 407105"/>
                <a:gd name="connsiteX14" fmla="*/ 116681 w 623887"/>
                <a:gd name="connsiteY14" fmla="*/ 28575 h 407105"/>
                <a:gd name="connsiteX15" fmla="*/ 0 w 623887"/>
                <a:gd name="connsiteY15" fmla="*/ 33337 h 407105"/>
                <a:gd name="connsiteX0" fmla="*/ 0 w 624994"/>
                <a:gd name="connsiteY0" fmla="*/ 33337 h 407105"/>
                <a:gd name="connsiteX1" fmla="*/ 183356 w 624994"/>
                <a:gd name="connsiteY1" fmla="*/ 190500 h 407105"/>
                <a:gd name="connsiteX2" fmla="*/ 383381 w 624994"/>
                <a:gd name="connsiteY2" fmla="*/ 345281 h 407105"/>
                <a:gd name="connsiteX3" fmla="*/ 516731 w 624994"/>
                <a:gd name="connsiteY3" fmla="*/ 404812 h 407105"/>
                <a:gd name="connsiteX4" fmla="*/ 590550 w 624994"/>
                <a:gd name="connsiteY4" fmla="*/ 390525 h 407105"/>
                <a:gd name="connsiteX5" fmla="*/ 614363 w 624994"/>
                <a:gd name="connsiteY5" fmla="*/ 350044 h 407105"/>
                <a:gd name="connsiteX6" fmla="*/ 623887 w 624994"/>
                <a:gd name="connsiteY6" fmla="*/ 307181 h 407105"/>
                <a:gd name="connsiteX7" fmla="*/ 611981 w 624994"/>
                <a:gd name="connsiteY7" fmla="*/ 278606 h 407105"/>
                <a:gd name="connsiteX8" fmla="*/ 614362 w 624994"/>
                <a:gd name="connsiteY8" fmla="*/ 219074 h 407105"/>
                <a:gd name="connsiteX9" fmla="*/ 590550 w 624994"/>
                <a:gd name="connsiteY9" fmla="*/ 130969 h 407105"/>
                <a:gd name="connsiteX10" fmla="*/ 547687 w 624994"/>
                <a:gd name="connsiteY10" fmla="*/ 0 h 407105"/>
                <a:gd name="connsiteX11" fmla="*/ 381000 w 624994"/>
                <a:gd name="connsiteY11" fmla="*/ 0 h 407105"/>
                <a:gd name="connsiteX12" fmla="*/ 285750 w 624994"/>
                <a:gd name="connsiteY12" fmla="*/ 4762 h 407105"/>
                <a:gd name="connsiteX13" fmla="*/ 188119 w 624994"/>
                <a:gd name="connsiteY13" fmla="*/ 23812 h 407105"/>
                <a:gd name="connsiteX14" fmla="*/ 116681 w 624994"/>
                <a:gd name="connsiteY14" fmla="*/ 28575 h 407105"/>
                <a:gd name="connsiteX15" fmla="*/ 0 w 624994"/>
                <a:gd name="connsiteY15" fmla="*/ 33337 h 407105"/>
                <a:gd name="connsiteX0" fmla="*/ 0 w 623887"/>
                <a:gd name="connsiteY0" fmla="*/ 33337 h 407105"/>
                <a:gd name="connsiteX1" fmla="*/ 183356 w 623887"/>
                <a:gd name="connsiteY1" fmla="*/ 190500 h 407105"/>
                <a:gd name="connsiteX2" fmla="*/ 383381 w 623887"/>
                <a:gd name="connsiteY2" fmla="*/ 345281 h 407105"/>
                <a:gd name="connsiteX3" fmla="*/ 516731 w 623887"/>
                <a:gd name="connsiteY3" fmla="*/ 404812 h 407105"/>
                <a:gd name="connsiteX4" fmla="*/ 590550 w 623887"/>
                <a:gd name="connsiteY4" fmla="*/ 390525 h 407105"/>
                <a:gd name="connsiteX5" fmla="*/ 614363 w 623887"/>
                <a:gd name="connsiteY5" fmla="*/ 350044 h 407105"/>
                <a:gd name="connsiteX6" fmla="*/ 623887 w 623887"/>
                <a:gd name="connsiteY6" fmla="*/ 307181 h 407105"/>
                <a:gd name="connsiteX7" fmla="*/ 614362 w 623887"/>
                <a:gd name="connsiteY7" fmla="*/ 219074 h 407105"/>
                <a:gd name="connsiteX8" fmla="*/ 590550 w 623887"/>
                <a:gd name="connsiteY8" fmla="*/ 130969 h 407105"/>
                <a:gd name="connsiteX9" fmla="*/ 547687 w 623887"/>
                <a:gd name="connsiteY9" fmla="*/ 0 h 407105"/>
                <a:gd name="connsiteX10" fmla="*/ 381000 w 623887"/>
                <a:gd name="connsiteY10" fmla="*/ 0 h 407105"/>
                <a:gd name="connsiteX11" fmla="*/ 285750 w 623887"/>
                <a:gd name="connsiteY11" fmla="*/ 4762 h 407105"/>
                <a:gd name="connsiteX12" fmla="*/ 188119 w 623887"/>
                <a:gd name="connsiteY12" fmla="*/ 23812 h 407105"/>
                <a:gd name="connsiteX13" fmla="*/ 116681 w 623887"/>
                <a:gd name="connsiteY13" fmla="*/ 28575 h 407105"/>
                <a:gd name="connsiteX14" fmla="*/ 0 w 623887"/>
                <a:gd name="connsiteY14" fmla="*/ 33337 h 40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23887" h="407105">
                  <a:moveTo>
                    <a:pt x="0" y="33337"/>
                  </a:moveTo>
                  <a:cubicBezTo>
                    <a:pt x="11112" y="60324"/>
                    <a:pt x="119459" y="138509"/>
                    <a:pt x="183356" y="190500"/>
                  </a:cubicBezTo>
                  <a:cubicBezTo>
                    <a:pt x="247253" y="242491"/>
                    <a:pt x="338931" y="325437"/>
                    <a:pt x="383381" y="345281"/>
                  </a:cubicBezTo>
                  <a:cubicBezTo>
                    <a:pt x="427831" y="365125"/>
                    <a:pt x="482203" y="397271"/>
                    <a:pt x="516731" y="404812"/>
                  </a:cubicBezTo>
                  <a:cubicBezTo>
                    <a:pt x="551259" y="412353"/>
                    <a:pt x="574278" y="399653"/>
                    <a:pt x="590550" y="390525"/>
                  </a:cubicBezTo>
                  <a:cubicBezTo>
                    <a:pt x="606822" y="381397"/>
                    <a:pt x="608807" y="363934"/>
                    <a:pt x="614363" y="350044"/>
                  </a:cubicBezTo>
                  <a:cubicBezTo>
                    <a:pt x="619919" y="336154"/>
                    <a:pt x="623887" y="329009"/>
                    <a:pt x="623887" y="307181"/>
                  </a:cubicBezTo>
                  <a:cubicBezTo>
                    <a:pt x="623887" y="285353"/>
                    <a:pt x="619918" y="248443"/>
                    <a:pt x="614362" y="219074"/>
                  </a:cubicBezTo>
                  <a:lnTo>
                    <a:pt x="590550" y="130969"/>
                  </a:lnTo>
                  <a:lnTo>
                    <a:pt x="547687" y="0"/>
                  </a:lnTo>
                  <a:lnTo>
                    <a:pt x="381000" y="0"/>
                  </a:lnTo>
                  <a:lnTo>
                    <a:pt x="285750" y="4762"/>
                  </a:lnTo>
                  <a:lnTo>
                    <a:pt x="188119" y="23812"/>
                  </a:lnTo>
                  <a:lnTo>
                    <a:pt x="116681" y="28575"/>
                  </a:lnTo>
                  <a:lnTo>
                    <a:pt x="0" y="33337"/>
                  </a:lnTo>
                  <a:close/>
                </a:path>
              </a:pathLst>
            </a:custGeom>
            <a:solidFill>
              <a:srgbClr val="C1AB9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72A3F23-F31E-4C4A-8A14-E3F373714898}"/>
                </a:ext>
              </a:extLst>
            </p:cNvPr>
            <p:cNvSpPr/>
            <p:nvPr/>
          </p:nvSpPr>
          <p:spPr>
            <a:xfrm rot="60000">
              <a:off x="1445194" y="4567237"/>
              <a:ext cx="86246" cy="33579"/>
            </a:xfrm>
            <a:custGeom>
              <a:avLst/>
              <a:gdLst>
                <a:gd name="connsiteX0" fmla="*/ 0 w 83344"/>
                <a:gd name="connsiteY0" fmla="*/ 14288 h 33338"/>
                <a:gd name="connsiteX1" fmla="*/ 83344 w 83344"/>
                <a:gd name="connsiteY1" fmla="*/ 0 h 33338"/>
                <a:gd name="connsiteX2" fmla="*/ 59531 w 83344"/>
                <a:gd name="connsiteY2" fmla="*/ 33338 h 33338"/>
                <a:gd name="connsiteX3" fmla="*/ 0 w 83344"/>
                <a:gd name="connsiteY3" fmla="*/ 14288 h 33338"/>
                <a:gd name="connsiteX0" fmla="*/ 225 w 86246"/>
                <a:gd name="connsiteY0" fmla="*/ 14288 h 33579"/>
                <a:gd name="connsiteX1" fmla="*/ 83569 w 86246"/>
                <a:gd name="connsiteY1" fmla="*/ 0 h 33579"/>
                <a:gd name="connsiteX2" fmla="*/ 59756 w 86246"/>
                <a:gd name="connsiteY2" fmla="*/ 33338 h 33579"/>
                <a:gd name="connsiteX3" fmla="*/ 225 w 86246"/>
                <a:gd name="connsiteY3" fmla="*/ 14288 h 3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46" h="33579">
                  <a:moveTo>
                    <a:pt x="225" y="14288"/>
                  </a:moveTo>
                  <a:lnTo>
                    <a:pt x="83569" y="0"/>
                  </a:lnTo>
                  <a:cubicBezTo>
                    <a:pt x="93491" y="3175"/>
                    <a:pt x="73647" y="30957"/>
                    <a:pt x="59756" y="33338"/>
                  </a:cubicBezTo>
                  <a:cubicBezTo>
                    <a:pt x="45865" y="35719"/>
                    <a:pt x="-3744" y="19844"/>
                    <a:pt x="225" y="14288"/>
                  </a:cubicBezTo>
                  <a:close/>
                </a:path>
              </a:pathLst>
            </a:custGeom>
            <a:solidFill>
              <a:srgbClr val="B2846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FAED536-BF86-4535-96B9-22E36A779A89}"/>
                </a:ext>
              </a:extLst>
            </p:cNvPr>
            <p:cNvSpPr/>
            <p:nvPr/>
          </p:nvSpPr>
          <p:spPr>
            <a:xfrm>
              <a:off x="2788444" y="4304033"/>
              <a:ext cx="1956480" cy="956729"/>
            </a:xfrm>
            <a:custGeom>
              <a:avLst/>
              <a:gdLst>
                <a:gd name="connsiteX0" fmla="*/ 0 w 1952625"/>
                <a:gd name="connsiteY0" fmla="*/ 254793 h 955032"/>
                <a:gd name="connsiteX1" fmla="*/ 278606 w 1952625"/>
                <a:gd name="connsiteY1" fmla="*/ 495300 h 955032"/>
                <a:gd name="connsiteX2" fmla="*/ 650081 w 1952625"/>
                <a:gd name="connsiteY2" fmla="*/ 733425 h 955032"/>
                <a:gd name="connsiteX3" fmla="*/ 966787 w 1952625"/>
                <a:gd name="connsiteY3" fmla="*/ 876300 h 955032"/>
                <a:gd name="connsiteX4" fmla="*/ 1183481 w 1952625"/>
                <a:gd name="connsiteY4" fmla="*/ 952500 h 955032"/>
                <a:gd name="connsiteX5" fmla="*/ 1233487 w 1952625"/>
                <a:gd name="connsiteY5" fmla="*/ 954881 h 955032"/>
                <a:gd name="connsiteX6" fmla="*/ 1269206 w 1952625"/>
                <a:gd name="connsiteY6" fmla="*/ 900112 h 955032"/>
                <a:gd name="connsiteX7" fmla="*/ 1257300 w 1952625"/>
                <a:gd name="connsiteY7" fmla="*/ 819150 h 955032"/>
                <a:gd name="connsiteX8" fmla="*/ 1290637 w 1952625"/>
                <a:gd name="connsiteY8" fmla="*/ 814387 h 955032"/>
                <a:gd name="connsiteX9" fmla="*/ 1445418 w 1952625"/>
                <a:gd name="connsiteY9" fmla="*/ 869156 h 955032"/>
                <a:gd name="connsiteX10" fmla="*/ 1540668 w 1952625"/>
                <a:gd name="connsiteY10" fmla="*/ 859631 h 955032"/>
                <a:gd name="connsiteX11" fmla="*/ 1564481 w 1952625"/>
                <a:gd name="connsiteY11" fmla="*/ 816768 h 955032"/>
                <a:gd name="connsiteX12" fmla="*/ 1566862 w 1952625"/>
                <a:gd name="connsiteY12" fmla="*/ 795337 h 955032"/>
                <a:gd name="connsiteX13" fmla="*/ 1564481 w 1952625"/>
                <a:gd name="connsiteY13" fmla="*/ 788193 h 955032"/>
                <a:gd name="connsiteX14" fmla="*/ 1554956 w 1952625"/>
                <a:gd name="connsiteY14" fmla="*/ 740568 h 955032"/>
                <a:gd name="connsiteX15" fmla="*/ 1571625 w 1952625"/>
                <a:gd name="connsiteY15" fmla="*/ 719137 h 955032"/>
                <a:gd name="connsiteX16" fmla="*/ 1612106 w 1952625"/>
                <a:gd name="connsiteY16" fmla="*/ 716756 h 955032"/>
                <a:gd name="connsiteX17" fmla="*/ 1819275 w 1952625"/>
                <a:gd name="connsiteY17" fmla="*/ 766762 h 955032"/>
                <a:gd name="connsiteX18" fmla="*/ 1885950 w 1952625"/>
                <a:gd name="connsiteY18" fmla="*/ 762000 h 955032"/>
                <a:gd name="connsiteX19" fmla="*/ 1878806 w 1952625"/>
                <a:gd name="connsiteY19" fmla="*/ 700087 h 955032"/>
                <a:gd name="connsiteX20" fmla="*/ 1807368 w 1952625"/>
                <a:gd name="connsiteY20" fmla="*/ 619125 h 955032"/>
                <a:gd name="connsiteX21" fmla="*/ 1757362 w 1952625"/>
                <a:gd name="connsiteY21" fmla="*/ 581025 h 955032"/>
                <a:gd name="connsiteX22" fmla="*/ 1754981 w 1952625"/>
                <a:gd name="connsiteY22" fmla="*/ 552450 h 955032"/>
                <a:gd name="connsiteX23" fmla="*/ 1835943 w 1952625"/>
                <a:gd name="connsiteY23" fmla="*/ 478631 h 955032"/>
                <a:gd name="connsiteX24" fmla="*/ 1876425 w 1952625"/>
                <a:gd name="connsiteY24" fmla="*/ 407193 h 955032"/>
                <a:gd name="connsiteX25" fmla="*/ 1952625 w 1952625"/>
                <a:gd name="connsiteY25" fmla="*/ 342900 h 955032"/>
                <a:gd name="connsiteX26" fmla="*/ 1940718 w 1952625"/>
                <a:gd name="connsiteY26" fmla="*/ 233362 h 955032"/>
                <a:gd name="connsiteX27" fmla="*/ 1876425 w 1952625"/>
                <a:gd name="connsiteY27" fmla="*/ 126206 h 955032"/>
                <a:gd name="connsiteX28" fmla="*/ 1859756 w 1952625"/>
                <a:gd name="connsiteY28" fmla="*/ 102393 h 955032"/>
                <a:gd name="connsiteX29" fmla="*/ 1790700 w 1952625"/>
                <a:gd name="connsiteY29" fmla="*/ 0 h 955032"/>
                <a:gd name="connsiteX30" fmla="*/ 1569243 w 1952625"/>
                <a:gd name="connsiteY30" fmla="*/ 85725 h 955032"/>
                <a:gd name="connsiteX31" fmla="*/ 1459706 w 1952625"/>
                <a:gd name="connsiteY31" fmla="*/ 119062 h 955032"/>
                <a:gd name="connsiteX32" fmla="*/ 1376362 w 1952625"/>
                <a:gd name="connsiteY32" fmla="*/ 147637 h 955032"/>
                <a:gd name="connsiteX33" fmla="*/ 1123950 w 1952625"/>
                <a:gd name="connsiteY33" fmla="*/ 264318 h 955032"/>
                <a:gd name="connsiteX34" fmla="*/ 726281 w 1952625"/>
                <a:gd name="connsiteY34" fmla="*/ 235743 h 955032"/>
                <a:gd name="connsiteX35" fmla="*/ 561975 w 1952625"/>
                <a:gd name="connsiteY35" fmla="*/ 266700 h 955032"/>
                <a:gd name="connsiteX36" fmla="*/ 319087 w 1952625"/>
                <a:gd name="connsiteY36" fmla="*/ 273843 h 955032"/>
                <a:gd name="connsiteX37" fmla="*/ 140493 w 1952625"/>
                <a:gd name="connsiteY37" fmla="*/ 269081 h 955032"/>
                <a:gd name="connsiteX38" fmla="*/ 0 w 1952625"/>
                <a:gd name="connsiteY38" fmla="*/ 254793 h 955032"/>
                <a:gd name="connsiteX0" fmla="*/ 0 w 1952625"/>
                <a:gd name="connsiteY0" fmla="*/ 254793 h 955032"/>
                <a:gd name="connsiteX1" fmla="*/ 278606 w 1952625"/>
                <a:gd name="connsiteY1" fmla="*/ 495300 h 955032"/>
                <a:gd name="connsiteX2" fmla="*/ 650081 w 1952625"/>
                <a:gd name="connsiteY2" fmla="*/ 733425 h 955032"/>
                <a:gd name="connsiteX3" fmla="*/ 966787 w 1952625"/>
                <a:gd name="connsiteY3" fmla="*/ 876300 h 955032"/>
                <a:gd name="connsiteX4" fmla="*/ 1183481 w 1952625"/>
                <a:gd name="connsiteY4" fmla="*/ 952500 h 955032"/>
                <a:gd name="connsiteX5" fmla="*/ 1233487 w 1952625"/>
                <a:gd name="connsiteY5" fmla="*/ 954881 h 955032"/>
                <a:gd name="connsiteX6" fmla="*/ 1269206 w 1952625"/>
                <a:gd name="connsiteY6" fmla="*/ 900112 h 955032"/>
                <a:gd name="connsiteX7" fmla="*/ 1257300 w 1952625"/>
                <a:gd name="connsiteY7" fmla="*/ 819150 h 955032"/>
                <a:gd name="connsiteX8" fmla="*/ 1290637 w 1952625"/>
                <a:gd name="connsiteY8" fmla="*/ 814387 h 955032"/>
                <a:gd name="connsiteX9" fmla="*/ 1445418 w 1952625"/>
                <a:gd name="connsiteY9" fmla="*/ 869156 h 955032"/>
                <a:gd name="connsiteX10" fmla="*/ 1540668 w 1952625"/>
                <a:gd name="connsiteY10" fmla="*/ 859631 h 955032"/>
                <a:gd name="connsiteX11" fmla="*/ 1564481 w 1952625"/>
                <a:gd name="connsiteY11" fmla="*/ 816768 h 955032"/>
                <a:gd name="connsiteX12" fmla="*/ 1566862 w 1952625"/>
                <a:gd name="connsiteY12" fmla="*/ 795337 h 955032"/>
                <a:gd name="connsiteX13" fmla="*/ 1564481 w 1952625"/>
                <a:gd name="connsiteY13" fmla="*/ 788193 h 955032"/>
                <a:gd name="connsiteX14" fmla="*/ 1554956 w 1952625"/>
                <a:gd name="connsiteY14" fmla="*/ 740568 h 955032"/>
                <a:gd name="connsiteX15" fmla="*/ 1571625 w 1952625"/>
                <a:gd name="connsiteY15" fmla="*/ 719137 h 955032"/>
                <a:gd name="connsiteX16" fmla="*/ 1612106 w 1952625"/>
                <a:gd name="connsiteY16" fmla="*/ 716756 h 955032"/>
                <a:gd name="connsiteX17" fmla="*/ 1819275 w 1952625"/>
                <a:gd name="connsiteY17" fmla="*/ 766762 h 955032"/>
                <a:gd name="connsiteX18" fmla="*/ 1885950 w 1952625"/>
                <a:gd name="connsiteY18" fmla="*/ 762000 h 955032"/>
                <a:gd name="connsiteX19" fmla="*/ 1878806 w 1952625"/>
                <a:gd name="connsiteY19" fmla="*/ 700087 h 955032"/>
                <a:gd name="connsiteX20" fmla="*/ 1807368 w 1952625"/>
                <a:gd name="connsiteY20" fmla="*/ 619125 h 955032"/>
                <a:gd name="connsiteX21" fmla="*/ 1757362 w 1952625"/>
                <a:gd name="connsiteY21" fmla="*/ 581025 h 955032"/>
                <a:gd name="connsiteX22" fmla="*/ 1754981 w 1952625"/>
                <a:gd name="connsiteY22" fmla="*/ 552450 h 955032"/>
                <a:gd name="connsiteX23" fmla="*/ 1835943 w 1952625"/>
                <a:gd name="connsiteY23" fmla="*/ 478631 h 955032"/>
                <a:gd name="connsiteX24" fmla="*/ 1876425 w 1952625"/>
                <a:gd name="connsiteY24" fmla="*/ 407193 h 955032"/>
                <a:gd name="connsiteX25" fmla="*/ 1952625 w 1952625"/>
                <a:gd name="connsiteY25" fmla="*/ 342900 h 955032"/>
                <a:gd name="connsiteX26" fmla="*/ 1940718 w 1952625"/>
                <a:gd name="connsiteY26" fmla="*/ 233362 h 955032"/>
                <a:gd name="connsiteX27" fmla="*/ 1876425 w 1952625"/>
                <a:gd name="connsiteY27" fmla="*/ 126206 h 955032"/>
                <a:gd name="connsiteX28" fmla="*/ 1859756 w 1952625"/>
                <a:gd name="connsiteY28" fmla="*/ 102393 h 955032"/>
                <a:gd name="connsiteX29" fmla="*/ 1790700 w 1952625"/>
                <a:gd name="connsiteY29" fmla="*/ 0 h 955032"/>
                <a:gd name="connsiteX30" fmla="*/ 1569243 w 1952625"/>
                <a:gd name="connsiteY30" fmla="*/ 85725 h 955032"/>
                <a:gd name="connsiteX31" fmla="*/ 1459706 w 1952625"/>
                <a:gd name="connsiteY31" fmla="*/ 119062 h 955032"/>
                <a:gd name="connsiteX32" fmla="*/ 1376362 w 1952625"/>
                <a:gd name="connsiteY32" fmla="*/ 147637 h 955032"/>
                <a:gd name="connsiteX33" fmla="*/ 1123950 w 1952625"/>
                <a:gd name="connsiteY33" fmla="*/ 264318 h 955032"/>
                <a:gd name="connsiteX34" fmla="*/ 726281 w 1952625"/>
                <a:gd name="connsiteY34" fmla="*/ 235743 h 955032"/>
                <a:gd name="connsiteX35" fmla="*/ 561975 w 1952625"/>
                <a:gd name="connsiteY35" fmla="*/ 266700 h 955032"/>
                <a:gd name="connsiteX36" fmla="*/ 319087 w 1952625"/>
                <a:gd name="connsiteY36" fmla="*/ 273843 h 955032"/>
                <a:gd name="connsiteX37" fmla="*/ 140493 w 1952625"/>
                <a:gd name="connsiteY37" fmla="*/ 269081 h 955032"/>
                <a:gd name="connsiteX38" fmla="*/ 0 w 1952625"/>
                <a:gd name="connsiteY38" fmla="*/ 254793 h 955032"/>
                <a:gd name="connsiteX0" fmla="*/ 0 w 1952625"/>
                <a:gd name="connsiteY0" fmla="*/ 254793 h 955032"/>
                <a:gd name="connsiteX1" fmla="*/ 278606 w 1952625"/>
                <a:gd name="connsiteY1" fmla="*/ 495300 h 955032"/>
                <a:gd name="connsiteX2" fmla="*/ 650081 w 1952625"/>
                <a:gd name="connsiteY2" fmla="*/ 733425 h 955032"/>
                <a:gd name="connsiteX3" fmla="*/ 966787 w 1952625"/>
                <a:gd name="connsiteY3" fmla="*/ 876300 h 955032"/>
                <a:gd name="connsiteX4" fmla="*/ 1183481 w 1952625"/>
                <a:gd name="connsiteY4" fmla="*/ 952500 h 955032"/>
                <a:gd name="connsiteX5" fmla="*/ 1233487 w 1952625"/>
                <a:gd name="connsiteY5" fmla="*/ 954881 h 955032"/>
                <a:gd name="connsiteX6" fmla="*/ 1269206 w 1952625"/>
                <a:gd name="connsiteY6" fmla="*/ 900112 h 955032"/>
                <a:gd name="connsiteX7" fmla="*/ 1257300 w 1952625"/>
                <a:gd name="connsiteY7" fmla="*/ 819150 h 955032"/>
                <a:gd name="connsiteX8" fmla="*/ 1290637 w 1952625"/>
                <a:gd name="connsiteY8" fmla="*/ 814387 h 955032"/>
                <a:gd name="connsiteX9" fmla="*/ 1445418 w 1952625"/>
                <a:gd name="connsiteY9" fmla="*/ 869156 h 955032"/>
                <a:gd name="connsiteX10" fmla="*/ 1540668 w 1952625"/>
                <a:gd name="connsiteY10" fmla="*/ 859631 h 955032"/>
                <a:gd name="connsiteX11" fmla="*/ 1564481 w 1952625"/>
                <a:gd name="connsiteY11" fmla="*/ 816768 h 955032"/>
                <a:gd name="connsiteX12" fmla="*/ 1566862 w 1952625"/>
                <a:gd name="connsiteY12" fmla="*/ 795337 h 955032"/>
                <a:gd name="connsiteX13" fmla="*/ 1564481 w 1952625"/>
                <a:gd name="connsiteY13" fmla="*/ 788193 h 955032"/>
                <a:gd name="connsiteX14" fmla="*/ 1554956 w 1952625"/>
                <a:gd name="connsiteY14" fmla="*/ 740568 h 955032"/>
                <a:gd name="connsiteX15" fmla="*/ 1571625 w 1952625"/>
                <a:gd name="connsiteY15" fmla="*/ 719137 h 955032"/>
                <a:gd name="connsiteX16" fmla="*/ 1612106 w 1952625"/>
                <a:gd name="connsiteY16" fmla="*/ 716756 h 955032"/>
                <a:gd name="connsiteX17" fmla="*/ 1819275 w 1952625"/>
                <a:gd name="connsiteY17" fmla="*/ 766762 h 955032"/>
                <a:gd name="connsiteX18" fmla="*/ 1885950 w 1952625"/>
                <a:gd name="connsiteY18" fmla="*/ 762000 h 955032"/>
                <a:gd name="connsiteX19" fmla="*/ 1878806 w 1952625"/>
                <a:gd name="connsiteY19" fmla="*/ 700087 h 955032"/>
                <a:gd name="connsiteX20" fmla="*/ 1807368 w 1952625"/>
                <a:gd name="connsiteY20" fmla="*/ 619125 h 955032"/>
                <a:gd name="connsiteX21" fmla="*/ 1757362 w 1952625"/>
                <a:gd name="connsiteY21" fmla="*/ 581025 h 955032"/>
                <a:gd name="connsiteX22" fmla="*/ 1754981 w 1952625"/>
                <a:gd name="connsiteY22" fmla="*/ 552450 h 955032"/>
                <a:gd name="connsiteX23" fmla="*/ 1835943 w 1952625"/>
                <a:gd name="connsiteY23" fmla="*/ 478631 h 955032"/>
                <a:gd name="connsiteX24" fmla="*/ 1876425 w 1952625"/>
                <a:gd name="connsiteY24" fmla="*/ 407193 h 955032"/>
                <a:gd name="connsiteX25" fmla="*/ 1952625 w 1952625"/>
                <a:gd name="connsiteY25" fmla="*/ 342900 h 955032"/>
                <a:gd name="connsiteX26" fmla="*/ 1940718 w 1952625"/>
                <a:gd name="connsiteY26" fmla="*/ 233362 h 955032"/>
                <a:gd name="connsiteX27" fmla="*/ 1876425 w 1952625"/>
                <a:gd name="connsiteY27" fmla="*/ 126206 h 955032"/>
                <a:gd name="connsiteX28" fmla="*/ 1859756 w 1952625"/>
                <a:gd name="connsiteY28" fmla="*/ 102393 h 955032"/>
                <a:gd name="connsiteX29" fmla="*/ 1790700 w 1952625"/>
                <a:gd name="connsiteY29" fmla="*/ 0 h 955032"/>
                <a:gd name="connsiteX30" fmla="*/ 1569243 w 1952625"/>
                <a:gd name="connsiteY30" fmla="*/ 85725 h 955032"/>
                <a:gd name="connsiteX31" fmla="*/ 1459706 w 1952625"/>
                <a:gd name="connsiteY31" fmla="*/ 119062 h 955032"/>
                <a:gd name="connsiteX32" fmla="*/ 1376362 w 1952625"/>
                <a:gd name="connsiteY32" fmla="*/ 147637 h 955032"/>
                <a:gd name="connsiteX33" fmla="*/ 1123950 w 1952625"/>
                <a:gd name="connsiteY33" fmla="*/ 264318 h 955032"/>
                <a:gd name="connsiteX34" fmla="*/ 726281 w 1952625"/>
                <a:gd name="connsiteY34" fmla="*/ 235743 h 955032"/>
                <a:gd name="connsiteX35" fmla="*/ 561975 w 1952625"/>
                <a:gd name="connsiteY35" fmla="*/ 266700 h 955032"/>
                <a:gd name="connsiteX36" fmla="*/ 319087 w 1952625"/>
                <a:gd name="connsiteY36" fmla="*/ 273843 h 955032"/>
                <a:gd name="connsiteX37" fmla="*/ 140493 w 1952625"/>
                <a:gd name="connsiteY37" fmla="*/ 269081 h 955032"/>
                <a:gd name="connsiteX38" fmla="*/ 0 w 1952625"/>
                <a:gd name="connsiteY38" fmla="*/ 254793 h 955032"/>
                <a:gd name="connsiteX0" fmla="*/ 0 w 1952625"/>
                <a:gd name="connsiteY0" fmla="*/ 254793 h 955032"/>
                <a:gd name="connsiteX1" fmla="*/ 278606 w 1952625"/>
                <a:gd name="connsiteY1" fmla="*/ 495300 h 955032"/>
                <a:gd name="connsiteX2" fmla="*/ 650081 w 1952625"/>
                <a:gd name="connsiteY2" fmla="*/ 733425 h 955032"/>
                <a:gd name="connsiteX3" fmla="*/ 966787 w 1952625"/>
                <a:gd name="connsiteY3" fmla="*/ 876300 h 955032"/>
                <a:gd name="connsiteX4" fmla="*/ 1183481 w 1952625"/>
                <a:gd name="connsiteY4" fmla="*/ 952500 h 955032"/>
                <a:gd name="connsiteX5" fmla="*/ 1233487 w 1952625"/>
                <a:gd name="connsiteY5" fmla="*/ 954881 h 955032"/>
                <a:gd name="connsiteX6" fmla="*/ 1269206 w 1952625"/>
                <a:gd name="connsiteY6" fmla="*/ 900112 h 955032"/>
                <a:gd name="connsiteX7" fmla="*/ 1257300 w 1952625"/>
                <a:gd name="connsiteY7" fmla="*/ 819150 h 955032"/>
                <a:gd name="connsiteX8" fmla="*/ 1290637 w 1952625"/>
                <a:gd name="connsiteY8" fmla="*/ 814387 h 955032"/>
                <a:gd name="connsiteX9" fmla="*/ 1445418 w 1952625"/>
                <a:gd name="connsiteY9" fmla="*/ 869156 h 955032"/>
                <a:gd name="connsiteX10" fmla="*/ 1540668 w 1952625"/>
                <a:gd name="connsiteY10" fmla="*/ 859631 h 955032"/>
                <a:gd name="connsiteX11" fmla="*/ 1564481 w 1952625"/>
                <a:gd name="connsiteY11" fmla="*/ 816768 h 955032"/>
                <a:gd name="connsiteX12" fmla="*/ 1566862 w 1952625"/>
                <a:gd name="connsiteY12" fmla="*/ 795337 h 955032"/>
                <a:gd name="connsiteX13" fmla="*/ 1564481 w 1952625"/>
                <a:gd name="connsiteY13" fmla="*/ 788193 h 955032"/>
                <a:gd name="connsiteX14" fmla="*/ 1554956 w 1952625"/>
                <a:gd name="connsiteY14" fmla="*/ 740568 h 955032"/>
                <a:gd name="connsiteX15" fmla="*/ 1571625 w 1952625"/>
                <a:gd name="connsiteY15" fmla="*/ 719137 h 955032"/>
                <a:gd name="connsiteX16" fmla="*/ 1612106 w 1952625"/>
                <a:gd name="connsiteY16" fmla="*/ 716756 h 955032"/>
                <a:gd name="connsiteX17" fmla="*/ 1819275 w 1952625"/>
                <a:gd name="connsiteY17" fmla="*/ 766762 h 955032"/>
                <a:gd name="connsiteX18" fmla="*/ 1885950 w 1952625"/>
                <a:gd name="connsiteY18" fmla="*/ 762000 h 955032"/>
                <a:gd name="connsiteX19" fmla="*/ 1878806 w 1952625"/>
                <a:gd name="connsiteY19" fmla="*/ 700087 h 955032"/>
                <a:gd name="connsiteX20" fmla="*/ 1807368 w 1952625"/>
                <a:gd name="connsiteY20" fmla="*/ 619125 h 955032"/>
                <a:gd name="connsiteX21" fmla="*/ 1757362 w 1952625"/>
                <a:gd name="connsiteY21" fmla="*/ 581025 h 955032"/>
                <a:gd name="connsiteX22" fmla="*/ 1754981 w 1952625"/>
                <a:gd name="connsiteY22" fmla="*/ 552450 h 955032"/>
                <a:gd name="connsiteX23" fmla="*/ 1835943 w 1952625"/>
                <a:gd name="connsiteY23" fmla="*/ 478631 h 955032"/>
                <a:gd name="connsiteX24" fmla="*/ 1876425 w 1952625"/>
                <a:gd name="connsiteY24" fmla="*/ 407193 h 955032"/>
                <a:gd name="connsiteX25" fmla="*/ 1952625 w 1952625"/>
                <a:gd name="connsiteY25" fmla="*/ 342900 h 955032"/>
                <a:gd name="connsiteX26" fmla="*/ 1940718 w 1952625"/>
                <a:gd name="connsiteY26" fmla="*/ 233362 h 955032"/>
                <a:gd name="connsiteX27" fmla="*/ 1876425 w 1952625"/>
                <a:gd name="connsiteY27" fmla="*/ 126206 h 955032"/>
                <a:gd name="connsiteX28" fmla="*/ 1859756 w 1952625"/>
                <a:gd name="connsiteY28" fmla="*/ 102393 h 955032"/>
                <a:gd name="connsiteX29" fmla="*/ 1790700 w 1952625"/>
                <a:gd name="connsiteY29" fmla="*/ 0 h 955032"/>
                <a:gd name="connsiteX30" fmla="*/ 1569243 w 1952625"/>
                <a:gd name="connsiteY30" fmla="*/ 85725 h 955032"/>
                <a:gd name="connsiteX31" fmla="*/ 1459706 w 1952625"/>
                <a:gd name="connsiteY31" fmla="*/ 119062 h 955032"/>
                <a:gd name="connsiteX32" fmla="*/ 1376362 w 1952625"/>
                <a:gd name="connsiteY32" fmla="*/ 147637 h 955032"/>
                <a:gd name="connsiteX33" fmla="*/ 1123950 w 1952625"/>
                <a:gd name="connsiteY33" fmla="*/ 264318 h 955032"/>
                <a:gd name="connsiteX34" fmla="*/ 726281 w 1952625"/>
                <a:gd name="connsiteY34" fmla="*/ 235743 h 955032"/>
                <a:gd name="connsiteX35" fmla="*/ 561975 w 1952625"/>
                <a:gd name="connsiteY35" fmla="*/ 266700 h 955032"/>
                <a:gd name="connsiteX36" fmla="*/ 319087 w 1952625"/>
                <a:gd name="connsiteY36" fmla="*/ 273843 h 955032"/>
                <a:gd name="connsiteX37" fmla="*/ 140493 w 1952625"/>
                <a:gd name="connsiteY37" fmla="*/ 269081 h 955032"/>
                <a:gd name="connsiteX38" fmla="*/ 0 w 1952625"/>
                <a:gd name="connsiteY38" fmla="*/ 254793 h 955032"/>
                <a:gd name="connsiteX0" fmla="*/ 0 w 1952625"/>
                <a:gd name="connsiteY0" fmla="*/ 254793 h 955032"/>
                <a:gd name="connsiteX1" fmla="*/ 278606 w 1952625"/>
                <a:gd name="connsiteY1" fmla="*/ 495300 h 955032"/>
                <a:gd name="connsiteX2" fmla="*/ 650081 w 1952625"/>
                <a:gd name="connsiteY2" fmla="*/ 733425 h 955032"/>
                <a:gd name="connsiteX3" fmla="*/ 966787 w 1952625"/>
                <a:gd name="connsiteY3" fmla="*/ 876300 h 955032"/>
                <a:gd name="connsiteX4" fmla="*/ 1183481 w 1952625"/>
                <a:gd name="connsiteY4" fmla="*/ 952500 h 955032"/>
                <a:gd name="connsiteX5" fmla="*/ 1233487 w 1952625"/>
                <a:gd name="connsiteY5" fmla="*/ 954881 h 955032"/>
                <a:gd name="connsiteX6" fmla="*/ 1269206 w 1952625"/>
                <a:gd name="connsiteY6" fmla="*/ 900112 h 955032"/>
                <a:gd name="connsiteX7" fmla="*/ 1257300 w 1952625"/>
                <a:gd name="connsiteY7" fmla="*/ 819150 h 955032"/>
                <a:gd name="connsiteX8" fmla="*/ 1290637 w 1952625"/>
                <a:gd name="connsiteY8" fmla="*/ 814387 h 955032"/>
                <a:gd name="connsiteX9" fmla="*/ 1445418 w 1952625"/>
                <a:gd name="connsiteY9" fmla="*/ 869156 h 955032"/>
                <a:gd name="connsiteX10" fmla="*/ 1540668 w 1952625"/>
                <a:gd name="connsiteY10" fmla="*/ 859631 h 955032"/>
                <a:gd name="connsiteX11" fmla="*/ 1564481 w 1952625"/>
                <a:gd name="connsiteY11" fmla="*/ 816768 h 955032"/>
                <a:gd name="connsiteX12" fmla="*/ 1566862 w 1952625"/>
                <a:gd name="connsiteY12" fmla="*/ 795337 h 955032"/>
                <a:gd name="connsiteX13" fmla="*/ 1564481 w 1952625"/>
                <a:gd name="connsiteY13" fmla="*/ 788193 h 955032"/>
                <a:gd name="connsiteX14" fmla="*/ 1554956 w 1952625"/>
                <a:gd name="connsiteY14" fmla="*/ 740568 h 955032"/>
                <a:gd name="connsiteX15" fmla="*/ 1571625 w 1952625"/>
                <a:gd name="connsiteY15" fmla="*/ 719137 h 955032"/>
                <a:gd name="connsiteX16" fmla="*/ 1612106 w 1952625"/>
                <a:gd name="connsiteY16" fmla="*/ 716756 h 955032"/>
                <a:gd name="connsiteX17" fmla="*/ 1819275 w 1952625"/>
                <a:gd name="connsiteY17" fmla="*/ 766762 h 955032"/>
                <a:gd name="connsiteX18" fmla="*/ 1885950 w 1952625"/>
                <a:gd name="connsiteY18" fmla="*/ 762000 h 955032"/>
                <a:gd name="connsiteX19" fmla="*/ 1878806 w 1952625"/>
                <a:gd name="connsiteY19" fmla="*/ 700087 h 955032"/>
                <a:gd name="connsiteX20" fmla="*/ 1807368 w 1952625"/>
                <a:gd name="connsiteY20" fmla="*/ 619125 h 955032"/>
                <a:gd name="connsiteX21" fmla="*/ 1757362 w 1952625"/>
                <a:gd name="connsiteY21" fmla="*/ 581025 h 955032"/>
                <a:gd name="connsiteX22" fmla="*/ 1754981 w 1952625"/>
                <a:gd name="connsiteY22" fmla="*/ 552450 h 955032"/>
                <a:gd name="connsiteX23" fmla="*/ 1835943 w 1952625"/>
                <a:gd name="connsiteY23" fmla="*/ 478631 h 955032"/>
                <a:gd name="connsiteX24" fmla="*/ 1876425 w 1952625"/>
                <a:gd name="connsiteY24" fmla="*/ 407193 h 955032"/>
                <a:gd name="connsiteX25" fmla="*/ 1952625 w 1952625"/>
                <a:gd name="connsiteY25" fmla="*/ 342900 h 955032"/>
                <a:gd name="connsiteX26" fmla="*/ 1940718 w 1952625"/>
                <a:gd name="connsiteY26" fmla="*/ 233362 h 955032"/>
                <a:gd name="connsiteX27" fmla="*/ 1876425 w 1952625"/>
                <a:gd name="connsiteY27" fmla="*/ 126206 h 955032"/>
                <a:gd name="connsiteX28" fmla="*/ 1859756 w 1952625"/>
                <a:gd name="connsiteY28" fmla="*/ 102393 h 955032"/>
                <a:gd name="connsiteX29" fmla="*/ 1790700 w 1952625"/>
                <a:gd name="connsiteY29" fmla="*/ 0 h 955032"/>
                <a:gd name="connsiteX30" fmla="*/ 1569243 w 1952625"/>
                <a:gd name="connsiteY30" fmla="*/ 85725 h 955032"/>
                <a:gd name="connsiteX31" fmla="*/ 1459706 w 1952625"/>
                <a:gd name="connsiteY31" fmla="*/ 119062 h 955032"/>
                <a:gd name="connsiteX32" fmla="*/ 1376362 w 1952625"/>
                <a:gd name="connsiteY32" fmla="*/ 147637 h 955032"/>
                <a:gd name="connsiteX33" fmla="*/ 1123950 w 1952625"/>
                <a:gd name="connsiteY33" fmla="*/ 264318 h 955032"/>
                <a:gd name="connsiteX34" fmla="*/ 726281 w 1952625"/>
                <a:gd name="connsiteY34" fmla="*/ 235743 h 955032"/>
                <a:gd name="connsiteX35" fmla="*/ 561975 w 1952625"/>
                <a:gd name="connsiteY35" fmla="*/ 266700 h 955032"/>
                <a:gd name="connsiteX36" fmla="*/ 319087 w 1952625"/>
                <a:gd name="connsiteY36" fmla="*/ 273843 h 955032"/>
                <a:gd name="connsiteX37" fmla="*/ 140493 w 1952625"/>
                <a:gd name="connsiteY37" fmla="*/ 269081 h 955032"/>
                <a:gd name="connsiteX38" fmla="*/ 0 w 1952625"/>
                <a:gd name="connsiteY38" fmla="*/ 254793 h 955032"/>
                <a:gd name="connsiteX0" fmla="*/ 0 w 1952625"/>
                <a:gd name="connsiteY0" fmla="*/ 254793 h 963140"/>
                <a:gd name="connsiteX1" fmla="*/ 278606 w 1952625"/>
                <a:gd name="connsiteY1" fmla="*/ 495300 h 963140"/>
                <a:gd name="connsiteX2" fmla="*/ 650081 w 1952625"/>
                <a:gd name="connsiteY2" fmla="*/ 733425 h 963140"/>
                <a:gd name="connsiteX3" fmla="*/ 966787 w 1952625"/>
                <a:gd name="connsiteY3" fmla="*/ 876300 h 963140"/>
                <a:gd name="connsiteX4" fmla="*/ 1183481 w 1952625"/>
                <a:gd name="connsiteY4" fmla="*/ 952500 h 963140"/>
                <a:gd name="connsiteX5" fmla="*/ 1233487 w 1952625"/>
                <a:gd name="connsiteY5" fmla="*/ 954881 h 963140"/>
                <a:gd name="connsiteX6" fmla="*/ 1269206 w 1952625"/>
                <a:gd name="connsiteY6" fmla="*/ 900112 h 963140"/>
                <a:gd name="connsiteX7" fmla="*/ 1257300 w 1952625"/>
                <a:gd name="connsiteY7" fmla="*/ 819150 h 963140"/>
                <a:gd name="connsiteX8" fmla="*/ 1290637 w 1952625"/>
                <a:gd name="connsiteY8" fmla="*/ 814387 h 963140"/>
                <a:gd name="connsiteX9" fmla="*/ 1445418 w 1952625"/>
                <a:gd name="connsiteY9" fmla="*/ 869156 h 963140"/>
                <a:gd name="connsiteX10" fmla="*/ 1540668 w 1952625"/>
                <a:gd name="connsiteY10" fmla="*/ 859631 h 963140"/>
                <a:gd name="connsiteX11" fmla="*/ 1564481 w 1952625"/>
                <a:gd name="connsiteY11" fmla="*/ 816768 h 963140"/>
                <a:gd name="connsiteX12" fmla="*/ 1566862 w 1952625"/>
                <a:gd name="connsiteY12" fmla="*/ 795337 h 963140"/>
                <a:gd name="connsiteX13" fmla="*/ 1564481 w 1952625"/>
                <a:gd name="connsiteY13" fmla="*/ 788193 h 963140"/>
                <a:gd name="connsiteX14" fmla="*/ 1554956 w 1952625"/>
                <a:gd name="connsiteY14" fmla="*/ 740568 h 963140"/>
                <a:gd name="connsiteX15" fmla="*/ 1571625 w 1952625"/>
                <a:gd name="connsiteY15" fmla="*/ 719137 h 963140"/>
                <a:gd name="connsiteX16" fmla="*/ 1612106 w 1952625"/>
                <a:gd name="connsiteY16" fmla="*/ 716756 h 963140"/>
                <a:gd name="connsiteX17" fmla="*/ 1819275 w 1952625"/>
                <a:gd name="connsiteY17" fmla="*/ 766762 h 963140"/>
                <a:gd name="connsiteX18" fmla="*/ 1885950 w 1952625"/>
                <a:gd name="connsiteY18" fmla="*/ 762000 h 963140"/>
                <a:gd name="connsiteX19" fmla="*/ 1878806 w 1952625"/>
                <a:gd name="connsiteY19" fmla="*/ 700087 h 963140"/>
                <a:gd name="connsiteX20" fmla="*/ 1807368 w 1952625"/>
                <a:gd name="connsiteY20" fmla="*/ 619125 h 963140"/>
                <a:gd name="connsiteX21" fmla="*/ 1757362 w 1952625"/>
                <a:gd name="connsiteY21" fmla="*/ 581025 h 963140"/>
                <a:gd name="connsiteX22" fmla="*/ 1754981 w 1952625"/>
                <a:gd name="connsiteY22" fmla="*/ 552450 h 963140"/>
                <a:gd name="connsiteX23" fmla="*/ 1835943 w 1952625"/>
                <a:gd name="connsiteY23" fmla="*/ 478631 h 963140"/>
                <a:gd name="connsiteX24" fmla="*/ 1876425 w 1952625"/>
                <a:gd name="connsiteY24" fmla="*/ 407193 h 963140"/>
                <a:gd name="connsiteX25" fmla="*/ 1952625 w 1952625"/>
                <a:gd name="connsiteY25" fmla="*/ 342900 h 963140"/>
                <a:gd name="connsiteX26" fmla="*/ 1940718 w 1952625"/>
                <a:gd name="connsiteY26" fmla="*/ 233362 h 963140"/>
                <a:gd name="connsiteX27" fmla="*/ 1876425 w 1952625"/>
                <a:gd name="connsiteY27" fmla="*/ 126206 h 963140"/>
                <a:gd name="connsiteX28" fmla="*/ 1859756 w 1952625"/>
                <a:gd name="connsiteY28" fmla="*/ 102393 h 963140"/>
                <a:gd name="connsiteX29" fmla="*/ 1790700 w 1952625"/>
                <a:gd name="connsiteY29" fmla="*/ 0 h 963140"/>
                <a:gd name="connsiteX30" fmla="*/ 1569243 w 1952625"/>
                <a:gd name="connsiteY30" fmla="*/ 85725 h 963140"/>
                <a:gd name="connsiteX31" fmla="*/ 1459706 w 1952625"/>
                <a:gd name="connsiteY31" fmla="*/ 119062 h 963140"/>
                <a:gd name="connsiteX32" fmla="*/ 1376362 w 1952625"/>
                <a:gd name="connsiteY32" fmla="*/ 147637 h 963140"/>
                <a:gd name="connsiteX33" fmla="*/ 1123950 w 1952625"/>
                <a:gd name="connsiteY33" fmla="*/ 264318 h 963140"/>
                <a:gd name="connsiteX34" fmla="*/ 726281 w 1952625"/>
                <a:gd name="connsiteY34" fmla="*/ 235743 h 963140"/>
                <a:gd name="connsiteX35" fmla="*/ 561975 w 1952625"/>
                <a:gd name="connsiteY35" fmla="*/ 266700 h 963140"/>
                <a:gd name="connsiteX36" fmla="*/ 319087 w 1952625"/>
                <a:gd name="connsiteY36" fmla="*/ 273843 h 963140"/>
                <a:gd name="connsiteX37" fmla="*/ 140493 w 1952625"/>
                <a:gd name="connsiteY37" fmla="*/ 269081 h 963140"/>
                <a:gd name="connsiteX38" fmla="*/ 0 w 1952625"/>
                <a:gd name="connsiteY38" fmla="*/ 254793 h 963140"/>
                <a:gd name="connsiteX0" fmla="*/ 0 w 1952625"/>
                <a:gd name="connsiteY0" fmla="*/ 254793 h 963140"/>
                <a:gd name="connsiteX1" fmla="*/ 278606 w 1952625"/>
                <a:gd name="connsiteY1" fmla="*/ 495300 h 963140"/>
                <a:gd name="connsiteX2" fmla="*/ 650081 w 1952625"/>
                <a:gd name="connsiteY2" fmla="*/ 733425 h 963140"/>
                <a:gd name="connsiteX3" fmla="*/ 966787 w 1952625"/>
                <a:gd name="connsiteY3" fmla="*/ 876300 h 963140"/>
                <a:gd name="connsiteX4" fmla="*/ 1183481 w 1952625"/>
                <a:gd name="connsiteY4" fmla="*/ 952500 h 963140"/>
                <a:gd name="connsiteX5" fmla="*/ 1233487 w 1952625"/>
                <a:gd name="connsiteY5" fmla="*/ 954881 h 963140"/>
                <a:gd name="connsiteX6" fmla="*/ 1269206 w 1952625"/>
                <a:gd name="connsiteY6" fmla="*/ 900112 h 963140"/>
                <a:gd name="connsiteX7" fmla="*/ 1257300 w 1952625"/>
                <a:gd name="connsiteY7" fmla="*/ 819150 h 963140"/>
                <a:gd name="connsiteX8" fmla="*/ 1290637 w 1952625"/>
                <a:gd name="connsiteY8" fmla="*/ 814387 h 963140"/>
                <a:gd name="connsiteX9" fmla="*/ 1445418 w 1952625"/>
                <a:gd name="connsiteY9" fmla="*/ 869156 h 963140"/>
                <a:gd name="connsiteX10" fmla="*/ 1540668 w 1952625"/>
                <a:gd name="connsiteY10" fmla="*/ 859631 h 963140"/>
                <a:gd name="connsiteX11" fmla="*/ 1564481 w 1952625"/>
                <a:gd name="connsiteY11" fmla="*/ 816768 h 963140"/>
                <a:gd name="connsiteX12" fmla="*/ 1566862 w 1952625"/>
                <a:gd name="connsiteY12" fmla="*/ 795337 h 963140"/>
                <a:gd name="connsiteX13" fmla="*/ 1564481 w 1952625"/>
                <a:gd name="connsiteY13" fmla="*/ 788193 h 963140"/>
                <a:gd name="connsiteX14" fmla="*/ 1554956 w 1952625"/>
                <a:gd name="connsiteY14" fmla="*/ 740568 h 963140"/>
                <a:gd name="connsiteX15" fmla="*/ 1571625 w 1952625"/>
                <a:gd name="connsiteY15" fmla="*/ 719137 h 963140"/>
                <a:gd name="connsiteX16" fmla="*/ 1612106 w 1952625"/>
                <a:gd name="connsiteY16" fmla="*/ 716756 h 963140"/>
                <a:gd name="connsiteX17" fmla="*/ 1819275 w 1952625"/>
                <a:gd name="connsiteY17" fmla="*/ 766762 h 963140"/>
                <a:gd name="connsiteX18" fmla="*/ 1885950 w 1952625"/>
                <a:gd name="connsiteY18" fmla="*/ 762000 h 963140"/>
                <a:gd name="connsiteX19" fmla="*/ 1878806 w 1952625"/>
                <a:gd name="connsiteY19" fmla="*/ 700087 h 963140"/>
                <a:gd name="connsiteX20" fmla="*/ 1807368 w 1952625"/>
                <a:gd name="connsiteY20" fmla="*/ 619125 h 963140"/>
                <a:gd name="connsiteX21" fmla="*/ 1757362 w 1952625"/>
                <a:gd name="connsiteY21" fmla="*/ 581025 h 963140"/>
                <a:gd name="connsiteX22" fmla="*/ 1754981 w 1952625"/>
                <a:gd name="connsiteY22" fmla="*/ 552450 h 963140"/>
                <a:gd name="connsiteX23" fmla="*/ 1835943 w 1952625"/>
                <a:gd name="connsiteY23" fmla="*/ 478631 h 963140"/>
                <a:gd name="connsiteX24" fmla="*/ 1876425 w 1952625"/>
                <a:gd name="connsiteY24" fmla="*/ 407193 h 963140"/>
                <a:gd name="connsiteX25" fmla="*/ 1952625 w 1952625"/>
                <a:gd name="connsiteY25" fmla="*/ 342900 h 963140"/>
                <a:gd name="connsiteX26" fmla="*/ 1940718 w 1952625"/>
                <a:gd name="connsiteY26" fmla="*/ 233362 h 963140"/>
                <a:gd name="connsiteX27" fmla="*/ 1876425 w 1952625"/>
                <a:gd name="connsiteY27" fmla="*/ 126206 h 963140"/>
                <a:gd name="connsiteX28" fmla="*/ 1859756 w 1952625"/>
                <a:gd name="connsiteY28" fmla="*/ 102393 h 963140"/>
                <a:gd name="connsiteX29" fmla="*/ 1790700 w 1952625"/>
                <a:gd name="connsiteY29" fmla="*/ 0 h 963140"/>
                <a:gd name="connsiteX30" fmla="*/ 1569243 w 1952625"/>
                <a:gd name="connsiteY30" fmla="*/ 85725 h 963140"/>
                <a:gd name="connsiteX31" fmla="*/ 1459706 w 1952625"/>
                <a:gd name="connsiteY31" fmla="*/ 119062 h 963140"/>
                <a:gd name="connsiteX32" fmla="*/ 1376362 w 1952625"/>
                <a:gd name="connsiteY32" fmla="*/ 147637 h 963140"/>
                <a:gd name="connsiteX33" fmla="*/ 1123950 w 1952625"/>
                <a:gd name="connsiteY33" fmla="*/ 264318 h 963140"/>
                <a:gd name="connsiteX34" fmla="*/ 726281 w 1952625"/>
                <a:gd name="connsiteY34" fmla="*/ 235743 h 963140"/>
                <a:gd name="connsiteX35" fmla="*/ 561975 w 1952625"/>
                <a:gd name="connsiteY35" fmla="*/ 266700 h 963140"/>
                <a:gd name="connsiteX36" fmla="*/ 319087 w 1952625"/>
                <a:gd name="connsiteY36" fmla="*/ 273843 h 963140"/>
                <a:gd name="connsiteX37" fmla="*/ 140493 w 1952625"/>
                <a:gd name="connsiteY37" fmla="*/ 269081 h 963140"/>
                <a:gd name="connsiteX38" fmla="*/ 0 w 1952625"/>
                <a:gd name="connsiteY38" fmla="*/ 254793 h 963140"/>
                <a:gd name="connsiteX0" fmla="*/ 0 w 1952625"/>
                <a:gd name="connsiteY0" fmla="*/ 254793 h 963140"/>
                <a:gd name="connsiteX1" fmla="*/ 278606 w 1952625"/>
                <a:gd name="connsiteY1" fmla="*/ 495300 h 963140"/>
                <a:gd name="connsiteX2" fmla="*/ 650081 w 1952625"/>
                <a:gd name="connsiteY2" fmla="*/ 733425 h 963140"/>
                <a:gd name="connsiteX3" fmla="*/ 966787 w 1952625"/>
                <a:gd name="connsiteY3" fmla="*/ 876300 h 963140"/>
                <a:gd name="connsiteX4" fmla="*/ 1183481 w 1952625"/>
                <a:gd name="connsiteY4" fmla="*/ 952500 h 963140"/>
                <a:gd name="connsiteX5" fmla="*/ 1233487 w 1952625"/>
                <a:gd name="connsiteY5" fmla="*/ 954881 h 963140"/>
                <a:gd name="connsiteX6" fmla="*/ 1269206 w 1952625"/>
                <a:gd name="connsiteY6" fmla="*/ 900112 h 963140"/>
                <a:gd name="connsiteX7" fmla="*/ 1257300 w 1952625"/>
                <a:gd name="connsiteY7" fmla="*/ 819150 h 963140"/>
                <a:gd name="connsiteX8" fmla="*/ 1290637 w 1952625"/>
                <a:gd name="connsiteY8" fmla="*/ 814387 h 963140"/>
                <a:gd name="connsiteX9" fmla="*/ 1445418 w 1952625"/>
                <a:gd name="connsiteY9" fmla="*/ 869156 h 963140"/>
                <a:gd name="connsiteX10" fmla="*/ 1540668 w 1952625"/>
                <a:gd name="connsiteY10" fmla="*/ 859631 h 963140"/>
                <a:gd name="connsiteX11" fmla="*/ 1564481 w 1952625"/>
                <a:gd name="connsiteY11" fmla="*/ 816768 h 963140"/>
                <a:gd name="connsiteX12" fmla="*/ 1566862 w 1952625"/>
                <a:gd name="connsiteY12" fmla="*/ 795337 h 963140"/>
                <a:gd name="connsiteX13" fmla="*/ 1564481 w 1952625"/>
                <a:gd name="connsiteY13" fmla="*/ 788193 h 963140"/>
                <a:gd name="connsiteX14" fmla="*/ 1554956 w 1952625"/>
                <a:gd name="connsiteY14" fmla="*/ 740568 h 963140"/>
                <a:gd name="connsiteX15" fmla="*/ 1571625 w 1952625"/>
                <a:gd name="connsiteY15" fmla="*/ 719137 h 963140"/>
                <a:gd name="connsiteX16" fmla="*/ 1612106 w 1952625"/>
                <a:gd name="connsiteY16" fmla="*/ 716756 h 963140"/>
                <a:gd name="connsiteX17" fmla="*/ 1819275 w 1952625"/>
                <a:gd name="connsiteY17" fmla="*/ 766762 h 963140"/>
                <a:gd name="connsiteX18" fmla="*/ 1885950 w 1952625"/>
                <a:gd name="connsiteY18" fmla="*/ 762000 h 963140"/>
                <a:gd name="connsiteX19" fmla="*/ 1878806 w 1952625"/>
                <a:gd name="connsiteY19" fmla="*/ 700087 h 963140"/>
                <a:gd name="connsiteX20" fmla="*/ 1807368 w 1952625"/>
                <a:gd name="connsiteY20" fmla="*/ 619125 h 963140"/>
                <a:gd name="connsiteX21" fmla="*/ 1757362 w 1952625"/>
                <a:gd name="connsiteY21" fmla="*/ 581025 h 963140"/>
                <a:gd name="connsiteX22" fmla="*/ 1754981 w 1952625"/>
                <a:gd name="connsiteY22" fmla="*/ 552450 h 963140"/>
                <a:gd name="connsiteX23" fmla="*/ 1835943 w 1952625"/>
                <a:gd name="connsiteY23" fmla="*/ 478631 h 963140"/>
                <a:gd name="connsiteX24" fmla="*/ 1876425 w 1952625"/>
                <a:gd name="connsiteY24" fmla="*/ 407193 h 963140"/>
                <a:gd name="connsiteX25" fmla="*/ 1952625 w 1952625"/>
                <a:gd name="connsiteY25" fmla="*/ 342900 h 963140"/>
                <a:gd name="connsiteX26" fmla="*/ 1940718 w 1952625"/>
                <a:gd name="connsiteY26" fmla="*/ 233362 h 963140"/>
                <a:gd name="connsiteX27" fmla="*/ 1876425 w 1952625"/>
                <a:gd name="connsiteY27" fmla="*/ 126206 h 963140"/>
                <a:gd name="connsiteX28" fmla="*/ 1859756 w 1952625"/>
                <a:gd name="connsiteY28" fmla="*/ 102393 h 963140"/>
                <a:gd name="connsiteX29" fmla="*/ 1790700 w 1952625"/>
                <a:gd name="connsiteY29" fmla="*/ 0 h 963140"/>
                <a:gd name="connsiteX30" fmla="*/ 1569243 w 1952625"/>
                <a:gd name="connsiteY30" fmla="*/ 85725 h 963140"/>
                <a:gd name="connsiteX31" fmla="*/ 1459706 w 1952625"/>
                <a:gd name="connsiteY31" fmla="*/ 119062 h 963140"/>
                <a:gd name="connsiteX32" fmla="*/ 1376362 w 1952625"/>
                <a:gd name="connsiteY32" fmla="*/ 147637 h 963140"/>
                <a:gd name="connsiteX33" fmla="*/ 1123950 w 1952625"/>
                <a:gd name="connsiteY33" fmla="*/ 264318 h 963140"/>
                <a:gd name="connsiteX34" fmla="*/ 726281 w 1952625"/>
                <a:gd name="connsiteY34" fmla="*/ 235743 h 963140"/>
                <a:gd name="connsiteX35" fmla="*/ 561975 w 1952625"/>
                <a:gd name="connsiteY35" fmla="*/ 266700 h 963140"/>
                <a:gd name="connsiteX36" fmla="*/ 319087 w 1952625"/>
                <a:gd name="connsiteY36" fmla="*/ 273843 h 963140"/>
                <a:gd name="connsiteX37" fmla="*/ 140493 w 1952625"/>
                <a:gd name="connsiteY37" fmla="*/ 269081 h 963140"/>
                <a:gd name="connsiteX38" fmla="*/ 0 w 1952625"/>
                <a:gd name="connsiteY38" fmla="*/ 254793 h 963140"/>
                <a:gd name="connsiteX0" fmla="*/ 0 w 1952625"/>
                <a:gd name="connsiteY0" fmla="*/ 254793 h 963140"/>
                <a:gd name="connsiteX1" fmla="*/ 278606 w 1952625"/>
                <a:gd name="connsiteY1" fmla="*/ 495300 h 963140"/>
                <a:gd name="connsiteX2" fmla="*/ 650081 w 1952625"/>
                <a:gd name="connsiteY2" fmla="*/ 733425 h 963140"/>
                <a:gd name="connsiteX3" fmla="*/ 966787 w 1952625"/>
                <a:gd name="connsiteY3" fmla="*/ 876300 h 963140"/>
                <a:gd name="connsiteX4" fmla="*/ 1183481 w 1952625"/>
                <a:gd name="connsiteY4" fmla="*/ 952500 h 963140"/>
                <a:gd name="connsiteX5" fmla="*/ 1233487 w 1952625"/>
                <a:gd name="connsiteY5" fmla="*/ 954881 h 963140"/>
                <a:gd name="connsiteX6" fmla="*/ 1269206 w 1952625"/>
                <a:gd name="connsiteY6" fmla="*/ 900112 h 963140"/>
                <a:gd name="connsiteX7" fmla="*/ 1257300 w 1952625"/>
                <a:gd name="connsiteY7" fmla="*/ 819150 h 963140"/>
                <a:gd name="connsiteX8" fmla="*/ 1290637 w 1952625"/>
                <a:gd name="connsiteY8" fmla="*/ 814387 h 963140"/>
                <a:gd name="connsiteX9" fmla="*/ 1445418 w 1952625"/>
                <a:gd name="connsiteY9" fmla="*/ 869156 h 963140"/>
                <a:gd name="connsiteX10" fmla="*/ 1540668 w 1952625"/>
                <a:gd name="connsiteY10" fmla="*/ 859631 h 963140"/>
                <a:gd name="connsiteX11" fmla="*/ 1564481 w 1952625"/>
                <a:gd name="connsiteY11" fmla="*/ 816768 h 963140"/>
                <a:gd name="connsiteX12" fmla="*/ 1566862 w 1952625"/>
                <a:gd name="connsiteY12" fmla="*/ 795337 h 963140"/>
                <a:gd name="connsiteX13" fmla="*/ 1564481 w 1952625"/>
                <a:gd name="connsiteY13" fmla="*/ 788193 h 963140"/>
                <a:gd name="connsiteX14" fmla="*/ 1554956 w 1952625"/>
                <a:gd name="connsiteY14" fmla="*/ 740568 h 963140"/>
                <a:gd name="connsiteX15" fmla="*/ 1571625 w 1952625"/>
                <a:gd name="connsiteY15" fmla="*/ 719137 h 963140"/>
                <a:gd name="connsiteX16" fmla="*/ 1612106 w 1952625"/>
                <a:gd name="connsiteY16" fmla="*/ 716756 h 963140"/>
                <a:gd name="connsiteX17" fmla="*/ 1819275 w 1952625"/>
                <a:gd name="connsiteY17" fmla="*/ 766762 h 963140"/>
                <a:gd name="connsiteX18" fmla="*/ 1885950 w 1952625"/>
                <a:gd name="connsiteY18" fmla="*/ 762000 h 963140"/>
                <a:gd name="connsiteX19" fmla="*/ 1878806 w 1952625"/>
                <a:gd name="connsiteY19" fmla="*/ 700087 h 963140"/>
                <a:gd name="connsiteX20" fmla="*/ 1807368 w 1952625"/>
                <a:gd name="connsiteY20" fmla="*/ 619125 h 963140"/>
                <a:gd name="connsiteX21" fmla="*/ 1757362 w 1952625"/>
                <a:gd name="connsiteY21" fmla="*/ 581025 h 963140"/>
                <a:gd name="connsiteX22" fmla="*/ 1754981 w 1952625"/>
                <a:gd name="connsiteY22" fmla="*/ 552450 h 963140"/>
                <a:gd name="connsiteX23" fmla="*/ 1835943 w 1952625"/>
                <a:gd name="connsiteY23" fmla="*/ 478631 h 963140"/>
                <a:gd name="connsiteX24" fmla="*/ 1876425 w 1952625"/>
                <a:gd name="connsiteY24" fmla="*/ 407193 h 963140"/>
                <a:gd name="connsiteX25" fmla="*/ 1952625 w 1952625"/>
                <a:gd name="connsiteY25" fmla="*/ 342900 h 963140"/>
                <a:gd name="connsiteX26" fmla="*/ 1940718 w 1952625"/>
                <a:gd name="connsiteY26" fmla="*/ 233362 h 963140"/>
                <a:gd name="connsiteX27" fmla="*/ 1876425 w 1952625"/>
                <a:gd name="connsiteY27" fmla="*/ 126206 h 963140"/>
                <a:gd name="connsiteX28" fmla="*/ 1859756 w 1952625"/>
                <a:gd name="connsiteY28" fmla="*/ 102393 h 963140"/>
                <a:gd name="connsiteX29" fmla="*/ 1790700 w 1952625"/>
                <a:gd name="connsiteY29" fmla="*/ 0 h 963140"/>
                <a:gd name="connsiteX30" fmla="*/ 1569243 w 1952625"/>
                <a:gd name="connsiteY30" fmla="*/ 85725 h 963140"/>
                <a:gd name="connsiteX31" fmla="*/ 1459706 w 1952625"/>
                <a:gd name="connsiteY31" fmla="*/ 119062 h 963140"/>
                <a:gd name="connsiteX32" fmla="*/ 1376362 w 1952625"/>
                <a:gd name="connsiteY32" fmla="*/ 147637 h 963140"/>
                <a:gd name="connsiteX33" fmla="*/ 1123950 w 1952625"/>
                <a:gd name="connsiteY33" fmla="*/ 264318 h 963140"/>
                <a:gd name="connsiteX34" fmla="*/ 726281 w 1952625"/>
                <a:gd name="connsiteY34" fmla="*/ 235743 h 963140"/>
                <a:gd name="connsiteX35" fmla="*/ 561975 w 1952625"/>
                <a:gd name="connsiteY35" fmla="*/ 266700 h 963140"/>
                <a:gd name="connsiteX36" fmla="*/ 319087 w 1952625"/>
                <a:gd name="connsiteY36" fmla="*/ 273843 h 963140"/>
                <a:gd name="connsiteX37" fmla="*/ 140493 w 1952625"/>
                <a:gd name="connsiteY37" fmla="*/ 269081 h 963140"/>
                <a:gd name="connsiteX38" fmla="*/ 0 w 1952625"/>
                <a:gd name="connsiteY38" fmla="*/ 254793 h 963140"/>
                <a:gd name="connsiteX0" fmla="*/ 0 w 1952625"/>
                <a:gd name="connsiteY0" fmla="*/ 254793 h 963140"/>
                <a:gd name="connsiteX1" fmla="*/ 278606 w 1952625"/>
                <a:gd name="connsiteY1" fmla="*/ 495300 h 963140"/>
                <a:gd name="connsiteX2" fmla="*/ 650081 w 1952625"/>
                <a:gd name="connsiteY2" fmla="*/ 733425 h 963140"/>
                <a:gd name="connsiteX3" fmla="*/ 966787 w 1952625"/>
                <a:gd name="connsiteY3" fmla="*/ 876300 h 963140"/>
                <a:gd name="connsiteX4" fmla="*/ 1183481 w 1952625"/>
                <a:gd name="connsiteY4" fmla="*/ 952500 h 963140"/>
                <a:gd name="connsiteX5" fmla="*/ 1233487 w 1952625"/>
                <a:gd name="connsiteY5" fmla="*/ 954881 h 963140"/>
                <a:gd name="connsiteX6" fmla="*/ 1269206 w 1952625"/>
                <a:gd name="connsiteY6" fmla="*/ 900112 h 963140"/>
                <a:gd name="connsiteX7" fmla="*/ 1257300 w 1952625"/>
                <a:gd name="connsiteY7" fmla="*/ 819150 h 963140"/>
                <a:gd name="connsiteX8" fmla="*/ 1290637 w 1952625"/>
                <a:gd name="connsiteY8" fmla="*/ 814387 h 963140"/>
                <a:gd name="connsiteX9" fmla="*/ 1445418 w 1952625"/>
                <a:gd name="connsiteY9" fmla="*/ 869156 h 963140"/>
                <a:gd name="connsiteX10" fmla="*/ 1540668 w 1952625"/>
                <a:gd name="connsiteY10" fmla="*/ 859631 h 963140"/>
                <a:gd name="connsiteX11" fmla="*/ 1564481 w 1952625"/>
                <a:gd name="connsiteY11" fmla="*/ 816768 h 963140"/>
                <a:gd name="connsiteX12" fmla="*/ 1566862 w 1952625"/>
                <a:gd name="connsiteY12" fmla="*/ 795337 h 963140"/>
                <a:gd name="connsiteX13" fmla="*/ 1564481 w 1952625"/>
                <a:gd name="connsiteY13" fmla="*/ 788193 h 963140"/>
                <a:gd name="connsiteX14" fmla="*/ 1554956 w 1952625"/>
                <a:gd name="connsiteY14" fmla="*/ 740568 h 963140"/>
                <a:gd name="connsiteX15" fmla="*/ 1571625 w 1952625"/>
                <a:gd name="connsiteY15" fmla="*/ 719137 h 963140"/>
                <a:gd name="connsiteX16" fmla="*/ 1612106 w 1952625"/>
                <a:gd name="connsiteY16" fmla="*/ 716756 h 963140"/>
                <a:gd name="connsiteX17" fmla="*/ 1819275 w 1952625"/>
                <a:gd name="connsiteY17" fmla="*/ 766762 h 963140"/>
                <a:gd name="connsiteX18" fmla="*/ 1885950 w 1952625"/>
                <a:gd name="connsiteY18" fmla="*/ 762000 h 963140"/>
                <a:gd name="connsiteX19" fmla="*/ 1878806 w 1952625"/>
                <a:gd name="connsiteY19" fmla="*/ 700087 h 963140"/>
                <a:gd name="connsiteX20" fmla="*/ 1807368 w 1952625"/>
                <a:gd name="connsiteY20" fmla="*/ 619125 h 963140"/>
                <a:gd name="connsiteX21" fmla="*/ 1757362 w 1952625"/>
                <a:gd name="connsiteY21" fmla="*/ 581025 h 963140"/>
                <a:gd name="connsiteX22" fmla="*/ 1754981 w 1952625"/>
                <a:gd name="connsiteY22" fmla="*/ 552450 h 963140"/>
                <a:gd name="connsiteX23" fmla="*/ 1835943 w 1952625"/>
                <a:gd name="connsiteY23" fmla="*/ 478631 h 963140"/>
                <a:gd name="connsiteX24" fmla="*/ 1876425 w 1952625"/>
                <a:gd name="connsiteY24" fmla="*/ 407193 h 963140"/>
                <a:gd name="connsiteX25" fmla="*/ 1952625 w 1952625"/>
                <a:gd name="connsiteY25" fmla="*/ 342900 h 963140"/>
                <a:gd name="connsiteX26" fmla="*/ 1940718 w 1952625"/>
                <a:gd name="connsiteY26" fmla="*/ 233362 h 963140"/>
                <a:gd name="connsiteX27" fmla="*/ 1876425 w 1952625"/>
                <a:gd name="connsiteY27" fmla="*/ 126206 h 963140"/>
                <a:gd name="connsiteX28" fmla="*/ 1859756 w 1952625"/>
                <a:gd name="connsiteY28" fmla="*/ 102393 h 963140"/>
                <a:gd name="connsiteX29" fmla="*/ 1790700 w 1952625"/>
                <a:gd name="connsiteY29" fmla="*/ 0 h 963140"/>
                <a:gd name="connsiteX30" fmla="*/ 1569243 w 1952625"/>
                <a:gd name="connsiteY30" fmla="*/ 85725 h 963140"/>
                <a:gd name="connsiteX31" fmla="*/ 1459706 w 1952625"/>
                <a:gd name="connsiteY31" fmla="*/ 119062 h 963140"/>
                <a:gd name="connsiteX32" fmla="*/ 1376362 w 1952625"/>
                <a:gd name="connsiteY32" fmla="*/ 147637 h 963140"/>
                <a:gd name="connsiteX33" fmla="*/ 1123950 w 1952625"/>
                <a:gd name="connsiteY33" fmla="*/ 264318 h 963140"/>
                <a:gd name="connsiteX34" fmla="*/ 726281 w 1952625"/>
                <a:gd name="connsiteY34" fmla="*/ 235743 h 963140"/>
                <a:gd name="connsiteX35" fmla="*/ 561975 w 1952625"/>
                <a:gd name="connsiteY35" fmla="*/ 266700 h 963140"/>
                <a:gd name="connsiteX36" fmla="*/ 319087 w 1952625"/>
                <a:gd name="connsiteY36" fmla="*/ 273843 h 963140"/>
                <a:gd name="connsiteX37" fmla="*/ 140493 w 1952625"/>
                <a:gd name="connsiteY37" fmla="*/ 269081 h 963140"/>
                <a:gd name="connsiteX38" fmla="*/ 0 w 1952625"/>
                <a:gd name="connsiteY38" fmla="*/ 254793 h 963140"/>
                <a:gd name="connsiteX0" fmla="*/ 0 w 1952625"/>
                <a:gd name="connsiteY0" fmla="*/ 254793 h 963140"/>
                <a:gd name="connsiteX1" fmla="*/ 278606 w 1952625"/>
                <a:gd name="connsiteY1" fmla="*/ 495300 h 963140"/>
                <a:gd name="connsiteX2" fmla="*/ 650081 w 1952625"/>
                <a:gd name="connsiteY2" fmla="*/ 733425 h 963140"/>
                <a:gd name="connsiteX3" fmla="*/ 966787 w 1952625"/>
                <a:gd name="connsiteY3" fmla="*/ 876300 h 963140"/>
                <a:gd name="connsiteX4" fmla="*/ 1183481 w 1952625"/>
                <a:gd name="connsiteY4" fmla="*/ 952500 h 963140"/>
                <a:gd name="connsiteX5" fmla="*/ 1233487 w 1952625"/>
                <a:gd name="connsiteY5" fmla="*/ 954881 h 963140"/>
                <a:gd name="connsiteX6" fmla="*/ 1269206 w 1952625"/>
                <a:gd name="connsiteY6" fmla="*/ 900112 h 963140"/>
                <a:gd name="connsiteX7" fmla="*/ 1257300 w 1952625"/>
                <a:gd name="connsiteY7" fmla="*/ 819150 h 963140"/>
                <a:gd name="connsiteX8" fmla="*/ 1290637 w 1952625"/>
                <a:gd name="connsiteY8" fmla="*/ 814387 h 963140"/>
                <a:gd name="connsiteX9" fmla="*/ 1445418 w 1952625"/>
                <a:gd name="connsiteY9" fmla="*/ 869156 h 963140"/>
                <a:gd name="connsiteX10" fmla="*/ 1535905 w 1952625"/>
                <a:gd name="connsiteY10" fmla="*/ 852488 h 963140"/>
                <a:gd name="connsiteX11" fmla="*/ 1564481 w 1952625"/>
                <a:gd name="connsiteY11" fmla="*/ 816768 h 963140"/>
                <a:gd name="connsiteX12" fmla="*/ 1566862 w 1952625"/>
                <a:gd name="connsiteY12" fmla="*/ 795337 h 963140"/>
                <a:gd name="connsiteX13" fmla="*/ 1564481 w 1952625"/>
                <a:gd name="connsiteY13" fmla="*/ 788193 h 963140"/>
                <a:gd name="connsiteX14" fmla="*/ 1554956 w 1952625"/>
                <a:gd name="connsiteY14" fmla="*/ 740568 h 963140"/>
                <a:gd name="connsiteX15" fmla="*/ 1571625 w 1952625"/>
                <a:gd name="connsiteY15" fmla="*/ 719137 h 963140"/>
                <a:gd name="connsiteX16" fmla="*/ 1612106 w 1952625"/>
                <a:gd name="connsiteY16" fmla="*/ 716756 h 963140"/>
                <a:gd name="connsiteX17" fmla="*/ 1819275 w 1952625"/>
                <a:gd name="connsiteY17" fmla="*/ 766762 h 963140"/>
                <a:gd name="connsiteX18" fmla="*/ 1885950 w 1952625"/>
                <a:gd name="connsiteY18" fmla="*/ 762000 h 963140"/>
                <a:gd name="connsiteX19" fmla="*/ 1878806 w 1952625"/>
                <a:gd name="connsiteY19" fmla="*/ 700087 h 963140"/>
                <a:gd name="connsiteX20" fmla="*/ 1807368 w 1952625"/>
                <a:gd name="connsiteY20" fmla="*/ 619125 h 963140"/>
                <a:gd name="connsiteX21" fmla="*/ 1757362 w 1952625"/>
                <a:gd name="connsiteY21" fmla="*/ 581025 h 963140"/>
                <a:gd name="connsiteX22" fmla="*/ 1754981 w 1952625"/>
                <a:gd name="connsiteY22" fmla="*/ 552450 h 963140"/>
                <a:gd name="connsiteX23" fmla="*/ 1835943 w 1952625"/>
                <a:gd name="connsiteY23" fmla="*/ 478631 h 963140"/>
                <a:gd name="connsiteX24" fmla="*/ 1876425 w 1952625"/>
                <a:gd name="connsiteY24" fmla="*/ 407193 h 963140"/>
                <a:gd name="connsiteX25" fmla="*/ 1952625 w 1952625"/>
                <a:gd name="connsiteY25" fmla="*/ 342900 h 963140"/>
                <a:gd name="connsiteX26" fmla="*/ 1940718 w 1952625"/>
                <a:gd name="connsiteY26" fmla="*/ 233362 h 963140"/>
                <a:gd name="connsiteX27" fmla="*/ 1876425 w 1952625"/>
                <a:gd name="connsiteY27" fmla="*/ 126206 h 963140"/>
                <a:gd name="connsiteX28" fmla="*/ 1859756 w 1952625"/>
                <a:gd name="connsiteY28" fmla="*/ 102393 h 963140"/>
                <a:gd name="connsiteX29" fmla="*/ 1790700 w 1952625"/>
                <a:gd name="connsiteY29" fmla="*/ 0 h 963140"/>
                <a:gd name="connsiteX30" fmla="*/ 1569243 w 1952625"/>
                <a:gd name="connsiteY30" fmla="*/ 85725 h 963140"/>
                <a:gd name="connsiteX31" fmla="*/ 1459706 w 1952625"/>
                <a:gd name="connsiteY31" fmla="*/ 119062 h 963140"/>
                <a:gd name="connsiteX32" fmla="*/ 1376362 w 1952625"/>
                <a:gd name="connsiteY32" fmla="*/ 147637 h 963140"/>
                <a:gd name="connsiteX33" fmla="*/ 1123950 w 1952625"/>
                <a:gd name="connsiteY33" fmla="*/ 264318 h 963140"/>
                <a:gd name="connsiteX34" fmla="*/ 726281 w 1952625"/>
                <a:gd name="connsiteY34" fmla="*/ 235743 h 963140"/>
                <a:gd name="connsiteX35" fmla="*/ 561975 w 1952625"/>
                <a:gd name="connsiteY35" fmla="*/ 266700 h 963140"/>
                <a:gd name="connsiteX36" fmla="*/ 319087 w 1952625"/>
                <a:gd name="connsiteY36" fmla="*/ 273843 h 963140"/>
                <a:gd name="connsiteX37" fmla="*/ 140493 w 1952625"/>
                <a:gd name="connsiteY37" fmla="*/ 269081 h 963140"/>
                <a:gd name="connsiteX38" fmla="*/ 0 w 1952625"/>
                <a:gd name="connsiteY38" fmla="*/ 254793 h 963140"/>
                <a:gd name="connsiteX0" fmla="*/ 0 w 1952625"/>
                <a:gd name="connsiteY0" fmla="*/ 254793 h 963140"/>
                <a:gd name="connsiteX1" fmla="*/ 278606 w 1952625"/>
                <a:gd name="connsiteY1" fmla="*/ 495300 h 963140"/>
                <a:gd name="connsiteX2" fmla="*/ 650081 w 1952625"/>
                <a:gd name="connsiteY2" fmla="*/ 733425 h 963140"/>
                <a:gd name="connsiteX3" fmla="*/ 966787 w 1952625"/>
                <a:gd name="connsiteY3" fmla="*/ 876300 h 963140"/>
                <a:gd name="connsiteX4" fmla="*/ 1183481 w 1952625"/>
                <a:gd name="connsiteY4" fmla="*/ 952500 h 963140"/>
                <a:gd name="connsiteX5" fmla="*/ 1233487 w 1952625"/>
                <a:gd name="connsiteY5" fmla="*/ 954881 h 963140"/>
                <a:gd name="connsiteX6" fmla="*/ 1269206 w 1952625"/>
                <a:gd name="connsiteY6" fmla="*/ 900112 h 963140"/>
                <a:gd name="connsiteX7" fmla="*/ 1257300 w 1952625"/>
                <a:gd name="connsiteY7" fmla="*/ 819150 h 963140"/>
                <a:gd name="connsiteX8" fmla="*/ 1290637 w 1952625"/>
                <a:gd name="connsiteY8" fmla="*/ 814387 h 963140"/>
                <a:gd name="connsiteX9" fmla="*/ 1445418 w 1952625"/>
                <a:gd name="connsiteY9" fmla="*/ 869156 h 963140"/>
                <a:gd name="connsiteX10" fmla="*/ 1535905 w 1952625"/>
                <a:gd name="connsiteY10" fmla="*/ 852488 h 963140"/>
                <a:gd name="connsiteX11" fmla="*/ 1564481 w 1952625"/>
                <a:gd name="connsiteY11" fmla="*/ 816768 h 963140"/>
                <a:gd name="connsiteX12" fmla="*/ 1566862 w 1952625"/>
                <a:gd name="connsiteY12" fmla="*/ 795337 h 963140"/>
                <a:gd name="connsiteX13" fmla="*/ 1564481 w 1952625"/>
                <a:gd name="connsiteY13" fmla="*/ 788193 h 963140"/>
                <a:gd name="connsiteX14" fmla="*/ 1554956 w 1952625"/>
                <a:gd name="connsiteY14" fmla="*/ 740568 h 963140"/>
                <a:gd name="connsiteX15" fmla="*/ 1571625 w 1952625"/>
                <a:gd name="connsiteY15" fmla="*/ 719137 h 963140"/>
                <a:gd name="connsiteX16" fmla="*/ 1612106 w 1952625"/>
                <a:gd name="connsiteY16" fmla="*/ 716756 h 963140"/>
                <a:gd name="connsiteX17" fmla="*/ 1819275 w 1952625"/>
                <a:gd name="connsiteY17" fmla="*/ 766762 h 963140"/>
                <a:gd name="connsiteX18" fmla="*/ 1885950 w 1952625"/>
                <a:gd name="connsiteY18" fmla="*/ 762000 h 963140"/>
                <a:gd name="connsiteX19" fmla="*/ 1878806 w 1952625"/>
                <a:gd name="connsiteY19" fmla="*/ 700087 h 963140"/>
                <a:gd name="connsiteX20" fmla="*/ 1807368 w 1952625"/>
                <a:gd name="connsiteY20" fmla="*/ 619125 h 963140"/>
                <a:gd name="connsiteX21" fmla="*/ 1757362 w 1952625"/>
                <a:gd name="connsiteY21" fmla="*/ 581025 h 963140"/>
                <a:gd name="connsiteX22" fmla="*/ 1754981 w 1952625"/>
                <a:gd name="connsiteY22" fmla="*/ 552450 h 963140"/>
                <a:gd name="connsiteX23" fmla="*/ 1835943 w 1952625"/>
                <a:gd name="connsiteY23" fmla="*/ 478631 h 963140"/>
                <a:gd name="connsiteX24" fmla="*/ 1876425 w 1952625"/>
                <a:gd name="connsiteY24" fmla="*/ 407193 h 963140"/>
                <a:gd name="connsiteX25" fmla="*/ 1952625 w 1952625"/>
                <a:gd name="connsiteY25" fmla="*/ 342900 h 963140"/>
                <a:gd name="connsiteX26" fmla="*/ 1940718 w 1952625"/>
                <a:gd name="connsiteY26" fmla="*/ 233362 h 963140"/>
                <a:gd name="connsiteX27" fmla="*/ 1876425 w 1952625"/>
                <a:gd name="connsiteY27" fmla="*/ 126206 h 963140"/>
                <a:gd name="connsiteX28" fmla="*/ 1859756 w 1952625"/>
                <a:gd name="connsiteY28" fmla="*/ 102393 h 963140"/>
                <a:gd name="connsiteX29" fmla="*/ 1790700 w 1952625"/>
                <a:gd name="connsiteY29" fmla="*/ 0 h 963140"/>
                <a:gd name="connsiteX30" fmla="*/ 1569243 w 1952625"/>
                <a:gd name="connsiteY30" fmla="*/ 85725 h 963140"/>
                <a:gd name="connsiteX31" fmla="*/ 1459706 w 1952625"/>
                <a:gd name="connsiteY31" fmla="*/ 119062 h 963140"/>
                <a:gd name="connsiteX32" fmla="*/ 1376362 w 1952625"/>
                <a:gd name="connsiteY32" fmla="*/ 147637 h 963140"/>
                <a:gd name="connsiteX33" fmla="*/ 1123950 w 1952625"/>
                <a:gd name="connsiteY33" fmla="*/ 264318 h 963140"/>
                <a:gd name="connsiteX34" fmla="*/ 726281 w 1952625"/>
                <a:gd name="connsiteY34" fmla="*/ 235743 h 963140"/>
                <a:gd name="connsiteX35" fmla="*/ 561975 w 1952625"/>
                <a:gd name="connsiteY35" fmla="*/ 266700 h 963140"/>
                <a:gd name="connsiteX36" fmla="*/ 319087 w 1952625"/>
                <a:gd name="connsiteY36" fmla="*/ 273843 h 963140"/>
                <a:gd name="connsiteX37" fmla="*/ 140493 w 1952625"/>
                <a:gd name="connsiteY37" fmla="*/ 269081 h 963140"/>
                <a:gd name="connsiteX38" fmla="*/ 0 w 1952625"/>
                <a:gd name="connsiteY38" fmla="*/ 254793 h 963140"/>
                <a:gd name="connsiteX0" fmla="*/ 0 w 1952625"/>
                <a:gd name="connsiteY0" fmla="*/ 254793 h 963140"/>
                <a:gd name="connsiteX1" fmla="*/ 278606 w 1952625"/>
                <a:gd name="connsiteY1" fmla="*/ 495300 h 963140"/>
                <a:gd name="connsiteX2" fmla="*/ 650081 w 1952625"/>
                <a:gd name="connsiteY2" fmla="*/ 733425 h 963140"/>
                <a:gd name="connsiteX3" fmla="*/ 966787 w 1952625"/>
                <a:gd name="connsiteY3" fmla="*/ 876300 h 963140"/>
                <a:gd name="connsiteX4" fmla="*/ 1183481 w 1952625"/>
                <a:gd name="connsiteY4" fmla="*/ 952500 h 963140"/>
                <a:gd name="connsiteX5" fmla="*/ 1233487 w 1952625"/>
                <a:gd name="connsiteY5" fmla="*/ 954881 h 963140"/>
                <a:gd name="connsiteX6" fmla="*/ 1269206 w 1952625"/>
                <a:gd name="connsiteY6" fmla="*/ 900112 h 963140"/>
                <a:gd name="connsiteX7" fmla="*/ 1257300 w 1952625"/>
                <a:gd name="connsiteY7" fmla="*/ 819150 h 963140"/>
                <a:gd name="connsiteX8" fmla="*/ 1290637 w 1952625"/>
                <a:gd name="connsiteY8" fmla="*/ 814387 h 963140"/>
                <a:gd name="connsiteX9" fmla="*/ 1445418 w 1952625"/>
                <a:gd name="connsiteY9" fmla="*/ 869156 h 963140"/>
                <a:gd name="connsiteX10" fmla="*/ 1535905 w 1952625"/>
                <a:gd name="connsiteY10" fmla="*/ 852488 h 963140"/>
                <a:gd name="connsiteX11" fmla="*/ 1564481 w 1952625"/>
                <a:gd name="connsiteY11" fmla="*/ 816768 h 963140"/>
                <a:gd name="connsiteX12" fmla="*/ 1566862 w 1952625"/>
                <a:gd name="connsiteY12" fmla="*/ 795337 h 963140"/>
                <a:gd name="connsiteX13" fmla="*/ 1564481 w 1952625"/>
                <a:gd name="connsiteY13" fmla="*/ 788193 h 963140"/>
                <a:gd name="connsiteX14" fmla="*/ 1554956 w 1952625"/>
                <a:gd name="connsiteY14" fmla="*/ 740568 h 963140"/>
                <a:gd name="connsiteX15" fmla="*/ 1571625 w 1952625"/>
                <a:gd name="connsiteY15" fmla="*/ 719137 h 963140"/>
                <a:gd name="connsiteX16" fmla="*/ 1612106 w 1952625"/>
                <a:gd name="connsiteY16" fmla="*/ 716756 h 963140"/>
                <a:gd name="connsiteX17" fmla="*/ 1819275 w 1952625"/>
                <a:gd name="connsiteY17" fmla="*/ 766762 h 963140"/>
                <a:gd name="connsiteX18" fmla="*/ 1885950 w 1952625"/>
                <a:gd name="connsiteY18" fmla="*/ 762000 h 963140"/>
                <a:gd name="connsiteX19" fmla="*/ 1878806 w 1952625"/>
                <a:gd name="connsiteY19" fmla="*/ 700087 h 963140"/>
                <a:gd name="connsiteX20" fmla="*/ 1807368 w 1952625"/>
                <a:gd name="connsiteY20" fmla="*/ 619125 h 963140"/>
                <a:gd name="connsiteX21" fmla="*/ 1757362 w 1952625"/>
                <a:gd name="connsiteY21" fmla="*/ 581025 h 963140"/>
                <a:gd name="connsiteX22" fmla="*/ 1754981 w 1952625"/>
                <a:gd name="connsiteY22" fmla="*/ 552450 h 963140"/>
                <a:gd name="connsiteX23" fmla="*/ 1835943 w 1952625"/>
                <a:gd name="connsiteY23" fmla="*/ 478631 h 963140"/>
                <a:gd name="connsiteX24" fmla="*/ 1876425 w 1952625"/>
                <a:gd name="connsiteY24" fmla="*/ 407193 h 963140"/>
                <a:gd name="connsiteX25" fmla="*/ 1952625 w 1952625"/>
                <a:gd name="connsiteY25" fmla="*/ 342900 h 963140"/>
                <a:gd name="connsiteX26" fmla="*/ 1940718 w 1952625"/>
                <a:gd name="connsiteY26" fmla="*/ 233362 h 963140"/>
                <a:gd name="connsiteX27" fmla="*/ 1876425 w 1952625"/>
                <a:gd name="connsiteY27" fmla="*/ 126206 h 963140"/>
                <a:gd name="connsiteX28" fmla="*/ 1859756 w 1952625"/>
                <a:gd name="connsiteY28" fmla="*/ 102393 h 963140"/>
                <a:gd name="connsiteX29" fmla="*/ 1790700 w 1952625"/>
                <a:gd name="connsiteY29" fmla="*/ 0 h 963140"/>
                <a:gd name="connsiteX30" fmla="*/ 1569243 w 1952625"/>
                <a:gd name="connsiteY30" fmla="*/ 85725 h 963140"/>
                <a:gd name="connsiteX31" fmla="*/ 1459706 w 1952625"/>
                <a:gd name="connsiteY31" fmla="*/ 119062 h 963140"/>
                <a:gd name="connsiteX32" fmla="*/ 1376362 w 1952625"/>
                <a:gd name="connsiteY32" fmla="*/ 147637 h 963140"/>
                <a:gd name="connsiteX33" fmla="*/ 1123950 w 1952625"/>
                <a:gd name="connsiteY33" fmla="*/ 264318 h 963140"/>
                <a:gd name="connsiteX34" fmla="*/ 726281 w 1952625"/>
                <a:gd name="connsiteY34" fmla="*/ 235743 h 963140"/>
                <a:gd name="connsiteX35" fmla="*/ 561975 w 1952625"/>
                <a:gd name="connsiteY35" fmla="*/ 266700 h 963140"/>
                <a:gd name="connsiteX36" fmla="*/ 319087 w 1952625"/>
                <a:gd name="connsiteY36" fmla="*/ 273843 h 963140"/>
                <a:gd name="connsiteX37" fmla="*/ 140493 w 1952625"/>
                <a:gd name="connsiteY37" fmla="*/ 269081 h 963140"/>
                <a:gd name="connsiteX38" fmla="*/ 0 w 1952625"/>
                <a:gd name="connsiteY38" fmla="*/ 254793 h 963140"/>
                <a:gd name="connsiteX0" fmla="*/ 0 w 1952625"/>
                <a:gd name="connsiteY0" fmla="*/ 254793 h 963140"/>
                <a:gd name="connsiteX1" fmla="*/ 278606 w 1952625"/>
                <a:gd name="connsiteY1" fmla="*/ 495300 h 963140"/>
                <a:gd name="connsiteX2" fmla="*/ 650081 w 1952625"/>
                <a:gd name="connsiteY2" fmla="*/ 733425 h 963140"/>
                <a:gd name="connsiteX3" fmla="*/ 966787 w 1952625"/>
                <a:gd name="connsiteY3" fmla="*/ 876300 h 963140"/>
                <a:gd name="connsiteX4" fmla="*/ 1183481 w 1952625"/>
                <a:gd name="connsiteY4" fmla="*/ 952500 h 963140"/>
                <a:gd name="connsiteX5" fmla="*/ 1233487 w 1952625"/>
                <a:gd name="connsiteY5" fmla="*/ 954881 h 963140"/>
                <a:gd name="connsiteX6" fmla="*/ 1269206 w 1952625"/>
                <a:gd name="connsiteY6" fmla="*/ 900112 h 963140"/>
                <a:gd name="connsiteX7" fmla="*/ 1257300 w 1952625"/>
                <a:gd name="connsiteY7" fmla="*/ 819150 h 963140"/>
                <a:gd name="connsiteX8" fmla="*/ 1290637 w 1952625"/>
                <a:gd name="connsiteY8" fmla="*/ 814387 h 963140"/>
                <a:gd name="connsiteX9" fmla="*/ 1445418 w 1952625"/>
                <a:gd name="connsiteY9" fmla="*/ 869156 h 963140"/>
                <a:gd name="connsiteX10" fmla="*/ 1535905 w 1952625"/>
                <a:gd name="connsiteY10" fmla="*/ 852488 h 963140"/>
                <a:gd name="connsiteX11" fmla="*/ 1564481 w 1952625"/>
                <a:gd name="connsiteY11" fmla="*/ 816768 h 963140"/>
                <a:gd name="connsiteX12" fmla="*/ 1566862 w 1952625"/>
                <a:gd name="connsiteY12" fmla="*/ 795337 h 963140"/>
                <a:gd name="connsiteX13" fmla="*/ 1564481 w 1952625"/>
                <a:gd name="connsiteY13" fmla="*/ 788193 h 963140"/>
                <a:gd name="connsiteX14" fmla="*/ 1554956 w 1952625"/>
                <a:gd name="connsiteY14" fmla="*/ 740568 h 963140"/>
                <a:gd name="connsiteX15" fmla="*/ 1571625 w 1952625"/>
                <a:gd name="connsiteY15" fmla="*/ 719137 h 963140"/>
                <a:gd name="connsiteX16" fmla="*/ 1612106 w 1952625"/>
                <a:gd name="connsiteY16" fmla="*/ 716756 h 963140"/>
                <a:gd name="connsiteX17" fmla="*/ 1819275 w 1952625"/>
                <a:gd name="connsiteY17" fmla="*/ 766762 h 963140"/>
                <a:gd name="connsiteX18" fmla="*/ 1885950 w 1952625"/>
                <a:gd name="connsiteY18" fmla="*/ 762000 h 963140"/>
                <a:gd name="connsiteX19" fmla="*/ 1878806 w 1952625"/>
                <a:gd name="connsiteY19" fmla="*/ 700087 h 963140"/>
                <a:gd name="connsiteX20" fmla="*/ 1807368 w 1952625"/>
                <a:gd name="connsiteY20" fmla="*/ 619125 h 963140"/>
                <a:gd name="connsiteX21" fmla="*/ 1757362 w 1952625"/>
                <a:gd name="connsiteY21" fmla="*/ 581025 h 963140"/>
                <a:gd name="connsiteX22" fmla="*/ 1754981 w 1952625"/>
                <a:gd name="connsiteY22" fmla="*/ 552450 h 963140"/>
                <a:gd name="connsiteX23" fmla="*/ 1835943 w 1952625"/>
                <a:gd name="connsiteY23" fmla="*/ 478631 h 963140"/>
                <a:gd name="connsiteX24" fmla="*/ 1876425 w 1952625"/>
                <a:gd name="connsiteY24" fmla="*/ 407193 h 963140"/>
                <a:gd name="connsiteX25" fmla="*/ 1952625 w 1952625"/>
                <a:gd name="connsiteY25" fmla="*/ 342900 h 963140"/>
                <a:gd name="connsiteX26" fmla="*/ 1940718 w 1952625"/>
                <a:gd name="connsiteY26" fmla="*/ 233362 h 963140"/>
                <a:gd name="connsiteX27" fmla="*/ 1876425 w 1952625"/>
                <a:gd name="connsiteY27" fmla="*/ 126206 h 963140"/>
                <a:gd name="connsiteX28" fmla="*/ 1859756 w 1952625"/>
                <a:gd name="connsiteY28" fmla="*/ 102393 h 963140"/>
                <a:gd name="connsiteX29" fmla="*/ 1790700 w 1952625"/>
                <a:gd name="connsiteY29" fmla="*/ 0 h 963140"/>
                <a:gd name="connsiteX30" fmla="*/ 1569243 w 1952625"/>
                <a:gd name="connsiteY30" fmla="*/ 85725 h 963140"/>
                <a:gd name="connsiteX31" fmla="*/ 1459706 w 1952625"/>
                <a:gd name="connsiteY31" fmla="*/ 119062 h 963140"/>
                <a:gd name="connsiteX32" fmla="*/ 1376362 w 1952625"/>
                <a:gd name="connsiteY32" fmla="*/ 147637 h 963140"/>
                <a:gd name="connsiteX33" fmla="*/ 1123950 w 1952625"/>
                <a:gd name="connsiteY33" fmla="*/ 264318 h 963140"/>
                <a:gd name="connsiteX34" fmla="*/ 726281 w 1952625"/>
                <a:gd name="connsiteY34" fmla="*/ 235743 h 963140"/>
                <a:gd name="connsiteX35" fmla="*/ 561975 w 1952625"/>
                <a:gd name="connsiteY35" fmla="*/ 266700 h 963140"/>
                <a:gd name="connsiteX36" fmla="*/ 319087 w 1952625"/>
                <a:gd name="connsiteY36" fmla="*/ 273843 h 963140"/>
                <a:gd name="connsiteX37" fmla="*/ 140493 w 1952625"/>
                <a:gd name="connsiteY37" fmla="*/ 269081 h 963140"/>
                <a:gd name="connsiteX38" fmla="*/ 0 w 1952625"/>
                <a:gd name="connsiteY38" fmla="*/ 254793 h 963140"/>
                <a:gd name="connsiteX0" fmla="*/ 0 w 1952625"/>
                <a:gd name="connsiteY0" fmla="*/ 254793 h 963140"/>
                <a:gd name="connsiteX1" fmla="*/ 278606 w 1952625"/>
                <a:gd name="connsiteY1" fmla="*/ 495300 h 963140"/>
                <a:gd name="connsiteX2" fmla="*/ 650081 w 1952625"/>
                <a:gd name="connsiteY2" fmla="*/ 733425 h 963140"/>
                <a:gd name="connsiteX3" fmla="*/ 966787 w 1952625"/>
                <a:gd name="connsiteY3" fmla="*/ 876300 h 963140"/>
                <a:gd name="connsiteX4" fmla="*/ 1183481 w 1952625"/>
                <a:gd name="connsiteY4" fmla="*/ 952500 h 963140"/>
                <a:gd name="connsiteX5" fmla="*/ 1233487 w 1952625"/>
                <a:gd name="connsiteY5" fmla="*/ 954881 h 963140"/>
                <a:gd name="connsiteX6" fmla="*/ 1269206 w 1952625"/>
                <a:gd name="connsiteY6" fmla="*/ 900112 h 963140"/>
                <a:gd name="connsiteX7" fmla="*/ 1257300 w 1952625"/>
                <a:gd name="connsiteY7" fmla="*/ 819150 h 963140"/>
                <a:gd name="connsiteX8" fmla="*/ 1290637 w 1952625"/>
                <a:gd name="connsiteY8" fmla="*/ 814387 h 963140"/>
                <a:gd name="connsiteX9" fmla="*/ 1445418 w 1952625"/>
                <a:gd name="connsiteY9" fmla="*/ 869156 h 963140"/>
                <a:gd name="connsiteX10" fmla="*/ 1535905 w 1952625"/>
                <a:gd name="connsiteY10" fmla="*/ 852488 h 963140"/>
                <a:gd name="connsiteX11" fmla="*/ 1564481 w 1952625"/>
                <a:gd name="connsiteY11" fmla="*/ 816768 h 963140"/>
                <a:gd name="connsiteX12" fmla="*/ 1566862 w 1952625"/>
                <a:gd name="connsiteY12" fmla="*/ 795337 h 963140"/>
                <a:gd name="connsiteX13" fmla="*/ 1564481 w 1952625"/>
                <a:gd name="connsiteY13" fmla="*/ 788193 h 963140"/>
                <a:gd name="connsiteX14" fmla="*/ 1554956 w 1952625"/>
                <a:gd name="connsiteY14" fmla="*/ 740568 h 963140"/>
                <a:gd name="connsiteX15" fmla="*/ 1571625 w 1952625"/>
                <a:gd name="connsiteY15" fmla="*/ 719137 h 963140"/>
                <a:gd name="connsiteX16" fmla="*/ 1612106 w 1952625"/>
                <a:gd name="connsiteY16" fmla="*/ 716756 h 963140"/>
                <a:gd name="connsiteX17" fmla="*/ 1819275 w 1952625"/>
                <a:gd name="connsiteY17" fmla="*/ 766762 h 963140"/>
                <a:gd name="connsiteX18" fmla="*/ 1885950 w 1952625"/>
                <a:gd name="connsiteY18" fmla="*/ 762000 h 963140"/>
                <a:gd name="connsiteX19" fmla="*/ 1878806 w 1952625"/>
                <a:gd name="connsiteY19" fmla="*/ 700087 h 963140"/>
                <a:gd name="connsiteX20" fmla="*/ 1807368 w 1952625"/>
                <a:gd name="connsiteY20" fmla="*/ 619125 h 963140"/>
                <a:gd name="connsiteX21" fmla="*/ 1757362 w 1952625"/>
                <a:gd name="connsiteY21" fmla="*/ 581025 h 963140"/>
                <a:gd name="connsiteX22" fmla="*/ 1754981 w 1952625"/>
                <a:gd name="connsiteY22" fmla="*/ 552450 h 963140"/>
                <a:gd name="connsiteX23" fmla="*/ 1835943 w 1952625"/>
                <a:gd name="connsiteY23" fmla="*/ 478631 h 963140"/>
                <a:gd name="connsiteX24" fmla="*/ 1876425 w 1952625"/>
                <a:gd name="connsiteY24" fmla="*/ 407193 h 963140"/>
                <a:gd name="connsiteX25" fmla="*/ 1952625 w 1952625"/>
                <a:gd name="connsiteY25" fmla="*/ 342900 h 963140"/>
                <a:gd name="connsiteX26" fmla="*/ 1940718 w 1952625"/>
                <a:gd name="connsiteY26" fmla="*/ 233362 h 963140"/>
                <a:gd name="connsiteX27" fmla="*/ 1876425 w 1952625"/>
                <a:gd name="connsiteY27" fmla="*/ 126206 h 963140"/>
                <a:gd name="connsiteX28" fmla="*/ 1859756 w 1952625"/>
                <a:gd name="connsiteY28" fmla="*/ 102393 h 963140"/>
                <a:gd name="connsiteX29" fmla="*/ 1790700 w 1952625"/>
                <a:gd name="connsiteY29" fmla="*/ 0 h 963140"/>
                <a:gd name="connsiteX30" fmla="*/ 1569243 w 1952625"/>
                <a:gd name="connsiteY30" fmla="*/ 85725 h 963140"/>
                <a:gd name="connsiteX31" fmla="*/ 1459706 w 1952625"/>
                <a:gd name="connsiteY31" fmla="*/ 119062 h 963140"/>
                <a:gd name="connsiteX32" fmla="*/ 1376362 w 1952625"/>
                <a:gd name="connsiteY32" fmla="*/ 147637 h 963140"/>
                <a:gd name="connsiteX33" fmla="*/ 1123950 w 1952625"/>
                <a:gd name="connsiteY33" fmla="*/ 264318 h 963140"/>
                <a:gd name="connsiteX34" fmla="*/ 726281 w 1952625"/>
                <a:gd name="connsiteY34" fmla="*/ 235743 h 963140"/>
                <a:gd name="connsiteX35" fmla="*/ 561975 w 1952625"/>
                <a:gd name="connsiteY35" fmla="*/ 266700 h 963140"/>
                <a:gd name="connsiteX36" fmla="*/ 319087 w 1952625"/>
                <a:gd name="connsiteY36" fmla="*/ 273843 h 963140"/>
                <a:gd name="connsiteX37" fmla="*/ 140493 w 1952625"/>
                <a:gd name="connsiteY37" fmla="*/ 269081 h 963140"/>
                <a:gd name="connsiteX38" fmla="*/ 0 w 1952625"/>
                <a:gd name="connsiteY38" fmla="*/ 254793 h 963140"/>
                <a:gd name="connsiteX0" fmla="*/ 0 w 1952625"/>
                <a:gd name="connsiteY0" fmla="*/ 254793 h 963140"/>
                <a:gd name="connsiteX1" fmla="*/ 278606 w 1952625"/>
                <a:gd name="connsiteY1" fmla="*/ 495300 h 963140"/>
                <a:gd name="connsiteX2" fmla="*/ 650081 w 1952625"/>
                <a:gd name="connsiteY2" fmla="*/ 733425 h 963140"/>
                <a:gd name="connsiteX3" fmla="*/ 966787 w 1952625"/>
                <a:gd name="connsiteY3" fmla="*/ 876300 h 963140"/>
                <a:gd name="connsiteX4" fmla="*/ 1183481 w 1952625"/>
                <a:gd name="connsiteY4" fmla="*/ 952500 h 963140"/>
                <a:gd name="connsiteX5" fmla="*/ 1233487 w 1952625"/>
                <a:gd name="connsiteY5" fmla="*/ 954881 h 963140"/>
                <a:gd name="connsiteX6" fmla="*/ 1269206 w 1952625"/>
                <a:gd name="connsiteY6" fmla="*/ 900112 h 963140"/>
                <a:gd name="connsiteX7" fmla="*/ 1257300 w 1952625"/>
                <a:gd name="connsiteY7" fmla="*/ 819150 h 963140"/>
                <a:gd name="connsiteX8" fmla="*/ 1290637 w 1952625"/>
                <a:gd name="connsiteY8" fmla="*/ 814387 h 963140"/>
                <a:gd name="connsiteX9" fmla="*/ 1445418 w 1952625"/>
                <a:gd name="connsiteY9" fmla="*/ 869156 h 963140"/>
                <a:gd name="connsiteX10" fmla="*/ 1535905 w 1952625"/>
                <a:gd name="connsiteY10" fmla="*/ 852488 h 963140"/>
                <a:gd name="connsiteX11" fmla="*/ 1564481 w 1952625"/>
                <a:gd name="connsiteY11" fmla="*/ 816768 h 963140"/>
                <a:gd name="connsiteX12" fmla="*/ 1566862 w 1952625"/>
                <a:gd name="connsiteY12" fmla="*/ 795337 h 963140"/>
                <a:gd name="connsiteX13" fmla="*/ 1564481 w 1952625"/>
                <a:gd name="connsiteY13" fmla="*/ 788193 h 963140"/>
                <a:gd name="connsiteX14" fmla="*/ 1554956 w 1952625"/>
                <a:gd name="connsiteY14" fmla="*/ 740568 h 963140"/>
                <a:gd name="connsiteX15" fmla="*/ 1571625 w 1952625"/>
                <a:gd name="connsiteY15" fmla="*/ 719137 h 963140"/>
                <a:gd name="connsiteX16" fmla="*/ 1612106 w 1952625"/>
                <a:gd name="connsiteY16" fmla="*/ 716756 h 963140"/>
                <a:gd name="connsiteX17" fmla="*/ 1819275 w 1952625"/>
                <a:gd name="connsiteY17" fmla="*/ 766762 h 963140"/>
                <a:gd name="connsiteX18" fmla="*/ 1885950 w 1952625"/>
                <a:gd name="connsiteY18" fmla="*/ 762000 h 963140"/>
                <a:gd name="connsiteX19" fmla="*/ 1878806 w 1952625"/>
                <a:gd name="connsiteY19" fmla="*/ 700087 h 963140"/>
                <a:gd name="connsiteX20" fmla="*/ 1807368 w 1952625"/>
                <a:gd name="connsiteY20" fmla="*/ 619125 h 963140"/>
                <a:gd name="connsiteX21" fmla="*/ 1757362 w 1952625"/>
                <a:gd name="connsiteY21" fmla="*/ 581025 h 963140"/>
                <a:gd name="connsiteX22" fmla="*/ 1754981 w 1952625"/>
                <a:gd name="connsiteY22" fmla="*/ 552450 h 963140"/>
                <a:gd name="connsiteX23" fmla="*/ 1835943 w 1952625"/>
                <a:gd name="connsiteY23" fmla="*/ 478631 h 963140"/>
                <a:gd name="connsiteX24" fmla="*/ 1876425 w 1952625"/>
                <a:gd name="connsiteY24" fmla="*/ 407193 h 963140"/>
                <a:gd name="connsiteX25" fmla="*/ 1952625 w 1952625"/>
                <a:gd name="connsiteY25" fmla="*/ 342900 h 963140"/>
                <a:gd name="connsiteX26" fmla="*/ 1940718 w 1952625"/>
                <a:gd name="connsiteY26" fmla="*/ 233362 h 963140"/>
                <a:gd name="connsiteX27" fmla="*/ 1876425 w 1952625"/>
                <a:gd name="connsiteY27" fmla="*/ 126206 h 963140"/>
                <a:gd name="connsiteX28" fmla="*/ 1859756 w 1952625"/>
                <a:gd name="connsiteY28" fmla="*/ 102393 h 963140"/>
                <a:gd name="connsiteX29" fmla="*/ 1790700 w 1952625"/>
                <a:gd name="connsiteY29" fmla="*/ 0 h 963140"/>
                <a:gd name="connsiteX30" fmla="*/ 1569243 w 1952625"/>
                <a:gd name="connsiteY30" fmla="*/ 85725 h 963140"/>
                <a:gd name="connsiteX31" fmla="*/ 1459706 w 1952625"/>
                <a:gd name="connsiteY31" fmla="*/ 119062 h 963140"/>
                <a:gd name="connsiteX32" fmla="*/ 1376362 w 1952625"/>
                <a:gd name="connsiteY32" fmla="*/ 147637 h 963140"/>
                <a:gd name="connsiteX33" fmla="*/ 1123950 w 1952625"/>
                <a:gd name="connsiteY33" fmla="*/ 264318 h 963140"/>
                <a:gd name="connsiteX34" fmla="*/ 726281 w 1952625"/>
                <a:gd name="connsiteY34" fmla="*/ 235743 h 963140"/>
                <a:gd name="connsiteX35" fmla="*/ 561975 w 1952625"/>
                <a:gd name="connsiteY35" fmla="*/ 266700 h 963140"/>
                <a:gd name="connsiteX36" fmla="*/ 319087 w 1952625"/>
                <a:gd name="connsiteY36" fmla="*/ 273843 h 963140"/>
                <a:gd name="connsiteX37" fmla="*/ 140493 w 1952625"/>
                <a:gd name="connsiteY37" fmla="*/ 269081 h 963140"/>
                <a:gd name="connsiteX38" fmla="*/ 0 w 1952625"/>
                <a:gd name="connsiteY38" fmla="*/ 254793 h 963140"/>
                <a:gd name="connsiteX0" fmla="*/ 0 w 1952625"/>
                <a:gd name="connsiteY0" fmla="*/ 254793 h 963140"/>
                <a:gd name="connsiteX1" fmla="*/ 278606 w 1952625"/>
                <a:gd name="connsiteY1" fmla="*/ 495300 h 963140"/>
                <a:gd name="connsiteX2" fmla="*/ 650081 w 1952625"/>
                <a:gd name="connsiteY2" fmla="*/ 733425 h 963140"/>
                <a:gd name="connsiteX3" fmla="*/ 966787 w 1952625"/>
                <a:gd name="connsiteY3" fmla="*/ 876300 h 963140"/>
                <a:gd name="connsiteX4" fmla="*/ 1183481 w 1952625"/>
                <a:gd name="connsiteY4" fmla="*/ 952500 h 963140"/>
                <a:gd name="connsiteX5" fmla="*/ 1233487 w 1952625"/>
                <a:gd name="connsiteY5" fmla="*/ 954881 h 963140"/>
                <a:gd name="connsiteX6" fmla="*/ 1269206 w 1952625"/>
                <a:gd name="connsiteY6" fmla="*/ 900112 h 963140"/>
                <a:gd name="connsiteX7" fmla="*/ 1257300 w 1952625"/>
                <a:gd name="connsiteY7" fmla="*/ 819150 h 963140"/>
                <a:gd name="connsiteX8" fmla="*/ 1290637 w 1952625"/>
                <a:gd name="connsiteY8" fmla="*/ 814387 h 963140"/>
                <a:gd name="connsiteX9" fmla="*/ 1445418 w 1952625"/>
                <a:gd name="connsiteY9" fmla="*/ 869156 h 963140"/>
                <a:gd name="connsiteX10" fmla="*/ 1535905 w 1952625"/>
                <a:gd name="connsiteY10" fmla="*/ 852488 h 963140"/>
                <a:gd name="connsiteX11" fmla="*/ 1564481 w 1952625"/>
                <a:gd name="connsiteY11" fmla="*/ 816768 h 963140"/>
                <a:gd name="connsiteX12" fmla="*/ 1566862 w 1952625"/>
                <a:gd name="connsiteY12" fmla="*/ 795337 h 963140"/>
                <a:gd name="connsiteX13" fmla="*/ 1564481 w 1952625"/>
                <a:gd name="connsiteY13" fmla="*/ 788193 h 963140"/>
                <a:gd name="connsiteX14" fmla="*/ 1554956 w 1952625"/>
                <a:gd name="connsiteY14" fmla="*/ 740568 h 963140"/>
                <a:gd name="connsiteX15" fmla="*/ 1571625 w 1952625"/>
                <a:gd name="connsiteY15" fmla="*/ 719137 h 963140"/>
                <a:gd name="connsiteX16" fmla="*/ 1612106 w 1952625"/>
                <a:gd name="connsiteY16" fmla="*/ 716756 h 963140"/>
                <a:gd name="connsiteX17" fmla="*/ 1819275 w 1952625"/>
                <a:gd name="connsiteY17" fmla="*/ 766762 h 963140"/>
                <a:gd name="connsiteX18" fmla="*/ 1885950 w 1952625"/>
                <a:gd name="connsiteY18" fmla="*/ 762000 h 963140"/>
                <a:gd name="connsiteX19" fmla="*/ 1878806 w 1952625"/>
                <a:gd name="connsiteY19" fmla="*/ 700087 h 963140"/>
                <a:gd name="connsiteX20" fmla="*/ 1807368 w 1952625"/>
                <a:gd name="connsiteY20" fmla="*/ 619125 h 963140"/>
                <a:gd name="connsiteX21" fmla="*/ 1757362 w 1952625"/>
                <a:gd name="connsiteY21" fmla="*/ 581025 h 963140"/>
                <a:gd name="connsiteX22" fmla="*/ 1754981 w 1952625"/>
                <a:gd name="connsiteY22" fmla="*/ 552450 h 963140"/>
                <a:gd name="connsiteX23" fmla="*/ 1835943 w 1952625"/>
                <a:gd name="connsiteY23" fmla="*/ 478631 h 963140"/>
                <a:gd name="connsiteX24" fmla="*/ 1876425 w 1952625"/>
                <a:gd name="connsiteY24" fmla="*/ 407193 h 963140"/>
                <a:gd name="connsiteX25" fmla="*/ 1952625 w 1952625"/>
                <a:gd name="connsiteY25" fmla="*/ 342900 h 963140"/>
                <a:gd name="connsiteX26" fmla="*/ 1940718 w 1952625"/>
                <a:gd name="connsiteY26" fmla="*/ 233362 h 963140"/>
                <a:gd name="connsiteX27" fmla="*/ 1876425 w 1952625"/>
                <a:gd name="connsiteY27" fmla="*/ 126206 h 963140"/>
                <a:gd name="connsiteX28" fmla="*/ 1859756 w 1952625"/>
                <a:gd name="connsiteY28" fmla="*/ 102393 h 963140"/>
                <a:gd name="connsiteX29" fmla="*/ 1790700 w 1952625"/>
                <a:gd name="connsiteY29" fmla="*/ 0 h 963140"/>
                <a:gd name="connsiteX30" fmla="*/ 1569243 w 1952625"/>
                <a:gd name="connsiteY30" fmla="*/ 85725 h 963140"/>
                <a:gd name="connsiteX31" fmla="*/ 1459706 w 1952625"/>
                <a:gd name="connsiteY31" fmla="*/ 119062 h 963140"/>
                <a:gd name="connsiteX32" fmla="*/ 1376362 w 1952625"/>
                <a:gd name="connsiteY32" fmla="*/ 147637 h 963140"/>
                <a:gd name="connsiteX33" fmla="*/ 1123950 w 1952625"/>
                <a:gd name="connsiteY33" fmla="*/ 264318 h 963140"/>
                <a:gd name="connsiteX34" fmla="*/ 726281 w 1952625"/>
                <a:gd name="connsiteY34" fmla="*/ 235743 h 963140"/>
                <a:gd name="connsiteX35" fmla="*/ 561975 w 1952625"/>
                <a:gd name="connsiteY35" fmla="*/ 266700 h 963140"/>
                <a:gd name="connsiteX36" fmla="*/ 319087 w 1952625"/>
                <a:gd name="connsiteY36" fmla="*/ 273843 h 963140"/>
                <a:gd name="connsiteX37" fmla="*/ 140493 w 1952625"/>
                <a:gd name="connsiteY37" fmla="*/ 269081 h 963140"/>
                <a:gd name="connsiteX38" fmla="*/ 0 w 1952625"/>
                <a:gd name="connsiteY38" fmla="*/ 254793 h 963140"/>
                <a:gd name="connsiteX0" fmla="*/ 0 w 1952625"/>
                <a:gd name="connsiteY0" fmla="*/ 254793 h 963140"/>
                <a:gd name="connsiteX1" fmla="*/ 278606 w 1952625"/>
                <a:gd name="connsiteY1" fmla="*/ 495300 h 963140"/>
                <a:gd name="connsiteX2" fmla="*/ 650081 w 1952625"/>
                <a:gd name="connsiteY2" fmla="*/ 733425 h 963140"/>
                <a:gd name="connsiteX3" fmla="*/ 966787 w 1952625"/>
                <a:gd name="connsiteY3" fmla="*/ 876300 h 963140"/>
                <a:gd name="connsiteX4" fmla="*/ 1183481 w 1952625"/>
                <a:gd name="connsiteY4" fmla="*/ 952500 h 963140"/>
                <a:gd name="connsiteX5" fmla="*/ 1233487 w 1952625"/>
                <a:gd name="connsiteY5" fmla="*/ 954881 h 963140"/>
                <a:gd name="connsiteX6" fmla="*/ 1269206 w 1952625"/>
                <a:gd name="connsiteY6" fmla="*/ 900112 h 963140"/>
                <a:gd name="connsiteX7" fmla="*/ 1257300 w 1952625"/>
                <a:gd name="connsiteY7" fmla="*/ 819150 h 963140"/>
                <a:gd name="connsiteX8" fmla="*/ 1290637 w 1952625"/>
                <a:gd name="connsiteY8" fmla="*/ 814387 h 963140"/>
                <a:gd name="connsiteX9" fmla="*/ 1445418 w 1952625"/>
                <a:gd name="connsiteY9" fmla="*/ 869156 h 963140"/>
                <a:gd name="connsiteX10" fmla="*/ 1535905 w 1952625"/>
                <a:gd name="connsiteY10" fmla="*/ 852488 h 963140"/>
                <a:gd name="connsiteX11" fmla="*/ 1564481 w 1952625"/>
                <a:gd name="connsiteY11" fmla="*/ 816768 h 963140"/>
                <a:gd name="connsiteX12" fmla="*/ 1566862 w 1952625"/>
                <a:gd name="connsiteY12" fmla="*/ 795337 h 963140"/>
                <a:gd name="connsiteX13" fmla="*/ 1564481 w 1952625"/>
                <a:gd name="connsiteY13" fmla="*/ 788193 h 963140"/>
                <a:gd name="connsiteX14" fmla="*/ 1554956 w 1952625"/>
                <a:gd name="connsiteY14" fmla="*/ 740568 h 963140"/>
                <a:gd name="connsiteX15" fmla="*/ 1571625 w 1952625"/>
                <a:gd name="connsiteY15" fmla="*/ 719137 h 963140"/>
                <a:gd name="connsiteX16" fmla="*/ 1612106 w 1952625"/>
                <a:gd name="connsiteY16" fmla="*/ 716756 h 963140"/>
                <a:gd name="connsiteX17" fmla="*/ 1819275 w 1952625"/>
                <a:gd name="connsiteY17" fmla="*/ 766762 h 963140"/>
                <a:gd name="connsiteX18" fmla="*/ 1885950 w 1952625"/>
                <a:gd name="connsiteY18" fmla="*/ 762000 h 963140"/>
                <a:gd name="connsiteX19" fmla="*/ 1878806 w 1952625"/>
                <a:gd name="connsiteY19" fmla="*/ 700087 h 963140"/>
                <a:gd name="connsiteX20" fmla="*/ 1807368 w 1952625"/>
                <a:gd name="connsiteY20" fmla="*/ 619125 h 963140"/>
                <a:gd name="connsiteX21" fmla="*/ 1757362 w 1952625"/>
                <a:gd name="connsiteY21" fmla="*/ 581025 h 963140"/>
                <a:gd name="connsiteX22" fmla="*/ 1754981 w 1952625"/>
                <a:gd name="connsiteY22" fmla="*/ 552450 h 963140"/>
                <a:gd name="connsiteX23" fmla="*/ 1835943 w 1952625"/>
                <a:gd name="connsiteY23" fmla="*/ 478631 h 963140"/>
                <a:gd name="connsiteX24" fmla="*/ 1876425 w 1952625"/>
                <a:gd name="connsiteY24" fmla="*/ 407193 h 963140"/>
                <a:gd name="connsiteX25" fmla="*/ 1952625 w 1952625"/>
                <a:gd name="connsiteY25" fmla="*/ 342900 h 963140"/>
                <a:gd name="connsiteX26" fmla="*/ 1940718 w 1952625"/>
                <a:gd name="connsiteY26" fmla="*/ 233362 h 963140"/>
                <a:gd name="connsiteX27" fmla="*/ 1876425 w 1952625"/>
                <a:gd name="connsiteY27" fmla="*/ 126206 h 963140"/>
                <a:gd name="connsiteX28" fmla="*/ 1859756 w 1952625"/>
                <a:gd name="connsiteY28" fmla="*/ 102393 h 963140"/>
                <a:gd name="connsiteX29" fmla="*/ 1790700 w 1952625"/>
                <a:gd name="connsiteY29" fmla="*/ 0 h 963140"/>
                <a:gd name="connsiteX30" fmla="*/ 1569243 w 1952625"/>
                <a:gd name="connsiteY30" fmla="*/ 85725 h 963140"/>
                <a:gd name="connsiteX31" fmla="*/ 1459706 w 1952625"/>
                <a:gd name="connsiteY31" fmla="*/ 119062 h 963140"/>
                <a:gd name="connsiteX32" fmla="*/ 1376362 w 1952625"/>
                <a:gd name="connsiteY32" fmla="*/ 147637 h 963140"/>
                <a:gd name="connsiteX33" fmla="*/ 1123950 w 1952625"/>
                <a:gd name="connsiteY33" fmla="*/ 264318 h 963140"/>
                <a:gd name="connsiteX34" fmla="*/ 726281 w 1952625"/>
                <a:gd name="connsiteY34" fmla="*/ 235743 h 963140"/>
                <a:gd name="connsiteX35" fmla="*/ 561975 w 1952625"/>
                <a:gd name="connsiteY35" fmla="*/ 266700 h 963140"/>
                <a:gd name="connsiteX36" fmla="*/ 319087 w 1952625"/>
                <a:gd name="connsiteY36" fmla="*/ 273843 h 963140"/>
                <a:gd name="connsiteX37" fmla="*/ 140493 w 1952625"/>
                <a:gd name="connsiteY37" fmla="*/ 269081 h 963140"/>
                <a:gd name="connsiteX38" fmla="*/ 0 w 1952625"/>
                <a:gd name="connsiteY38" fmla="*/ 254793 h 963140"/>
                <a:gd name="connsiteX0" fmla="*/ 0 w 1952625"/>
                <a:gd name="connsiteY0" fmla="*/ 254793 h 963140"/>
                <a:gd name="connsiteX1" fmla="*/ 278606 w 1952625"/>
                <a:gd name="connsiteY1" fmla="*/ 495300 h 963140"/>
                <a:gd name="connsiteX2" fmla="*/ 650081 w 1952625"/>
                <a:gd name="connsiteY2" fmla="*/ 733425 h 963140"/>
                <a:gd name="connsiteX3" fmla="*/ 966787 w 1952625"/>
                <a:gd name="connsiteY3" fmla="*/ 876300 h 963140"/>
                <a:gd name="connsiteX4" fmla="*/ 1183481 w 1952625"/>
                <a:gd name="connsiteY4" fmla="*/ 952500 h 963140"/>
                <a:gd name="connsiteX5" fmla="*/ 1233487 w 1952625"/>
                <a:gd name="connsiteY5" fmla="*/ 954881 h 963140"/>
                <a:gd name="connsiteX6" fmla="*/ 1269206 w 1952625"/>
                <a:gd name="connsiteY6" fmla="*/ 900112 h 963140"/>
                <a:gd name="connsiteX7" fmla="*/ 1257300 w 1952625"/>
                <a:gd name="connsiteY7" fmla="*/ 819150 h 963140"/>
                <a:gd name="connsiteX8" fmla="*/ 1290637 w 1952625"/>
                <a:gd name="connsiteY8" fmla="*/ 814387 h 963140"/>
                <a:gd name="connsiteX9" fmla="*/ 1445418 w 1952625"/>
                <a:gd name="connsiteY9" fmla="*/ 869156 h 963140"/>
                <a:gd name="connsiteX10" fmla="*/ 1535905 w 1952625"/>
                <a:gd name="connsiteY10" fmla="*/ 852488 h 963140"/>
                <a:gd name="connsiteX11" fmla="*/ 1564481 w 1952625"/>
                <a:gd name="connsiteY11" fmla="*/ 816768 h 963140"/>
                <a:gd name="connsiteX12" fmla="*/ 1566862 w 1952625"/>
                <a:gd name="connsiteY12" fmla="*/ 795337 h 963140"/>
                <a:gd name="connsiteX13" fmla="*/ 1564481 w 1952625"/>
                <a:gd name="connsiteY13" fmla="*/ 788193 h 963140"/>
                <a:gd name="connsiteX14" fmla="*/ 1554956 w 1952625"/>
                <a:gd name="connsiteY14" fmla="*/ 740568 h 963140"/>
                <a:gd name="connsiteX15" fmla="*/ 1571625 w 1952625"/>
                <a:gd name="connsiteY15" fmla="*/ 719137 h 963140"/>
                <a:gd name="connsiteX16" fmla="*/ 1612106 w 1952625"/>
                <a:gd name="connsiteY16" fmla="*/ 716756 h 963140"/>
                <a:gd name="connsiteX17" fmla="*/ 1819275 w 1952625"/>
                <a:gd name="connsiteY17" fmla="*/ 766762 h 963140"/>
                <a:gd name="connsiteX18" fmla="*/ 1885950 w 1952625"/>
                <a:gd name="connsiteY18" fmla="*/ 762000 h 963140"/>
                <a:gd name="connsiteX19" fmla="*/ 1878806 w 1952625"/>
                <a:gd name="connsiteY19" fmla="*/ 700087 h 963140"/>
                <a:gd name="connsiteX20" fmla="*/ 1807368 w 1952625"/>
                <a:gd name="connsiteY20" fmla="*/ 619125 h 963140"/>
                <a:gd name="connsiteX21" fmla="*/ 1757362 w 1952625"/>
                <a:gd name="connsiteY21" fmla="*/ 581025 h 963140"/>
                <a:gd name="connsiteX22" fmla="*/ 1754981 w 1952625"/>
                <a:gd name="connsiteY22" fmla="*/ 552450 h 963140"/>
                <a:gd name="connsiteX23" fmla="*/ 1835943 w 1952625"/>
                <a:gd name="connsiteY23" fmla="*/ 478631 h 963140"/>
                <a:gd name="connsiteX24" fmla="*/ 1876425 w 1952625"/>
                <a:gd name="connsiteY24" fmla="*/ 407193 h 963140"/>
                <a:gd name="connsiteX25" fmla="*/ 1952625 w 1952625"/>
                <a:gd name="connsiteY25" fmla="*/ 342900 h 963140"/>
                <a:gd name="connsiteX26" fmla="*/ 1940718 w 1952625"/>
                <a:gd name="connsiteY26" fmla="*/ 233362 h 963140"/>
                <a:gd name="connsiteX27" fmla="*/ 1876425 w 1952625"/>
                <a:gd name="connsiteY27" fmla="*/ 126206 h 963140"/>
                <a:gd name="connsiteX28" fmla="*/ 1859756 w 1952625"/>
                <a:gd name="connsiteY28" fmla="*/ 102393 h 963140"/>
                <a:gd name="connsiteX29" fmla="*/ 1790700 w 1952625"/>
                <a:gd name="connsiteY29" fmla="*/ 0 h 963140"/>
                <a:gd name="connsiteX30" fmla="*/ 1569243 w 1952625"/>
                <a:gd name="connsiteY30" fmla="*/ 85725 h 963140"/>
                <a:gd name="connsiteX31" fmla="*/ 1459706 w 1952625"/>
                <a:gd name="connsiteY31" fmla="*/ 119062 h 963140"/>
                <a:gd name="connsiteX32" fmla="*/ 1376362 w 1952625"/>
                <a:gd name="connsiteY32" fmla="*/ 147637 h 963140"/>
                <a:gd name="connsiteX33" fmla="*/ 1123950 w 1952625"/>
                <a:gd name="connsiteY33" fmla="*/ 264318 h 963140"/>
                <a:gd name="connsiteX34" fmla="*/ 726281 w 1952625"/>
                <a:gd name="connsiteY34" fmla="*/ 235743 h 963140"/>
                <a:gd name="connsiteX35" fmla="*/ 561975 w 1952625"/>
                <a:gd name="connsiteY35" fmla="*/ 266700 h 963140"/>
                <a:gd name="connsiteX36" fmla="*/ 319087 w 1952625"/>
                <a:gd name="connsiteY36" fmla="*/ 273843 h 963140"/>
                <a:gd name="connsiteX37" fmla="*/ 140493 w 1952625"/>
                <a:gd name="connsiteY37" fmla="*/ 269081 h 963140"/>
                <a:gd name="connsiteX38" fmla="*/ 0 w 1952625"/>
                <a:gd name="connsiteY38" fmla="*/ 254793 h 963140"/>
                <a:gd name="connsiteX0" fmla="*/ 0 w 1952625"/>
                <a:gd name="connsiteY0" fmla="*/ 254793 h 963140"/>
                <a:gd name="connsiteX1" fmla="*/ 278606 w 1952625"/>
                <a:gd name="connsiteY1" fmla="*/ 495300 h 963140"/>
                <a:gd name="connsiteX2" fmla="*/ 650081 w 1952625"/>
                <a:gd name="connsiteY2" fmla="*/ 733425 h 963140"/>
                <a:gd name="connsiteX3" fmla="*/ 966787 w 1952625"/>
                <a:gd name="connsiteY3" fmla="*/ 876300 h 963140"/>
                <a:gd name="connsiteX4" fmla="*/ 1183481 w 1952625"/>
                <a:gd name="connsiteY4" fmla="*/ 952500 h 963140"/>
                <a:gd name="connsiteX5" fmla="*/ 1233487 w 1952625"/>
                <a:gd name="connsiteY5" fmla="*/ 954881 h 963140"/>
                <a:gd name="connsiteX6" fmla="*/ 1269206 w 1952625"/>
                <a:gd name="connsiteY6" fmla="*/ 900112 h 963140"/>
                <a:gd name="connsiteX7" fmla="*/ 1257300 w 1952625"/>
                <a:gd name="connsiteY7" fmla="*/ 819150 h 963140"/>
                <a:gd name="connsiteX8" fmla="*/ 1290637 w 1952625"/>
                <a:gd name="connsiteY8" fmla="*/ 814387 h 963140"/>
                <a:gd name="connsiteX9" fmla="*/ 1445418 w 1952625"/>
                <a:gd name="connsiteY9" fmla="*/ 869156 h 963140"/>
                <a:gd name="connsiteX10" fmla="*/ 1535905 w 1952625"/>
                <a:gd name="connsiteY10" fmla="*/ 852488 h 963140"/>
                <a:gd name="connsiteX11" fmla="*/ 1564481 w 1952625"/>
                <a:gd name="connsiteY11" fmla="*/ 816768 h 963140"/>
                <a:gd name="connsiteX12" fmla="*/ 1566862 w 1952625"/>
                <a:gd name="connsiteY12" fmla="*/ 795337 h 963140"/>
                <a:gd name="connsiteX13" fmla="*/ 1564481 w 1952625"/>
                <a:gd name="connsiteY13" fmla="*/ 788193 h 963140"/>
                <a:gd name="connsiteX14" fmla="*/ 1554956 w 1952625"/>
                <a:gd name="connsiteY14" fmla="*/ 740568 h 963140"/>
                <a:gd name="connsiteX15" fmla="*/ 1571625 w 1952625"/>
                <a:gd name="connsiteY15" fmla="*/ 719137 h 963140"/>
                <a:gd name="connsiteX16" fmla="*/ 1612106 w 1952625"/>
                <a:gd name="connsiteY16" fmla="*/ 716756 h 963140"/>
                <a:gd name="connsiteX17" fmla="*/ 1819275 w 1952625"/>
                <a:gd name="connsiteY17" fmla="*/ 766762 h 963140"/>
                <a:gd name="connsiteX18" fmla="*/ 1885950 w 1952625"/>
                <a:gd name="connsiteY18" fmla="*/ 762000 h 963140"/>
                <a:gd name="connsiteX19" fmla="*/ 1878806 w 1952625"/>
                <a:gd name="connsiteY19" fmla="*/ 700087 h 963140"/>
                <a:gd name="connsiteX20" fmla="*/ 1807368 w 1952625"/>
                <a:gd name="connsiteY20" fmla="*/ 619125 h 963140"/>
                <a:gd name="connsiteX21" fmla="*/ 1757362 w 1952625"/>
                <a:gd name="connsiteY21" fmla="*/ 581025 h 963140"/>
                <a:gd name="connsiteX22" fmla="*/ 1754981 w 1952625"/>
                <a:gd name="connsiteY22" fmla="*/ 552450 h 963140"/>
                <a:gd name="connsiteX23" fmla="*/ 1835943 w 1952625"/>
                <a:gd name="connsiteY23" fmla="*/ 478631 h 963140"/>
                <a:gd name="connsiteX24" fmla="*/ 1876425 w 1952625"/>
                <a:gd name="connsiteY24" fmla="*/ 407193 h 963140"/>
                <a:gd name="connsiteX25" fmla="*/ 1952625 w 1952625"/>
                <a:gd name="connsiteY25" fmla="*/ 342900 h 963140"/>
                <a:gd name="connsiteX26" fmla="*/ 1940718 w 1952625"/>
                <a:gd name="connsiteY26" fmla="*/ 233362 h 963140"/>
                <a:gd name="connsiteX27" fmla="*/ 1876425 w 1952625"/>
                <a:gd name="connsiteY27" fmla="*/ 126206 h 963140"/>
                <a:gd name="connsiteX28" fmla="*/ 1859756 w 1952625"/>
                <a:gd name="connsiteY28" fmla="*/ 102393 h 963140"/>
                <a:gd name="connsiteX29" fmla="*/ 1790700 w 1952625"/>
                <a:gd name="connsiteY29" fmla="*/ 0 h 963140"/>
                <a:gd name="connsiteX30" fmla="*/ 1569243 w 1952625"/>
                <a:gd name="connsiteY30" fmla="*/ 85725 h 963140"/>
                <a:gd name="connsiteX31" fmla="*/ 1459706 w 1952625"/>
                <a:gd name="connsiteY31" fmla="*/ 119062 h 963140"/>
                <a:gd name="connsiteX32" fmla="*/ 1376362 w 1952625"/>
                <a:gd name="connsiteY32" fmla="*/ 147637 h 963140"/>
                <a:gd name="connsiteX33" fmla="*/ 1123950 w 1952625"/>
                <a:gd name="connsiteY33" fmla="*/ 264318 h 963140"/>
                <a:gd name="connsiteX34" fmla="*/ 726281 w 1952625"/>
                <a:gd name="connsiteY34" fmla="*/ 235743 h 963140"/>
                <a:gd name="connsiteX35" fmla="*/ 561975 w 1952625"/>
                <a:gd name="connsiteY35" fmla="*/ 266700 h 963140"/>
                <a:gd name="connsiteX36" fmla="*/ 319087 w 1952625"/>
                <a:gd name="connsiteY36" fmla="*/ 273843 h 963140"/>
                <a:gd name="connsiteX37" fmla="*/ 140493 w 1952625"/>
                <a:gd name="connsiteY37" fmla="*/ 269081 h 963140"/>
                <a:gd name="connsiteX38" fmla="*/ 0 w 1952625"/>
                <a:gd name="connsiteY38" fmla="*/ 254793 h 963140"/>
                <a:gd name="connsiteX0" fmla="*/ 0 w 1952625"/>
                <a:gd name="connsiteY0" fmla="*/ 254793 h 963140"/>
                <a:gd name="connsiteX1" fmla="*/ 278606 w 1952625"/>
                <a:gd name="connsiteY1" fmla="*/ 495300 h 963140"/>
                <a:gd name="connsiteX2" fmla="*/ 650081 w 1952625"/>
                <a:gd name="connsiteY2" fmla="*/ 733425 h 963140"/>
                <a:gd name="connsiteX3" fmla="*/ 966787 w 1952625"/>
                <a:gd name="connsiteY3" fmla="*/ 876300 h 963140"/>
                <a:gd name="connsiteX4" fmla="*/ 1183481 w 1952625"/>
                <a:gd name="connsiteY4" fmla="*/ 952500 h 963140"/>
                <a:gd name="connsiteX5" fmla="*/ 1233487 w 1952625"/>
                <a:gd name="connsiteY5" fmla="*/ 954881 h 963140"/>
                <a:gd name="connsiteX6" fmla="*/ 1269206 w 1952625"/>
                <a:gd name="connsiteY6" fmla="*/ 900112 h 963140"/>
                <a:gd name="connsiteX7" fmla="*/ 1257300 w 1952625"/>
                <a:gd name="connsiteY7" fmla="*/ 819150 h 963140"/>
                <a:gd name="connsiteX8" fmla="*/ 1290637 w 1952625"/>
                <a:gd name="connsiteY8" fmla="*/ 814387 h 963140"/>
                <a:gd name="connsiteX9" fmla="*/ 1445418 w 1952625"/>
                <a:gd name="connsiteY9" fmla="*/ 869156 h 963140"/>
                <a:gd name="connsiteX10" fmla="*/ 1535905 w 1952625"/>
                <a:gd name="connsiteY10" fmla="*/ 852488 h 963140"/>
                <a:gd name="connsiteX11" fmla="*/ 1564481 w 1952625"/>
                <a:gd name="connsiteY11" fmla="*/ 816768 h 963140"/>
                <a:gd name="connsiteX12" fmla="*/ 1566862 w 1952625"/>
                <a:gd name="connsiteY12" fmla="*/ 795337 h 963140"/>
                <a:gd name="connsiteX13" fmla="*/ 1564481 w 1952625"/>
                <a:gd name="connsiteY13" fmla="*/ 788193 h 963140"/>
                <a:gd name="connsiteX14" fmla="*/ 1554956 w 1952625"/>
                <a:gd name="connsiteY14" fmla="*/ 740568 h 963140"/>
                <a:gd name="connsiteX15" fmla="*/ 1571625 w 1952625"/>
                <a:gd name="connsiteY15" fmla="*/ 719137 h 963140"/>
                <a:gd name="connsiteX16" fmla="*/ 1612106 w 1952625"/>
                <a:gd name="connsiteY16" fmla="*/ 716756 h 963140"/>
                <a:gd name="connsiteX17" fmla="*/ 1819275 w 1952625"/>
                <a:gd name="connsiteY17" fmla="*/ 766762 h 963140"/>
                <a:gd name="connsiteX18" fmla="*/ 1885950 w 1952625"/>
                <a:gd name="connsiteY18" fmla="*/ 762000 h 963140"/>
                <a:gd name="connsiteX19" fmla="*/ 1878806 w 1952625"/>
                <a:gd name="connsiteY19" fmla="*/ 700087 h 963140"/>
                <a:gd name="connsiteX20" fmla="*/ 1807368 w 1952625"/>
                <a:gd name="connsiteY20" fmla="*/ 619125 h 963140"/>
                <a:gd name="connsiteX21" fmla="*/ 1757362 w 1952625"/>
                <a:gd name="connsiteY21" fmla="*/ 581025 h 963140"/>
                <a:gd name="connsiteX22" fmla="*/ 1754981 w 1952625"/>
                <a:gd name="connsiteY22" fmla="*/ 552450 h 963140"/>
                <a:gd name="connsiteX23" fmla="*/ 1835943 w 1952625"/>
                <a:gd name="connsiteY23" fmla="*/ 478631 h 963140"/>
                <a:gd name="connsiteX24" fmla="*/ 1876425 w 1952625"/>
                <a:gd name="connsiteY24" fmla="*/ 407193 h 963140"/>
                <a:gd name="connsiteX25" fmla="*/ 1952625 w 1952625"/>
                <a:gd name="connsiteY25" fmla="*/ 342900 h 963140"/>
                <a:gd name="connsiteX26" fmla="*/ 1940718 w 1952625"/>
                <a:gd name="connsiteY26" fmla="*/ 233362 h 963140"/>
                <a:gd name="connsiteX27" fmla="*/ 1876425 w 1952625"/>
                <a:gd name="connsiteY27" fmla="*/ 126206 h 963140"/>
                <a:gd name="connsiteX28" fmla="*/ 1859756 w 1952625"/>
                <a:gd name="connsiteY28" fmla="*/ 102393 h 963140"/>
                <a:gd name="connsiteX29" fmla="*/ 1790700 w 1952625"/>
                <a:gd name="connsiteY29" fmla="*/ 0 h 963140"/>
                <a:gd name="connsiteX30" fmla="*/ 1569243 w 1952625"/>
                <a:gd name="connsiteY30" fmla="*/ 85725 h 963140"/>
                <a:gd name="connsiteX31" fmla="*/ 1459706 w 1952625"/>
                <a:gd name="connsiteY31" fmla="*/ 119062 h 963140"/>
                <a:gd name="connsiteX32" fmla="*/ 1376362 w 1952625"/>
                <a:gd name="connsiteY32" fmla="*/ 147637 h 963140"/>
                <a:gd name="connsiteX33" fmla="*/ 1123950 w 1952625"/>
                <a:gd name="connsiteY33" fmla="*/ 264318 h 963140"/>
                <a:gd name="connsiteX34" fmla="*/ 726281 w 1952625"/>
                <a:gd name="connsiteY34" fmla="*/ 235743 h 963140"/>
                <a:gd name="connsiteX35" fmla="*/ 561975 w 1952625"/>
                <a:gd name="connsiteY35" fmla="*/ 266700 h 963140"/>
                <a:gd name="connsiteX36" fmla="*/ 319087 w 1952625"/>
                <a:gd name="connsiteY36" fmla="*/ 273843 h 963140"/>
                <a:gd name="connsiteX37" fmla="*/ 140493 w 1952625"/>
                <a:gd name="connsiteY37" fmla="*/ 269081 h 963140"/>
                <a:gd name="connsiteX38" fmla="*/ 0 w 1952625"/>
                <a:gd name="connsiteY38" fmla="*/ 254793 h 963140"/>
                <a:gd name="connsiteX0" fmla="*/ 0 w 1952625"/>
                <a:gd name="connsiteY0" fmla="*/ 254793 h 963140"/>
                <a:gd name="connsiteX1" fmla="*/ 278606 w 1952625"/>
                <a:gd name="connsiteY1" fmla="*/ 495300 h 963140"/>
                <a:gd name="connsiteX2" fmla="*/ 650081 w 1952625"/>
                <a:gd name="connsiteY2" fmla="*/ 733425 h 963140"/>
                <a:gd name="connsiteX3" fmla="*/ 966787 w 1952625"/>
                <a:gd name="connsiteY3" fmla="*/ 876300 h 963140"/>
                <a:gd name="connsiteX4" fmla="*/ 1183481 w 1952625"/>
                <a:gd name="connsiteY4" fmla="*/ 952500 h 963140"/>
                <a:gd name="connsiteX5" fmla="*/ 1233487 w 1952625"/>
                <a:gd name="connsiteY5" fmla="*/ 954881 h 963140"/>
                <a:gd name="connsiteX6" fmla="*/ 1269206 w 1952625"/>
                <a:gd name="connsiteY6" fmla="*/ 900112 h 963140"/>
                <a:gd name="connsiteX7" fmla="*/ 1257300 w 1952625"/>
                <a:gd name="connsiteY7" fmla="*/ 819150 h 963140"/>
                <a:gd name="connsiteX8" fmla="*/ 1290637 w 1952625"/>
                <a:gd name="connsiteY8" fmla="*/ 814387 h 963140"/>
                <a:gd name="connsiteX9" fmla="*/ 1445418 w 1952625"/>
                <a:gd name="connsiteY9" fmla="*/ 869156 h 963140"/>
                <a:gd name="connsiteX10" fmla="*/ 1535905 w 1952625"/>
                <a:gd name="connsiteY10" fmla="*/ 852488 h 963140"/>
                <a:gd name="connsiteX11" fmla="*/ 1564481 w 1952625"/>
                <a:gd name="connsiteY11" fmla="*/ 816768 h 963140"/>
                <a:gd name="connsiteX12" fmla="*/ 1566862 w 1952625"/>
                <a:gd name="connsiteY12" fmla="*/ 795337 h 963140"/>
                <a:gd name="connsiteX13" fmla="*/ 1564481 w 1952625"/>
                <a:gd name="connsiteY13" fmla="*/ 788193 h 963140"/>
                <a:gd name="connsiteX14" fmla="*/ 1554956 w 1952625"/>
                <a:gd name="connsiteY14" fmla="*/ 740568 h 963140"/>
                <a:gd name="connsiteX15" fmla="*/ 1571625 w 1952625"/>
                <a:gd name="connsiteY15" fmla="*/ 719137 h 963140"/>
                <a:gd name="connsiteX16" fmla="*/ 1612106 w 1952625"/>
                <a:gd name="connsiteY16" fmla="*/ 716756 h 963140"/>
                <a:gd name="connsiteX17" fmla="*/ 1819275 w 1952625"/>
                <a:gd name="connsiteY17" fmla="*/ 766762 h 963140"/>
                <a:gd name="connsiteX18" fmla="*/ 1885950 w 1952625"/>
                <a:gd name="connsiteY18" fmla="*/ 762000 h 963140"/>
                <a:gd name="connsiteX19" fmla="*/ 1878806 w 1952625"/>
                <a:gd name="connsiteY19" fmla="*/ 700087 h 963140"/>
                <a:gd name="connsiteX20" fmla="*/ 1807368 w 1952625"/>
                <a:gd name="connsiteY20" fmla="*/ 619125 h 963140"/>
                <a:gd name="connsiteX21" fmla="*/ 1757362 w 1952625"/>
                <a:gd name="connsiteY21" fmla="*/ 581025 h 963140"/>
                <a:gd name="connsiteX22" fmla="*/ 1754981 w 1952625"/>
                <a:gd name="connsiteY22" fmla="*/ 552450 h 963140"/>
                <a:gd name="connsiteX23" fmla="*/ 1835943 w 1952625"/>
                <a:gd name="connsiteY23" fmla="*/ 478631 h 963140"/>
                <a:gd name="connsiteX24" fmla="*/ 1876425 w 1952625"/>
                <a:gd name="connsiteY24" fmla="*/ 407193 h 963140"/>
                <a:gd name="connsiteX25" fmla="*/ 1952625 w 1952625"/>
                <a:gd name="connsiteY25" fmla="*/ 342900 h 963140"/>
                <a:gd name="connsiteX26" fmla="*/ 1940718 w 1952625"/>
                <a:gd name="connsiteY26" fmla="*/ 233362 h 963140"/>
                <a:gd name="connsiteX27" fmla="*/ 1876425 w 1952625"/>
                <a:gd name="connsiteY27" fmla="*/ 126206 h 963140"/>
                <a:gd name="connsiteX28" fmla="*/ 1859756 w 1952625"/>
                <a:gd name="connsiteY28" fmla="*/ 102393 h 963140"/>
                <a:gd name="connsiteX29" fmla="*/ 1790700 w 1952625"/>
                <a:gd name="connsiteY29" fmla="*/ 0 h 963140"/>
                <a:gd name="connsiteX30" fmla="*/ 1569243 w 1952625"/>
                <a:gd name="connsiteY30" fmla="*/ 85725 h 963140"/>
                <a:gd name="connsiteX31" fmla="*/ 1459706 w 1952625"/>
                <a:gd name="connsiteY31" fmla="*/ 119062 h 963140"/>
                <a:gd name="connsiteX32" fmla="*/ 1376362 w 1952625"/>
                <a:gd name="connsiteY32" fmla="*/ 147637 h 963140"/>
                <a:gd name="connsiteX33" fmla="*/ 1123950 w 1952625"/>
                <a:gd name="connsiteY33" fmla="*/ 264318 h 963140"/>
                <a:gd name="connsiteX34" fmla="*/ 726281 w 1952625"/>
                <a:gd name="connsiteY34" fmla="*/ 235743 h 963140"/>
                <a:gd name="connsiteX35" fmla="*/ 561975 w 1952625"/>
                <a:gd name="connsiteY35" fmla="*/ 266700 h 963140"/>
                <a:gd name="connsiteX36" fmla="*/ 319087 w 1952625"/>
                <a:gd name="connsiteY36" fmla="*/ 273843 h 963140"/>
                <a:gd name="connsiteX37" fmla="*/ 140493 w 1952625"/>
                <a:gd name="connsiteY37" fmla="*/ 269081 h 963140"/>
                <a:gd name="connsiteX38" fmla="*/ 0 w 1952625"/>
                <a:gd name="connsiteY38" fmla="*/ 254793 h 963140"/>
                <a:gd name="connsiteX0" fmla="*/ 0 w 1952625"/>
                <a:gd name="connsiteY0" fmla="*/ 254793 h 963140"/>
                <a:gd name="connsiteX1" fmla="*/ 278606 w 1952625"/>
                <a:gd name="connsiteY1" fmla="*/ 495300 h 963140"/>
                <a:gd name="connsiteX2" fmla="*/ 650081 w 1952625"/>
                <a:gd name="connsiteY2" fmla="*/ 733425 h 963140"/>
                <a:gd name="connsiteX3" fmla="*/ 966787 w 1952625"/>
                <a:gd name="connsiteY3" fmla="*/ 876300 h 963140"/>
                <a:gd name="connsiteX4" fmla="*/ 1183481 w 1952625"/>
                <a:gd name="connsiteY4" fmla="*/ 952500 h 963140"/>
                <a:gd name="connsiteX5" fmla="*/ 1233487 w 1952625"/>
                <a:gd name="connsiteY5" fmla="*/ 954881 h 963140"/>
                <a:gd name="connsiteX6" fmla="*/ 1269206 w 1952625"/>
                <a:gd name="connsiteY6" fmla="*/ 900112 h 963140"/>
                <a:gd name="connsiteX7" fmla="*/ 1257300 w 1952625"/>
                <a:gd name="connsiteY7" fmla="*/ 819150 h 963140"/>
                <a:gd name="connsiteX8" fmla="*/ 1290637 w 1952625"/>
                <a:gd name="connsiteY8" fmla="*/ 814387 h 963140"/>
                <a:gd name="connsiteX9" fmla="*/ 1445418 w 1952625"/>
                <a:gd name="connsiteY9" fmla="*/ 869156 h 963140"/>
                <a:gd name="connsiteX10" fmla="*/ 1535905 w 1952625"/>
                <a:gd name="connsiteY10" fmla="*/ 852488 h 963140"/>
                <a:gd name="connsiteX11" fmla="*/ 1564481 w 1952625"/>
                <a:gd name="connsiteY11" fmla="*/ 816768 h 963140"/>
                <a:gd name="connsiteX12" fmla="*/ 1566862 w 1952625"/>
                <a:gd name="connsiteY12" fmla="*/ 795337 h 963140"/>
                <a:gd name="connsiteX13" fmla="*/ 1564481 w 1952625"/>
                <a:gd name="connsiteY13" fmla="*/ 788193 h 963140"/>
                <a:gd name="connsiteX14" fmla="*/ 1554956 w 1952625"/>
                <a:gd name="connsiteY14" fmla="*/ 740568 h 963140"/>
                <a:gd name="connsiteX15" fmla="*/ 1571625 w 1952625"/>
                <a:gd name="connsiteY15" fmla="*/ 719137 h 963140"/>
                <a:gd name="connsiteX16" fmla="*/ 1612106 w 1952625"/>
                <a:gd name="connsiteY16" fmla="*/ 716756 h 963140"/>
                <a:gd name="connsiteX17" fmla="*/ 1819275 w 1952625"/>
                <a:gd name="connsiteY17" fmla="*/ 766762 h 963140"/>
                <a:gd name="connsiteX18" fmla="*/ 1885950 w 1952625"/>
                <a:gd name="connsiteY18" fmla="*/ 762000 h 963140"/>
                <a:gd name="connsiteX19" fmla="*/ 1878806 w 1952625"/>
                <a:gd name="connsiteY19" fmla="*/ 700087 h 963140"/>
                <a:gd name="connsiteX20" fmla="*/ 1807368 w 1952625"/>
                <a:gd name="connsiteY20" fmla="*/ 619125 h 963140"/>
                <a:gd name="connsiteX21" fmla="*/ 1757362 w 1952625"/>
                <a:gd name="connsiteY21" fmla="*/ 581025 h 963140"/>
                <a:gd name="connsiteX22" fmla="*/ 1754981 w 1952625"/>
                <a:gd name="connsiteY22" fmla="*/ 552450 h 963140"/>
                <a:gd name="connsiteX23" fmla="*/ 1835943 w 1952625"/>
                <a:gd name="connsiteY23" fmla="*/ 478631 h 963140"/>
                <a:gd name="connsiteX24" fmla="*/ 1876425 w 1952625"/>
                <a:gd name="connsiteY24" fmla="*/ 407193 h 963140"/>
                <a:gd name="connsiteX25" fmla="*/ 1952625 w 1952625"/>
                <a:gd name="connsiteY25" fmla="*/ 342900 h 963140"/>
                <a:gd name="connsiteX26" fmla="*/ 1940718 w 1952625"/>
                <a:gd name="connsiteY26" fmla="*/ 233362 h 963140"/>
                <a:gd name="connsiteX27" fmla="*/ 1876425 w 1952625"/>
                <a:gd name="connsiteY27" fmla="*/ 126206 h 963140"/>
                <a:gd name="connsiteX28" fmla="*/ 1859756 w 1952625"/>
                <a:gd name="connsiteY28" fmla="*/ 102393 h 963140"/>
                <a:gd name="connsiteX29" fmla="*/ 1790700 w 1952625"/>
                <a:gd name="connsiteY29" fmla="*/ 0 h 963140"/>
                <a:gd name="connsiteX30" fmla="*/ 1569243 w 1952625"/>
                <a:gd name="connsiteY30" fmla="*/ 85725 h 963140"/>
                <a:gd name="connsiteX31" fmla="*/ 1459706 w 1952625"/>
                <a:gd name="connsiteY31" fmla="*/ 119062 h 963140"/>
                <a:gd name="connsiteX32" fmla="*/ 1376362 w 1952625"/>
                <a:gd name="connsiteY32" fmla="*/ 147637 h 963140"/>
                <a:gd name="connsiteX33" fmla="*/ 1123950 w 1952625"/>
                <a:gd name="connsiteY33" fmla="*/ 264318 h 963140"/>
                <a:gd name="connsiteX34" fmla="*/ 726281 w 1952625"/>
                <a:gd name="connsiteY34" fmla="*/ 235743 h 963140"/>
                <a:gd name="connsiteX35" fmla="*/ 561975 w 1952625"/>
                <a:gd name="connsiteY35" fmla="*/ 266700 h 963140"/>
                <a:gd name="connsiteX36" fmla="*/ 319087 w 1952625"/>
                <a:gd name="connsiteY36" fmla="*/ 273843 h 963140"/>
                <a:gd name="connsiteX37" fmla="*/ 140493 w 1952625"/>
                <a:gd name="connsiteY37" fmla="*/ 269081 h 963140"/>
                <a:gd name="connsiteX38" fmla="*/ 0 w 1952625"/>
                <a:gd name="connsiteY38" fmla="*/ 254793 h 963140"/>
                <a:gd name="connsiteX0" fmla="*/ 0 w 1952625"/>
                <a:gd name="connsiteY0" fmla="*/ 254793 h 963140"/>
                <a:gd name="connsiteX1" fmla="*/ 278606 w 1952625"/>
                <a:gd name="connsiteY1" fmla="*/ 495300 h 963140"/>
                <a:gd name="connsiteX2" fmla="*/ 650081 w 1952625"/>
                <a:gd name="connsiteY2" fmla="*/ 733425 h 963140"/>
                <a:gd name="connsiteX3" fmla="*/ 966787 w 1952625"/>
                <a:gd name="connsiteY3" fmla="*/ 876300 h 963140"/>
                <a:gd name="connsiteX4" fmla="*/ 1183481 w 1952625"/>
                <a:gd name="connsiteY4" fmla="*/ 952500 h 963140"/>
                <a:gd name="connsiteX5" fmla="*/ 1233487 w 1952625"/>
                <a:gd name="connsiteY5" fmla="*/ 954881 h 963140"/>
                <a:gd name="connsiteX6" fmla="*/ 1269206 w 1952625"/>
                <a:gd name="connsiteY6" fmla="*/ 900112 h 963140"/>
                <a:gd name="connsiteX7" fmla="*/ 1257300 w 1952625"/>
                <a:gd name="connsiteY7" fmla="*/ 819150 h 963140"/>
                <a:gd name="connsiteX8" fmla="*/ 1290637 w 1952625"/>
                <a:gd name="connsiteY8" fmla="*/ 814387 h 963140"/>
                <a:gd name="connsiteX9" fmla="*/ 1445418 w 1952625"/>
                <a:gd name="connsiteY9" fmla="*/ 869156 h 963140"/>
                <a:gd name="connsiteX10" fmla="*/ 1535905 w 1952625"/>
                <a:gd name="connsiteY10" fmla="*/ 852488 h 963140"/>
                <a:gd name="connsiteX11" fmla="*/ 1564481 w 1952625"/>
                <a:gd name="connsiteY11" fmla="*/ 816768 h 963140"/>
                <a:gd name="connsiteX12" fmla="*/ 1566862 w 1952625"/>
                <a:gd name="connsiteY12" fmla="*/ 795337 h 963140"/>
                <a:gd name="connsiteX13" fmla="*/ 1564481 w 1952625"/>
                <a:gd name="connsiteY13" fmla="*/ 788193 h 963140"/>
                <a:gd name="connsiteX14" fmla="*/ 1554956 w 1952625"/>
                <a:gd name="connsiteY14" fmla="*/ 740568 h 963140"/>
                <a:gd name="connsiteX15" fmla="*/ 1571625 w 1952625"/>
                <a:gd name="connsiteY15" fmla="*/ 719137 h 963140"/>
                <a:gd name="connsiteX16" fmla="*/ 1612106 w 1952625"/>
                <a:gd name="connsiteY16" fmla="*/ 716756 h 963140"/>
                <a:gd name="connsiteX17" fmla="*/ 1819275 w 1952625"/>
                <a:gd name="connsiteY17" fmla="*/ 766762 h 963140"/>
                <a:gd name="connsiteX18" fmla="*/ 1885950 w 1952625"/>
                <a:gd name="connsiteY18" fmla="*/ 762000 h 963140"/>
                <a:gd name="connsiteX19" fmla="*/ 1878806 w 1952625"/>
                <a:gd name="connsiteY19" fmla="*/ 700087 h 963140"/>
                <a:gd name="connsiteX20" fmla="*/ 1807368 w 1952625"/>
                <a:gd name="connsiteY20" fmla="*/ 619125 h 963140"/>
                <a:gd name="connsiteX21" fmla="*/ 1757362 w 1952625"/>
                <a:gd name="connsiteY21" fmla="*/ 581025 h 963140"/>
                <a:gd name="connsiteX22" fmla="*/ 1754981 w 1952625"/>
                <a:gd name="connsiteY22" fmla="*/ 552450 h 963140"/>
                <a:gd name="connsiteX23" fmla="*/ 1835943 w 1952625"/>
                <a:gd name="connsiteY23" fmla="*/ 478631 h 963140"/>
                <a:gd name="connsiteX24" fmla="*/ 1876425 w 1952625"/>
                <a:gd name="connsiteY24" fmla="*/ 407193 h 963140"/>
                <a:gd name="connsiteX25" fmla="*/ 1952625 w 1952625"/>
                <a:gd name="connsiteY25" fmla="*/ 342900 h 963140"/>
                <a:gd name="connsiteX26" fmla="*/ 1940718 w 1952625"/>
                <a:gd name="connsiteY26" fmla="*/ 233362 h 963140"/>
                <a:gd name="connsiteX27" fmla="*/ 1876425 w 1952625"/>
                <a:gd name="connsiteY27" fmla="*/ 126206 h 963140"/>
                <a:gd name="connsiteX28" fmla="*/ 1859756 w 1952625"/>
                <a:gd name="connsiteY28" fmla="*/ 102393 h 963140"/>
                <a:gd name="connsiteX29" fmla="*/ 1790700 w 1952625"/>
                <a:gd name="connsiteY29" fmla="*/ 0 h 963140"/>
                <a:gd name="connsiteX30" fmla="*/ 1569243 w 1952625"/>
                <a:gd name="connsiteY30" fmla="*/ 85725 h 963140"/>
                <a:gd name="connsiteX31" fmla="*/ 1459706 w 1952625"/>
                <a:gd name="connsiteY31" fmla="*/ 119062 h 963140"/>
                <a:gd name="connsiteX32" fmla="*/ 1376362 w 1952625"/>
                <a:gd name="connsiteY32" fmla="*/ 147637 h 963140"/>
                <a:gd name="connsiteX33" fmla="*/ 1123950 w 1952625"/>
                <a:gd name="connsiteY33" fmla="*/ 264318 h 963140"/>
                <a:gd name="connsiteX34" fmla="*/ 726281 w 1952625"/>
                <a:gd name="connsiteY34" fmla="*/ 235743 h 963140"/>
                <a:gd name="connsiteX35" fmla="*/ 561975 w 1952625"/>
                <a:gd name="connsiteY35" fmla="*/ 266700 h 963140"/>
                <a:gd name="connsiteX36" fmla="*/ 319087 w 1952625"/>
                <a:gd name="connsiteY36" fmla="*/ 273843 h 963140"/>
                <a:gd name="connsiteX37" fmla="*/ 140493 w 1952625"/>
                <a:gd name="connsiteY37" fmla="*/ 269081 h 963140"/>
                <a:gd name="connsiteX38" fmla="*/ 0 w 1952625"/>
                <a:gd name="connsiteY38" fmla="*/ 254793 h 963140"/>
                <a:gd name="connsiteX0" fmla="*/ 0 w 1952625"/>
                <a:gd name="connsiteY0" fmla="*/ 254793 h 963140"/>
                <a:gd name="connsiteX1" fmla="*/ 278606 w 1952625"/>
                <a:gd name="connsiteY1" fmla="*/ 495300 h 963140"/>
                <a:gd name="connsiteX2" fmla="*/ 650081 w 1952625"/>
                <a:gd name="connsiteY2" fmla="*/ 733425 h 963140"/>
                <a:gd name="connsiteX3" fmla="*/ 966787 w 1952625"/>
                <a:gd name="connsiteY3" fmla="*/ 876300 h 963140"/>
                <a:gd name="connsiteX4" fmla="*/ 1183481 w 1952625"/>
                <a:gd name="connsiteY4" fmla="*/ 952500 h 963140"/>
                <a:gd name="connsiteX5" fmla="*/ 1233487 w 1952625"/>
                <a:gd name="connsiteY5" fmla="*/ 954881 h 963140"/>
                <a:gd name="connsiteX6" fmla="*/ 1269206 w 1952625"/>
                <a:gd name="connsiteY6" fmla="*/ 900112 h 963140"/>
                <a:gd name="connsiteX7" fmla="*/ 1257300 w 1952625"/>
                <a:gd name="connsiteY7" fmla="*/ 819150 h 963140"/>
                <a:gd name="connsiteX8" fmla="*/ 1290637 w 1952625"/>
                <a:gd name="connsiteY8" fmla="*/ 814387 h 963140"/>
                <a:gd name="connsiteX9" fmla="*/ 1445418 w 1952625"/>
                <a:gd name="connsiteY9" fmla="*/ 869156 h 963140"/>
                <a:gd name="connsiteX10" fmla="*/ 1535905 w 1952625"/>
                <a:gd name="connsiteY10" fmla="*/ 852488 h 963140"/>
                <a:gd name="connsiteX11" fmla="*/ 1564481 w 1952625"/>
                <a:gd name="connsiteY11" fmla="*/ 816768 h 963140"/>
                <a:gd name="connsiteX12" fmla="*/ 1566862 w 1952625"/>
                <a:gd name="connsiteY12" fmla="*/ 795337 h 963140"/>
                <a:gd name="connsiteX13" fmla="*/ 1564481 w 1952625"/>
                <a:gd name="connsiteY13" fmla="*/ 788193 h 963140"/>
                <a:gd name="connsiteX14" fmla="*/ 1554956 w 1952625"/>
                <a:gd name="connsiteY14" fmla="*/ 740568 h 963140"/>
                <a:gd name="connsiteX15" fmla="*/ 1571625 w 1952625"/>
                <a:gd name="connsiteY15" fmla="*/ 719137 h 963140"/>
                <a:gd name="connsiteX16" fmla="*/ 1612106 w 1952625"/>
                <a:gd name="connsiteY16" fmla="*/ 716756 h 963140"/>
                <a:gd name="connsiteX17" fmla="*/ 1819275 w 1952625"/>
                <a:gd name="connsiteY17" fmla="*/ 766762 h 963140"/>
                <a:gd name="connsiteX18" fmla="*/ 1885950 w 1952625"/>
                <a:gd name="connsiteY18" fmla="*/ 762000 h 963140"/>
                <a:gd name="connsiteX19" fmla="*/ 1878806 w 1952625"/>
                <a:gd name="connsiteY19" fmla="*/ 700087 h 963140"/>
                <a:gd name="connsiteX20" fmla="*/ 1807368 w 1952625"/>
                <a:gd name="connsiteY20" fmla="*/ 619125 h 963140"/>
                <a:gd name="connsiteX21" fmla="*/ 1757362 w 1952625"/>
                <a:gd name="connsiteY21" fmla="*/ 581025 h 963140"/>
                <a:gd name="connsiteX22" fmla="*/ 1754981 w 1952625"/>
                <a:gd name="connsiteY22" fmla="*/ 552450 h 963140"/>
                <a:gd name="connsiteX23" fmla="*/ 1835943 w 1952625"/>
                <a:gd name="connsiteY23" fmla="*/ 478631 h 963140"/>
                <a:gd name="connsiteX24" fmla="*/ 1876425 w 1952625"/>
                <a:gd name="connsiteY24" fmla="*/ 407193 h 963140"/>
                <a:gd name="connsiteX25" fmla="*/ 1952625 w 1952625"/>
                <a:gd name="connsiteY25" fmla="*/ 342900 h 963140"/>
                <a:gd name="connsiteX26" fmla="*/ 1940718 w 1952625"/>
                <a:gd name="connsiteY26" fmla="*/ 233362 h 963140"/>
                <a:gd name="connsiteX27" fmla="*/ 1876425 w 1952625"/>
                <a:gd name="connsiteY27" fmla="*/ 126206 h 963140"/>
                <a:gd name="connsiteX28" fmla="*/ 1859756 w 1952625"/>
                <a:gd name="connsiteY28" fmla="*/ 102393 h 963140"/>
                <a:gd name="connsiteX29" fmla="*/ 1790700 w 1952625"/>
                <a:gd name="connsiteY29" fmla="*/ 0 h 963140"/>
                <a:gd name="connsiteX30" fmla="*/ 1569243 w 1952625"/>
                <a:gd name="connsiteY30" fmla="*/ 85725 h 963140"/>
                <a:gd name="connsiteX31" fmla="*/ 1459706 w 1952625"/>
                <a:gd name="connsiteY31" fmla="*/ 119062 h 963140"/>
                <a:gd name="connsiteX32" fmla="*/ 1376362 w 1952625"/>
                <a:gd name="connsiteY32" fmla="*/ 147637 h 963140"/>
                <a:gd name="connsiteX33" fmla="*/ 1123950 w 1952625"/>
                <a:gd name="connsiteY33" fmla="*/ 264318 h 963140"/>
                <a:gd name="connsiteX34" fmla="*/ 726281 w 1952625"/>
                <a:gd name="connsiteY34" fmla="*/ 235743 h 963140"/>
                <a:gd name="connsiteX35" fmla="*/ 561975 w 1952625"/>
                <a:gd name="connsiteY35" fmla="*/ 266700 h 963140"/>
                <a:gd name="connsiteX36" fmla="*/ 319087 w 1952625"/>
                <a:gd name="connsiteY36" fmla="*/ 273843 h 963140"/>
                <a:gd name="connsiteX37" fmla="*/ 140493 w 1952625"/>
                <a:gd name="connsiteY37" fmla="*/ 269081 h 963140"/>
                <a:gd name="connsiteX38" fmla="*/ 0 w 1952625"/>
                <a:gd name="connsiteY38" fmla="*/ 254793 h 963140"/>
                <a:gd name="connsiteX0" fmla="*/ 0 w 1963677"/>
                <a:gd name="connsiteY0" fmla="*/ 254793 h 963140"/>
                <a:gd name="connsiteX1" fmla="*/ 278606 w 1963677"/>
                <a:gd name="connsiteY1" fmla="*/ 495300 h 963140"/>
                <a:gd name="connsiteX2" fmla="*/ 650081 w 1963677"/>
                <a:gd name="connsiteY2" fmla="*/ 733425 h 963140"/>
                <a:gd name="connsiteX3" fmla="*/ 966787 w 1963677"/>
                <a:gd name="connsiteY3" fmla="*/ 876300 h 963140"/>
                <a:gd name="connsiteX4" fmla="*/ 1183481 w 1963677"/>
                <a:gd name="connsiteY4" fmla="*/ 952500 h 963140"/>
                <a:gd name="connsiteX5" fmla="*/ 1233487 w 1963677"/>
                <a:gd name="connsiteY5" fmla="*/ 954881 h 963140"/>
                <a:gd name="connsiteX6" fmla="*/ 1269206 w 1963677"/>
                <a:gd name="connsiteY6" fmla="*/ 900112 h 963140"/>
                <a:gd name="connsiteX7" fmla="*/ 1257300 w 1963677"/>
                <a:gd name="connsiteY7" fmla="*/ 819150 h 963140"/>
                <a:gd name="connsiteX8" fmla="*/ 1290637 w 1963677"/>
                <a:gd name="connsiteY8" fmla="*/ 814387 h 963140"/>
                <a:gd name="connsiteX9" fmla="*/ 1445418 w 1963677"/>
                <a:gd name="connsiteY9" fmla="*/ 869156 h 963140"/>
                <a:gd name="connsiteX10" fmla="*/ 1535905 w 1963677"/>
                <a:gd name="connsiteY10" fmla="*/ 852488 h 963140"/>
                <a:gd name="connsiteX11" fmla="*/ 1564481 w 1963677"/>
                <a:gd name="connsiteY11" fmla="*/ 816768 h 963140"/>
                <a:gd name="connsiteX12" fmla="*/ 1566862 w 1963677"/>
                <a:gd name="connsiteY12" fmla="*/ 795337 h 963140"/>
                <a:gd name="connsiteX13" fmla="*/ 1564481 w 1963677"/>
                <a:gd name="connsiteY13" fmla="*/ 788193 h 963140"/>
                <a:gd name="connsiteX14" fmla="*/ 1554956 w 1963677"/>
                <a:gd name="connsiteY14" fmla="*/ 740568 h 963140"/>
                <a:gd name="connsiteX15" fmla="*/ 1571625 w 1963677"/>
                <a:gd name="connsiteY15" fmla="*/ 719137 h 963140"/>
                <a:gd name="connsiteX16" fmla="*/ 1612106 w 1963677"/>
                <a:gd name="connsiteY16" fmla="*/ 716756 h 963140"/>
                <a:gd name="connsiteX17" fmla="*/ 1819275 w 1963677"/>
                <a:gd name="connsiteY17" fmla="*/ 766762 h 963140"/>
                <a:gd name="connsiteX18" fmla="*/ 1885950 w 1963677"/>
                <a:gd name="connsiteY18" fmla="*/ 762000 h 963140"/>
                <a:gd name="connsiteX19" fmla="*/ 1878806 w 1963677"/>
                <a:gd name="connsiteY19" fmla="*/ 700087 h 963140"/>
                <a:gd name="connsiteX20" fmla="*/ 1807368 w 1963677"/>
                <a:gd name="connsiteY20" fmla="*/ 619125 h 963140"/>
                <a:gd name="connsiteX21" fmla="*/ 1757362 w 1963677"/>
                <a:gd name="connsiteY21" fmla="*/ 581025 h 963140"/>
                <a:gd name="connsiteX22" fmla="*/ 1754981 w 1963677"/>
                <a:gd name="connsiteY22" fmla="*/ 552450 h 963140"/>
                <a:gd name="connsiteX23" fmla="*/ 1835943 w 1963677"/>
                <a:gd name="connsiteY23" fmla="*/ 478631 h 963140"/>
                <a:gd name="connsiteX24" fmla="*/ 1876425 w 1963677"/>
                <a:gd name="connsiteY24" fmla="*/ 407193 h 963140"/>
                <a:gd name="connsiteX25" fmla="*/ 1952625 w 1963677"/>
                <a:gd name="connsiteY25" fmla="*/ 342900 h 963140"/>
                <a:gd name="connsiteX26" fmla="*/ 1940718 w 1963677"/>
                <a:gd name="connsiteY26" fmla="*/ 233362 h 963140"/>
                <a:gd name="connsiteX27" fmla="*/ 1876425 w 1963677"/>
                <a:gd name="connsiteY27" fmla="*/ 126206 h 963140"/>
                <a:gd name="connsiteX28" fmla="*/ 1859756 w 1963677"/>
                <a:gd name="connsiteY28" fmla="*/ 102393 h 963140"/>
                <a:gd name="connsiteX29" fmla="*/ 1790700 w 1963677"/>
                <a:gd name="connsiteY29" fmla="*/ 0 h 963140"/>
                <a:gd name="connsiteX30" fmla="*/ 1569243 w 1963677"/>
                <a:gd name="connsiteY30" fmla="*/ 85725 h 963140"/>
                <a:gd name="connsiteX31" fmla="*/ 1459706 w 1963677"/>
                <a:gd name="connsiteY31" fmla="*/ 119062 h 963140"/>
                <a:gd name="connsiteX32" fmla="*/ 1376362 w 1963677"/>
                <a:gd name="connsiteY32" fmla="*/ 147637 h 963140"/>
                <a:gd name="connsiteX33" fmla="*/ 1123950 w 1963677"/>
                <a:gd name="connsiteY33" fmla="*/ 264318 h 963140"/>
                <a:gd name="connsiteX34" fmla="*/ 726281 w 1963677"/>
                <a:gd name="connsiteY34" fmla="*/ 235743 h 963140"/>
                <a:gd name="connsiteX35" fmla="*/ 561975 w 1963677"/>
                <a:gd name="connsiteY35" fmla="*/ 266700 h 963140"/>
                <a:gd name="connsiteX36" fmla="*/ 319087 w 1963677"/>
                <a:gd name="connsiteY36" fmla="*/ 273843 h 963140"/>
                <a:gd name="connsiteX37" fmla="*/ 140493 w 1963677"/>
                <a:gd name="connsiteY37" fmla="*/ 269081 h 963140"/>
                <a:gd name="connsiteX38" fmla="*/ 0 w 1963677"/>
                <a:gd name="connsiteY38" fmla="*/ 254793 h 963140"/>
                <a:gd name="connsiteX0" fmla="*/ 0 w 1963677"/>
                <a:gd name="connsiteY0" fmla="*/ 254793 h 963140"/>
                <a:gd name="connsiteX1" fmla="*/ 278606 w 1963677"/>
                <a:gd name="connsiteY1" fmla="*/ 495300 h 963140"/>
                <a:gd name="connsiteX2" fmla="*/ 650081 w 1963677"/>
                <a:gd name="connsiteY2" fmla="*/ 733425 h 963140"/>
                <a:gd name="connsiteX3" fmla="*/ 966787 w 1963677"/>
                <a:gd name="connsiteY3" fmla="*/ 876300 h 963140"/>
                <a:gd name="connsiteX4" fmla="*/ 1183481 w 1963677"/>
                <a:gd name="connsiteY4" fmla="*/ 952500 h 963140"/>
                <a:gd name="connsiteX5" fmla="*/ 1233487 w 1963677"/>
                <a:gd name="connsiteY5" fmla="*/ 954881 h 963140"/>
                <a:gd name="connsiteX6" fmla="*/ 1269206 w 1963677"/>
                <a:gd name="connsiteY6" fmla="*/ 900112 h 963140"/>
                <a:gd name="connsiteX7" fmla="*/ 1257300 w 1963677"/>
                <a:gd name="connsiteY7" fmla="*/ 819150 h 963140"/>
                <a:gd name="connsiteX8" fmla="*/ 1290637 w 1963677"/>
                <a:gd name="connsiteY8" fmla="*/ 814387 h 963140"/>
                <a:gd name="connsiteX9" fmla="*/ 1445418 w 1963677"/>
                <a:gd name="connsiteY9" fmla="*/ 869156 h 963140"/>
                <a:gd name="connsiteX10" fmla="*/ 1535905 w 1963677"/>
                <a:gd name="connsiteY10" fmla="*/ 852488 h 963140"/>
                <a:gd name="connsiteX11" fmla="*/ 1564481 w 1963677"/>
                <a:gd name="connsiteY11" fmla="*/ 816768 h 963140"/>
                <a:gd name="connsiteX12" fmla="*/ 1566862 w 1963677"/>
                <a:gd name="connsiteY12" fmla="*/ 795337 h 963140"/>
                <a:gd name="connsiteX13" fmla="*/ 1564481 w 1963677"/>
                <a:gd name="connsiteY13" fmla="*/ 788193 h 963140"/>
                <a:gd name="connsiteX14" fmla="*/ 1554956 w 1963677"/>
                <a:gd name="connsiteY14" fmla="*/ 740568 h 963140"/>
                <a:gd name="connsiteX15" fmla="*/ 1571625 w 1963677"/>
                <a:gd name="connsiteY15" fmla="*/ 719137 h 963140"/>
                <a:gd name="connsiteX16" fmla="*/ 1612106 w 1963677"/>
                <a:gd name="connsiteY16" fmla="*/ 716756 h 963140"/>
                <a:gd name="connsiteX17" fmla="*/ 1819275 w 1963677"/>
                <a:gd name="connsiteY17" fmla="*/ 766762 h 963140"/>
                <a:gd name="connsiteX18" fmla="*/ 1885950 w 1963677"/>
                <a:gd name="connsiteY18" fmla="*/ 762000 h 963140"/>
                <a:gd name="connsiteX19" fmla="*/ 1878806 w 1963677"/>
                <a:gd name="connsiteY19" fmla="*/ 700087 h 963140"/>
                <a:gd name="connsiteX20" fmla="*/ 1807368 w 1963677"/>
                <a:gd name="connsiteY20" fmla="*/ 619125 h 963140"/>
                <a:gd name="connsiteX21" fmla="*/ 1757362 w 1963677"/>
                <a:gd name="connsiteY21" fmla="*/ 581025 h 963140"/>
                <a:gd name="connsiteX22" fmla="*/ 1754981 w 1963677"/>
                <a:gd name="connsiteY22" fmla="*/ 552450 h 963140"/>
                <a:gd name="connsiteX23" fmla="*/ 1835943 w 1963677"/>
                <a:gd name="connsiteY23" fmla="*/ 478631 h 963140"/>
                <a:gd name="connsiteX24" fmla="*/ 1876425 w 1963677"/>
                <a:gd name="connsiteY24" fmla="*/ 407193 h 963140"/>
                <a:gd name="connsiteX25" fmla="*/ 1952625 w 1963677"/>
                <a:gd name="connsiteY25" fmla="*/ 342900 h 963140"/>
                <a:gd name="connsiteX26" fmla="*/ 1940718 w 1963677"/>
                <a:gd name="connsiteY26" fmla="*/ 233362 h 963140"/>
                <a:gd name="connsiteX27" fmla="*/ 1876425 w 1963677"/>
                <a:gd name="connsiteY27" fmla="*/ 126206 h 963140"/>
                <a:gd name="connsiteX28" fmla="*/ 1859756 w 1963677"/>
                <a:gd name="connsiteY28" fmla="*/ 102393 h 963140"/>
                <a:gd name="connsiteX29" fmla="*/ 1790700 w 1963677"/>
                <a:gd name="connsiteY29" fmla="*/ 0 h 963140"/>
                <a:gd name="connsiteX30" fmla="*/ 1569243 w 1963677"/>
                <a:gd name="connsiteY30" fmla="*/ 85725 h 963140"/>
                <a:gd name="connsiteX31" fmla="*/ 1459706 w 1963677"/>
                <a:gd name="connsiteY31" fmla="*/ 119062 h 963140"/>
                <a:gd name="connsiteX32" fmla="*/ 1376362 w 1963677"/>
                <a:gd name="connsiteY32" fmla="*/ 147637 h 963140"/>
                <a:gd name="connsiteX33" fmla="*/ 1123950 w 1963677"/>
                <a:gd name="connsiteY33" fmla="*/ 264318 h 963140"/>
                <a:gd name="connsiteX34" fmla="*/ 726281 w 1963677"/>
                <a:gd name="connsiteY34" fmla="*/ 235743 h 963140"/>
                <a:gd name="connsiteX35" fmla="*/ 561975 w 1963677"/>
                <a:gd name="connsiteY35" fmla="*/ 266700 h 963140"/>
                <a:gd name="connsiteX36" fmla="*/ 319087 w 1963677"/>
                <a:gd name="connsiteY36" fmla="*/ 273843 h 963140"/>
                <a:gd name="connsiteX37" fmla="*/ 140493 w 1963677"/>
                <a:gd name="connsiteY37" fmla="*/ 269081 h 963140"/>
                <a:gd name="connsiteX38" fmla="*/ 0 w 1963677"/>
                <a:gd name="connsiteY38" fmla="*/ 254793 h 963140"/>
                <a:gd name="connsiteX0" fmla="*/ 0 w 1963677"/>
                <a:gd name="connsiteY0" fmla="*/ 254793 h 963140"/>
                <a:gd name="connsiteX1" fmla="*/ 278606 w 1963677"/>
                <a:gd name="connsiteY1" fmla="*/ 495300 h 963140"/>
                <a:gd name="connsiteX2" fmla="*/ 650081 w 1963677"/>
                <a:gd name="connsiteY2" fmla="*/ 733425 h 963140"/>
                <a:gd name="connsiteX3" fmla="*/ 966787 w 1963677"/>
                <a:gd name="connsiteY3" fmla="*/ 876300 h 963140"/>
                <a:gd name="connsiteX4" fmla="*/ 1183481 w 1963677"/>
                <a:gd name="connsiteY4" fmla="*/ 952500 h 963140"/>
                <a:gd name="connsiteX5" fmla="*/ 1233487 w 1963677"/>
                <a:gd name="connsiteY5" fmla="*/ 954881 h 963140"/>
                <a:gd name="connsiteX6" fmla="*/ 1269206 w 1963677"/>
                <a:gd name="connsiteY6" fmla="*/ 900112 h 963140"/>
                <a:gd name="connsiteX7" fmla="*/ 1257300 w 1963677"/>
                <a:gd name="connsiteY7" fmla="*/ 819150 h 963140"/>
                <a:gd name="connsiteX8" fmla="*/ 1290637 w 1963677"/>
                <a:gd name="connsiteY8" fmla="*/ 814387 h 963140"/>
                <a:gd name="connsiteX9" fmla="*/ 1445418 w 1963677"/>
                <a:gd name="connsiteY9" fmla="*/ 869156 h 963140"/>
                <a:gd name="connsiteX10" fmla="*/ 1535905 w 1963677"/>
                <a:gd name="connsiteY10" fmla="*/ 852488 h 963140"/>
                <a:gd name="connsiteX11" fmla="*/ 1564481 w 1963677"/>
                <a:gd name="connsiteY11" fmla="*/ 816768 h 963140"/>
                <a:gd name="connsiteX12" fmla="*/ 1566862 w 1963677"/>
                <a:gd name="connsiteY12" fmla="*/ 795337 h 963140"/>
                <a:gd name="connsiteX13" fmla="*/ 1564481 w 1963677"/>
                <a:gd name="connsiteY13" fmla="*/ 788193 h 963140"/>
                <a:gd name="connsiteX14" fmla="*/ 1554956 w 1963677"/>
                <a:gd name="connsiteY14" fmla="*/ 740568 h 963140"/>
                <a:gd name="connsiteX15" fmla="*/ 1571625 w 1963677"/>
                <a:gd name="connsiteY15" fmla="*/ 719137 h 963140"/>
                <a:gd name="connsiteX16" fmla="*/ 1612106 w 1963677"/>
                <a:gd name="connsiteY16" fmla="*/ 716756 h 963140"/>
                <a:gd name="connsiteX17" fmla="*/ 1819275 w 1963677"/>
                <a:gd name="connsiteY17" fmla="*/ 766762 h 963140"/>
                <a:gd name="connsiteX18" fmla="*/ 1885950 w 1963677"/>
                <a:gd name="connsiteY18" fmla="*/ 762000 h 963140"/>
                <a:gd name="connsiteX19" fmla="*/ 1878806 w 1963677"/>
                <a:gd name="connsiteY19" fmla="*/ 700087 h 963140"/>
                <a:gd name="connsiteX20" fmla="*/ 1807368 w 1963677"/>
                <a:gd name="connsiteY20" fmla="*/ 619125 h 963140"/>
                <a:gd name="connsiteX21" fmla="*/ 1757362 w 1963677"/>
                <a:gd name="connsiteY21" fmla="*/ 581025 h 963140"/>
                <a:gd name="connsiteX22" fmla="*/ 1754981 w 1963677"/>
                <a:gd name="connsiteY22" fmla="*/ 552450 h 963140"/>
                <a:gd name="connsiteX23" fmla="*/ 1835943 w 1963677"/>
                <a:gd name="connsiteY23" fmla="*/ 478631 h 963140"/>
                <a:gd name="connsiteX24" fmla="*/ 1876425 w 1963677"/>
                <a:gd name="connsiteY24" fmla="*/ 407193 h 963140"/>
                <a:gd name="connsiteX25" fmla="*/ 1952625 w 1963677"/>
                <a:gd name="connsiteY25" fmla="*/ 342900 h 963140"/>
                <a:gd name="connsiteX26" fmla="*/ 1940718 w 1963677"/>
                <a:gd name="connsiteY26" fmla="*/ 233362 h 963140"/>
                <a:gd name="connsiteX27" fmla="*/ 1876425 w 1963677"/>
                <a:gd name="connsiteY27" fmla="*/ 126206 h 963140"/>
                <a:gd name="connsiteX28" fmla="*/ 1859756 w 1963677"/>
                <a:gd name="connsiteY28" fmla="*/ 102393 h 963140"/>
                <a:gd name="connsiteX29" fmla="*/ 1790700 w 1963677"/>
                <a:gd name="connsiteY29" fmla="*/ 0 h 963140"/>
                <a:gd name="connsiteX30" fmla="*/ 1569243 w 1963677"/>
                <a:gd name="connsiteY30" fmla="*/ 85725 h 963140"/>
                <a:gd name="connsiteX31" fmla="*/ 1459706 w 1963677"/>
                <a:gd name="connsiteY31" fmla="*/ 119062 h 963140"/>
                <a:gd name="connsiteX32" fmla="*/ 1376362 w 1963677"/>
                <a:gd name="connsiteY32" fmla="*/ 147637 h 963140"/>
                <a:gd name="connsiteX33" fmla="*/ 1123950 w 1963677"/>
                <a:gd name="connsiteY33" fmla="*/ 264318 h 963140"/>
                <a:gd name="connsiteX34" fmla="*/ 726281 w 1963677"/>
                <a:gd name="connsiteY34" fmla="*/ 235743 h 963140"/>
                <a:gd name="connsiteX35" fmla="*/ 561975 w 1963677"/>
                <a:gd name="connsiteY35" fmla="*/ 266700 h 963140"/>
                <a:gd name="connsiteX36" fmla="*/ 319087 w 1963677"/>
                <a:gd name="connsiteY36" fmla="*/ 273843 h 963140"/>
                <a:gd name="connsiteX37" fmla="*/ 140493 w 1963677"/>
                <a:gd name="connsiteY37" fmla="*/ 269081 h 963140"/>
                <a:gd name="connsiteX38" fmla="*/ 0 w 1963677"/>
                <a:gd name="connsiteY38" fmla="*/ 254793 h 963140"/>
                <a:gd name="connsiteX0" fmla="*/ 0 w 1963677"/>
                <a:gd name="connsiteY0" fmla="*/ 254793 h 963140"/>
                <a:gd name="connsiteX1" fmla="*/ 278606 w 1963677"/>
                <a:gd name="connsiteY1" fmla="*/ 495300 h 963140"/>
                <a:gd name="connsiteX2" fmla="*/ 650081 w 1963677"/>
                <a:gd name="connsiteY2" fmla="*/ 733425 h 963140"/>
                <a:gd name="connsiteX3" fmla="*/ 966787 w 1963677"/>
                <a:gd name="connsiteY3" fmla="*/ 876300 h 963140"/>
                <a:gd name="connsiteX4" fmla="*/ 1183481 w 1963677"/>
                <a:gd name="connsiteY4" fmla="*/ 952500 h 963140"/>
                <a:gd name="connsiteX5" fmla="*/ 1233487 w 1963677"/>
                <a:gd name="connsiteY5" fmla="*/ 954881 h 963140"/>
                <a:gd name="connsiteX6" fmla="*/ 1269206 w 1963677"/>
                <a:gd name="connsiteY6" fmla="*/ 900112 h 963140"/>
                <a:gd name="connsiteX7" fmla="*/ 1257300 w 1963677"/>
                <a:gd name="connsiteY7" fmla="*/ 819150 h 963140"/>
                <a:gd name="connsiteX8" fmla="*/ 1290637 w 1963677"/>
                <a:gd name="connsiteY8" fmla="*/ 814387 h 963140"/>
                <a:gd name="connsiteX9" fmla="*/ 1445418 w 1963677"/>
                <a:gd name="connsiteY9" fmla="*/ 869156 h 963140"/>
                <a:gd name="connsiteX10" fmla="*/ 1535905 w 1963677"/>
                <a:gd name="connsiteY10" fmla="*/ 852488 h 963140"/>
                <a:gd name="connsiteX11" fmla="*/ 1564481 w 1963677"/>
                <a:gd name="connsiteY11" fmla="*/ 816768 h 963140"/>
                <a:gd name="connsiteX12" fmla="*/ 1566862 w 1963677"/>
                <a:gd name="connsiteY12" fmla="*/ 795337 h 963140"/>
                <a:gd name="connsiteX13" fmla="*/ 1564481 w 1963677"/>
                <a:gd name="connsiteY13" fmla="*/ 788193 h 963140"/>
                <a:gd name="connsiteX14" fmla="*/ 1554956 w 1963677"/>
                <a:gd name="connsiteY14" fmla="*/ 740568 h 963140"/>
                <a:gd name="connsiteX15" fmla="*/ 1571625 w 1963677"/>
                <a:gd name="connsiteY15" fmla="*/ 719137 h 963140"/>
                <a:gd name="connsiteX16" fmla="*/ 1612106 w 1963677"/>
                <a:gd name="connsiteY16" fmla="*/ 716756 h 963140"/>
                <a:gd name="connsiteX17" fmla="*/ 1819275 w 1963677"/>
                <a:gd name="connsiteY17" fmla="*/ 766762 h 963140"/>
                <a:gd name="connsiteX18" fmla="*/ 1885950 w 1963677"/>
                <a:gd name="connsiteY18" fmla="*/ 762000 h 963140"/>
                <a:gd name="connsiteX19" fmla="*/ 1878806 w 1963677"/>
                <a:gd name="connsiteY19" fmla="*/ 700087 h 963140"/>
                <a:gd name="connsiteX20" fmla="*/ 1807368 w 1963677"/>
                <a:gd name="connsiteY20" fmla="*/ 619125 h 963140"/>
                <a:gd name="connsiteX21" fmla="*/ 1757362 w 1963677"/>
                <a:gd name="connsiteY21" fmla="*/ 581025 h 963140"/>
                <a:gd name="connsiteX22" fmla="*/ 1754981 w 1963677"/>
                <a:gd name="connsiteY22" fmla="*/ 552450 h 963140"/>
                <a:gd name="connsiteX23" fmla="*/ 1835943 w 1963677"/>
                <a:gd name="connsiteY23" fmla="*/ 478631 h 963140"/>
                <a:gd name="connsiteX24" fmla="*/ 1876425 w 1963677"/>
                <a:gd name="connsiteY24" fmla="*/ 407193 h 963140"/>
                <a:gd name="connsiteX25" fmla="*/ 1952625 w 1963677"/>
                <a:gd name="connsiteY25" fmla="*/ 342900 h 963140"/>
                <a:gd name="connsiteX26" fmla="*/ 1940718 w 1963677"/>
                <a:gd name="connsiteY26" fmla="*/ 233362 h 963140"/>
                <a:gd name="connsiteX27" fmla="*/ 1876425 w 1963677"/>
                <a:gd name="connsiteY27" fmla="*/ 126206 h 963140"/>
                <a:gd name="connsiteX28" fmla="*/ 1859756 w 1963677"/>
                <a:gd name="connsiteY28" fmla="*/ 102393 h 963140"/>
                <a:gd name="connsiteX29" fmla="*/ 1790700 w 1963677"/>
                <a:gd name="connsiteY29" fmla="*/ 0 h 963140"/>
                <a:gd name="connsiteX30" fmla="*/ 1569243 w 1963677"/>
                <a:gd name="connsiteY30" fmla="*/ 85725 h 963140"/>
                <a:gd name="connsiteX31" fmla="*/ 1459706 w 1963677"/>
                <a:gd name="connsiteY31" fmla="*/ 119062 h 963140"/>
                <a:gd name="connsiteX32" fmla="*/ 1376362 w 1963677"/>
                <a:gd name="connsiteY32" fmla="*/ 147637 h 963140"/>
                <a:gd name="connsiteX33" fmla="*/ 1123950 w 1963677"/>
                <a:gd name="connsiteY33" fmla="*/ 264318 h 963140"/>
                <a:gd name="connsiteX34" fmla="*/ 726281 w 1963677"/>
                <a:gd name="connsiteY34" fmla="*/ 235743 h 963140"/>
                <a:gd name="connsiteX35" fmla="*/ 561975 w 1963677"/>
                <a:gd name="connsiteY35" fmla="*/ 266700 h 963140"/>
                <a:gd name="connsiteX36" fmla="*/ 319087 w 1963677"/>
                <a:gd name="connsiteY36" fmla="*/ 273843 h 963140"/>
                <a:gd name="connsiteX37" fmla="*/ 140493 w 1963677"/>
                <a:gd name="connsiteY37" fmla="*/ 269081 h 963140"/>
                <a:gd name="connsiteX38" fmla="*/ 0 w 1963677"/>
                <a:gd name="connsiteY38" fmla="*/ 254793 h 963140"/>
                <a:gd name="connsiteX0" fmla="*/ 0 w 1963677"/>
                <a:gd name="connsiteY0" fmla="*/ 254793 h 963140"/>
                <a:gd name="connsiteX1" fmla="*/ 278606 w 1963677"/>
                <a:gd name="connsiteY1" fmla="*/ 495300 h 963140"/>
                <a:gd name="connsiteX2" fmla="*/ 650081 w 1963677"/>
                <a:gd name="connsiteY2" fmla="*/ 733425 h 963140"/>
                <a:gd name="connsiteX3" fmla="*/ 966787 w 1963677"/>
                <a:gd name="connsiteY3" fmla="*/ 876300 h 963140"/>
                <a:gd name="connsiteX4" fmla="*/ 1183481 w 1963677"/>
                <a:gd name="connsiteY4" fmla="*/ 952500 h 963140"/>
                <a:gd name="connsiteX5" fmla="*/ 1233487 w 1963677"/>
                <a:gd name="connsiteY5" fmla="*/ 954881 h 963140"/>
                <a:gd name="connsiteX6" fmla="*/ 1269206 w 1963677"/>
                <a:gd name="connsiteY6" fmla="*/ 900112 h 963140"/>
                <a:gd name="connsiteX7" fmla="*/ 1257300 w 1963677"/>
                <a:gd name="connsiteY7" fmla="*/ 819150 h 963140"/>
                <a:gd name="connsiteX8" fmla="*/ 1290637 w 1963677"/>
                <a:gd name="connsiteY8" fmla="*/ 814387 h 963140"/>
                <a:gd name="connsiteX9" fmla="*/ 1445418 w 1963677"/>
                <a:gd name="connsiteY9" fmla="*/ 869156 h 963140"/>
                <a:gd name="connsiteX10" fmla="*/ 1535905 w 1963677"/>
                <a:gd name="connsiteY10" fmla="*/ 852488 h 963140"/>
                <a:gd name="connsiteX11" fmla="*/ 1564481 w 1963677"/>
                <a:gd name="connsiteY11" fmla="*/ 816768 h 963140"/>
                <a:gd name="connsiteX12" fmla="*/ 1566862 w 1963677"/>
                <a:gd name="connsiteY12" fmla="*/ 795337 h 963140"/>
                <a:gd name="connsiteX13" fmla="*/ 1564481 w 1963677"/>
                <a:gd name="connsiteY13" fmla="*/ 788193 h 963140"/>
                <a:gd name="connsiteX14" fmla="*/ 1554956 w 1963677"/>
                <a:gd name="connsiteY14" fmla="*/ 740568 h 963140"/>
                <a:gd name="connsiteX15" fmla="*/ 1571625 w 1963677"/>
                <a:gd name="connsiteY15" fmla="*/ 719137 h 963140"/>
                <a:gd name="connsiteX16" fmla="*/ 1612106 w 1963677"/>
                <a:gd name="connsiteY16" fmla="*/ 716756 h 963140"/>
                <a:gd name="connsiteX17" fmla="*/ 1819275 w 1963677"/>
                <a:gd name="connsiteY17" fmla="*/ 766762 h 963140"/>
                <a:gd name="connsiteX18" fmla="*/ 1885950 w 1963677"/>
                <a:gd name="connsiteY18" fmla="*/ 762000 h 963140"/>
                <a:gd name="connsiteX19" fmla="*/ 1878806 w 1963677"/>
                <a:gd name="connsiteY19" fmla="*/ 700087 h 963140"/>
                <a:gd name="connsiteX20" fmla="*/ 1807368 w 1963677"/>
                <a:gd name="connsiteY20" fmla="*/ 619125 h 963140"/>
                <a:gd name="connsiteX21" fmla="*/ 1757362 w 1963677"/>
                <a:gd name="connsiteY21" fmla="*/ 581025 h 963140"/>
                <a:gd name="connsiteX22" fmla="*/ 1754981 w 1963677"/>
                <a:gd name="connsiteY22" fmla="*/ 552450 h 963140"/>
                <a:gd name="connsiteX23" fmla="*/ 1835943 w 1963677"/>
                <a:gd name="connsiteY23" fmla="*/ 478631 h 963140"/>
                <a:gd name="connsiteX24" fmla="*/ 1876425 w 1963677"/>
                <a:gd name="connsiteY24" fmla="*/ 407193 h 963140"/>
                <a:gd name="connsiteX25" fmla="*/ 1952625 w 1963677"/>
                <a:gd name="connsiteY25" fmla="*/ 342900 h 963140"/>
                <a:gd name="connsiteX26" fmla="*/ 1940718 w 1963677"/>
                <a:gd name="connsiteY26" fmla="*/ 233362 h 963140"/>
                <a:gd name="connsiteX27" fmla="*/ 1876425 w 1963677"/>
                <a:gd name="connsiteY27" fmla="*/ 126206 h 963140"/>
                <a:gd name="connsiteX28" fmla="*/ 1859756 w 1963677"/>
                <a:gd name="connsiteY28" fmla="*/ 102393 h 963140"/>
                <a:gd name="connsiteX29" fmla="*/ 1790700 w 1963677"/>
                <a:gd name="connsiteY29" fmla="*/ 0 h 963140"/>
                <a:gd name="connsiteX30" fmla="*/ 1569243 w 1963677"/>
                <a:gd name="connsiteY30" fmla="*/ 85725 h 963140"/>
                <a:gd name="connsiteX31" fmla="*/ 1459706 w 1963677"/>
                <a:gd name="connsiteY31" fmla="*/ 119062 h 963140"/>
                <a:gd name="connsiteX32" fmla="*/ 1376362 w 1963677"/>
                <a:gd name="connsiteY32" fmla="*/ 147637 h 963140"/>
                <a:gd name="connsiteX33" fmla="*/ 1123950 w 1963677"/>
                <a:gd name="connsiteY33" fmla="*/ 264318 h 963140"/>
                <a:gd name="connsiteX34" fmla="*/ 726281 w 1963677"/>
                <a:gd name="connsiteY34" fmla="*/ 235743 h 963140"/>
                <a:gd name="connsiteX35" fmla="*/ 561975 w 1963677"/>
                <a:gd name="connsiteY35" fmla="*/ 266700 h 963140"/>
                <a:gd name="connsiteX36" fmla="*/ 319087 w 1963677"/>
                <a:gd name="connsiteY36" fmla="*/ 273843 h 963140"/>
                <a:gd name="connsiteX37" fmla="*/ 140493 w 1963677"/>
                <a:gd name="connsiteY37" fmla="*/ 269081 h 963140"/>
                <a:gd name="connsiteX38" fmla="*/ 0 w 1963677"/>
                <a:gd name="connsiteY38" fmla="*/ 254793 h 963140"/>
                <a:gd name="connsiteX0" fmla="*/ 0 w 1963677"/>
                <a:gd name="connsiteY0" fmla="*/ 254793 h 963140"/>
                <a:gd name="connsiteX1" fmla="*/ 278606 w 1963677"/>
                <a:gd name="connsiteY1" fmla="*/ 495300 h 963140"/>
                <a:gd name="connsiteX2" fmla="*/ 650081 w 1963677"/>
                <a:gd name="connsiteY2" fmla="*/ 733425 h 963140"/>
                <a:gd name="connsiteX3" fmla="*/ 966787 w 1963677"/>
                <a:gd name="connsiteY3" fmla="*/ 876300 h 963140"/>
                <a:gd name="connsiteX4" fmla="*/ 1183481 w 1963677"/>
                <a:gd name="connsiteY4" fmla="*/ 952500 h 963140"/>
                <a:gd name="connsiteX5" fmla="*/ 1233487 w 1963677"/>
                <a:gd name="connsiteY5" fmla="*/ 954881 h 963140"/>
                <a:gd name="connsiteX6" fmla="*/ 1269206 w 1963677"/>
                <a:gd name="connsiteY6" fmla="*/ 900112 h 963140"/>
                <a:gd name="connsiteX7" fmla="*/ 1257300 w 1963677"/>
                <a:gd name="connsiteY7" fmla="*/ 840581 h 963140"/>
                <a:gd name="connsiteX8" fmla="*/ 1290637 w 1963677"/>
                <a:gd name="connsiteY8" fmla="*/ 814387 h 963140"/>
                <a:gd name="connsiteX9" fmla="*/ 1445418 w 1963677"/>
                <a:gd name="connsiteY9" fmla="*/ 869156 h 963140"/>
                <a:gd name="connsiteX10" fmla="*/ 1535905 w 1963677"/>
                <a:gd name="connsiteY10" fmla="*/ 852488 h 963140"/>
                <a:gd name="connsiteX11" fmla="*/ 1564481 w 1963677"/>
                <a:gd name="connsiteY11" fmla="*/ 816768 h 963140"/>
                <a:gd name="connsiteX12" fmla="*/ 1566862 w 1963677"/>
                <a:gd name="connsiteY12" fmla="*/ 795337 h 963140"/>
                <a:gd name="connsiteX13" fmla="*/ 1564481 w 1963677"/>
                <a:gd name="connsiteY13" fmla="*/ 788193 h 963140"/>
                <a:gd name="connsiteX14" fmla="*/ 1554956 w 1963677"/>
                <a:gd name="connsiteY14" fmla="*/ 740568 h 963140"/>
                <a:gd name="connsiteX15" fmla="*/ 1571625 w 1963677"/>
                <a:gd name="connsiteY15" fmla="*/ 719137 h 963140"/>
                <a:gd name="connsiteX16" fmla="*/ 1612106 w 1963677"/>
                <a:gd name="connsiteY16" fmla="*/ 716756 h 963140"/>
                <a:gd name="connsiteX17" fmla="*/ 1819275 w 1963677"/>
                <a:gd name="connsiteY17" fmla="*/ 766762 h 963140"/>
                <a:gd name="connsiteX18" fmla="*/ 1885950 w 1963677"/>
                <a:gd name="connsiteY18" fmla="*/ 762000 h 963140"/>
                <a:gd name="connsiteX19" fmla="*/ 1878806 w 1963677"/>
                <a:gd name="connsiteY19" fmla="*/ 700087 h 963140"/>
                <a:gd name="connsiteX20" fmla="*/ 1807368 w 1963677"/>
                <a:gd name="connsiteY20" fmla="*/ 619125 h 963140"/>
                <a:gd name="connsiteX21" fmla="*/ 1757362 w 1963677"/>
                <a:gd name="connsiteY21" fmla="*/ 581025 h 963140"/>
                <a:gd name="connsiteX22" fmla="*/ 1754981 w 1963677"/>
                <a:gd name="connsiteY22" fmla="*/ 552450 h 963140"/>
                <a:gd name="connsiteX23" fmla="*/ 1835943 w 1963677"/>
                <a:gd name="connsiteY23" fmla="*/ 478631 h 963140"/>
                <a:gd name="connsiteX24" fmla="*/ 1876425 w 1963677"/>
                <a:gd name="connsiteY24" fmla="*/ 407193 h 963140"/>
                <a:gd name="connsiteX25" fmla="*/ 1952625 w 1963677"/>
                <a:gd name="connsiteY25" fmla="*/ 342900 h 963140"/>
                <a:gd name="connsiteX26" fmla="*/ 1940718 w 1963677"/>
                <a:gd name="connsiteY26" fmla="*/ 233362 h 963140"/>
                <a:gd name="connsiteX27" fmla="*/ 1876425 w 1963677"/>
                <a:gd name="connsiteY27" fmla="*/ 126206 h 963140"/>
                <a:gd name="connsiteX28" fmla="*/ 1859756 w 1963677"/>
                <a:gd name="connsiteY28" fmla="*/ 102393 h 963140"/>
                <a:gd name="connsiteX29" fmla="*/ 1790700 w 1963677"/>
                <a:gd name="connsiteY29" fmla="*/ 0 h 963140"/>
                <a:gd name="connsiteX30" fmla="*/ 1569243 w 1963677"/>
                <a:gd name="connsiteY30" fmla="*/ 85725 h 963140"/>
                <a:gd name="connsiteX31" fmla="*/ 1459706 w 1963677"/>
                <a:gd name="connsiteY31" fmla="*/ 119062 h 963140"/>
                <a:gd name="connsiteX32" fmla="*/ 1376362 w 1963677"/>
                <a:gd name="connsiteY32" fmla="*/ 147637 h 963140"/>
                <a:gd name="connsiteX33" fmla="*/ 1123950 w 1963677"/>
                <a:gd name="connsiteY33" fmla="*/ 264318 h 963140"/>
                <a:gd name="connsiteX34" fmla="*/ 726281 w 1963677"/>
                <a:gd name="connsiteY34" fmla="*/ 235743 h 963140"/>
                <a:gd name="connsiteX35" fmla="*/ 561975 w 1963677"/>
                <a:gd name="connsiteY35" fmla="*/ 266700 h 963140"/>
                <a:gd name="connsiteX36" fmla="*/ 319087 w 1963677"/>
                <a:gd name="connsiteY36" fmla="*/ 273843 h 963140"/>
                <a:gd name="connsiteX37" fmla="*/ 140493 w 1963677"/>
                <a:gd name="connsiteY37" fmla="*/ 269081 h 963140"/>
                <a:gd name="connsiteX38" fmla="*/ 0 w 1963677"/>
                <a:gd name="connsiteY38" fmla="*/ 254793 h 963140"/>
                <a:gd name="connsiteX0" fmla="*/ 0 w 1963677"/>
                <a:gd name="connsiteY0" fmla="*/ 254793 h 956729"/>
                <a:gd name="connsiteX1" fmla="*/ 278606 w 1963677"/>
                <a:gd name="connsiteY1" fmla="*/ 495300 h 956729"/>
                <a:gd name="connsiteX2" fmla="*/ 650081 w 1963677"/>
                <a:gd name="connsiteY2" fmla="*/ 733425 h 956729"/>
                <a:gd name="connsiteX3" fmla="*/ 966787 w 1963677"/>
                <a:gd name="connsiteY3" fmla="*/ 876300 h 956729"/>
                <a:gd name="connsiteX4" fmla="*/ 1183481 w 1963677"/>
                <a:gd name="connsiteY4" fmla="*/ 952500 h 956729"/>
                <a:gd name="connsiteX5" fmla="*/ 1264444 w 1963677"/>
                <a:gd name="connsiteY5" fmla="*/ 935831 h 956729"/>
                <a:gd name="connsiteX6" fmla="*/ 1269206 w 1963677"/>
                <a:gd name="connsiteY6" fmla="*/ 900112 h 956729"/>
                <a:gd name="connsiteX7" fmla="*/ 1257300 w 1963677"/>
                <a:gd name="connsiteY7" fmla="*/ 840581 h 956729"/>
                <a:gd name="connsiteX8" fmla="*/ 1290637 w 1963677"/>
                <a:gd name="connsiteY8" fmla="*/ 814387 h 956729"/>
                <a:gd name="connsiteX9" fmla="*/ 1445418 w 1963677"/>
                <a:gd name="connsiteY9" fmla="*/ 869156 h 956729"/>
                <a:gd name="connsiteX10" fmla="*/ 1535905 w 1963677"/>
                <a:gd name="connsiteY10" fmla="*/ 852488 h 956729"/>
                <a:gd name="connsiteX11" fmla="*/ 1564481 w 1963677"/>
                <a:gd name="connsiteY11" fmla="*/ 816768 h 956729"/>
                <a:gd name="connsiteX12" fmla="*/ 1566862 w 1963677"/>
                <a:gd name="connsiteY12" fmla="*/ 795337 h 956729"/>
                <a:gd name="connsiteX13" fmla="*/ 1564481 w 1963677"/>
                <a:gd name="connsiteY13" fmla="*/ 788193 h 956729"/>
                <a:gd name="connsiteX14" fmla="*/ 1554956 w 1963677"/>
                <a:gd name="connsiteY14" fmla="*/ 740568 h 956729"/>
                <a:gd name="connsiteX15" fmla="*/ 1571625 w 1963677"/>
                <a:gd name="connsiteY15" fmla="*/ 719137 h 956729"/>
                <a:gd name="connsiteX16" fmla="*/ 1612106 w 1963677"/>
                <a:gd name="connsiteY16" fmla="*/ 716756 h 956729"/>
                <a:gd name="connsiteX17" fmla="*/ 1819275 w 1963677"/>
                <a:gd name="connsiteY17" fmla="*/ 766762 h 956729"/>
                <a:gd name="connsiteX18" fmla="*/ 1885950 w 1963677"/>
                <a:gd name="connsiteY18" fmla="*/ 762000 h 956729"/>
                <a:gd name="connsiteX19" fmla="*/ 1878806 w 1963677"/>
                <a:gd name="connsiteY19" fmla="*/ 700087 h 956729"/>
                <a:gd name="connsiteX20" fmla="*/ 1807368 w 1963677"/>
                <a:gd name="connsiteY20" fmla="*/ 619125 h 956729"/>
                <a:gd name="connsiteX21" fmla="*/ 1757362 w 1963677"/>
                <a:gd name="connsiteY21" fmla="*/ 581025 h 956729"/>
                <a:gd name="connsiteX22" fmla="*/ 1754981 w 1963677"/>
                <a:gd name="connsiteY22" fmla="*/ 552450 h 956729"/>
                <a:gd name="connsiteX23" fmla="*/ 1835943 w 1963677"/>
                <a:gd name="connsiteY23" fmla="*/ 478631 h 956729"/>
                <a:gd name="connsiteX24" fmla="*/ 1876425 w 1963677"/>
                <a:gd name="connsiteY24" fmla="*/ 407193 h 956729"/>
                <a:gd name="connsiteX25" fmla="*/ 1952625 w 1963677"/>
                <a:gd name="connsiteY25" fmla="*/ 342900 h 956729"/>
                <a:gd name="connsiteX26" fmla="*/ 1940718 w 1963677"/>
                <a:gd name="connsiteY26" fmla="*/ 233362 h 956729"/>
                <a:gd name="connsiteX27" fmla="*/ 1876425 w 1963677"/>
                <a:gd name="connsiteY27" fmla="*/ 126206 h 956729"/>
                <a:gd name="connsiteX28" fmla="*/ 1859756 w 1963677"/>
                <a:gd name="connsiteY28" fmla="*/ 102393 h 956729"/>
                <a:gd name="connsiteX29" fmla="*/ 1790700 w 1963677"/>
                <a:gd name="connsiteY29" fmla="*/ 0 h 956729"/>
                <a:gd name="connsiteX30" fmla="*/ 1569243 w 1963677"/>
                <a:gd name="connsiteY30" fmla="*/ 85725 h 956729"/>
                <a:gd name="connsiteX31" fmla="*/ 1459706 w 1963677"/>
                <a:gd name="connsiteY31" fmla="*/ 119062 h 956729"/>
                <a:gd name="connsiteX32" fmla="*/ 1376362 w 1963677"/>
                <a:gd name="connsiteY32" fmla="*/ 147637 h 956729"/>
                <a:gd name="connsiteX33" fmla="*/ 1123950 w 1963677"/>
                <a:gd name="connsiteY33" fmla="*/ 264318 h 956729"/>
                <a:gd name="connsiteX34" fmla="*/ 726281 w 1963677"/>
                <a:gd name="connsiteY34" fmla="*/ 235743 h 956729"/>
                <a:gd name="connsiteX35" fmla="*/ 561975 w 1963677"/>
                <a:gd name="connsiteY35" fmla="*/ 266700 h 956729"/>
                <a:gd name="connsiteX36" fmla="*/ 319087 w 1963677"/>
                <a:gd name="connsiteY36" fmla="*/ 273843 h 956729"/>
                <a:gd name="connsiteX37" fmla="*/ 140493 w 1963677"/>
                <a:gd name="connsiteY37" fmla="*/ 269081 h 956729"/>
                <a:gd name="connsiteX38" fmla="*/ 0 w 1963677"/>
                <a:gd name="connsiteY38" fmla="*/ 254793 h 956729"/>
                <a:gd name="connsiteX0" fmla="*/ 0 w 1963677"/>
                <a:gd name="connsiteY0" fmla="*/ 254793 h 956729"/>
                <a:gd name="connsiteX1" fmla="*/ 278606 w 1963677"/>
                <a:gd name="connsiteY1" fmla="*/ 495300 h 956729"/>
                <a:gd name="connsiteX2" fmla="*/ 650081 w 1963677"/>
                <a:gd name="connsiteY2" fmla="*/ 733425 h 956729"/>
                <a:gd name="connsiteX3" fmla="*/ 966787 w 1963677"/>
                <a:gd name="connsiteY3" fmla="*/ 876300 h 956729"/>
                <a:gd name="connsiteX4" fmla="*/ 1183481 w 1963677"/>
                <a:gd name="connsiteY4" fmla="*/ 952500 h 956729"/>
                <a:gd name="connsiteX5" fmla="*/ 1264444 w 1963677"/>
                <a:gd name="connsiteY5" fmla="*/ 935831 h 956729"/>
                <a:gd name="connsiteX6" fmla="*/ 1269206 w 1963677"/>
                <a:gd name="connsiteY6" fmla="*/ 900112 h 956729"/>
                <a:gd name="connsiteX7" fmla="*/ 1257300 w 1963677"/>
                <a:gd name="connsiteY7" fmla="*/ 840581 h 956729"/>
                <a:gd name="connsiteX8" fmla="*/ 1290637 w 1963677"/>
                <a:gd name="connsiteY8" fmla="*/ 814387 h 956729"/>
                <a:gd name="connsiteX9" fmla="*/ 1445418 w 1963677"/>
                <a:gd name="connsiteY9" fmla="*/ 869156 h 956729"/>
                <a:gd name="connsiteX10" fmla="*/ 1535905 w 1963677"/>
                <a:gd name="connsiteY10" fmla="*/ 852488 h 956729"/>
                <a:gd name="connsiteX11" fmla="*/ 1564481 w 1963677"/>
                <a:gd name="connsiteY11" fmla="*/ 816768 h 956729"/>
                <a:gd name="connsiteX12" fmla="*/ 1566862 w 1963677"/>
                <a:gd name="connsiteY12" fmla="*/ 795337 h 956729"/>
                <a:gd name="connsiteX13" fmla="*/ 1564481 w 1963677"/>
                <a:gd name="connsiteY13" fmla="*/ 788193 h 956729"/>
                <a:gd name="connsiteX14" fmla="*/ 1554956 w 1963677"/>
                <a:gd name="connsiteY14" fmla="*/ 740568 h 956729"/>
                <a:gd name="connsiteX15" fmla="*/ 1571625 w 1963677"/>
                <a:gd name="connsiteY15" fmla="*/ 719137 h 956729"/>
                <a:gd name="connsiteX16" fmla="*/ 1612106 w 1963677"/>
                <a:gd name="connsiteY16" fmla="*/ 716756 h 956729"/>
                <a:gd name="connsiteX17" fmla="*/ 1819275 w 1963677"/>
                <a:gd name="connsiteY17" fmla="*/ 766762 h 956729"/>
                <a:gd name="connsiteX18" fmla="*/ 1885950 w 1963677"/>
                <a:gd name="connsiteY18" fmla="*/ 762000 h 956729"/>
                <a:gd name="connsiteX19" fmla="*/ 1878806 w 1963677"/>
                <a:gd name="connsiteY19" fmla="*/ 700087 h 956729"/>
                <a:gd name="connsiteX20" fmla="*/ 1807368 w 1963677"/>
                <a:gd name="connsiteY20" fmla="*/ 619125 h 956729"/>
                <a:gd name="connsiteX21" fmla="*/ 1757362 w 1963677"/>
                <a:gd name="connsiteY21" fmla="*/ 581025 h 956729"/>
                <a:gd name="connsiteX22" fmla="*/ 1835943 w 1963677"/>
                <a:gd name="connsiteY22" fmla="*/ 478631 h 956729"/>
                <a:gd name="connsiteX23" fmla="*/ 1876425 w 1963677"/>
                <a:gd name="connsiteY23" fmla="*/ 407193 h 956729"/>
                <a:gd name="connsiteX24" fmla="*/ 1952625 w 1963677"/>
                <a:gd name="connsiteY24" fmla="*/ 342900 h 956729"/>
                <a:gd name="connsiteX25" fmla="*/ 1940718 w 1963677"/>
                <a:gd name="connsiteY25" fmla="*/ 233362 h 956729"/>
                <a:gd name="connsiteX26" fmla="*/ 1876425 w 1963677"/>
                <a:gd name="connsiteY26" fmla="*/ 126206 h 956729"/>
                <a:gd name="connsiteX27" fmla="*/ 1859756 w 1963677"/>
                <a:gd name="connsiteY27" fmla="*/ 102393 h 956729"/>
                <a:gd name="connsiteX28" fmla="*/ 1790700 w 1963677"/>
                <a:gd name="connsiteY28" fmla="*/ 0 h 956729"/>
                <a:gd name="connsiteX29" fmla="*/ 1569243 w 1963677"/>
                <a:gd name="connsiteY29" fmla="*/ 85725 h 956729"/>
                <a:gd name="connsiteX30" fmla="*/ 1459706 w 1963677"/>
                <a:gd name="connsiteY30" fmla="*/ 119062 h 956729"/>
                <a:gd name="connsiteX31" fmla="*/ 1376362 w 1963677"/>
                <a:gd name="connsiteY31" fmla="*/ 147637 h 956729"/>
                <a:gd name="connsiteX32" fmla="*/ 1123950 w 1963677"/>
                <a:gd name="connsiteY32" fmla="*/ 264318 h 956729"/>
                <a:gd name="connsiteX33" fmla="*/ 726281 w 1963677"/>
                <a:gd name="connsiteY33" fmla="*/ 235743 h 956729"/>
                <a:gd name="connsiteX34" fmla="*/ 561975 w 1963677"/>
                <a:gd name="connsiteY34" fmla="*/ 266700 h 956729"/>
                <a:gd name="connsiteX35" fmla="*/ 319087 w 1963677"/>
                <a:gd name="connsiteY35" fmla="*/ 273843 h 956729"/>
                <a:gd name="connsiteX36" fmla="*/ 140493 w 1963677"/>
                <a:gd name="connsiteY36" fmla="*/ 269081 h 956729"/>
                <a:gd name="connsiteX37" fmla="*/ 0 w 1963677"/>
                <a:gd name="connsiteY37" fmla="*/ 254793 h 956729"/>
                <a:gd name="connsiteX0" fmla="*/ 0 w 1963677"/>
                <a:gd name="connsiteY0" fmla="*/ 254793 h 956729"/>
                <a:gd name="connsiteX1" fmla="*/ 278606 w 1963677"/>
                <a:gd name="connsiteY1" fmla="*/ 495300 h 956729"/>
                <a:gd name="connsiteX2" fmla="*/ 650081 w 1963677"/>
                <a:gd name="connsiteY2" fmla="*/ 733425 h 956729"/>
                <a:gd name="connsiteX3" fmla="*/ 966787 w 1963677"/>
                <a:gd name="connsiteY3" fmla="*/ 876300 h 956729"/>
                <a:gd name="connsiteX4" fmla="*/ 1183481 w 1963677"/>
                <a:gd name="connsiteY4" fmla="*/ 952500 h 956729"/>
                <a:gd name="connsiteX5" fmla="*/ 1264444 w 1963677"/>
                <a:gd name="connsiteY5" fmla="*/ 935831 h 956729"/>
                <a:gd name="connsiteX6" fmla="*/ 1269206 w 1963677"/>
                <a:gd name="connsiteY6" fmla="*/ 900112 h 956729"/>
                <a:gd name="connsiteX7" fmla="*/ 1257300 w 1963677"/>
                <a:gd name="connsiteY7" fmla="*/ 840581 h 956729"/>
                <a:gd name="connsiteX8" fmla="*/ 1290637 w 1963677"/>
                <a:gd name="connsiteY8" fmla="*/ 814387 h 956729"/>
                <a:gd name="connsiteX9" fmla="*/ 1445418 w 1963677"/>
                <a:gd name="connsiteY9" fmla="*/ 869156 h 956729"/>
                <a:gd name="connsiteX10" fmla="*/ 1535905 w 1963677"/>
                <a:gd name="connsiteY10" fmla="*/ 852488 h 956729"/>
                <a:gd name="connsiteX11" fmla="*/ 1564481 w 1963677"/>
                <a:gd name="connsiteY11" fmla="*/ 816768 h 956729"/>
                <a:gd name="connsiteX12" fmla="*/ 1566862 w 1963677"/>
                <a:gd name="connsiteY12" fmla="*/ 795337 h 956729"/>
                <a:gd name="connsiteX13" fmla="*/ 1564481 w 1963677"/>
                <a:gd name="connsiteY13" fmla="*/ 788193 h 956729"/>
                <a:gd name="connsiteX14" fmla="*/ 1554956 w 1963677"/>
                <a:gd name="connsiteY14" fmla="*/ 740568 h 956729"/>
                <a:gd name="connsiteX15" fmla="*/ 1571625 w 1963677"/>
                <a:gd name="connsiteY15" fmla="*/ 719137 h 956729"/>
                <a:gd name="connsiteX16" fmla="*/ 1612106 w 1963677"/>
                <a:gd name="connsiteY16" fmla="*/ 716756 h 956729"/>
                <a:gd name="connsiteX17" fmla="*/ 1819275 w 1963677"/>
                <a:gd name="connsiteY17" fmla="*/ 766762 h 956729"/>
                <a:gd name="connsiteX18" fmla="*/ 1885950 w 1963677"/>
                <a:gd name="connsiteY18" fmla="*/ 762000 h 956729"/>
                <a:gd name="connsiteX19" fmla="*/ 1878806 w 1963677"/>
                <a:gd name="connsiteY19" fmla="*/ 700087 h 956729"/>
                <a:gd name="connsiteX20" fmla="*/ 1807368 w 1963677"/>
                <a:gd name="connsiteY20" fmla="*/ 619125 h 956729"/>
                <a:gd name="connsiteX21" fmla="*/ 1776412 w 1963677"/>
                <a:gd name="connsiteY21" fmla="*/ 550069 h 956729"/>
                <a:gd name="connsiteX22" fmla="*/ 1835943 w 1963677"/>
                <a:gd name="connsiteY22" fmla="*/ 478631 h 956729"/>
                <a:gd name="connsiteX23" fmla="*/ 1876425 w 1963677"/>
                <a:gd name="connsiteY23" fmla="*/ 407193 h 956729"/>
                <a:gd name="connsiteX24" fmla="*/ 1952625 w 1963677"/>
                <a:gd name="connsiteY24" fmla="*/ 342900 h 956729"/>
                <a:gd name="connsiteX25" fmla="*/ 1940718 w 1963677"/>
                <a:gd name="connsiteY25" fmla="*/ 233362 h 956729"/>
                <a:gd name="connsiteX26" fmla="*/ 1876425 w 1963677"/>
                <a:gd name="connsiteY26" fmla="*/ 126206 h 956729"/>
                <a:gd name="connsiteX27" fmla="*/ 1859756 w 1963677"/>
                <a:gd name="connsiteY27" fmla="*/ 102393 h 956729"/>
                <a:gd name="connsiteX28" fmla="*/ 1790700 w 1963677"/>
                <a:gd name="connsiteY28" fmla="*/ 0 h 956729"/>
                <a:gd name="connsiteX29" fmla="*/ 1569243 w 1963677"/>
                <a:gd name="connsiteY29" fmla="*/ 85725 h 956729"/>
                <a:gd name="connsiteX30" fmla="*/ 1459706 w 1963677"/>
                <a:gd name="connsiteY30" fmla="*/ 119062 h 956729"/>
                <a:gd name="connsiteX31" fmla="*/ 1376362 w 1963677"/>
                <a:gd name="connsiteY31" fmla="*/ 147637 h 956729"/>
                <a:gd name="connsiteX32" fmla="*/ 1123950 w 1963677"/>
                <a:gd name="connsiteY32" fmla="*/ 264318 h 956729"/>
                <a:gd name="connsiteX33" fmla="*/ 726281 w 1963677"/>
                <a:gd name="connsiteY33" fmla="*/ 235743 h 956729"/>
                <a:gd name="connsiteX34" fmla="*/ 561975 w 1963677"/>
                <a:gd name="connsiteY34" fmla="*/ 266700 h 956729"/>
                <a:gd name="connsiteX35" fmla="*/ 319087 w 1963677"/>
                <a:gd name="connsiteY35" fmla="*/ 273843 h 956729"/>
                <a:gd name="connsiteX36" fmla="*/ 140493 w 1963677"/>
                <a:gd name="connsiteY36" fmla="*/ 269081 h 956729"/>
                <a:gd name="connsiteX37" fmla="*/ 0 w 1963677"/>
                <a:gd name="connsiteY37" fmla="*/ 254793 h 956729"/>
                <a:gd name="connsiteX0" fmla="*/ 0 w 1956480"/>
                <a:gd name="connsiteY0" fmla="*/ 254793 h 956729"/>
                <a:gd name="connsiteX1" fmla="*/ 278606 w 1956480"/>
                <a:gd name="connsiteY1" fmla="*/ 495300 h 956729"/>
                <a:gd name="connsiteX2" fmla="*/ 650081 w 1956480"/>
                <a:gd name="connsiteY2" fmla="*/ 733425 h 956729"/>
                <a:gd name="connsiteX3" fmla="*/ 966787 w 1956480"/>
                <a:gd name="connsiteY3" fmla="*/ 876300 h 956729"/>
                <a:gd name="connsiteX4" fmla="*/ 1183481 w 1956480"/>
                <a:gd name="connsiteY4" fmla="*/ 952500 h 956729"/>
                <a:gd name="connsiteX5" fmla="*/ 1264444 w 1956480"/>
                <a:gd name="connsiteY5" fmla="*/ 935831 h 956729"/>
                <a:gd name="connsiteX6" fmla="*/ 1269206 w 1956480"/>
                <a:gd name="connsiteY6" fmla="*/ 900112 h 956729"/>
                <a:gd name="connsiteX7" fmla="*/ 1257300 w 1956480"/>
                <a:gd name="connsiteY7" fmla="*/ 840581 h 956729"/>
                <a:gd name="connsiteX8" fmla="*/ 1290637 w 1956480"/>
                <a:gd name="connsiteY8" fmla="*/ 814387 h 956729"/>
                <a:gd name="connsiteX9" fmla="*/ 1445418 w 1956480"/>
                <a:gd name="connsiteY9" fmla="*/ 869156 h 956729"/>
                <a:gd name="connsiteX10" fmla="*/ 1535905 w 1956480"/>
                <a:gd name="connsiteY10" fmla="*/ 852488 h 956729"/>
                <a:gd name="connsiteX11" fmla="*/ 1564481 w 1956480"/>
                <a:gd name="connsiteY11" fmla="*/ 816768 h 956729"/>
                <a:gd name="connsiteX12" fmla="*/ 1566862 w 1956480"/>
                <a:gd name="connsiteY12" fmla="*/ 795337 h 956729"/>
                <a:gd name="connsiteX13" fmla="*/ 1564481 w 1956480"/>
                <a:gd name="connsiteY13" fmla="*/ 788193 h 956729"/>
                <a:gd name="connsiteX14" fmla="*/ 1554956 w 1956480"/>
                <a:gd name="connsiteY14" fmla="*/ 740568 h 956729"/>
                <a:gd name="connsiteX15" fmla="*/ 1571625 w 1956480"/>
                <a:gd name="connsiteY15" fmla="*/ 719137 h 956729"/>
                <a:gd name="connsiteX16" fmla="*/ 1612106 w 1956480"/>
                <a:gd name="connsiteY16" fmla="*/ 716756 h 956729"/>
                <a:gd name="connsiteX17" fmla="*/ 1819275 w 1956480"/>
                <a:gd name="connsiteY17" fmla="*/ 766762 h 956729"/>
                <a:gd name="connsiteX18" fmla="*/ 1885950 w 1956480"/>
                <a:gd name="connsiteY18" fmla="*/ 762000 h 956729"/>
                <a:gd name="connsiteX19" fmla="*/ 1878806 w 1956480"/>
                <a:gd name="connsiteY19" fmla="*/ 700087 h 956729"/>
                <a:gd name="connsiteX20" fmla="*/ 1807368 w 1956480"/>
                <a:gd name="connsiteY20" fmla="*/ 619125 h 956729"/>
                <a:gd name="connsiteX21" fmla="*/ 1776412 w 1956480"/>
                <a:gd name="connsiteY21" fmla="*/ 550069 h 956729"/>
                <a:gd name="connsiteX22" fmla="*/ 1835943 w 1956480"/>
                <a:gd name="connsiteY22" fmla="*/ 478631 h 956729"/>
                <a:gd name="connsiteX23" fmla="*/ 1885950 w 1956480"/>
                <a:gd name="connsiteY23" fmla="*/ 421481 h 956729"/>
                <a:gd name="connsiteX24" fmla="*/ 1952625 w 1956480"/>
                <a:gd name="connsiteY24" fmla="*/ 342900 h 956729"/>
                <a:gd name="connsiteX25" fmla="*/ 1940718 w 1956480"/>
                <a:gd name="connsiteY25" fmla="*/ 233362 h 956729"/>
                <a:gd name="connsiteX26" fmla="*/ 1876425 w 1956480"/>
                <a:gd name="connsiteY26" fmla="*/ 126206 h 956729"/>
                <a:gd name="connsiteX27" fmla="*/ 1859756 w 1956480"/>
                <a:gd name="connsiteY27" fmla="*/ 102393 h 956729"/>
                <a:gd name="connsiteX28" fmla="*/ 1790700 w 1956480"/>
                <a:gd name="connsiteY28" fmla="*/ 0 h 956729"/>
                <a:gd name="connsiteX29" fmla="*/ 1569243 w 1956480"/>
                <a:gd name="connsiteY29" fmla="*/ 85725 h 956729"/>
                <a:gd name="connsiteX30" fmla="*/ 1459706 w 1956480"/>
                <a:gd name="connsiteY30" fmla="*/ 119062 h 956729"/>
                <a:gd name="connsiteX31" fmla="*/ 1376362 w 1956480"/>
                <a:gd name="connsiteY31" fmla="*/ 147637 h 956729"/>
                <a:gd name="connsiteX32" fmla="*/ 1123950 w 1956480"/>
                <a:gd name="connsiteY32" fmla="*/ 264318 h 956729"/>
                <a:gd name="connsiteX33" fmla="*/ 726281 w 1956480"/>
                <a:gd name="connsiteY33" fmla="*/ 235743 h 956729"/>
                <a:gd name="connsiteX34" fmla="*/ 561975 w 1956480"/>
                <a:gd name="connsiteY34" fmla="*/ 266700 h 956729"/>
                <a:gd name="connsiteX35" fmla="*/ 319087 w 1956480"/>
                <a:gd name="connsiteY35" fmla="*/ 273843 h 956729"/>
                <a:gd name="connsiteX36" fmla="*/ 140493 w 1956480"/>
                <a:gd name="connsiteY36" fmla="*/ 269081 h 956729"/>
                <a:gd name="connsiteX37" fmla="*/ 0 w 1956480"/>
                <a:gd name="connsiteY37" fmla="*/ 254793 h 956729"/>
                <a:gd name="connsiteX0" fmla="*/ 0 w 1956480"/>
                <a:gd name="connsiteY0" fmla="*/ 254793 h 956729"/>
                <a:gd name="connsiteX1" fmla="*/ 278606 w 1956480"/>
                <a:gd name="connsiteY1" fmla="*/ 495300 h 956729"/>
                <a:gd name="connsiteX2" fmla="*/ 650081 w 1956480"/>
                <a:gd name="connsiteY2" fmla="*/ 733425 h 956729"/>
                <a:gd name="connsiteX3" fmla="*/ 966787 w 1956480"/>
                <a:gd name="connsiteY3" fmla="*/ 876300 h 956729"/>
                <a:gd name="connsiteX4" fmla="*/ 1183481 w 1956480"/>
                <a:gd name="connsiteY4" fmla="*/ 952500 h 956729"/>
                <a:gd name="connsiteX5" fmla="*/ 1264444 w 1956480"/>
                <a:gd name="connsiteY5" fmla="*/ 935831 h 956729"/>
                <a:gd name="connsiteX6" fmla="*/ 1269206 w 1956480"/>
                <a:gd name="connsiteY6" fmla="*/ 900112 h 956729"/>
                <a:gd name="connsiteX7" fmla="*/ 1257300 w 1956480"/>
                <a:gd name="connsiteY7" fmla="*/ 840581 h 956729"/>
                <a:gd name="connsiteX8" fmla="*/ 1290637 w 1956480"/>
                <a:gd name="connsiteY8" fmla="*/ 814387 h 956729"/>
                <a:gd name="connsiteX9" fmla="*/ 1445418 w 1956480"/>
                <a:gd name="connsiteY9" fmla="*/ 869156 h 956729"/>
                <a:gd name="connsiteX10" fmla="*/ 1535905 w 1956480"/>
                <a:gd name="connsiteY10" fmla="*/ 852488 h 956729"/>
                <a:gd name="connsiteX11" fmla="*/ 1564481 w 1956480"/>
                <a:gd name="connsiteY11" fmla="*/ 816768 h 956729"/>
                <a:gd name="connsiteX12" fmla="*/ 1566862 w 1956480"/>
                <a:gd name="connsiteY12" fmla="*/ 795337 h 956729"/>
                <a:gd name="connsiteX13" fmla="*/ 1564481 w 1956480"/>
                <a:gd name="connsiteY13" fmla="*/ 788193 h 956729"/>
                <a:gd name="connsiteX14" fmla="*/ 1554956 w 1956480"/>
                <a:gd name="connsiteY14" fmla="*/ 740568 h 956729"/>
                <a:gd name="connsiteX15" fmla="*/ 1571625 w 1956480"/>
                <a:gd name="connsiteY15" fmla="*/ 719137 h 956729"/>
                <a:gd name="connsiteX16" fmla="*/ 1681163 w 1956480"/>
                <a:gd name="connsiteY16" fmla="*/ 719137 h 956729"/>
                <a:gd name="connsiteX17" fmla="*/ 1819275 w 1956480"/>
                <a:gd name="connsiteY17" fmla="*/ 766762 h 956729"/>
                <a:gd name="connsiteX18" fmla="*/ 1885950 w 1956480"/>
                <a:gd name="connsiteY18" fmla="*/ 762000 h 956729"/>
                <a:gd name="connsiteX19" fmla="*/ 1878806 w 1956480"/>
                <a:gd name="connsiteY19" fmla="*/ 700087 h 956729"/>
                <a:gd name="connsiteX20" fmla="*/ 1807368 w 1956480"/>
                <a:gd name="connsiteY20" fmla="*/ 619125 h 956729"/>
                <a:gd name="connsiteX21" fmla="*/ 1776412 w 1956480"/>
                <a:gd name="connsiteY21" fmla="*/ 550069 h 956729"/>
                <a:gd name="connsiteX22" fmla="*/ 1835943 w 1956480"/>
                <a:gd name="connsiteY22" fmla="*/ 478631 h 956729"/>
                <a:gd name="connsiteX23" fmla="*/ 1885950 w 1956480"/>
                <a:gd name="connsiteY23" fmla="*/ 421481 h 956729"/>
                <a:gd name="connsiteX24" fmla="*/ 1952625 w 1956480"/>
                <a:gd name="connsiteY24" fmla="*/ 342900 h 956729"/>
                <a:gd name="connsiteX25" fmla="*/ 1940718 w 1956480"/>
                <a:gd name="connsiteY25" fmla="*/ 233362 h 956729"/>
                <a:gd name="connsiteX26" fmla="*/ 1876425 w 1956480"/>
                <a:gd name="connsiteY26" fmla="*/ 126206 h 956729"/>
                <a:gd name="connsiteX27" fmla="*/ 1859756 w 1956480"/>
                <a:gd name="connsiteY27" fmla="*/ 102393 h 956729"/>
                <a:gd name="connsiteX28" fmla="*/ 1790700 w 1956480"/>
                <a:gd name="connsiteY28" fmla="*/ 0 h 956729"/>
                <a:gd name="connsiteX29" fmla="*/ 1569243 w 1956480"/>
                <a:gd name="connsiteY29" fmla="*/ 85725 h 956729"/>
                <a:gd name="connsiteX30" fmla="*/ 1459706 w 1956480"/>
                <a:gd name="connsiteY30" fmla="*/ 119062 h 956729"/>
                <a:gd name="connsiteX31" fmla="*/ 1376362 w 1956480"/>
                <a:gd name="connsiteY31" fmla="*/ 147637 h 956729"/>
                <a:gd name="connsiteX32" fmla="*/ 1123950 w 1956480"/>
                <a:gd name="connsiteY32" fmla="*/ 264318 h 956729"/>
                <a:gd name="connsiteX33" fmla="*/ 726281 w 1956480"/>
                <a:gd name="connsiteY33" fmla="*/ 235743 h 956729"/>
                <a:gd name="connsiteX34" fmla="*/ 561975 w 1956480"/>
                <a:gd name="connsiteY34" fmla="*/ 266700 h 956729"/>
                <a:gd name="connsiteX35" fmla="*/ 319087 w 1956480"/>
                <a:gd name="connsiteY35" fmla="*/ 273843 h 956729"/>
                <a:gd name="connsiteX36" fmla="*/ 140493 w 1956480"/>
                <a:gd name="connsiteY36" fmla="*/ 269081 h 956729"/>
                <a:gd name="connsiteX37" fmla="*/ 0 w 1956480"/>
                <a:gd name="connsiteY37" fmla="*/ 254793 h 956729"/>
                <a:gd name="connsiteX0" fmla="*/ 0 w 1956480"/>
                <a:gd name="connsiteY0" fmla="*/ 254793 h 956729"/>
                <a:gd name="connsiteX1" fmla="*/ 278606 w 1956480"/>
                <a:gd name="connsiteY1" fmla="*/ 495300 h 956729"/>
                <a:gd name="connsiteX2" fmla="*/ 650081 w 1956480"/>
                <a:gd name="connsiteY2" fmla="*/ 733425 h 956729"/>
                <a:gd name="connsiteX3" fmla="*/ 966787 w 1956480"/>
                <a:gd name="connsiteY3" fmla="*/ 876300 h 956729"/>
                <a:gd name="connsiteX4" fmla="*/ 1183481 w 1956480"/>
                <a:gd name="connsiteY4" fmla="*/ 952500 h 956729"/>
                <a:gd name="connsiteX5" fmla="*/ 1264444 w 1956480"/>
                <a:gd name="connsiteY5" fmla="*/ 935831 h 956729"/>
                <a:gd name="connsiteX6" fmla="*/ 1269206 w 1956480"/>
                <a:gd name="connsiteY6" fmla="*/ 900112 h 956729"/>
                <a:gd name="connsiteX7" fmla="*/ 1257300 w 1956480"/>
                <a:gd name="connsiteY7" fmla="*/ 840581 h 956729"/>
                <a:gd name="connsiteX8" fmla="*/ 1290637 w 1956480"/>
                <a:gd name="connsiteY8" fmla="*/ 814387 h 956729"/>
                <a:gd name="connsiteX9" fmla="*/ 1445418 w 1956480"/>
                <a:gd name="connsiteY9" fmla="*/ 869156 h 956729"/>
                <a:gd name="connsiteX10" fmla="*/ 1535905 w 1956480"/>
                <a:gd name="connsiteY10" fmla="*/ 852488 h 956729"/>
                <a:gd name="connsiteX11" fmla="*/ 1564481 w 1956480"/>
                <a:gd name="connsiteY11" fmla="*/ 816768 h 956729"/>
                <a:gd name="connsiteX12" fmla="*/ 1566862 w 1956480"/>
                <a:gd name="connsiteY12" fmla="*/ 795337 h 956729"/>
                <a:gd name="connsiteX13" fmla="*/ 1564481 w 1956480"/>
                <a:gd name="connsiteY13" fmla="*/ 788193 h 956729"/>
                <a:gd name="connsiteX14" fmla="*/ 1554956 w 1956480"/>
                <a:gd name="connsiteY14" fmla="*/ 740568 h 956729"/>
                <a:gd name="connsiteX15" fmla="*/ 1571625 w 1956480"/>
                <a:gd name="connsiteY15" fmla="*/ 719137 h 956729"/>
                <a:gd name="connsiteX16" fmla="*/ 1681163 w 1956480"/>
                <a:gd name="connsiteY16" fmla="*/ 719137 h 956729"/>
                <a:gd name="connsiteX17" fmla="*/ 1819275 w 1956480"/>
                <a:gd name="connsiteY17" fmla="*/ 766762 h 956729"/>
                <a:gd name="connsiteX18" fmla="*/ 1885950 w 1956480"/>
                <a:gd name="connsiteY18" fmla="*/ 762000 h 956729"/>
                <a:gd name="connsiteX19" fmla="*/ 1878806 w 1956480"/>
                <a:gd name="connsiteY19" fmla="*/ 700087 h 956729"/>
                <a:gd name="connsiteX20" fmla="*/ 1807368 w 1956480"/>
                <a:gd name="connsiteY20" fmla="*/ 619125 h 956729"/>
                <a:gd name="connsiteX21" fmla="*/ 1776412 w 1956480"/>
                <a:gd name="connsiteY21" fmla="*/ 550069 h 956729"/>
                <a:gd name="connsiteX22" fmla="*/ 1835943 w 1956480"/>
                <a:gd name="connsiteY22" fmla="*/ 478631 h 956729"/>
                <a:gd name="connsiteX23" fmla="*/ 1885950 w 1956480"/>
                <a:gd name="connsiteY23" fmla="*/ 421481 h 956729"/>
                <a:gd name="connsiteX24" fmla="*/ 1952625 w 1956480"/>
                <a:gd name="connsiteY24" fmla="*/ 342900 h 956729"/>
                <a:gd name="connsiteX25" fmla="*/ 1940718 w 1956480"/>
                <a:gd name="connsiteY25" fmla="*/ 233362 h 956729"/>
                <a:gd name="connsiteX26" fmla="*/ 1876425 w 1956480"/>
                <a:gd name="connsiteY26" fmla="*/ 126206 h 956729"/>
                <a:gd name="connsiteX27" fmla="*/ 1859756 w 1956480"/>
                <a:gd name="connsiteY27" fmla="*/ 102393 h 956729"/>
                <a:gd name="connsiteX28" fmla="*/ 1790700 w 1956480"/>
                <a:gd name="connsiteY28" fmla="*/ 0 h 956729"/>
                <a:gd name="connsiteX29" fmla="*/ 1569243 w 1956480"/>
                <a:gd name="connsiteY29" fmla="*/ 85725 h 956729"/>
                <a:gd name="connsiteX30" fmla="*/ 1459706 w 1956480"/>
                <a:gd name="connsiteY30" fmla="*/ 119062 h 956729"/>
                <a:gd name="connsiteX31" fmla="*/ 1376362 w 1956480"/>
                <a:gd name="connsiteY31" fmla="*/ 147637 h 956729"/>
                <a:gd name="connsiteX32" fmla="*/ 1123950 w 1956480"/>
                <a:gd name="connsiteY32" fmla="*/ 264318 h 956729"/>
                <a:gd name="connsiteX33" fmla="*/ 726281 w 1956480"/>
                <a:gd name="connsiteY33" fmla="*/ 235743 h 956729"/>
                <a:gd name="connsiteX34" fmla="*/ 561975 w 1956480"/>
                <a:gd name="connsiteY34" fmla="*/ 266700 h 956729"/>
                <a:gd name="connsiteX35" fmla="*/ 414337 w 1956480"/>
                <a:gd name="connsiteY35" fmla="*/ 267967 h 956729"/>
                <a:gd name="connsiteX36" fmla="*/ 319087 w 1956480"/>
                <a:gd name="connsiteY36" fmla="*/ 273843 h 956729"/>
                <a:gd name="connsiteX37" fmla="*/ 140493 w 1956480"/>
                <a:gd name="connsiteY37" fmla="*/ 269081 h 956729"/>
                <a:gd name="connsiteX38" fmla="*/ 0 w 1956480"/>
                <a:gd name="connsiteY38" fmla="*/ 254793 h 956729"/>
                <a:gd name="connsiteX0" fmla="*/ 0 w 1956480"/>
                <a:gd name="connsiteY0" fmla="*/ 254793 h 956729"/>
                <a:gd name="connsiteX1" fmla="*/ 278606 w 1956480"/>
                <a:gd name="connsiteY1" fmla="*/ 495300 h 956729"/>
                <a:gd name="connsiteX2" fmla="*/ 650081 w 1956480"/>
                <a:gd name="connsiteY2" fmla="*/ 733425 h 956729"/>
                <a:gd name="connsiteX3" fmla="*/ 966787 w 1956480"/>
                <a:gd name="connsiteY3" fmla="*/ 876300 h 956729"/>
                <a:gd name="connsiteX4" fmla="*/ 1183481 w 1956480"/>
                <a:gd name="connsiteY4" fmla="*/ 952500 h 956729"/>
                <a:gd name="connsiteX5" fmla="*/ 1264444 w 1956480"/>
                <a:gd name="connsiteY5" fmla="*/ 935831 h 956729"/>
                <a:gd name="connsiteX6" fmla="*/ 1269206 w 1956480"/>
                <a:gd name="connsiteY6" fmla="*/ 900112 h 956729"/>
                <a:gd name="connsiteX7" fmla="*/ 1257300 w 1956480"/>
                <a:gd name="connsiteY7" fmla="*/ 840581 h 956729"/>
                <a:gd name="connsiteX8" fmla="*/ 1290637 w 1956480"/>
                <a:gd name="connsiteY8" fmla="*/ 814387 h 956729"/>
                <a:gd name="connsiteX9" fmla="*/ 1445418 w 1956480"/>
                <a:gd name="connsiteY9" fmla="*/ 869156 h 956729"/>
                <a:gd name="connsiteX10" fmla="*/ 1535905 w 1956480"/>
                <a:gd name="connsiteY10" fmla="*/ 852488 h 956729"/>
                <a:gd name="connsiteX11" fmla="*/ 1564481 w 1956480"/>
                <a:gd name="connsiteY11" fmla="*/ 816768 h 956729"/>
                <a:gd name="connsiteX12" fmla="*/ 1566862 w 1956480"/>
                <a:gd name="connsiteY12" fmla="*/ 795337 h 956729"/>
                <a:gd name="connsiteX13" fmla="*/ 1564481 w 1956480"/>
                <a:gd name="connsiteY13" fmla="*/ 788193 h 956729"/>
                <a:gd name="connsiteX14" fmla="*/ 1554956 w 1956480"/>
                <a:gd name="connsiteY14" fmla="*/ 740568 h 956729"/>
                <a:gd name="connsiteX15" fmla="*/ 1571625 w 1956480"/>
                <a:gd name="connsiteY15" fmla="*/ 719137 h 956729"/>
                <a:gd name="connsiteX16" fmla="*/ 1681163 w 1956480"/>
                <a:gd name="connsiteY16" fmla="*/ 719137 h 956729"/>
                <a:gd name="connsiteX17" fmla="*/ 1819275 w 1956480"/>
                <a:gd name="connsiteY17" fmla="*/ 766762 h 956729"/>
                <a:gd name="connsiteX18" fmla="*/ 1885950 w 1956480"/>
                <a:gd name="connsiteY18" fmla="*/ 762000 h 956729"/>
                <a:gd name="connsiteX19" fmla="*/ 1878806 w 1956480"/>
                <a:gd name="connsiteY19" fmla="*/ 700087 h 956729"/>
                <a:gd name="connsiteX20" fmla="*/ 1807368 w 1956480"/>
                <a:gd name="connsiteY20" fmla="*/ 619125 h 956729"/>
                <a:gd name="connsiteX21" fmla="*/ 1776412 w 1956480"/>
                <a:gd name="connsiteY21" fmla="*/ 550069 h 956729"/>
                <a:gd name="connsiteX22" fmla="*/ 1835943 w 1956480"/>
                <a:gd name="connsiteY22" fmla="*/ 478631 h 956729"/>
                <a:gd name="connsiteX23" fmla="*/ 1885950 w 1956480"/>
                <a:gd name="connsiteY23" fmla="*/ 421481 h 956729"/>
                <a:gd name="connsiteX24" fmla="*/ 1952625 w 1956480"/>
                <a:gd name="connsiteY24" fmla="*/ 342900 h 956729"/>
                <a:gd name="connsiteX25" fmla="*/ 1940718 w 1956480"/>
                <a:gd name="connsiteY25" fmla="*/ 233362 h 956729"/>
                <a:gd name="connsiteX26" fmla="*/ 1876425 w 1956480"/>
                <a:gd name="connsiteY26" fmla="*/ 126206 h 956729"/>
                <a:gd name="connsiteX27" fmla="*/ 1859756 w 1956480"/>
                <a:gd name="connsiteY27" fmla="*/ 102393 h 956729"/>
                <a:gd name="connsiteX28" fmla="*/ 1790700 w 1956480"/>
                <a:gd name="connsiteY28" fmla="*/ 0 h 956729"/>
                <a:gd name="connsiteX29" fmla="*/ 1569243 w 1956480"/>
                <a:gd name="connsiteY29" fmla="*/ 85725 h 956729"/>
                <a:gd name="connsiteX30" fmla="*/ 1459706 w 1956480"/>
                <a:gd name="connsiteY30" fmla="*/ 119062 h 956729"/>
                <a:gd name="connsiteX31" fmla="*/ 1376362 w 1956480"/>
                <a:gd name="connsiteY31" fmla="*/ 147637 h 956729"/>
                <a:gd name="connsiteX32" fmla="*/ 1123950 w 1956480"/>
                <a:gd name="connsiteY32" fmla="*/ 264318 h 956729"/>
                <a:gd name="connsiteX33" fmla="*/ 726281 w 1956480"/>
                <a:gd name="connsiteY33" fmla="*/ 235743 h 956729"/>
                <a:gd name="connsiteX34" fmla="*/ 561975 w 1956480"/>
                <a:gd name="connsiteY34" fmla="*/ 266700 h 956729"/>
                <a:gd name="connsiteX35" fmla="*/ 419099 w 1956480"/>
                <a:gd name="connsiteY35" fmla="*/ 248917 h 956729"/>
                <a:gd name="connsiteX36" fmla="*/ 319087 w 1956480"/>
                <a:gd name="connsiteY36" fmla="*/ 273843 h 956729"/>
                <a:gd name="connsiteX37" fmla="*/ 140493 w 1956480"/>
                <a:gd name="connsiteY37" fmla="*/ 269081 h 956729"/>
                <a:gd name="connsiteX38" fmla="*/ 0 w 1956480"/>
                <a:gd name="connsiteY38" fmla="*/ 254793 h 956729"/>
                <a:gd name="connsiteX0" fmla="*/ 0 w 1956480"/>
                <a:gd name="connsiteY0" fmla="*/ 254793 h 956729"/>
                <a:gd name="connsiteX1" fmla="*/ 278606 w 1956480"/>
                <a:gd name="connsiteY1" fmla="*/ 495300 h 956729"/>
                <a:gd name="connsiteX2" fmla="*/ 650081 w 1956480"/>
                <a:gd name="connsiteY2" fmla="*/ 733425 h 956729"/>
                <a:gd name="connsiteX3" fmla="*/ 966787 w 1956480"/>
                <a:gd name="connsiteY3" fmla="*/ 876300 h 956729"/>
                <a:gd name="connsiteX4" fmla="*/ 1183481 w 1956480"/>
                <a:gd name="connsiteY4" fmla="*/ 952500 h 956729"/>
                <a:gd name="connsiteX5" fmla="*/ 1264444 w 1956480"/>
                <a:gd name="connsiteY5" fmla="*/ 935831 h 956729"/>
                <a:gd name="connsiteX6" fmla="*/ 1269206 w 1956480"/>
                <a:gd name="connsiteY6" fmla="*/ 900112 h 956729"/>
                <a:gd name="connsiteX7" fmla="*/ 1257300 w 1956480"/>
                <a:gd name="connsiteY7" fmla="*/ 840581 h 956729"/>
                <a:gd name="connsiteX8" fmla="*/ 1290637 w 1956480"/>
                <a:gd name="connsiteY8" fmla="*/ 814387 h 956729"/>
                <a:gd name="connsiteX9" fmla="*/ 1445418 w 1956480"/>
                <a:gd name="connsiteY9" fmla="*/ 869156 h 956729"/>
                <a:gd name="connsiteX10" fmla="*/ 1535905 w 1956480"/>
                <a:gd name="connsiteY10" fmla="*/ 852488 h 956729"/>
                <a:gd name="connsiteX11" fmla="*/ 1564481 w 1956480"/>
                <a:gd name="connsiteY11" fmla="*/ 816768 h 956729"/>
                <a:gd name="connsiteX12" fmla="*/ 1566862 w 1956480"/>
                <a:gd name="connsiteY12" fmla="*/ 795337 h 956729"/>
                <a:gd name="connsiteX13" fmla="*/ 1564481 w 1956480"/>
                <a:gd name="connsiteY13" fmla="*/ 788193 h 956729"/>
                <a:gd name="connsiteX14" fmla="*/ 1554956 w 1956480"/>
                <a:gd name="connsiteY14" fmla="*/ 740568 h 956729"/>
                <a:gd name="connsiteX15" fmla="*/ 1571625 w 1956480"/>
                <a:gd name="connsiteY15" fmla="*/ 719137 h 956729"/>
                <a:gd name="connsiteX16" fmla="*/ 1681163 w 1956480"/>
                <a:gd name="connsiteY16" fmla="*/ 719137 h 956729"/>
                <a:gd name="connsiteX17" fmla="*/ 1819275 w 1956480"/>
                <a:gd name="connsiteY17" fmla="*/ 766762 h 956729"/>
                <a:gd name="connsiteX18" fmla="*/ 1885950 w 1956480"/>
                <a:gd name="connsiteY18" fmla="*/ 762000 h 956729"/>
                <a:gd name="connsiteX19" fmla="*/ 1878806 w 1956480"/>
                <a:gd name="connsiteY19" fmla="*/ 700087 h 956729"/>
                <a:gd name="connsiteX20" fmla="*/ 1807368 w 1956480"/>
                <a:gd name="connsiteY20" fmla="*/ 619125 h 956729"/>
                <a:gd name="connsiteX21" fmla="*/ 1776412 w 1956480"/>
                <a:gd name="connsiteY21" fmla="*/ 550069 h 956729"/>
                <a:gd name="connsiteX22" fmla="*/ 1835943 w 1956480"/>
                <a:gd name="connsiteY22" fmla="*/ 478631 h 956729"/>
                <a:gd name="connsiteX23" fmla="*/ 1885950 w 1956480"/>
                <a:gd name="connsiteY23" fmla="*/ 421481 h 956729"/>
                <a:gd name="connsiteX24" fmla="*/ 1952625 w 1956480"/>
                <a:gd name="connsiteY24" fmla="*/ 342900 h 956729"/>
                <a:gd name="connsiteX25" fmla="*/ 1940718 w 1956480"/>
                <a:gd name="connsiteY25" fmla="*/ 233362 h 956729"/>
                <a:gd name="connsiteX26" fmla="*/ 1876425 w 1956480"/>
                <a:gd name="connsiteY26" fmla="*/ 126206 h 956729"/>
                <a:gd name="connsiteX27" fmla="*/ 1859756 w 1956480"/>
                <a:gd name="connsiteY27" fmla="*/ 102393 h 956729"/>
                <a:gd name="connsiteX28" fmla="*/ 1790700 w 1956480"/>
                <a:gd name="connsiteY28" fmla="*/ 0 h 956729"/>
                <a:gd name="connsiteX29" fmla="*/ 1569243 w 1956480"/>
                <a:gd name="connsiteY29" fmla="*/ 85725 h 956729"/>
                <a:gd name="connsiteX30" fmla="*/ 1459706 w 1956480"/>
                <a:gd name="connsiteY30" fmla="*/ 119062 h 956729"/>
                <a:gd name="connsiteX31" fmla="*/ 1376362 w 1956480"/>
                <a:gd name="connsiteY31" fmla="*/ 147637 h 956729"/>
                <a:gd name="connsiteX32" fmla="*/ 1123950 w 1956480"/>
                <a:gd name="connsiteY32" fmla="*/ 264318 h 956729"/>
                <a:gd name="connsiteX33" fmla="*/ 726281 w 1956480"/>
                <a:gd name="connsiteY33" fmla="*/ 235743 h 956729"/>
                <a:gd name="connsiteX34" fmla="*/ 559593 w 1956480"/>
                <a:gd name="connsiteY34" fmla="*/ 257175 h 956729"/>
                <a:gd name="connsiteX35" fmla="*/ 419099 w 1956480"/>
                <a:gd name="connsiteY35" fmla="*/ 248917 h 956729"/>
                <a:gd name="connsiteX36" fmla="*/ 319087 w 1956480"/>
                <a:gd name="connsiteY36" fmla="*/ 273843 h 956729"/>
                <a:gd name="connsiteX37" fmla="*/ 140493 w 1956480"/>
                <a:gd name="connsiteY37" fmla="*/ 269081 h 956729"/>
                <a:gd name="connsiteX38" fmla="*/ 0 w 1956480"/>
                <a:gd name="connsiteY38" fmla="*/ 254793 h 956729"/>
                <a:gd name="connsiteX0" fmla="*/ 0 w 1956480"/>
                <a:gd name="connsiteY0" fmla="*/ 254793 h 956729"/>
                <a:gd name="connsiteX1" fmla="*/ 278606 w 1956480"/>
                <a:gd name="connsiteY1" fmla="*/ 495300 h 956729"/>
                <a:gd name="connsiteX2" fmla="*/ 650081 w 1956480"/>
                <a:gd name="connsiteY2" fmla="*/ 733425 h 956729"/>
                <a:gd name="connsiteX3" fmla="*/ 966787 w 1956480"/>
                <a:gd name="connsiteY3" fmla="*/ 876300 h 956729"/>
                <a:gd name="connsiteX4" fmla="*/ 1183481 w 1956480"/>
                <a:gd name="connsiteY4" fmla="*/ 952500 h 956729"/>
                <a:gd name="connsiteX5" fmla="*/ 1264444 w 1956480"/>
                <a:gd name="connsiteY5" fmla="*/ 935831 h 956729"/>
                <a:gd name="connsiteX6" fmla="*/ 1269206 w 1956480"/>
                <a:gd name="connsiteY6" fmla="*/ 900112 h 956729"/>
                <a:gd name="connsiteX7" fmla="*/ 1257300 w 1956480"/>
                <a:gd name="connsiteY7" fmla="*/ 840581 h 956729"/>
                <a:gd name="connsiteX8" fmla="*/ 1290637 w 1956480"/>
                <a:gd name="connsiteY8" fmla="*/ 814387 h 956729"/>
                <a:gd name="connsiteX9" fmla="*/ 1445418 w 1956480"/>
                <a:gd name="connsiteY9" fmla="*/ 869156 h 956729"/>
                <a:gd name="connsiteX10" fmla="*/ 1535905 w 1956480"/>
                <a:gd name="connsiteY10" fmla="*/ 852488 h 956729"/>
                <a:gd name="connsiteX11" fmla="*/ 1564481 w 1956480"/>
                <a:gd name="connsiteY11" fmla="*/ 816768 h 956729"/>
                <a:gd name="connsiteX12" fmla="*/ 1566862 w 1956480"/>
                <a:gd name="connsiteY12" fmla="*/ 795337 h 956729"/>
                <a:gd name="connsiteX13" fmla="*/ 1564481 w 1956480"/>
                <a:gd name="connsiteY13" fmla="*/ 788193 h 956729"/>
                <a:gd name="connsiteX14" fmla="*/ 1554956 w 1956480"/>
                <a:gd name="connsiteY14" fmla="*/ 740568 h 956729"/>
                <a:gd name="connsiteX15" fmla="*/ 1571625 w 1956480"/>
                <a:gd name="connsiteY15" fmla="*/ 719137 h 956729"/>
                <a:gd name="connsiteX16" fmla="*/ 1681163 w 1956480"/>
                <a:gd name="connsiteY16" fmla="*/ 719137 h 956729"/>
                <a:gd name="connsiteX17" fmla="*/ 1819275 w 1956480"/>
                <a:gd name="connsiteY17" fmla="*/ 766762 h 956729"/>
                <a:gd name="connsiteX18" fmla="*/ 1885950 w 1956480"/>
                <a:gd name="connsiteY18" fmla="*/ 762000 h 956729"/>
                <a:gd name="connsiteX19" fmla="*/ 1878806 w 1956480"/>
                <a:gd name="connsiteY19" fmla="*/ 700087 h 956729"/>
                <a:gd name="connsiteX20" fmla="*/ 1807368 w 1956480"/>
                <a:gd name="connsiteY20" fmla="*/ 619125 h 956729"/>
                <a:gd name="connsiteX21" fmla="*/ 1776412 w 1956480"/>
                <a:gd name="connsiteY21" fmla="*/ 550069 h 956729"/>
                <a:gd name="connsiteX22" fmla="*/ 1835943 w 1956480"/>
                <a:gd name="connsiteY22" fmla="*/ 478631 h 956729"/>
                <a:gd name="connsiteX23" fmla="*/ 1885950 w 1956480"/>
                <a:gd name="connsiteY23" fmla="*/ 421481 h 956729"/>
                <a:gd name="connsiteX24" fmla="*/ 1952625 w 1956480"/>
                <a:gd name="connsiteY24" fmla="*/ 342900 h 956729"/>
                <a:gd name="connsiteX25" fmla="*/ 1940718 w 1956480"/>
                <a:gd name="connsiteY25" fmla="*/ 233362 h 956729"/>
                <a:gd name="connsiteX26" fmla="*/ 1876425 w 1956480"/>
                <a:gd name="connsiteY26" fmla="*/ 126206 h 956729"/>
                <a:gd name="connsiteX27" fmla="*/ 1859756 w 1956480"/>
                <a:gd name="connsiteY27" fmla="*/ 102393 h 956729"/>
                <a:gd name="connsiteX28" fmla="*/ 1790700 w 1956480"/>
                <a:gd name="connsiteY28" fmla="*/ 0 h 956729"/>
                <a:gd name="connsiteX29" fmla="*/ 1569243 w 1956480"/>
                <a:gd name="connsiteY29" fmla="*/ 85725 h 956729"/>
                <a:gd name="connsiteX30" fmla="*/ 1459706 w 1956480"/>
                <a:gd name="connsiteY30" fmla="*/ 119062 h 956729"/>
                <a:gd name="connsiteX31" fmla="*/ 1376362 w 1956480"/>
                <a:gd name="connsiteY31" fmla="*/ 147637 h 956729"/>
                <a:gd name="connsiteX32" fmla="*/ 1123950 w 1956480"/>
                <a:gd name="connsiteY32" fmla="*/ 264318 h 956729"/>
                <a:gd name="connsiteX33" fmla="*/ 726281 w 1956480"/>
                <a:gd name="connsiteY33" fmla="*/ 235743 h 956729"/>
                <a:gd name="connsiteX34" fmla="*/ 559593 w 1956480"/>
                <a:gd name="connsiteY34" fmla="*/ 257175 h 956729"/>
                <a:gd name="connsiteX35" fmla="*/ 419099 w 1956480"/>
                <a:gd name="connsiteY35" fmla="*/ 248917 h 956729"/>
                <a:gd name="connsiteX36" fmla="*/ 319087 w 1956480"/>
                <a:gd name="connsiteY36" fmla="*/ 273843 h 956729"/>
                <a:gd name="connsiteX37" fmla="*/ 140493 w 1956480"/>
                <a:gd name="connsiteY37" fmla="*/ 269081 h 956729"/>
                <a:gd name="connsiteX38" fmla="*/ 0 w 1956480"/>
                <a:gd name="connsiteY38" fmla="*/ 254793 h 956729"/>
                <a:gd name="connsiteX0" fmla="*/ 0 w 1956480"/>
                <a:gd name="connsiteY0" fmla="*/ 254793 h 956729"/>
                <a:gd name="connsiteX1" fmla="*/ 278606 w 1956480"/>
                <a:gd name="connsiteY1" fmla="*/ 495300 h 956729"/>
                <a:gd name="connsiteX2" fmla="*/ 650081 w 1956480"/>
                <a:gd name="connsiteY2" fmla="*/ 733425 h 956729"/>
                <a:gd name="connsiteX3" fmla="*/ 966787 w 1956480"/>
                <a:gd name="connsiteY3" fmla="*/ 876300 h 956729"/>
                <a:gd name="connsiteX4" fmla="*/ 1183481 w 1956480"/>
                <a:gd name="connsiteY4" fmla="*/ 952500 h 956729"/>
                <a:gd name="connsiteX5" fmla="*/ 1264444 w 1956480"/>
                <a:gd name="connsiteY5" fmla="*/ 935831 h 956729"/>
                <a:gd name="connsiteX6" fmla="*/ 1269206 w 1956480"/>
                <a:gd name="connsiteY6" fmla="*/ 900112 h 956729"/>
                <a:gd name="connsiteX7" fmla="*/ 1257300 w 1956480"/>
                <a:gd name="connsiteY7" fmla="*/ 840581 h 956729"/>
                <a:gd name="connsiteX8" fmla="*/ 1290637 w 1956480"/>
                <a:gd name="connsiteY8" fmla="*/ 814387 h 956729"/>
                <a:gd name="connsiteX9" fmla="*/ 1445418 w 1956480"/>
                <a:gd name="connsiteY9" fmla="*/ 869156 h 956729"/>
                <a:gd name="connsiteX10" fmla="*/ 1535905 w 1956480"/>
                <a:gd name="connsiteY10" fmla="*/ 852488 h 956729"/>
                <a:gd name="connsiteX11" fmla="*/ 1564481 w 1956480"/>
                <a:gd name="connsiteY11" fmla="*/ 816768 h 956729"/>
                <a:gd name="connsiteX12" fmla="*/ 1566862 w 1956480"/>
                <a:gd name="connsiteY12" fmla="*/ 795337 h 956729"/>
                <a:gd name="connsiteX13" fmla="*/ 1564481 w 1956480"/>
                <a:gd name="connsiteY13" fmla="*/ 788193 h 956729"/>
                <a:gd name="connsiteX14" fmla="*/ 1554956 w 1956480"/>
                <a:gd name="connsiteY14" fmla="*/ 740568 h 956729"/>
                <a:gd name="connsiteX15" fmla="*/ 1571625 w 1956480"/>
                <a:gd name="connsiteY15" fmla="*/ 719137 h 956729"/>
                <a:gd name="connsiteX16" fmla="*/ 1681163 w 1956480"/>
                <a:gd name="connsiteY16" fmla="*/ 719137 h 956729"/>
                <a:gd name="connsiteX17" fmla="*/ 1819275 w 1956480"/>
                <a:gd name="connsiteY17" fmla="*/ 766762 h 956729"/>
                <a:gd name="connsiteX18" fmla="*/ 1885950 w 1956480"/>
                <a:gd name="connsiteY18" fmla="*/ 762000 h 956729"/>
                <a:gd name="connsiteX19" fmla="*/ 1878806 w 1956480"/>
                <a:gd name="connsiteY19" fmla="*/ 700087 h 956729"/>
                <a:gd name="connsiteX20" fmla="*/ 1807368 w 1956480"/>
                <a:gd name="connsiteY20" fmla="*/ 619125 h 956729"/>
                <a:gd name="connsiteX21" fmla="*/ 1776412 w 1956480"/>
                <a:gd name="connsiteY21" fmla="*/ 550069 h 956729"/>
                <a:gd name="connsiteX22" fmla="*/ 1835943 w 1956480"/>
                <a:gd name="connsiteY22" fmla="*/ 478631 h 956729"/>
                <a:gd name="connsiteX23" fmla="*/ 1885950 w 1956480"/>
                <a:gd name="connsiteY23" fmla="*/ 421481 h 956729"/>
                <a:gd name="connsiteX24" fmla="*/ 1952625 w 1956480"/>
                <a:gd name="connsiteY24" fmla="*/ 342900 h 956729"/>
                <a:gd name="connsiteX25" fmla="*/ 1940718 w 1956480"/>
                <a:gd name="connsiteY25" fmla="*/ 233362 h 956729"/>
                <a:gd name="connsiteX26" fmla="*/ 1876425 w 1956480"/>
                <a:gd name="connsiteY26" fmla="*/ 126206 h 956729"/>
                <a:gd name="connsiteX27" fmla="*/ 1859756 w 1956480"/>
                <a:gd name="connsiteY27" fmla="*/ 102393 h 956729"/>
                <a:gd name="connsiteX28" fmla="*/ 1790700 w 1956480"/>
                <a:gd name="connsiteY28" fmla="*/ 0 h 956729"/>
                <a:gd name="connsiteX29" fmla="*/ 1569243 w 1956480"/>
                <a:gd name="connsiteY29" fmla="*/ 85725 h 956729"/>
                <a:gd name="connsiteX30" fmla="*/ 1459706 w 1956480"/>
                <a:gd name="connsiteY30" fmla="*/ 119062 h 956729"/>
                <a:gd name="connsiteX31" fmla="*/ 1376362 w 1956480"/>
                <a:gd name="connsiteY31" fmla="*/ 147637 h 956729"/>
                <a:gd name="connsiteX32" fmla="*/ 1123950 w 1956480"/>
                <a:gd name="connsiteY32" fmla="*/ 264318 h 956729"/>
                <a:gd name="connsiteX33" fmla="*/ 726281 w 1956480"/>
                <a:gd name="connsiteY33" fmla="*/ 235743 h 956729"/>
                <a:gd name="connsiteX34" fmla="*/ 559593 w 1956480"/>
                <a:gd name="connsiteY34" fmla="*/ 257175 h 956729"/>
                <a:gd name="connsiteX35" fmla="*/ 419099 w 1956480"/>
                <a:gd name="connsiteY35" fmla="*/ 248917 h 956729"/>
                <a:gd name="connsiteX36" fmla="*/ 273843 w 1956480"/>
                <a:gd name="connsiteY36" fmla="*/ 273843 h 956729"/>
                <a:gd name="connsiteX37" fmla="*/ 140493 w 1956480"/>
                <a:gd name="connsiteY37" fmla="*/ 269081 h 956729"/>
                <a:gd name="connsiteX38" fmla="*/ 0 w 1956480"/>
                <a:gd name="connsiteY38" fmla="*/ 254793 h 956729"/>
                <a:gd name="connsiteX0" fmla="*/ 0 w 1956480"/>
                <a:gd name="connsiteY0" fmla="*/ 254793 h 956729"/>
                <a:gd name="connsiteX1" fmla="*/ 278606 w 1956480"/>
                <a:gd name="connsiteY1" fmla="*/ 495300 h 956729"/>
                <a:gd name="connsiteX2" fmla="*/ 650081 w 1956480"/>
                <a:gd name="connsiteY2" fmla="*/ 733425 h 956729"/>
                <a:gd name="connsiteX3" fmla="*/ 966787 w 1956480"/>
                <a:gd name="connsiteY3" fmla="*/ 876300 h 956729"/>
                <a:gd name="connsiteX4" fmla="*/ 1183481 w 1956480"/>
                <a:gd name="connsiteY4" fmla="*/ 952500 h 956729"/>
                <a:gd name="connsiteX5" fmla="*/ 1264444 w 1956480"/>
                <a:gd name="connsiteY5" fmla="*/ 935831 h 956729"/>
                <a:gd name="connsiteX6" fmla="*/ 1269206 w 1956480"/>
                <a:gd name="connsiteY6" fmla="*/ 900112 h 956729"/>
                <a:gd name="connsiteX7" fmla="*/ 1257300 w 1956480"/>
                <a:gd name="connsiteY7" fmla="*/ 840581 h 956729"/>
                <a:gd name="connsiteX8" fmla="*/ 1290637 w 1956480"/>
                <a:gd name="connsiteY8" fmla="*/ 814387 h 956729"/>
                <a:gd name="connsiteX9" fmla="*/ 1445418 w 1956480"/>
                <a:gd name="connsiteY9" fmla="*/ 869156 h 956729"/>
                <a:gd name="connsiteX10" fmla="*/ 1535905 w 1956480"/>
                <a:gd name="connsiteY10" fmla="*/ 852488 h 956729"/>
                <a:gd name="connsiteX11" fmla="*/ 1564481 w 1956480"/>
                <a:gd name="connsiteY11" fmla="*/ 816768 h 956729"/>
                <a:gd name="connsiteX12" fmla="*/ 1566862 w 1956480"/>
                <a:gd name="connsiteY12" fmla="*/ 795337 h 956729"/>
                <a:gd name="connsiteX13" fmla="*/ 1564481 w 1956480"/>
                <a:gd name="connsiteY13" fmla="*/ 788193 h 956729"/>
                <a:gd name="connsiteX14" fmla="*/ 1554956 w 1956480"/>
                <a:gd name="connsiteY14" fmla="*/ 740568 h 956729"/>
                <a:gd name="connsiteX15" fmla="*/ 1571625 w 1956480"/>
                <a:gd name="connsiteY15" fmla="*/ 719137 h 956729"/>
                <a:gd name="connsiteX16" fmla="*/ 1681163 w 1956480"/>
                <a:gd name="connsiteY16" fmla="*/ 719137 h 956729"/>
                <a:gd name="connsiteX17" fmla="*/ 1819275 w 1956480"/>
                <a:gd name="connsiteY17" fmla="*/ 766762 h 956729"/>
                <a:gd name="connsiteX18" fmla="*/ 1885950 w 1956480"/>
                <a:gd name="connsiteY18" fmla="*/ 762000 h 956729"/>
                <a:gd name="connsiteX19" fmla="*/ 1878806 w 1956480"/>
                <a:gd name="connsiteY19" fmla="*/ 700087 h 956729"/>
                <a:gd name="connsiteX20" fmla="*/ 1807368 w 1956480"/>
                <a:gd name="connsiteY20" fmla="*/ 619125 h 956729"/>
                <a:gd name="connsiteX21" fmla="*/ 1776412 w 1956480"/>
                <a:gd name="connsiteY21" fmla="*/ 550069 h 956729"/>
                <a:gd name="connsiteX22" fmla="*/ 1835943 w 1956480"/>
                <a:gd name="connsiteY22" fmla="*/ 478631 h 956729"/>
                <a:gd name="connsiteX23" fmla="*/ 1885950 w 1956480"/>
                <a:gd name="connsiteY23" fmla="*/ 421481 h 956729"/>
                <a:gd name="connsiteX24" fmla="*/ 1952625 w 1956480"/>
                <a:gd name="connsiteY24" fmla="*/ 342900 h 956729"/>
                <a:gd name="connsiteX25" fmla="*/ 1940718 w 1956480"/>
                <a:gd name="connsiteY25" fmla="*/ 233362 h 956729"/>
                <a:gd name="connsiteX26" fmla="*/ 1876425 w 1956480"/>
                <a:gd name="connsiteY26" fmla="*/ 126206 h 956729"/>
                <a:gd name="connsiteX27" fmla="*/ 1859756 w 1956480"/>
                <a:gd name="connsiteY27" fmla="*/ 102393 h 956729"/>
                <a:gd name="connsiteX28" fmla="*/ 1790700 w 1956480"/>
                <a:gd name="connsiteY28" fmla="*/ 0 h 956729"/>
                <a:gd name="connsiteX29" fmla="*/ 1569243 w 1956480"/>
                <a:gd name="connsiteY29" fmla="*/ 85725 h 956729"/>
                <a:gd name="connsiteX30" fmla="*/ 1459706 w 1956480"/>
                <a:gd name="connsiteY30" fmla="*/ 119062 h 956729"/>
                <a:gd name="connsiteX31" fmla="*/ 1376362 w 1956480"/>
                <a:gd name="connsiteY31" fmla="*/ 147637 h 956729"/>
                <a:gd name="connsiteX32" fmla="*/ 1123950 w 1956480"/>
                <a:gd name="connsiteY32" fmla="*/ 264318 h 956729"/>
                <a:gd name="connsiteX33" fmla="*/ 726281 w 1956480"/>
                <a:gd name="connsiteY33" fmla="*/ 235743 h 956729"/>
                <a:gd name="connsiteX34" fmla="*/ 559593 w 1956480"/>
                <a:gd name="connsiteY34" fmla="*/ 257175 h 956729"/>
                <a:gd name="connsiteX35" fmla="*/ 419099 w 1956480"/>
                <a:gd name="connsiteY35" fmla="*/ 248917 h 956729"/>
                <a:gd name="connsiteX36" fmla="*/ 273843 w 1956480"/>
                <a:gd name="connsiteY36" fmla="*/ 273843 h 956729"/>
                <a:gd name="connsiteX37" fmla="*/ 140493 w 1956480"/>
                <a:gd name="connsiteY37" fmla="*/ 269081 h 956729"/>
                <a:gd name="connsiteX38" fmla="*/ 0 w 1956480"/>
                <a:gd name="connsiteY38" fmla="*/ 254793 h 956729"/>
                <a:gd name="connsiteX0" fmla="*/ 0 w 1956480"/>
                <a:gd name="connsiteY0" fmla="*/ 254793 h 956729"/>
                <a:gd name="connsiteX1" fmla="*/ 278606 w 1956480"/>
                <a:gd name="connsiteY1" fmla="*/ 495300 h 956729"/>
                <a:gd name="connsiteX2" fmla="*/ 650081 w 1956480"/>
                <a:gd name="connsiteY2" fmla="*/ 733425 h 956729"/>
                <a:gd name="connsiteX3" fmla="*/ 966787 w 1956480"/>
                <a:gd name="connsiteY3" fmla="*/ 876300 h 956729"/>
                <a:gd name="connsiteX4" fmla="*/ 1183481 w 1956480"/>
                <a:gd name="connsiteY4" fmla="*/ 952500 h 956729"/>
                <a:gd name="connsiteX5" fmla="*/ 1264444 w 1956480"/>
                <a:gd name="connsiteY5" fmla="*/ 935831 h 956729"/>
                <a:gd name="connsiteX6" fmla="*/ 1269206 w 1956480"/>
                <a:gd name="connsiteY6" fmla="*/ 900112 h 956729"/>
                <a:gd name="connsiteX7" fmla="*/ 1257300 w 1956480"/>
                <a:gd name="connsiteY7" fmla="*/ 840581 h 956729"/>
                <a:gd name="connsiteX8" fmla="*/ 1290637 w 1956480"/>
                <a:gd name="connsiteY8" fmla="*/ 814387 h 956729"/>
                <a:gd name="connsiteX9" fmla="*/ 1445418 w 1956480"/>
                <a:gd name="connsiteY9" fmla="*/ 869156 h 956729"/>
                <a:gd name="connsiteX10" fmla="*/ 1535905 w 1956480"/>
                <a:gd name="connsiteY10" fmla="*/ 852488 h 956729"/>
                <a:gd name="connsiteX11" fmla="*/ 1564481 w 1956480"/>
                <a:gd name="connsiteY11" fmla="*/ 816768 h 956729"/>
                <a:gd name="connsiteX12" fmla="*/ 1566862 w 1956480"/>
                <a:gd name="connsiteY12" fmla="*/ 795337 h 956729"/>
                <a:gd name="connsiteX13" fmla="*/ 1556317 w 1956480"/>
                <a:gd name="connsiteY13" fmla="*/ 788193 h 956729"/>
                <a:gd name="connsiteX14" fmla="*/ 1554956 w 1956480"/>
                <a:gd name="connsiteY14" fmla="*/ 740568 h 956729"/>
                <a:gd name="connsiteX15" fmla="*/ 1571625 w 1956480"/>
                <a:gd name="connsiteY15" fmla="*/ 719137 h 956729"/>
                <a:gd name="connsiteX16" fmla="*/ 1681163 w 1956480"/>
                <a:gd name="connsiteY16" fmla="*/ 719137 h 956729"/>
                <a:gd name="connsiteX17" fmla="*/ 1819275 w 1956480"/>
                <a:gd name="connsiteY17" fmla="*/ 766762 h 956729"/>
                <a:gd name="connsiteX18" fmla="*/ 1885950 w 1956480"/>
                <a:gd name="connsiteY18" fmla="*/ 762000 h 956729"/>
                <a:gd name="connsiteX19" fmla="*/ 1878806 w 1956480"/>
                <a:gd name="connsiteY19" fmla="*/ 700087 h 956729"/>
                <a:gd name="connsiteX20" fmla="*/ 1807368 w 1956480"/>
                <a:gd name="connsiteY20" fmla="*/ 619125 h 956729"/>
                <a:gd name="connsiteX21" fmla="*/ 1776412 w 1956480"/>
                <a:gd name="connsiteY21" fmla="*/ 550069 h 956729"/>
                <a:gd name="connsiteX22" fmla="*/ 1835943 w 1956480"/>
                <a:gd name="connsiteY22" fmla="*/ 478631 h 956729"/>
                <a:gd name="connsiteX23" fmla="*/ 1885950 w 1956480"/>
                <a:gd name="connsiteY23" fmla="*/ 421481 h 956729"/>
                <a:gd name="connsiteX24" fmla="*/ 1952625 w 1956480"/>
                <a:gd name="connsiteY24" fmla="*/ 342900 h 956729"/>
                <a:gd name="connsiteX25" fmla="*/ 1940718 w 1956480"/>
                <a:gd name="connsiteY25" fmla="*/ 233362 h 956729"/>
                <a:gd name="connsiteX26" fmla="*/ 1876425 w 1956480"/>
                <a:gd name="connsiteY26" fmla="*/ 126206 h 956729"/>
                <a:gd name="connsiteX27" fmla="*/ 1859756 w 1956480"/>
                <a:gd name="connsiteY27" fmla="*/ 102393 h 956729"/>
                <a:gd name="connsiteX28" fmla="*/ 1790700 w 1956480"/>
                <a:gd name="connsiteY28" fmla="*/ 0 h 956729"/>
                <a:gd name="connsiteX29" fmla="*/ 1569243 w 1956480"/>
                <a:gd name="connsiteY29" fmla="*/ 85725 h 956729"/>
                <a:gd name="connsiteX30" fmla="*/ 1459706 w 1956480"/>
                <a:gd name="connsiteY30" fmla="*/ 119062 h 956729"/>
                <a:gd name="connsiteX31" fmla="*/ 1376362 w 1956480"/>
                <a:gd name="connsiteY31" fmla="*/ 147637 h 956729"/>
                <a:gd name="connsiteX32" fmla="*/ 1123950 w 1956480"/>
                <a:gd name="connsiteY32" fmla="*/ 264318 h 956729"/>
                <a:gd name="connsiteX33" fmla="*/ 726281 w 1956480"/>
                <a:gd name="connsiteY33" fmla="*/ 235743 h 956729"/>
                <a:gd name="connsiteX34" fmla="*/ 559593 w 1956480"/>
                <a:gd name="connsiteY34" fmla="*/ 257175 h 956729"/>
                <a:gd name="connsiteX35" fmla="*/ 419099 w 1956480"/>
                <a:gd name="connsiteY35" fmla="*/ 248917 h 956729"/>
                <a:gd name="connsiteX36" fmla="*/ 273843 w 1956480"/>
                <a:gd name="connsiteY36" fmla="*/ 273843 h 956729"/>
                <a:gd name="connsiteX37" fmla="*/ 140493 w 1956480"/>
                <a:gd name="connsiteY37" fmla="*/ 269081 h 956729"/>
                <a:gd name="connsiteX38" fmla="*/ 0 w 1956480"/>
                <a:gd name="connsiteY38" fmla="*/ 254793 h 956729"/>
                <a:gd name="connsiteX0" fmla="*/ 0 w 1956480"/>
                <a:gd name="connsiteY0" fmla="*/ 254793 h 956729"/>
                <a:gd name="connsiteX1" fmla="*/ 278606 w 1956480"/>
                <a:gd name="connsiteY1" fmla="*/ 495300 h 956729"/>
                <a:gd name="connsiteX2" fmla="*/ 650081 w 1956480"/>
                <a:gd name="connsiteY2" fmla="*/ 733425 h 956729"/>
                <a:gd name="connsiteX3" fmla="*/ 966787 w 1956480"/>
                <a:gd name="connsiteY3" fmla="*/ 876300 h 956729"/>
                <a:gd name="connsiteX4" fmla="*/ 1183481 w 1956480"/>
                <a:gd name="connsiteY4" fmla="*/ 952500 h 956729"/>
                <a:gd name="connsiteX5" fmla="*/ 1264444 w 1956480"/>
                <a:gd name="connsiteY5" fmla="*/ 935831 h 956729"/>
                <a:gd name="connsiteX6" fmla="*/ 1269206 w 1956480"/>
                <a:gd name="connsiteY6" fmla="*/ 900112 h 956729"/>
                <a:gd name="connsiteX7" fmla="*/ 1257300 w 1956480"/>
                <a:gd name="connsiteY7" fmla="*/ 840581 h 956729"/>
                <a:gd name="connsiteX8" fmla="*/ 1290637 w 1956480"/>
                <a:gd name="connsiteY8" fmla="*/ 814387 h 956729"/>
                <a:gd name="connsiteX9" fmla="*/ 1445418 w 1956480"/>
                <a:gd name="connsiteY9" fmla="*/ 869156 h 956729"/>
                <a:gd name="connsiteX10" fmla="*/ 1535905 w 1956480"/>
                <a:gd name="connsiteY10" fmla="*/ 852488 h 956729"/>
                <a:gd name="connsiteX11" fmla="*/ 1564481 w 1956480"/>
                <a:gd name="connsiteY11" fmla="*/ 816768 h 956729"/>
                <a:gd name="connsiteX12" fmla="*/ 1566862 w 1956480"/>
                <a:gd name="connsiteY12" fmla="*/ 795337 h 956729"/>
                <a:gd name="connsiteX13" fmla="*/ 1554956 w 1956480"/>
                <a:gd name="connsiteY13" fmla="*/ 740568 h 956729"/>
                <a:gd name="connsiteX14" fmla="*/ 1571625 w 1956480"/>
                <a:gd name="connsiteY14" fmla="*/ 719137 h 956729"/>
                <a:gd name="connsiteX15" fmla="*/ 1681163 w 1956480"/>
                <a:gd name="connsiteY15" fmla="*/ 719137 h 956729"/>
                <a:gd name="connsiteX16" fmla="*/ 1819275 w 1956480"/>
                <a:gd name="connsiteY16" fmla="*/ 766762 h 956729"/>
                <a:gd name="connsiteX17" fmla="*/ 1885950 w 1956480"/>
                <a:gd name="connsiteY17" fmla="*/ 762000 h 956729"/>
                <a:gd name="connsiteX18" fmla="*/ 1878806 w 1956480"/>
                <a:gd name="connsiteY18" fmla="*/ 700087 h 956729"/>
                <a:gd name="connsiteX19" fmla="*/ 1807368 w 1956480"/>
                <a:gd name="connsiteY19" fmla="*/ 619125 h 956729"/>
                <a:gd name="connsiteX20" fmla="*/ 1776412 w 1956480"/>
                <a:gd name="connsiteY20" fmla="*/ 550069 h 956729"/>
                <a:gd name="connsiteX21" fmla="*/ 1835943 w 1956480"/>
                <a:gd name="connsiteY21" fmla="*/ 478631 h 956729"/>
                <a:gd name="connsiteX22" fmla="*/ 1885950 w 1956480"/>
                <a:gd name="connsiteY22" fmla="*/ 421481 h 956729"/>
                <a:gd name="connsiteX23" fmla="*/ 1952625 w 1956480"/>
                <a:gd name="connsiteY23" fmla="*/ 342900 h 956729"/>
                <a:gd name="connsiteX24" fmla="*/ 1940718 w 1956480"/>
                <a:gd name="connsiteY24" fmla="*/ 233362 h 956729"/>
                <a:gd name="connsiteX25" fmla="*/ 1876425 w 1956480"/>
                <a:gd name="connsiteY25" fmla="*/ 126206 h 956729"/>
                <a:gd name="connsiteX26" fmla="*/ 1859756 w 1956480"/>
                <a:gd name="connsiteY26" fmla="*/ 102393 h 956729"/>
                <a:gd name="connsiteX27" fmla="*/ 1790700 w 1956480"/>
                <a:gd name="connsiteY27" fmla="*/ 0 h 956729"/>
                <a:gd name="connsiteX28" fmla="*/ 1569243 w 1956480"/>
                <a:gd name="connsiteY28" fmla="*/ 85725 h 956729"/>
                <a:gd name="connsiteX29" fmla="*/ 1459706 w 1956480"/>
                <a:gd name="connsiteY29" fmla="*/ 119062 h 956729"/>
                <a:gd name="connsiteX30" fmla="*/ 1376362 w 1956480"/>
                <a:gd name="connsiteY30" fmla="*/ 147637 h 956729"/>
                <a:gd name="connsiteX31" fmla="*/ 1123950 w 1956480"/>
                <a:gd name="connsiteY31" fmla="*/ 264318 h 956729"/>
                <a:gd name="connsiteX32" fmla="*/ 726281 w 1956480"/>
                <a:gd name="connsiteY32" fmla="*/ 235743 h 956729"/>
                <a:gd name="connsiteX33" fmla="*/ 559593 w 1956480"/>
                <a:gd name="connsiteY33" fmla="*/ 257175 h 956729"/>
                <a:gd name="connsiteX34" fmla="*/ 419099 w 1956480"/>
                <a:gd name="connsiteY34" fmla="*/ 248917 h 956729"/>
                <a:gd name="connsiteX35" fmla="*/ 273843 w 1956480"/>
                <a:gd name="connsiteY35" fmla="*/ 273843 h 956729"/>
                <a:gd name="connsiteX36" fmla="*/ 140493 w 1956480"/>
                <a:gd name="connsiteY36" fmla="*/ 269081 h 956729"/>
                <a:gd name="connsiteX37" fmla="*/ 0 w 1956480"/>
                <a:gd name="connsiteY37" fmla="*/ 254793 h 956729"/>
                <a:gd name="connsiteX0" fmla="*/ 0 w 1956480"/>
                <a:gd name="connsiteY0" fmla="*/ 254793 h 956729"/>
                <a:gd name="connsiteX1" fmla="*/ 278606 w 1956480"/>
                <a:gd name="connsiteY1" fmla="*/ 495300 h 956729"/>
                <a:gd name="connsiteX2" fmla="*/ 650081 w 1956480"/>
                <a:gd name="connsiteY2" fmla="*/ 733425 h 956729"/>
                <a:gd name="connsiteX3" fmla="*/ 966787 w 1956480"/>
                <a:gd name="connsiteY3" fmla="*/ 876300 h 956729"/>
                <a:gd name="connsiteX4" fmla="*/ 1183481 w 1956480"/>
                <a:gd name="connsiteY4" fmla="*/ 952500 h 956729"/>
                <a:gd name="connsiteX5" fmla="*/ 1264444 w 1956480"/>
                <a:gd name="connsiteY5" fmla="*/ 935831 h 956729"/>
                <a:gd name="connsiteX6" fmla="*/ 1269206 w 1956480"/>
                <a:gd name="connsiteY6" fmla="*/ 900112 h 956729"/>
                <a:gd name="connsiteX7" fmla="*/ 1257300 w 1956480"/>
                <a:gd name="connsiteY7" fmla="*/ 840581 h 956729"/>
                <a:gd name="connsiteX8" fmla="*/ 1290637 w 1956480"/>
                <a:gd name="connsiteY8" fmla="*/ 814387 h 956729"/>
                <a:gd name="connsiteX9" fmla="*/ 1445418 w 1956480"/>
                <a:gd name="connsiteY9" fmla="*/ 869156 h 956729"/>
                <a:gd name="connsiteX10" fmla="*/ 1535905 w 1956480"/>
                <a:gd name="connsiteY10" fmla="*/ 852488 h 956729"/>
                <a:gd name="connsiteX11" fmla="*/ 1564481 w 1956480"/>
                <a:gd name="connsiteY11" fmla="*/ 816768 h 956729"/>
                <a:gd name="connsiteX12" fmla="*/ 1554956 w 1956480"/>
                <a:gd name="connsiteY12" fmla="*/ 740568 h 956729"/>
                <a:gd name="connsiteX13" fmla="*/ 1571625 w 1956480"/>
                <a:gd name="connsiteY13" fmla="*/ 719137 h 956729"/>
                <a:gd name="connsiteX14" fmla="*/ 1681163 w 1956480"/>
                <a:gd name="connsiteY14" fmla="*/ 719137 h 956729"/>
                <a:gd name="connsiteX15" fmla="*/ 1819275 w 1956480"/>
                <a:gd name="connsiteY15" fmla="*/ 766762 h 956729"/>
                <a:gd name="connsiteX16" fmla="*/ 1885950 w 1956480"/>
                <a:gd name="connsiteY16" fmla="*/ 762000 h 956729"/>
                <a:gd name="connsiteX17" fmla="*/ 1878806 w 1956480"/>
                <a:gd name="connsiteY17" fmla="*/ 700087 h 956729"/>
                <a:gd name="connsiteX18" fmla="*/ 1807368 w 1956480"/>
                <a:gd name="connsiteY18" fmla="*/ 619125 h 956729"/>
                <a:gd name="connsiteX19" fmla="*/ 1776412 w 1956480"/>
                <a:gd name="connsiteY19" fmla="*/ 550069 h 956729"/>
                <a:gd name="connsiteX20" fmla="*/ 1835943 w 1956480"/>
                <a:gd name="connsiteY20" fmla="*/ 478631 h 956729"/>
                <a:gd name="connsiteX21" fmla="*/ 1885950 w 1956480"/>
                <a:gd name="connsiteY21" fmla="*/ 421481 h 956729"/>
                <a:gd name="connsiteX22" fmla="*/ 1952625 w 1956480"/>
                <a:gd name="connsiteY22" fmla="*/ 342900 h 956729"/>
                <a:gd name="connsiteX23" fmla="*/ 1940718 w 1956480"/>
                <a:gd name="connsiteY23" fmla="*/ 233362 h 956729"/>
                <a:gd name="connsiteX24" fmla="*/ 1876425 w 1956480"/>
                <a:gd name="connsiteY24" fmla="*/ 126206 h 956729"/>
                <a:gd name="connsiteX25" fmla="*/ 1859756 w 1956480"/>
                <a:gd name="connsiteY25" fmla="*/ 102393 h 956729"/>
                <a:gd name="connsiteX26" fmla="*/ 1790700 w 1956480"/>
                <a:gd name="connsiteY26" fmla="*/ 0 h 956729"/>
                <a:gd name="connsiteX27" fmla="*/ 1569243 w 1956480"/>
                <a:gd name="connsiteY27" fmla="*/ 85725 h 956729"/>
                <a:gd name="connsiteX28" fmla="*/ 1459706 w 1956480"/>
                <a:gd name="connsiteY28" fmla="*/ 119062 h 956729"/>
                <a:gd name="connsiteX29" fmla="*/ 1376362 w 1956480"/>
                <a:gd name="connsiteY29" fmla="*/ 147637 h 956729"/>
                <a:gd name="connsiteX30" fmla="*/ 1123950 w 1956480"/>
                <a:gd name="connsiteY30" fmla="*/ 264318 h 956729"/>
                <a:gd name="connsiteX31" fmla="*/ 726281 w 1956480"/>
                <a:gd name="connsiteY31" fmla="*/ 235743 h 956729"/>
                <a:gd name="connsiteX32" fmla="*/ 559593 w 1956480"/>
                <a:gd name="connsiteY32" fmla="*/ 257175 h 956729"/>
                <a:gd name="connsiteX33" fmla="*/ 419099 w 1956480"/>
                <a:gd name="connsiteY33" fmla="*/ 248917 h 956729"/>
                <a:gd name="connsiteX34" fmla="*/ 273843 w 1956480"/>
                <a:gd name="connsiteY34" fmla="*/ 273843 h 956729"/>
                <a:gd name="connsiteX35" fmla="*/ 140493 w 1956480"/>
                <a:gd name="connsiteY35" fmla="*/ 269081 h 956729"/>
                <a:gd name="connsiteX36" fmla="*/ 0 w 1956480"/>
                <a:gd name="connsiteY36" fmla="*/ 254793 h 956729"/>
                <a:gd name="connsiteX0" fmla="*/ 0 w 1956480"/>
                <a:gd name="connsiteY0" fmla="*/ 254793 h 956729"/>
                <a:gd name="connsiteX1" fmla="*/ 278606 w 1956480"/>
                <a:gd name="connsiteY1" fmla="*/ 495300 h 956729"/>
                <a:gd name="connsiteX2" fmla="*/ 650081 w 1956480"/>
                <a:gd name="connsiteY2" fmla="*/ 733425 h 956729"/>
                <a:gd name="connsiteX3" fmla="*/ 966787 w 1956480"/>
                <a:gd name="connsiteY3" fmla="*/ 876300 h 956729"/>
                <a:gd name="connsiteX4" fmla="*/ 1183481 w 1956480"/>
                <a:gd name="connsiteY4" fmla="*/ 952500 h 956729"/>
                <a:gd name="connsiteX5" fmla="*/ 1264444 w 1956480"/>
                <a:gd name="connsiteY5" fmla="*/ 935831 h 956729"/>
                <a:gd name="connsiteX6" fmla="*/ 1269206 w 1956480"/>
                <a:gd name="connsiteY6" fmla="*/ 900112 h 956729"/>
                <a:gd name="connsiteX7" fmla="*/ 1257300 w 1956480"/>
                <a:gd name="connsiteY7" fmla="*/ 840581 h 956729"/>
                <a:gd name="connsiteX8" fmla="*/ 1290637 w 1956480"/>
                <a:gd name="connsiteY8" fmla="*/ 814387 h 956729"/>
                <a:gd name="connsiteX9" fmla="*/ 1445418 w 1956480"/>
                <a:gd name="connsiteY9" fmla="*/ 869156 h 956729"/>
                <a:gd name="connsiteX10" fmla="*/ 1535905 w 1956480"/>
                <a:gd name="connsiteY10" fmla="*/ 852488 h 956729"/>
                <a:gd name="connsiteX11" fmla="*/ 1564481 w 1956480"/>
                <a:gd name="connsiteY11" fmla="*/ 816768 h 956729"/>
                <a:gd name="connsiteX12" fmla="*/ 1554956 w 1956480"/>
                <a:gd name="connsiteY12" fmla="*/ 740568 h 956729"/>
                <a:gd name="connsiteX13" fmla="*/ 1681163 w 1956480"/>
                <a:gd name="connsiteY13" fmla="*/ 719137 h 956729"/>
                <a:gd name="connsiteX14" fmla="*/ 1819275 w 1956480"/>
                <a:gd name="connsiteY14" fmla="*/ 766762 h 956729"/>
                <a:gd name="connsiteX15" fmla="*/ 1885950 w 1956480"/>
                <a:gd name="connsiteY15" fmla="*/ 762000 h 956729"/>
                <a:gd name="connsiteX16" fmla="*/ 1878806 w 1956480"/>
                <a:gd name="connsiteY16" fmla="*/ 700087 h 956729"/>
                <a:gd name="connsiteX17" fmla="*/ 1807368 w 1956480"/>
                <a:gd name="connsiteY17" fmla="*/ 619125 h 956729"/>
                <a:gd name="connsiteX18" fmla="*/ 1776412 w 1956480"/>
                <a:gd name="connsiteY18" fmla="*/ 550069 h 956729"/>
                <a:gd name="connsiteX19" fmla="*/ 1835943 w 1956480"/>
                <a:gd name="connsiteY19" fmla="*/ 478631 h 956729"/>
                <a:gd name="connsiteX20" fmla="*/ 1885950 w 1956480"/>
                <a:gd name="connsiteY20" fmla="*/ 421481 h 956729"/>
                <a:gd name="connsiteX21" fmla="*/ 1952625 w 1956480"/>
                <a:gd name="connsiteY21" fmla="*/ 342900 h 956729"/>
                <a:gd name="connsiteX22" fmla="*/ 1940718 w 1956480"/>
                <a:gd name="connsiteY22" fmla="*/ 233362 h 956729"/>
                <a:gd name="connsiteX23" fmla="*/ 1876425 w 1956480"/>
                <a:gd name="connsiteY23" fmla="*/ 126206 h 956729"/>
                <a:gd name="connsiteX24" fmla="*/ 1859756 w 1956480"/>
                <a:gd name="connsiteY24" fmla="*/ 102393 h 956729"/>
                <a:gd name="connsiteX25" fmla="*/ 1790700 w 1956480"/>
                <a:gd name="connsiteY25" fmla="*/ 0 h 956729"/>
                <a:gd name="connsiteX26" fmla="*/ 1569243 w 1956480"/>
                <a:gd name="connsiteY26" fmla="*/ 85725 h 956729"/>
                <a:gd name="connsiteX27" fmla="*/ 1459706 w 1956480"/>
                <a:gd name="connsiteY27" fmla="*/ 119062 h 956729"/>
                <a:gd name="connsiteX28" fmla="*/ 1376362 w 1956480"/>
                <a:gd name="connsiteY28" fmla="*/ 147637 h 956729"/>
                <a:gd name="connsiteX29" fmla="*/ 1123950 w 1956480"/>
                <a:gd name="connsiteY29" fmla="*/ 264318 h 956729"/>
                <a:gd name="connsiteX30" fmla="*/ 726281 w 1956480"/>
                <a:gd name="connsiteY30" fmla="*/ 235743 h 956729"/>
                <a:gd name="connsiteX31" fmla="*/ 559593 w 1956480"/>
                <a:gd name="connsiteY31" fmla="*/ 257175 h 956729"/>
                <a:gd name="connsiteX32" fmla="*/ 419099 w 1956480"/>
                <a:gd name="connsiteY32" fmla="*/ 248917 h 956729"/>
                <a:gd name="connsiteX33" fmla="*/ 273843 w 1956480"/>
                <a:gd name="connsiteY33" fmla="*/ 273843 h 956729"/>
                <a:gd name="connsiteX34" fmla="*/ 140493 w 1956480"/>
                <a:gd name="connsiteY34" fmla="*/ 269081 h 956729"/>
                <a:gd name="connsiteX35" fmla="*/ 0 w 1956480"/>
                <a:gd name="connsiteY35" fmla="*/ 254793 h 956729"/>
                <a:gd name="connsiteX0" fmla="*/ 0 w 1956480"/>
                <a:gd name="connsiteY0" fmla="*/ 254793 h 956729"/>
                <a:gd name="connsiteX1" fmla="*/ 278606 w 1956480"/>
                <a:gd name="connsiteY1" fmla="*/ 495300 h 956729"/>
                <a:gd name="connsiteX2" fmla="*/ 650081 w 1956480"/>
                <a:gd name="connsiteY2" fmla="*/ 733425 h 956729"/>
                <a:gd name="connsiteX3" fmla="*/ 966787 w 1956480"/>
                <a:gd name="connsiteY3" fmla="*/ 876300 h 956729"/>
                <a:gd name="connsiteX4" fmla="*/ 1183481 w 1956480"/>
                <a:gd name="connsiteY4" fmla="*/ 952500 h 956729"/>
                <a:gd name="connsiteX5" fmla="*/ 1264444 w 1956480"/>
                <a:gd name="connsiteY5" fmla="*/ 935831 h 956729"/>
                <a:gd name="connsiteX6" fmla="*/ 1269206 w 1956480"/>
                <a:gd name="connsiteY6" fmla="*/ 900112 h 956729"/>
                <a:gd name="connsiteX7" fmla="*/ 1257300 w 1956480"/>
                <a:gd name="connsiteY7" fmla="*/ 840581 h 956729"/>
                <a:gd name="connsiteX8" fmla="*/ 1290637 w 1956480"/>
                <a:gd name="connsiteY8" fmla="*/ 814387 h 956729"/>
                <a:gd name="connsiteX9" fmla="*/ 1445418 w 1956480"/>
                <a:gd name="connsiteY9" fmla="*/ 869156 h 956729"/>
                <a:gd name="connsiteX10" fmla="*/ 1535905 w 1956480"/>
                <a:gd name="connsiteY10" fmla="*/ 852488 h 956729"/>
                <a:gd name="connsiteX11" fmla="*/ 1564481 w 1956480"/>
                <a:gd name="connsiteY11" fmla="*/ 816768 h 956729"/>
                <a:gd name="connsiteX12" fmla="*/ 1571284 w 1956480"/>
                <a:gd name="connsiteY12" fmla="*/ 729682 h 956729"/>
                <a:gd name="connsiteX13" fmla="*/ 1681163 w 1956480"/>
                <a:gd name="connsiteY13" fmla="*/ 719137 h 956729"/>
                <a:gd name="connsiteX14" fmla="*/ 1819275 w 1956480"/>
                <a:gd name="connsiteY14" fmla="*/ 766762 h 956729"/>
                <a:gd name="connsiteX15" fmla="*/ 1885950 w 1956480"/>
                <a:gd name="connsiteY15" fmla="*/ 762000 h 956729"/>
                <a:gd name="connsiteX16" fmla="*/ 1878806 w 1956480"/>
                <a:gd name="connsiteY16" fmla="*/ 700087 h 956729"/>
                <a:gd name="connsiteX17" fmla="*/ 1807368 w 1956480"/>
                <a:gd name="connsiteY17" fmla="*/ 619125 h 956729"/>
                <a:gd name="connsiteX18" fmla="*/ 1776412 w 1956480"/>
                <a:gd name="connsiteY18" fmla="*/ 550069 h 956729"/>
                <a:gd name="connsiteX19" fmla="*/ 1835943 w 1956480"/>
                <a:gd name="connsiteY19" fmla="*/ 478631 h 956729"/>
                <a:gd name="connsiteX20" fmla="*/ 1885950 w 1956480"/>
                <a:gd name="connsiteY20" fmla="*/ 421481 h 956729"/>
                <a:gd name="connsiteX21" fmla="*/ 1952625 w 1956480"/>
                <a:gd name="connsiteY21" fmla="*/ 342900 h 956729"/>
                <a:gd name="connsiteX22" fmla="*/ 1940718 w 1956480"/>
                <a:gd name="connsiteY22" fmla="*/ 233362 h 956729"/>
                <a:gd name="connsiteX23" fmla="*/ 1876425 w 1956480"/>
                <a:gd name="connsiteY23" fmla="*/ 126206 h 956729"/>
                <a:gd name="connsiteX24" fmla="*/ 1859756 w 1956480"/>
                <a:gd name="connsiteY24" fmla="*/ 102393 h 956729"/>
                <a:gd name="connsiteX25" fmla="*/ 1790700 w 1956480"/>
                <a:gd name="connsiteY25" fmla="*/ 0 h 956729"/>
                <a:gd name="connsiteX26" fmla="*/ 1569243 w 1956480"/>
                <a:gd name="connsiteY26" fmla="*/ 85725 h 956729"/>
                <a:gd name="connsiteX27" fmla="*/ 1459706 w 1956480"/>
                <a:gd name="connsiteY27" fmla="*/ 119062 h 956729"/>
                <a:gd name="connsiteX28" fmla="*/ 1376362 w 1956480"/>
                <a:gd name="connsiteY28" fmla="*/ 147637 h 956729"/>
                <a:gd name="connsiteX29" fmla="*/ 1123950 w 1956480"/>
                <a:gd name="connsiteY29" fmla="*/ 264318 h 956729"/>
                <a:gd name="connsiteX30" fmla="*/ 726281 w 1956480"/>
                <a:gd name="connsiteY30" fmla="*/ 235743 h 956729"/>
                <a:gd name="connsiteX31" fmla="*/ 559593 w 1956480"/>
                <a:gd name="connsiteY31" fmla="*/ 257175 h 956729"/>
                <a:gd name="connsiteX32" fmla="*/ 419099 w 1956480"/>
                <a:gd name="connsiteY32" fmla="*/ 248917 h 956729"/>
                <a:gd name="connsiteX33" fmla="*/ 273843 w 1956480"/>
                <a:gd name="connsiteY33" fmla="*/ 273843 h 956729"/>
                <a:gd name="connsiteX34" fmla="*/ 140493 w 1956480"/>
                <a:gd name="connsiteY34" fmla="*/ 269081 h 956729"/>
                <a:gd name="connsiteX35" fmla="*/ 0 w 1956480"/>
                <a:gd name="connsiteY35" fmla="*/ 254793 h 956729"/>
                <a:gd name="connsiteX0" fmla="*/ 0 w 1956480"/>
                <a:gd name="connsiteY0" fmla="*/ 254793 h 956729"/>
                <a:gd name="connsiteX1" fmla="*/ 278606 w 1956480"/>
                <a:gd name="connsiteY1" fmla="*/ 495300 h 956729"/>
                <a:gd name="connsiteX2" fmla="*/ 650081 w 1956480"/>
                <a:gd name="connsiteY2" fmla="*/ 733425 h 956729"/>
                <a:gd name="connsiteX3" fmla="*/ 966787 w 1956480"/>
                <a:gd name="connsiteY3" fmla="*/ 876300 h 956729"/>
                <a:gd name="connsiteX4" fmla="*/ 1183481 w 1956480"/>
                <a:gd name="connsiteY4" fmla="*/ 952500 h 956729"/>
                <a:gd name="connsiteX5" fmla="*/ 1264444 w 1956480"/>
                <a:gd name="connsiteY5" fmla="*/ 935831 h 956729"/>
                <a:gd name="connsiteX6" fmla="*/ 1269206 w 1956480"/>
                <a:gd name="connsiteY6" fmla="*/ 900112 h 956729"/>
                <a:gd name="connsiteX7" fmla="*/ 1257300 w 1956480"/>
                <a:gd name="connsiteY7" fmla="*/ 840581 h 956729"/>
                <a:gd name="connsiteX8" fmla="*/ 1290637 w 1956480"/>
                <a:gd name="connsiteY8" fmla="*/ 814387 h 956729"/>
                <a:gd name="connsiteX9" fmla="*/ 1445418 w 1956480"/>
                <a:gd name="connsiteY9" fmla="*/ 869156 h 956729"/>
                <a:gd name="connsiteX10" fmla="*/ 1535905 w 1956480"/>
                <a:gd name="connsiteY10" fmla="*/ 852488 h 956729"/>
                <a:gd name="connsiteX11" fmla="*/ 1561760 w 1956480"/>
                <a:gd name="connsiteY11" fmla="*/ 794997 h 956729"/>
                <a:gd name="connsiteX12" fmla="*/ 1571284 w 1956480"/>
                <a:gd name="connsiteY12" fmla="*/ 729682 h 956729"/>
                <a:gd name="connsiteX13" fmla="*/ 1681163 w 1956480"/>
                <a:gd name="connsiteY13" fmla="*/ 719137 h 956729"/>
                <a:gd name="connsiteX14" fmla="*/ 1819275 w 1956480"/>
                <a:gd name="connsiteY14" fmla="*/ 766762 h 956729"/>
                <a:gd name="connsiteX15" fmla="*/ 1885950 w 1956480"/>
                <a:gd name="connsiteY15" fmla="*/ 762000 h 956729"/>
                <a:gd name="connsiteX16" fmla="*/ 1878806 w 1956480"/>
                <a:gd name="connsiteY16" fmla="*/ 700087 h 956729"/>
                <a:gd name="connsiteX17" fmla="*/ 1807368 w 1956480"/>
                <a:gd name="connsiteY17" fmla="*/ 619125 h 956729"/>
                <a:gd name="connsiteX18" fmla="*/ 1776412 w 1956480"/>
                <a:gd name="connsiteY18" fmla="*/ 550069 h 956729"/>
                <a:gd name="connsiteX19" fmla="*/ 1835943 w 1956480"/>
                <a:gd name="connsiteY19" fmla="*/ 478631 h 956729"/>
                <a:gd name="connsiteX20" fmla="*/ 1885950 w 1956480"/>
                <a:gd name="connsiteY20" fmla="*/ 421481 h 956729"/>
                <a:gd name="connsiteX21" fmla="*/ 1952625 w 1956480"/>
                <a:gd name="connsiteY21" fmla="*/ 342900 h 956729"/>
                <a:gd name="connsiteX22" fmla="*/ 1940718 w 1956480"/>
                <a:gd name="connsiteY22" fmla="*/ 233362 h 956729"/>
                <a:gd name="connsiteX23" fmla="*/ 1876425 w 1956480"/>
                <a:gd name="connsiteY23" fmla="*/ 126206 h 956729"/>
                <a:gd name="connsiteX24" fmla="*/ 1859756 w 1956480"/>
                <a:gd name="connsiteY24" fmla="*/ 102393 h 956729"/>
                <a:gd name="connsiteX25" fmla="*/ 1790700 w 1956480"/>
                <a:gd name="connsiteY25" fmla="*/ 0 h 956729"/>
                <a:gd name="connsiteX26" fmla="*/ 1569243 w 1956480"/>
                <a:gd name="connsiteY26" fmla="*/ 85725 h 956729"/>
                <a:gd name="connsiteX27" fmla="*/ 1459706 w 1956480"/>
                <a:gd name="connsiteY27" fmla="*/ 119062 h 956729"/>
                <a:gd name="connsiteX28" fmla="*/ 1376362 w 1956480"/>
                <a:gd name="connsiteY28" fmla="*/ 147637 h 956729"/>
                <a:gd name="connsiteX29" fmla="*/ 1123950 w 1956480"/>
                <a:gd name="connsiteY29" fmla="*/ 264318 h 956729"/>
                <a:gd name="connsiteX30" fmla="*/ 726281 w 1956480"/>
                <a:gd name="connsiteY30" fmla="*/ 235743 h 956729"/>
                <a:gd name="connsiteX31" fmla="*/ 559593 w 1956480"/>
                <a:gd name="connsiteY31" fmla="*/ 257175 h 956729"/>
                <a:gd name="connsiteX32" fmla="*/ 419099 w 1956480"/>
                <a:gd name="connsiteY32" fmla="*/ 248917 h 956729"/>
                <a:gd name="connsiteX33" fmla="*/ 273843 w 1956480"/>
                <a:gd name="connsiteY33" fmla="*/ 273843 h 956729"/>
                <a:gd name="connsiteX34" fmla="*/ 140493 w 1956480"/>
                <a:gd name="connsiteY34" fmla="*/ 269081 h 956729"/>
                <a:gd name="connsiteX35" fmla="*/ 0 w 1956480"/>
                <a:gd name="connsiteY35" fmla="*/ 254793 h 956729"/>
                <a:gd name="connsiteX0" fmla="*/ 0 w 1956480"/>
                <a:gd name="connsiteY0" fmla="*/ 254793 h 956729"/>
                <a:gd name="connsiteX1" fmla="*/ 278606 w 1956480"/>
                <a:gd name="connsiteY1" fmla="*/ 495300 h 956729"/>
                <a:gd name="connsiteX2" fmla="*/ 650081 w 1956480"/>
                <a:gd name="connsiteY2" fmla="*/ 733425 h 956729"/>
                <a:gd name="connsiteX3" fmla="*/ 966787 w 1956480"/>
                <a:gd name="connsiteY3" fmla="*/ 876300 h 956729"/>
                <a:gd name="connsiteX4" fmla="*/ 1183481 w 1956480"/>
                <a:gd name="connsiteY4" fmla="*/ 952500 h 956729"/>
                <a:gd name="connsiteX5" fmla="*/ 1264444 w 1956480"/>
                <a:gd name="connsiteY5" fmla="*/ 935831 h 956729"/>
                <a:gd name="connsiteX6" fmla="*/ 1269206 w 1956480"/>
                <a:gd name="connsiteY6" fmla="*/ 900112 h 956729"/>
                <a:gd name="connsiteX7" fmla="*/ 1257300 w 1956480"/>
                <a:gd name="connsiteY7" fmla="*/ 840581 h 956729"/>
                <a:gd name="connsiteX8" fmla="*/ 1290637 w 1956480"/>
                <a:gd name="connsiteY8" fmla="*/ 814387 h 956729"/>
                <a:gd name="connsiteX9" fmla="*/ 1445418 w 1956480"/>
                <a:gd name="connsiteY9" fmla="*/ 869156 h 956729"/>
                <a:gd name="connsiteX10" fmla="*/ 1535905 w 1956480"/>
                <a:gd name="connsiteY10" fmla="*/ 852488 h 956729"/>
                <a:gd name="connsiteX11" fmla="*/ 1561760 w 1956480"/>
                <a:gd name="connsiteY11" fmla="*/ 794997 h 956729"/>
                <a:gd name="connsiteX12" fmla="*/ 1598498 w 1956480"/>
                <a:gd name="connsiteY12" fmla="*/ 737846 h 956729"/>
                <a:gd name="connsiteX13" fmla="*/ 1681163 w 1956480"/>
                <a:gd name="connsiteY13" fmla="*/ 719137 h 956729"/>
                <a:gd name="connsiteX14" fmla="*/ 1819275 w 1956480"/>
                <a:gd name="connsiteY14" fmla="*/ 766762 h 956729"/>
                <a:gd name="connsiteX15" fmla="*/ 1885950 w 1956480"/>
                <a:gd name="connsiteY15" fmla="*/ 762000 h 956729"/>
                <a:gd name="connsiteX16" fmla="*/ 1878806 w 1956480"/>
                <a:gd name="connsiteY16" fmla="*/ 700087 h 956729"/>
                <a:gd name="connsiteX17" fmla="*/ 1807368 w 1956480"/>
                <a:gd name="connsiteY17" fmla="*/ 619125 h 956729"/>
                <a:gd name="connsiteX18" fmla="*/ 1776412 w 1956480"/>
                <a:gd name="connsiteY18" fmla="*/ 550069 h 956729"/>
                <a:gd name="connsiteX19" fmla="*/ 1835943 w 1956480"/>
                <a:gd name="connsiteY19" fmla="*/ 478631 h 956729"/>
                <a:gd name="connsiteX20" fmla="*/ 1885950 w 1956480"/>
                <a:gd name="connsiteY20" fmla="*/ 421481 h 956729"/>
                <a:gd name="connsiteX21" fmla="*/ 1952625 w 1956480"/>
                <a:gd name="connsiteY21" fmla="*/ 342900 h 956729"/>
                <a:gd name="connsiteX22" fmla="*/ 1940718 w 1956480"/>
                <a:gd name="connsiteY22" fmla="*/ 233362 h 956729"/>
                <a:gd name="connsiteX23" fmla="*/ 1876425 w 1956480"/>
                <a:gd name="connsiteY23" fmla="*/ 126206 h 956729"/>
                <a:gd name="connsiteX24" fmla="*/ 1859756 w 1956480"/>
                <a:gd name="connsiteY24" fmla="*/ 102393 h 956729"/>
                <a:gd name="connsiteX25" fmla="*/ 1790700 w 1956480"/>
                <a:gd name="connsiteY25" fmla="*/ 0 h 956729"/>
                <a:gd name="connsiteX26" fmla="*/ 1569243 w 1956480"/>
                <a:gd name="connsiteY26" fmla="*/ 85725 h 956729"/>
                <a:gd name="connsiteX27" fmla="*/ 1459706 w 1956480"/>
                <a:gd name="connsiteY27" fmla="*/ 119062 h 956729"/>
                <a:gd name="connsiteX28" fmla="*/ 1376362 w 1956480"/>
                <a:gd name="connsiteY28" fmla="*/ 147637 h 956729"/>
                <a:gd name="connsiteX29" fmla="*/ 1123950 w 1956480"/>
                <a:gd name="connsiteY29" fmla="*/ 264318 h 956729"/>
                <a:gd name="connsiteX30" fmla="*/ 726281 w 1956480"/>
                <a:gd name="connsiteY30" fmla="*/ 235743 h 956729"/>
                <a:gd name="connsiteX31" fmla="*/ 559593 w 1956480"/>
                <a:gd name="connsiteY31" fmla="*/ 257175 h 956729"/>
                <a:gd name="connsiteX32" fmla="*/ 419099 w 1956480"/>
                <a:gd name="connsiteY32" fmla="*/ 248917 h 956729"/>
                <a:gd name="connsiteX33" fmla="*/ 273843 w 1956480"/>
                <a:gd name="connsiteY33" fmla="*/ 273843 h 956729"/>
                <a:gd name="connsiteX34" fmla="*/ 140493 w 1956480"/>
                <a:gd name="connsiteY34" fmla="*/ 269081 h 956729"/>
                <a:gd name="connsiteX35" fmla="*/ 0 w 1956480"/>
                <a:gd name="connsiteY35" fmla="*/ 254793 h 956729"/>
                <a:gd name="connsiteX0" fmla="*/ 0 w 1956480"/>
                <a:gd name="connsiteY0" fmla="*/ 254793 h 956729"/>
                <a:gd name="connsiteX1" fmla="*/ 278606 w 1956480"/>
                <a:gd name="connsiteY1" fmla="*/ 495300 h 956729"/>
                <a:gd name="connsiteX2" fmla="*/ 650081 w 1956480"/>
                <a:gd name="connsiteY2" fmla="*/ 733425 h 956729"/>
                <a:gd name="connsiteX3" fmla="*/ 966787 w 1956480"/>
                <a:gd name="connsiteY3" fmla="*/ 876300 h 956729"/>
                <a:gd name="connsiteX4" fmla="*/ 1183481 w 1956480"/>
                <a:gd name="connsiteY4" fmla="*/ 952500 h 956729"/>
                <a:gd name="connsiteX5" fmla="*/ 1264444 w 1956480"/>
                <a:gd name="connsiteY5" fmla="*/ 935831 h 956729"/>
                <a:gd name="connsiteX6" fmla="*/ 1269206 w 1956480"/>
                <a:gd name="connsiteY6" fmla="*/ 900112 h 956729"/>
                <a:gd name="connsiteX7" fmla="*/ 1257300 w 1956480"/>
                <a:gd name="connsiteY7" fmla="*/ 840581 h 956729"/>
                <a:gd name="connsiteX8" fmla="*/ 1290637 w 1956480"/>
                <a:gd name="connsiteY8" fmla="*/ 814387 h 956729"/>
                <a:gd name="connsiteX9" fmla="*/ 1445418 w 1956480"/>
                <a:gd name="connsiteY9" fmla="*/ 869156 h 956729"/>
                <a:gd name="connsiteX10" fmla="*/ 1535905 w 1956480"/>
                <a:gd name="connsiteY10" fmla="*/ 852488 h 956729"/>
                <a:gd name="connsiteX11" fmla="*/ 1561760 w 1956480"/>
                <a:gd name="connsiteY11" fmla="*/ 794997 h 956729"/>
                <a:gd name="connsiteX12" fmla="*/ 1598498 w 1956480"/>
                <a:gd name="connsiteY12" fmla="*/ 737846 h 956729"/>
                <a:gd name="connsiteX13" fmla="*/ 1681163 w 1956480"/>
                <a:gd name="connsiteY13" fmla="*/ 719137 h 956729"/>
                <a:gd name="connsiteX14" fmla="*/ 1819275 w 1956480"/>
                <a:gd name="connsiteY14" fmla="*/ 766762 h 956729"/>
                <a:gd name="connsiteX15" fmla="*/ 1885950 w 1956480"/>
                <a:gd name="connsiteY15" fmla="*/ 762000 h 956729"/>
                <a:gd name="connsiteX16" fmla="*/ 1878806 w 1956480"/>
                <a:gd name="connsiteY16" fmla="*/ 700087 h 956729"/>
                <a:gd name="connsiteX17" fmla="*/ 1807368 w 1956480"/>
                <a:gd name="connsiteY17" fmla="*/ 619125 h 956729"/>
                <a:gd name="connsiteX18" fmla="*/ 1814512 w 1956480"/>
                <a:gd name="connsiteY18" fmla="*/ 547347 h 956729"/>
                <a:gd name="connsiteX19" fmla="*/ 1835943 w 1956480"/>
                <a:gd name="connsiteY19" fmla="*/ 478631 h 956729"/>
                <a:gd name="connsiteX20" fmla="*/ 1885950 w 1956480"/>
                <a:gd name="connsiteY20" fmla="*/ 421481 h 956729"/>
                <a:gd name="connsiteX21" fmla="*/ 1952625 w 1956480"/>
                <a:gd name="connsiteY21" fmla="*/ 342900 h 956729"/>
                <a:gd name="connsiteX22" fmla="*/ 1940718 w 1956480"/>
                <a:gd name="connsiteY22" fmla="*/ 233362 h 956729"/>
                <a:gd name="connsiteX23" fmla="*/ 1876425 w 1956480"/>
                <a:gd name="connsiteY23" fmla="*/ 126206 h 956729"/>
                <a:gd name="connsiteX24" fmla="*/ 1859756 w 1956480"/>
                <a:gd name="connsiteY24" fmla="*/ 102393 h 956729"/>
                <a:gd name="connsiteX25" fmla="*/ 1790700 w 1956480"/>
                <a:gd name="connsiteY25" fmla="*/ 0 h 956729"/>
                <a:gd name="connsiteX26" fmla="*/ 1569243 w 1956480"/>
                <a:gd name="connsiteY26" fmla="*/ 85725 h 956729"/>
                <a:gd name="connsiteX27" fmla="*/ 1459706 w 1956480"/>
                <a:gd name="connsiteY27" fmla="*/ 119062 h 956729"/>
                <a:gd name="connsiteX28" fmla="*/ 1376362 w 1956480"/>
                <a:gd name="connsiteY28" fmla="*/ 147637 h 956729"/>
                <a:gd name="connsiteX29" fmla="*/ 1123950 w 1956480"/>
                <a:gd name="connsiteY29" fmla="*/ 264318 h 956729"/>
                <a:gd name="connsiteX30" fmla="*/ 726281 w 1956480"/>
                <a:gd name="connsiteY30" fmla="*/ 235743 h 956729"/>
                <a:gd name="connsiteX31" fmla="*/ 559593 w 1956480"/>
                <a:gd name="connsiteY31" fmla="*/ 257175 h 956729"/>
                <a:gd name="connsiteX32" fmla="*/ 419099 w 1956480"/>
                <a:gd name="connsiteY32" fmla="*/ 248917 h 956729"/>
                <a:gd name="connsiteX33" fmla="*/ 273843 w 1956480"/>
                <a:gd name="connsiteY33" fmla="*/ 273843 h 956729"/>
                <a:gd name="connsiteX34" fmla="*/ 140493 w 1956480"/>
                <a:gd name="connsiteY34" fmla="*/ 269081 h 956729"/>
                <a:gd name="connsiteX35" fmla="*/ 0 w 1956480"/>
                <a:gd name="connsiteY35" fmla="*/ 254793 h 956729"/>
                <a:gd name="connsiteX0" fmla="*/ 0 w 1956480"/>
                <a:gd name="connsiteY0" fmla="*/ 254793 h 956729"/>
                <a:gd name="connsiteX1" fmla="*/ 284049 w 1956480"/>
                <a:gd name="connsiteY1" fmla="*/ 492579 h 956729"/>
                <a:gd name="connsiteX2" fmla="*/ 650081 w 1956480"/>
                <a:gd name="connsiteY2" fmla="*/ 733425 h 956729"/>
                <a:gd name="connsiteX3" fmla="*/ 966787 w 1956480"/>
                <a:gd name="connsiteY3" fmla="*/ 876300 h 956729"/>
                <a:gd name="connsiteX4" fmla="*/ 1183481 w 1956480"/>
                <a:gd name="connsiteY4" fmla="*/ 952500 h 956729"/>
                <a:gd name="connsiteX5" fmla="*/ 1264444 w 1956480"/>
                <a:gd name="connsiteY5" fmla="*/ 935831 h 956729"/>
                <a:gd name="connsiteX6" fmla="*/ 1269206 w 1956480"/>
                <a:gd name="connsiteY6" fmla="*/ 900112 h 956729"/>
                <a:gd name="connsiteX7" fmla="*/ 1257300 w 1956480"/>
                <a:gd name="connsiteY7" fmla="*/ 840581 h 956729"/>
                <a:gd name="connsiteX8" fmla="*/ 1290637 w 1956480"/>
                <a:gd name="connsiteY8" fmla="*/ 814387 h 956729"/>
                <a:gd name="connsiteX9" fmla="*/ 1445418 w 1956480"/>
                <a:gd name="connsiteY9" fmla="*/ 869156 h 956729"/>
                <a:gd name="connsiteX10" fmla="*/ 1535905 w 1956480"/>
                <a:gd name="connsiteY10" fmla="*/ 852488 h 956729"/>
                <a:gd name="connsiteX11" fmla="*/ 1561760 w 1956480"/>
                <a:gd name="connsiteY11" fmla="*/ 794997 h 956729"/>
                <a:gd name="connsiteX12" fmla="*/ 1598498 w 1956480"/>
                <a:gd name="connsiteY12" fmla="*/ 737846 h 956729"/>
                <a:gd name="connsiteX13" fmla="*/ 1681163 w 1956480"/>
                <a:gd name="connsiteY13" fmla="*/ 719137 h 956729"/>
                <a:gd name="connsiteX14" fmla="*/ 1819275 w 1956480"/>
                <a:gd name="connsiteY14" fmla="*/ 766762 h 956729"/>
                <a:gd name="connsiteX15" fmla="*/ 1885950 w 1956480"/>
                <a:gd name="connsiteY15" fmla="*/ 762000 h 956729"/>
                <a:gd name="connsiteX16" fmla="*/ 1878806 w 1956480"/>
                <a:gd name="connsiteY16" fmla="*/ 700087 h 956729"/>
                <a:gd name="connsiteX17" fmla="*/ 1807368 w 1956480"/>
                <a:gd name="connsiteY17" fmla="*/ 619125 h 956729"/>
                <a:gd name="connsiteX18" fmla="*/ 1814512 w 1956480"/>
                <a:gd name="connsiteY18" fmla="*/ 547347 h 956729"/>
                <a:gd name="connsiteX19" fmla="*/ 1835943 w 1956480"/>
                <a:gd name="connsiteY19" fmla="*/ 478631 h 956729"/>
                <a:gd name="connsiteX20" fmla="*/ 1885950 w 1956480"/>
                <a:gd name="connsiteY20" fmla="*/ 421481 h 956729"/>
                <a:gd name="connsiteX21" fmla="*/ 1952625 w 1956480"/>
                <a:gd name="connsiteY21" fmla="*/ 342900 h 956729"/>
                <a:gd name="connsiteX22" fmla="*/ 1940718 w 1956480"/>
                <a:gd name="connsiteY22" fmla="*/ 233362 h 956729"/>
                <a:gd name="connsiteX23" fmla="*/ 1876425 w 1956480"/>
                <a:gd name="connsiteY23" fmla="*/ 126206 h 956729"/>
                <a:gd name="connsiteX24" fmla="*/ 1859756 w 1956480"/>
                <a:gd name="connsiteY24" fmla="*/ 102393 h 956729"/>
                <a:gd name="connsiteX25" fmla="*/ 1790700 w 1956480"/>
                <a:gd name="connsiteY25" fmla="*/ 0 h 956729"/>
                <a:gd name="connsiteX26" fmla="*/ 1569243 w 1956480"/>
                <a:gd name="connsiteY26" fmla="*/ 85725 h 956729"/>
                <a:gd name="connsiteX27" fmla="*/ 1459706 w 1956480"/>
                <a:gd name="connsiteY27" fmla="*/ 119062 h 956729"/>
                <a:gd name="connsiteX28" fmla="*/ 1376362 w 1956480"/>
                <a:gd name="connsiteY28" fmla="*/ 147637 h 956729"/>
                <a:gd name="connsiteX29" fmla="*/ 1123950 w 1956480"/>
                <a:gd name="connsiteY29" fmla="*/ 264318 h 956729"/>
                <a:gd name="connsiteX30" fmla="*/ 726281 w 1956480"/>
                <a:gd name="connsiteY30" fmla="*/ 235743 h 956729"/>
                <a:gd name="connsiteX31" fmla="*/ 559593 w 1956480"/>
                <a:gd name="connsiteY31" fmla="*/ 257175 h 956729"/>
                <a:gd name="connsiteX32" fmla="*/ 419099 w 1956480"/>
                <a:gd name="connsiteY32" fmla="*/ 248917 h 956729"/>
                <a:gd name="connsiteX33" fmla="*/ 273843 w 1956480"/>
                <a:gd name="connsiteY33" fmla="*/ 273843 h 956729"/>
                <a:gd name="connsiteX34" fmla="*/ 140493 w 1956480"/>
                <a:gd name="connsiteY34" fmla="*/ 269081 h 956729"/>
                <a:gd name="connsiteX35" fmla="*/ 0 w 1956480"/>
                <a:gd name="connsiteY35" fmla="*/ 254793 h 95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956480" h="956729">
                  <a:moveTo>
                    <a:pt x="0" y="254793"/>
                  </a:moveTo>
                  <a:cubicBezTo>
                    <a:pt x="23019" y="292496"/>
                    <a:pt x="175702" y="412807"/>
                    <a:pt x="284049" y="492579"/>
                  </a:cubicBezTo>
                  <a:cubicBezTo>
                    <a:pt x="392396" y="572351"/>
                    <a:pt x="536291" y="669471"/>
                    <a:pt x="650081" y="733425"/>
                  </a:cubicBezTo>
                  <a:cubicBezTo>
                    <a:pt x="763871" y="797379"/>
                    <a:pt x="861218" y="828675"/>
                    <a:pt x="966787" y="876300"/>
                  </a:cubicBezTo>
                  <a:cubicBezTo>
                    <a:pt x="1055687" y="912812"/>
                    <a:pt x="1133872" y="942578"/>
                    <a:pt x="1183481" y="952500"/>
                  </a:cubicBezTo>
                  <a:cubicBezTo>
                    <a:pt x="1233091" y="962422"/>
                    <a:pt x="1252538" y="954087"/>
                    <a:pt x="1264444" y="935831"/>
                  </a:cubicBezTo>
                  <a:cubicBezTo>
                    <a:pt x="1276350" y="917575"/>
                    <a:pt x="1270397" y="915987"/>
                    <a:pt x="1269206" y="900112"/>
                  </a:cubicBezTo>
                  <a:cubicBezTo>
                    <a:pt x="1268015" y="884237"/>
                    <a:pt x="1253728" y="854868"/>
                    <a:pt x="1257300" y="840581"/>
                  </a:cubicBezTo>
                  <a:cubicBezTo>
                    <a:pt x="1268412" y="831850"/>
                    <a:pt x="1259284" y="809625"/>
                    <a:pt x="1290637" y="814387"/>
                  </a:cubicBezTo>
                  <a:cubicBezTo>
                    <a:pt x="1321990" y="819149"/>
                    <a:pt x="1404540" y="862806"/>
                    <a:pt x="1445418" y="869156"/>
                  </a:cubicBezTo>
                  <a:cubicBezTo>
                    <a:pt x="1486296" y="875506"/>
                    <a:pt x="1516515" y="864848"/>
                    <a:pt x="1535905" y="852488"/>
                  </a:cubicBezTo>
                  <a:cubicBezTo>
                    <a:pt x="1555295" y="840128"/>
                    <a:pt x="1551328" y="814104"/>
                    <a:pt x="1561760" y="794997"/>
                  </a:cubicBezTo>
                  <a:cubicBezTo>
                    <a:pt x="1572192" y="775890"/>
                    <a:pt x="1578598" y="750489"/>
                    <a:pt x="1598498" y="737846"/>
                  </a:cubicBezTo>
                  <a:cubicBezTo>
                    <a:pt x="1618398" y="725203"/>
                    <a:pt x="1644367" y="714318"/>
                    <a:pt x="1681163" y="719137"/>
                  </a:cubicBezTo>
                  <a:cubicBezTo>
                    <a:pt x="1717959" y="723956"/>
                    <a:pt x="1785144" y="759618"/>
                    <a:pt x="1819275" y="766762"/>
                  </a:cubicBezTo>
                  <a:cubicBezTo>
                    <a:pt x="1853406" y="773906"/>
                    <a:pt x="1863725" y="763587"/>
                    <a:pt x="1885950" y="762000"/>
                  </a:cubicBezTo>
                  <a:cubicBezTo>
                    <a:pt x="1895872" y="750888"/>
                    <a:pt x="1902619" y="727074"/>
                    <a:pt x="1878806" y="700087"/>
                  </a:cubicBezTo>
                  <a:cubicBezTo>
                    <a:pt x="1854993" y="673100"/>
                    <a:pt x="1818084" y="644582"/>
                    <a:pt x="1807368" y="619125"/>
                  </a:cubicBezTo>
                  <a:cubicBezTo>
                    <a:pt x="1796652" y="593668"/>
                    <a:pt x="1809750" y="570763"/>
                    <a:pt x="1814512" y="547347"/>
                  </a:cubicBezTo>
                  <a:cubicBezTo>
                    <a:pt x="1819274" y="523931"/>
                    <a:pt x="1824037" y="499608"/>
                    <a:pt x="1835943" y="478631"/>
                  </a:cubicBezTo>
                  <a:cubicBezTo>
                    <a:pt x="1847849" y="457654"/>
                    <a:pt x="1860550" y="442912"/>
                    <a:pt x="1885950" y="421481"/>
                  </a:cubicBezTo>
                  <a:cubicBezTo>
                    <a:pt x="1908175" y="395287"/>
                    <a:pt x="1943497" y="374253"/>
                    <a:pt x="1952625" y="342900"/>
                  </a:cubicBezTo>
                  <a:cubicBezTo>
                    <a:pt x="1961753" y="311547"/>
                    <a:pt x="1953418" y="269478"/>
                    <a:pt x="1940718" y="233362"/>
                  </a:cubicBezTo>
                  <a:lnTo>
                    <a:pt x="1876425" y="126206"/>
                  </a:lnTo>
                  <a:cubicBezTo>
                    <a:pt x="1862931" y="104378"/>
                    <a:pt x="1882775" y="136524"/>
                    <a:pt x="1859756" y="102393"/>
                  </a:cubicBezTo>
                  <a:lnTo>
                    <a:pt x="1790700" y="0"/>
                  </a:lnTo>
                  <a:lnTo>
                    <a:pt x="1569243" y="85725"/>
                  </a:lnTo>
                  <a:lnTo>
                    <a:pt x="1459706" y="119062"/>
                  </a:lnTo>
                  <a:lnTo>
                    <a:pt x="1376362" y="147637"/>
                  </a:lnTo>
                  <a:lnTo>
                    <a:pt x="1123950" y="264318"/>
                  </a:lnTo>
                  <a:lnTo>
                    <a:pt x="726281" y="235743"/>
                  </a:lnTo>
                  <a:lnTo>
                    <a:pt x="559593" y="257175"/>
                  </a:lnTo>
                  <a:cubicBezTo>
                    <a:pt x="508396" y="259371"/>
                    <a:pt x="466724" y="246139"/>
                    <a:pt x="419099" y="248917"/>
                  </a:cubicBezTo>
                  <a:cubicBezTo>
                    <a:pt x="371474" y="251695"/>
                    <a:pt x="318293" y="275430"/>
                    <a:pt x="273843" y="273843"/>
                  </a:cubicBezTo>
                  <a:lnTo>
                    <a:pt x="140493" y="269081"/>
                  </a:lnTo>
                  <a:lnTo>
                    <a:pt x="0" y="254793"/>
                  </a:lnTo>
                  <a:close/>
                </a:path>
              </a:pathLst>
            </a:custGeom>
            <a:solidFill>
              <a:srgbClr val="A0AAA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15D1A2-8DBF-4576-9FFC-5A9688A36A01}"/>
                </a:ext>
              </a:extLst>
            </p:cNvPr>
            <p:cNvSpPr/>
            <p:nvPr/>
          </p:nvSpPr>
          <p:spPr>
            <a:xfrm>
              <a:off x="3531394" y="4448175"/>
              <a:ext cx="721855" cy="315755"/>
            </a:xfrm>
            <a:custGeom>
              <a:avLst/>
              <a:gdLst>
                <a:gd name="connsiteX0" fmla="*/ 0 w 721519"/>
                <a:gd name="connsiteY0" fmla="*/ 92869 h 314325"/>
                <a:gd name="connsiteX1" fmla="*/ 135731 w 721519"/>
                <a:gd name="connsiteY1" fmla="*/ 190500 h 314325"/>
                <a:gd name="connsiteX2" fmla="*/ 250031 w 721519"/>
                <a:gd name="connsiteY2" fmla="*/ 259556 h 314325"/>
                <a:gd name="connsiteX3" fmla="*/ 488156 w 721519"/>
                <a:gd name="connsiteY3" fmla="*/ 314325 h 314325"/>
                <a:gd name="connsiteX4" fmla="*/ 626269 w 721519"/>
                <a:gd name="connsiteY4" fmla="*/ 302419 h 314325"/>
                <a:gd name="connsiteX5" fmla="*/ 685800 w 721519"/>
                <a:gd name="connsiteY5" fmla="*/ 266700 h 314325"/>
                <a:gd name="connsiteX6" fmla="*/ 721519 w 721519"/>
                <a:gd name="connsiteY6" fmla="*/ 207169 h 314325"/>
                <a:gd name="connsiteX7" fmla="*/ 700087 w 721519"/>
                <a:gd name="connsiteY7" fmla="*/ 128588 h 314325"/>
                <a:gd name="connsiteX8" fmla="*/ 676275 w 721519"/>
                <a:gd name="connsiteY8" fmla="*/ 64294 h 314325"/>
                <a:gd name="connsiteX9" fmla="*/ 638175 w 721519"/>
                <a:gd name="connsiteY9" fmla="*/ 0 h 314325"/>
                <a:gd name="connsiteX10" fmla="*/ 581025 w 721519"/>
                <a:gd name="connsiteY10" fmla="*/ 14288 h 314325"/>
                <a:gd name="connsiteX11" fmla="*/ 528637 w 721519"/>
                <a:gd name="connsiteY11" fmla="*/ 19050 h 314325"/>
                <a:gd name="connsiteX12" fmla="*/ 376237 w 721519"/>
                <a:gd name="connsiteY12" fmla="*/ 102394 h 314325"/>
                <a:gd name="connsiteX13" fmla="*/ 197644 w 721519"/>
                <a:gd name="connsiteY13" fmla="*/ 76200 h 314325"/>
                <a:gd name="connsiteX14" fmla="*/ 0 w 721519"/>
                <a:gd name="connsiteY14" fmla="*/ 92869 h 314325"/>
                <a:gd name="connsiteX0" fmla="*/ 0 w 721519"/>
                <a:gd name="connsiteY0" fmla="*/ 92869 h 314325"/>
                <a:gd name="connsiteX1" fmla="*/ 135731 w 721519"/>
                <a:gd name="connsiteY1" fmla="*/ 190500 h 314325"/>
                <a:gd name="connsiteX2" fmla="*/ 250031 w 721519"/>
                <a:gd name="connsiteY2" fmla="*/ 259556 h 314325"/>
                <a:gd name="connsiteX3" fmla="*/ 488156 w 721519"/>
                <a:gd name="connsiteY3" fmla="*/ 314325 h 314325"/>
                <a:gd name="connsiteX4" fmla="*/ 626269 w 721519"/>
                <a:gd name="connsiteY4" fmla="*/ 302419 h 314325"/>
                <a:gd name="connsiteX5" fmla="*/ 685800 w 721519"/>
                <a:gd name="connsiteY5" fmla="*/ 266700 h 314325"/>
                <a:gd name="connsiteX6" fmla="*/ 721519 w 721519"/>
                <a:gd name="connsiteY6" fmla="*/ 207169 h 314325"/>
                <a:gd name="connsiteX7" fmla="*/ 700087 w 721519"/>
                <a:gd name="connsiteY7" fmla="*/ 128588 h 314325"/>
                <a:gd name="connsiteX8" fmla="*/ 676275 w 721519"/>
                <a:gd name="connsiteY8" fmla="*/ 64294 h 314325"/>
                <a:gd name="connsiteX9" fmla="*/ 638175 w 721519"/>
                <a:gd name="connsiteY9" fmla="*/ 0 h 314325"/>
                <a:gd name="connsiteX10" fmla="*/ 581025 w 721519"/>
                <a:gd name="connsiteY10" fmla="*/ 14288 h 314325"/>
                <a:gd name="connsiteX11" fmla="*/ 528637 w 721519"/>
                <a:gd name="connsiteY11" fmla="*/ 19050 h 314325"/>
                <a:gd name="connsiteX12" fmla="*/ 376237 w 721519"/>
                <a:gd name="connsiteY12" fmla="*/ 102394 h 314325"/>
                <a:gd name="connsiteX13" fmla="*/ 197644 w 721519"/>
                <a:gd name="connsiteY13" fmla="*/ 76200 h 314325"/>
                <a:gd name="connsiteX14" fmla="*/ 0 w 721519"/>
                <a:gd name="connsiteY14" fmla="*/ 92869 h 314325"/>
                <a:gd name="connsiteX0" fmla="*/ 0 w 721754"/>
                <a:gd name="connsiteY0" fmla="*/ 92869 h 314325"/>
                <a:gd name="connsiteX1" fmla="*/ 135731 w 721754"/>
                <a:gd name="connsiteY1" fmla="*/ 190500 h 314325"/>
                <a:gd name="connsiteX2" fmla="*/ 250031 w 721754"/>
                <a:gd name="connsiteY2" fmla="*/ 259556 h 314325"/>
                <a:gd name="connsiteX3" fmla="*/ 488156 w 721754"/>
                <a:gd name="connsiteY3" fmla="*/ 314325 h 314325"/>
                <a:gd name="connsiteX4" fmla="*/ 626269 w 721754"/>
                <a:gd name="connsiteY4" fmla="*/ 302419 h 314325"/>
                <a:gd name="connsiteX5" fmla="*/ 685800 w 721754"/>
                <a:gd name="connsiteY5" fmla="*/ 266700 h 314325"/>
                <a:gd name="connsiteX6" fmla="*/ 721519 w 721754"/>
                <a:gd name="connsiteY6" fmla="*/ 207169 h 314325"/>
                <a:gd name="connsiteX7" fmla="*/ 700087 w 721754"/>
                <a:gd name="connsiteY7" fmla="*/ 128588 h 314325"/>
                <a:gd name="connsiteX8" fmla="*/ 676275 w 721754"/>
                <a:gd name="connsiteY8" fmla="*/ 64294 h 314325"/>
                <a:gd name="connsiteX9" fmla="*/ 638175 w 721754"/>
                <a:gd name="connsiteY9" fmla="*/ 0 h 314325"/>
                <a:gd name="connsiteX10" fmla="*/ 581025 w 721754"/>
                <a:gd name="connsiteY10" fmla="*/ 14288 h 314325"/>
                <a:gd name="connsiteX11" fmla="*/ 528637 w 721754"/>
                <a:gd name="connsiteY11" fmla="*/ 19050 h 314325"/>
                <a:gd name="connsiteX12" fmla="*/ 376237 w 721754"/>
                <a:gd name="connsiteY12" fmla="*/ 102394 h 314325"/>
                <a:gd name="connsiteX13" fmla="*/ 197644 w 721754"/>
                <a:gd name="connsiteY13" fmla="*/ 76200 h 314325"/>
                <a:gd name="connsiteX14" fmla="*/ 0 w 721754"/>
                <a:gd name="connsiteY14" fmla="*/ 92869 h 314325"/>
                <a:gd name="connsiteX0" fmla="*/ 0 w 721754"/>
                <a:gd name="connsiteY0" fmla="*/ 92869 h 314325"/>
                <a:gd name="connsiteX1" fmla="*/ 135731 w 721754"/>
                <a:gd name="connsiteY1" fmla="*/ 190500 h 314325"/>
                <a:gd name="connsiteX2" fmla="*/ 250031 w 721754"/>
                <a:gd name="connsiteY2" fmla="*/ 259556 h 314325"/>
                <a:gd name="connsiteX3" fmla="*/ 488156 w 721754"/>
                <a:gd name="connsiteY3" fmla="*/ 314325 h 314325"/>
                <a:gd name="connsiteX4" fmla="*/ 626269 w 721754"/>
                <a:gd name="connsiteY4" fmla="*/ 302419 h 314325"/>
                <a:gd name="connsiteX5" fmla="*/ 685800 w 721754"/>
                <a:gd name="connsiteY5" fmla="*/ 266700 h 314325"/>
                <a:gd name="connsiteX6" fmla="*/ 721519 w 721754"/>
                <a:gd name="connsiteY6" fmla="*/ 207169 h 314325"/>
                <a:gd name="connsiteX7" fmla="*/ 700087 w 721754"/>
                <a:gd name="connsiteY7" fmla="*/ 128588 h 314325"/>
                <a:gd name="connsiteX8" fmla="*/ 676275 w 721754"/>
                <a:gd name="connsiteY8" fmla="*/ 64294 h 314325"/>
                <a:gd name="connsiteX9" fmla="*/ 638175 w 721754"/>
                <a:gd name="connsiteY9" fmla="*/ 0 h 314325"/>
                <a:gd name="connsiteX10" fmla="*/ 581025 w 721754"/>
                <a:gd name="connsiteY10" fmla="*/ 14288 h 314325"/>
                <a:gd name="connsiteX11" fmla="*/ 528637 w 721754"/>
                <a:gd name="connsiteY11" fmla="*/ 19050 h 314325"/>
                <a:gd name="connsiteX12" fmla="*/ 376237 w 721754"/>
                <a:gd name="connsiteY12" fmla="*/ 102394 h 314325"/>
                <a:gd name="connsiteX13" fmla="*/ 197644 w 721754"/>
                <a:gd name="connsiteY13" fmla="*/ 76200 h 314325"/>
                <a:gd name="connsiteX14" fmla="*/ 0 w 721754"/>
                <a:gd name="connsiteY14" fmla="*/ 92869 h 314325"/>
                <a:gd name="connsiteX0" fmla="*/ 0 w 721754"/>
                <a:gd name="connsiteY0" fmla="*/ 92869 h 314325"/>
                <a:gd name="connsiteX1" fmla="*/ 135731 w 721754"/>
                <a:gd name="connsiteY1" fmla="*/ 190500 h 314325"/>
                <a:gd name="connsiteX2" fmla="*/ 250031 w 721754"/>
                <a:gd name="connsiteY2" fmla="*/ 259556 h 314325"/>
                <a:gd name="connsiteX3" fmla="*/ 488156 w 721754"/>
                <a:gd name="connsiteY3" fmla="*/ 314325 h 314325"/>
                <a:gd name="connsiteX4" fmla="*/ 626269 w 721754"/>
                <a:gd name="connsiteY4" fmla="*/ 302419 h 314325"/>
                <a:gd name="connsiteX5" fmla="*/ 685800 w 721754"/>
                <a:gd name="connsiteY5" fmla="*/ 266700 h 314325"/>
                <a:gd name="connsiteX6" fmla="*/ 721519 w 721754"/>
                <a:gd name="connsiteY6" fmla="*/ 207169 h 314325"/>
                <a:gd name="connsiteX7" fmla="*/ 700087 w 721754"/>
                <a:gd name="connsiteY7" fmla="*/ 128588 h 314325"/>
                <a:gd name="connsiteX8" fmla="*/ 676275 w 721754"/>
                <a:gd name="connsiteY8" fmla="*/ 64294 h 314325"/>
                <a:gd name="connsiteX9" fmla="*/ 638175 w 721754"/>
                <a:gd name="connsiteY9" fmla="*/ 0 h 314325"/>
                <a:gd name="connsiteX10" fmla="*/ 581025 w 721754"/>
                <a:gd name="connsiteY10" fmla="*/ 14288 h 314325"/>
                <a:gd name="connsiteX11" fmla="*/ 528637 w 721754"/>
                <a:gd name="connsiteY11" fmla="*/ 19050 h 314325"/>
                <a:gd name="connsiteX12" fmla="*/ 376237 w 721754"/>
                <a:gd name="connsiteY12" fmla="*/ 102394 h 314325"/>
                <a:gd name="connsiteX13" fmla="*/ 197644 w 721754"/>
                <a:gd name="connsiteY13" fmla="*/ 76200 h 314325"/>
                <a:gd name="connsiteX14" fmla="*/ 0 w 721754"/>
                <a:gd name="connsiteY14" fmla="*/ 92869 h 314325"/>
                <a:gd name="connsiteX0" fmla="*/ 0 w 721754"/>
                <a:gd name="connsiteY0" fmla="*/ 92869 h 316618"/>
                <a:gd name="connsiteX1" fmla="*/ 135731 w 721754"/>
                <a:gd name="connsiteY1" fmla="*/ 190500 h 316618"/>
                <a:gd name="connsiteX2" fmla="*/ 250031 w 721754"/>
                <a:gd name="connsiteY2" fmla="*/ 259556 h 316618"/>
                <a:gd name="connsiteX3" fmla="*/ 488156 w 721754"/>
                <a:gd name="connsiteY3" fmla="*/ 314325 h 316618"/>
                <a:gd name="connsiteX4" fmla="*/ 626269 w 721754"/>
                <a:gd name="connsiteY4" fmla="*/ 302419 h 316618"/>
                <a:gd name="connsiteX5" fmla="*/ 685800 w 721754"/>
                <a:gd name="connsiteY5" fmla="*/ 266700 h 316618"/>
                <a:gd name="connsiteX6" fmla="*/ 721519 w 721754"/>
                <a:gd name="connsiteY6" fmla="*/ 207169 h 316618"/>
                <a:gd name="connsiteX7" fmla="*/ 700087 w 721754"/>
                <a:gd name="connsiteY7" fmla="*/ 128588 h 316618"/>
                <a:gd name="connsiteX8" fmla="*/ 676275 w 721754"/>
                <a:gd name="connsiteY8" fmla="*/ 64294 h 316618"/>
                <a:gd name="connsiteX9" fmla="*/ 638175 w 721754"/>
                <a:gd name="connsiteY9" fmla="*/ 0 h 316618"/>
                <a:gd name="connsiteX10" fmla="*/ 581025 w 721754"/>
                <a:gd name="connsiteY10" fmla="*/ 14288 h 316618"/>
                <a:gd name="connsiteX11" fmla="*/ 528637 w 721754"/>
                <a:gd name="connsiteY11" fmla="*/ 19050 h 316618"/>
                <a:gd name="connsiteX12" fmla="*/ 376237 w 721754"/>
                <a:gd name="connsiteY12" fmla="*/ 102394 h 316618"/>
                <a:gd name="connsiteX13" fmla="*/ 197644 w 721754"/>
                <a:gd name="connsiteY13" fmla="*/ 76200 h 316618"/>
                <a:gd name="connsiteX14" fmla="*/ 0 w 721754"/>
                <a:gd name="connsiteY14" fmla="*/ 92869 h 316618"/>
                <a:gd name="connsiteX0" fmla="*/ 0 w 721754"/>
                <a:gd name="connsiteY0" fmla="*/ 92869 h 316618"/>
                <a:gd name="connsiteX1" fmla="*/ 135731 w 721754"/>
                <a:gd name="connsiteY1" fmla="*/ 190500 h 316618"/>
                <a:gd name="connsiteX2" fmla="*/ 250031 w 721754"/>
                <a:gd name="connsiteY2" fmla="*/ 259556 h 316618"/>
                <a:gd name="connsiteX3" fmla="*/ 488156 w 721754"/>
                <a:gd name="connsiteY3" fmla="*/ 314325 h 316618"/>
                <a:gd name="connsiteX4" fmla="*/ 626269 w 721754"/>
                <a:gd name="connsiteY4" fmla="*/ 302419 h 316618"/>
                <a:gd name="connsiteX5" fmla="*/ 685800 w 721754"/>
                <a:gd name="connsiteY5" fmla="*/ 266700 h 316618"/>
                <a:gd name="connsiteX6" fmla="*/ 721519 w 721754"/>
                <a:gd name="connsiteY6" fmla="*/ 207169 h 316618"/>
                <a:gd name="connsiteX7" fmla="*/ 700087 w 721754"/>
                <a:gd name="connsiteY7" fmla="*/ 128588 h 316618"/>
                <a:gd name="connsiteX8" fmla="*/ 676275 w 721754"/>
                <a:gd name="connsiteY8" fmla="*/ 64294 h 316618"/>
                <a:gd name="connsiteX9" fmla="*/ 638175 w 721754"/>
                <a:gd name="connsiteY9" fmla="*/ 0 h 316618"/>
                <a:gd name="connsiteX10" fmla="*/ 581025 w 721754"/>
                <a:gd name="connsiteY10" fmla="*/ 14288 h 316618"/>
                <a:gd name="connsiteX11" fmla="*/ 528637 w 721754"/>
                <a:gd name="connsiteY11" fmla="*/ 19050 h 316618"/>
                <a:gd name="connsiteX12" fmla="*/ 376237 w 721754"/>
                <a:gd name="connsiteY12" fmla="*/ 102394 h 316618"/>
                <a:gd name="connsiteX13" fmla="*/ 197644 w 721754"/>
                <a:gd name="connsiteY13" fmla="*/ 76200 h 316618"/>
                <a:gd name="connsiteX14" fmla="*/ 0 w 721754"/>
                <a:gd name="connsiteY14" fmla="*/ 92869 h 316618"/>
                <a:gd name="connsiteX0" fmla="*/ 0 w 721754"/>
                <a:gd name="connsiteY0" fmla="*/ 92869 h 316618"/>
                <a:gd name="connsiteX1" fmla="*/ 135731 w 721754"/>
                <a:gd name="connsiteY1" fmla="*/ 190500 h 316618"/>
                <a:gd name="connsiteX2" fmla="*/ 250031 w 721754"/>
                <a:gd name="connsiteY2" fmla="*/ 259556 h 316618"/>
                <a:gd name="connsiteX3" fmla="*/ 488156 w 721754"/>
                <a:gd name="connsiteY3" fmla="*/ 314325 h 316618"/>
                <a:gd name="connsiteX4" fmla="*/ 626269 w 721754"/>
                <a:gd name="connsiteY4" fmla="*/ 302419 h 316618"/>
                <a:gd name="connsiteX5" fmla="*/ 685800 w 721754"/>
                <a:gd name="connsiteY5" fmla="*/ 266700 h 316618"/>
                <a:gd name="connsiteX6" fmla="*/ 721519 w 721754"/>
                <a:gd name="connsiteY6" fmla="*/ 207169 h 316618"/>
                <a:gd name="connsiteX7" fmla="*/ 700087 w 721754"/>
                <a:gd name="connsiteY7" fmla="*/ 128588 h 316618"/>
                <a:gd name="connsiteX8" fmla="*/ 676275 w 721754"/>
                <a:gd name="connsiteY8" fmla="*/ 64294 h 316618"/>
                <a:gd name="connsiteX9" fmla="*/ 638175 w 721754"/>
                <a:gd name="connsiteY9" fmla="*/ 0 h 316618"/>
                <a:gd name="connsiteX10" fmla="*/ 581025 w 721754"/>
                <a:gd name="connsiteY10" fmla="*/ 14288 h 316618"/>
                <a:gd name="connsiteX11" fmla="*/ 528637 w 721754"/>
                <a:gd name="connsiteY11" fmla="*/ 19050 h 316618"/>
                <a:gd name="connsiteX12" fmla="*/ 376237 w 721754"/>
                <a:gd name="connsiteY12" fmla="*/ 102394 h 316618"/>
                <a:gd name="connsiteX13" fmla="*/ 197644 w 721754"/>
                <a:gd name="connsiteY13" fmla="*/ 76200 h 316618"/>
                <a:gd name="connsiteX14" fmla="*/ 0 w 721754"/>
                <a:gd name="connsiteY14" fmla="*/ 92869 h 316618"/>
                <a:gd name="connsiteX0" fmla="*/ 713 w 722467"/>
                <a:gd name="connsiteY0" fmla="*/ 92869 h 316618"/>
                <a:gd name="connsiteX1" fmla="*/ 136444 w 722467"/>
                <a:gd name="connsiteY1" fmla="*/ 190500 h 316618"/>
                <a:gd name="connsiteX2" fmla="*/ 250744 w 722467"/>
                <a:gd name="connsiteY2" fmla="*/ 259556 h 316618"/>
                <a:gd name="connsiteX3" fmla="*/ 488869 w 722467"/>
                <a:gd name="connsiteY3" fmla="*/ 314325 h 316618"/>
                <a:gd name="connsiteX4" fmla="*/ 626982 w 722467"/>
                <a:gd name="connsiteY4" fmla="*/ 302419 h 316618"/>
                <a:gd name="connsiteX5" fmla="*/ 686513 w 722467"/>
                <a:gd name="connsiteY5" fmla="*/ 266700 h 316618"/>
                <a:gd name="connsiteX6" fmla="*/ 722232 w 722467"/>
                <a:gd name="connsiteY6" fmla="*/ 207169 h 316618"/>
                <a:gd name="connsiteX7" fmla="*/ 700800 w 722467"/>
                <a:gd name="connsiteY7" fmla="*/ 128588 h 316618"/>
                <a:gd name="connsiteX8" fmla="*/ 676988 w 722467"/>
                <a:gd name="connsiteY8" fmla="*/ 64294 h 316618"/>
                <a:gd name="connsiteX9" fmla="*/ 638888 w 722467"/>
                <a:gd name="connsiteY9" fmla="*/ 0 h 316618"/>
                <a:gd name="connsiteX10" fmla="*/ 581738 w 722467"/>
                <a:gd name="connsiteY10" fmla="*/ 14288 h 316618"/>
                <a:gd name="connsiteX11" fmla="*/ 529350 w 722467"/>
                <a:gd name="connsiteY11" fmla="*/ 19050 h 316618"/>
                <a:gd name="connsiteX12" fmla="*/ 376950 w 722467"/>
                <a:gd name="connsiteY12" fmla="*/ 102394 h 316618"/>
                <a:gd name="connsiteX13" fmla="*/ 198357 w 722467"/>
                <a:gd name="connsiteY13" fmla="*/ 76200 h 316618"/>
                <a:gd name="connsiteX14" fmla="*/ 713 w 722467"/>
                <a:gd name="connsiteY14" fmla="*/ 92869 h 316618"/>
                <a:gd name="connsiteX0" fmla="*/ 0 w 721754"/>
                <a:gd name="connsiteY0" fmla="*/ 92869 h 316618"/>
                <a:gd name="connsiteX1" fmla="*/ 135731 w 721754"/>
                <a:gd name="connsiteY1" fmla="*/ 190500 h 316618"/>
                <a:gd name="connsiteX2" fmla="*/ 250031 w 721754"/>
                <a:gd name="connsiteY2" fmla="*/ 259556 h 316618"/>
                <a:gd name="connsiteX3" fmla="*/ 488156 w 721754"/>
                <a:gd name="connsiteY3" fmla="*/ 314325 h 316618"/>
                <a:gd name="connsiteX4" fmla="*/ 626269 w 721754"/>
                <a:gd name="connsiteY4" fmla="*/ 302419 h 316618"/>
                <a:gd name="connsiteX5" fmla="*/ 685800 w 721754"/>
                <a:gd name="connsiteY5" fmla="*/ 266700 h 316618"/>
                <a:gd name="connsiteX6" fmla="*/ 721519 w 721754"/>
                <a:gd name="connsiteY6" fmla="*/ 207169 h 316618"/>
                <a:gd name="connsiteX7" fmla="*/ 700087 w 721754"/>
                <a:gd name="connsiteY7" fmla="*/ 128588 h 316618"/>
                <a:gd name="connsiteX8" fmla="*/ 676275 w 721754"/>
                <a:gd name="connsiteY8" fmla="*/ 64294 h 316618"/>
                <a:gd name="connsiteX9" fmla="*/ 638175 w 721754"/>
                <a:gd name="connsiteY9" fmla="*/ 0 h 316618"/>
                <a:gd name="connsiteX10" fmla="*/ 581025 w 721754"/>
                <a:gd name="connsiteY10" fmla="*/ 14288 h 316618"/>
                <a:gd name="connsiteX11" fmla="*/ 528637 w 721754"/>
                <a:gd name="connsiteY11" fmla="*/ 19050 h 316618"/>
                <a:gd name="connsiteX12" fmla="*/ 376237 w 721754"/>
                <a:gd name="connsiteY12" fmla="*/ 102394 h 316618"/>
                <a:gd name="connsiteX13" fmla="*/ 197644 w 721754"/>
                <a:gd name="connsiteY13" fmla="*/ 76200 h 316618"/>
                <a:gd name="connsiteX14" fmla="*/ 0 w 721754"/>
                <a:gd name="connsiteY14" fmla="*/ 92869 h 316618"/>
                <a:gd name="connsiteX0" fmla="*/ 0 w 721754"/>
                <a:gd name="connsiteY0" fmla="*/ 92869 h 316618"/>
                <a:gd name="connsiteX1" fmla="*/ 138112 w 721754"/>
                <a:gd name="connsiteY1" fmla="*/ 192881 h 316618"/>
                <a:gd name="connsiteX2" fmla="*/ 250031 w 721754"/>
                <a:gd name="connsiteY2" fmla="*/ 259556 h 316618"/>
                <a:gd name="connsiteX3" fmla="*/ 488156 w 721754"/>
                <a:gd name="connsiteY3" fmla="*/ 314325 h 316618"/>
                <a:gd name="connsiteX4" fmla="*/ 626269 w 721754"/>
                <a:gd name="connsiteY4" fmla="*/ 302419 h 316618"/>
                <a:gd name="connsiteX5" fmla="*/ 685800 w 721754"/>
                <a:gd name="connsiteY5" fmla="*/ 266700 h 316618"/>
                <a:gd name="connsiteX6" fmla="*/ 721519 w 721754"/>
                <a:gd name="connsiteY6" fmla="*/ 207169 h 316618"/>
                <a:gd name="connsiteX7" fmla="*/ 700087 w 721754"/>
                <a:gd name="connsiteY7" fmla="*/ 128588 h 316618"/>
                <a:gd name="connsiteX8" fmla="*/ 676275 w 721754"/>
                <a:gd name="connsiteY8" fmla="*/ 64294 h 316618"/>
                <a:gd name="connsiteX9" fmla="*/ 638175 w 721754"/>
                <a:gd name="connsiteY9" fmla="*/ 0 h 316618"/>
                <a:gd name="connsiteX10" fmla="*/ 581025 w 721754"/>
                <a:gd name="connsiteY10" fmla="*/ 14288 h 316618"/>
                <a:gd name="connsiteX11" fmla="*/ 528637 w 721754"/>
                <a:gd name="connsiteY11" fmla="*/ 19050 h 316618"/>
                <a:gd name="connsiteX12" fmla="*/ 376237 w 721754"/>
                <a:gd name="connsiteY12" fmla="*/ 102394 h 316618"/>
                <a:gd name="connsiteX13" fmla="*/ 197644 w 721754"/>
                <a:gd name="connsiteY13" fmla="*/ 76200 h 316618"/>
                <a:gd name="connsiteX14" fmla="*/ 0 w 721754"/>
                <a:gd name="connsiteY14" fmla="*/ 92869 h 316618"/>
                <a:gd name="connsiteX0" fmla="*/ 0 w 721754"/>
                <a:gd name="connsiteY0" fmla="*/ 92869 h 315830"/>
                <a:gd name="connsiteX1" fmla="*/ 138112 w 721754"/>
                <a:gd name="connsiteY1" fmla="*/ 192881 h 315830"/>
                <a:gd name="connsiteX2" fmla="*/ 285750 w 721754"/>
                <a:gd name="connsiteY2" fmla="*/ 271463 h 315830"/>
                <a:gd name="connsiteX3" fmla="*/ 488156 w 721754"/>
                <a:gd name="connsiteY3" fmla="*/ 314325 h 315830"/>
                <a:gd name="connsiteX4" fmla="*/ 626269 w 721754"/>
                <a:gd name="connsiteY4" fmla="*/ 302419 h 315830"/>
                <a:gd name="connsiteX5" fmla="*/ 685800 w 721754"/>
                <a:gd name="connsiteY5" fmla="*/ 266700 h 315830"/>
                <a:gd name="connsiteX6" fmla="*/ 721519 w 721754"/>
                <a:gd name="connsiteY6" fmla="*/ 207169 h 315830"/>
                <a:gd name="connsiteX7" fmla="*/ 700087 w 721754"/>
                <a:gd name="connsiteY7" fmla="*/ 128588 h 315830"/>
                <a:gd name="connsiteX8" fmla="*/ 676275 w 721754"/>
                <a:gd name="connsiteY8" fmla="*/ 64294 h 315830"/>
                <a:gd name="connsiteX9" fmla="*/ 638175 w 721754"/>
                <a:gd name="connsiteY9" fmla="*/ 0 h 315830"/>
                <a:gd name="connsiteX10" fmla="*/ 581025 w 721754"/>
                <a:gd name="connsiteY10" fmla="*/ 14288 h 315830"/>
                <a:gd name="connsiteX11" fmla="*/ 528637 w 721754"/>
                <a:gd name="connsiteY11" fmla="*/ 19050 h 315830"/>
                <a:gd name="connsiteX12" fmla="*/ 376237 w 721754"/>
                <a:gd name="connsiteY12" fmla="*/ 102394 h 315830"/>
                <a:gd name="connsiteX13" fmla="*/ 197644 w 721754"/>
                <a:gd name="connsiteY13" fmla="*/ 76200 h 315830"/>
                <a:gd name="connsiteX14" fmla="*/ 0 w 721754"/>
                <a:gd name="connsiteY14" fmla="*/ 92869 h 315830"/>
                <a:gd name="connsiteX0" fmla="*/ 0 w 722542"/>
                <a:gd name="connsiteY0" fmla="*/ 92869 h 315830"/>
                <a:gd name="connsiteX1" fmla="*/ 138112 w 722542"/>
                <a:gd name="connsiteY1" fmla="*/ 192881 h 315830"/>
                <a:gd name="connsiteX2" fmla="*/ 285750 w 722542"/>
                <a:gd name="connsiteY2" fmla="*/ 271463 h 315830"/>
                <a:gd name="connsiteX3" fmla="*/ 488156 w 722542"/>
                <a:gd name="connsiteY3" fmla="*/ 314325 h 315830"/>
                <a:gd name="connsiteX4" fmla="*/ 626269 w 722542"/>
                <a:gd name="connsiteY4" fmla="*/ 302419 h 315830"/>
                <a:gd name="connsiteX5" fmla="*/ 685800 w 722542"/>
                <a:gd name="connsiteY5" fmla="*/ 266700 h 315830"/>
                <a:gd name="connsiteX6" fmla="*/ 721519 w 722542"/>
                <a:gd name="connsiteY6" fmla="*/ 207169 h 315830"/>
                <a:gd name="connsiteX7" fmla="*/ 709612 w 722542"/>
                <a:gd name="connsiteY7" fmla="*/ 123825 h 315830"/>
                <a:gd name="connsiteX8" fmla="*/ 676275 w 722542"/>
                <a:gd name="connsiteY8" fmla="*/ 64294 h 315830"/>
                <a:gd name="connsiteX9" fmla="*/ 638175 w 722542"/>
                <a:gd name="connsiteY9" fmla="*/ 0 h 315830"/>
                <a:gd name="connsiteX10" fmla="*/ 581025 w 722542"/>
                <a:gd name="connsiteY10" fmla="*/ 14288 h 315830"/>
                <a:gd name="connsiteX11" fmla="*/ 528637 w 722542"/>
                <a:gd name="connsiteY11" fmla="*/ 19050 h 315830"/>
                <a:gd name="connsiteX12" fmla="*/ 376237 w 722542"/>
                <a:gd name="connsiteY12" fmla="*/ 102394 h 315830"/>
                <a:gd name="connsiteX13" fmla="*/ 197644 w 722542"/>
                <a:gd name="connsiteY13" fmla="*/ 76200 h 315830"/>
                <a:gd name="connsiteX14" fmla="*/ 0 w 722542"/>
                <a:gd name="connsiteY14" fmla="*/ 92869 h 315830"/>
                <a:gd name="connsiteX0" fmla="*/ 0 w 721886"/>
                <a:gd name="connsiteY0" fmla="*/ 92869 h 315755"/>
                <a:gd name="connsiteX1" fmla="*/ 138112 w 721886"/>
                <a:gd name="connsiteY1" fmla="*/ 192881 h 315755"/>
                <a:gd name="connsiteX2" fmla="*/ 285750 w 721886"/>
                <a:gd name="connsiteY2" fmla="*/ 271463 h 315755"/>
                <a:gd name="connsiteX3" fmla="*/ 488156 w 721886"/>
                <a:gd name="connsiteY3" fmla="*/ 314325 h 315755"/>
                <a:gd name="connsiteX4" fmla="*/ 626269 w 721886"/>
                <a:gd name="connsiteY4" fmla="*/ 302419 h 315755"/>
                <a:gd name="connsiteX5" fmla="*/ 697706 w 721886"/>
                <a:gd name="connsiteY5" fmla="*/ 271463 h 315755"/>
                <a:gd name="connsiteX6" fmla="*/ 721519 w 721886"/>
                <a:gd name="connsiteY6" fmla="*/ 207169 h 315755"/>
                <a:gd name="connsiteX7" fmla="*/ 709612 w 721886"/>
                <a:gd name="connsiteY7" fmla="*/ 123825 h 315755"/>
                <a:gd name="connsiteX8" fmla="*/ 676275 w 721886"/>
                <a:gd name="connsiteY8" fmla="*/ 64294 h 315755"/>
                <a:gd name="connsiteX9" fmla="*/ 638175 w 721886"/>
                <a:gd name="connsiteY9" fmla="*/ 0 h 315755"/>
                <a:gd name="connsiteX10" fmla="*/ 581025 w 721886"/>
                <a:gd name="connsiteY10" fmla="*/ 14288 h 315755"/>
                <a:gd name="connsiteX11" fmla="*/ 528637 w 721886"/>
                <a:gd name="connsiteY11" fmla="*/ 19050 h 315755"/>
                <a:gd name="connsiteX12" fmla="*/ 376237 w 721886"/>
                <a:gd name="connsiteY12" fmla="*/ 102394 h 315755"/>
                <a:gd name="connsiteX13" fmla="*/ 197644 w 721886"/>
                <a:gd name="connsiteY13" fmla="*/ 76200 h 315755"/>
                <a:gd name="connsiteX14" fmla="*/ 0 w 721886"/>
                <a:gd name="connsiteY14" fmla="*/ 92869 h 315755"/>
                <a:gd name="connsiteX0" fmla="*/ 0 w 721855"/>
                <a:gd name="connsiteY0" fmla="*/ 92869 h 315755"/>
                <a:gd name="connsiteX1" fmla="*/ 138112 w 721855"/>
                <a:gd name="connsiteY1" fmla="*/ 192881 h 315755"/>
                <a:gd name="connsiteX2" fmla="*/ 285750 w 721855"/>
                <a:gd name="connsiteY2" fmla="*/ 271463 h 315755"/>
                <a:gd name="connsiteX3" fmla="*/ 488156 w 721855"/>
                <a:gd name="connsiteY3" fmla="*/ 314325 h 315755"/>
                <a:gd name="connsiteX4" fmla="*/ 626269 w 721855"/>
                <a:gd name="connsiteY4" fmla="*/ 302419 h 315755"/>
                <a:gd name="connsiteX5" fmla="*/ 697706 w 721855"/>
                <a:gd name="connsiteY5" fmla="*/ 271463 h 315755"/>
                <a:gd name="connsiteX6" fmla="*/ 721519 w 721855"/>
                <a:gd name="connsiteY6" fmla="*/ 207169 h 315755"/>
                <a:gd name="connsiteX7" fmla="*/ 709612 w 721855"/>
                <a:gd name="connsiteY7" fmla="*/ 123825 h 315755"/>
                <a:gd name="connsiteX8" fmla="*/ 681038 w 721855"/>
                <a:gd name="connsiteY8" fmla="*/ 59532 h 315755"/>
                <a:gd name="connsiteX9" fmla="*/ 638175 w 721855"/>
                <a:gd name="connsiteY9" fmla="*/ 0 h 315755"/>
                <a:gd name="connsiteX10" fmla="*/ 581025 w 721855"/>
                <a:gd name="connsiteY10" fmla="*/ 14288 h 315755"/>
                <a:gd name="connsiteX11" fmla="*/ 528637 w 721855"/>
                <a:gd name="connsiteY11" fmla="*/ 19050 h 315755"/>
                <a:gd name="connsiteX12" fmla="*/ 376237 w 721855"/>
                <a:gd name="connsiteY12" fmla="*/ 102394 h 315755"/>
                <a:gd name="connsiteX13" fmla="*/ 197644 w 721855"/>
                <a:gd name="connsiteY13" fmla="*/ 76200 h 315755"/>
                <a:gd name="connsiteX14" fmla="*/ 0 w 721855"/>
                <a:gd name="connsiteY14" fmla="*/ 92869 h 31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21855" h="315755">
                  <a:moveTo>
                    <a:pt x="0" y="92869"/>
                  </a:moveTo>
                  <a:cubicBezTo>
                    <a:pt x="67865" y="141684"/>
                    <a:pt x="90487" y="163115"/>
                    <a:pt x="138112" y="192881"/>
                  </a:cubicBezTo>
                  <a:cubicBezTo>
                    <a:pt x="185737" y="222647"/>
                    <a:pt x="227409" y="251222"/>
                    <a:pt x="285750" y="271463"/>
                  </a:cubicBezTo>
                  <a:cubicBezTo>
                    <a:pt x="344091" y="291704"/>
                    <a:pt x="431403" y="309166"/>
                    <a:pt x="488156" y="314325"/>
                  </a:cubicBezTo>
                  <a:cubicBezTo>
                    <a:pt x="544909" y="319484"/>
                    <a:pt x="591344" y="309563"/>
                    <a:pt x="626269" y="302419"/>
                  </a:cubicBezTo>
                  <a:cubicBezTo>
                    <a:pt x="661194" y="295275"/>
                    <a:pt x="681831" y="287338"/>
                    <a:pt x="697706" y="271463"/>
                  </a:cubicBezTo>
                  <a:cubicBezTo>
                    <a:pt x="713581" y="255588"/>
                    <a:pt x="719535" y="231775"/>
                    <a:pt x="721519" y="207169"/>
                  </a:cubicBezTo>
                  <a:cubicBezTo>
                    <a:pt x="723503" y="182563"/>
                    <a:pt x="716359" y="148431"/>
                    <a:pt x="709612" y="123825"/>
                  </a:cubicBezTo>
                  <a:cubicBezTo>
                    <a:pt x="702865" y="99219"/>
                    <a:pt x="692944" y="80170"/>
                    <a:pt x="681038" y="59532"/>
                  </a:cubicBezTo>
                  <a:cubicBezTo>
                    <a:pt x="669132" y="38894"/>
                    <a:pt x="654050" y="8334"/>
                    <a:pt x="638175" y="0"/>
                  </a:cubicBezTo>
                  <a:lnTo>
                    <a:pt x="581025" y="14288"/>
                  </a:lnTo>
                  <a:lnTo>
                    <a:pt x="528637" y="19050"/>
                  </a:lnTo>
                  <a:lnTo>
                    <a:pt x="376237" y="102394"/>
                  </a:lnTo>
                  <a:lnTo>
                    <a:pt x="197644" y="76200"/>
                  </a:lnTo>
                  <a:lnTo>
                    <a:pt x="0" y="92869"/>
                  </a:lnTo>
                  <a:close/>
                </a:path>
              </a:pathLst>
            </a:custGeom>
            <a:solidFill>
              <a:srgbClr val="C1AB9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CB8F8F7-9003-40F6-A224-8112D24ECCAB}"/>
                </a:ext>
              </a:extLst>
            </p:cNvPr>
            <p:cNvSpPr/>
            <p:nvPr/>
          </p:nvSpPr>
          <p:spPr>
            <a:xfrm>
              <a:off x="3721895" y="4464844"/>
              <a:ext cx="393010" cy="181567"/>
            </a:xfrm>
            <a:custGeom>
              <a:avLst/>
              <a:gdLst>
                <a:gd name="connsiteX0" fmla="*/ 0 w 381000"/>
                <a:gd name="connsiteY0" fmla="*/ 54769 h 180975"/>
                <a:gd name="connsiteX1" fmla="*/ 114300 w 381000"/>
                <a:gd name="connsiteY1" fmla="*/ 50006 h 180975"/>
                <a:gd name="connsiteX2" fmla="*/ 216694 w 381000"/>
                <a:gd name="connsiteY2" fmla="*/ 28575 h 180975"/>
                <a:gd name="connsiteX3" fmla="*/ 330994 w 381000"/>
                <a:gd name="connsiteY3" fmla="*/ 0 h 180975"/>
                <a:gd name="connsiteX4" fmla="*/ 371475 w 381000"/>
                <a:gd name="connsiteY4" fmla="*/ 59531 h 180975"/>
                <a:gd name="connsiteX5" fmla="*/ 381000 w 381000"/>
                <a:gd name="connsiteY5" fmla="*/ 102394 h 180975"/>
                <a:gd name="connsiteX6" fmla="*/ 359569 w 381000"/>
                <a:gd name="connsiteY6" fmla="*/ 166687 h 180975"/>
                <a:gd name="connsiteX7" fmla="*/ 309562 w 381000"/>
                <a:gd name="connsiteY7" fmla="*/ 180975 h 180975"/>
                <a:gd name="connsiteX8" fmla="*/ 238125 w 381000"/>
                <a:gd name="connsiteY8" fmla="*/ 178594 h 180975"/>
                <a:gd name="connsiteX9" fmla="*/ 126206 w 381000"/>
                <a:gd name="connsiteY9" fmla="*/ 142875 h 180975"/>
                <a:gd name="connsiteX10" fmla="*/ 59531 w 381000"/>
                <a:gd name="connsiteY10" fmla="*/ 107156 h 180975"/>
                <a:gd name="connsiteX11" fmla="*/ 0 w 381000"/>
                <a:gd name="connsiteY11" fmla="*/ 54769 h 180975"/>
                <a:gd name="connsiteX0" fmla="*/ 0 w 381572"/>
                <a:gd name="connsiteY0" fmla="*/ 54769 h 180975"/>
                <a:gd name="connsiteX1" fmla="*/ 114300 w 381572"/>
                <a:gd name="connsiteY1" fmla="*/ 50006 h 180975"/>
                <a:gd name="connsiteX2" fmla="*/ 216694 w 381572"/>
                <a:gd name="connsiteY2" fmla="*/ 28575 h 180975"/>
                <a:gd name="connsiteX3" fmla="*/ 330994 w 381572"/>
                <a:gd name="connsiteY3" fmla="*/ 0 h 180975"/>
                <a:gd name="connsiteX4" fmla="*/ 371475 w 381572"/>
                <a:gd name="connsiteY4" fmla="*/ 59531 h 180975"/>
                <a:gd name="connsiteX5" fmla="*/ 381000 w 381572"/>
                <a:gd name="connsiteY5" fmla="*/ 102394 h 180975"/>
                <a:gd name="connsiteX6" fmla="*/ 359569 w 381572"/>
                <a:gd name="connsiteY6" fmla="*/ 166687 h 180975"/>
                <a:gd name="connsiteX7" fmla="*/ 309562 w 381572"/>
                <a:gd name="connsiteY7" fmla="*/ 180975 h 180975"/>
                <a:gd name="connsiteX8" fmla="*/ 238125 w 381572"/>
                <a:gd name="connsiteY8" fmla="*/ 178594 h 180975"/>
                <a:gd name="connsiteX9" fmla="*/ 126206 w 381572"/>
                <a:gd name="connsiteY9" fmla="*/ 142875 h 180975"/>
                <a:gd name="connsiteX10" fmla="*/ 59531 w 381572"/>
                <a:gd name="connsiteY10" fmla="*/ 107156 h 180975"/>
                <a:gd name="connsiteX11" fmla="*/ 0 w 381572"/>
                <a:gd name="connsiteY11" fmla="*/ 54769 h 180975"/>
                <a:gd name="connsiteX0" fmla="*/ 0 w 383706"/>
                <a:gd name="connsiteY0" fmla="*/ 54769 h 180975"/>
                <a:gd name="connsiteX1" fmla="*/ 114300 w 383706"/>
                <a:gd name="connsiteY1" fmla="*/ 50006 h 180975"/>
                <a:gd name="connsiteX2" fmla="*/ 216694 w 383706"/>
                <a:gd name="connsiteY2" fmla="*/ 28575 h 180975"/>
                <a:gd name="connsiteX3" fmla="*/ 330994 w 383706"/>
                <a:gd name="connsiteY3" fmla="*/ 0 h 180975"/>
                <a:gd name="connsiteX4" fmla="*/ 371475 w 383706"/>
                <a:gd name="connsiteY4" fmla="*/ 59531 h 180975"/>
                <a:gd name="connsiteX5" fmla="*/ 381000 w 383706"/>
                <a:gd name="connsiteY5" fmla="*/ 102394 h 180975"/>
                <a:gd name="connsiteX6" fmla="*/ 359569 w 383706"/>
                <a:gd name="connsiteY6" fmla="*/ 166687 h 180975"/>
                <a:gd name="connsiteX7" fmla="*/ 309562 w 383706"/>
                <a:gd name="connsiteY7" fmla="*/ 180975 h 180975"/>
                <a:gd name="connsiteX8" fmla="*/ 238125 w 383706"/>
                <a:gd name="connsiteY8" fmla="*/ 178594 h 180975"/>
                <a:gd name="connsiteX9" fmla="*/ 126206 w 383706"/>
                <a:gd name="connsiteY9" fmla="*/ 142875 h 180975"/>
                <a:gd name="connsiteX10" fmla="*/ 59531 w 383706"/>
                <a:gd name="connsiteY10" fmla="*/ 107156 h 180975"/>
                <a:gd name="connsiteX11" fmla="*/ 0 w 383706"/>
                <a:gd name="connsiteY11" fmla="*/ 54769 h 180975"/>
                <a:gd name="connsiteX0" fmla="*/ 0 w 383706"/>
                <a:gd name="connsiteY0" fmla="*/ 54769 h 181267"/>
                <a:gd name="connsiteX1" fmla="*/ 114300 w 383706"/>
                <a:gd name="connsiteY1" fmla="*/ 50006 h 181267"/>
                <a:gd name="connsiteX2" fmla="*/ 216694 w 383706"/>
                <a:gd name="connsiteY2" fmla="*/ 28575 h 181267"/>
                <a:gd name="connsiteX3" fmla="*/ 330994 w 383706"/>
                <a:gd name="connsiteY3" fmla="*/ 0 h 181267"/>
                <a:gd name="connsiteX4" fmla="*/ 371475 w 383706"/>
                <a:gd name="connsiteY4" fmla="*/ 59531 h 181267"/>
                <a:gd name="connsiteX5" fmla="*/ 381000 w 383706"/>
                <a:gd name="connsiteY5" fmla="*/ 102394 h 181267"/>
                <a:gd name="connsiteX6" fmla="*/ 359569 w 383706"/>
                <a:gd name="connsiteY6" fmla="*/ 166687 h 181267"/>
                <a:gd name="connsiteX7" fmla="*/ 309562 w 383706"/>
                <a:gd name="connsiteY7" fmla="*/ 180975 h 181267"/>
                <a:gd name="connsiteX8" fmla="*/ 238125 w 383706"/>
                <a:gd name="connsiteY8" fmla="*/ 178594 h 181267"/>
                <a:gd name="connsiteX9" fmla="*/ 126206 w 383706"/>
                <a:gd name="connsiteY9" fmla="*/ 142875 h 181267"/>
                <a:gd name="connsiteX10" fmla="*/ 59531 w 383706"/>
                <a:gd name="connsiteY10" fmla="*/ 107156 h 181267"/>
                <a:gd name="connsiteX11" fmla="*/ 0 w 383706"/>
                <a:gd name="connsiteY11" fmla="*/ 54769 h 181267"/>
                <a:gd name="connsiteX0" fmla="*/ 0 w 383706"/>
                <a:gd name="connsiteY0" fmla="*/ 54769 h 181126"/>
                <a:gd name="connsiteX1" fmla="*/ 114300 w 383706"/>
                <a:gd name="connsiteY1" fmla="*/ 50006 h 181126"/>
                <a:gd name="connsiteX2" fmla="*/ 216694 w 383706"/>
                <a:gd name="connsiteY2" fmla="*/ 28575 h 181126"/>
                <a:gd name="connsiteX3" fmla="*/ 330994 w 383706"/>
                <a:gd name="connsiteY3" fmla="*/ 0 h 181126"/>
                <a:gd name="connsiteX4" fmla="*/ 371475 w 383706"/>
                <a:gd name="connsiteY4" fmla="*/ 59531 h 181126"/>
                <a:gd name="connsiteX5" fmla="*/ 381000 w 383706"/>
                <a:gd name="connsiteY5" fmla="*/ 102394 h 181126"/>
                <a:gd name="connsiteX6" fmla="*/ 359569 w 383706"/>
                <a:gd name="connsiteY6" fmla="*/ 166687 h 181126"/>
                <a:gd name="connsiteX7" fmla="*/ 309562 w 383706"/>
                <a:gd name="connsiteY7" fmla="*/ 180975 h 181126"/>
                <a:gd name="connsiteX8" fmla="*/ 238125 w 383706"/>
                <a:gd name="connsiteY8" fmla="*/ 178594 h 181126"/>
                <a:gd name="connsiteX9" fmla="*/ 126206 w 383706"/>
                <a:gd name="connsiteY9" fmla="*/ 142875 h 181126"/>
                <a:gd name="connsiteX10" fmla="*/ 59531 w 383706"/>
                <a:gd name="connsiteY10" fmla="*/ 107156 h 181126"/>
                <a:gd name="connsiteX11" fmla="*/ 0 w 383706"/>
                <a:gd name="connsiteY11" fmla="*/ 54769 h 181126"/>
                <a:gd name="connsiteX0" fmla="*/ 0 w 383706"/>
                <a:gd name="connsiteY0" fmla="*/ 54769 h 181126"/>
                <a:gd name="connsiteX1" fmla="*/ 114300 w 383706"/>
                <a:gd name="connsiteY1" fmla="*/ 50006 h 181126"/>
                <a:gd name="connsiteX2" fmla="*/ 216694 w 383706"/>
                <a:gd name="connsiteY2" fmla="*/ 28575 h 181126"/>
                <a:gd name="connsiteX3" fmla="*/ 330994 w 383706"/>
                <a:gd name="connsiteY3" fmla="*/ 0 h 181126"/>
                <a:gd name="connsiteX4" fmla="*/ 371475 w 383706"/>
                <a:gd name="connsiteY4" fmla="*/ 59531 h 181126"/>
                <a:gd name="connsiteX5" fmla="*/ 381000 w 383706"/>
                <a:gd name="connsiteY5" fmla="*/ 102394 h 181126"/>
                <a:gd name="connsiteX6" fmla="*/ 359569 w 383706"/>
                <a:gd name="connsiteY6" fmla="*/ 166687 h 181126"/>
                <a:gd name="connsiteX7" fmla="*/ 309562 w 383706"/>
                <a:gd name="connsiteY7" fmla="*/ 180975 h 181126"/>
                <a:gd name="connsiteX8" fmla="*/ 238125 w 383706"/>
                <a:gd name="connsiteY8" fmla="*/ 178594 h 181126"/>
                <a:gd name="connsiteX9" fmla="*/ 126206 w 383706"/>
                <a:gd name="connsiteY9" fmla="*/ 142875 h 181126"/>
                <a:gd name="connsiteX10" fmla="*/ 59531 w 383706"/>
                <a:gd name="connsiteY10" fmla="*/ 107156 h 181126"/>
                <a:gd name="connsiteX11" fmla="*/ 0 w 383706"/>
                <a:gd name="connsiteY11" fmla="*/ 54769 h 181126"/>
                <a:gd name="connsiteX0" fmla="*/ 0 w 383706"/>
                <a:gd name="connsiteY0" fmla="*/ 54769 h 181126"/>
                <a:gd name="connsiteX1" fmla="*/ 114300 w 383706"/>
                <a:gd name="connsiteY1" fmla="*/ 50006 h 181126"/>
                <a:gd name="connsiteX2" fmla="*/ 216694 w 383706"/>
                <a:gd name="connsiteY2" fmla="*/ 28575 h 181126"/>
                <a:gd name="connsiteX3" fmla="*/ 330994 w 383706"/>
                <a:gd name="connsiteY3" fmla="*/ 0 h 181126"/>
                <a:gd name="connsiteX4" fmla="*/ 371475 w 383706"/>
                <a:gd name="connsiteY4" fmla="*/ 59531 h 181126"/>
                <a:gd name="connsiteX5" fmla="*/ 381000 w 383706"/>
                <a:gd name="connsiteY5" fmla="*/ 102394 h 181126"/>
                <a:gd name="connsiteX6" fmla="*/ 359569 w 383706"/>
                <a:gd name="connsiteY6" fmla="*/ 166687 h 181126"/>
                <a:gd name="connsiteX7" fmla="*/ 309562 w 383706"/>
                <a:gd name="connsiteY7" fmla="*/ 180975 h 181126"/>
                <a:gd name="connsiteX8" fmla="*/ 238125 w 383706"/>
                <a:gd name="connsiteY8" fmla="*/ 178594 h 181126"/>
                <a:gd name="connsiteX9" fmla="*/ 126206 w 383706"/>
                <a:gd name="connsiteY9" fmla="*/ 142875 h 181126"/>
                <a:gd name="connsiteX10" fmla="*/ 59531 w 383706"/>
                <a:gd name="connsiteY10" fmla="*/ 107156 h 181126"/>
                <a:gd name="connsiteX11" fmla="*/ 0 w 383706"/>
                <a:gd name="connsiteY11" fmla="*/ 54769 h 181126"/>
                <a:gd name="connsiteX0" fmla="*/ 1173 w 384879"/>
                <a:gd name="connsiteY0" fmla="*/ 54769 h 181126"/>
                <a:gd name="connsiteX1" fmla="*/ 115473 w 384879"/>
                <a:gd name="connsiteY1" fmla="*/ 50006 h 181126"/>
                <a:gd name="connsiteX2" fmla="*/ 217867 w 384879"/>
                <a:gd name="connsiteY2" fmla="*/ 28575 h 181126"/>
                <a:gd name="connsiteX3" fmla="*/ 332167 w 384879"/>
                <a:gd name="connsiteY3" fmla="*/ 0 h 181126"/>
                <a:gd name="connsiteX4" fmla="*/ 372648 w 384879"/>
                <a:gd name="connsiteY4" fmla="*/ 59531 h 181126"/>
                <a:gd name="connsiteX5" fmla="*/ 382173 w 384879"/>
                <a:gd name="connsiteY5" fmla="*/ 102394 h 181126"/>
                <a:gd name="connsiteX6" fmla="*/ 360742 w 384879"/>
                <a:gd name="connsiteY6" fmla="*/ 166687 h 181126"/>
                <a:gd name="connsiteX7" fmla="*/ 310735 w 384879"/>
                <a:gd name="connsiteY7" fmla="*/ 180975 h 181126"/>
                <a:gd name="connsiteX8" fmla="*/ 239298 w 384879"/>
                <a:gd name="connsiteY8" fmla="*/ 178594 h 181126"/>
                <a:gd name="connsiteX9" fmla="*/ 127379 w 384879"/>
                <a:gd name="connsiteY9" fmla="*/ 142875 h 181126"/>
                <a:gd name="connsiteX10" fmla="*/ 60704 w 384879"/>
                <a:gd name="connsiteY10" fmla="*/ 107156 h 181126"/>
                <a:gd name="connsiteX11" fmla="*/ 1173 w 384879"/>
                <a:gd name="connsiteY11" fmla="*/ 54769 h 181126"/>
                <a:gd name="connsiteX0" fmla="*/ 0 w 383706"/>
                <a:gd name="connsiteY0" fmla="*/ 54769 h 181126"/>
                <a:gd name="connsiteX1" fmla="*/ 114300 w 383706"/>
                <a:gd name="connsiteY1" fmla="*/ 50006 h 181126"/>
                <a:gd name="connsiteX2" fmla="*/ 216694 w 383706"/>
                <a:gd name="connsiteY2" fmla="*/ 28575 h 181126"/>
                <a:gd name="connsiteX3" fmla="*/ 330994 w 383706"/>
                <a:gd name="connsiteY3" fmla="*/ 0 h 181126"/>
                <a:gd name="connsiteX4" fmla="*/ 371475 w 383706"/>
                <a:gd name="connsiteY4" fmla="*/ 59531 h 181126"/>
                <a:gd name="connsiteX5" fmla="*/ 381000 w 383706"/>
                <a:gd name="connsiteY5" fmla="*/ 102394 h 181126"/>
                <a:gd name="connsiteX6" fmla="*/ 359569 w 383706"/>
                <a:gd name="connsiteY6" fmla="*/ 166687 h 181126"/>
                <a:gd name="connsiteX7" fmla="*/ 309562 w 383706"/>
                <a:gd name="connsiteY7" fmla="*/ 180975 h 181126"/>
                <a:gd name="connsiteX8" fmla="*/ 238125 w 383706"/>
                <a:gd name="connsiteY8" fmla="*/ 178594 h 181126"/>
                <a:gd name="connsiteX9" fmla="*/ 126206 w 383706"/>
                <a:gd name="connsiteY9" fmla="*/ 142875 h 181126"/>
                <a:gd name="connsiteX10" fmla="*/ 59531 w 383706"/>
                <a:gd name="connsiteY10" fmla="*/ 107156 h 181126"/>
                <a:gd name="connsiteX11" fmla="*/ 0 w 383706"/>
                <a:gd name="connsiteY11" fmla="*/ 54769 h 181126"/>
                <a:gd name="connsiteX0" fmla="*/ 0 w 383706"/>
                <a:gd name="connsiteY0" fmla="*/ 54769 h 181126"/>
                <a:gd name="connsiteX1" fmla="*/ 114300 w 383706"/>
                <a:gd name="connsiteY1" fmla="*/ 50006 h 181126"/>
                <a:gd name="connsiteX2" fmla="*/ 216694 w 383706"/>
                <a:gd name="connsiteY2" fmla="*/ 28575 h 181126"/>
                <a:gd name="connsiteX3" fmla="*/ 330994 w 383706"/>
                <a:gd name="connsiteY3" fmla="*/ 0 h 181126"/>
                <a:gd name="connsiteX4" fmla="*/ 371475 w 383706"/>
                <a:gd name="connsiteY4" fmla="*/ 59531 h 181126"/>
                <a:gd name="connsiteX5" fmla="*/ 381000 w 383706"/>
                <a:gd name="connsiteY5" fmla="*/ 102394 h 181126"/>
                <a:gd name="connsiteX6" fmla="*/ 359569 w 383706"/>
                <a:gd name="connsiteY6" fmla="*/ 166687 h 181126"/>
                <a:gd name="connsiteX7" fmla="*/ 309562 w 383706"/>
                <a:gd name="connsiteY7" fmla="*/ 180975 h 181126"/>
                <a:gd name="connsiteX8" fmla="*/ 238125 w 383706"/>
                <a:gd name="connsiteY8" fmla="*/ 178594 h 181126"/>
                <a:gd name="connsiteX9" fmla="*/ 126206 w 383706"/>
                <a:gd name="connsiteY9" fmla="*/ 142875 h 181126"/>
                <a:gd name="connsiteX10" fmla="*/ 59531 w 383706"/>
                <a:gd name="connsiteY10" fmla="*/ 107156 h 181126"/>
                <a:gd name="connsiteX11" fmla="*/ 0 w 383706"/>
                <a:gd name="connsiteY11" fmla="*/ 54769 h 181126"/>
                <a:gd name="connsiteX0" fmla="*/ 0 w 396779"/>
                <a:gd name="connsiteY0" fmla="*/ 54769 h 181054"/>
                <a:gd name="connsiteX1" fmla="*/ 114300 w 396779"/>
                <a:gd name="connsiteY1" fmla="*/ 50006 h 181054"/>
                <a:gd name="connsiteX2" fmla="*/ 216694 w 396779"/>
                <a:gd name="connsiteY2" fmla="*/ 28575 h 181054"/>
                <a:gd name="connsiteX3" fmla="*/ 330994 w 396779"/>
                <a:gd name="connsiteY3" fmla="*/ 0 h 181054"/>
                <a:gd name="connsiteX4" fmla="*/ 371475 w 396779"/>
                <a:gd name="connsiteY4" fmla="*/ 59531 h 181054"/>
                <a:gd name="connsiteX5" fmla="*/ 395287 w 396779"/>
                <a:gd name="connsiteY5" fmla="*/ 121444 h 181054"/>
                <a:gd name="connsiteX6" fmla="*/ 359569 w 396779"/>
                <a:gd name="connsiteY6" fmla="*/ 166687 h 181054"/>
                <a:gd name="connsiteX7" fmla="*/ 309562 w 396779"/>
                <a:gd name="connsiteY7" fmla="*/ 180975 h 181054"/>
                <a:gd name="connsiteX8" fmla="*/ 238125 w 396779"/>
                <a:gd name="connsiteY8" fmla="*/ 178594 h 181054"/>
                <a:gd name="connsiteX9" fmla="*/ 126206 w 396779"/>
                <a:gd name="connsiteY9" fmla="*/ 142875 h 181054"/>
                <a:gd name="connsiteX10" fmla="*/ 59531 w 396779"/>
                <a:gd name="connsiteY10" fmla="*/ 107156 h 181054"/>
                <a:gd name="connsiteX11" fmla="*/ 0 w 396779"/>
                <a:gd name="connsiteY11" fmla="*/ 54769 h 181054"/>
                <a:gd name="connsiteX0" fmla="*/ 0 w 394521"/>
                <a:gd name="connsiteY0" fmla="*/ 54769 h 181050"/>
                <a:gd name="connsiteX1" fmla="*/ 114300 w 394521"/>
                <a:gd name="connsiteY1" fmla="*/ 50006 h 181050"/>
                <a:gd name="connsiteX2" fmla="*/ 216694 w 394521"/>
                <a:gd name="connsiteY2" fmla="*/ 28575 h 181050"/>
                <a:gd name="connsiteX3" fmla="*/ 330994 w 394521"/>
                <a:gd name="connsiteY3" fmla="*/ 0 h 181050"/>
                <a:gd name="connsiteX4" fmla="*/ 371475 w 394521"/>
                <a:gd name="connsiteY4" fmla="*/ 59531 h 181050"/>
                <a:gd name="connsiteX5" fmla="*/ 392906 w 394521"/>
                <a:gd name="connsiteY5" fmla="*/ 123825 h 181050"/>
                <a:gd name="connsiteX6" fmla="*/ 359569 w 394521"/>
                <a:gd name="connsiteY6" fmla="*/ 166687 h 181050"/>
                <a:gd name="connsiteX7" fmla="*/ 309562 w 394521"/>
                <a:gd name="connsiteY7" fmla="*/ 180975 h 181050"/>
                <a:gd name="connsiteX8" fmla="*/ 238125 w 394521"/>
                <a:gd name="connsiteY8" fmla="*/ 178594 h 181050"/>
                <a:gd name="connsiteX9" fmla="*/ 126206 w 394521"/>
                <a:gd name="connsiteY9" fmla="*/ 142875 h 181050"/>
                <a:gd name="connsiteX10" fmla="*/ 59531 w 394521"/>
                <a:gd name="connsiteY10" fmla="*/ 107156 h 181050"/>
                <a:gd name="connsiteX11" fmla="*/ 0 w 394521"/>
                <a:gd name="connsiteY11" fmla="*/ 54769 h 181050"/>
                <a:gd name="connsiteX0" fmla="*/ 0 w 396240"/>
                <a:gd name="connsiteY0" fmla="*/ 54769 h 181050"/>
                <a:gd name="connsiteX1" fmla="*/ 114300 w 396240"/>
                <a:gd name="connsiteY1" fmla="*/ 50006 h 181050"/>
                <a:gd name="connsiteX2" fmla="*/ 216694 w 396240"/>
                <a:gd name="connsiteY2" fmla="*/ 28575 h 181050"/>
                <a:gd name="connsiteX3" fmla="*/ 330994 w 396240"/>
                <a:gd name="connsiteY3" fmla="*/ 0 h 181050"/>
                <a:gd name="connsiteX4" fmla="*/ 371475 w 396240"/>
                <a:gd name="connsiteY4" fmla="*/ 59531 h 181050"/>
                <a:gd name="connsiteX5" fmla="*/ 392906 w 396240"/>
                <a:gd name="connsiteY5" fmla="*/ 123825 h 181050"/>
                <a:gd name="connsiteX6" fmla="*/ 359569 w 396240"/>
                <a:gd name="connsiteY6" fmla="*/ 166687 h 181050"/>
                <a:gd name="connsiteX7" fmla="*/ 309562 w 396240"/>
                <a:gd name="connsiteY7" fmla="*/ 180975 h 181050"/>
                <a:gd name="connsiteX8" fmla="*/ 238125 w 396240"/>
                <a:gd name="connsiteY8" fmla="*/ 178594 h 181050"/>
                <a:gd name="connsiteX9" fmla="*/ 126206 w 396240"/>
                <a:gd name="connsiteY9" fmla="*/ 142875 h 181050"/>
                <a:gd name="connsiteX10" fmla="*/ 59531 w 396240"/>
                <a:gd name="connsiteY10" fmla="*/ 107156 h 181050"/>
                <a:gd name="connsiteX11" fmla="*/ 0 w 396240"/>
                <a:gd name="connsiteY11" fmla="*/ 54769 h 181050"/>
                <a:gd name="connsiteX0" fmla="*/ 0 w 396240"/>
                <a:gd name="connsiteY0" fmla="*/ 54769 h 181050"/>
                <a:gd name="connsiteX1" fmla="*/ 114300 w 396240"/>
                <a:gd name="connsiteY1" fmla="*/ 50006 h 181050"/>
                <a:gd name="connsiteX2" fmla="*/ 216694 w 396240"/>
                <a:gd name="connsiteY2" fmla="*/ 28575 h 181050"/>
                <a:gd name="connsiteX3" fmla="*/ 330994 w 396240"/>
                <a:gd name="connsiteY3" fmla="*/ 0 h 181050"/>
                <a:gd name="connsiteX4" fmla="*/ 371475 w 396240"/>
                <a:gd name="connsiteY4" fmla="*/ 59531 h 181050"/>
                <a:gd name="connsiteX5" fmla="*/ 392906 w 396240"/>
                <a:gd name="connsiteY5" fmla="*/ 123825 h 181050"/>
                <a:gd name="connsiteX6" fmla="*/ 359569 w 396240"/>
                <a:gd name="connsiteY6" fmla="*/ 166687 h 181050"/>
                <a:gd name="connsiteX7" fmla="*/ 309562 w 396240"/>
                <a:gd name="connsiteY7" fmla="*/ 180975 h 181050"/>
                <a:gd name="connsiteX8" fmla="*/ 238125 w 396240"/>
                <a:gd name="connsiteY8" fmla="*/ 178594 h 181050"/>
                <a:gd name="connsiteX9" fmla="*/ 126206 w 396240"/>
                <a:gd name="connsiteY9" fmla="*/ 142875 h 181050"/>
                <a:gd name="connsiteX10" fmla="*/ 59531 w 396240"/>
                <a:gd name="connsiteY10" fmla="*/ 107156 h 181050"/>
                <a:gd name="connsiteX11" fmla="*/ 0 w 396240"/>
                <a:gd name="connsiteY11" fmla="*/ 54769 h 181050"/>
                <a:gd name="connsiteX0" fmla="*/ 0 w 396240"/>
                <a:gd name="connsiteY0" fmla="*/ 54769 h 181050"/>
                <a:gd name="connsiteX1" fmla="*/ 114300 w 396240"/>
                <a:gd name="connsiteY1" fmla="*/ 50006 h 181050"/>
                <a:gd name="connsiteX2" fmla="*/ 216694 w 396240"/>
                <a:gd name="connsiteY2" fmla="*/ 28575 h 181050"/>
                <a:gd name="connsiteX3" fmla="*/ 330994 w 396240"/>
                <a:gd name="connsiteY3" fmla="*/ 0 h 181050"/>
                <a:gd name="connsiteX4" fmla="*/ 371475 w 396240"/>
                <a:gd name="connsiteY4" fmla="*/ 59531 h 181050"/>
                <a:gd name="connsiteX5" fmla="*/ 392906 w 396240"/>
                <a:gd name="connsiteY5" fmla="*/ 123825 h 181050"/>
                <a:gd name="connsiteX6" fmla="*/ 359569 w 396240"/>
                <a:gd name="connsiteY6" fmla="*/ 166687 h 181050"/>
                <a:gd name="connsiteX7" fmla="*/ 309562 w 396240"/>
                <a:gd name="connsiteY7" fmla="*/ 180975 h 181050"/>
                <a:gd name="connsiteX8" fmla="*/ 238125 w 396240"/>
                <a:gd name="connsiteY8" fmla="*/ 178594 h 181050"/>
                <a:gd name="connsiteX9" fmla="*/ 126206 w 396240"/>
                <a:gd name="connsiteY9" fmla="*/ 142875 h 181050"/>
                <a:gd name="connsiteX10" fmla="*/ 59531 w 396240"/>
                <a:gd name="connsiteY10" fmla="*/ 107156 h 181050"/>
                <a:gd name="connsiteX11" fmla="*/ 0 w 396240"/>
                <a:gd name="connsiteY11" fmla="*/ 54769 h 181050"/>
                <a:gd name="connsiteX0" fmla="*/ 0 w 393010"/>
                <a:gd name="connsiteY0" fmla="*/ 54769 h 181567"/>
                <a:gd name="connsiteX1" fmla="*/ 114300 w 393010"/>
                <a:gd name="connsiteY1" fmla="*/ 50006 h 181567"/>
                <a:gd name="connsiteX2" fmla="*/ 216694 w 393010"/>
                <a:gd name="connsiteY2" fmla="*/ 28575 h 181567"/>
                <a:gd name="connsiteX3" fmla="*/ 330994 w 393010"/>
                <a:gd name="connsiteY3" fmla="*/ 0 h 181567"/>
                <a:gd name="connsiteX4" fmla="*/ 371475 w 393010"/>
                <a:gd name="connsiteY4" fmla="*/ 59531 h 181567"/>
                <a:gd name="connsiteX5" fmla="*/ 392906 w 393010"/>
                <a:gd name="connsiteY5" fmla="*/ 123825 h 181567"/>
                <a:gd name="connsiteX6" fmla="*/ 376238 w 393010"/>
                <a:gd name="connsiteY6" fmla="*/ 166687 h 181567"/>
                <a:gd name="connsiteX7" fmla="*/ 309562 w 393010"/>
                <a:gd name="connsiteY7" fmla="*/ 180975 h 181567"/>
                <a:gd name="connsiteX8" fmla="*/ 238125 w 393010"/>
                <a:gd name="connsiteY8" fmla="*/ 178594 h 181567"/>
                <a:gd name="connsiteX9" fmla="*/ 126206 w 393010"/>
                <a:gd name="connsiteY9" fmla="*/ 142875 h 181567"/>
                <a:gd name="connsiteX10" fmla="*/ 59531 w 393010"/>
                <a:gd name="connsiteY10" fmla="*/ 107156 h 181567"/>
                <a:gd name="connsiteX11" fmla="*/ 0 w 393010"/>
                <a:gd name="connsiteY11" fmla="*/ 54769 h 181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3010" h="181567">
                  <a:moveTo>
                    <a:pt x="0" y="54769"/>
                  </a:moveTo>
                  <a:lnTo>
                    <a:pt x="114300" y="50006"/>
                  </a:lnTo>
                  <a:lnTo>
                    <a:pt x="216694" y="28575"/>
                  </a:lnTo>
                  <a:lnTo>
                    <a:pt x="330994" y="0"/>
                  </a:lnTo>
                  <a:cubicBezTo>
                    <a:pt x="351234" y="29765"/>
                    <a:pt x="361156" y="38893"/>
                    <a:pt x="371475" y="59531"/>
                  </a:cubicBezTo>
                  <a:cubicBezTo>
                    <a:pt x="381794" y="80169"/>
                    <a:pt x="392112" y="105966"/>
                    <a:pt x="392906" y="123825"/>
                  </a:cubicBezTo>
                  <a:cubicBezTo>
                    <a:pt x="393700" y="141684"/>
                    <a:pt x="390129" y="157162"/>
                    <a:pt x="376238" y="166687"/>
                  </a:cubicBezTo>
                  <a:cubicBezTo>
                    <a:pt x="362347" y="176212"/>
                    <a:pt x="332581" y="178991"/>
                    <a:pt x="309562" y="180975"/>
                  </a:cubicBezTo>
                  <a:cubicBezTo>
                    <a:pt x="286543" y="182959"/>
                    <a:pt x="261937" y="179388"/>
                    <a:pt x="238125" y="178594"/>
                  </a:cubicBezTo>
                  <a:cubicBezTo>
                    <a:pt x="207566" y="172244"/>
                    <a:pt x="148431" y="154781"/>
                    <a:pt x="126206" y="142875"/>
                  </a:cubicBezTo>
                  <a:lnTo>
                    <a:pt x="59531" y="107156"/>
                  </a:lnTo>
                  <a:cubicBezTo>
                    <a:pt x="37306" y="95250"/>
                    <a:pt x="29765" y="80962"/>
                    <a:pt x="0" y="54769"/>
                  </a:cubicBezTo>
                  <a:close/>
                </a:path>
              </a:pathLst>
            </a:custGeom>
            <a:solidFill>
              <a:srgbClr val="B2846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5658DD-EE09-4B60-B0AB-0EE1F1E28C9D}"/>
                </a:ext>
              </a:extLst>
            </p:cNvPr>
            <p:cNvSpPr/>
            <p:nvPr/>
          </p:nvSpPr>
          <p:spPr>
            <a:xfrm>
              <a:off x="5179220" y="3274943"/>
              <a:ext cx="264381" cy="578664"/>
            </a:xfrm>
            <a:custGeom>
              <a:avLst/>
              <a:gdLst>
                <a:gd name="connsiteX0" fmla="*/ 0 w 257175"/>
                <a:gd name="connsiteY0" fmla="*/ 323850 h 552450"/>
                <a:gd name="connsiteX1" fmla="*/ 30956 w 257175"/>
                <a:gd name="connsiteY1" fmla="*/ 219075 h 552450"/>
                <a:gd name="connsiteX2" fmla="*/ 57150 w 257175"/>
                <a:gd name="connsiteY2" fmla="*/ 100013 h 552450"/>
                <a:gd name="connsiteX3" fmla="*/ 80962 w 257175"/>
                <a:gd name="connsiteY3" fmla="*/ 35719 h 552450"/>
                <a:gd name="connsiteX4" fmla="*/ 114300 w 257175"/>
                <a:gd name="connsiteY4" fmla="*/ 0 h 552450"/>
                <a:gd name="connsiteX5" fmla="*/ 152400 w 257175"/>
                <a:gd name="connsiteY5" fmla="*/ 26194 h 552450"/>
                <a:gd name="connsiteX6" fmla="*/ 190500 w 257175"/>
                <a:gd name="connsiteY6" fmla="*/ 154781 h 552450"/>
                <a:gd name="connsiteX7" fmla="*/ 216693 w 257175"/>
                <a:gd name="connsiteY7" fmla="*/ 295275 h 552450"/>
                <a:gd name="connsiteX8" fmla="*/ 238125 w 257175"/>
                <a:gd name="connsiteY8" fmla="*/ 433388 h 552450"/>
                <a:gd name="connsiteX9" fmla="*/ 257175 w 257175"/>
                <a:gd name="connsiteY9" fmla="*/ 516731 h 552450"/>
                <a:gd name="connsiteX10" fmla="*/ 233362 w 257175"/>
                <a:gd name="connsiteY10" fmla="*/ 552450 h 552450"/>
                <a:gd name="connsiteX11" fmla="*/ 173831 w 257175"/>
                <a:gd name="connsiteY11" fmla="*/ 535781 h 552450"/>
                <a:gd name="connsiteX12" fmla="*/ 85725 w 257175"/>
                <a:gd name="connsiteY12" fmla="*/ 438150 h 552450"/>
                <a:gd name="connsiteX13" fmla="*/ 16668 w 257175"/>
                <a:gd name="connsiteY13" fmla="*/ 371475 h 552450"/>
                <a:gd name="connsiteX14" fmla="*/ 0 w 257175"/>
                <a:gd name="connsiteY14" fmla="*/ 323850 h 552450"/>
                <a:gd name="connsiteX0" fmla="*/ 0 w 264318"/>
                <a:gd name="connsiteY0" fmla="*/ 342900 h 552450"/>
                <a:gd name="connsiteX1" fmla="*/ 38099 w 264318"/>
                <a:gd name="connsiteY1" fmla="*/ 219075 h 552450"/>
                <a:gd name="connsiteX2" fmla="*/ 64293 w 264318"/>
                <a:gd name="connsiteY2" fmla="*/ 100013 h 552450"/>
                <a:gd name="connsiteX3" fmla="*/ 88105 w 264318"/>
                <a:gd name="connsiteY3" fmla="*/ 35719 h 552450"/>
                <a:gd name="connsiteX4" fmla="*/ 121443 w 264318"/>
                <a:gd name="connsiteY4" fmla="*/ 0 h 552450"/>
                <a:gd name="connsiteX5" fmla="*/ 159543 w 264318"/>
                <a:gd name="connsiteY5" fmla="*/ 26194 h 552450"/>
                <a:gd name="connsiteX6" fmla="*/ 197643 w 264318"/>
                <a:gd name="connsiteY6" fmla="*/ 154781 h 552450"/>
                <a:gd name="connsiteX7" fmla="*/ 223836 w 264318"/>
                <a:gd name="connsiteY7" fmla="*/ 295275 h 552450"/>
                <a:gd name="connsiteX8" fmla="*/ 245268 w 264318"/>
                <a:gd name="connsiteY8" fmla="*/ 433388 h 552450"/>
                <a:gd name="connsiteX9" fmla="*/ 264318 w 264318"/>
                <a:gd name="connsiteY9" fmla="*/ 516731 h 552450"/>
                <a:gd name="connsiteX10" fmla="*/ 240505 w 264318"/>
                <a:gd name="connsiteY10" fmla="*/ 552450 h 552450"/>
                <a:gd name="connsiteX11" fmla="*/ 180974 w 264318"/>
                <a:gd name="connsiteY11" fmla="*/ 535781 h 552450"/>
                <a:gd name="connsiteX12" fmla="*/ 92868 w 264318"/>
                <a:gd name="connsiteY12" fmla="*/ 438150 h 552450"/>
                <a:gd name="connsiteX13" fmla="*/ 23811 w 264318"/>
                <a:gd name="connsiteY13" fmla="*/ 371475 h 552450"/>
                <a:gd name="connsiteX14" fmla="*/ 0 w 264318"/>
                <a:gd name="connsiteY14" fmla="*/ 342900 h 552450"/>
                <a:gd name="connsiteX0" fmla="*/ 0 w 264318"/>
                <a:gd name="connsiteY0" fmla="*/ 342900 h 552450"/>
                <a:gd name="connsiteX1" fmla="*/ 38099 w 264318"/>
                <a:gd name="connsiteY1" fmla="*/ 219075 h 552450"/>
                <a:gd name="connsiteX2" fmla="*/ 64293 w 264318"/>
                <a:gd name="connsiteY2" fmla="*/ 100013 h 552450"/>
                <a:gd name="connsiteX3" fmla="*/ 88105 w 264318"/>
                <a:gd name="connsiteY3" fmla="*/ 35719 h 552450"/>
                <a:gd name="connsiteX4" fmla="*/ 121443 w 264318"/>
                <a:gd name="connsiteY4" fmla="*/ 0 h 552450"/>
                <a:gd name="connsiteX5" fmla="*/ 159543 w 264318"/>
                <a:gd name="connsiteY5" fmla="*/ 26194 h 552450"/>
                <a:gd name="connsiteX6" fmla="*/ 197643 w 264318"/>
                <a:gd name="connsiteY6" fmla="*/ 154781 h 552450"/>
                <a:gd name="connsiteX7" fmla="*/ 223836 w 264318"/>
                <a:gd name="connsiteY7" fmla="*/ 295275 h 552450"/>
                <a:gd name="connsiteX8" fmla="*/ 245268 w 264318"/>
                <a:gd name="connsiteY8" fmla="*/ 433388 h 552450"/>
                <a:gd name="connsiteX9" fmla="*/ 264318 w 264318"/>
                <a:gd name="connsiteY9" fmla="*/ 516731 h 552450"/>
                <a:gd name="connsiteX10" fmla="*/ 240505 w 264318"/>
                <a:gd name="connsiteY10" fmla="*/ 552450 h 552450"/>
                <a:gd name="connsiteX11" fmla="*/ 180974 w 264318"/>
                <a:gd name="connsiteY11" fmla="*/ 535781 h 552450"/>
                <a:gd name="connsiteX12" fmla="*/ 92868 w 264318"/>
                <a:gd name="connsiteY12" fmla="*/ 438150 h 552450"/>
                <a:gd name="connsiteX13" fmla="*/ 23811 w 264318"/>
                <a:gd name="connsiteY13" fmla="*/ 371475 h 552450"/>
                <a:gd name="connsiteX14" fmla="*/ 0 w 264318"/>
                <a:gd name="connsiteY14" fmla="*/ 342900 h 552450"/>
                <a:gd name="connsiteX0" fmla="*/ 0 w 264318"/>
                <a:gd name="connsiteY0" fmla="*/ 342900 h 552450"/>
                <a:gd name="connsiteX1" fmla="*/ 38099 w 264318"/>
                <a:gd name="connsiteY1" fmla="*/ 219075 h 552450"/>
                <a:gd name="connsiteX2" fmla="*/ 64293 w 264318"/>
                <a:gd name="connsiteY2" fmla="*/ 100013 h 552450"/>
                <a:gd name="connsiteX3" fmla="*/ 88105 w 264318"/>
                <a:gd name="connsiteY3" fmla="*/ 35719 h 552450"/>
                <a:gd name="connsiteX4" fmla="*/ 121443 w 264318"/>
                <a:gd name="connsiteY4" fmla="*/ 0 h 552450"/>
                <a:gd name="connsiteX5" fmla="*/ 159543 w 264318"/>
                <a:gd name="connsiteY5" fmla="*/ 26194 h 552450"/>
                <a:gd name="connsiteX6" fmla="*/ 197643 w 264318"/>
                <a:gd name="connsiteY6" fmla="*/ 154781 h 552450"/>
                <a:gd name="connsiteX7" fmla="*/ 223836 w 264318"/>
                <a:gd name="connsiteY7" fmla="*/ 295275 h 552450"/>
                <a:gd name="connsiteX8" fmla="*/ 245268 w 264318"/>
                <a:gd name="connsiteY8" fmla="*/ 433388 h 552450"/>
                <a:gd name="connsiteX9" fmla="*/ 264318 w 264318"/>
                <a:gd name="connsiteY9" fmla="*/ 516731 h 552450"/>
                <a:gd name="connsiteX10" fmla="*/ 240505 w 264318"/>
                <a:gd name="connsiteY10" fmla="*/ 552450 h 552450"/>
                <a:gd name="connsiteX11" fmla="*/ 180974 w 264318"/>
                <a:gd name="connsiteY11" fmla="*/ 535781 h 552450"/>
                <a:gd name="connsiteX12" fmla="*/ 92868 w 264318"/>
                <a:gd name="connsiteY12" fmla="*/ 438150 h 552450"/>
                <a:gd name="connsiteX13" fmla="*/ 23811 w 264318"/>
                <a:gd name="connsiteY13" fmla="*/ 371475 h 552450"/>
                <a:gd name="connsiteX14" fmla="*/ 0 w 264318"/>
                <a:gd name="connsiteY14" fmla="*/ 342900 h 552450"/>
                <a:gd name="connsiteX0" fmla="*/ 0 w 264318"/>
                <a:gd name="connsiteY0" fmla="*/ 342900 h 552450"/>
                <a:gd name="connsiteX1" fmla="*/ 38099 w 264318"/>
                <a:gd name="connsiteY1" fmla="*/ 219075 h 552450"/>
                <a:gd name="connsiteX2" fmla="*/ 64293 w 264318"/>
                <a:gd name="connsiteY2" fmla="*/ 100013 h 552450"/>
                <a:gd name="connsiteX3" fmla="*/ 88105 w 264318"/>
                <a:gd name="connsiteY3" fmla="*/ 35719 h 552450"/>
                <a:gd name="connsiteX4" fmla="*/ 121443 w 264318"/>
                <a:gd name="connsiteY4" fmla="*/ 0 h 552450"/>
                <a:gd name="connsiteX5" fmla="*/ 159543 w 264318"/>
                <a:gd name="connsiteY5" fmla="*/ 26194 h 552450"/>
                <a:gd name="connsiteX6" fmla="*/ 197643 w 264318"/>
                <a:gd name="connsiteY6" fmla="*/ 154781 h 552450"/>
                <a:gd name="connsiteX7" fmla="*/ 223836 w 264318"/>
                <a:gd name="connsiteY7" fmla="*/ 295275 h 552450"/>
                <a:gd name="connsiteX8" fmla="*/ 245268 w 264318"/>
                <a:gd name="connsiteY8" fmla="*/ 433388 h 552450"/>
                <a:gd name="connsiteX9" fmla="*/ 264318 w 264318"/>
                <a:gd name="connsiteY9" fmla="*/ 516731 h 552450"/>
                <a:gd name="connsiteX10" fmla="*/ 240505 w 264318"/>
                <a:gd name="connsiteY10" fmla="*/ 552450 h 552450"/>
                <a:gd name="connsiteX11" fmla="*/ 180974 w 264318"/>
                <a:gd name="connsiteY11" fmla="*/ 535781 h 552450"/>
                <a:gd name="connsiteX12" fmla="*/ 92868 w 264318"/>
                <a:gd name="connsiteY12" fmla="*/ 438150 h 552450"/>
                <a:gd name="connsiteX13" fmla="*/ 23811 w 264318"/>
                <a:gd name="connsiteY13" fmla="*/ 371475 h 552450"/>
                <a:gd name="connsiteX14" fmla="*/ 0 w 264318"/>
                <a:gd name="connsiteY14" fmla="*/ 342900 h 552450"/>
                <a:gd name="connsiteX0" fmla="*/ 0 w 264318"/>
                <a:gd name="connsiteY0" fmla="*/ 344558 h 554108"/>
                <a:gd name="connsiteX1" fmla="*/ 38099 w 264318"/>
                <a:gd name="connsiteY1" fmla="*/ 220733 h 554108"/>
                <a:gd name="connsiteX2" fmla="*/ 64293 w 264318"/>
                <a:gd name="connsiteY2" fmla="*/ 101671 h 554108"/>
                <a:gd name="connsiteX3" fmla="*/ 88105 w 264318"/>
                <a:gd name="connsiteY3" fmla="*/ 37377 h 554108"/>
                <a:gd name="connsiteX4" fmla="*/ 121443 w 264318"/>
                <a:gd name="connsiteY4" fmla="*/ 1658 h 554108"/>
                <a:gd name="connsiteX5" fmla="*/ 159543 w 264318"/>
                <a:gd name="connsiteY5" fmla="*/ 27852 h 554108"/>
                <a:gd name="connsiteX6" fmla="*/ 197643 w 264318"/>
                <a:gd name="connsiteY6" fmla="*/ 156439 h 554108"/>
                <a:gd name="connsiteX7" fmla="*/ 223836 w 264318"/>
                <a:gd name="connsiteY7" fmla="*/ 296933 h 554108"/>
                <a:gd name="connsiteX8" fmla="*/ 245268 w 264318"/>
                <a:gd name="connsiteY8" fmla="*/ 435046 h 554108"/>
                <a:gd name="connsiteX9" fmla="*/ 264318 w 264318"/>
                <a:gd name="connsiteY9" fmla="*/ 518389 h 554108"/>
                <a:gd name="connsiteX10" fmla="*/ 240505 w 264318"/>
                <a:gd name="connsiteY10" fmla="*/ 554108 h 554108"/>
                <a:gd name="connsiteX11" fmla="*/ 180974 w 264318"/>
                <a:gd name="connsiteY11" fmla="*/ 537439 h 554108"/>
                <a:gd name="connsiteX12" fmla="*/ 92868 w 264318"/>
                <a:gd name="connsiteY12" fmla="*/ 439808 h 554108"/>
                <a:gd name="connsiteX13" fmla="*/ 23811 w 264318"/>
                <a:gd name="connsiteY13" fmla="*/ 373133 h 554108"/>
                <a:gd name="connsiteX14" fmla="*/ 0 w 264318"/>
                <a:gd name="connsiteY14" fmla="*/ 344558 h 554108"/>
                <a:gd name="connsiteX0" fmla="*/ 0 w 264318"/>
                <a:gd name="connsiteY0" fmla="*/ 344558 h 554108"/>
                <a:gd name="connsiteX1" fmla="*/ 38099 w 264318"/>
                <a:gd name="connsiteY1" fmla="*/ 220733 h 554108"/>
                <a:gd name="connsiteX2" fmla="*/ 64293 w 264318"/>
                <a:gd name="connsiteY2" fmla="*/ 101671 h 554108"/>
                <a:gd name="connsiteX3" fmla="*/ 88105 w 264318"/>
                <a:gd name="connsiteY3" fmla="*/ 37377 h 554108"/>
                <a:gd name="connsiteX4" fmla="*/ 121443 w 264318"/>
                <a:gd name="connsiteY4" fmla="*/ 1658 h 554108"/>
                <a:gd name="connsiteX5" fmla="*/ 159543 w 264318"/>
                <a:gd name="connsiteY5" fmla="*/ 27852 h 554108"/>
                <a:gd name="connsiteX6" fmla="*/ 197643 w 264318"/>
                <a:gd name="connsiteY6" fmla="*/ 156439 h 554108"/>
                <a:gd name="connsiteX7" fmla="*/ 223836 w 264318"/>
                <a:gd name="connsiteY7" fmla="*/ 296933 h 554108"/>
                <a:gd name="connsiteX8" fmla="*/ 245268 w 264318"/>
                <a:gd name="connsiteY8" fmla="*/ 435046 h 554108"/>
                <a:gd name="connsiteX9" fmla="*/ 264318 w 264318"/>
                <a:gd name="connsiteY9" fmla="*/ 518389 h 554108"/>
                <a:gd name="connsiteX10" fmla="*/ 240505 w 264318"/>
                <a:gd name="connsiteY10" fmla="*/ 554108 h 554108"/>
                <a:gd name="connsiteX11" fmla="*/ 180974 w 264318"/>
                <a:gd name="connsiteY11" fmla="*/ 537439 h 554108"/>
                <a:gd name="connsiteX12" fmla="*/ 92868 w 264318"/>
                <a:gd name="connsiteY12" fmla="*/ 439808 h 554108"/>
                <a:gd name="connsiteX13" fmla="*/ 23811 w 264318"/>
                <a:gd name="connsiteY13" fmla="*/ 373133 h 554108"/>
                <a:gd name="connsiteX14" fmla="*/ 0 w 264318"/>
                <a:gd name="connsiteY14" fmla="*/ 344558 h 554108"/>
                <a:gd name="connsiteX0" fmla="*/ 0 w 264318"/>
                <a:gd name="connsiteY0" fmla="*/ 344558 h 554108"/>
                <a:gd name="connsiteX1" fmla="*/ 38099 w 264318"/>
                <a:gd name="connsiteY1" fmla="*/ 220733 h 554108"/>
                <a:gd name="connsiteX2" fmla="*/ 64293 w 264318"/>
                <a:gd name="connsiteY2" fmla="*/ 101671 h 554108"/>
                <a:gd name="connsiteX3" fmla="*/ 88105 w 264318"/>
                <a:gd name="connsiteY3" fmla="*/ 37377 h 554108"/>
                <a:gd name="connsiteX4" fmla="*/ 121443 w 264318"/>
                <a:gd name="connsiteY4" fmla="*/ 1658 h 554108"/>
                <a:gd name="connsiteX5" fmla="*/ 159543 w 264318"/>
                <a:gd name="connsiteY5" fmla="*/ 27852 h 554108"/>
                <a:gd name="connsiteX6" fmla="*/ 197643 w 264318"/>
                <a:gd name="connsiteY6" fmla="*/ 156439 h 554108"/>
                <a:gd name="connsiteX7" fmla="*/ 223836 w 264318"/>
                <a:gd name="connsiteY7" fmla="*/ 296933 h 554108"/>
                <a:gd name="connsiteX8" fmla="*/ 245268 w 264318"/>
                <a:gd name="connsiteY8" fmla="*/ 435046 h 554108"/>
                <a:gd name="connsiteX9" fmla="*/ 264318 w 264318"/>
                <a:gd name="connsiteY9" fmla="*/ 518389 h 554108"/>
                <a:gd name="connsiteX10" fmla="*/ 240505 w 264318"/>
                <a:gd name="connsiteY10" fmla="*/ 554108 h 554108"/>
                <a:gd name="connsiteX11" fmla="*/ 180974 w 264318"/>
                <a:gd name="connsiteY11" fmla="*/ 537439 h 554108"/>
                <a:gd name="connsiteX12" fmla="*/ 92868 w 264318"/>
                <a:gd name="connsiteY12" fmla="*/ 439808 h 554108"/>
                <a:gd name="connsiteX13" fmla="*/ 23811 w 264318"/>
                <a:gd name="connsiteY13" fmla="*/ 373133 h 554108"/>
                <a:gd name="connsiteX14" fmla="*/ 0 w 264318"/>
                <a:gd name="connsiteY14" fmla="*/ 344558 h 554108"/>
                <a:gd name="connsiteX0" fmla="*/ 0 w 264318"/>
                <a:gd name="connsiteY0" fmla="*/ 344558 h 554108"/>
                <a:gd name="connsiteX1" fmla="*/ 38099 w 264318"/>
                <a:gd name="connsiteY1" fmla="*/ 220733 h 554108"/>
                <a:gd name="connsiteX2" fmla="*/ 64293 w 264318"/>
                <a:gd name="connsiteY2" fmla="*/ 101671 h 554108"/>
                <a:gd name="connsiteX3" fmla="*/ 88105 w 264318"/>
                <a:gd name="connsiteY3" fmla="*/ 37377 h 554108"/>
                <a:gd name="connsiteX4" fmla="*/ 121443 w 264318"/>
                <a:gd name="connsiteY4" fmla="*/ 1658 h 554108"/>
                <a:gd name="connsiteX5" fmla="*/ 159543 w 264318"/>
                <a:gd name="connsiteY5" fmla="*/ 27852 h 554108"/>
                <a:gd name="connsiteX6" fmla="*/ 197643 w 264318"/>
                <a:gd name="connsiteY6" fmla="*/ 156439 h 554108"/>
                <a:gd name="connsiteX7" fmla="*/ 223836 w 264318"/>
                <a:gd name="connsiteY7" fmla="*/ 296933 h 554108"/>
                <a:gd name="connsiteX8" fmla="*/ 245268 w 264318"/>
                <a:gd name="connsiteY8" fmla="*/ 435046 h 554108"/>
                <a:gd name="connsiteX9" fmla="*/ 264318 w 264318"/>
                <a:gd name="connsiteY9" fmla="*/ 518389 h 554108"/>
                <a:gd name="connsiteX10" fmla="*/ 240505 w 264318"/>
                <a:gd name="connsiteY10" fmla="*/ 554108 h 554108"/>
                <a:gd name="connsiteX11" fmla="*/ 180974 w 264318"/>
                <a:gd name="connsiteY11" fmla="*/ 537439 h 554108"/>
                <a:gd name="connsiteX12" fmla="*/ 92868 w 264318"/>
                <a:gd name="connsiteY12" fmla="*/ 439808 h 554108"/>
                <a:gd name="connsiteX13" fmla="*/ 23811 w 264318"/>
                <a:gd name="connsiteY13" fmla="*/ 373133 h 554108"/>
                <a:gd name="connsiteX14" fmla="*/ 0 w 264318"/>
                <a:gd name="connsiteY14" fmla="*/ 344558 h 554108"/>
                <a:gd name="connsiteX0" fmla="*/ 0 w 264318"/>
                <a:gd name="connsiteY0" fmla="*/ 344558 h 554108"/>
                <a:gd name="connsiteX1" fmla="*/ 38099 w 264318"/>
                <a:gd name="connsiteY1" fmla="*/ 220733 h 554108"/>
                <a:gd name="connsiteX2" fmla="*/ 64293 w 264318"/>
                <a:gd name="connsiteY2" fmla="*/ 101671 h 554108"/>
                <a:gd name="connsiteX3" fmla="*/ 88105 w 264318"/>
                <a:gd name="connsiteY3" fmla="*/ 37377 h 554108"/>
                <a:gd name="connsiteX4" fmla="*/ 121443 w 264318"/>
                <a:gd name="connsiteY4" fmla="*/ 1658 h 554108"/>
                <a:gd name="connsiteX5" fmla="*/ 159543 w 264318"/>
                <a:gd name="connsiteY5" fmla="*/ 27852 h 554108"/>
                <a:gd name="connsiteX6" fmla="*/ 197643 w 264318"/>
                <a:gd name="connsiteY6" fmla="*/ 156439 h 554108"/>
                <a:gd name="connsiteX7" fmla="*/ 223836 w 264318"/>
                <a:gd name="connsiteY7" fmla="*/ 296933 h 554108"/>
                <a:gd name="connsiteX8" fmla="*/ 245268 w 264318"/>
                <a:gd name="connsiteY8" fmla="*/ 435046 h 554108"/>
                <a:gd name="connsiteX9" fmla="*/ 264318 w 264318"/>
                <a:gd name="connsiteY9" fmla="*/ 518389 h 554108"/>
                <a:gd name="connsiteX10" fmla="*/ 240505 w 264318"/>
                <a:gd name="connsiteY10" fmla="*/ 554108 h 554108"/>
                <a:gd name="connsiteX11" fmla="*/ 180974 w 264318"/>
                <a:gd name="connsiteY11" fmla="*/ 537439 h 554108"/>
                <a:gd name="connsiteX12" fmla="*/ 92868 w 264318"/>
                <a:gd name="connsiteY12" fmla="*/ 439808 h 554108"/>
                <a:gd name="connsiteX13" fmla="*/ 23811 w 264318"/>
                <a:gd name="connsiteY13" fmla="*/ 373133 h 554108"/>
                <a:gd name="connsiteX14" fmla="*/ 0 w 264318"/>
                <a:gd name="connsiteY14" fmla="*/ 344558 h 554108"/>
                <a:gd name="connsiteX0" fmla="*/ 0 w 265733"/>
                <a:gd name="connsiteY0" fmla="*/ 344558 h 554108"/>
                <a:gd name="connsiteX1" fmla="*/ 38099 w 265733"/>
                <a:gd name="connsiteY1" fmla="*/ 220733 h 554108"/>
                <a:gd name="connsiteX2" fmla="*/ 64293 w 265733"/>
                <a:gd name="connsiteY2" fmla="*/ 101671 h 554108"/>
                <a:gd name="connsiteX3" fmla="*/ 88105 w 265733"/>
                <a:gd name="connsiteY3" fmla="*/ 37377 h 554108"/>
                <a:gd name="connsiteX4" fmla="*/ 121443 w 265733"/>
                <a:gd name="connsiteY4" fmla="*/ 1658 h 554108"/>
                <a:gd name="connsiteX5" fmla="*/ 159543 w 265733"/>
                <a:gd name="connsiteY5" fmla="*/ 27852 h 554108"/>
                <a:gd name="connsiteX6" fmla="*/ 197643 w 265733"/>
                <a:gd name="connsiteY6" fmla="*/ 156439 h 554108"/>
                <a:gd name="connsiteX7" fmla="*/ 223836 w 265733"/>
                <a:gd name="connsiteY7" fmla="*/ 296933 h 554108"/>
                <a:gd name="connsiteX8" fmla="*/ 245268 w 265733"/>
                <a:gd name="connsiteY8" fmla="*/ 435046 h 554108"/>
                <a:gd name="connsiteX9" fmla="*/ 264318 w 265733"/>
                <a:gd name="connsiteY9" fmla="*/ 518389 h 554108"/>
                <a:gd name="connsiteX10" fmla="*/ 240505 w 265733"/>
                <a:gd name="connsiteY10" fmla="*/ 554108 h 554108"/>
                <a:gd name="connsiteX11" fmla="*/ 180974 w 265733"/>
                <a:gd name="connsiteY11" fmla="*/ 537439 h 554108"/>
                <a:gd name="connsiteX12" fmla="*/ 92868 w 265733"/>
                <a:gd name="connsiteY12" fmla="*/ 439808 h 554108"/>
                <a:gd name="connsiteX13" fmla="*/ 23811 w 265733"/>
                <a:gd name="connsiteY13" fmla="*/ 373133 h 554108"/>
                <a:gd name="connsiteX14" fmla="*/ 0 w 265733"/>
                <a:gd name="connsiteY14" fmla="*/ 344558 h 554108"/>
                <a:gd name="connsiteX0" fmla="*/ 0 w 264318"/>
                <a:gd name="connsiteY0" fmla="*/ 344558 h 554999"/>
                <a:gd name="connsiteX1" fmla="*/ 38099 w 264318"/>
                <a:gd name="connsiteY1" fmla="*/ 220733 h 554999"/>
                <a:gd name="connsiteX2" fmla="*/ 64293 w 264318"/>
                <a:gd name="connsiteY2" fmla="*/ 101671 h 554999"/>
                <a:gd name="connsiteX3" fmla="*/ 88105 w 264318"/>
                <a:gd name="connsiteY3" fmla="*/ 37377 h 554999"/>
                <a:gd name="connsiteX4" fmla="*/ 121443 w 264318"/>
                <a:gd name="connsiteY4" fmla="*/ 1658 h 554999"/>
                <a:gd name="connsiteX5" fmla="*/ 159543 w 264318"/>
                <a:gd name="connsiteY5" fmla="*/ 27852 h 554999"/>
                <a:gd name="connsiteX6" fmla="*/ 197643 w 264318"/>
                <a:gd name="connsiteY6" fmla="*/ 156439 h 554999"/>
                <a:gd name="connsiteX7" fmla="*/ 223836 w 264318"/>
                <a:gd name="connsiteY7" fmla="*/ 296933 h 554999"/>
                <a:gd name="connsiteX8" fmla="*/ 245268 w 264318"/>
                <a:gd name="connsiteY8" fmla="*/ 435046 h 554999"/>
                <a:gd name="connsiteX9" fmla="*/ 264318 w 264318"/>
                <a:gd name="connsiteY9" fmla="*/ 518389 h 554999"/>
                <a:gd name="connsiteX10" fmla="*/ 240505 w 264318"/>
                <a:gd name="connsiteY10" fmla="*/ 554108 h 554999"/>
                <a:gd name="connsiteX11" fmla="*/ 180974 w 264318"/>
                <a:gd name="connsiteY11" fmla="*/ 537439 h 554999"/>
                <a:gd name="connsiteX12" fmla="*/ 92868 w 264318"/>
                <a:gd name="connsiteY12" fmla="*/ 439808 h 554999"/>
                <a:gd name="connsiteX13" fmla="*/ 23811 w 264318"/>
                <a:gd name="connsiteY13" fmla="*/ 373133 h 554999"/>
                <a:gd name="connsiteX14" fmla="*/ 0 w 264318"/>
                <a:gd name="connsiteY14" fmla="*/ 344558 h 554999"/>
                <a:gd name="connsiteX0" fmla="*/ 0 w 264389"/>
                <a:gd name="connsiteY0" fmla="*/ 344558 h 559645"/>
                <a:gd name="connsiteX1" fmla="*/ 38099 w 264389"/>
                <a:gd name="connsiteY1" fmla="*/ 220733 h 559645"/>
                <a:gd name="connsiteX2" fmla="*/ 64293 w 264389"/>
                <a:gd name="connsiteY2" fmla="*/ 101671 h 559645"/>
                <a:gd name="connsiteX3" fmla="*/ 88105 w 264389"/>
                <a:gd name="connsiteY3" fmla="*/ 37377 h 559645"/>
                <a:gd name="connsiteX4" fmla="*/ 121443 w 264389"/>
                <a:gd name="connsiteY4" fmla="*/ 1658 h 559645"/>
                <a:gd name="connsiteX5" fmla="*/ 159543 w 264389"/>
                <a:gd name="connsiteY5" fmla="*/ 27852 h 559645"/>
                <a:gd name="connsiteX6" fmla="*/ 197643 w 264389"/>
                <a:gd name="connsiteY6" fmla="*/ 156439 h 559645"/>
                <a:gd name="connsiteX7" fmla="*/ 223836 w 264389"/>
                <a:gd name="connsiteY7" fmla="*/ 296933 h 559645"/>
                <a:gd name="connsiteX8" fmla="*/ 245268 w 264389"/>
                <a:gd name="connsiteY8" fmla="*/ 435046 h 559645"/>
                <a:gd name="connsiteX9" fmla="*/ 264318 w 264389"/>
                <a:gd name="connsiteY9" fmla="*/ 518389 h 559645"/>
                <a:gd name="connsiteX10" fmla="*/ 238124 w 264389"/>
                <a:gd name="connsiteY10" fmla="*/ 558870 h 559645"/>
                <a:gd name="connsiteX11" fmla="*/ 180974 w 264389"/>
                <a:gd name="connsiteY11" fmla="*/ 537439 h 559645"/>
                <a:gd name="connsiteX12" fmla="*/ 92868 w 264389"/>
                <a:gd name="connsiteY12" fmla="*/ 439808 h 559645"/>
                <a:gd name="connsiteX13" fmla="*/ 23811 w 264389"/>
                <a:gd name="connsiteY13" fmla="*/ 373133 h 559645"/>
                <a:gd name="connsiteX14" fmla="*/ 0 w 264389"/>
                <a:gd name="connsiteY14" fmla="*/ 344558 h 559645"/>
                <a:gd name="connsiteX0" fmla="*/ 0 w 264389"/>
                <a:gd name="connsiteY0" fmla="*/ 344558 h 559645"/>
                <a:gd name="connsiteX1" fmla="*/ 38099 w 264389"/>
                <a:gd name="connsiteY1" fmla="*/ 220733 h 559645"/>
                <a:gd name="connsiteX2" fmla="*/ 64293 w 264389"/>
                <a:gd name="connsiteY2" fmla="*/ 101671 h 559645"/>
                <a:gd name="connsiteX3" fmla="*/ 88105 w 264389"/>
                <a:gd name="connsiteY3" fmla="*/ 37377 h 559645"/>
                <a:gd name="connsiteX4" fmla="*/ 121443 w 264389"/>
                <a:gd name="connsiteY4" fmla="*/ 1658 h 559645"/>
                <a:gd name="connsiteX5" fmla="*/ 159543 w 264389"/>
                <a:gd name="connsiteY5" fmla="*/ 27852 h 559645"/>
                <a:gd name="connsiteX6" fmla="*/ 197643 w 264389"/>
                <a:gd name="connsiteY6" fmla="*/ 156439 h 559645"/>
                <a:gd name="connsiteX7" fmla="*/ 223836 w 264389"/>
                <a:gd name="connsiteY7" fmla="*/ 296933 h 559645"/>
                <a:gd name="connsiteX8" fmla="*/ 245268 w 264389"/>
                <a:gd name="connsiteY8" fmla="*/ 435046 h 559645"/>
                <a:gd name="connsiteX9" fmla="*/ 264318 w 264389"/>
                <a:gd name="connsiteY9" fmla="*/ 518389 h 559645"/>
                <a:gd name="connsiteX10" fmla="*/ 238124 w 264389"/>
                <a:gd name="connsiteY10" fmla="*/ 558870 h 559645"/>
                <a:gd name="connsiteX11" fmla="*/ 180974 w 264389"/>
                <a:gd name="connsiteY11" fmla="*/ 537439 h 559645"/>
                <a:gd name="connsiteX12" fmla="*/ 92868 w 264389"/>
                <a:gd name="connsiteY12" fmla="*/ 439808 h 559645"/>
                <a:gd name="connsiteX13" fmla="*/ 23811 w 264389"/>
                <a:gd name="connsiteY13" fmla="*/ 373133 h 559645"/>
                <a:gd name="connsiteX14" fmla="*/ 0 w 264389"/>
                <a:gd name="connsiteY14" fmla="*/ 344558 h 559645"/>
                <a:gd name="connsiteX0" fmla="*/ 0 w 264389"/>
                <a:gd name="connsiteY0" fmla="*/ 344558 h 559645"/>
                <a:gd name="connsiteX1" fmla="*/ 38099 w 264389"/>
                <a:gd name="connsiteY1" fmla="*/ 220733 h 559645"/>
                <a:gd name="connsiteX2" fmla="*/ 64293 w 264389"/>
                <a:gd name="connsiteY2" fmla="*/ 101671 h 559645"/>
                <a:gd name="connsiteX3" fmla="*/ 88105 w 264389"/>
                <a:gd name="connsiteY3" fmla="*/ 37377 h 559645"/>
                <a:gd name="connsiteX4" fmla="*/ 121443 w 264389"/>
                <a:gd name="connsiteY4" fmla="*/ 1658 h 559645"/>
                <a:gd name="connsiteX5" fmla="*/ 159543 w 264389"/>
                <a:gd name="connsiteY5" fmla="*/ 27852 h 559645"/>
                <a:gd name="connsiteX6" fmla="*/ 197643 w 264389"/>
                <a:gd name="connsiteY6" fmla="*/ 156439 h 559645"/>
                <a:gd name="connsiteX7" fmla="*/ 223836 w 264389"/>
                <a:gd name="connsiteY7" fmla="*/ 296933 h 559645"/>
                <a:gd name="connsiteX8" fmla="*/ 245268 w 264389"/>
                <a:gd name="connsiteY8" fmla="*/ 435046 h 559645"/>
                <a:gd name="connsiteX9" fmla="*/ 264318 w 264389"/>
                <a:gd name="connsiteY9" fmla="*/ 518389 h 559645"/>
                <a:gd name="connsiteX10" fmla="*/ 238124 w 264389"/>
                <a:gd name="connsiteY10" fmla="*/ 558870 h 559645"/>
                <a:gd name="connsiteX11" fmla="*/ 180974 w 264389"/>
                <a:gd name="connsiteY11" fmla="*/ 537439 h 559645"/>
                <a:gd name="connsiteX12" fmla="*/ 92868 w 264389"/>
                <a:gd name="connsiteY12" fmla="*/ 439808 h 559645"/>
                <a:gd name="connsiteX13" fmla="*/ 23811 w 264389"/>
                <a:gd name="connsiteY13" fmla="*/ 373133 h 559645"/>
                <a:gd name="connsiteX14" fmla="*/ 0 w 264389"/>
                <a:gd name="connsiteY14" fmla="*/ 344558 h 559645"/>
                <a:gd name="connsiteX0" fmla="*/ 0 w 264389"/>
                <a:gd name="connsiteY0" fmla="*/ 344558 h 561868"/>
                <a:gd name="connsiteX1" fmla="*/ 38099 w 264389"/>
                <a:gd name="connsiteY1" fmla="*/ 220733 h 561868"/>
                <a:gd name="connsiteX2" fmla="*/ 64293 w 264389"/>
                <a:gd name="connsiteY2" fmla="*/ 101671 h 561868"/>
                <a:gd name="connsiteX3" fmla="*/ 88105 w 264389"/>
                <a:gd name="connsiteY3" fmla="*/ 37377 h 561868"/>
                <a:gd name="connsiteX4" fmla="*/ 121443 w 264389"/>
                <a:gd name="connsiteY4" fmla="*/ 1658 h 561868"/>
                <a:gd name="connsiteX5" fmla="*/ 159543 w 264389"/>
                <a:gd name="connsiteY5" fmla="*/ 27852 h 561868"/>
                <a:gd name="connsiteX6" fmla="*/ 197643 w 264389"/>
                <a:gd name="connsiteY6" fmla="*/ 156439 h 561868"/>
                <a:gd name="connsiteX7" fmla="*/ 223836 w 264389"/>
                <a:gd name="connsiteY7" fmla="*/ 296933 h 561868"/>
                <a:gd name="connsiteX8" fmla="*/ 245268 w 264389"/>
                <a:gd name="connsiteY8" fmla="*/ 435046 h 561868"/>
                <a:gd name="connsiteX9" fmla="*/ 264318 w 264389"/>
                <a:gd name="connsiteY9" fmla="*/ 518389 h 561868"/>
                <a:gd name="connsiteX10" fmla="*/ 238124 w 264389"/>
                <a:gd name="connsiteY10" fmla="*/ 558870 h 561868"/>
                <a:gd name="connsiteX11" fmla="*/ 197642 w 264389"/>
                <a:gd name="connsiteY11" fmla="*/ 558870 h 561868"/>
                <a:gd name="connsiteX12" fmla="*/ 92868 w 264389"/>
                <a:gd name="connsiteY12" fmla="*/ 439808 h 561868"/>
                <a:gd name="connsiteX13" fmla="*/ 23811 w 264389"/>
                <a:gd name="connsiteY13" fmla="*/ 373133 h 561868"/>
                <a:gd name="connsiteX14" fmla="*/ 0 w 264389"/>
                <a:gd name="connsiteY14" fmla="*/ 344558 h 561868"/>
                <a:gd name="connsiteX0" fmla="*/ 0 w 264389"/>
                <a:gd name="connsiteY0" fmla="*/ 344558 h 569387"/>
                <a:gd name="connsiteX1" fmla="*/ 38099 w 264389"/>
                <a:gd name="connsiteY1" fmla="*/ 220733 h 569387"/>
                <a:gd name="connsiteX2" fmla="*/ 64293 w 264389"/>
                <a:gd name="connsiteY2" fmla="*/ 101671 h 569387"/>
                <a:gd name="connsiteX3" fmla="*/ 88105 w 264389"/>
                <a:gd name="connsiteY3" fmla="*/ 37377 h 569387"/>
                <a:gd name="connsiteX4" fmla="*/ 121443 w 264389"/>
                <a:gd name="connsiteY4" fmla="*/ 1658 h 569387"/>
                <a:gd name="connsiteX5" fmla="*/ 159543 w 264389"/>
                <a:gd name="connsiteY5" fmla="*/ 27852 h 569387"/>
                <a:gd name="connsiteX6" fmla="*/ 197643 w 264389"/>
                <a:gd name="connsiteY6" fmla="*/ 156439 h 569387"/>
                <a:gd name="connsiteX7" fmla="*/ 223836 w 264389"/>
                <a:gd name="connsiteY7" fmla="*/ 296933 h 569387"/>
                <a:gd name="connsiteX8" fmla="*/ 245268 w 264389"/>
                <a:gd name="connsiteY8" fmla="*/ 435046 h 569387"/>
                <a:gd name="connsiteX9" fmla="*/ 264318 w 264389"/>
                <a:gd name="connsiteY9" fmla="*/ 518389 h 569387"/>
                <a:gd name="connsiteX10" fmla="*/ 238124 w 264389"/>
                <a:gd name="connsiteY10" fmla="*/ 558870 h 569387"/>
                <a:gd name="connsiteX11" fmla="*/ 197642 w 264389"/>
                <a:gd name="connsiteY11" fmla="*/ 558870 h 569387"/>
                <a:gd name="connsiteX12" fmla="*/ 92868 w 264389"/>
                <a:gd name="connsiteY12" fmla="*/ 439808 h 569387"/>
                <a:gd name="connsiteX13" fmla="*/ 23811 w 264389"/>
                <a:gd name="connsiteY13" fmla="*/ 373133 h 569387"/>
                <a:gd name="connsiteX14" fmla="*/ 0 w 264389"/>
                <a:gd name="connsiteY14" fmla="*/ 344558 h 569387"/>
                <a:gd name="connsiteX0" fmla="*/ 0 w 264389"/>
                <a:gd name="connsiteY0" fmla="*/ 344558 h 569387"/>
                <a:gd name="connsiteX1" fmla="*/ 38099 w 264389"/>
                <a:gd name="connsiteY1" fmla="*/ 220733 h 569387"/>
                <a:gd name="connsiteX2" fmla="*/ 64293 w 264389"/>
                <a:gd name="connsiteY2" fmla="*/ 101671 h 569387"/>
                <a:gd name="connsiteX3" fmla="*/ 88105 w 264389"/>
                <a:gd name="connsiteY3" fmla="*/ 37377 h 569387"/>
                <a:gd name="connsiteX4" fmla="*/ 121443 w 264389"/>
                <a:gd name="connsiteY4" fmla="*/ 1658 h 569387"/>
                <a:gd name="connsiteX5" fmla="*/ 159543 w 264389"/>
                <a:gd name="connsiteY5" fmla="*/ 27852 h 569387"/>
                <a:gd name="connsiteX6" fmla="*/ 197643 w 264389"/>
                <a:gd name="connsiteY6" fmla="*/ 156439 h 569387"/>
                <a:gd name="connsiteX7" fmla="*/ 223836 w 264389"/>
                <a:gd name="connsiteY7" fmla="*/ 296933 h 569387"/>
                <a:gd name="connsiteX8" fmla="*/ 245268 w 264389"/>
                <a:gd name="connsiteY8" fmla="*/ 435046 h 569387"/>
                <a:gd name="connsiteX9" fmla="*/ 264318 w 264389"/>
                <a:gd name="connsiteY9" fmla="*/ 518389 h 569387"/>
                <a:gd name="connsiteX10" fmla="*/ 238124 w 264389"/>
                <a:gd name="connsiteY10" fmla="*/ 558870 h 569387"/>
                <a:gd name="connsiteX11" fmla="*/ 197642 w 264389"/>
                <a:gd name="connsiteY11" fmla="*/ 558870 h 569387"/>
                <a:gd name="connsiteX12" fmla="*/ 92868 w 264389"/>
                <a:gd name="connsiteY12" fmla="*/ 439808 h 569387"/>
                <a:gd name="connsiteX13" fmla="*/ 23811 w 264389"/>
                <a:gd name="connsiteY13" fmla="*/ 373133 h 569387"/>
                <a:gd name="connsiteX14" fmla="*/ 0 w 264389"/>
                <a:gd name="connsiteY14" fmla="*/ 344558 h 569387"/>
                <a:gd name="connsiteX0" fmla="*/ 0 w 264389"/>
                <a:gd name="connsiteY0" fmla="*/ 344558 h 569387"/>
                <a:gd name="connsiteX1" fmla="*/ 38099 w 264389"/>
                <a:gd name="connsiteY1" fmla="*/ 220733 h 569387"/>
                <a:gd name="connsiteX2" fmla="*/ 64293 w 264389"/>
                <a:gd name="connsiteY2" fmla="*/ 101671 h 569387"/>
                <a:gd name="connsiteX3" fmla="*/ 88105 w 264389"/>
                <a:gd name="connsiteY3" fmla="*/ 37377 h 569387"/>
                <a:gd name="connsiteX4" fmla="*/ 121443 w 264389"/>
                <a:gd name="connsiteY4" fmla="*/ 1658 h 569387"/>
                <a:gd name="connsiteX5" fmla="*/ 159543 w 264389"/>
                <a:gd name="connsiteY5" fmla="*/ 27852 h 569387"/>
                <a:gd name="connsiteX6" fmla="*/ 197643 w 264389"/>
                <a:gd name="connsiteY6" fmla="*/ 156439 h 569387"/>
                <a:gd name="connsiteX7" fmla="*/ 223836 w 264389"/>
                <a:gd name="connsiteY7" fmla="*/ 296933 h 569387"/>
                <a:gd name="connsiteX8" fmla="*/ 245268 w 264389"/>
                <a:gd name="connsiteY8" fmla="*/ 435046 h 569387"/>
                <a:gd name="connsiteX9" fmla="*/ 264318 w 264389"/>
                <a:gd name="connsiteY9" fmla="*/ 518389 h 569387"/>
                <a:gd name="connsiteX10" fmla="*/ 238124 w 264389"/>
                <a:gd name="connsiteY10" fmla="*/ 558870 h 569387"/>
                <a:gd name="connsiteX11" fmla="*/ 197642 w 264389"/>
                <a:gd name="connsiteY11" fmla="*/ 558870 h 569387"/>
                <a:gd name="connsiteX12" fmla="*/ 92868 w 264389"/>
                <a:gd name="connsiteY12" fmla="*/ 439808 h 569387"/>
                <a:gd name="connsiteX13" fmla="*/ 23811 w 264389"/>
                <a:gd name="connsiteY13" fmla="*/ 373133 h 569387"/>
                <a:gd name="connsiteX14" fmla="*/ 0 w 264389"/>
                <a:gd name="connsiteY14" fmla="*/ 344558 h 569387"/>
                <a:gd name="connsiteX0" fmla="*/ 0 w 264575"/>
                <a:gd name="connsiteY0" fmla="*/ 344558 h 569387"/>
                <a:gd name="connsiteX1" fmla="*/ 38099 w 264575"/>
                <a:gd name="connsiteY1" fmla="*/ 220733 h 569387"/>
                <a:gd name="connsiteX2" fmla="*/ 64293 w 264575"/>
                <a:gd name="connsiteY2" fmla="*/ 101671 h 569387"/>
                <a:gd name="connsiteX3" fmla="*/ 88105 w 264575"/>
                <a:gd name="connsiteY3" fmla="*/ 37377 h 569387"/>
                <a:gd name="connsiteX4" fmla="*/ 121443 w 264575"/>
                <a:gd name="connsiteY4" fmla="*/ 1658 h 569387"/>
                <a:gd name="connsiteX5" fmla="*/ 159543 w 264575"/>
                <a:gd name="connsiteY5" fmla="*/ 27852 h 569387"/>
                <a:gd name="connsiteX6" fmla="*/ 197643 w 264575"/>
                <a:gd name="connsiteY6" fmla="*/ 156439 h 569387"/>
                <a:gd name="connsiteX7" fmla="*/ 223836 w 264575"/>
                <a:gd name="connsiteY7" fmla="*/ 296933 h 569387"/>
                <a:gd name="connsiteX8" fmla="*/ 250031 w 264575"/>
                <a:gd name="connsiteY8" fmla="*/ 432665 h 569387"/>
                <a:gd name="connsiteX9" fmla="*/ 264318 w 264575"/>
                <a:gd name="connsiteY9" fmla="*/ 518389 h 569387"/>
                <a:gd name="connsiteX10" fmla="*/ 238124 w 264575"/>
                <a:gd name="connsiteY10" fmla="*/ 558870 h 569387"/>
                <a:gd name="connsiteX11" fmla="*/ 197642 w 264575"/>
                <a:gd name="connsiteY11" fmla="*/ 558870 h 569387"/>
                <a:gd name="connsiteX12" fmla="*/ 92868 w 264575"/>
                <a:gd name="connsiteY12" fmla="*/ 439808 h 569387"/>
                <a:gd name="connsiteX13" fmla="*/ 23811 w 264575"/>
                <a:gd name="connsiteY13" fmla="*/ 373133 h 569387"/>
                <a:gd name="connsiteX14" fmla="*/ 0 w 264575"/>
                <a:gd name="connsiteY14" fmla="*/ 344558 h 569387"/>
                <a:gd name="connsiteX0" fmla="*/ 0 w 264575"/>
                <a:gd name="connsiteY0" fmla="*/ 344558 h 568186"/>
                <a:gd name="connsiteX1" fmla="*/ 38099 w 264575"/>
                <a:gd name="connsiteY1" fmla="*/ 220733 h 568186"/>
                <a:gd name="connsiteX2" fmla="*/ 64293 w 264575"/>
                <a:gd name="connsiteY2" fmla="*/ 101671 h 568186"/>
                <a:gd name="connsiteX3" fmla="*/ 88105 w 264575"/>
                <a:gd name="connsiteY3" fmla="*/ 37377 h 568186"/>
                <a:gd name="connsiteX4" fmla="*/ 121443 w 264575"/>
                <a:gd name="connsiteY4" fmla="*/ 1658 h 568186"/>
                <a:gd name="connsiteX5" fmla="*/ 159543 w 264575"/>
                <a:gd name="connsiteY5" fmla="*/ 27852 h 568186"/>
                <a:gd name="connsiteX6" fmla="*/ 197643 w 264575"/>
                <a:gd name="connsiteY6" fmla="*/ 156439 h 568186"/>
                <a:gd name="connsiteX7" fmla="*/ 223836 w 264575"/>
                <a:gd name="connsiteY7" fmla="*/ 296933 h 568186"/>
                <a:gd name="connsiteX8" fmla="*/ 250031 w 264575"/>
                <a:gd name="connsiteY8" fmla="*/ 432665 h 568186"/>
                <a:gd name="connsiteX9" fmla="*/ 264318 w 264575"/>
                <a:gd name="connsiteY9" fmla="*/ 518389 h 568186"/>
                <a:gd name="connsiteX10" fmla="*/ 238124 w 264575"/>
                <a:gd name="connsiteY10" fmla="*/ 558870 h 568186"/>
                <a:gd name="connsiteX11" fmla="*/ 197642 w 264575"/>
                <a:gd name="connsiteY11" fmla="*/ 558870 h 568186"/>
                <a:gd name="connsiteX12" fmla="*/ 95250 w 264575"/>
                <a:gd name="connsiteY12" fmla="*/ 456476 h 568186"/>
                <a:gd name="connsiteX13" fmla="*/ 23811 w 264575"/>
                <a:gd name="connsiteY13" fmla="*/ 373133 h 568186"/>
                <a:gd name="connsiteX14" fmla="*/ 0 w 264575"/>
                <a:gd name="connsiteY14" fmla="*/ 344558 h 568186"/>
                <a:gd name="connsiteX0" fmla="*/ 0 w 264331"/>
                <a:gd name="connsiteY0" fmla="*/ 344558 h 570488"/>
                <a:gd name="connsiteX1" fmla="*/ 38099 w 264331"/>
                <a:gd name="connsiteY1" fmla="*/ 220733 h 570488"/>
                <a:gd name="connsiteX2" fmla="*/ 64293 w 264331"/>
                <a:gd name="connsiteY2" fmla="*/ 101671 h 570488"/>
                <a:gd name="connsiteX3" fmla="*/ 88105 w 264331"/>
                <a:gd name="connsiteY3" fmla="*/ 37377 h 570488"/>
                <a:gd name="connsiteX4" fmla="*/ 121443 w 264331"/>
                <a:gd name="connsiteY4" fmla="*/ 1658 h 570488"/>
                <a:gd name="connsiteX5" fmla="*/ 159543 w 264331"/>
                <a:gd name="connsiteY5" fmla="*/ 27852 h 570488"/>
                <a:gd name="connsiteX6" fmla="*/ 197643 w 264331"/>
                <a:gd name="connsiteY6" fmla="*/ 156439 h 570488"/>
                <a:gd name="connsiteX7" fmla="*/ 223836 w 264331"/>
                <a:gd name="connsiteY7" fmla="*/ 296933 h 570488"/>
                <a:gd name="connsiteX8" fmla="*/ 250031 w 264331"/>
                <a:gd name="connsiteY8" fmla="*/ 432665 h 570488"/>
                <a:gd name="connsiteX9" fmla="*/ 264318 w 264331"/>
                <a:gd name="connsiteY9" fmla="*/ 518389 h 570488"/>
                <a:gd name="connsiteX10" fmla="*/ 247649 w 264331"/>
                <a:gd name="connsiteY10" fmla="*/ 563633 h 570488"/>
                <a:gd name="connsiteX11" fmla="*/ 197642 w 264331"/>
                <a:gd name="connsiteY11" fmla="*/ 558870 h 570488"/>
                <a:gd name="connsiteX12" fmla="*/ 95250 w 264331"/>
                <a:gd name="connsiteY12" fmla="*/ 456476 h 570488"/>
                <a:gd name="connsiteX13" fmla="*/ 23811 w 264331"/>
                <a:gd name="connsiteY13" fmla="*/ 373133 h 570488"/>
                <a:gd name="connsiteX14" fmla="*/ 0 w 264331"/>
                <a:gd name="connsiteY14" fmla="*/ 344558 h 570488"/>
                <a:gd name="connsiteX0" fmla="*/ 0 w 264381"/>
                <a:gd name="connsiteY0" fmla="*/ 344558 h 578664"/>
                <a:gd name="connsiteX1" fmla="*/ 38099 w 264381"/>
                <a:gd name="connsiteY1" fmla="*/ 220733 h 578664"/>
                <a:gd name="connsiteX2" fmla="*/ 64293 w 264381"/>
                <a:gd name="connsiteY2" fmla="*/ 101671 h 578664"/>
                <a:gd name="connsiteX3" fmla="*/ 88105 w 264381"/>
                <a:gd name="connsiteY3" fmla="*/ 37377 h 578664"/>
                <a:gd name="connsiteX4" fmla="*/ 121443 w 264381"/>
                <a:gd name="connsiteY4" fmla="*/ 1658 h 578664"/>
                <a:gd name="connsiteX5" fmla="*/ 159543 w 264381"/>
                <a:gd name="connsiteY5" fmla="*/ 27852 h 578664"/>
                <a:gd name="connsiteX6" fmla="*/ 197643 w 264381"/>
                <a:gd name="connsiteY6" fmla="*/ 156439 h 578664"/>
                <a:gd name="connsiteX7" fmla="*/ 223836 w 264381"/>
                <a:gd name="connsiteY7" fmla="*/ 296933 h 578664"/>
                <a:gd name="connsiteX8" fmla="*/ 250031 w 264381"/>
                <a:gd name="connsiteY8" fmla="*/ 432665 h 578664"/>
                <a:gd name="connsiteX9" fmla="*/ 264318 w 264381"/>
                <a:gd name="connsiteY9" fmla="*/ 518389 h 578664"/>
                <a:gd name="connsiteX10" fmla="*/ 252411 w 264381"/>
                <a:gd name="connsiteY10" fmla="*/ 575539 h 578664"/>
                <a:gd name="connsiteX11" fmla="*/ 197642 w 264381"/>
                <a:gd name="connsiteY11" fmla="*/ 558870 h 578664"/>
                <a:gd name="connsiteX12" fmla="*/ 95250 w 264381"/>
                <a:gd name="connsiteY12" fmla="*/ 456476 h 578664"/>
                <a:gd name="connsiteX13" fmla="*/ 23811 w 264381"/>
                <a:gd name="connsiteY13" fmla="*/ 373133 h 578664"/>
                <a:gd name="connsiteX14" fmla="*/ 0 w 264381"/>
                <a:gd name="connsiteY14" fmla="*/ 344558 h 57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4381" h="578664">
                  <a:moveTo>
                    <a:pt x="0" y="344558"/>
                  </a:moveTo>
                  <a:cubicBezTo>
                    <a:pt x="2381" y="319158"/>
                    <a:pt x="27384" y="261214"/>
                    <a:pt x="38099" y="220733"/>
                  </a:cubicBezTo>
                  <a:cubicBezTo>
                    <a:pt x="48814" y="180252"/>
                    <a:pt x="56356" y="123102"/>
                    <a:pt x="64293" y="101671"/>
                  </a:cubicBezTo>
                  <a:lnTo>
                    <a:pt x="88105" y="37377"/>
                  </a:lnTo>
                  <a:cubicBezTo>
                    <a:pt x="97630" y="20708"/>
                    <a:pt x="108743" y="-7073"/>
                    <a:pt x="121443" y="1658"/>
                  </a:cubicBezTo>
                  <a:lnTo>
                    <a:pt x="159543" y="27852"/>
                  </a:lnTo>
                  <a:cubicBezTo>
                    <a:pt x="172243" y="53649"/>
                    <a:pt x="188912" y="109608"/>
                    <a:pt x="197643" y="156439"/>
                  </a:cubicBezTo>
                  <a:cubicBezTo>
                    <a:pt x="206374" y="203270"/>
                    <a:pt x="215105" y="250895"/>
                    <a:pt x="223836" y="296933"/>
                  </a:cubicBezTo>
                  <a:cubicBezTo>
                    <a:pt x="232567" y="342971"/>
                    <a:pt x="243681" y="404884"/>
                    <a:pt x="250031" y="432665"/>
                  </a:cubicBezTo>
                  <a:cubicBezTo>
                    <a:pt x="256381" y="460446"/>
                    <a:pt x="263921" y="494577"/>
                    <a:pt x="264318" y="518389"/>
                  </a:cubicBezTo>
                  <a:cubicBezTo>
                    <a:pt x="264715" y="542201"/>
                    <a:pt x="263524" y="568792"/>
                    <a:pt x="252411" y="575539"/>
                  </a:cubicBezTo>
                  <a:cubicBezTo>
                    <a:pt x="241298" y="582286"/>
                    <a:pt x="223836" y="578714"/>
                    <a:pt x="197642" y="558870"/>
                  </a:cubicBezTo>
                  <a:cubicBezTo>
                    <a:pt x="171448" y="539026"/>
                    <a:pt x="124222" y="487432"/>
                    <a:pt x="95250" y="456476"/>
                  </a:cubicBezTo>
                  <a:cubicBezTo>
                    <a:pt x="66278" y="425520"/>
                    <a:pt x="46830" y="395358"/>
                    <a:pt x="23811" y="373133"/>
                  </a:cubicBezTo>
                  <a:lnTo>
                    <a:pt x="0" y="344558"/>
                  </a:lnTo>
                  <a:close/>
                </a:path>
              </a:pathLst>
            </a:custGeom>
            <a:solidFill>
              <a:srgbClr val="B9DBB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AE136AF-EA71-489E-A2E3-D7E5B5E1ABD7}"/>
                </a:ext>
              </a:extLst>
            </p:cNvPr>
            <p:cNvSpPr/>
            <p:nvPr/>
          </p:nvSpPr>
          <p:spPr>
            <a:xfrm>
              <a:off x="5533661" y="3421856"/>
              <a:ext cx="217058" cy="420435"/>
            </a:xfrm>
            <a:custGeom>
              <a:avLst/>
              <a:gdLst>
                <a:gd name="connsiteX0" fmla="*/ 0 w 216694"/>
                <a:gd name="connsiteY0" fmla="*/ 92869 h 419100"/>
                <a:gd name="connsiteX1" fmla="*/ 40481 w 216694"/>
                <a:gd name="connsiteY1" fmla="*/ 259557 h 419100"/>
                <a:gd name="connsiteX2" fmla="*/ 71438 w 216694"/>
                <a:gd name="connsiteY2" fmla="*/ 326232 h 419100"/>
                <a:gd name="connsiteX3" fmla="*/ 114300 w 216694"/>
                <a:gd name="connsiteY3" fmla="*/ 400050 h 419100"/>
                <a:gd name="connsiteX4" fmla="*/ 178594 w 216694"/>
                <a:gd name="connsiteY4" fmla="*/ 419100 h 419100"/>
                <a:gd name="connsiteX5" fmla="*/ 192881 w 216694"/>
                <a:gd name="connsiteY5" fmla="*/ 402432 h 419100"/>
                <a:gd name="connsiteX6" fmla="*/ 195263 w 216694"/>
                <a:gd name="connsiteY6" fmla="*/ 395288 h 419100"/>
                <a:gd name="connsiteX7" fmla="*/ 209550 w 216694"/>
                <a:gd name="connsiteY7" fmla="*/ 328613 h 419100"/>
                <a:gd name="connsiteX8" fmla="*/ 207169 w 216694"/>
                <a:gd name="connsiteY8" fmla="*/ 304800 h 419100"/>
                <a:gd name="connsiteX9" fmla="*/ 204788 w 216694"/>
                <a:gd name="connsiteY9" fmla="*/ 290513 h 419100"/>
                <a:gd name="connsiteX10" fmla="*/ 197644 w 216694"/>
                <a:gd name="connsiteY10" fmla="*/ 188119 h 419100"/>
                <a:gd name="connsiteX11" fmla="*/ 209550 w 216694"/>
                <a:gd name="connsiteY11" fmla="*/ 54769 h 419100"/>
                <a:gd name="connsiteX12" fmla="*/ 216694 w 216694"/>
                <a:gd name="connsiteY12" fmla="*/ 0 h 419100"/>
                <a:gd name="connsiteX13" fmla="*/ 161925 w 216694"/>
                <a:gd name="connsiteY13" fmla="*/ 104775 h 419100"/>
                <a:gd name="connsiteX14" fmla="*/ 142875 w 216694"/>
                <a:gd name="connsiteY14" fmla="*/ 183357 h 419100"/>
                <a:gd name="connsiteX15" fmla="*/ 123825 w 216694"/>
                <a:gd name="connsiteY15" fmla="*/ 240507 h 419100"/>
                <a:gd name="connsiteX16" fmla="*/ 109538 w 216694"/>
                <a:gd name="connsiteY16" fmla="*/ 273844 h 419100"/>
                <a:gd name="connsiteX17" fmla="*/ 95250 w 216694"/>
                <a:gd name="connsiteY17" fmla="*/ 292894 h 419100"/>
                <a:gd name="connsiteX18" fmla="*/ 66675 w 216694"/>
                <a:gd name="connsiteY18" fmla="*/ 264319 h 419100"/>
                <a:gd name="connsiteX19" fmla="*/ 0 w 216694"/>
                <a:gd name="connsiteY19" fmla="*/ 92869 h 419100"/>
                <a:gd name="connsiteX0" fmla="*/ 0 w 216694"/>
                <a:gd name="connsiteY0" fmla="*/ 92869 h 419100"/>
                <a:gd name="connsiteX1" fmla="*/ 40481 w 216694"/>
                <a:gd name="connsiteY1" fmla="*/ 259557 h 419100"/>
                <a:gd name="connsiteX2" fmla="*/ 71438 w 216694"/>
                <a:gd name="connsiteY2" fmla="*/ 326232 h 419100"/>
                <a:gd name="connsiteX3" fmla="*/ 114300 w 216694"/>
                <a:gd name="connsiteY3" fmla="*/ 400050 h 419100"/>
                <a:gd name="connsiteX4" fmla="*/ 178594 w 216694"/>
                <a:gd name="connsiteY4" fmla="*/ 419100 h 419100"/>
                <a:gd name="connsiteX5" fmla="*/ 192881 w 216694"/>
                <a:gd name="connsiteY5" fmla="*/ 402432 h 419100"/>
                <a:gd name="connsiteX6" fmla="*/ 195263 w 216694"/>
                <a:gd name="connsiteY6" fmla="*/ 395288 h 419100"/>
                <a:gd name="connsiteX7" fmla="*/ 209550 w 216694"/>
                <a:gd name="connsiteY7" fmla="*/ 328613 h 419100"/>
                <a:gd name="connsiteX8" fmla="*/ 207169 w 216694"/>
                <a:gd name="connsiteY8" fmla="*/ 304800 h 419100"/>
                <a:gd name="connsiteX9" fmla="*/ 197644 w 216694"/>
                <a:gd name="connsiteY9" fmla="*/ 188119 h 419100"/>
                <a:gd name="connsiteX10" fmla="*/ 209550 w 216694"/>
                <a:gd name="connsiteY10" fmla="*/ 54769 h 419100"/>
                <a:gd name="connsiteX11" fmla="*/ 216694 w 216694"/>
                <a:gd name="connsiteY11" fmla="*/ 0 h 419100"/>
                <a:gd name="connsiteX12" fmla="*/ 161925 w 216694"/>
                <a:gd name="connsiteY12" fmla="*/ 104775 h 419100"/>
                <a:gd name="connsiteX13" fmla="*/ 142875 w 216694"/>
                <a:gd name="connsiteY13" fmla="*/ 183357 h 419100"/>
                <a:gd name="connsiteX14" fmla="*/ 123825 w 216694"/>
                <a:gd name="connsiteY14" fmla="*/ 240507 h 419100"/>
                <a:gd name="connsiteX15" fmla="*/ 109538 w 216694"/>
                <a:gd name="connsiteY15" fmla="*/ 273844 h 419100"/>
                <a:gd name="connsiteX16" fmla="*/ 95250 w 216694"/>
                <a:gd name="connsiteY16" fmla="*/ 292894 h 419100"/>
                <a:gd name="connsiteX17" fmla="*/ 66675 w 216694"/>
                <a:gd name="connsiteY17" fmla="*/ 264319 h 419100"/>
                <a:gd name="connsiteX18" fmla="*/ 0 w 216694"/>
                <a:gd name="connsiteY18" fmla="*/ 92869 h 419100"/>
                <a:gd name="connsiteX0" fmla="*/ 0 w 216694"/>
                <a:gd name="connsiteY0" fmla="*/ 92869 h 419100"/>
                <a:gd name="connsiteX1" fmla="*/ 40481 w 216694"/>
                <a:gd name="connsiteY1" fmla="*/ 259557 h 419100"/>
                <a:gd name="connsiteX2" fmla="*/ 71438 w 216694"/>
                <a:gd name="connsiteY2" fmla="*/ 326232 h 419100"/>
                <a:gd name="connsiteX3" fmla="*/ 114300 w 216694"/>
                <a:gd name="connsiteY3" fmla="*/ 400050 h 419100"/>
                <a:gd name="connsiteX4" fmla="*/ 178594 w 216694"/>
                <a:gd name="connsiteY4" fmla="*/ 419100 h 419100"/>
                <a:gd name="connsiteX5" fmla="*/ 192881 w 216694"/>
                <a:gd name="connsiteY5" fmla="*/ 402432 h 419100"/>
                <a:gd name="connsiteX6" fmla="*/ 209550 w 216694"/>
                <a:gd name="connsiteY6" fmla="*/ 328613 h 419100"/>
                <a:gd name="connsiteX7" fmla="*/ 207169 w 216694"/>
                <a:gd name="connsiteY7" fmla="*/ 304800 h 419100"/>
                <a:gd name="connsiteX8" fmla="*/ 197644 w 216694"/>
                <a:gd name="connsiteY8" fmla="*/ 188119 h 419100"/>
                <a:gd name="connsiteX9" fmla="*/ 209550 w 216694"/>
                <a:gd name="connsiteY9" fmla="*/ 54769 h 419100"/>
                <a:gd name="connsiteX10" fmla="*/ 216694 w 216694"/>
                <a:gd name="connsiteY10" fmla="*/ 0 h 419100"/>
                <a:gd name="connsiteX11" fmla="*/ 161925 w 216694"/>
                <a:gd name="connsiteY11" fmla="*/ 104775 h 419100"/>
                <a:gd name="connsiteX12" fmla="*/ 142875 w 216694"/>
                <a:gd name="connsiteY12" fmla="*/ 183357 h 419100"/>
                <a:gd name="connsiteX13" fmla="*/ 123825 w 216694"/>
                <a:gd name="connsiteY13" fmla="*/ 240507 h 419100"/>
                <a:gd name="connsiteX14" fmla="*/ 109538 w 216694"/>
                <a:gd name="connsiteY14" fmla="*/ 273844 h 419100"/>
                <a:gd name="connsiteX15" fmla="*/ 95250 w 216694"/>
                <a:gd name="connsiteY15" fmla="*/ 292894 h 419100"/>
                <a:gd name="connsiteX16" fmla="*/ 66675 w 216694"/>
                <a:gd name="connsiteY16" fmla="*/ 264319 h 419100"/>
                <a:gd name="connsiteX17" fmla="*/ 0 w 216694"/>
                <a:gd name="connsiteY17" fmla="*/ 92869 h 419100"/>
                <a:gd name="connsiteX0" fmla="*/ 395 w 217089"/>
                <a:gd name="connsiteY0" fmla="*/ 92869 h 419100"/>
                <a:gd name="connsiteX1" fmla="*/ 40876 w 217089"/>
                <a:gd name="connsiteY1" fmla="*/ 259557 h 419100"/>
                <a:gd name="connsiteX2" fmla="*/ 71833 w 217089"/>
                <a:gd name="connsiteY2" fmla="*/ 326232 h 419100"/>
                <a:gd name="connsiteX3" fmla="*/ 114695 w 217089"/>
                <a:gd name="connsiteY3" fmla="*/ 400050 h 419100"/>
                <a:gd name="connsiteX4" fmla="*/ 178989 w 217089"/>
                <a:gd name="connsiteY4" fmla="*/ 419100 h 419100"/>
                <a:gd name="connsiteX5" fmla="*/ 193276 w 217089"/>
                <a:gd name="connsiteY5" fmla="*/ 402432 h 419100"/>
                <a:gd name="connsiteX6" fmla="*/ 209945 w 217089"/>
                <a:gd name="connsiteY6" fmla="*/ 328613 h 419100"/>
                <a:gd name="connsiteX7" fmla="*/ 207564 w 217089"/>
                <a:gd name="connsiteY7" fmla="*/ 304800 h 419100"/>
                <a:gd name="connsiteX8" fmla="*/ 198039 w 217089"/>
                <a:gd name="connsiteY8" fmla="*/ 188119 h 419100"/>
                <a:gd name="connsiteX9" fmla="*/ 209945 w 217089"/>
                <a:gd name="connsiteY9" fmla="*/ 54769 h 419100"/>
                <a:gd name="connsiteX10" fmla="*/ 217089 w 217089"/>
                <a:gd name="connsiteY10" fmla="*/ 0 h 419100"/>
                <a:gd name="connsiteX11" fmla="*/ 162320 w 217089"/>
                <a:gd name="connsiteY11" fmla="*/ 104775 h 419100"/>
                <a:gd name="connsiteX12" fmla="*/ 143270 w 217089"/>
                <a:gd name="connsiteY12" fmla="*/ 183357 h 419100"/>
                <a:gd name="connsiteX13" fmla="*/ 124220 w 217089"/>
                <a:gd name="connsiteY13" fmla="*/ 240507 h 419100"/>
                <a:gd name="connsiteX14" fmla="*/ 109933 w 217089"/>
                <a:gd name="connsiteY14" fmla="*/ 273844 h 419100"/>
                <a:gd name="connsiteX15" fmla="*/ 95645 w 217089"/>
                <a:gd name="connsiteY15" fmla="*/ 292894 h 419100"/>
                <a:gd name="connsiteX16" fmla="*/ 67070 w 217089"/>
                <a:gd name="connsiteY16" fmla="*/ 264319 h 419100"/>
                <a:gd name="connsiteX17" fmla="*/ 395 w 217089"/>
                <a:gd name="connsiteY17" fmla="*/ 92869 h 419100"/>
                <a:gd name="connsiteX0" fmla="*/ 395 w 217089"/>
                <a:gd name="connsiteY0" fmla="*/ 92869 h 419100"/>
                <a:gd name="connsiteX1" fmla="*/ 40876 w 217089"/>
                <a:gd name="connsiteY1" fmla="*/ 259557 h 419100"/>
                <a:gd name="connsiteX2" fmla="*/ 71833 w 217089"/>
                <a:gd name="connsiteY2" fmla="*/ 326232 h 419100"/>
                <a:gd name="connsiteX3" fmla="*/ 114695 w 217089"/>
                <a:gd name="connsiteY3" fmla="*/ 400050 h 419100"/>
                <a:gd name="connsiteX4" fmla="*/ 178989 w 217089"/>
                <a:gd name="connsiteY4" fmla="*/ 419100 h 419100"/>
                <a:gd name="connsiteX5" fmla="*/ 193276 w 217089"/>
                <a:gd name="connsiteY5" fmla="*/ 402432 h 419100"/>
                <a:gd name="connsiteX6" fmla="*/ 209945 w 217089"/>
                <a:gd name="connsiteY6" fmla="*/ 328613 h 419100"/>
                <a:gd name="connsiteX7" fmla="*/ 207564 w 217089"/>
                <a:gd name="connsiteY7" fmla="*/ 304800 h 419100"/>
                <a:gd name="connsiteX8" fmla="*/ 198039 w 217089"/>
                <a:gd name="connsiteY8" fmla="*/ 188119 h 419100"/>
                <a:gd name="connsiteX9" fmla="*/ 209945 w 217089"/>
                <a:gd name="connsiteY9" fmla="*/ 54769 h 419100"/>
                <a:gd name="connsiteX10" fmla="*/ 217089 w 217089"/>
                <a:gd name="connsiteY10" fmla="*/ 0 h 419100"/>
                <a:gd name="connsiteX11" fmla="*/ 162320 w 217089"/>
                <a:gd name="connsiteY11" fmla="*/ 104775 h 419100"/>
                <a:gd name="connsiteX12" fmla="*/ 143270 w 217089"/>
                <a:gd name="connsiteY12" fmla="*/ 183357 h 419100"/>
                <a:gd name="connsiteX13" fmla="*/ 124220 w 217089"/>
                <a:gd name="connsiteY13" fmla="*/ 240507 h 419100"/>
                <a:gd name="connsiteX14" fmla="*/ 109933 w 217089"/>
                <a:gd name="connsiteY14" fmla="*/ 273844 h 419100"/>
                <a:gd name="connsiteX15" fmla="*/ 95645 w 217089"/>
                <a:gd name="connsiteY15" fmla="*/ 292894 h 419100"/>
                <a:gd name="connsiteX16" fmla="*/ 67070 w 217089"/>
                <a:gd name="connsiteY16" fmla="*/ 264319 h 419100"/>
                <a:gd name="connsiteX17" fmla="*/ 395 w 217089"/>
                <a:gd name="connsiteY17" fmla="*/ 92869 h 419100"/>
                <a:gd name="connsiteX0" fmla="*/ 395 w 217089"/>
                <a:gd name="connsiteY0" fmla="*/ 92869 h 419461"/>
                <a:gd name="connsiteX1" fmla="*/ 40876 w 217089"/>
                <a:gd name="connsiteY1" fmla="*/ 259557 h 419461"/>
                <a:gd name="connsiteX2" fmla="*/ 71833 w 217089"/>
                <a:gd name="connsiteY2" fmla="*/ 326232 h 419461"/>
                <a:gd name="connsiteX3" fmla="*/ 114695 w 217089"/>
                <a:gd name="connsiteY3" fmla="*/ 400050 h 419461"/>
                <a:gd name="connsiteX4" fmla="*/ 178989 w 217089"/>
                <a:gd name="connsiteY4" fmla="*/ 419100 h 419461"/>
                <a:gd name="connsiteX5" fmla="*/ 193276 w 217089"/>
                <a:gd name="connsiteY5" fmla="*/ 402432 h 419461"/>
                <a:gd name="connsiteX6" fmla="*/ 209945 w 217089"/>
                <a:gd name="connsiteY6" fmla="*/ 328613 h 419461"/>
                <a:gd name="connsiteX7" fmla="*/ 207564 w 217089"/>
                <a:gd name="connsiteY7" fmla="*/ 304800 h 419461"/>
                <a:gd name="connsiteX8" fmla="*/ 198039 w 217089"/>
                <a:gd name="connsiteY8" fmla="*/ 188119 h 419461"/>
                <a:gd name="connsiteX9" fmla="*/ 209945 w 217089"/>
                <a:gd name="connsiteY9" fmla="*/ 54769 h 419461"/>
                <a:gd name="connsiteX10" fmla="*/ 217089 w 217089"/>
                <a:gd name="connsiteY10" fmla="*/ 0 h 419461"/>
                <a:gd name="connsiteX11" fmla="*/ 162320 w 217089"/>
                <a:gd name="connsiteY11" fmla="*/ 104775 h 419461"/>
                <a:gd name="connsiteX12" fmla="*/ 143270 w 217089"/>
                <a:gd name="connsiteY12" fmla="*/ 183357 h 419461"/>
                <a:gd name="connsiteX13" fmla="*/ 124220 w 217089"/>
                <a:gd name="connsiteY13" fmla="*/ 240507 h 419461"/>
                <a:gd name="connsiteX14" fmla="*/ 109933 w 217089"/>
                <a:gd name="connsiteY14" fmla="*/ 273844 h 419461"/>
                <a:gd name="connsiteX15" fmla="*/ 95645 w 217089"/>
                <a:gd name="connsiteY15" fmla="*/ 292894 h 419461"/>
                <a:gd name="connsiteX16" fmla="*/ 67070 w 217089"/>
                <a:gd name="connsiteY16" fmla="*/ 264319 h 419461"/>
                <a:gd name="connsiteX17" fmla="*/ 395 w 217089"/>
                <a:gd name="connsiteY17" fmla="*/ 92869 h 419461"/>
                <a:gd name="connsiteX0" fmla="*/ 395 w 217089"/>
                <a:gd name="connsiteY0" fmla="*/ 92869 h 420738"/>
                <a:gd name="connsiteX1" fmla="*/ 40876 w 217089"/>
                <a:gd name="connsiteY1" fmla="*/ 259557 h 420738"/>
                <a:gd name="connsiteX2" fmla="*/ 71833 w 217089"/>
                <a:gd name="connsiteY2" fmla="*/ 326232 h 420738"/>
                <a:gd name="connsiteX3" fmla="*/ 114695 w 217089"/>
                <a:gd name="connsiteY3" fmla="*/ 400050 h 420738"/>
                <a:gd name="connsiteX4" fmla="*/ 178989 w 217089"/>
                <a:gd name="connsiteY4" fmla="*/ 419100 h 420738"/>
                <a:gd name="connsiteX5" fmla="*/ 193276 w 217089"/>
                <a:gd name="connsiteY5" fmla="*/ 402432 h 420738"/>
                <a:gd name="connsiteX6" fmla="*/ 209945 w 217089"/>
                <a:gd name="connsiteY6" fmla="*/ 328613 h 420738"/>
                <a:gd name="connsiteX7" fmla="*/ 207564 w 217089"/>
                <a:gd name="connsiteY7" fmla="*/ 304800 h 420738"/>
                <a:gd name="connsiteX8" fmla="*/ 198039 w 217089"/>
                <a:gd name="connsiteY8" fmla="*/ 188119 h 420738"/>
                <a:gd name="connsiteX9" fmla="*/ 209945 w 217089"/>
                <a:gd name="connsiteY9" fmla="*/ 54769 h 420738"/>
                <a:gd name="connsiteX10" fmla="*/ 217089 w 217089"/>
                <a:gd name="connsiteY10" fmla="*/ 0 h 420738"/>
                <a:gd name="connsiteX11" fmla="*/ 162320 w 217089"/>
                <a:gd name="connsiteY11" fmla="*/ 104775 h 420738"/>
                <a:gd name="connsiteX12" fmla="*/ 143270 w 217089"/>
                <a:gd name="connsiteY12" fmla="*/ 183357 h 420738"/>
                <a:gd name="connsiteX13" fmla="*/ 124220 w 217089"/>
                <a:gd name="connsiteY13" fmla="*/ 240507 h 420738"/>
                <a:gd name="connsiteX14" fmla="*/ 109933 w 217089"/>
                <a:gd name="connsiteY14" fmla="*/ 273844 h 420738"/>
                <a:gd name="connsiteX15" fmla="*/ 95645 w 217089"/>
                <a:gd name="connsiteY15" fmla="*/ 292894 h 420738"/>
                <a:gd name="connsiteX16" fmla="*/ 67070 w 217089"/>
                <a:gd name="connsiteY16" fmla="*/ 264319 h 420738"/>
                <a:gd name="connsiteX17" fmla="*/ 395 w 217089"/>
                <a:gd name="connsiteY17" fmla="*/ 92869 h 420738"/>
                <a:gd name="connsiteX0" fmla="*/ 395 w 217089"/>
                <a:gd name="connsiteY0" fmla="*/ 92869 h 420004"/>
                <a:gd name="connsiteX1" fmla="*/ 40876 w 217089"/>
                <a:gd name="connsiteY1" fmla="*/ 259557 h 420004"/>
                <a:gd name="connsiteX2" fmla="*/ 71833 w 217089"/>
                <a:gd name="connsiteY2" fmla="*/ 326232 h 420004"/>
                <a:gd name="connsiteX3" fmla="*/ 114695 w 217089"/>
                <a:gd name="connsiteY3" fmla="*/ 400050 h 420004"/>
                <a:gd name="connsiteX4" fmla="*/ 178989 w 217089"/>
                <a:gd name="connsiteY4" fmla="*/ 419100 h 420004"/>
                <a:gd name="connsiteX5" fmla="*/ 207564 w 217089"/>
                <a:gd name="connsiteY5" fmla="*/ 378620 h 420004"/>
                <a:gd name="connsiteX6" fmla="*/ 209945 w 217089"/>
                <a:gd name="connsiteY6" fmla="*/ 328613 h 420004"/>
                <a:gd name="connsiteX7" fmla="*/ 207564 w 217089"/>
                <a:gd name="connsiteY7" fmla="*/ 304800 h 420004"/>
                <a:gd name="connsiteX8" fmla="*/ 198039 w 217089"/>
                <a:gd name="connsiteY8" fmla="*/ 188119 h 420004"/>
                <a:gd name="connsiteX9" fmla="*/ 209945 w 217089"/>
                <a:gd name="connsiteY9" fmla="*/ 54769 h 420004"/>
                <a:gd name="connsiteX10" fmla="*/ 217089 w 217089"/>
                <a:gd name="connsiteY10" fmla="*/ 0 h 420004"/>
                <a:gd name="connsiteX11" fmla="*/ 162320 w 217089"/>
                <a:gd name="connsiteY11" fmla="*/ 104775 h 420004"/>
                <a:gd name="connsiteX12" fmla="*/ 143270 w 217089"/>
                <a:gd name="connsiteY12" fmla="*/ 183357 h 420004"/>
                <a:gd name="connsiteX13" fmla="*/ 124220 w 217089"/>
                <a:gd name="connsiteY13" fmla="*/ 240507 h 420004"/>
                <a:gd name="connsiteX14" fmla="*/ 109933 w 217089"/>
                <a:gd name="connsiteY14" fmla="*/ 273844 h 420004"/>
                <a:gd name="connsiteX15" fmla="*/ 95645 w 217089"/>
                <a:gd name="connsiteY15" fmla="*/ 292894 h 420004"/>
                <a:gd name="connsiteX16" fmla="*/ 67070 w 217089"/>
                <a:gd name="connsiteY16" fmla="*/ 264319 h 420004"/>
                <a:gd name="connsiteX17" fmla="*/ 395 w 217089"/>
                <a:gd name="connsiteY17" fmla="*/ 92869 h 420004"/>
                <a:gd name="connsiteX0" fmla="*/ 395 w 217089"/>
                <a:gd name="connsiteY0" fmla="*/ 92869 h 420004"/>
                <a:gd name="connsiteX1" fmla="*/ 40876 w 217089"/>
                <a:gd name="connsiteY1" fmla="*/ 259557 h 420004"/>
                <a:gd name="connsiteX2" fmla="*/ 71833 w 217089"/>
                <a:gd name="connsiteY2" fmla="*/ 326232 h 420004"/>
                <a:gd name="connsiteX3" fmla="*/ 114695 w 217089"/>
                <a:gd name="connsiteY3" fmla="*/ 400050 h 420004"/>
                <a:gd name="connsiteX4" fmla="*/ 178989 w 217089"/>
                <a:gd name="connsiteY4" fmla="*/ 419100 h 420004"/>
                <a:gd name="connsiteX5" fmla="*/ 207564 w 217089"/>
                <a:gd name="connsiteY5" fmla="*/ 378620 h 420004"/>
                <a:gd name="connsiteX6" fmla="*/ 209945 w 217089"/>
                <a:gd name="connsiteY6" fmla="*/ 328613 h 420004"/>
                <a:gd name="connsiteX7" fmla="*/ 207564 w 217089"/>
                <a:gd name="connsiteY7" fmla="*/ 304800 h 420004"/>
                <a:gd name="connsiteX8" fmla="*/ 198039 w 217089"/>
                <a:gd name="connsiteY8" fmla="*/ 188119 h 420004"/>
                <a:gd name="connsiteX9" fmla="*/ 209945 w 217089"/>
                <a:gd name="connsiteY9" fmla="*/ 54769 h 420004"/>
                <a:gd name="connsiteX10" fmla="*/ 217089 w 217089"/>
                <a:gd name="connsiteY10" fmla="*/ 0 h 420004"/>
                <a:gd name="connsiteX11" fmla="*/ 162320 w 217089"/>
                <a:gd name="connsiteY11" fmla="*/ 104775 h 420004"/>
                <a:gd name="connsiteX12" fmla="*/ 143270 w 217089"/>
                <a:gd name="connsiteY12" fmla="*/ 183357 h 420004"/>
                <a:gd name="connsiteX13" fmla="*/ 124220 w 217089"/>
                <a:gd name="connsiteY13" fmla="*/ 240507 h 420004"/>
                <a:gd name="connsiteX14" fmla="*/ 109933 w 217089"/>
                <a:gd name="connsiteY14" fmla="*/ 273844 h 420004"/>
                <a:gd name="connsiteX15" fmla="*/ 95645 w 217089"/>
                <a:gd name="connsiteY15" fmla="*/ 292894 h 420004"/>
                <a:gd name="connsiteX16" fmla="*/ 67070 w 217089"/>
                <a:gd name="connsiteY16" fmla="*/ 264319 h 420004"/>
                <a:gd name="connsiteX17" fmla="*/ 395 w 217089"/>
                <a:gd name="connsiteY17" fmla="*/ 92869 h 420004"/>
                <a:gd name="connsiteX0" fmla="*/ 395 w 217089"/>
                <a:gd name="connsiteY0" fmla="*/ 92869 h 420004"/>
                <a:gd name="connsiteX1" fmla="*/ 40876 w 217089"/>
                <a:gd name="connsiteY1" fmla="*/ 259557 h 420004"/>
                <a:gd name="connsiteX2" fmla="*/ 71833 w 217089"/>
                <a:gd name="connsiteY2" fmla="*/ 326232 h 420004"/>
                <a:gd name="connsiteX3" fmla="*/ 114695 w 217089"/>
                <a:gd name="connsiteY3" fmla="*/ 400050 h 420004"/>
                <a:gd name="connsiteX4" fmla="*/ 178989 w 217089"/>
                <a:gd name="connsiteY4" fmla="*/ 419100 h 420004"/>
                <a:gd name="connsiteX5" fmla="*/ 207564 w 217089"/>
                <a:gd name="connsiteY5" fmla="*/ 378620 h 420004"/>
                <a:gd name="connsiteX6" fmla="*/ 209945 w 217089"/>
                <a:gd name="connsiteY6" fmla="*/ 328613 h 420004"/>
                <a:gd name="connsiteX7" fmla="*/ 207564 w 217089"/>
                <a:gd name="connsiteY7" fmla="*/ 304800 h 420004"/>
                <a:gd name="connsiteX8" fmla="*/ 198039 w 217089"/>
                <a:gd name="connsiteY8" fmla="*/ 188119 h 420004"/>
                <a:gd name="connsiteX9" fmla="*/ 209945 w 217089"/>
                <a:gd name="connsiteY9" fmla="*/ 54769 h 420004"/>
                <a:gd name="connsiteX10" fmla="*/ 217089 w 217089"/>
                <a:gd name="connsiteY10" fmla="*/ 0 h 420004"/>
                <a:gd name="connsiteX11" fmla="*/ 162320 w 217089"/>
                <a:gd name="connsiteY11" fmla="*/ 104775 h 420004"/>
                <a:gd name="connsiteX12" fmla="*/ 143270 w 217089"/>
                <a:gd name="connsiteY12" fmla="*/ 183357 h 420004"/>
                <a:gd name="connsiteX13" fmla="*/ 124220 w 217089"/>
                <a:gd name="connsiteY13" fmla="*/ 240507 h 420004"/>
                <a:gd name="connsiteX14" fmla="*/ 109933 w 217089"/>
                <a:gd name="connsiteY14" fmla="*/ 273844 h 420004"/>
                <a:gd name="connsiteX15" fmla="*/ 95645 w 217089"/>
                <a:gd name="connsiteY15" fmla="*/ 292894 h 420004"/>
                <a:gd name="connsiteX16" fmla="*/ 67070 w 217089"/>
                <a:gd name="connsiteY16" fmla="*/ 264319 h 420004"/>
                <a:gd name="connsiteX17" fmla="*/ 395 w 217089"/>
                <a:gd name="connsiteY17" fmla="*/ 92869 h 420004"/>
                <a:gd name="connsiteX0" fmla="*/ 395 w 217089"/>
                <a:gd name="connsiteY0" fmla="*/ 92869 h 420004"/>
                <a:gd name="connsiteX1" fmla="*/ 40876 w 217089"/>
                <a:gd name="connsiteY1" fmla="*/ 259557 h 420004"/>
                <a:gd name="connsiteX2" fmla="*/ 71833 w 217089"/>
                <a:gd name="connsiteY2" fmla="*/ 326232 h 420004"/>
                <a:gd name="connsiteX3" fmla="*/ 114695 w 217089"/>
                <a:gd name="connsiteY3" fmla="*/ 400050 h 420004"/>
                <a:gd name="connsiteX4" fmla="*/ 178989 w 217089"/>
                <a:gd name="connsiteY4" fmla="*/ 419100 h 420004"/>
                <a:gd name="connsiteX5" fmla="*/ 207564 w 217089"/>
                <a:gd name="connsiteY5" fmla="*/ 378620 h 420004"/>
                <a:gd name="connsiteX6" fmla="*/ 209945 w 217089"/>
                <a:gd name="connsiteY6" fmla="*/ 328613 h 420004"/>
                <a:gd name="connsiteX7" fmla="*/ 207564 w 217089"/>
                <a:gd name="connsiteY7" fmla="*/ 257175 h 420004"/>
                <a:gd name="connsiteX8" fmla="*/ 198039 w 217089"/>
                <a:gd name="connsiteY8" fmla="*/ 188119 h 420004"/>
                <a:gd name="connsiteX9" fmla="*/ 209945 w 217089"/>
                <a:gd name="connsiteY9" fmla="*/ 54769 h 420004"/>
                <a:gd name="connsiteX10" fmla="*/ 217089 w 217089"/>
                <a:gd name="connsiteY10" fmla="*/ 0 h 420004"/>
                <a:gd name="connsiteX11" fmla="*/ 162320 w 217089"/>
                <a:gd name="connsiteY11" fmla="*/ 104775 h 420004"/>
                <a:gd name="connsiteX12" fmla="*/ 143270 w 217089"/>
                <a:gd name="connsiteY12" fmla="*/ 183357 h 420004"/>
                <a:gd name="connsiteX13" fmla="*/ 124220 w 217089"/>
                <a:gd name="connsiteY13" fmla="*/ 240507 h 420004"/>
                <a:gd name="connsiteX14" fmla="*/ 109933 w 217089"/>
                <a:gd name="connsiteY14" fmla="*/ 273844 h 420004"/>
                <a:gd name="connsiteX15" fmla="*/ 95645 w 217089"/>
                <a:gd name="connsiteY15" fmla="*/ 292894 h 420004"/>
                <a:gd name="connsiteX16" fmla="*/ 67070 w 217089"/>
                <a:gd name="connsiteY16" fmla="*/ 264319 h 420004"/>
                <a:gd name="connsiteX17" fmla="*/ 395 w 217089"/>
                <a:gd name="connsiteY17" fmla="*/ 92869 h 420004"/>
                <a:gd name="connsiteX0" fmla="*/ 395 w 217089"/>
                <a:gd name="connsiteY0" fmla="*/ 92869 h 420004"/>
                <a:gd name="connsiteX1" fmla="*/ 40876 w 217089"/>
                <a:gd name="connsiteY1" fmla="*/ 259557 h 420004"/>
                <a:gd name="connsiteX2" fmla="*/ 71833 w 217089"/>
                <a:gd name="connsiteY2" fmla="*/ 326232 h 420004"/>
                <a:gd name="connsiteX3" fmla="*/ 114695 w 217089"/>
                <a:gd name="connsiteY3" fmla="*/ 400050 h 420004"/>
                <a:gd name="connsiteX4" fmla="*/ 178989 w 217089"/>
                <a:gd name="connsiteY4" fmla="*/ 419100 h 420004"/>
                <a:gd name="connsiteX5" fmla="*/ 207564 w 217089"/>
                <a:gd name="connsiteY5" fmla="*/ 378620 h 420004"/>
                <a:gd name="connsiteX6" fmla="*/ 209945 w 217089"/>
                <a:gd name="connsiteY6" fmla="*/ 328613 h 420004"/>
                <a:gd name="connsiteX7" fmla="*/ 207564 w 217089"/>
                <a:gd name="connsiteY7" fmla="*/ 257175 h 420004"/>
                <a:gd name="connsiteX8" fmla="*/ 198039 w 217089"/>
                <a:gd name="connsiteY8" fmla="*/ 188119 h 420004"/>
                <a:gd name="connsiteX9" fmla="*/ 209945 w 217089"/>
                <a:gd name="connsiteY9" fmla="*/ 54769 h 420004"/>
                <a:gd name="connsiteX10" fmla="*/ 217089 w 217089"/>
                <a:gd name="connsiteY10" fmla="*/ 0 h 420004"/>
                <a:gd name="connsiteX11" fmla="*/ 162320 w 217089"/>
                <a:gd name="connsiteY11" fmla="*/ 104775 h 420004"/>
                <a:gd name="connsiteX12" fmla="*/ 143270 w 217089"/>
                <a:gd name="connsiteY12" fmla="*/ 183357 h 420004"/>
                <a:gd name="connsiteX13" fmla="*/ 124220 w 217089"/>
                <a:gd name="connsiteY13" fmla="*/ 240507 h 420004"/>
                <a:gd name="connsiteX14" fmla="*/ 109933 w 217089"/>
                <a:gd name="connsiteY14" fmla="*/ 273844 h 420004"/>
                <a:gd name="connsiteX15" fmla="*/ 95645 w 217089"/>
                <a:gd name="connsiteY15" fmla="*/ 292894 h 420004"/>
                <a:gd name="connsiteX16" fmla="*/ 67070 w 217089"/>
                <a:gd name="connsiteY16" fmla="*/ 264319 h 420004"/>
                <a:gd name="connsiteX17" fmla="*/ 395 w 217089"/>
                <a:gd name="connsiteY17" fmla="*/ 92869 h 420004"/>
                <a:gd name="connsiteX0" fmla="*/ 395 w 217089"/>
                <a:gd name="connsiteY0" fmla="*/ 92869 h 420004"/>
                <a:gd name="connsiteX1" fmla="*/ 40876 w 217089"/>
                <a:gd name="connsiteY1" fmla="*/ 259557 h 420004"/>
                <a:gd name="connsiteX2" fmla="*/ 71833 w 217089"/>
                <a:gd name="connsiteY2" fmla="*/ 326232 h 420004"/>
                <a:gd name="connsiteX3" fmla="*/ 114695 w 217089"/>
                <a:gd name="connsiteY3" fmla="*/ 400050 h 420004"/>
                <a:gd name="connsiteX4" fmla="*/ 178989 w 217089"/>
                <a:gd name="connsiteY4" fmla="*/ 419100 h 420004"/>
                <a:gd name="connsiteX5" fmla="*/ 207564 w 217089"/>
                <a:gd name="connsiteY5" fmla="*/ 378620 h 420004"/>
                <a:gd name="connsiteX6" fmla="*/ 209945 w 217089"/>
                <a:gd name="connsiteY6" fmla="*/ 328613 h 420004"/>
                <a:gd name="connsiteX7" fmla="*/ 207564 w 217089"/>
                <a:gd name="connsiteY7" fmla="*/ 257175 h 420004"/>
                <a:gd name="connsiteX8" fmla="*/ 198039 w 217089"/>
                <a:gd name="connsiteY8" fmla="*/ 188119 h 420004"/>
                <a:gd name="connsiteX9" fmla="*/ 209945 w 217089"/>
                <a:gd name="connsiteY9" fmla="*/ 54769 h 420004"/>
                <a:gd name="connsiteX10" fmla="*/ 217089 w 217089"/>
                <a:gd name="connsiteY10" fmla="*/ 0 h 420004"/>
                <a:gd name="connsiteX11" fmla="*/ 162320 w 217089"/>
                <a:gd name="connsiteY11" fmla="*/ 104775 h 420004"/>
                <a:gd name="connsiteX12" fmla="*/ 143270 w 217089"/>
                <a:gd name="connsiteY12" fmla="*/ 183357 h 420004"/>
                <a:gd name="connsiteX13" fmla="*/ 124220 w 217089"/>
                <a:gd name="connsiteY13" fmla="*/ 240507 h 420004"/>
                <a:gd name="connsiteX14" fmla="*/ 109933 w 217089"/>
                <a:gd name="connsiteY14" fmla="*/ 273844 h 420004"/>
                <a:gd name="connsiteX15" fmla="*/ 95645 w 217089"/>
                <a:gd name="connsiteY15" fmla="*/ 292894 h 420004"/>
                <a:gd name="connsiteX16" fmla="*/ 67070 w 217089"/>
                <a:gd name="connsiteY16" fmla="*/ 264319 h 420004"/>
                <a:gd name="connsiteX17" fmla="*/ 395 w 217089"/>
                <a:gd name="connsiteY17" fmla="*/ 92869 h 420004"/>
                <a:gd name="connsiteX0" fmla="*/ 392 w 217086"/>
                <a:gd name="connsiteY0" fmla="*/ 92869 h 419816"/>
                <a:gd name="connsiteX1" fmla="*/ 40873 w 217086"/>
                <a:gd name="connsiteY1" fmla="*/ 259557 h 419816"/>
                <a:gd name="connsiteX2" fmla="*/ 69449 w 217086"/>
                <a:gd name="connsiteY2" fmla="*/ 345282 h 419816"/>
                <a:gd name="connsiteX3" fmla="*/ 114692 w 217086"/>
                <a:gd name="connsiteY3" fmla="*/ 400050 h 419816"/>
                <a:gd name="connsiteX4" fmla="*/ 178986 w 217086"/>
                <a:gd name="connsiteY4" fmla="*/ 419100 h 419816"/>
                <a:gd name="connsiteX5" fmla="*/ 207561 w 217086"/>
                <a:gd name="connsiteY5" fmla="*/ 378620 h 419816"/>
                <a:gd name="connsiteX6" fmla="*/ 209942 w 217086"/>
                <a:gd name="connsiteY6" fmla="*/ 328613 h 419816"/>
                <a:gd name="connsiteX7" fmla="*/ 207561 w 217086"/>
                <a:gd name="connsiteY7" fmla="*/ 257175 h 419816"/>
                <a:gd name="connsiteX8" fmla="*/ 198036 w 217086"/>
                <a:gd name="connsiteY8" fmla="*/ 188119 h 419816"/>
                <a:gd name="connsiteX9" fmla="*/ 209942 w 217086"/>
                <a:gd name="connsiteY9" fmla="*/ 54769 h 419816"/>
                <a:gd name="connsiteX10" fmla="*/ 217086 w 217086"/>
                <a:gd name="connsiteY10" fmla="*/ 0 h 419816"/>
                <a:gd name="connsiteX11" fmla="*/ 162317 w 217086"/>
                <a:gd name="connsiteY11" fmla="*/ 104775 h 419816"/>
                <a:gd name="connsiteX12" fmla="*/ 143267 w 217086"/>
                <a:gd name="connsiteY12" fmla="*/ 183357 h 419816"/>
                <a:gd name="connsiteX13" fmla="*/ 124217 w 217086"/>
                <a:gd name="connsiteY13" fmla="*/ 240507 h 419816"/>
                <a:gd name="connsiteX14" fmla="*/ 109930 w 217086"/>
                <a:gd name="connsiteY14" fmla="*/ 273844 h 419816"/>
                <a:gd name="connsiteX15" fmla="*/ 95642 w 217086"/>
                <a:gd name="connsiteY15" fmla="*/ 292894 h 419816"/>
                <a:gd name="connsiteX16" fmla="*/ 67067 w 217086"/>
                <a:gd name="connsiteY16" fmla="*/ 264319 h 419816"/>
                <a:gd name="connsiteX17" fmla="*/ 392 w 217086"/>
                <a:gd name="connsiteY17" fmla="*/ 92869 h 419816"/>
                <a:gd name="connsiteX0" fmla="*/ 392 w 217086"/>
                <a:gd name="connsiteY0" fmla="*/ 92869 h 419816"/>
                <a:gd name="connsiteX1" fmla="*/ 40873 w 217086"/>
                <a:gd name="connsiteY1" fmla="*/ 259557 h 419816"/>
                <a:gd name="connsiteX2" fmla="*/ 69449 w 217086"/>
                <a:gd name="connsiteY2" fmla="*/ 345282 h 419816"/>
                <a:gd name="connsiteX3" fmla="*/ 114692 w 217086"/>
                <a:gd name="connsiteY3" fmla="*/ 400050 h 419816"/>
                <a:gd name="connsiteX4" fmla="*/ 178986 w 217086"/>
                <a:gd name="connsiteY4" fmla="*/ 419100 h 419816"/>
                <a:gd name="connsiteX5" fmla="*/ 207561 w 217086"/>
                <a:gd name="connsiteY5" fmla="*/ 378620 h 419816"/>
                <a:gd name="connsiteX6" fmla="*/ 209942 w 217086"/>
                <a:gd name="connsiteY6" fmla="*/ 328613 h 419816"/>
                <a:gd name="connsiteX7" fmla="*/ 207561 w 217086"/>
                <a:gd name="connsiteY7" fmla="*/ 257175 h 419816"/>
                <a:gd name="connsiteX8" fmla="*/ 198036 w 217086"/>
                <a:gd name="connsiteY8" fmla="*/ 188119 h 419816"/>
                <a:gd name="connsiteX9" fmla="*/ 209942 w 217086"/>
                <a:gd name="connsiteY9" fmla="*/ 54769 h 419816"/>
                <a:gd name="connsiteX10" fmla="*/ 217086 w 217086"/>
                <a:gd name="connsiteY10" fmla="*/ 0 h 419816"/>
                <a:gd name="connsiteX11" fmla="*/ 162317 w 217086"/>
                <a:gd name="connsiteY11" fmla="*/ 104775 h 419816"/>
                <a:gd name="connsiteX12" fmla="*/ 143267 w 217086"/>
                <a:gd name="connsiteY12" fmla="*/ 183357 h 419816"/>
                <a:gd name="connsiteX13" fmla="*/ 124217 w 217086"/>
                <a:gd name="connsiteY13" fmla="*/ 240507 h 419816"/>
                <a:gd name="connsiteX14" fmla="*/ 109930 w 217086"/>
                <a:gd name="connsiteY14" fmla="*/ 273844 h 419816"/>
                <a:gd name="connsiteX15" fmla="*/ 95642 w 217086"/>
                <a:gd name="connsiteY15" fmla="*/ 292894 h 419816"/>
                <a:gd name="connsiteX16" fmla="*/ 67067 w 217086"/>
                <a:gd name="connsiteY16" fmla="*/ 264319 h 419816"/>
                <a:gd name="connsiteX17" fmla="*/ 392 w 217086"/>
                <a:gd name="connsiteY17" fmla="*/ 92869 h 419816"/>
                <a:gd name="connsiteX0" fmla="*/ 392 w 217086"/>
                <a:gd name="connsiteY0" fmla="*/ 92869 h 419816"/>
                <a:gd name="connsiteX1" fmla="*/ 40873 w 217086"/>
                <a:gd name="connsiteY1" fmla="*/ 259557 h 419816"/>
                <a:gd name="connsiteX2" fmla="*/ 69449 w 217086"/>
                <a:gd name="connsiteY2" fmla="*/ 345282 h 419816"/>
                <a:gd name="connsiteX3" fmla="*/ 114692 w 217086"/>
                <a:gd name="connsiteY3" fmla="*/ 400050 h 419816"/>
                <a:gd name="connsiteX4" fmla="*/ 178986 w 217086"/>
                <a:gd name="connsiteY4" fmla="*/ 419100 h 419816"/>
                <a:gd name="connsiteX5" fmla="*/ 207561 w 217086"/>
                <a:gd name="connsiteY5" fmla="*/ 378620 h 419816"/>
                <a:gd name="connsiteX6" fmla="*/ 209942 w 217086"/>
                <a:gd name="connsiteY6" fmla="*/ 328613 h 419816"/>
                <a:gd name="connsiteX7" fmla="*/ 207561 w 217086"/>
                <a:gd name="connsiteY7" fmla="*/ 257175 h 419816"/>
                <a:gd name="connsiteX8" fmla="*/ 198036 w 217086"/>
                <a:gd name="connsiteY8" fmla="*/ 188119 h 419816"/>
                <a:gd name="connsiteX9" fmla="*/ 209942 w 217086"/>
                <a:gd name="connsiteY9" fmla="*/ 54769 h 419816"/>
                <a:gd name="connsiteX10" fmla="*/ 217086 w 217086"/>
                <a:gd name="connsiteY10" fmla="*/ 0 h 419816"/>
                <a:gd name="connsiteX11" fmla="*/ 162317 w 217086"/>
                <a:gd name="connsiteY11" fmla="*/ 104775 h 419816"/>
                <a:gd name="connsiteX12" fmla="*/ 143267 w 217086"/>
                <a:gd name="connsiteY12" fmla="*/ 183357 h 419816"/>
                <a:gd name="connsiteX13" fmla="*/ 124217 w 217086"/>
                <a:gd name="connsiteY13" fmla="*/ 240507 h 419816"/>
                <a:gd name="connsiteX14" fmla="*/ 109930 w 217086"/>
                <a:gd name="connsiteY14" fmla="*/ 273844 h 419816"/>
                <a:gd name="connsiteX15" fmla="*/ 95642 w 217086"/>
                <a:gd name="connsiteY15" fmla="*/ 292894 h 419816"/>
                <a:gd name="connsiteX16" fmla="*/ 67067 w 217086"/>
                <a:gd name="connsiteY16" fmla="*/ 264319 h 419816"/>
                <a:gd name="connsiteX17" fmla="*/ 392 w 217086"/>
                <a:gd name="connsiteY17" fmla="*/ 92869 h 419816"/>
                <a:gd name="connsiteX0" fmla="*/ 392 w 217086"/>
                <a:gd name="connsiteY0" fmla="*/ 92869 h 419816"/>
                <a:gd name="connsiteX1" fmla="*/ 40873 w 217086"/>
                <a:gd name="connsiteY1" fmla="*/ 259557 h 419816"/>
                <a:gd name="connsiteX2" fmla="*/ 69449 w 217086"/>
                <a:gd name="connsiteY2" fmla="*/ 345282 h 419816"/>
                <a:gd name="connsiteX3" fmla="*/ 114692 w 217086"/>
                <a:gd name="connsiteY3" fmla="*/ 400050 h 419816"/>
                <a:gd name="connsiteX4" fmla="*/ 178986 w 217086"/>
                <a:gd name="connsiteY4" fmla="*/ 419100 h 419816"/>
                <a:gd name="connsiteX5" fmla="*/ 207561 w 217086"/>
                <a:gd name="connsiteY5" fmla="*/ 378620 h 419816"/>
                <a:gd name="connsiteX6" fmla="*/ 209942 w 217086"/>
                <a:gd name="connsiteY6" fmla="*/ 328613 h 419816"/>
                <a:gd name="connsiteX7" fmla="*/ 207561 w 217086"/>
                <a:gd name="connsiteY7" fmla="*/ 257175 h 419816"/>
                <a:gd name="connsiteX8" fmla="*/ 198036 w 217086"/>
                <a:gd name="connsiteY8" fmla="*/ 188119 h 419816"/>
                <a:gd name="connsiteX9" fmla="*/ 209942 w 217086"/>
                <a:gd name="connsiteY9" fmla="*/ 54769 h 419816"/>
                <a:gd name="connsiteX10" fmla="*/ 217086 w 217086"/>
                <a:gd name="connsiteY10" fmla="*/ 0 h 419816"/>
                <a:gd name="connsiteX11" fmla="*/ 162317 w 217086"/>
                <a:gd name="connsiteY11" fmla="*/ 104775 h 419816"/>
                <a:gd name="connsiteX12" fmla="*/ 143267 w 217086"/>
                <a:gd name="connsiteY12" fmla="*/ 183357 h 419816"/>
                <a:gd name="connsiteX13" fmla="*/ 124217 w 217086"/>
                <a:gd name="connsiteY13" fmla="*/ 240507 h 419816"/>
                <a:gd name="connsiteX14" fmla="*/ 109930 w 217086"/>
                <a:gd name="connsiteY14" fmla="*/ 273844 h 419816"/>
                <a:gd name="connsiteX15" fmla="*/ 95642 w 217086"/>
                <a:gd name="connsiteY15" fmla="*/ 292894 h 419816"/>
                <a:gd name="connsiteX16" fmla="*/ 67067 w 217086"/>
                <a:gd name="connsiteY16" fmla="*/ 264319 h 419816"/>
                <a:gd name="connsiteX17" fmla="*/ 392 w 217086"/>
                <a:gd name="connsiteY17" fmla="*/ 92869 h 419816"/>
                <a:gd name="connsiteX0" fmla="*/ 392 w 217086"/>
                <a:gd name="connsiteY0" fmla="*/ 92869 h 419816"/>
                <a:gd name="connsiteX1" fmla="*/ 40873 w 217086"/>
                <a:gd name="connsiteY1" fmla="*/ 259557 h 419816"/>
                <a:gd name="connsiteX2" fmla="*/ 69449 w 217086"/>
                <a:gd name="connsiteY2" fmla="*/ 345282 h 419816"/>
                <a:gd name="connsiteX3" fmla="*/ 114692 w 217086"/>
                <a:gd name="connsiteY3" fmla="*/ 400050 h 419816"/>
                <a:gd name="connsiteX4" fmla="*/ 178986 w 217086"/>
                <a:gd name="connsiteY4" fmla="*/ 419100 h 419816"/>
                <a:gd name="connsiteX5" fmla="*/ 207561 w 217086"/>
                <a:gd name="connsiteY5" fmla="*/ 378620 h 419816"/>
                <a:gd name="connsiteX6" fmla="*/ 209942 w 217086"/>
                <a:gd name="connsiteY6" fmla="*/ 328613 h 419816"/>
                <a:gd name="connsiteX7" fmla="*/ 207561 w 217086"/>
                <a:gd name="connsiteY7" fmla="*/ 257175 h 419816"/>
                <a:gd name="connsiteX8" fmla="*/ 198036 w 217086"/>
                <a:gd name="connsiteY8" fmla="*/ 188119 h 419816"/>
                <a:gd name="connsiteX9" fmla="*/ 209942 w 217086"/>
                <a:gd name="connsiteY9" fmla="*/ 54769 h 419816"/>
                <a:gd name="connsiteX10" fmla="*/ 217086 w 217086"/>
                <a:gd name="connsiteY10" fmla="*/ 0 h 419816"/>
                <a:gd name="connsiteX11" fmla="*/ 162317 w 217086"/>
                <a:gd name="connsiteY11" fmla="*/ 104775 h 419816"/>
                <a:gd name="connsiteX12" fmla="*/ 143267 w 217086"/>
                <a:gd name="connsiteY12" fmla="*/ 183357 h 419816"/>
                <a:gd name="connsiteX13" fmla="*/ 124217 w 217086"/>
                <a:gd name="connsiteY13" fmla="*/ 240507 h 419816"/>
                <a:gd name="connsiteX14" fmla="*/ 109930 w 217086"/>
                <a:gd name="connsiteY14" fmla="*/ 273844 h 419816"/>
                <a:gd name="connsiteX15" fmla="*/ 95642 w 217086"/>
                <a:gd name="connsiteY15" fmla="*/ 292894 h 419816"/>
                <a:gd name="connsiteX16" fmla="*/ 48017 w 217086"/>
                <a:gd name="connsiteY16" fmla="*/ 211931 h 419816"/>
                <a:gd name="connsiteX17" fmla="*/ 392 w 217086"/>
                <a:gd name="connsiteY17" fmla="*/ 92869 h 419816"/>
                <a:gd name="connsiteX0" fmla="*/ 392 w 217086"/>
                <a:gd name="connsiteY0" fmla="*/ 92869 h 419816"/>
                <a:gd name="connsiteX1" fmla="*/ 40873 w 217086"/>
                <a:gd name="connsiteY1" fmla="*/ 259557 h 419816"/>
                <a:gd name="connsiteX2" fmla="*/ 69449 w 217086"/>
                <a:gd name="connsiteY2" fmla="*/ 345282 h 419816"/>
                <a:gd name="connsiteX3" fmla="*/ 114692 w 217086"/>
                <a:gd name="connsiteY3" fmla="*/ 400050 h 419816"/>
                <a:gd name="connsiteX4" fmla="*/ 178986 w 217086"/>
                <a:gd name="connsiteY4" fmla="*/ 419100 h 419816"/>
                <a:gd name="connsiteX5" fmla="*/ 207561 w 217086"/>
                <a:gd name="connsiteY5" fmla="*/ 378620 h 419816"/>
                <a:gd name="connsiteX6" fmla="*/ 209942 w 217086"/>
                <a:gd name="connsiteY6" fmla="*/ 328613 h 419816"/>
                <a:gd name="connsiteX7" fmla="*/ 207561 w 217086"/>
                <a:gd name="connsiteY7" fmla="*/ 257175 h 419816"/>
                <a:gd name="connsiteX8" fmla="*/ 198036 w 217086"/>
                <a:gd name="connsiteY8" fmla="*/ 188119 h 419816"/>
                <a:gd name="connsiteX9" fmla="*/ 209942 w 217086"/>
                <a:gd name="connsiteY9" fmla="*/ 54769 h 419816"/>
                <a:gd name="connsiteX10" fmla="*/ 217086 w 217086"/>
                <a:gd name="connsiteY10" fmla="*/ 0 h 419816"/>
                <a:gd name="connsiteX11" fmla="*/ 162317 w 217086"/>
                <a:gd name="connsiteY11" fmla="*/ 104775 h 419816"/>
                <a:gd name="connsiteX12" fmla="*/ 143267 w 217086"/>
                <a:gd name="connsiteY12" fmla="*/ 183357 h 419816"/>
                <a:gd name="connsiteX13" fmla="*/ 124217 w 217086"/>
                <a:gd name="connsiteY13" fmla="*/ 240507 h 419816"/>
                <a:gd name="connsiteX14" fmla="*/ 109930 w 217086"/>
                <a:gd name="connsiteY14" fmla="*/ 273844 h 419816"/>
                <a:gd name="connsiteX15" fmla="*/ 95642 w 217086"/>
                <a:gd name="connsiteY15" fmla="*/ 292894 h 419816"/>
                <a:gd name="connsiteX16" fmla="*/ 48017 w 217086"/>
                <a:gd name="connsiteY16" fmla="*/ 211931 h 419816"/>
                <a:gd name="connsiteX17" fmla="*/ 392 w 217086"/>
                <a:gd name="connsiteY17" fmla="*/ 92869 h 419816"/>
                <a:gd name="connsiteX0" fmla="*/ 392 w 217086"/>
                <a:gd name="connsiteY0" fmla="*/ 92869 h 419816"/>
                <a:gd name="connsiteX1" fmla="*/ 40873 w 217086"/>
                <a:gd name="connsiteY1" fmla="*/ 259557 h 419816"/>
                <a:gd name="connsiteX2" fmla="*/ 69449 w 217086"/>
                <a:gd name="connsiteY2" fmla="*/ 345282 h 419816"/>
                <a:gd name="connsiteX3" fmla="*/ 114692 w 217086"/>
                <a:gd name="connsiteY3" fmla="*/ 400050 h 419816"/>
                <a:gd name="connsiteX4" fmla="*/ 178986 w 217086"/>
                <a:gd name="connsiteY4" fmla="*/ 419100 h 419816"/>
                <a:gd name="connsiteX5" fmla="*/ 207561 w 217086"/>
                <a:gd name="connsiteY5" fmla="*/ 378620 h 419816"/>
                <a:gd name="connsiteX6" fmla="*/ 209942 w 217086"/>
                <a:gd name="connsiteY6" fmla="*/ 328613 h 419816"/>
                <a:gd name="connsiteX7" fmla="*/ 207561 w 217086"/>
                <a:gd name="connsiteY7" fmla="*/ 257175 h 419816"/>
                <a:gd name="connsiteX8" fmla="*/ 198036 w 217086"/>
                <a:gd name="connsiteY8" fmla="*/ 188119 h 419816"/>
                <a:gd name="connsiteX9" fmla="*/ 209942 w 217086"/>
                <a:gd name="connsiteY9" fmla="*/ 54769 h 419816"/>
                <a:gd name="connsiteX10" fmla="*/ 217086 w 217086"/>
                <a:gd name="connsiteY10" fmla="*/ 0 h 419816"/>
                <a:gd name="connsiteX11" fmla="*/ 162317 w 217086"/>
                <a:gd name="connsiteY11" fmla="*/ 104775 h 419816"/>
                <a:gd name="connsiteX12" fmla="*/ 143267 w 217086"/>
                <a:gd name="connsiteY12" fmla="*/ 183357 h 419816"/>
                <a:gd name="connsiteX13" fmla="*/ 124217 w 217086"/>
                <a:gd name="connsiteY13" fmla="*/ 240507 h 419816"/>
                <a:gd name="connsiteX14" fmla="*/ 109930 w 217086"/>
                <a:gd name="connsiteY14" fmla="*/ 273844 h 419816"/>
                <a:gd name="connsiteX15" fmla="*/ 95642 w 217086"/>
                <a:gd name="connsiteY15" fmla="*/ 292894 h 419816"/>
                <a:gd name="connsiteX16" fmla="*/ 48017 w 217086"/>
                <a:gd name="connsiteY16" fmla="*/ 211931 h 419816"/>
                <a:gd name="connsiteX17" fmla="*/ 392 w 217086"/>
                <a:gd name="connsiteY17" fmla="*/ 92869 h 419816"/>
                <a:gd name="connsiteX0" fmla="*/ 392 w 217086"/>
                <a:gd name="connsiteY0" fmla="*/ 92869 h 419816"/>
                <a:gd name="connsiteX1" fmla="*/ 40873 w 217086"/>
                <a:gd name="connsiteY1" fmla="*/ 259557 h 419816"/>
                <a:gd name="connsiteX2" fmla="*/ 69449 w 217086"/>
                <a:gd name="connsiteY2" fmla="*/ 345282 h 419816"/>
                <a:gd name="connsiteX3" fmla="*/ 114692 w 217086"/>
                <a:gd name="connsiteY3" fmla="*/ 400050 h 419816"/>
                <a:gd name="connsiteX4" fmla="*/ 178986 w 217086"/>
                <a:gd name="connsiteY4" fmla="*/ 419100 h 419816"/>
                <a:gd name="connsiteX5" fmla="*/ 207561 w 217086"/>
                <a:gd name="connsiteY5" fmla="*/ 378620 h 419816"/>
                <a:gd name="connsiteX6" fmla="*/ 209942 w 217086"/>
                <a:gd name="connsiteY6" fmla="*/ 328613 h 419816"/>
                <a:gd name="connsiteX7" fmla="*/ 207561 w 217086"/>
                <a:gd name="connsiteY7" fmla="*/ 257175 h 419816"/>
                <a:gd name="connsiteX8" fmla="*/ 198036 w 217086"/>
                <a:gd name="connsiteY8" fmla="*/ 188119 h 419816"/>
                <a:gd name="connsiteX9" fmla="*/ 209942 w 217086"/>
                <a:gd name="connsiteY9" fmla="*/ 54769 h 419816"/>
                <a:gd name="connsiteX10" fmla="*/ 217086 w 217086"/>
                <a:gd name="connsiteY10" fmla="*/ 0 h 419816"/>
                <a:gd name="connsiteX11" fmla="*/ 162317 w 217086"/>
                <a:gd name="connsiteY11" fmla="*/ 104775 h 419816"/>
                <a:gd name="connsiteX12" fmla="*/ 143267 w 217086"/>
                <a:gd name="connsiteY12" fmla="*/ 183357 h 419816"/>
                <a:gd name="connsiteX13" fmla="*/ 124217 w 217086"/>
                <a:gd name="connsiteY13" fmla="*/ 240507 h 419816"/>
                <a:gd name="connsiteX14" fmla="*/ 109930 w 217086"/>
                <a:gd name="connsiteY14" fmla="*/ 273844 h 419816"/>
                <a:gd name="connsiteX15" fmla="*/ 95642 w 217086"/>
                <a:gd name="connsiteY15" fmla="*/ 292894 h 419816"/>
                <a:gd name="connsiteX16" fmla="*/ 48017 w 217086"/>
                <a:gd name="connsiteY16" fmla="*/ 211931 h 419816"/>
                <a:gd name="connsiteX17" fmla="*/ 392 w 217086"/>
                <a:gd name="connsiteY17" fmla="*/ 92869 h 419816"/>
                <a:gd name="connsiteX0" fmla="*/ 392 w 217086"/>
                <a:gd name="connsiteY0" fmla="*/ 92869 h 419816"/>
                <a:gd name="connsiteX1" fmla="*/ 40873 w 217086"/>
                <a:gd name="connsiteY1" fmla="*/ 259557 h 419816"/>
                <a:gd name="connsiteX2" fmla="*/ 69449 w 217086"/>
                <a:gd name="connsiteY2" fmla="*/ 345282 h 419816"/>
                <a:gd name="connsiteX3" fmla="*/ 114692 w 217086"/>
                <a:gd name="connsiteY3" fmla="*/ 400050 h 419816"/>
                <a:gd name="connsiteX4" fmla="*/ 178986 w 217086"/>
                <a:gd name="connsiteY4" fmla="*/ 419100 h 419816"/>
                <a:gd name="connsiteX5" fmla="*/ 207561 w 217086"/>
                <a:gd name="connsiteY5" fmla="*/ 378620 h 419816"/>
                <a:gd name="connsiteX6" fmla="*/ 209942 w 217086"/>
                <a:gd name="connsiteY6" fmla="*/ 328613 h 419816"/>
                <a:gd name="connsiteX7" fmla="*/ 207561 w 217086"/>
                <a:gd name="connsiteY7" fmla="*/ 257175 h 419816"/>
                <a:gd name="connsiteX8" fmla="*/ 205180 w 217086"/>
                <a:gd name="connsiteY8" fmla="*/ 188119 h 419816"/>
                <a:gd name="connsiteX9" fmla="*/ 209942 w 217086"/>
                <a:gd name="connsiteY9" fmla="*/ 54769 h 419816"/>
                <a:gd name="connsiteX10" fmla="*/ 217086 w 217086"/>
                <a:gd name="connsiteY10" fmla="*/ 0 h 419816"/>
                <a:gd name="connsiteX11" fmla="*/ 162317 w 217086"/>
                <a:gd name="connsiteY11" fmla="*/ 104775 h 419816"/>
                <a:gd name="connsiteX12" fmla="*/ 143267 w 217086"/>
                <a:gd name="connsiteY12" fmla="*/ 183357 h 419816"/>
                <a:gd name="connsiteX13" fmla="*/ 124217 w 217086"/>
                <a:gd name="connsiteY13" fmla="*/ 240507 h 419816"/>
                <a:gd name="connsiteX14" fmla="*/ 109930 w 217086"/>
                <a:gd name="connsiteY14" fmla="*/ 273844 h 419816"/>
                <a:gd name="connsiteX15" fmla="*/ 95642 w 217086"/>
                <a:gd name="connsiteY15" fmla="*/ 292894 h 419816"/>
                <a:gd name="connsiteX16" fmla="*/ 48017 w 217086"/>
                <a:gd name="connsiteY16" fmla="*/ 211931 h 419816"/>
                <a:gd name="connsiteX17" fmla="*/ 392 w 217086"/>
                <a:gd name="connsiteY17" fmla="*/ 92869 h 419816"/>
                <a:gd name="connsiteX0" fmla="*/ 347 w 217041"/>
                <a:gd name="connsiteY0" fmla="*/ 92869 h 419816"/>
                <a:gd name="connsiteX1" fmla="*/ 45591 w 217041"/>
                <a:gd name="connsiteY1" fmla="*/ 257176 h 419816"/>
                <a:gd name="connsiteX2" fmla="*/ 69404 w 217041"/>
                <a:gd name="connsiteY2" fmla="*/ 345282 h 419816"/>
                <a:gd name="connsiteX3" fmla="*/ 114647 w 217041"/>
                <a:gd name="connsiteY3" fmla="*/ 400050 h 419816"/>
                <a:gd name="connsiteX4" fmla="*/ 178941 w 217041"/>
                <a:gd name="connsiteY4" fmla="*/ 419100 h 419816"/>
                <a:gd name="connsiteX5" fmla="*/ 207516 w 217041"/>
                <a:gd name="connsiteY5" fmla="*/ 378620 h 419816"/>
                <a:gd name="connsiteX6" fmla="*/ 209897 w 217041"/>
                <a:gd name="connsiteY6" fmla="*/ 328613 h 419816"/>
                <a:gd name="connsiteX7" fmla="*/ 207516 w 217041"/>
                <a:gd name="connsiteY7" fmla="*/ 257175 h 419816"/>
                <a:gd name="connsiteX8" fmla="*/ 205135 w 217041"/>
                <a:gd name="connsiteY8" fmla="*/ 188119 h 419816"/>
                <a:gd name="connsiteX9" fmla="*/ 209897 w 217041"/>
                <a:gd name="connsiteY9" fmla="*/ 54769 h 419816"/>
                <a:gd name="connsiteX10" fmla="*/ 217041 w 217041"/>
                <a:gd name="connsiteY10" fmla="*/ 0 h 419816"/>
                <a:gd name="connsiteX11" fmla="*/ 162272 w 217041"/>
                <a:gd name="connsiteY11" fmla="*/ 104775 h 419816"/>
                <a:gd name="connsiteX12" fmla="*/ 143222 w 217041"/>
                <a:gd name="connsiteY12" fmla="*/ 183357 h 419816"/>
                <a:gd name="connsiteX13" fmla="*/ 124172 w 217041"/>
                <a:gd name="connsiteY13" fmla="*/ 240507 h 419816"/>
                <a:gd name="connsiteX14" fmla="*/ 109885 w 217041"/>
                <a:gd name="connsiteY14" fmla="*/ 273844 h 419816"/>
                <a:gd name="connsiteX15" fmla="*/ 95597 w 217041"/>
                <a:gd name="connsiteY15" fmla="*/ 292894 h 419816"/>
                <a:gd name="connsiteX16" fmla="*/ 47972 w 217041"/>
                <a:gd name="connsiteY16" fmla="*/ 211931 h 419816"/>
                <a:gd name="connsiteX17" fmla="*/ 347 w 217041"/>
                <a:gd name="connsiteY17" fmla="*/ 92869 h 419816"/>
                <a:gd name="connsiteX0" fmla="*/ 367 w 217061"/>
                <a:gd name="connsiteY0" fmla="*/ 92869 h 419816"/>
                <a:gd name="connsiteX1" fmla="*/ 45611 w 217061"/>
                <a:gd name="connsiteY1" fmla="*/ 257176 h 419816"/>
                <a:gd name="connsiteX2" fmla="*/ 83712 w 217061"/>
                <a:gd name="connsiteY2" fmla="*/ 345282 h 419816"/>
                <a:gd name="connsiteX3" fmla="*/ 114667 w 217061"/>
                <a:gd name="connsiteY3" fmla="*/ 400050 h 419816"/>
                <a:gd name="connsiteX4" fmla="*/ 178961 w 217061"/>
                <a:gd name="connsiteY4" fmla="*/ 419100 h 419816"/>
                <a:gd name="connsiteX5" fmla="*/ 207536 w 217061"/>
                <a:gd name="connsiteY5" fmla="*/ 378620 h 419816"/>
                <a:gd name="connsiteX6" fmla="*/ 209917 w 217061"/>
                <a:gd name="connsiteY6" fmla="*/ 328613 h 419816"/>
                <a:gd name="connsiteX7" fmla="*/ 207536 w 217061"/>
                <a:gd name="connsiteY7" fmla="*/ 257175 h 419816"/>
                <a:gd name="connsiteX8" fmla="*/ 205155 w 217061"/>
                <a:gd name="connsiteY8" fmla="*/ 188119 h 419816"/>
                <a:gd name="connsiteX9" fmla="*/ 209917 w 217061"/>
                <a:gd name="connsiteY9" fmla="*/ 54769 h 419816"/>
                <a:gd name="connsiteX10" fmla="*/ 217061 w 217061"/>
                <a:gd name="connsiteY10" fmla="*/ 0 h 419816"/>
                <a:gd name="connsiteX11" fmla="*/ 162292 w 217061"/>
                <a:gd name="connsiteY11" fmla="*/ 104775 h 419816"/>
                <a:gd name="connsiteX12" fmla="*/ 143242 w 217061"/>
                <a:gd name="connsiteY12" fmla="*/ 183357 h 419816"/>
                <a:gd name="connsiteX13" fmla="*/ 124192 w 217061"/>
                <a:gd name="connsiteY13" fmla="*/ 240507 h 419816"/>
                <a:gd name="connsiteX14" fmla="*/ 109905 w 217061"/>
                <a:gd name="connsiteY14" fmla="*/ 273844 h 419816"/>
                <a:gd name="connsiteX15" fmla="*/ 95617 w 217061"/>
                <a:gd name="connsiteY15" fmla="*/ 292894 h 419816"/>
                <a:gd name="connsiteX16" fmla="*/ 47992 w 217061"/>
                <a:gd name="connsiteY16" fmla="*/ 211931 h 419816"/>
                <a:gd name="connsiteX17" fmla="*/ 367 w 217061"/>
                <a:gd name="connsiteY17" fmla="*/ 92869 h 419816"/>
                <a:gd name="connsiteX0" fmla="*/ 367 w 217061"/>
                <a:gd name="connsiteY0" fmla="*/ 92869 h 420476"/>
                <a:gd name="connsiteX1" fmla="*/ 45611 w 217061"/>
                <a:gd name="connsiteY1" fmla="*/ 257176 h 420476"/>
                <a:gd name="connsiteX2" fmla="*/ 83712 w 217061"/>
                <a:gd name="connsiteY2" fmla="*/ 345282 h 420476"/>
                <a:gd name="connsiteX3" fmla="*/ 133717 w 217061"/>
                <a:gd name="connsiteY3" fmla="*/ 404812 h 420476"/>
                <a:gd name="connsiteX4" fmla="*/ 178961 w 217061"/>
                <a:gd name="connsiteY4" fmla="*/ 419100 h 420476"/>
                <a:gd name="connsiteX5" fmla="*/ 207536 w 217061"/>
                <a:gd name="connsiteY5" fmla="*/ 378620 h 420476"/>
                <a:gd name="connsiteX6" fmla="*/ 209917 w 217061"/>
                <a:gd name="connsiteY6" fmla="*/ 328613 h 420476"/>
                <a:gd name="connsiteX7" fmla="*/ 207536 w 217061"/>
                <a:gd name="connsiteY7" fmla="*/ 257175 h 420476"/>
                <a:gd name="connsiteX8" fmla="*/ 205155 w 217061"/>
                <a:gd name="connsiteY8" fmla="*/ 188119 h 420476"/>
                <a:gd name="connsiteX9" fmla="*/ 209917 w 217061"/>
                <a:gd name="connsiteY9" fmla="*/ 54769 h 420476"/>
                <a:gd name="connsiteX10" fmla="*/ 217061 w 217061"/>
                <a:gd name="connsiteY10" fmla="*/ 0 h 420476"/>
                <a:gd name="connsiteX11" fmla="*/ 162292 w 217061"/>
                <a:gd name="connsiteY11" fmla="*/ 104775 h 420476"/>
                <a:gd name="connsiteX12" fmla="*/ 143242 w 217061"/>
                <a:gd name="connsiteY12" fmla="*/ 183357 h 420476"/>
                <a:gd name="connsiteX13" fmla="*/ 124192 w 217061"/>
                <a:gd name="connsiteY13" fmla="*/ 240507 h 420476"/>
                <a:gd name="connsiteX14" fmla="*/ 109905 w 217061"/>
                <a:gd name="connsiteY14" fmla="*/ 273844 h 420476"/>
                <a:gd name="connsiteX15" fmla="*/ 95617 w 217061"/>
                <a:gd name="connsiteY15" fmla="*/ 292894 h 420476"/>
                <a:gd name="connsiteX16" fmla="*/ 47992 w 217061"/>
                <a:gd name="connsiteY16" fmla="*/ 211931 h 420476"/>
                <a:gd name="connsiteX17" fmla="*/ 367 w 217061"/>
                <a:gd name="connsiteY17" fmla="*/ 92869 h 420476"/>
                <a:gd name="connsiteX0" fmla="*/ 386 w 217080"/>
                <a:gd name="connsiteY0" fmla="*/ 92869 h 420435"/>
                <a:gd name="connsiteX1" fmla="*/ 45630 w 217080"/>
                <a:gd name="connsiteY1" fmla="*/ 257176 h 420435"/>
                <a:gd name="connsiteX2" fmla="*/ 95637 w 217080"/>
                <a:gd name="connsiteY2" fmla="*/ 347663 h 420435"/>
                <a:gd name="connsiteX3" fmla="*/ 133736 w 217080"/>
                <a:gd name="connsiteY3" fmla="*/ 404812 h 420435"/>
                <a:gd name="connsiteX4" fmla="*/ 178980 w 217080"/>
                <a:gd name="connsiteY4" fmla="*/ 419100 h 420435"/>
                <a:gd name="connsiteX5" fmla="*/ 207555 w 217080"/>
                <a:gd name="connsiteY5" fmla="*/ 378620 h 420435"/>
                <a:gd name="connsiteX6" fmla="*/ 209936 w 217080"/>
                <a:gd name="connsiteY6" fmla="*/ 328613 h 420435"/>
                <a:gd name="connsiteX7" fmla="*/ 207555 w 217080"/>
                <a:gd name="connsiteY7" fmla="*/ 257175 h 420435"/>
                <a:gd name="connsiteX8" fmla="*/ 205174 w 217080"/>
                <a:gd name="connsiteY8" fmla="*/ 188119 h 420435"/>
                <a:gd name="connsiteX9" fmla="*/ 209936 w 217080"/>
                <a:gd name="connsiteY9" fmla="*/ 54769 h 420435"/>
                <a:gd name="connsiteX10" fmla="*/ 217080 w 217080"/>
                <a:gd name="connsiteY10" fmla="*/ 0 h 420435"/>
                <a:gd name="connsiteX11" fmla="*/ 162311 w 217080"/>
                <a:gd name="connsiteY11" fmla="*/ 104775 h 420435"/>
                <a:gd name="connsiteX12" fmla="*/ 143261 w 217080"/>
                <a:gd name="connsiteY12" fmla="*/ 183357 h 420435"/>
                <a:gd name="connsiteX13" fmla="*/ 124211 w 217080"/>
                <a:gd name="connsiteY13" fmla="*/ 240507 h 420435"/>
                <a:gd name="connsiteX14" fmla="*/ 109924 w 217080"/>
                <a:gd name="connsiteY14" fmla="*/ 273844 h 420435"/>
                <a:gd name="connsiteX15" fmla="*/ 95636 w 217080"/>
                <a:gd name="connsiteY15" fmla="*/ 292894 h 420435"/>
                <a:gd name="connsiteX16" fmla="*/ 48011 w 217080"/>
                <a:gd name="connsiteY16" fmla="*/ 211931 h 420435"/>
                <a:gd name="connsiteX17" fmla="*/ 386 w 217080"/>
                <a:gd name="connsiteY17" fmla="*/ 92869 h 420435"/>
                <a:gd name="connsiteX0" fmla="*/ 364 w 217058"/>
                <a:gd name="connsiteY0" fmla="*/ 92869 h 420435"/>
                <a:gd name="connsiteX1" fmla="*/ 47990 w 217058"/>
                <a:gd name="connsiteY1" fmla="*/ 250033 h 420435"/>
                <a:gd name="connsiteX2" fmla="*/ 95615 w 217058"/>
                <a:gd name="connsiteY2" fmla="*/ 347663 h 420435"/>
                <a:gd name="connsiteX3" fmla="*/ 133714 w 217058"/>
                <a:gd name="connsiteY3" fmla="*/ 404812 h 420435"/>
                <a:gd name="connsiteX4" fmla="*/ 178958 w 217058"/>
                <a:gd name="connsiteY4" fmla="*/ 419100 h 420435"/>
                <a:gd name="connsiteX5" fmla="*/ 207533 w 217058"/>
                <a:gd name="connsiteY5" fmla="*/ 378620 h 420435"/>
                <a:gd name="connsiteX6" fmla="*/ 209914 w 217058"/>
                <a:gd name="connsiteY6" fmla="*/ 328613 h 420435"/>
                <a:gd name="connsiteX7" fmla="*/ 207533 w 217058"/>
                <a:gd name="connsiteY7" fmla="*/ 257175 h 420435"/>
                <a:gd name="connsiteX8" fmla="*/ 205152 w 217058"/>
                <a:gd name="connsiteY8" fmla="*/ 188119 h 420435"/>
                <a:gd name="connsiteX9" fmla="*/ 209914 w 217058"/>
                <a:gd name="connsiteY9" fmla="*/ 54769 h 420435"/>
                <a:gd name="connsiteX10" fmla="*/ 217058 w 217058"/>
                <a:gd name="connsiteY10" fmla="*/ 0 h 420435"/>
                <a:gd name="connsiteX11" fmla="*/ 162289 w 217058"/>
                <a:gd name="connsiteY11" fmla="*/ 104775 h 420435"/>
                <a:gd name="connsiteX12" fmla="*/ 143239 w 217058"/>
                <a:gd name="connsiteY12" fmla="*/ 183357 h 420435"/>
                <a:gd name="connsiteX13" fmla="*/ 124189 w 217058"/>
                <a:gd name="connsiteY13" fmla="*/ 240507 h 420435"/>
                <a:gd name="connsiteX14" fmla="*/ 109902 w 217058"/>
                <a:gd name="connsiteY14" fmla="*/ 273844 h 420435"/>
                <a:gd name="connsiteX15" fmla="*/ 95614 w 217058"/>
                <a:gd name="connsiteY15" fmla="*/ 292894 h 420435"/>
                <a:gd name="connsiteX16" fmla="*/ 47989 w 217058"/>
                <a:gd name="connsiteY16" fmla="*/ 211931 h 420435"/>
                <a:gd name="connsiteX17" fmla="*/ 364 w 217058"/>
                <a:gd name="connsiteY17" fmla="*/ 92869 h 420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058" h="420435">
                  <a:moveTo>
                    <a:pt x="364" y="92869"/>
                  </a:moveTo>
                  <a:cubicBezTo>
                    <a:pt x="-4002" y="92075"/>
                    <a:pt x="32115" y="207567"/>
                    <a:pt x="47990" y="250033"/>
                  </a:cubicBezTo>
                  <a:cubicBezTo>
                    <a:pt x="63865" y="292499"/>
                    <a:pt x="81328" y="321867"/>
                    <a:pt x="95615" y="347663"/>
                  </a:cubicBezTo>
                  <a:cubicBezTo>
                    <a:pt x="109902" y="373459"/>
                    <a:pt x="119824" y="392906"/>
                    <a:pt x="133714" y="404812"/>
                  </a:cubicBezTo>
                  <a:cubicBezTo>
                    <a:pt x="147605" y="416718"/>
                    <a:pt x="166655" y="423465"/>
                    <a:pt x="178958" y="419100"/>
                  </a:cubicBezTo>
                  <a:cubicBezTo>
                    <a:pt x="191261" y="414735"/>
                    <a:pt x="202374" y="393701"/>
                    <a:pt x="207533" y="378620"/>
                  </a:cubicBezTo>
                  <a:cubicBezTo>
                    <a:pt x="212692" y="363539"/>
                    <a:pt x="209914" y="348854"/>
                    <a:pt x="209914" y="328613"/>
                  </a:cubicBezTo>
                  <a:cubicBezTo>
                    <a:pt x="209914" y="308372"/>
                    <a:pt x="208327" y="280591"/>
                    <a:pt x="207533" y="257175"/>
                  </a:cubicBezTo>
                  <a:cubicBezTo>
                    <a:pt x="206739" y="233759"/>
                    <a:pt x="201183" y="232569"/>
                    <a:pt x="205152" y="188119"/>
                  </a:cubicBezTo>
                  <a:lnTo>
                    <a:pt x="209914" y="54769"/>
                  </a:lnTo>
                  <a:lnTo>
                    <a:pt x="217058" y="0"/>
                  </a:lnTo>
                  <a:cubicBezTo>
                    <a:pt x="209120" y="8334"/>
                    <a:pt x="174592" y="74216"/>
                    <a:pt x="162289" y="104775"/>
                  </a:cubicBezTo>
                  <a:cubicBezTo>
                    <a:pt x="149986" y="135335"/>
                    <a:pt x="149589" y="160735"/>
                    <a:pt x="143239" y="183357"/>
                  </a:cubicBezTo>
                  <a:cubicBezTo>
                    <a:pt x="136889" y="205979"/>
                    <a:pt x="129745" y="225426"/>
                    <a:pt x="124189" y="240507"/>
                  </a:cubicBezTo>
                  <a:cubicBezTo>
                    <a:pt x="118633" y="255588"/>
                    <a:pt x="114664" y="265113"/>
                    <a:pt x="109902" y="273844"/>
                  </a:cubicBezTo>
                  <a:cubicBezTo>
                    <a:pt x="105140" y="282575"/>
                    <a:pt x="105933" y="303213"/>
                    <a:pt x="95614" y="292894"/>
                  </a:cubicBezTo>
                  <a:cubicBezTo>
                    <a:pt x="85295" y="282575"/>
                    <a:pt x="63864" y="238919"/>
                    <a:pt x="47989" y="211931"/>
                  </a:cubicBezTo>
                  <a:cubicBezTo>
                    <a:pt x="38464" y="202406"/>
                    <a:pt x="4730" y="93663"/>
                    <a:pt x="364" y="92869"/>
                  </a:cubicBezTo>
                  <a:close/>
                </a:path>
              </a:pathLst>
            </a:custGeom>
            <a:solidFill>
              <a:srgbClr val="B9DBB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6C8BCDB-7C68-48FE-A3F5-9416E8C3FAED}"/>
                </a:ext>
              </a:extLst>
            </p:cNvPr>
            <p:cNvSpPr/>
            <p:nvPr/>
          </p:nvSpPr>
          <p:spPr>
            <a:xfrm>
              <a:off x="6646069" y="3065771"/>
              <a:ext cx="1326856" cy="1518135"/>
            </a:xfrm>
            <a:custGeom>
              <a:avLst/>
              <a:gdLst>
                <a:gd name="connsiteX0" fmla="*/ 0 w 1333500"/>
                <a:gd name="connsiteY0" fmla="*/ 609600 h 1557337"/>
                <a:gd name="connsiteX1" fmla="*/ 0 w 1333500"/>
                <a:gd name="connsiteY1" fmla="*/ 609600 h 1557337"/>
                <a:gd name="connsiteX2" fmla="*/ 59531 w 1333500"/>
                <a:gd name="connsiteY2" fmla="*/ 381000 h 1557337"/>
                <a:gd name="connsiteX3" fmla="*/ 109537 w 1333500"/>
                <a:gd name="connsiteY3" fmla="*/ 147637 h 1557337"/>
                <a:gd name="connsiteX4" fmla="*/ 123825 w 1333500"/>
                <a:gd name="connsiteY4" fmla="*/ 33337 h 1557337"/>
                <a:gd name="connsiteX5" fmla="*/ 152400 w 1333500"/>
                <a:gd name="connsiteY5" fmla="*/ 35719 h 1557337"/>
                <a:gd name="connsiteX6" fmla="*/ 280987 w 1333500"/>
                <a:gd name="connsiteY6" fmla="*/ 452437 h 1557337"/>
                <a:gd name="connsiteX7" fmla="*/ 335756 w 1333500"/>
                <a:gd name="connsiteY7" fmla="*/ 547687 h 1557337"/>
                <a:gd name="connsiteX8" fmla="*/ 454819 w 1333500"/>
                <a:gd name="connsiteY8" fmla="*/ 740569 h 1557337"/>
                <a:gd name="connsiteX9" fmla="*/ 528637 w 1333500"/>
                <a:gd name="connsiteY9" fmla="*/ 600075 h 1557337"/>
                <a:gd name="connsiteX10" fmla="*/ 621506 w 1333500"/>
                <a:gd name="connsiteY10" fmla="*/ 538162 h 1557337"/>
                <a:gd name="connsiteX11" fmla="*/ 659606 w 1333500"/>
                <a:gd name="connsiteY11" fmla="*/ 400050 h 1557337"/>
                <a:gd name="connsiteX12" fmla="*/ 697706 w 1333500"/>
                <a:gd name="connsiteY12" fmla="*/ 266700 h 1557337"/>
                <a:gd name="connsiteX13" fmla="*/ 728662 w 1333500"/>
                <a:gd name="connsiteY13" fmla="*/ 130969 h 1557337"/>
                <a:gd name="connsiteX14" fmla="*/ 812006 w 1333500"/>
                <a:gd name="connsiteY14" fmla="*/ 35719 h 1557337"/>
                <a:gd name="connsiteX15" fmla="*/ 859631 w 1333500"/>
                <a:gd name="connsiteY15" fmla="*/ 0 h 1557337"/>
                <a:gd name="connsiteX16" fmla="*/ 940594 w 1333500"/>
                <a:gd name="connsiteY16" fmla="*/ 190500 h 1557337"/>
                <a:gd name="connsiteX17" fmla="*/ 954881 w 1333500"/>
                <a:gd name="connsiteY17" fmla="*/ 385762 h 1557337"/>
                <a:gd name="connsiteX18" fmla="*/ 1045369 w 1333500"/>
                <a:gd name="connsiteY18" fmla="*/ 716756 h 1557337"/>
                <a:gd name="connsiteX19" fmla="*/ 1152525 w 1333500"/>
                <a:gd name="connsiteY19" fmla="*/ 954881 h 1557337"/>
                <a:gd name="connsiteX20" fmla="*/ 1297781 w 1333500"/>
                <a:gd name="connsiteY20" fmla="*/ 1202531 h 1557337"/>
                <a:gd name="connsiteX21" fmla="*/ 1333500 w 1333500"/>
                <a:gd name="connsiteY21" fmla="*/ 1316831 h 1557337"/>
                <a:gd name="connsiteX22" fmla="*/ 1309687 w 1333500"/>
                <a:gd name="connsiteY22" fmla="*/ 1366837 h 1557337"/>
                <a:gd name="connsiteX23" fmla="*/ 1252537 w 1333500"/>
                <a:gd name="connsiteY23" fmla="*/ 1333500 h 1557337"/>
                <a:gd name="connsiteX24" fmla="*/ 1133475 w 1333500"/>
                <a:gd name="connsiteY24" fmla="*/ 1219200 h 1557337"/>
                <a:gd name="connsiteX25" fmla="*/ 1069181 w 1333500"/>
                <a:gd name="connsiteY25" fmla="*/ 1176337 h 1557337"/>
                <a:gd name="connsiteX26" fmla="*/ 1004887 w 1333500"/>
                <a:gd name="connsiteY26" fmla="*/ 1159669 h 1557337"/>
                <a:gd name="connsiteX27" fmla="*/ 1038225 w 1333500"/>
                <a:gd name="connsiteY27" fmla="*/ 1359694 h 1557337"/>
                <a:gd name="connsiteX28" fmla="*/ 1033462 w 1333500"/>
                <a:gd name="connsiteY28" fmla="*/ 1504950 h 1557337"/>
                <a:gd name="connsiteX29" fmla="*/ 973931 w 1333500"/>
                <a:gd name="connsiteY29" fmla="*/ 1557337 h 1557337"/>
                <a:gd name="connsiteX30" fmla="*/ 750094 w 1333500"/>
                <a:gd name="connsiteY30" fmla="*/ 1404937 h 1557337"/>
                <a:gd name="connsiteX31" fmla="*/ 514350 w 1333500"/>
                <a:gd name="connsiteY31" fmla="*/ 1173956 h 1557337"/>
                <a:gd name="connsiteX32" fmla="*/ 373856 w 1333500"/>
                <a:gd name="connsiteY32" fmla="*/ 1021556 h 1557337"/>
                <a:gd name="connsiteX33" fmla="*/ 214312 w 1333500"/>
                <a:gd name="connsiteY33" fmla="*/ 835819 h 1557337"/>
                <a:gd name="connsiteX34" fmla="*/ 78581 w 1333500"/>
                <a:gd name="connsiteY34" fmla="*/ 683419 h 1557337"/>
                <a:gd name="connsiteX35" fmla="*/ 0 w 1333500"/>
                <a:gd name="connsiteY35" fmla="*/ 609600 h 1557337"/>
                <a:gd name="connsiteX0" fmla="*/ 0 w 1333500"/>
                <a:gd name="connsiteY0" fmla="*/ 610286 h 1558023"/>
                <a:gd name="connsiteX1" fmla="*/ 0 w 1333500"/>
                <a:gd name="connsiteY1" fmla="*/ 610286 h 1558023"/>
                <a:gd name="connsiteX2" fmla="*/ 59531 w 1333500"/>
                <a:gd name="connsiteY2" fmla="*/ 381686 h 1558023"/>
                <a:gd name="connsiteX3" fmla="*/ 109537 w 1333500"/>
                <a:gd name="connsiteY3" fmla="*/ 148323 h 1558023"/>
                <a:gd name="connsiteX4" fmla="*/ 123825 w 1333500"/>
                <a:gd name="connsiteY4" fmla="*/ 34023 h 1558023"/>
                <a:gd name="connsiteX5" fmla="*/ 152400 w 1333500"/>
                <a:gd name="connsiteY5" fmla="*/ 36405 h 1558023"/>
                <a:gd name="connsiteX6" fmla="*/ 280987 w 1333500"/>
                <a:gd name="connsiteY6" fmla="*/ 453123 h 1558023"/>
                <a:gd name="connsiteX7" fmla="*/ 335756 w 1333500"/>
                <a:gd name="connsiteY7" fmla="*/ 548373 h 1558023"/>
                <a:gd name="connsiteX8" fmla="*/ 454819 w 1333500"/>
                <a:gd name="connsiteY8" fmla="*/ 741255 h 1558023"/>
                <a:gd name="connsiteX9" fmla="*/ 528637 w 1333500"/>
                <a:gd name="connsiteY9" fmla="*/ 600761 h 1558023"/>
                <a:gd name="connsiteX10" fmla="*/ 621506 w 1333500"/>
                <a:gd name="connsiteY10" fmla="*/ 538848 h 1558023"/>
                <a:gd name="connsiteX11" fmla="*/ 659606 w 1333500"/>
                <a:gd name="connsiteY11" fmla="*/ 400736 h 1558023"/>
                <a:gd name="connsiteX12" fmla="*/ 697706 w 1333500"/>
                <a:gd name="connsiteY12" fmla="*/ 267386 h 1558023"/>
                <a:gd name="connsiteX13" fmla="*/ 728662 w 1333500"/>
                <a:gd name="connsiteY13" fmla="*/ 131655 h 1558023"/>
                <a:gd name="connsiteX14" fmla="*/ 812006 w 1333500"/>
                <a:gd name="connsiteY14" fmla="*/ 36405 h 1558023"/>
                <a:gd name="connsiteX15" fmla="*/ 859631 w 1333500"/>
                <a:gd name="connsiteY15" fmla="*/ 686 h 1558023"/>
                <a:gd name="connsiteX16" fmla="*/ 940594 w 1333500"/>
                <a:gd name="connsiteY16" fmla="*/ 191186 h 1558023"/>
                <a:gd name="connsiteX17" fmla="*/ 954881 w 1333500"/>
                <a:gd name="connsiteY17" fmla="*/ 386448 h 1558023"/>
                <a:gd name="connsiteX18" fmla="*/ 1045369 w 1333500"/>
                <a:gd name="connsiteY18" fmla="*/ 717442 h 1558023"/>
                <a:gd name="connsiteX19" fmla="*/ 1152525 w 1333500"/>
                <a:gd name="connsiteY19" fmla="*/ 955567 h 1558023"/>
                <a:gd name="connsiteX20" fmla="*/ 1297781 w 1333500"/>
                <a:gd name="connsiteY20" fmla="*/ 1203217 h 1558023"/>
                <a:gd name="connsiteX21" fmla="*/ 1333500 w 1333500"/>
                <a:gd name="connsiteY21" fmla="*/ 1317517 h 1558023"/>
                <a:gd name="connsiteX22" fmla="*/ 1309687 w 1333500"/>
                <a:gd name="connsiteY22" fmla="*/ 1367523 h 1558023"/>
                <a:gd name="connsiteX23" fmla="*/ 1252537 w 1333500"/>
                <a:gd name="connsiteY23" fmla="*/ 1334186 h 1558023"/>
                <a:gd name="connsiteX24" fmla="*/ 1133475 w 1333500"/>
                <a:gd name="connsiteY24" fmla="*/ 1219886 h 1558023"/>
                <a:gd name="connsiteX25" fmla="*/ 1069181 w 1333500"/>
                <a:gd name="connsiteY25" fmla="*/ 1177023 h 1558023"/>
                <a:gd name="connsiteX26" fmla="*/ 1004887 w 1333500"/>
                <a:gd name="connsiteY26" fmla="*/ 1160355 h 1558023"/>
                <a:gd name="connsiteX27" fmla="*/ 1038225 w 1333500"/>
                <a:gd name="connsiteY27" fmla="*/ 1360380 h 1558023"/>
                <a:gd name="connsiteX28" fmla="*/ 1033462 w 1333500"/>
                <a:gd name="connsiteY28" fmla="*/ 1505636 h 1558023"/>
                <a:gd name="connsiteX29" fmla="*/ 973931 w 1333500"/>
                <a:gd name="connsiteY29" fmla="*/ 1558023 h 1558023"/>
                <a:gd name="connsiteX30" fmla="*/ 750094 w 1333500"/>
                <a:gd name="connsiteY30" fmla="*/ 1405623 h 1558023"/>
                <a:gd name="connsiteX31" fmla="*/ 514350 w 1333500"/>
                <a:gd name="connsiteY31" fmla="*/ 1174642 h 1558023"/>
                <a:gd name="connsiteX32" fmla="*/ 373856 w 1333500"/>
                <a:gd name="connsiteY32" fmla="*/ 1022242 h 1558023"/>
                <a:gd name="connsiteX33" fmla="*/ 214312 w 1333500"/>
                <a:gd name="connsiteY33" fmla="*/ 836505 h 1558023"/>
                <a:gd name="connsiteX34" fmla="*/ 78581 w 1333500"/>
                <a:gd name="connsiteY34" fmla="*/ 684105 h 1558023"/>
                <a:gd name="connsiteX35" fmla="*/ 0 w 1333500"/>
                <a:gd name="connsiteY35" fmla="*/ 610286 h 1558023"/>
                <a:gd name="connsiteX0" fmla="*/ 0 w 1333500"/>
                <a:gd name="connsiteY0" fmla="*/ 640674 h 1588411"/>
                <a:gd name="connsiteX1" fmla="*/ 0 w 1333500"/>
                <a:gd name="connsiteY1" fmla="*/ 640674 h 1588411"/>
                <a:gd name="connsiteX2" fmla="*/ 59531 w 1333500"/>
                <a:gd name="connsiteY2" fmla="*/ 412074 h 1588411"/>
                <a:gd name="connsiteX3" fmla="*/ 109537 w 1333500"/>
                <a:gd name="connsiteY3" fmla="*/ 178711 h 1588411"/>
                <a:gd name="connsiteX4" fmla="*/ 123825 w 1333500"/>
                <a:gd name="connsiteY4" fmla="*/ 64411 h 1588411"/>
                <a:gd name="connsiteX5" fmla="*/ 152400 w 1333500"/>
                <a:gd name="connsiteY5" fmla="*/ 66793 h 1588411"/>
                <a:gd name="connsiteX6" fmla="*/ 280987 w 1333500"/>
                <a:gd name="connsiteY6" fmla="*/ 483511 h 1588411"/>
                <a:gd name="connsiteX7" fmla="*/ 335756 w 1333500"/>
                <a:gd name="connsiteY7" fmla="*/ 578761 h 1588411"/>
                <a:gd name="connsiteX8" fmla="*/ 454819 w 1333500"/>
                <a:gd name="connsiteY8" fmla="*/ 771643 h 1588411"/>
                <a:gd name="connsiteX9" fmla="*/ 528637 w 1333500"/>
                <a:gd name="connsiteY9" fmla="*/ 631149 h 1588411"/>
                <a:gd name="connsiteX10" fmla="*/ 621506 w 1333500"/>
                <a:gd name="connsiteY10" fmla="*/ 569236 h 1588411"/>
                <a:gd name="connsiteX11" fmla="*/ 659606 w 1333500"/>
                <a:gd name="connsiteY11" fmla="*/ 431124 h 1588411"/>
                <a:gd name="connsiteX12" fmla="*/ 697706 w 1333500"/>
                <a:gd name="connsiteY12" fmla="*/ 297774 h 1588411"/>
                <a:gd name="connsiteX13" fmla="*/ 728662 w 1333500"/>
                <a:gd name="connsiteY13" fmla="*/ 162043 h 1588411"/>
                <a:gd name="connsiteX14" fmla="*/ 812006 w 1333500"/>
                <a:gd name="connsiteY14" fmla="*/ 66793 h 1588411"/>
                <a:gd name="connsiteX15" fmla="*/ 859631 w 1333500"/>
                <a:gd name="connsiteY15" fmla="*/ 31074 h 1588411"/>
                <a:gd name="connsiteX16" fmla="*/ 940594 w 1333500"/>
                <a:gd name="connsiteY16" fmla="*/ 221574 h 1588411"/>
                <a:gd name="connsiteX17" fmla="*/ 954881 w 1333500"/>
                <a:gd name="connsiteY17" fmla="*/ 416836 h 1588411"/>
                <a:gd name="connsiteX18" fmla="*/ 1045369 w 1333500"/>
                <a:gd name="connsiteY18" fmla="*/ 747830 h 1588411"/>
                <a:gd name="connsiteX19" fmla="*/ 1152525 w 1333500"/>
                <a:gd name="connsiteY19" fmla="*/ 985955 h 1588411"/>
                <a:gd name="connsiteX20" fmla="*/ 1297781 w 1333500"/>
                <a:gd name="connsiteY20" fmla="*/ 1233605 h 1588411"/>
                <a:gd name="connsiteX21" fmla="*/ 1333500 w 1333500"/>
                <a:gd name="connsiteY21" fmla="*/ 1347905 h 1588411"/>
                <a:gd name="connsiteX22" fmla="*/ 1309687 w 1333500"/>
                <a:gd name="connsiteY22" fmla="*/ 1397911 h 1588411"/>
                <a:gd name="connsiteX23" fmla="*/ 1252537 w 1333500"/>
                <a:gd name="connsiteY23" fmla="*/ 1364574 h 1588411"/>
                <a:gd name="connsiteX24" fmla="*/ 1133475 w 1333500"/>
                <a:gd name="connsiteY24" fmla="*/ 1250274 h 1588411"/>
                <a:gd name="connsiteX25" fmla="*/ 1069181 w 1333500"/>
                <a:gd name="connsiteY25" fmla="*/ 1207411 h 1588411"/>
                <a:gd name="connsiteX26" fmla="*/ 1004887 w 1333500"/>
                <a:gd name="connsiteY26" fmla="*/ 1190743 h 1588411"/>
                <a:gd name="connsiteX27" fmla="*/ 1038225 w 1333500"/>
                <a:gd name="connsiteY27" fmla="*/ 1390768 h 1588411"/>
                <a:gd name="connsiteX28" fmla="*/ 1033462 w 1333500"/>
                <a:gd name="connsiteY28" fmla="*/ 1536024 h 1588411"/>
                <a:gd name="connsiteX29" fmla="*/ 973931 w 1333500"/>
                <a:gd name="connsiteY29" fmla="*/ 1588411 h 1588411"/>
                <a:gd name="connsiteX30" fmla="*/ 750094 w 1333500"/>
                <a:gd name="connsiteY30" fmla="*/ 1436011 h 1588411"/>
                <a:gd name="connsiteX31" fmla="*/ 514350 w 1333500"/>
                <a:gd name="connsiteY31" fmla="*/ 1205030 h 1588411"/>
                <a:gd name="connsiteX32" fmla="*/ 373856 w 1333500"/>
                <a:gd name="connsiteY32" fmla="*/ 1052630 h 1588411"/>
                <a:gd name="connsiteX33" fmla="*/ 214312 w 1333500"/>
                <a:gd name="connsiteY33" fmla="*/ 866893 h 1588411"/>
                <a:gd name="connsiteX34" fmla="*/ 78581 w 1333500"/>
                <a:gd name="connsiteY34" fmla="*/ 714493 h 1588411"/>
                <a:gd name="connsiteX35" fmla="*/ 0 w 1333500"/>
                <a:gd name="connsiteY35" fmla="*/ 640674 h 1588411"/>
                <a:gd name="connsiteX0" fmla="*/ 0 w 1333500"/>
                <a:gd name="connsiteY0" fmla="*/ 640674 h 1588411"/>
                <a:gd name="connsiteX1" fmla="*/ 0 w 1333500"/>
                <a:gd name="connsiteY1" fmla="*/ 640674 h 1588411"/>
                <a:gd name="connsiteX2" fmla="*/ 59531 w 1333500"/>
                <a:gd name="connsiteY2" fmla="*/ 412074 h 1588411"/>
                <a:gd name="connsiteX3" fmla="*/ 109537 w 1333500"/>
                <a:gd name="connsiteY3" fmla="*/ 178711 h 1588411"/>
                <a:gd name="connsiteX4" fmla="*/ 123825 w 1333500"/>
                <a:gd name="connsiteY4" fmla="*/ 64411 h 1588411"/>
                <a:gd name="connsiteX5" fmla="*/ 152400 w 1333500"/>
                <a:gd name="connsiteY5" fmla="*/ 66793 h 1588411"/>
                <a:gd name="connsiteX6" fmla="*/ 280987 w 1333500"/>
                <a:gd name="connsiteY6" fmla="*/ 483511 h 1588411"/>
                <a:gd name="connsiteX7" fmla="*/ 335756 w 1333500"/>
                <a:gd name="connsiteY7" fmla="*/ 578761 h 1588411"/>
                <a:gd name="connsiteX8" fmla="*/ 454819 w 1333500"/>
                <a:gd name="connsiteY8" fmla="*/ 771643 h 1588411"/>
                <a:gd name="connsiteX9" fmla="*/ 528637 w 1333500"/>
                <a:gd name="connsiteY9" fmla="*/ 631149 h 1588411"/>
                <a:gd name="connsiteX10" fmla="*/ 621506 w 1333500"/>
                <a:gd name="connsiteY10" fmla="*/ 569236 h 1588411"/>
                <a:gd name="connsiteX11" fmla="*/ 659606 w 1333500"/>
                <a:gd name="connsiteY11" fmla="*/ 431124 h 1588411"/>
                <a:gd name="connsiteX12" fmla="*/ 697706 w 1333500"/>
                <a:gd name="connsiteY12" fmla="*/ 297774 h 1588411"/>
                <a:gd name="connsiteX13" fmla="*/ 728662 w 1333500"/>
                <a:gd name="connsiteY13" fmla="*/ 162043 h 1588411"/>
                <a:gd name="connsiteX14" fmla="*/ 812006 w 1333500"/>
                <a:gd name="connsiteY14" fmla="*/ 66793 h 1588411"/>
                <a:gd name="connsiteX15" fmla="*/ 859631 w 1333500"/>
                <a:gd name="connsiteY15" fmla="*/ 31074 h 1588411"/>
                <a:gd name="connsiteX16" fmla="*/ 940594 w 1333500"/>
                <a:gd name="connsiteY16" fmla="*/ 221574 h 1588411"/>
                <a:gd name="connsiteX17" fmla="*/ 954881 w 1333500"/>
                <a:gd name="connsiteY17" fmla="*/ 416836 h 1588411"/>
                <a:gd name="connsiteX18" fmla="*/ 1045369 w 1333500"/>
                <a:gd name="connsiteY18" fmla="*/ 747830 h 1588411"/>
                <a:gd name="connsiteX19" fmla="*/ 1152525 w 1333500"/>
                <a:gd name="connsiteY19" fmla="*/ 985955 h 1588411"/>
                <a:gd name="connsiteX20" fmla="*/ 1297781 w 1333500"/>
                <a:gd name="connsiteY20" fmla="*/ 1233605 h 1588411"/>
                <a:gd name="connsiteX21" fmla="*/ 1333500 w 1333500"/>
                <a:gd name="connsiteY21" fmla="*/ 1347905 h 1588411"/>
                <a:gd name="connsiteX22" fmla="*/ 1309687 w 1333500"/>
                <a:gd name="connsiteY22" fmla="*/ 1397911 h 1588411"/>
                <a:gd name="connsiteX23" fmla="*/ 1252537 w 1333500"/>
                <a:gd name="connsiteY23" fmla="*/ 1364574 h 1588411"/>
                <a:gd name="connsiteX24" fmla="*/ 1133475 w 1333500"/>
                <a:gd name="connsiteY24" fmla="*/ 1250274 h 1588411"/>
                <a:gd name="connsiteX25" fmla="*/ 1069181 w 1333500"/>
                <a:gd name="connsiteY25" fmla="*/ 1207411 h 1588411"/>
                <a:gd name="connsiteX26" fmla="*/ 1004887 w 1333500"/>
                <a:gd name="connsiteY26" fmla="*/ 1190743 h 1588411"/>
                <a:gd name="connsiteX27" fmla="*/ 1038225 w 1333500"/>
                <a:gd name="connsiteY27" fmla="*/ 1390768 h 1588411"/>
                <a:gd name="connsiteX28" fmla="*/ 1033462 w 1333500"/>
                <a:gd name="connsiteY28" fmla="*/ 1536024 h 1588411"/>
                <a:gd name="connsiteX29" fmla="*/ 973931 w 1333500"/>
                <a:gd name="connsiteY29" fmla="*/ 1588411 h 1588411"/>
                <a:gd name="connsiteX30" fmla="*/ 750094 w 1333500"/>
                <a:gd name="connsiteY30" fmla="*/ 1436011 h 1588411"/>
                <a:gd name="connsiteX31" fmla="*/ 514350 w 1333500"/>
                <a:gd name="connsiteY31" fmla="*/ 1205030 h 1588411"/>
                <a:gd name="connsiteX32" fmla="*/ 373856 w 1333500"/>
                <a:gd name="connsiteY32" fmla="*/ 1052630 h 1588411"/>
                <a:gd name="connsiteX33" fmla="*/ 214312 w 1333500"/>
                <a:gd name="connsiteY33" fmla="*/ 866893 h 1588411"/>
                <a:gd name="connsiteX34" fmla="*/ 78581 w 1333500"/>
                <a:gd name="connsiteY34" fmla="*/ 714493 h 1588411"/>
                <a:gd name="connsiteX35" fmla="*/ 0 w 1333500"/>
                <a:gd name="connsiteY35" fmla="*/ 640674 h 1588411"/>
                <a:gd name="connsiteX0" fmla="*/ 0 w 1333500"/>
                <a:gd name="connsiteY0" fmla="*/ 640674 h 1588411"/>
                <a:gd name="connsiteX1" fmla="*/ 0 w 1333500"/>
                <a:gd name="connsiteY1" fmla="*/ 640674 h 1588411"/>
                <a:gd name="connsiteX2" fmla="*/ 59531 w 1333500"/>
                <a:gd name="connsiteY2" fmla="*/ 412074 h 1588411"/>
                <a:gd name="connsiteX3" fmla="*/ 109537 w 1333500"/>
                <a:gd name="connsiteY3" fmla="*/ 178711 h 1588411"/>
                <a:gd name="connsiteX4" fmla="*/ 123825 w 1333500"/>
                <a:gd name="connsiteY4" fmla="*/ 64411 h 1588411"/>
                <a:gd name="connsiteX5" fmla="*/ 152400 w 1333500"/>
                <a:gd name="connsiteY5" fmla="*/ 66793 h 1588411"/>
                <a:gd name="connsiteX6" fmla="*/ 280987 w 1333500"/>
                <a:gd name="connsiteY6" fmla="*/ 483511 h 1588411"/>
                <a:gd name="connsiteX7" fmla="*/ 335756 w 1333500"/>
                <a:gd name="connsiteY7" fmla="*/ 578761 h 1588411"/>
                <a:gd name="connsiteX8" fmla="*/ 454819 w 1333500"/>
                <a:gd name="connsiteY8" fmla="*/ 771643 h 1588411"/>
                <a:gd name="connsiteX9" fmla="*/ 528637 w 1333500"/>
                <a:gd name="connsiteY9" fmla="*/ 631149 h 1588411"/>
                <a:gd name="connsiteX10" fmla="*/ 621506 w 1333500"/>
                <a:gd name="connsiteY10" fmla="*/ 569236 h 1588411"/>
                <a:gd name="connsiteX11" fmla="*/ 659606 w 1333500"/>
                <a:gd name="connsiteY11" fmla="*/ 431124 h 1588411"/>
                <a:gd name="connsiteX12" fmla="*/ 697706 w 1333500"/>
                <a:gd name="connsiteY12" fmla="*/ 297774 h 1588411"/>
                <a:gd name="connsiteX13" fmla="*/ 728662 w 1333500"/>
                <a:gd name="connsiteY13" fmla="*/ 162043 h 1588411"/>
                <a:gd name="connsiteX14" fmla="*/ 812006 w 1333500"/>
                <a:gd name="connsiteY14" fmla="*/ 66793 h 1588411"/>
                <a:gd name="connsiteX15" fmla="*/ 859631 w 1333500"/>
                <a:gd name="connsiteY15" fmla="*/ 31074 h 1588411"/>
                <a:gd name="connsiteX16" fmla="*/ 940594 w 1333500"/>
                <a:gd name="connsiteY16" fmla="*/ 221574 h 1588411"/>
                <a:gd name="connsiteX17" fmla="*/ 954881 w 1333500"/>
                <a:gd name="connsiteY17" fmla="*/ 416836 h 1588411"/>
                <a:gd name="connsiteX18" fmla="*/ 1045369 w 1333500"/>
                <a:gd name="connsiteY18" fmla="*/ 747830 h 1588411"/>
                <a:gd name="connsiteX19" fmla="*/ 1152525 w 1333500"/>
                <a:gd name="connsiteY19" fmla="*/ 985955 h 1588411"/>
                <a:gd name="connsiteX20" fmla="*/ 1297781 w 1333500"/>
                <a:gd name="connsiteY20" fmla="*/ 1233605 h 1588411"/>
                <a:gd name="connsiteX21" fmla="*/ 1333500 w 1333500"/>
                <a:gd name="connsiteY21" fmla="*/ 1347905 h 1588411"/>
                <a:gd name="connsiteX22" fmla="*/ 1309687 w 1333500"/>
                <a:gd name="connsiteY22" fmla="*/ 1397911 h 1588411"/>
                <a:gd name="connsiteX23" fmla="*/ 1252537 w 1333500"/>
                <a:gd name="connsiteY23" fmla="*/ 1364574 h 1588411"/>
                <a:gd name="connsiteX24" fmla="*/ 1133475 w 1333500"/>
                <a:gd name="connsiteY24" fmla="*/ 1250274 h 1588411"/>
                <a:gd name="connsiteX25" fmla="*/ 1069181 w 1333500"/>
                <a:gd name="connsiteY25" fmla="*/ 1207411 h 1588411"/>
                <a:gd name="connsiteX26" fmla="*/ 1004887 w 1333500"/>
                <a:gd name="connsiteY26" fmla="*/ 1190743 h 1588411"/>
                <a:gd name="connsiteX27" fmla="*/ 1038225 w 1333500"/>
                <a:gd name="connsiteY27" fmla="*/ 1390768 h 1588411"/>
                <a:gd name="connsiteX28" fmla="*/ 1033462 w 1333500"/>
                <a:gd name="connsiteY28" fmla="*/ 1536024 h 1588411"/>
                <a:gd name="connsiteX29" fmla="*/ 973931 w 1333500"/>
                <a:gd name="connsiteY29" fmla="*/ 1588411 h 1588411"/>
                <a:gd name="connsiteX30" fmla="*/ 750094 w 1333500"/>
                <a:gd name="connsiteY30" fmla="*/ 1436011 h 1588411"/>
                <a:gd name="connsiteX31" fmla="*/ 514350 w 1333500"/>
                <a:gd name="connsiteY31" fmla="*/ 1205030 h 1588411"/>
                <a:gd name="connsiteX32" fmla="*/ 373856 w 1333500"/>
                <a:gd name="connsiteY32" fmla="*/ 1052630 h 1588411"/>
                <a:gd name="connsiteX33" fmla="*/ 214312 w 1333500"/>
                <a:gd name="connsiteY33" fmla="*/ 866893 h 1588411"/>
                <a:gd name="connsiteX34" fmla="*/ 78581 w 1333500"/>
                <a:gd name="connsiteY34" fmla="*/ 714493 h 1588411"/>
                <a:gd name="connsiteX35" fmla="*/ 0 w 1333500"/>
                <a:gd name="connsiteY35" fmla="*/ 640674 h 1588411"/>
                <a:gd name="connsiteX0" fmla="*/ 0 w 1333500"/>
                <a:gd name="connsiteY0" fmla="*/ 640674 h 1588411"/>
                <a:gd name="connsiteX1" fmla="*/ 0 w 1333500"/>
                <a:gd name="connsiteY1" fmla="*/ 640674 h 1588411"/>
                <a:gd name="connsiteX2" fmla="*/ 59531 w 1333500"/>
                <a:gd name="connsiteY2" fmla="*/ 412074 h 1588411"/>
                <a:gd name="connsiteX3" fmla="*/ 109537 w 1333500"/>
                <a:gd name="connsiteY3" fmla="*/ 178711 h 1588411"/>
                <a:gd name="connsiteX4" fmla="*/ 123825 w 1333500"/>
                <a:gd name="connsiteY4" fmla="*/ 64411 h 1588411"/>
                <a:gd name="connsiteX5" fmla="*/ 152400 w 1333500"/>
                <a:gd name="connsiteY5" fmla="*/ 66793 h 1588411"/>
                <a:gd name="connsiteX6" fmla="*/ 280987 w 1333500"/>
                <a:gd name="connsiteY6" fmla="*/ 483511 h 1588411"/>
                <a:gd name="connsiteX7" fmla="*/ 335756 w 1333500"/>
                <a:gd name="connsiteY7" fmla="*/ 578761 h 1588411"/>
                <a:gd name="connsiteX8" fmla="*/ 454819 w 1333500"/>
                <a:gd name="connsiteY8" fmla="*/ 771643 h 1588411"/>
                <a:gd name="connsiteX9" fmla="*/ 528637 w 1333500"/>
                <a:gd name="connsiteY9" fmla="*/ 631149 h 1588411"/>
                <a:gd name="connsiteX10" fmla="*/ 621506 w 1333500"/>
                <a:gd name="connsiteY10" fmla="*/ 569236 h 1588411"/>
                <a:gd name="connsiteX11" fmla="*/ 659606 w 1333500"/>
                <a:gd name="connsiteY11" fmla="*/ 431124 h 1588411"/>
                <a:gd name="connsiteX12" fmla="*/ 697706 w 1333500"/>
                <a:gd name="connsiteY12" fmla="*/ 297774 h 1588411"/>
                <a:gd name="connsiteX13" fmla="*/ 728662 w 1333500"/>
                <a:gd name="connsiteY13" fmla="*/ 162043 h 1588411"/>
                <a:gd name="connsiteX14" fmla="*/ 812006 w 1333500"/>
                <a:gd name="connsiteY14" fmla="*/ 66793 h 1588411"/>
                <a:gd name="connsiteX15" fmla="*/ 859631 w 1333500"/>
                <a:gd name="connsiteY15" fmla="*/ 31074 h 1588411"/>
                <a:gd name="connsiteX16" fmla="*/ 940594 w 1333500"/>
                <a:gd name="connsiteY16" fmla="*/ 221574 h 1588411"/>
                <a:gd name="connsiteX17" fmla="*/ 954881 w 1333500"/>
                <a:gd name="connsiteY17" fmla="*/ 416836 h 1588411"/>
                <a:gd name="connsiteX18" fmla="*/ 1045369 w 1333500"/>
                <a:gd name="connsiteY18" fmla="*/ 747830 h 1588411"/>
                <a:gd name="connsiteX19" fmla="*/ 1152525 w 1333500"/>
                <a:gd name="connsiteY19" fmla="*/ 985955 h 1588411"/>
                <a:gd name="connsiteX20" fmla="*/ 1297781 w 1333500"/>
                <a:gd name="connsiteY20" fmla="*/ 1233605 h 1588411"/>
                <a:gd name="connsiteX21" fmla="*/ 1333500 w 1333500"/>
                <a:gd name="connsiteY21" fmla="*/ 1347905 h 1588411"/>
                <a:gd name="connsiteX22" fmla="*/ 1309687 w 1333500"/>
                <a:gd name="connsiteY22" fmla="*/ 1397911 h 1588411"/>
                <a:gd name="connsiteX23" fmla="*/ 1252537 w 1333500"/>
                <a:gd name="connsiteY23" fmla="*/ 1364574 h 1588411"/>
                <a:gd name="connsiteX24" fmla="*/ 1133475 w 1333500"/>
                <a:gd name="connsiteY24" fmla="*/ 1250274 h 1588411"/>
                <a:gd name="connsiteX25" fmla="*/ 1069181 w 1333500"/>
                <a:gd name="connsiteY25" fmla="*/ 1207411 h 1588411"/>
                <a:gd name="connsiteX26" fmla="*/ 1004887 w 1333500"/>
                <a:gd name="connsiteY26" fmla="*/ 1190743 h 1588411"/>
                <a:gd name="connsiteX27" fmla="*/ 1038225 w 1333500"/>
                <a:gd name="connsiteY27" fmla="*/ 1390768 h 1588411"/>
                <a:gd name="connsiteX28" fmla="*/ 1033462 w 1333500"/>
                <a:gd name="connsiteY28" fmla="*/ 1536024 h 1588411"/>
                <a:gd name="connsiteX29" fmla="*/ 973931 w 1333500"/>
                <a:gd name="connsiteY29" fmla="*/ 1588411 h 1588411"/>
                <a:gd name="connsiteX30" fmla="*/ 750094 w 1333500"/>
                <a:gd name="connsiteY30" fmla="*/ 1436011 h 1588411"/>
                <a:gd name="connsiteX31" fmla="*/ 514350 w 1333500"/>
                <a:gd name="connsiteY31" fmla="*/ 1205030 h 1588411"/>
                <a:gd name="connsiteX32" fmla="*/ 373856 w 1333500"/>
                <a:gd name="connsiteY32" fmla="*/ 1052630 h 1588411"/>
                <a:gd name="connsiteX33" fmla="*/ 214312 w 1333500"/>
                <a:gd name="connsiteY33" fmla="*/ 866893 h 1588411"/>
                <a:gd name="connsiteX34" fmla="*/ 78581 w 1333500"/>
                <a:gd name="connsiteY34" fmla="*/ 714493 h 1588411"/>
                <a:gd name="connsiteX35" fmla="*/ 0 w 1333500"/>
                <a:gd name="connsiteY35" fmla="*/ 640674 h 1588411"/>
                <a:gd name="connsiteX0" fmla="*/ 0 w 1333500"/>
                <a:gd name="connsiteY0" fmla="*/ 640674 h 1588411"/>
                <a:gd name="connsiteX1" fmla="*/ 0 w 1333500"/>
                <a:gd name="connsiteY1" fmla="*/ 640674 h 1588411"/>
                <a:gd name="connsiteX2" fmla="*/ 59531 w 1333500"/>
                <a:gd name="connsiteY2" fmla="*/ 412074 h 1588411"/>
                <a:gd name="connsiteX3" fmla="*/ 109537 w 1333500"/>
                <a:gd name="connsiteY3" fmla="*/ 178711 h 1588411"/>
                <a:gd name="connsiteX4" fmla="*/ 123825 w 1333500"/>
                <a:gd name="connsiteY4" fmla="*/ 64411 h 1588411"/>
                <a:gd name="connsiteX5" fmla="*/ 152400 w 1333500"/>
                <a:gd name="connsiteY5" fmla="*/ 66793 h 1588411"/>
                <a:gd name="connsiteX6" fmla="*/ 280987 w 1333500"/>
                <a:gd name="connsiteY6" fmla="*/ 483511 h 1588411"/>
                <a:gd name="connsiteX7" fmla="*/ 335756 w 1333500"/>
                <a:gd name="connsiteY7" fmla="*/ 578761 h 1588411"/>
                <a:gd name="connsiteX8" fmla="*/ 445294 w 1333500"/>
                <a:gd name="connsiteY8" fmla="*/ 738306 h 1588411"/>
                <a:gd name="connsiteX9" fmla="*/ 528637 w 1333500"/>
                <a:gd name="connsiteY9" fmla="*/ 631149 h 1588411"/>
                <a:gd name="connsiteX10" fmla="*/ 621506 w 1333500"/>
                <a:gd name="connsiteY10" fmla="*/ 569236 h 1588411"/>
                <a:gd name="connsiteX11" fmla="*/ 659606 w 1333500"/>
                <a:gd name="connsiteY11" fmla="*/ 431124 h 1588411"/>
                <a:gd name="connsiteX12" fmla="*/ 697706 w 1333500"/>
                <a:gd name="connsiteY12" fmla="*/ 297774 h 1588411"/>
                <a:gd name="connsiteX13" fmla="*/ 728662 w 1333500"/>
                <a:gd name="connsiteY13" fmla="*/ 162043 h 1588411"/>
                <a:gd name="connsiteX14" fmla="*/ 812006 w 1333500"/>
                <a:gd name="connsiteY14" fmla="*/ 66793 h 1588411"/>
                <a:gd name="connsiteX15" fmla="*/ 859631 w 1333500"/>
                <a:gd name="connsiteY15" fmla="*/ 31074 h 1588411"/>
                <a:gd name="connsiteX16" fmla="*/ 940594 w 1333500"/>
                <a:gd name="connsiteY16" fmla="*/ 221574 h 1588411"/>
                <a:gd name="connsiteX17" fmla="*/ 954881 w 1333500"/>
                <a:gd name="connsiteY17" fmla="*/ 416836 h 1588411"/>
                <a:gd name="connsiteX18" fmla="*/ 1045369 w 1333500"/>
                <a:gd name="connsiteY18" fmla="*/ 747830 h 1588411"/>
                <a:gd name="connsiteX19" fmla="*/ 1152525 w 1333500"/>
                <a:gd name="connsiteY19" fmla="*/ 985955 h 1588411"/>
                <a:gd name="connsiteX20" fmla="*/ 1297781 w 1333500"/>
                <a:gd name="connsiteY20" fmla="*/ 1233605 h 1588411"/>
                <a:gd name="connsiteX21" fmla="*/ 1333500 w 1333500"/>
                <a:gd name="connsiteY21" fmla="*/ 1347905 h 1588411"/>
                <a:gd name="connsiteX22" fmla="*/ 1309687 w 1333500"/>
                <a:gd name="connsiteY22" fmla="*/ 1397911 h 1588411"/>
                <a:gd name="connsiteX23" fmla="*/ 1252537 w 1333500"/>
                <a:gd name="connsiteY23" fmla="*/ 1364574 h 1588411"/>
                <a:gd name="connsiteX24" fmla="*/ 1133475 w 1333500"/>
                <a:gd name="connsiteY24" fmla="*/ 1250274 h 1588411"/>
                <a:gd name="connsiteX25" fmla="*/ 1069181 w 1333500"/>
                <a:gd name="connsiteY25" fmla="*/ 1207411 h 1588411"/>
                <a:gd name="connsiteX26" fmla="*/ 1004887 w 1333500"/>
                <a:gd name="connsiteY26" fmla="*/ 1190743 h 1588411"/>
                <a:gd name="connsiteX27" fmla="*/ 1038225 w 1333500"/>
                <a:gd name="connsiteY27" fmla="*/ 1390768 h 1588411"/>
                <a:gd name="connsiteX28" fmla="*/ 1033462 w 1333500"/>
                <a:gd name="connsiteY28" fmla="*/ 1536024 h 1588411"/>
                <a:gd name="connsiteX29" fmla="*/ 973931 w 1333500"/>
                <a:gd name="connsiteY29" fmla="*/ 1588411 h 1588411"/>
                <a:gd name="connsiteX30" fmla="*/ 750094 w 1333500"/>
                <a:gd name="connsiteY30" fmla="*/ 1436011 h 1588411"/>
                <a:gd name="connsiteX31" fmla="*/ 514350 w 1333500"/>
                <a:gd name="connsiteY31" fmla="*/ 1205030 h 1588411"/>
                <a:gd name="connsiteX32" fmla="*/ 373856 w 1333500"/>
                <a:gd name="connsiteY32" fmla="*/ 1052630 h 1588411"/>
                <a:gd name="connsiteX33" fmla="*/ 214312 w 1333500"/>
                <a:gd name="connsiteY33" fmla="*/ 866893 h 1588411"/>
                <a:gd name="connsiteX34" fmla="*/ 78581 w 1333500"/>
                <a:gd name="connsiteY34" fmla="*/ 714493 h 1588411"/>
                <a:gd name="connsiteX35" fmla="*/ 0 w 1333500"/>
                <a:gd name="connsiteY35" fmla="*/ 640674 h 1588411"/>
                <a:gd name="connsiteX0" fmla="*/ 0 w 1333500"/>
                <a:gd name="connsiteY0" fmla="*/ 640674 h 1588411"/>
                <a:gd name="connsiteX1" fmla="*/ 0 w 1333500"/>
                <a:gd name="connsiteY1" fmla="*/ 640674 h 1588411"/>
                <a:gd name="connsiteX2" fmla="*/ 59531 w 1333500"/>
                <a:gd name="connsiteY2" fmla="*/ 412074 h 1588411"/>
                <a:gd name="connsiteX3" fmla="*/ 109537 w 1333500"/>
                <a:gd name="connsiteY3" fmla="*/ 178711 h 1588411"/>
                <a:gd name="connsiteX4" fmla="*/ 123825 w 1333500"/>
                <a:gd name="connsiteY4" fmla="*/ 64411 h 1588411"/>
                <a:gd name="connsiteX5" fmla="*/ 152400 w 1333500"/>
                <a:gd name="connsiteY5" fmla="*/ 66793 h 1588411"/>
                <a:gd name="connsiteX6" fmla="*/ 280987 w 1333500"/>
                <a:gd name="connsiteY6" fmla="*/ 483511 h 1588411"/>
                <a:gd name="connsiteX7" fmla="*/ 335756 w 1333500"/>
                <a:gd name="connsiteY7" fmla="*/ 578761 h 1588411"/>
                <a:gd name="connsiteX8" fmla="*/ 445294 w 1333500"/>
                <a:gd name="connsiteY8" fmla="*/ 738306 h 1588411"/>
                <a:gd name="connsiteX9" fmla="*/ 528637 w 1333500"/>
                <a:gd name="connsiteY9" fmla="*/ 631149 h 1588411"/>
                <a:gd name="connsiteX10" fmla="*/ 621506 w 1333500"/>
                <a:gd name="connsiteY10" fmla="*/ 569236 h 1588411"/>
                <a:gd name="connsiteX11" fmla="*/ 659606 w 1333500"/>
                <a:gd name="connsiteY11" fmla="*/ 431124 h 1588411"/>
                <a:gd name="connsiteX12" fmla="*/ 697706 w 1333500"/>
                <a:gd name="connsiteY12" fmla="*/ 297774 h 1588411"/>
                <a:gd name="connsiteX13" fmla="*/ 728662 w 1333500"/>
                <a:gd name="connsiteY13" fmla="*/ 162043 h 1588411"/>
                <a:gd name="connsiteX14" fmla="*/ 812006 w 1333500"/>
                <a:gd name="connsiteY14" fmla="*/ 66793 h 1588411"/>
                <a:gd name="connsiteX15" fmla="*/ 859631 w 1333500"/>
                <a:gd name="connsiteY15" fmla="*/ 31074 h 1588411"/>
                <a:gd name="connsiteX16" fmla="*/ 940594 w 1333500"/>
                <a:gd name="connsiteY16" fmla="*/ 221574 h 1588411"/>
                <a:gd name="connsiteX17" fmla="*/ 954881 w 1333500"/>
                <a:gd name="connsiteY17" fmla="*/ 416836 h 1588411"/>
                <a:gd name="connsiteX18" fmla="*/ 1045369 w 1333500"/>
                <a:gd name="connsiteY18" fmla="*/ 747830 h 1588411"/>
                <a:gd name="connsiteX19" fmla="*/ 1152525 w 1333500"/>
                <a:gd name="connsiteY19" fmla="*/ 985955 h 1588411"/>
                <a:gd name="connsiteX20" fmla="*/ 1297781 w 1333500"/>
                <a:gd name="connsiteY20" fmla="*/ 1233605 h 1588411"/>
                <a:gd name="connsiteX21" fmla="*/ 1333500 w 1333500"/>
                <a:gd name="connsiteY21" fmla="*/ 1347905 h 1588411"/>
                <a:gd name="connsiteX22" fmla="*/ 1309687 w 1333500"/>
                <a:gd name="connsiteY22" fmla="*/ 1397911 h 1588411"/>
                <a:gd name="connsiteX23" fmla="*/ 1252537 w 1333500"/>
                <a:gd name="connsiteY23" fmla="*/ 1364574 h 1588411"/>
                <a:gd name="connsiteX24" fmla="*/ 1133475 w 1333500"/>
                <a:gd name="connsiteY24" fmla="*/ 1250274 h 1588411"/>
                <a:gd name="connsiteX25" fmla="*/ 1069181 w 1333500"/>
                <a:gd name="connsiteY25" fmla="*/ 1207411 h 1588411"/>
                <a:gd name="connsiteX26" fmla="*/ 1004887 w 1333500"/>
                <a:gd name="connsiteY26" fmla="*/ 1190743 h 1588411"/>
                <a:gd name="connsiteX27" fmla="*/ 1038225 w 1333500"/>
                <a:gd name="connsiteY27" fmla="*/ 1390768 h 1588411"/>
                <a:gd name="connsiteX28" fmla="*/ 1033462 w 1333500"/>
                <a:gd name="connsiteY28" fmla="*/ 1536024 h 1588411"/>
                <a:gd name="connsiteX29" fmla="*/ 973931 w 1333500"/>
                <a:gd name="connsiteY29" fmla="*/ 1588411 h 1588411"/>
                <a:gd name="connsiteX30" fmla="*/ 750094 w 1333500"/>
                <a:gd name="connsiteY30" fmla="*/ 1436011 h 1588411"/>
                <a:gd name="connsiteX31" fmla="*/ 514350 w 1333500"/>
                <a:gd name="connsiteY31" fmla="*/ 1205030 h 1588411"/>
                <a:gd name="connsiteX32" fmla="*/ 373856 w 1333500"/>
                <a:gd name="connsiteY32" fmla="*/ 1052630 h 1588411"/>
                <a:gd name="connsiteX33" fmla="*/ 214312 w 1333500"/>
                <a:gd name="connsiteY33" fmla="*/ 866893 h 1588411"/>
                <a:gd name="connsiteX34" fmla="*/ 78581 w 1333500"/>
                <a:gd name="connsiteY34" fmla="*/ 714493 h 1588411"/>
                <a:gd name="connsiteX35" fmla="*/ 0 w 1333500"/>
                <a:gd name="connsiteY35" fmla="*/ 640674 h 1588411"/>
                <a:gd name="connsiteX0" fmla="*/ 0 w 1333500"/>
                <a:gd name="connsiteY0" fmla="*/ 640674 h 1588411"/>
                <a:gd name="connsiteX1" fmla="*/ 0 w 1333500"/>
                <a:gd name="connsiteY1" fmla="*/ 640674 h 1588411"/>
                <a:gd name="connsiteX2" fmla="*/ 59531 w 1333500"/>
                <a:gd name="connsiteY2" fmla="*/ 412074 h 1588411"/>
                <a:gd name="connsiteX3" fmla="*/ 109537 w 1333500"/>
                <a:gd name="connsiteY3" fmla="*/ 178711 h 1588411"/>
                <a:gd name="connsiteX4" fmla="*/ 123825 w 1333500"/>
                <a:gd name="connsiteY4" fmla="*/ 64411 h 1588411"/>
                <a:gd name="connsiteX5" fmla="*/ 152400 w 1333500"/>
                <a:gd name="connsiteY5" fmla="*/ 66793 h 1588411"/>
                <a:gd name="connsiteX6" fmla="*/ 280987 w 1333500"/>
                <a:gd name="connsiteY6" fmla="*/ 483511 h 1588411"/>
                <a:gd name="connsiteX7" fmla="*/ 335756 w 1333500"/>
                <a:gd name="connsiteY7" fmla="*/ 578761 h 1588411"/>
                <a:gd name="connsiteX8" fmla="*/ 445294 w 1333500"/>
                <a:gd name="connsiteY8" fmla="*/ 738306 h 1588411"/>
                <a:gd name="connsiteX9" fmla="*/ 528637 w 1333500"/>
                <a:gd name="connsiteY9" fmla="*/ 631149 h 1588411"/>
                <a:gd name="connsiteX10" fmla="*/ 621506 w 1333500"/>
                <a:gd name="connsiteY10" fmla="*/ 569236 h 1588411"/>
                <a:gd name="connsiteX11" fmla="*/ 659606 w 1333500"/>
                <a:gd name="connsiteY11" fmla="*/ 431124 h 1588411"/>
                <a:gd name="connsiteX12" fmla="*/ 697706 w 1333500"/>
                <a:gd name="connsiteY12" fmla="*/ 297774 h 1588411"/>
                <a:gd name="connsiteX13" fmla="*/ 728662 w 1333500"/>
                <a:gd name="connsiteY13" fmla="*/ 162043 h 1588411"/>
                <a:gd name="connsiteX14" fmla="*/ 812006 w 1333500"/>
                <a:gd name="connsiteY14" fmla="*/ 66793 h 1588411"/>
                <a:gd name="connsiteX15" fmla="*/ 859631 w 1333500"/>
                <a:gd name="connsiteY15" fmla="*/ 31074 h 1588411"/>
                <a:gd name="connsiteX16" fmla="*/ 940594 w 1333500"/>
                <a:gd name="connsiteY16" fmla="*/ 221574 h 1588411"/>
                <a:gd name="connsiteX17" fmla="*/ 954881 w 1333500"/>
                <a:gd name="connsiteY17" fmla="*/ 416836 h 1588411"/>
                <a:gd name="connsiteX18" fmla="*/ 1045369 w 1333500"/>
                <a:gd name="connsiteY18" fmla="*/ 747830 h 1588411"/>
                <a:gd name="connsiteX19" fmla="*/ 1152525 w 1333500"/>
                <a:gd name="connsiteY19" fmla="*/ 985955 h 1588411"/>
                <a:gd name="connsiteX20" fmla="*/ 1297781 w 1333500"/>
                <a:gd name="connsiteY20" fmla="*/ 1233605 h 1588411"/>
                <a:gd name="connsiteX21" fmla="*/ 1333500 w 1333500"/>
                <a:gd name="connsiteY21" fmla="*/ 1347905 h 1588411"/>
                <a:gd name="connsiteX22" fmla="*/ 1309687 w 1333500"/>
                <a:gd name="connsiteY22" fmla="*/ 1397911 h 1588411"/>
                <a:gd name="connsiteX23" fmla="*/ 1252537 w 1333500"/>
                <a:gd name="connsiteY23" fmla="*/ 1364574 h 1588411"/>
                <a:gd name="connsiteX24" fmla="*/ 1133475 w 1333500"/>
                <a:gd name="connsiteY24" fmla="*/ 1250274 h 1588411"/>
                <a:gd name="connsiteX25" fmla="*/ 1069181 w 1333500"/>
                <a:gd name="connsiteY25" fmla="*/ 1207411 h 1588411"/>
                <a:gd name="connsiteX26" fmla="*/ 1004887 w 1333500"/>
                <a:gd name="connsiteY26" fmla="*/ 1190743 h 1588411"/>
                <a:gd name="connsiteX27" fmla="*/ 1038225 w 1333500"/>
                <a:gd name="connsiteY27" fmla="*/ 1390768 h 1588411"/>
                <a:gd name="connsiteX28" fmla="*/ 1033462 w 1333500"/>
                <a:gd name="connsiteY28" fmla="*/ 1536024 h 1588411"/>
                <a:gd name="connsiteX29" fmla="*/ 973931 w 1333500"/>
                <a:gd name="connsiteY29" fmla="*/ 1588411 h 1588411"/>
                <a:gd name="connsiteX30" fmla="*/ 750094 w 1333500"/>
                <a:gd name="connsiteY30" fmla="*/ 1436011 h 1588411"/>
                <a:gd name="connsiteX31" fmla="*/ 514350 w 1333500"/>
                <a:gd name="connsiteY31" fmla="*/ 1205030 h 1588411"/>
                <a:gd name="connsiteX32" fmla="*/ 373856 w 1333500"/>
                <a:gd name="connsiteY32" fmla="*/ 1052630 h 1588411"/>
                <a:gd name="connsiteX33" fmla="*/ 214312 w 1333500"/>
                <a:gd name="connsiteY33" fmla="*/ 866893 h 1588411"/>
                <a:gd name="connsiteX34" fmla="*/ 78581 w 1333500"/>
                <a:gd name="connsiteY34" fmla="*/ 714493 h 1588411"/>
                <a:gd name="connsiteX35" fmla="*/ 0 w 1333500"/>
                <a:gd name="connsiteY35" fmla="*/ 640674 h 1588411"/>
                <a:gd name="connsiteX0" fmla="*/ 0 w 1333500"/>
                <a:gd name="connsiteY0" fmla="*/ 640674 h 1588411"/>
                <a:gd name="connsiteX1" fmla="*/ 0 w 1333500"/>
                <a:gd name="connsiteY1" fmla="*/ 640674 h 1588411"/>
                <a:gd name="connsiteX2" fmla="*/ 59531 w 1333500"/>
                <a:gd name="connsiteY2" fmla="*/ 412074 h 1588411"/>
                <a:gd name="connsiteX3" fmla="*/ 109537 w 1333500"/>
                <a:gd name="connsiteY3" fmla="*/ 178711 h 1588411"/>
                <a:gd name="connsiteX4" fmla="*/ 123825 w 1333500"/>
                <a:gd name="connsiteY4" fmla="*/ 64411 h 1588411"/>
                <a:gd name="connsiteX5" fmla="*/ 152400 w 1333500"/>
                <a:gd name="connsiteY5" fmla="*/ 66793 h 1588411"/>
                <a:gd name="connsiteX6" fmla="*/ 280987 w 1333500"/>
                <a:gd name="connsiteY6" fmla="*/ 483511 h 1588411"/>
                <a:gd name="connsiteX7" fmla="*/ 335756 w 1333500"/>
                <a:gd name="connsiteY7" fmla="*/ 578761 h 1588411"/>
                <a:gd name="connsiteX8" fmla="*/ 445294 w 1333500"/>
                <a:gd name="connsiteY8" fmla="*/ 738306 h 1588411"/>
                <a:gd name="connsiteX9" fmla="*/ 528637 w 1333500"/>
                <a:gd name="connsiteY9" fmla="*/ 631149 h 1588411"/>
                <a:gd name="connsiteX10" fmla="*/ 621506 w 1333500"/>
                <a:gd name="connsiteY10" fmla="*/ 569236 h 1588411"/>
                <a:gd name="connsiteX11" fmla="*/ 659606 w 1333500"/>
                <a:gd name="connsiteY11" fmla="*/ 431124 h 1588411"/>
                <a:gd name="connsiteX12" fmla="*/ 697706 w 1333500"/>
                <a:gd name="connsiteY12" fmla="*/ 297774 h 1588411"/>
                <a:gd name="connsiteX13" fmla="*/ 728662 w 1333500"/>
                <a:gd name="connsiteY13" fmla="*/ 162043 h 1588411"/>
                <a:gd name="connsiteX14" fmla="*/ 812006 w 1333500"/>
                <a:gd name="connsiteY14" fmla="*/ 66793 h 1588411"/>
                <a:gd name="connsiteX15" fmla="*/ 859631 w 1333500"/>
                <a:gd name="connsiteY15" fmla="*/ 31074 h 1588411"/>
                <a:gd name="connsiteX16" fmla="*/ 940594 w 1333500"/>
                <a:gd name="connsiteY16" fmla="*/ 221574 h 1588411"/>
                <a:gd name="connsiteX17" fmla="*/ 954881 w 1333500"/>
                <a:gd name="connsiteY17" fmla="*/ 416836 h 1588411"/>
                <a:gd name="connsiteX18" fmla="*/ 1045369 w 1333500"/>
                <a:gd name="connsiteY18" fmla="*/ 747830 h 1588411"/>
                <a:gd name="connsiteX19" fmla="*/ 1152525 w 1333500"/>
                <a:gd name="connsiteY19" fmla="*/ 985955 h 1588411"/>
                <a:gd name="connsiteX20" fmla="*/ 1297781 w 1333500"/>
                <a:gd name="connsiteY20" fmla="*/ 1233605 h 1588411"/>
                <a:gd name="connsiteX21" fmla="*/ 1333500 w 1333500"/>
                <a:gd name="connsiteY21" fmla="*/ 1347905 h 1588411"/>
                <a:gd name="connsiteX22" fmla="*/ 1309687 w 1333500"/>
                <a:gd name="connsiteY22" fmla="*/ 1397911 h 1588411"/>
                <a:gd name="connsiteX23" fmla="*/ 1252537 w 1333500"/>
                <a:gd name="connsiteY23" fmla="*/ 1364574 h 1588411"/>
                <a:gd name="connsiteX24" fmla="*/ 1133475 w 1333500"/>
                <a:gd name="connsiteY24" fmla="*/ 1250274 h 1588411"/>
                <a:gd name="connsiteX25" fmla="*/ 1069181 w 1333500"/>
                <a:gd name="connsiteY25" fmla="*/ 1207411 h 1588411"/>
                <a:gd name="connsiteX26" fmla="*/ 1004887 w 1333500"/>
                <a:gd name="connsiteY26" fmla="*/ 1190743 h 1588411"/>
                <a:gd name="connsiteX27" fmla="*/ 1038225 w 1333500"/>
                <a:gd name="connsiteY27" fmla="*/ 1390768 h 1588411"/>
                <a:gd name="connsiteX28" fmla="*/ 1033462 w 1333500"/>
                <a:gd name="connsiteY28" fmla="*/ 1536024 h 1588411"/>
                <a:gd name="connsiteX29" fmla="*/ 973931 w 1333500"/>
                <a:gd name="connsiteY29" fmla="*/ 1588411 h 1588411"/>
                <a:gd name="connsiteX30" fmla="*/ 750094 w 1333500"/>
                <a:gd name="connsiteY30" fmla="*/ 1436011 h 1588411"/>
                <a:gd name="connsiteX31" fmla="*/ 514350 w 1333500"/>
                <a:gd name="connsiteY31" fmla="*/ 1205030 h 1588411"/>
                <a:gd name="connsiteX32" fmla="*/ 373856 w 1333500"/>
                <a:gd name="connsiteY32" fmla="*/ 1052630 h 1588411"/>
                <a:gd name="connsiteX33" fmla="*/ 214312 w 1333500"/>
                <a:gd name="connsiteY33" fmla="*/ 866893 h 1588411"/>
                <a:gd name="connsiteX34" fmla="*/ 78581 w 1333500"/>
                <a:gd name="connsiteY34" fmla="*/ 714493 h 1588411"/>
                <a:gd name="connsiteX35" fmla="*/ 0 w 1333500"/>
                <a:gd name="connsiteY35" fmla="*/ 640674 h 1588411"/>
                <a:gd name="connsiteX0" fmla="*/ 0 w 1333500"/>
                <a:gd name="connsiteY0" fmla="*/ 640674 h 1588411"/>
                <a:gd name="connsiteX1" fmla="*/ 0 w 1333500"/>
                <a:gd name="connsiteY1" fmla="*/ 640674 h 1588411"/>
                <a:gd name="connsiteX2" fmla="*/ 59531 w 1333500"/>
                <a:gd name="connsiteY2" fmla="*/ 412074 h 1588411"/>
                <a:gd name="connsiteX3" fmla="*/ 109537 w 1333500"/>
                <a:gd name="connsiteY3" fmla="*/ 178711 h 1588411"/>
                <a:gd name="connsiteX4" fmla="*/ 123825 w 1333500"/>
                <a:gd name="connsiteY4" fmla="*/ 64411 h 1588411"/>
                <a:gd name="connsiteX5" fmla="*/ 152400 w 1333500"/>
                <a:gd name="connsiteY5" fmla="*/ 66793 h 1588411"/>
                <a:gd name="connsiteX6" fmla="*/ 280987 w 1333500"/>
                <a:gd name="connsiteY6" fmla="*/ 483511 h 1588411"/>
                <a:gd name="connsiteX7" fmla="*/ 335756 w 1333500"/>
                <a:gd name="connsiteY7" fmla="*/ 578761 h 1588411"/>
                <a:gd name="connsiteX8" fmla="*/ 445294 w 1333500"/>
                <a:gd name="connsiteY8" fmla="*/ 738306 h 1588411"/>
                <a:gd name="connsiteX9" fmla="*/ 528637 w 1333500"/>
                <a:gd name="connsiteY9" fmla="*/ 631149 h 1588411"/>
                <a:gd name="connsiteX10" fmla="*/ 621506 w 1333500"/>
                <a:gd name="connsiteY10" fmla="*/ 569236 h 1588411"/>
                <a:gd name="connsiteX11" fmla="*/ 659606 w 1333500"/>
                <a:gd name="connsiteY11" fmla="*/ 431124 h 1588411"/>
                <a:gd name="connsiteX12" fmla="*/ 697706 w 1333500"/>
                <a:gd name="connsiteY12" fmla="*/ 297774 h 1588411"/>
                <a:gd name="connsiteX13" fmla="*/ 728662 w 1333500"/>
                <a:gd name="connsiteY13" fmla="*/ 162043 h 1588411"/>
                <a:gd name="connsiteX14" fmla="*/ 812006 w 1333500"/>
                <a:gd name="connsiteY14" fmla="*/ 66793 h 1588411"/>
                <a:gd name="connsiteX15" fmla="*/ 859631 w 1333500"/>
                <a:gd name="connsiteY15" fmla="*/ 31074 h 1588411"/>
                <a:gd name="connsiteX16" fmla="*/ 940594 w 1333500"/>
                <a:gd name="connsiteY16" fmla="*/ 221574 h 1588411"/>
                <a:gd name="connsiteX17" fmla="*/ 954881 w 1333500"/>
                <a:gd name="connsiteY17" fmla="*/ 416836 h 1588411"/>
                <a:gd name="connsiteX18" fmla="*/ 1045369 w 1333500"/>
                <a:gd name="connsiteY18" fmla="*/ 747830 h 1588411"/>
                <a:gd name="connsiteX19" fmla="*/ 1152525 w 1333500"/>
                <a:gd name="connsiteY19" fmla="*/ 985955 h 1588411"/>
                <a:gd name="connsiteX20" fmla="*/ 1297781 w 1333500"/>
                <a:gd name="connsiteY20" fmla="*/ 1233605 h 1588411"/>
                <a:gd name="connsiteX21" fmla="*/ 1333500 w 1333500"/>
                <a:gd name="connsiteY21" fmla="*/ 1347905 h 1588411"/>
                <a:gd name="connsiteX22" fmla="*/ 1309687 w 1333500"/>
                <a:gd name="connsiteY22" fmla="*/ 1397911 h 1588411"/>
                <a:gd name="connsiteX23" fmla="*/ 1252537 w 1333500"/>
                <a:gd name="connsiteY23" fmla="*/ 1364574 h 1588411"/>
                <a:gd name="connsiteX24" fmla="*/ 1133475 w 1333500"/>
                <a:gd name="connsiteY24" fmla="*/ 1250274 h 1588411"/>
                <a:gd name="connsiteX25" fmla="*/ 1069181 w 1333500"/>
                <a:gd name="connsiteY25" fmla="*/ 1207411 h 1588411"/>
                <a:gd name="connsiteX26" fmla="*/ 1004887 w 1333500"/>
                <a:gd name="connsiteY26" fmla="*/ 1190743 h 1588411"/>
                <a:gd name="connsiteX27" fmla="*/ 1038225 w 1333500"/>
                <a:gd name="connsiteY27" fmla="*/ 1390768 h 1588411"/>
                <a:gd name="connsiteX28" fmla="*/ 1033462 w 1333500"/>
                <a:gd name="connsiteY28" fmla="*/ 1536024 h 1588411"/>
                <a:gd name="connsiteX29" fmla="*/ 973931 w 1333500"/>
                <a:gd name="connsiteY29" fmla="*/ 1588411 h 1588411"/>
                <a:gd name="connsiteX30" fmla="*/ 750094 w 1333500"/>
                <a:gd name="connsiteY30" fmla="*/ 1436011 h 1588411"/>
                <a:gd name="connsiteX31" fmla="*/ 514350 w 1333500"/>
                <a:gd name="connsiteY31" fmla="*/ 1205030 h 1588411"/>
                <a:gd name="connsiteX32" fmla="*/ 373856 w 1333500"/>
                <a:gd name="connsiteY32" fmla="*/ 1052630 h 1588411"/>
                <a:gd name="connsiteX33" fmla="*/ 214312 w 1333500"/>
                <a:gd name="connsiteY33" fmla="*/ 866893 h 1588411"/>
                <a:gd name="connsiteX34" fmla="*/ 78581 w 1333500"/>
                <a:gd name="connsiteY34" fmla="*/ 714493 h 1588411"/>
                <a:gd name="connsiteX35" fmla="*/ 0 w 1333500"/>
                <a:gd name="connsiteY35" fmla="*/ 640674 h 1588411"/>
                <a:gd name="connsiteX0" fmla="*/ 0 w 1333500"/>
                <a:gd name="connsiteY0" fmla="*/ 640674 h 1588411"/>
                <a:gd name="connsiteX1" fmla="*/ 0 w 1333500"/>
                <a:gd name="connsiteY1" fmla="*/ 640674 h 1588411"/>
                <a:gd name="connsiteX2" fmla="*/ 59531 w 1333500"/>
                <a:gd name="connsiteY2" fmla="*/ 412074 h 1588411"/>
                <a:gd name="connsiteX3" fmla="*/ 109537 w 1333500"/>
                <a:gd name="connsiteY3" fmla="*/ 178711 h 1588411"/>
                <a:gd name="connsiteX4" fmla="*/ 123825 w 1333500"/>
                <a:gd name="connsiteY4" fmla="*/ 64411 h 1588411"/>
                <a:gd name="connsiteX5" fmla="*/ 152400 w 1333500"/>
                <a:gd name="connsiteY5" fmla="*/ 66793 h 1588411"/>
                <a:gd name="connsiteX6" fmla="*/ 280987 w 1333500"/>
                <a:gd name="connsiteY6" fmla="*/ 483511 h 1588411"/>
                <a:gd name="connsiteX7" fmla="*/ 335756 w 1333500"/>
                <a:gd name="connsiteY7" fmla="*/ 578761 h 1588411"/>
                <a:gd name="connsiteX8" fmla="*/ 445294 w 1333500"/>
                <a:gd name="connsiteY8" fmla="*/ 738306 h 1588411"/>
                <a:gd name="connsiteX9" fmla="*/ 528637 w 1333500"/>
                <a:gd name="connsiteY9" fmla="*/ 631149 h 1588411"/>
                <a:gd name="connsiteX10" fmla="*/ 621506 w 1333500"/>
                <a:gd name="connsiteY10" fmla="*/ 569236 h 1588411"/>
                <a:gd name="connsiteX11" fmla="*/ 659606 w 1333500"/>
                <a:gd name="connsiteY11" fmla="*/ 431124 h 1588411"/>
                <a:gd name="connsiteX12" fmla="*/ 697706 w 1333500"/>
                <a:gd name="connsiteY12" fmla="*/ 297774 h 1588411"/>
                <a:gd name="connsiteX13" fmla="*/ 728662 w 1333500"/>
                <a:gd name="connsiteY13" fmla="*/ 162043 h 1588411"/>
                <a:gd name="connsiteX14" fmla="*/ 812006 w 1333500"/>
                <a:gd name="connsiteY14" fmla="*/ 66793 h 1588411"/>
                <a:gd name="connsiteX15" fmla="*/ 859631 w 1333500"/>
                <a:gd name="connsiteY15" fmla="*/ 31074 h 1588411"/>
                <a:gd name="connsiteX16" fmla="*/ 940594 w 1333500"/>
                <a:gd name="connsiteY16" fmla="*/ 221574 h 1588411"/>
                <a:gd name="connsiteX17" fmla="*/ 954881 w 1333500"/>
                <a:gd name="connsiteY17" fmla="*/ 416836 h 1588411"/>
                <a:gd name="connsiteX18" fmla="*/ 1045369 w 1333500"/>
                <a:gd name="connsiteY18" fmla="*/ 747830 h 1588411"/>
                <a:gd name="connsiteX19" fmla="*/ 1152525 w 1333500"/>
                <a:gd name="connsiteY19" fmla="*/ 985955 h 1588411"/>
                <a:gd name="connsiteX20" fmla="*/ 1297781 w 1333500"/>
                <a:gd name="connsiteY20" fmla="*/ 1233605 h 1588411"/>
                <a:gd name="connsiteX21" fmla="*/ 1333500 w 1333500"/>
                <a:gd name="connsiteY21" fmla="*/ 1347905 h 1588411"/>
                <a:gd name="connsiteX22" fmla="*/ 1309687 w 1333500"/>
                <a:gd name="connsiteY22" fmla="*/ 1397911 h 1588411"/>
                <a:gd name="connsiteX23" fmla="*/ 1252537 w 1333500"/>
                <a:gd name="connsiteY23" fmla="*/ 1364574 h 1588411"/>
                <a:gd name="connsiteX24" fmla="*/ 1133475 w 1333500"/>
                <a:gd name="connsiteY24" fmla="*/ 1250274 h 1588411"/>
                <a:gd name="connsiteX25" fmla="*/ 1069181 w 1333500"/>
                <a:gd name="connsiteY25" fmla="*/ 1207411 h 1588411"/>
                <a:gd name="connsiteX26" fmla="*/ 1004887 w 1333500"/>
                <a:gd name="connsiteY26" fmla="*/ 1190743 h 1588411"/>
                <a:gd name="connsiteX27" fmla="*/ 1038225 w 1333500"/>
                <a:gd name="connsiteY27" fmla="*/ 1390768 h 1588411"/>
                <a:gd name="connsiteX28" fmla="*/ 1033462 w 1333500"/>
                <a:gd name="connsiteY28" fmla="*/ 1536024 h 1588411"/>
                <a:gd name="connsiteX29" fmla="*/ 973931 w 1333500"/>
                <a:gd name="connsiteY29" fmla="*/ 1588411 h 1588411"/>
                <a:gd name="connsiteX30" fmla="*/ 750094 w 1333500"/>
                <a:gd name="connsiteY30" fmla="*/ 1436011 h 1588411"/>
                <a:gd name="connsiteX31" fmla="*/ 514350 w 1333500"/>
                <a:gd name="connsiteY31" fmla="*/ 1205030 h 1588411"/>
                <a:gd name="connsiteX32" fmla="*/ 373856 w 1333500"/>
                <a:gd name="connsiteY32" fmla="*/ 1052630 h 1588411"/>
                <a:gd name="connsiteX33" fmla="*/ 214312 w 1333500"/>
                <a:gd name="connsiteY33" fmla="*/ 866893 h 1588411"/>
                <a:gd name="connsiteX34" fmla="*/ 78581 w 1333500"/>
                <a:gd name="connsiteY34" fmla="*/ 714493 h 1588411"/>
                <a:gd name="connsiteX35" fmla="*/ 0 w 1333500"/>
                <a:gd name="connsiteY35" fmla="*/ 640674 h 1588411"/>
                <a:gd name="connsiteX0" fmla="*/ 0 w 1333500"/>
                <a:gd name="connsiteY0" fmla="*/ 640674 h 1588411"/>
                <a:gd name="connsiteX1" fmla="*/ 0 w 1333500"/>
                <a:gd name="connsiteY1" fmla="*/ 640674 h 1588411"/>
                <a:gd name="connsiteX2" fmla="*/ 59531 w 1333500"/>
                <a:gd name="connsiteY2" fmla="*/ 412074 h 1588411"/>
                <a:gd name="connsiteX3" fmla="*/ 109537 w 1333500"/>
                <a:gd name="connsiteY3" fmla="*/ 178711 h 1588411"/>
                <a:gd name="connsiteX4" fmla="*/ 123825 w 1333500"/>
                <a:gd name="connsiteY4" fmla="*/ 64411 h 1588411"/>
                <a:gd name="connsiteX5" fmla="*/ 152400 w 1333500"/>
                <a:gd name="connsiteY5" fmla="*/ 66793 h 1588411"/>
                <a:gd name="connsiteX6" fmla="*/ 280987 w 1333500"/>
                <a:gd name="connsiteY6" fmla="*/ 483511 h 1588411"/>
                <a:gd name="connsiteX7" fmla="*/ 335756 w 1333500"/>
                <a:gd name="connsiteY7" fmla="*/ 578761 h 1588411"/>
                <a:gd name="connsiteX8" fmla="*/ 445294 w 1333500"/>
                <a:gd name="connsiteY8" fmla="*/ 738306 h 1588411"/>
                <a:gd name="connsiteX9" fmla="*/ 528637 w 1333500"/>
                <a:gd name="connsiteY9" fmla="*/ 631149 h 1588411"/>
                <a:gd name="connsiteX10" fmla="*/ 621506 w 1333500"/>
                <a:gd name="connsiteY10" fmla="*/ 569236 h 1588411"/>
                <a:gd name="connsiteX11" fmla="*/ 659606 w 1333500"/>
                <a:gd name="connsiteY11" fmla="*/ 431124 h 1588411"/>
                <a:gd name="connsiteX12" fmla="*/ 697706 w 1333500"/>
                <a:gd name="connsiteY12" fmla="*/ 297774 h 1588411"/>
                <a:gd name="connsiteX13" fmla="*/ 728662 w 1333500"/>
                <a:gd name="connsiteY13" fmla="*/ 162043 h 1588411"/>
                <a:gd name="connsiteX14" fmla="*/ 812006 w 1333500"/>
                <a:gd name="connsiteY14" fmla="*/ 66793 h 1588411"/>
                <a:gd name="connsiteX15" fmla="*/ 859631 w 1333500"/>
                <a:gd name="connsiteY15" fmla="*/ 31074 h 1588411"/>
                <a:gd name="connsiteX16" fmla="*/ 940594 w 1333500"/>
                <a:gd name="connsiteY16" fmla="*/ 221574 h 1588411"/>
                <a:gd name="connsiteX17" fmla="*/ 954881 w 1333500"/>
                <a:gd name="connsiteY17" fmla="*/ 416836 h 1588411"/>
                <a:gd name="connsiteX18" fmla="*/ 1045369 w 1333500"/>
                <a:gd name="connsiteY18" fmla="*/ 747830 h 1588411"/>
                <a:gd name="connsiteX19" fmla="*/ 1152525 w 1333500"/>
                <a:gd name="connsiteY19" fmla="*/ 985955 h 1588411"/>
                <a:gd name="connsiteX20" fmla="*/ 1297781 w 1333500"/>
                <a:gd name="connsiteY20" fmla="*/ 1233605 h 1588411"/>
                <a:gd name="connsiteX21" fmla="*/ 1333500 w 1333500"/>
                <a:gd name="connsiteY21" fmla="*/ 1347905 h 1588411"/>
                <a:gd name="connsiteX22" fmla="*/ 1309687 w 1333500"/>
                <a:gd name="connsiteY22" fmla="*/ 1397911 h 1588411"/>
                <a:gd name="connsiteX23" fmla="*/ 1252537 w 1333500"/>
                <a:gd name="connsiteY23" fmla="*/ 1364574 h 1588411"/>
                <a:gd name="connsiteX24" fmla="*/ 1133475 w 1333500"/>
                <a:gd name="connsiteY24" fmla="*/ 1250274 h 1588411"/>
                <a:gd name="connsiteX25" fmla="*/ 1069181 w 1333500"/>
                <a:gd name="connsiteY25" fmla="*/ 1207411 h 1588411"/>
                <a:gd name="connsiteX26" fmla="*/ 1004887 w 1333500"/>
                <a:gd name="connsiteY26" fmla="*/ 1190743 h 1588411"/>
                <a:gd name="connsiteX27" fmla="*/ 1038225 w 1333500"/>
                <a:gd name="connsiteY27" fmla="*/ 1390768 h 1588411"/>
                <a:gd name="connsiteX28" fmla="*/ 1033462 w 1333500"/>
                <a:gd name="connsiteY28" fmla="*/ 1536024 h 1588411"/>
                <a:gd name="connsiteX29" fmla="*/ 973931 w 1333500"/>
                <a:gd name="connsiteY29" fmla="*/ 1588411 h 1588411"/>
                <a:gd name="connsiteX30" fmla="*/ 750094 w 1333500"/>
                <a:gd name="connsiteY30" fmla="*/ 1436011 h 1588411"/>
                <a:gd name="connsiteX31" fmla="*/ 514350 w 1333500"/>
                <a:gd name="connsiteY31" fmla="*/ 1205030 h 1588411"/>
                <a:gd name="connsiteX32" fmla="*/ 373856 w 1333500"/>
                <a:gd name="connsiteY32" fmla="*/ 1052630 h 1588411"/>
                <a:gd name="connsiteX33" fmla="*/ 214312 w 1333500"/>
                <a:gd name="connsiteY33" fmla="*/ 866893 h 1588411"/>
                <a:gd name="connsiteX34" fmla="*/ 78581 w 1333500"/>
                <a:gd name="connsiteY34" fmla="*/ 714493 h 1588411"/>
                <a:gd name="connsiteX35" fmla="*/ 0 w 1333500"/>
                <a:gd name="connsiteY35" fmla="*/ 640674 h 1588411"/>
                <a:gd name="connsiteX0" fmla="*/ 0 w 1333500"/>
                <a:gd name="connsiteY0" fmla="*/ 640674 h 1588411"/>
                <a:gd name="connsiteX1" fmla="*/ 0 w 1333500"/>
                <a:gd name="connsiteY1" fmla="*/ 640674 h 1588411"/>
                <a:gd name="connsiteX2" fmla="*/ 59531 w 1333500"/>
                <a:gd name="connsiteY2" fmla="*/ 412074 h 1588411"/>
                <a:gd name="connsiteX3" fmla="*/ 109537 w 1333500"/>
                <a:gd name="connsiteY3" fmla="*/ 178711 h 1588411"/>
                <a:gd name="connsiteX4" fmla="*/ 123825 w 1333500"/>
                <a:gd name="connsiteY4" fmla="*/ 64411 h 1588411"/>
                <a:gd name="connsiteX5" fmla="*/ 152400 w 1333500"/>
                <a:gd name="connsiteY5" fmla="*/ 66793 h 1588411"/>
                <a:gd name="connsiteX6" fmla="*/ 280987 w 1333500"/>
                <a:gd name="connsiteY6" fmla="*/ 483511 h 1588411"/>
                <a:gd name="connsiteX7" fmla="*/ 335756 w 1333500"/>
                <a:gd name="connsiteY7" fmla="*/ 578761 h 1588411"/>
                <a:gd name="connsiteX8" fmla="*/ 445294 w 1333500"/>
                <a:gd name="connsiteY8" fmla="*/ 738306 h 1588411"/>
                <a:gd name="connsiteX9" fmla="*/ 528637 w 1333500"/>
                <a:gd name="connsiteY9" fmla="*/ 631149 h 1588411"/>
                <a:gd name="connsiteX10" fmla="*/ 621506 w 1333500"/>
                <a:gd name="connsiteY10" fmla="*/ 569236 h 1588411"/>
                <a:gd name="connsiteX11" fmla="*/ 659606 w 1333500"/>
                <a:gd name="connsiteY11" fmla="*/ 431124 h 1588411"/>
                <a:gd name="connsiteX12" fmla="*/ 697706 w 1333500"/>
                <a:gd name="connsiteY12" fmla="*/ 297774 h 1588411"/>
                <a:gd name="connsiteX13" fmla="*/ 728662 w 1333500"/>
                <a:gd name="connsiteY13" fmla="*/ 162043 h 1588411"/>
                <a:gd name="connsiteX14" fmla="*/ 812006 w 1333500"/>
                <a:gd name="connsiteY14" fmla="*/ 66793 h 1588411"/>
                <a:gd name="connsiteX15" fmla="*/ 859631 w 1333500"/>
                <a:gd name="connsiteY15" fmla="*/ 31074 h 1588411"/>
                <a:gd name="connsiteX16" fmla="*/ 940594 w 1333500"/>
                <a:gd name="connsiteY16" fmla="*/ 221574 h 1588411"/>
                <a:gd name="connsiteX17" fmla="*/ 954881 w 1333500"/>
                <a:gd name="connsiteY17" fmla="*/ 416836 h 1588411"/>
                <a:gd name="connsiteX18" fmla="*/ 1045369 w 1333500"/>
                <a:gd name="connsiteY18" fmla="*/ 747830 h 1588411"/>
                <a:gd name="connsiteX19" fmla="*/ 1152525 w 1333500"/>
                <a:gd name="connsiteY19" fmla="*/ 985955 h 1588411"/>
                <a:gd name="connsiteX20" fmla="*/ 1297781 w 1333500"/>
                <a:gd name="connsiteY20" fmla="*/ 1233605 h 1588411"/>
                <a:gd name="connsiteX21" fmla="*/ 1333500 w 1333500"/>
                <a:gd name="connsiteY21" fmla="*/ 1347905 h 1588411"/>
                <a:gd name="connsiteX22" fmla="*/ 1309687 w 1333500"/>
                <a:gd name="connsiteY22" fmla="*/ 1397911 h 1588411"/>
                <a:gd name="connsiteX23" fmla="*/ 1252537 w 1333500"/>
                <a:gd name="connsiteY23" fmla="*/ 1364574 h 1588411"/>
                <a:gd name="connsiteX24" fmla="*/ 1133475 w 1333500"/>
                <a:gd name="connsiteY24" fmla="*/ 1250274 h 1588411"/>
                <a:gd name="connsiteX25" fmla="*/ 1069181 w 1333500"/>
                <a:gd name="connsiteY25" fmla="*/ 1207411 h 1588411"/>
                <a:gd name="connsiteX26" fmla="*/ 1004887 w 1333500"/>
                <a:gd name="connsiteY26" fmla="*/ 1190743 h 1588411"/>
                <a:gd name="connsiteX27" fmla="*/ 1038225 w 1333500"/>
                <a:gd name="connsiteY27" fmla="*/ 1390768 h 1588411"/>
                <a:gd name="connsiteX28" fmla="*/ 1033462 w 1333500"/>
                <a:gd name="connsiteY28" fmla="*/ 1536024 h 1588411"/>
                <a:gd name="connsiteX29" fmla="*/ 973931 w 1333500"/>
                <a:gd name="connsiteY29" fmla="*/ 1588411 h 1588411"/>
                <a:gd name="connsiteX30" fmla="*/ 750094 w 1333500"/>
                <a:gd name="connsiteY30" fmla="*/ 1436011 h 1588411"/>
                <a:gd name="connsiteX31" fmla="*/ 514350 w 1333500"/>
                <a:gd name="connsiteY31" fmla="*/ 1205030 h 1588411"/>
                <a:gd name="connsiteX32" fmla="*/ 373856 w 1333500"/>
                <a:gd name="connsiteY32" fmla="*/ 1052630 h 1588411"/>
                <a:gd name="connsiteX33" fmla="*/ 214312 w 1333500"/>
                <a:gd name="connsiteY33" fmla="*/ 866893 h 1588411"/>
                <a:gd name="connsiteX34" fmla="*/ 78581 w 1333500"/>
                <a:gd name="connsiteY34" fmla="*/ 714493 h 1588411"/>
                <a:gd name="connsiteX35" fmla="*/ 0 w 1333500"/>
                <a:gd name="connsiteY35" fmla="*/ 640674 h 1588411"/>
                <a:gd name="connsiteX0" fmla="*/ 0 w 1333500"/>
                <a:gd name="connsiteY0" fmla="*/ 640674 h 1588411"/>
                <a:gd name="connsiteX1" fmla="*/ 0 w 1333500"/>
                <a:gd name="connsiteY1" fmla="*/ 640674 h 1588411"/>
                <a:gd name="connsiteX2" fmla="*/ 59531 w 1333500"/>
                <a:gd name="connsiteY2" fmla="*/ 412074 h 1588411"/>
                <a:gd name="connsiteX3" fmla="*/ 109537 w 1333500"/>
                <a:gd name="connsiteY3" fmla="*/ 178711 h 1588411"/>
                <a:gd name="connsiteX4" fmla="*/ 123825 w 1333500"/>
                <a:gd name="connsiteY4" fmla="*/ 64411 h 1588411"/>
                <a:gd name="connsiteX5" fmla="*/ 152400 w 1333500"/>
                <a:gd name="connsiteY5" fmla="*/ 66793 h 1588411"/>
                <a:gd name="connsiteX6" fmla="*/ 280987 w 1333500"/>
                <a:gd name="connsiteY6" fmla="*/ 483511 h 1588411"/>
                <a:gd name="connsiteX7" fmla="*/ 335756 w 1333500"/>
                <a:gd name="connsiteY7" fmla="*/ 578761 h 1588411"/>
                <a:gd name="connsiteX8" fmla="*/ 445294 w 1333500"/>
                <a:gd name="connsiteY8" fmla="*/ 738306 h 1588411"/>
                <a:gd name="connsiteX9" fmla="*/ 528637 w 1333500"/>
                <a:gd name="connsiteY9" fmla="*/ 631149 h 1588411"/>
                <a:gd name="connsiteX10" fmla="*/ 621506 w 1333500"/>
                <a:gd name="connsiteY10" fmla="*/ 569236 h 1588411"/>
                <a:gd name="connsiteX11" fmla="*/ 659606 w 1333500"/>
                <a:gd name="connsiteY11" fmla="*/ 431124 h 1588411"/>
                <a:gd name="connsiteX12" fmla="*/ 697706 w 1333500"/>
                <a:gd name="connsiteY12" fmla="*/ 297774 h 1588411"/>
                <a:gd name="connsiteX13" fmla="*/ 728662 w 1333500"/>
                <a:gd name="connsiteY13" fmla="*/ 162043 h 1588411"/>
                <a:gd name="connsiteX14" fmla="*/ 807243 w 1333500"/>
                <a:gd name="connsiteY14" fmla="*/ 66793 h 1588411"/>
                <a:gd name="connsiteX15" fmla="*/ 859631 w 1333500"/>
                <a:gd name="connsiteY15" fmla="*/ 31074 h 1588411"/>
                <a:gd name="connsiteX16" fmla="*/ 940594 w 1333500"/>
                <a:gd name="connsiteY16" fmla="*/ 221574 h 1588411"/>
                <a:gd name="connsiteX17" fmla="*/ 954881 w 1333500"/>
                <a:gd name="connsiteY17" fmla="*/ 416836 h 1588411"/>
                <a:gd name="connsiteX18" fmla="*/ 1045369 w 1333500"/>
                <a:gd name="connsiteY18" fmla="*/ 747830 h 1588411"/>
                <a:gd name="connsiteX19" fmla="*/ 1152525 w 1333500"/>
                <a:gd name="connsiteY19" fmla="*/ 985955 h 1588411"/>
                <a:gd name="connsiteX20" fmla="*/ 1297781 w 1333500"/>
                <a:gd name="connsiteY20" fmla="*/ 1233605 h 1588411"/>
                <a:gd name="connsiteX21" fmla="*/ 1333500 w 1333500"/>
                <a:gd name="connsiteY21" fmla="*/ 1347905 h 1588411"/>
                <a:gd name="connsiteX22" fmla="*/ 1309687 w 1333500"/>
                <a:gd name="connsiteY22" fmla="*/ 1397911 h 1588411"/>
                <a:gd name="connsiteX23" fmla="*/ 1252537 w 1333500"/>
                <a:gd name="connsiteY23" fmla="*/ 1364574 h 1588411"/>
                <a:gd name="connsiteX24" fmla="*/ 1133475 w 1333500"/>
                <a:gd name="connsiteY24" fmla="*/ 1250274 h 1588411"/>
                <a:gd name="connsiteX25" fmla="*/ 1069181 w 1333500"/>
                <a:gd name="connsiteY25" fmla="*/ 1207411 h 1588411"/>
                <a:gd name="connsiteX26" fmla="*/ 1004887 w 1333500"/>
                <a:gd name="connsiteY26" fmla="*/ 1190743 h 1588411"/>
                <a:gd name="connsiteX27" fmla="*/ 1038225 w 1333500"/>
                <a:gd name="connsiteY27" fmla="*/ 1390768 h 1588411"/>
                <a:gd name="connsiteX28" fmla="*/ 1033462 w 1333500"/>
                <a:gd name="connsiteY28" fmla="*/ 1536024 h 1588411"/>
                <a:gd name="connsiteX29" fmla="*/ 973931 w 1333500"/>
                <a:gd name="connsiteY29" fmla="*/ 1588411 h 1588411"/>
                <a:gd name="connsiteX30" fmla="*/ 750094 w 1333500"/>
                <a:gd name="connsiteY30" fmla="*/ 1436011 h 1588411"/>
                <a:gd name="connsiteX31" fmla="*/ 514350 w 1333500"/>
                <a:gd name="connsiteY31" fmla="*/ 1205030 h 1588411"/>
                <a:gd name="connsiteX32" fmla="*/ 373856 w 1333500"/>
                <a:gd name="connsiteY32" fmla="*/ 1052630 h 1588411"/>
                <a:gd name="connsiteX33" fmla="*/ 214312 w 1333500"/>
                <a:gd name="connsiteY33" fmla="*/ 866893 h 1588411"/>
                <a:gd name="connsiteX34" fmla="*/ 78581 w 1333500"/>
                <a:gd name="connsiteY34" fmla="*/ 714493 h 1588411"/>
                <a:gd name="connsiteX35" fmla="*/ 0 w 1333500"/>
                <a:gd name="connsiteY35" fmla="*/ 640674 h 1588411"/>
                <a:gd name="connsiteX0" fmla="*/ 0 w 1333500"/>
                <a:gd name="connsiteY0" fmla="*/ 640674 h 1588411"/>
                <a:gd name="connsiteX1" fmla="*/ 0 w 1333500"/>
                <a:gd name="connsiteY1" fmla="*/ 640674 h 1588411"/>
                <a:gd name="connsiteX2" fmla="*/ 59531 w 1333500"/>
                <a:gd name="connsiteY2" fmla="*/ 412074 h 1588411"/>
                <a:gd name="connsiteX3" fmla="*/ 109537 w 1333500"/>
                <a:gd name="connsiteY3" fmla="*/ 178711 h 1588411"/>
                <a:gd name="connsiteX4" fmla="*/ 123825 w 1333500"/>
                <a:gd name="connsiteY4" fmla="*/ 64411 h 1588411"/>
                <a:gd name="connsiteX5" fmla="*/ 152400 w 1333500"/>
                <a:gd name="connsiteY5" fmla="*/ 66793 h 1588411"/>
                <a:gd name="connsiteX6" fmla="*/ 280987 w 1333500"/>
                <a:gd name="connsiteY6" fmla="*/ 483511 h 1588411"/>
                <a:gd name="connsiteX7" fmla="*/ 335756 w 1333500"/>
                <a:gd name="connsiteY7" fmla="*/ 578761 h 1588411"/>
                <a:gd name="connsiteX8" fmla="*/ 445294 w 1333500"/>
                <a:gd name="connsiteY8" fmla="*/ 738306 h 1588411"/>
                <a:gd name="connsiteX9" fmla="*/ 528637 w 1333500"/>
                <a:gd name="connsiteY9" fmla="*/ 631149 h 1588411"/>
                <a:gd name="connsiteX10" fmla="*/ 621506 w 1333500"/>
                <a:gd name="connsiteY10" fmla="*/ 569236 h 1588411"/>
                <a:gd name="connsiteX11" fmla="*/ 659606 w 1333500"/>
                <a:gd name="connsiteY11" fmla="*/ 431124 h 1588411"/>
                <a:gd name="connsiteX12" fmla="*/ 697706 w 1333500"/>
                <a:gd name="connsiteY12" fmla="*/ 297774 h 1588411"/>
                <a:gd name="connsiteX13" fmla="*/ 728662 w 1333500"/>
                <a:gd name="connsiteY13" fmla="*/ 162043 h 1588411"/>
                <a:gd name="connsiteX14" fmla="*/ 807243 w 1333500"/>
                <a:gd name="connsiteY14" fmla="*/ 66793 h 1588411"/>
                <a:gd name="connsiteX15" fmla="*/ 859631 w 1333500"/>
                <a:gd name="connsiteY15" fmla="*/ 31074 h 1588411"/>
                <a:gd name="connsiteX16" fmla="*/ 940594 w 1333500"/>
                <a:gd name="connsiteY16" fmla="*/ 221574 h 1588411"/>
                <a:gd name="connsiteX17" fmla="*/ 973931 w 1333500"/>
                <a:gd name="connsiteY17" fmla="*/ 426361 h 1588411"/>
                <a:gd name="connsiteX18" fmla="*/ 1045369 w 1333500"/>
                <a:gd name="connsiteY18" fmla="*/ 747830 h 1588411"/>
                <a:gd name="connsiteX19" fmla="*/ 1152525 w 1333500"/>
                <a:gd name="connsiteY19" fmla="*/ 985955 h 1588411"/>
                <a:gd name="connsiteX20" fmla="*/ 1297781 w 1333500"/>
                <a:gd name="connsiteY20" fmla="*/ 1233605 h 1588411"/>
                <a:gd name="connsiteX21" fmla="*/ 1333500 w 1333500"/>
                <a:gd name="connsiteY21" fmla="*/ 1347905 h 1588411"/>
                <a:gd name="connsiteX22" fmla="*/ 1309687 w 1333500"/>
                <a:gd name="connsiteY22" fmla="*/ 1397911 h 1588411"/>
                <a:gd name="connsiteX23" fmla="*/ 1252537 w 1333500"/>
                <a:gd name="connsiteY23" fmla="*/ 1364574 h 1588411"/>
                <a:gd name="connsiteX24" fmla="*/ 1133475 w 1333500"/>
                <a:gd name="connsiteY24" fmla="*/ 1250274 h 1588411"/>
                <a:gd name="connsiteX25" fmla="*/ 1069181 w 1333500"/>
                <a:gd name="connsiteY25" fmla="*/ 1207411 h 1588411"/>
                <a:gd name="connsiteX26" fmla="*/ 1004887 w 1333500"/>
                <a:gd name="connsiteY26" fmla="*/ 1190743 h 1588411"/>
                <a:gd name="connsiteX27" fmla="*/ 1038225 w 1333500"/>
                <a:gd name="connsiteY27" fmla="*/ 1390768 h 1588411"/>
                <a:gd name="connsiteX28" fmla="*/ 1033462 w 1333500"/>
                <a:gd name="connsiteY28" fmla="*/ 1536024 h 1588411"/>
                <a:gd name="connsiteX29" fmla="*/ 973931 w 1333500"/>
                <a:gd name="connsiteY29" fmla="*/ 1588411 h 1588411"/>
                <a:gd name="connsiteX30" fmla="*/ 750094 w 1333500"/>
                <a:gd name="connsiteY30" fmla="*/ 1436011 h 1588411"/>
                <a:gd name="connsiteX31" fmla="*/ 514350 w 1333500"/>
                <a:gd name="connsiteY31" fmla="*/ 1205030 h 1588411"/>
                <a:gd name="connsiteX32" fmla="*/ 373856 w 1333500"/>
                <a:gd name="connsiteY32" fmla="*/ 1052630 h 1588411"/>
                <a:gd name="connsiteX33" fmla="*/ 214312 w 1333500"/>
                <a:gd name="connsiteY33" fmla="*/ 866893 h 1588411"/>
                <a:gd name="connsiteX34" fmla="*/ 78581 w 1333500"/>
                <a:gd name="connsiteY34" fmla="*/ 714493 h 1588411"/>
                <a:gd name="connsiteX35" fmla="*/ 0 w 1333500"/>
                <a:gd name="connsiteY35" fmla="*/ 640674 h 1588411"/>
                <a:gd name="connsiteX0" fmla="*/ 0 w 1333500"/>
                <a:gd name="connsiteY0" fmla="*/ 640674 h 1588411"/>
                <a:gd name="connsiteX1" fmla="*/ 0 w 1333500"/>
                <a:gd name="connsiteY1" fmla="*/ 640674 h 1588411"/>
                <a:gd name="connsiteX2" fmla="*/ 59531 w 1333500"/>
                <a:gd name="connsiteY2" fmla="*/ 412074 h 1588411"/>
                <a:gd name="connsiteX3" fmla="*/ 109537 w 1333500"/>
                <a:gd name="connsiteY3" fmla="*/ 178711 h 1588411"/>
                <a:gd name="connsiteX4" fmla="*/ 123825 w 1333500"/>
                <a:gd name="connsiteY4" fmla="*/ 64411 h 1588411"/>
                <a:gd name="connsiteX5" fmla="*/ 152400 w 1333500"/>
                <a:gd name="connsiteY5" fmla="*/ 66793 h 1588411"/>
                <a:gd name="connsiteX6" fmla="*/ 280987 w 1333500"/>
                <a:gd name="connsiteY6" fmla="*/ 483511 h 1588411"/>
                <a:gd name="connsiteX7" fmla="*/ 335756 w 1333500"/>
                <a:gd name="connsiteY7" fmla="*/ 578761 h 1588411"/>
                <a:gd name="connsiteX8" fmla="*/ 445294 w 1333500"/>
                <a:gd name="connsiteY8" fmla="*/ 738306 h 1588411"/>
                <a:gd name="connsiteX9" fmla="*/ 528637 w 1333500"/>
                <a:gd name="connsiteY9" fmla="*/ 631149 h 1588411"/>
                <a:gd name="connsiteX10" fmla="*/ 621506 w 1333500"/>
                <a:gd name="connsiteY10" fmla="*/ 569236 h 1588411"/>
                <a:gd name="connsiteX11" fmla="*/ 659606 w 1333500"/>
                <a:gd name="connsiteY11" fmla="*/ 431124 h 1588411"/>
                <a:gd name="connsiteX12" fmla="*/ 697706 w 1333500"/>
                <a:gd name="connsiteY12" fmla="*/ 297774 h 1588411"/>
                <a:gd name="connsiteX13" fmla="*/ 728662 w 1333500"/>
                <a:gd name="connsiteY13" fmla="*/ 162043 h 1588411"/>
                <a:gd name="connsiteX14" fmla="*/ 807243 w 1333500"/>
                <a:gd name="connsiteY14" fmla="*/ 66793 h 1588411"/>
                <a:gd name="connsiteX15" fmla="*/ 859631 w 1333500"/>
                <a:gd name="connsiteY15" fmla="*/ 31074 h 1588411"/>
                <a:gd name="connsiteX16" fmla="*/ 940594 w 1333500"/>
                <a:gd name="connsiteY16" fmla="*/ 221574 h 1588411"/>
                <a:gd name="connsiteX17" fmla="*/ 973931 w 1333500"/>
                <a:gd name="connsiteY17" fmla="*/ 426361 h 1588411"/>
                <a:gd name="connsiteX18" fmla="*/ 1045369 w 1333500"/>
                <a:gd name="connsiteY18" fmla="*/ 747830 h 1588411"/>
                <a:gd name="connsiteX19" fmla="*/ 1152525 w 1333500"/>
                <a:gd name="connsiteY19" fmla="*/ 985955 h 1588411"/>
                <a:gd name="connsiteX20" fmla="*/ 1297781 w 1333500"/>
                <a:gd name="connsiteY20" fmla="*/ 1233605 h 1588411"/>
                <a:gd name="connsiteX21" fmla="*/ 1333500 w 1333500"/>
                <a:gd name="connsiteY21" fmla="*/ 1347905 h 1588411"/>
                <a:gd name="connsiteX22" fmla="*/ 1309687 w 1333500"/>
                <a:gd name="connsiteY22" fmla="*/ 1397911 h 1588411"/>
                <a:gd name="connsiteX23" fmla="*/ 1252537 w 1333500"/>
                <a:gd name="connsiteY23" fmla="*/ 1364574 h 1588411"/>
                <a:gd name="connsiteX24" fmla="*/ 1133475 w 1333500"/>
                <a:gd name="connsiteY24" fmla="*/ 1250274 h 1588411"/>
                <a:gd name="connsiteX25" fmla="*/ 1069181 w 1333500"/>
                <a:gd name="connsiteY25" fmla="*/ 1207411 h 1588411"/>
                <a:gd name="connsiteX26" fmla="*/ 1004887 w 1333500"/>
                <a:gd name="connsiteY26" fmla="*/ 1190743 h 1588411"/>
                <a:gd name="connsiteX27" fmla="*/ 1038225 w 1333500"/>
                <a:gd name="connsiteY27" fmla="*/ 1390768 h 1588411"/>
                <a:gd name="connsiteX28" fmla="*/ 1033462 w 1333500"/>
                <a:gd name="connsiteY28" fmla="*/ 1536024 h 1588411"/>
                <a:gd name="connsiteX29" fmla="*/ 973931 w 1333500"/>
                <a:gd name="connsiteY29" fmla="*/ 1588411 h 1588411"/>
                <a:gd name="connsiteX30" fmla="*/ 750094 w 1333500"/>
                <a:gd name="connsiteY30" fmla="*/ 1436011 h 1588411"/>
                <a:gd name="connsiteX31" fmla="*/ 514350 w 1333500"/>
                <a:gd name="connsiteY31" fmla="*/ 1205030 h 1588411"/>
                <a:gd name="connsiteX32" fmla="*/ 373856 w 1333500"/>
                <a:gd name="connsiteY32" fmla="*/ 1052630 h 1588411"/>
                <a:gd name="connsiteX33" fmla="*/ 214312 w 1333500"/>
                <a:gd name="connsiteY33" fmla="*/ 866893 h 1588411"/>
                <a:gd name="connsiteX34" fmla="*/ 78581 w 1333500"/>
                <a:gd name="connsiteY34" fmla="*/ 714493 h 1588411"/>
                <a:gd name="connsiteX35" fmla="*/ 0 w 1333500"/>
                <a:gd name="connsiteY35" fmla="*/ 640674 h 1588411"/>
                <a:gd name="connsiteX0" fmla="*/ 0 w 1333500"/>
                <a:gd name="connsiteY0" fmla="*/ 640674 h 1588411"/>
                <a:gd name="connsiteX1" fmla="*/ 0 w 1333500"/>
                <a:gd name="connsiteY1" fmla="*/ 640674 h 1588411"/>
                <a:gd name="connsiteX2" fmla="*/ 59531 w 1333500"/>
                <a:gd name="connsiteY2" fmla="*/ 412074 h 1588411"/>
                <a:gd name="connsiteX3" fmla="*/ 109537 w 1333500"/>
                <a:gd name="connsiteY3" fmla="*/ 178711 h 1588411"/>
                <a:gd name="connsiteX4" fmla="*/ 123825 w 1333500"/>
                <a:gd name="connsiteY4" fmla="*/ 64411 h 1588411"/>
                <a:gd name="connsiteX5" fmla="*/ 152400 w 1333500"/>
                <a:gd name="connsiteY5" fmla="*/ 66793 h 1588411"/>
                <a:gd name="connsiteX6" fmla="*/ 280987 w 1333500"/>
                <a:gd name="connsiteY6" fmla="*/ 483511 h 1588411"/>
                <a:gd name="connsiteX7" fmla="*/ 335756 w 1333500"/>
                <a:gd name="connsiteY7" fmla="*/ 578761 h 1588411"/>
                <a:gd name="connsiteX8" fmla="*/ 445294 w 1333500"/>
                <a:gd name="connsiteY8" fmla="*/ 738306 h 1588411"/>
                <a:gd name="connsiteX9" fmla="*/ 528637 w 1333500"/>
                <a:gd name="connsiteY9" fmla="*/ 631149 h 1588411"/>
                <a:gd name="connsiteX10" fmla="*/ 621506 w 1333500"/>
                <a:gd name="connsiteY10" fmla="*/ 569236 h 1588411"/>
                <a:gd name="connsiteX11" fmla="*/ 659606 w 1333500"/>
                <a:gd name="connsiteY11" fmla="*/ 431124 h 1588411"/>
                <a:gd name="connsiteX12" fmla="*/ 697706 w 1333500"/>
                <a:gd name="connsiteY12" fmla="*/ 297774 h 1588411"/>
                <a:gd name="connsiteX13" fmla="*/ 728662 w 1333500"/>
                <a:gd name="connsiteY13" fmla="*/ 162043 h 1588411"/>
                <a:gd name="connsiteX14" fmla="*/ 807243 w 1333500"/>
                <a:gd name="connsiteY14" fmla="*/ 66793 h 1588411"/>
                <a:gd name="connsiteX15" fmla="*/ 859631 w 1333500"/>
                <a:gd name="connsiteY15" fmla="*/ 31074 h 1588411"/>
                <a:gd name="connsiteX16" fmla="*/ 940594 w 1333500"/>
                <a:gd name="connsiteY16" fmla="*/ 221574 h 1588411"/>
                <a:gd name="connsiteX17" fmla="*/ 973931 w 1333500"/>
                <a:gd name="connsiteY17" fmla="*/ 426361 h 1588411"/>
                <a:gd name="connsiteX18" fmla="*/ 1045369 w 1333500"/>
                <a:gd name="connsiteY18" fmla="*/ 747830 h 1588411"/>
                <a:gd name="connsiteX19" fmla="*/ 1152525 w 1333500"/>
                <a:gd name="connsiteY19" fmla="*/ 985955 h 1588411"/>
                <a:gd name="connsiteX20" fmla="*/ 1297781 w 1333500"/>
                <a:gd name="connsiteY20" fmla="*/ 1233605 h 1588411"/>
                <a:gd name="connsiteX21" fmla="*/ 1333500 w 1333500"/>
                <a:gd name="connsiteY21" fmla="*/ 1347905 h 1588411"/>
                <a:gd name="connsiteX22" fmla="*/ 1309687 w 1333500"/>
                <a:gd name="connsiteY22" fmla="*/ 1397911 h 1588411"/>
                <a:gd name="connsiteX23" fmla="*/ 1252537 w 1333500"/>
                <a:gd name="connsiteY23" fmla="*/ 1364574 h 1588411"/>
                <a:gd name="connsiteX24" fmla="*/ 1133475 w 1333500"/>
                <a:gd name="connsiteY24" fmla="*/ 1250274 h 1588411"/>
                <a:gd name="connsiteX25" fmla="*/ 1069181 w 1333500"/>
                <a:gd name="connsiteY25" fmla="*/ 1207411 h 1588411"/>
                <a:gd name="connsiteX26" fmla="*/ 1004887 w 1333500"/>
                <a:gd name="connsiteY26" fmla="*/ 1190743 h 1588411"/>
                <a:gd name="connsiteX27" fmla="*/ 1038225 w 1333500"/>
                <a:gd name="connsiteY27" fmla="*/ 1390768 h 1588411"/>
                <a:gd name="connsiteX28" fmla="*/ 1033462 w 1333500"/>
                <a:gd name="connsiteY28" fmla="*/ 1536024 h 1588411"/>
                <a:gd name="connsiteX29" fmla="*/ 973931 w 1333500"/>
                <a:gd name="connsiteY29" fmla="*/ 1588411 h 1588411"/>
                <a:gd name="connsiteX30" fmla="*/ 750094 w 1333500"/>
                <a:gd name="connsiteY30" fmla="*/ 1436011 h 1588411"/>
                <a:gd name="connsiteX31" fmla="*/ 514350 w 1333500"/>
                <a:gd name="connsiteY31" fmla="*/ 1205030 h 1588411"/>
                <a:gd name="connsiteX32" fmla="*/ 373856 w 1333500"/>
                <a:gd name="connsiteY32" fmla="*/ 1052630 h 1588411"/>
                <a:gd name="connsiteX33" fmla="*/ 214312 w 1333500"/>
                <a:gd name="connsiteY33" fmla="*/ 866893 h 1588411"/>
                <a:gd name="connsiteX34" fmla="*/ 78581 w 1333500"/>
                <a:gd name="connsiteY34" fmla="*/ 714493 h 1588411"/>
                <a:gd name="connsiteX35" fmla="*/ 0 w 1333500"/>
                <a:gd name="connsiteY35" fmla="*/ 640674 h 1588411"/>
                <a:gd name="connsiteX0" fmla="*/ 0 w 1333500"/>
                <a:gd name="connsiteY0" fmla="*/ 640674 h 1588411"/>
                <a:gd name="connsiteX1" fmla="*/ 0 w 1333500"/>
                <a:gd name="connsiteY1" fmla="*/ 640674 h 1588411"/>
                <a:gd name="connsiteX2" fmla="*/ 59531 w 1333500"/>
                <a:gd name="connsiteY2" fmla="*/ 412074 h 1588411"/>
                <a:gd name="connsiteX3" fmla="*/ 109537 w 1333500"/>
                <a:gd name="connsiteY3" fmla="*/ 178711 h 1588411"/>
                <a:gd name="connsiteX4" fmla="*/ 123825 w 1333500"/>
                <a:gd name="connsiteY4" fmla="*/ 64411 h 1588411"/>
                <a:gd name="connsiteX5" fmla="*/ 152400 w 1333500"/>
                <a:gd name="connsiteY5" fmla="*/ 66793 h 1588411"/>
                <a:gd name="connsiteX6" fmla="*/ 280987 w 1333500"/>
                <a:gd name="connsiteY6" fmla="*/ 483511 h 1588411"/>
                <a:gd name="connsiteX7" fmla="*/ 335756 w 1333500"/>
                <a:gd name="connsiteY7" fmla="*/ 578761 h 1588411"/>
                <a:gd name="connsiteX8" fmla="*/ 445294 w 1333500"/>
                <a:gd name="connsiteY8" fmla="*/ 738306 h 1588411"/>
                <a:gd name="connsiteX9" fmla="*/ 528637 w 1333500"/>
                <a:gd name="connsiteY9" fmla="*/ 631149 h 1588411"/>
                <a:gd name="connsiteX10" fmla="*/ 621506 w 1333500"/>
                <a:gd name="connsiteY10" fmla="*/ 569236 h 1588411"/>
                <a:gd name="connsiteX11" fmla="*/ 659606 w 1333500"/>
                <a:gd name="connsiteY11" fmla="*/ 431124 h 1588411"/>
                <a:gd name="connsiteX12" fmla="*/ 697706 w 1333500"/>
                <a:gd name="connsiteY12" fmla="*/ 297774 h 1588411"/>
                <a:gd name="connsiteX13" fmla="*/ 728662 w 1333500"/>
                <a:gd name="connsiteY13" fmla="*/ 162043 h 1588411"/>
                <a:gd name="connsiteX14" fmla="*/ 807243 w 1333500"/>
                <a:gd name="connsiteY14" fmla="*/ 66793 h 1588411"/>
                <a:gd name="connsiteX15" fmla="*/ 859631 w 1333500"/>
                <a:gd name="connsiteY15" fmla="*/ 31074 h 1588411"/>
                <a:gd name="connsiteX16" fmla="*/ 940594 w 1333500"/>
                <a:gd name="connsiteY16" fmla="*/ 221574 h 1588411"/>
                <a:gd name="connsiteX17" fmla="*/ 973931 w 1333500"/>
                <a:gd name="connsiteY17" fmla="*/ 426361 h 1588411"/>
                <a:gd name="connsiteX18" fmla="*/ 1045369 w 1333500"/>
                <a:gd name="connsiteY18" fmla="*/ 747830 h 1588411"/>
                <a:gd name="connsiteX19" fmla="*/ 1152525 w 1333500"/>
                <a:gd name="connsiteY19" fmla="*/ 985955 h 1588411"/>
                <a:gd name="connsiteX20" fmla="*/ 1297781 w 1333500"/>
                <a:gd name="connsiteY20" fmla="*/ 1233605 h 1588411"/>
                <a:gd name="connsiteX21" fmla="*/ 1333500 w 1333500"/>
                <a:gd name="connsiteY21" fmla="*/ 1347905 h 1588411"/>
                <a:gd name="connsiteX22" fmla="*/ 1309687 w 1333500"/>
                <a:gd name="connsiteY22" fmla="*/ 1397911 h 1588411"/>
                <a:gd name="connsiteX23" fmla="*/ 1252537 w 1333500"/>
                <a:gd name="connsiteY23" fmla="*/ 1364574 h 1588411"/>
                <a:gd name="connsiteX24" fmla="*/ 1133475 w 1333500"/>
                <a:gd name="connsiteY24" fmla="*/ 1250274 h 1588411"/>
                <a:gd name="connsiteX25" fmla="*/ 1069181 w 1333500"/>
                <a:gd name="connsiteY25" fmla="*/ 1207411 h 1588411"/>
                <a:gd name="connsiteX26" fmla="*/ 1004887 w 1333500"/>
                <a:gd name="connsiteY26" fmla="*/ 1190743 h 1588411"/>
                <a:gd name="connsiteX27" fmla="*/ 1038225 w 1333500"/>
                <a:gd name="connsiteY27" fmla="*/ 1390768 h 1588411"/>
                <a:gd name="connsiteX28" fmla="*/ 1033462 w 1333500"/>
                <a:gd name="connsiteY28" fmla="*/ 1536024 h 1588411"/>
                <a:gd name="connsiteX29" fmla="*/ 973931 w 1333500"/>
                <a:gd name="connsiteY29" fmla="*/ 1588411 h 1588411"/>
                <a:gd name="connsiteX30" fmla="*/ 750094 w 1333500"/>
                <a:gd name="connsiteY30" fmla="*/ 1436011 h 1588411"/>
                <a:gd name="connsiteX31" fmla="*/ 514350 w 1333500"/>
                <a:gd name="connsiteY31" fmla="*/ 1205030 h 1588411"/>
                <a:gd name="connsiteX32" fmla="*/ 373856 w 1333500"/>
                <a:gd name="connsiteY32" fmla="*/ 1052630 h 1588411"/>
                <a:gd name="connsiteX33" fmla="*/ 214312 w 1333500"/>
                <a:gd name="connsiteY33" fmla="*/ 866893 h 1588411"/>
                <a:gd name="connsiteX34" fmla="*/ 78581 w 1333500"/>
                <a:gd name="connsiteY34" fmla="*/ 714493 h 1588411"/>
                <a:gd name="connsiteX35" fmla="*/ 0 w 1333500"/>
                <a:gd name="connsiteY35" fmla="*/ 640674 h 1588411"/>
                <a:gd name="connsiteX0" fmla="*/ 0 w 1334122"/>
                <a:gd name="connsiteY0" fmla="*/ 640674 h 1588411"/>
                <a:gd name="connsiteX1" fmla="*/ 0 w 1334122"/>
                <a:gd name="connsiteY1" fmla="*/ 640674 h 1588411"/>
                <a:gd name="connsiteX2" fmla="*/ 59531 w 1334122"/>
                <a:gd name="connsiteY2" fmla="*/ 412074 h 1588411"/>
                <a:gd name="connsiteX3" fmla="*/ 109537 w 1334122"/>
                <a:gd name="connsiteY3" fmla="*/ 178711 h 1588411"/>
                <a:gd name="connsiteX4" fmla="*/ 123825 w 1334122"/>
                <a:gd name="connsiteY4" fmla="*/ 64411 h 1588411"/>
                <a:gd name="connsiteX5" fmla="*/ 152400 w 1334122"/>
                <a:gd name="connsiteY5" fmla="*/ 66793 h 1588411"/>
                <a:gd name="connsiteX6" fmla="*/ 280987 w 1334122"/>
                <a:gd name="connsiteY6" fmla="*/ 483511 h 1588411"/>
                <a:gd name="connsiteX7" fmla="*/ 335756 w 1334122"/>
                <a:gd name="connsiteY7" fmla="*/ 578761 h 1588411"/>
                <a:gd name="connsiteX8" fmla="*/ 445294 w 1334122"/>
                <a:gd name="connsiteY8" fmla="*/ 738306 h 1588411"/>
                <a:gd name="connsiteX9" fmla="*/ 528637 w 1334122"/>
                <a:gd name="connsiteY9" fmla="*/ 631149 h 1588411"/>
                <a:gd name="connsiteX10" fmla="*/ 621506 w 1334122"/>
                <a:gd name="connsiteY10" fmla="*/ 569236 h 1588411"/>
                <a:gd name="connsiteX11" fmla="*/ 659606 w 1334122"/>
                <a:gd name="connsiteY11" fmla="*/ 431124 h 1588411"/>
                <a:gd name="connsiteX12" fmla="*/ 697706 w 1334122"/>
                <a:gd name="connsiteY12" fmla="*/ 297774 h 1588411"/>
                <a:gd name="connsiteX13" fmla="*/ 728662 w 1334122"/>
                <a:gd name="connsiteY13" fmla="*/ 162043 h 1588411"/>
                <a:gd name="connsiteX14" fmla="*/ 807243 w 1334122"/>
                <a:gd name="connsiteY14" fmla="*/ 66793 h 1588411"/>
                <a:gd name="connsiteX15" fmla="*/ 859631 w 1334122"/>
                <a:gd name="connsiteY15" fmla="*/ 31074 h 1588411"/>
                <a:gd name="connsiteX16" fmla="*/ 940594 w 1334122"/>
                <a:gd name="connsiteY16" fmla="*/ 221574 h 1588411"/>
                <a:gd name="connsiteX17" fmla="*/ 973931 w 1334122"/>
                <a:gd name="connsiteY17" fmla="*/ 426361 h 1588411"/>
                <a:gd name="connsiteX18" fmla="*/ 1045369 w 1334122"/>
                <a:gd name="connsiteY18" fmla="*/ 747830 h 1588411"/>
                <a:gd name="connsiteX19" fmla="*/ 1152525 w 1334122"/>
                <a:gd name="connsiteY19" fmla="*/ 985955 h 1588411"/>
                <a:gd name="connsiteX20" fmla="*/ 1297781 w 1334122"/>
                <a:gd name="connsiteY20" fmla="*/ 1233605 h 1588411"/>
                <a:gd name="connsiteX21" fmla="*/ 1333500 w 1334122"/>
                <a:gd name="connsiteY21" fmla="*/ 1347905 h 1588411"/>
                <a:gd name="connsiteX22" fmla="*/ 1309687 w 1334122"/>
                <a:gd name="connsiteY22" fmla="*/ 1397911 h 1588411"/>
                <a:gd name="connsiteX23" fmla="*/ 1252537 w 1334122"/>
                <a:gd name="connsiteY23" fmla="*/ 1364574 h 1588411"/>
                <a:gd name="connsiteX24" fmla="*/ 1133475 w 1334122"/>
                <a:gd name="connsiteY24" fmla="*/ 1250274 h 1588411"/>
                <a:gd name="connsiteX25" fmla="*/ 1069181 w 1334122"/>
                <a:gd name="connsiteY25" fmla="*/ 1207411 h 1588411"/>
                <a:gd name="connsiteX26" fmla="*/ 1004887 w 1334122"/>
                <a:gd name="connsiteY26" fmla="*/ 1190743 h 1588411"/>
                <a:gd name="connsiteX27" fmla="*/ 1038225 w 1334122"/>
                <a:gd name="connsiteY27" fmla="*/ 1390768 h 1588411"/>
                <a:gd name="connsiteX28" fmla="*/ 1033462 w 1334122"/>
                <a:gd name="connsiteY28" fmla="*/ 1536024 h 1588411"/>
                <a:gd name="connsiteX29" fmla="*/ 973931 w 1334122"/>
                <a:gd name="connsiteY29" fmla="*/ 1588411 h 1588411"/>
                <a:gd name="connsiteX30" fmla="*/ 750094 w 1334122"/>
                <a:gd name="connsiteY30" fmla="*/ 1436011 h 1588411"/>
                <a:gd name="connsiteX31" fmla="*/ 514350 w 1334122"/>
                <a:gd name="connsiteY31" fmla="*/ 1205030 h 1588411"/>
                <a:gd name="connsiteX32" fmla="*/ 373856 w 1334122"/>
                <a:gd name="connsiteY32" fmla="*/ 1052630 h 1588411"/>
                <a:gd name="connsiteX33" fmla="*/ 214312 w 1334122"/>
                <a:gd name="connsiteY33" fmla="*/ 866893 h 1588411"/>
                <a:gd name="connsiteX34" fmla="*/ 78581 w 1334122"/>
                <a:gd name="connsiteY34" fmla="*/ 714493 h 1588411"/>
                <a:gd name="connsiteX35" fmla="*/ 0 w 1334122"/>
                <a:gd name="connsiteY35" fmla="*/ 640674 h 1588411"/>
                <a:gd name="connsiteX0" fmla="*/ 0 w 1335736"/>
                <a:gd name="connsiteY0" fmla="*/ 640674 h 1588411"/>
                <a:gd name="connsiteX1" fmla="*/ 0 w 1335736"/>
                <a:gd name="connsiteY1" fmla="*/ 640674 h 1588411"/>
                <a:gd name="connsiteX2" fmla="*/ 59531 w 1335736"/>
                <a:gd name="connsiteY2" fmla="*/ 412074 h 1588411"/>
                <a:gd name="connsiteX3" fmla="*/ 109537 w 1335736"/>
                <a:gd name="connsiteY3" fmla="*/ 178711 h 1588411"/>
                <a:gd name="connsiteX4" fmla="*/ 123825 w 1335736"/>
                <a:gd name="connsiteY4" fmla="*/ 64411 h 1588411"/>
                <a:gd name="connsiteX5" fmla="*/ 152400 w 1335736"/>
                <a:gd name="connsiteY5" fmla="*/ 66793 h 1588411"/>
                <a:gd name="connsiteX6" fmla="*/ 280987 w 1335736"/>
                <a:gd name="connsiteY6" fmla="*/ 483511 h 1588411"/>
                <a:gd name="connsiteX7" fmla="*/ 335756 w 1335736"/>
                <a:gd name="connsiteY7" fmla="*/ 578761 h 1588411"/>
                <a:gd name="connsiteX8" fmla="*/ 445294 w 1335736"/>
                <a:gd name="connsiteY8" fmla="*/ 738306 h 1588411"/>
                <a:gd name="connsiteX9" fmla="*/ 528637 w 1335736"/>
                <a:gd name="connsiteY9" fmla="*/ 631149 h 1588411"/>
                <a:gd name="connsiteX10" fmla="*/ 621506 w 1335736"/>
                <a:gd name="connsiteY10" fmla="*/ 569236 h 1588411"/>
                <a:gd name="connsiteX11" fmla="*/ 659606 w 1335736"/>
                <a:gd name="connsiteY11" fmla="*/ 431124 h 1588411"/>
                <a:gd name="connsiteX12" fmla="*/ 697706 w 1335736"/>
                <a:gd name="connsiteY12" fmla="*/ 297774 h 1588411"/>
                <a:gd name="connsiteX13" fmla="*/ 728662 w 1335736"/>
                <a:gd name="connsiteY13" fmla="*/ 162043 h 1588411"/>
                <a:gd name="connsiteX14" fmla="*/ 807243 w 1335736"/>
                <a:gd name="connsiteY14" fmla="*/ 66793 h 1588411"/>
                <a:gd name="connsiteX15" fmla="*/ 859631 w 1335736"/>
                <a:gd name="connsiteY15" fmla="*/ 31074 h 1588411"/>
                <a:gd name="connsiteX16" fmla="*/ 940594 w 1335736"/>
                <a:gd name="connsiteY16" fmla="*/ 221574 h 1588411"/>
                <a:gd name="connsiteX17" fmla="*/ 973931 w 1335736"/>
                <a:gd name="connsiteY17" fmla="*/ 426361 h 1588411"/>
                <a:gd name="connsiteX18" fmla="*/ 1045369 w 1335736"/>
                <a:gd name="connsiteY18" fmla="*/ 747830 h 1588411"/>
                <a:gd name="connsiteX19" fmla="*/ 1152525 w 1335736"/>
                <a:gd name="connsiteY19" fmla="*/ 985955 h 1588411"/>
                <a:gd name="connsiteX20" fmla="*/ 1297781 w 1335736"/>
                <a:gd name="connsiteY20" fmla="*/ 1233605 h 1588411"/>
                <a:gd name="connsiteX21" fmla="*/ 1333500 w 1335736"/>
                <a:gd name="connsiteY21" fmla="*/ 1347905 h 1588411"/>
                <a:gd name="connsiteX22" fmla="*/ 1309687 w 1335736"/>
                <a:gd name="connsiteY22" fmla="*/ 1397911 h 1588411"/>
                <a:gd name="connsiteX23" fmla="*/ 1252537 w 1335736"/>
                <a:gd name="connsiteY23" fmla="*/ 1364574 h 1588411"/>
                <a:gd name="connsiteX24" fmla="*/ 1133475 w 1335736"/>
                <a:gd name="connsiteY24" fmla="*/ 1250274 h 1588411"/>
                <a:gd name="connsiteX25" fmla="*/ 1069181 w 1335736"/>
                <a:gd name="connsiteY25" fmla="*/ 1207411 h 1588411"/>
                <a:gd name="connsiteX26" fmla="*/ 1004887 w 1335736"/>
                <a:gd name="connsiteY26" fmla="*/ 1190743 h 1588411"/>
                <a:gd name="connsiteX27" fmla="*/ 1038225 w 1335736"/>
                <a:gd name="connsiteY27" fmla="*/ 1390768 h 1588411"/>
                <a:gd name="connsiteX28" fmla="*/ 1033462 w 1335736"/>
                <a:gd name="connsiteY28" fmla="*/ 1536024 h 1588411"/>
                <a:gd name="connsiteX29" fmla="*/ 973931 w 1335736"/>
                <a:gd name="connsiteY29" fmla="*/ 1588411 h 1588411"/>
                <a:gd name="connsiteX30" fmla="*/ 750094 w 1335736"/>
                <a:gd name="connsiteY30" fmla="*/ 1436011 h 1588411"/>
                <a:gd name="connsiteX31" fmla="*/ 514350 w 1335736"/>
                <a:gd name="connsiteY31" fmla="*/ 1205030 h 1588411"/>
                <a:gd name="connsiteX32" fmla="*/ 373856 w 1335736"/>
                <a:gd name="connsiteY32" fmla="*/ 1052630 h 1588411"/>
                <a:gd name="connsiteX33" fmla="*/ 214312 w 1335736"/>
                <a:gd name="connsiteY33" fmla="*/ 866893 h 1588411"/>
                <a:gd name="connsiteX34" fmla="*/ 78581 w 1335736"/>
                <a:gd name="connsiteY34" fmla="*/ 714493 h 1588411"/>
                <a:gd name="connsiteX35" fmla="*/ 0 w 1335736"/>
                <a:gd name="connsiteY35" fmla="*/ 640674 h 1588411"/>
                <a:gd name="connsiteX0" fmla="*/ 0 w 1335736"/>
                <a:gd name="connsiteY0" fmla="*/ 640674 h 1588411"/>
                <a:gd name="connsiteX1" fmla="*/ 0 w 1335736"/>
                <a:gd name="connsiteY1" fmla="*/ 640674 h 1588411"/>
                <a:gd name="connsiteX2" fmla="*/ 59531 w 1335736"/>
                <a:gd name="connsiteY2" fmla="*/ 412074 h 1588411"/>
                <a:gd name="connsiteX3" fmla="*/ 109537 w 1335736"/>
                <a:gd name="connsiteY3" fmla="*/ 178711 h 1588411"/>
                <a:gd name="connsiteX4" fmla="*/ 123825 w 1335736"/>
                <a:gd name="connsiteY4" fmla="*/ 64411 h 1588411"/>
                <a:gd name="connsiteX5" fmla="*/ 152400 w 1335736"/>
                <a:gd name="connsiteY5" fmla="*/ 66793 h 1588411"/>
                <a:gd name="connsiteX6" fmla="*/ 280987 w 1335736"/>
                <a:gd name="connsiteY6" fmla="*/ 483511 h 1588411"/>
                <a:gd name="connsiteX7" fmla="*/ 335756 w 1335736"/>
                <a:gd name="connsiteY7" fmla="*/ 578761 h 1588411"/>
                <a:gd name="connsiteX8" fmla="*/ 445294 w 1335736"/>
                <a:gd name="connsiteY8" fmla="*/ 738306 h 1588411"/>
                <a:gd name="connsiteX9" fmla="*/ 528637 w 1335736"/>
                <a:gd name="connsiteY9" fmla="*/ 631149 h 1588411"/>
                <a:gd name="connsiteX10" fmla="*/ 621506 w 1335736"/>
                <a:gd name="connsiteY10" fmla="*/ 569236 h 1588411"/>
                <a:gd name="connsiteX11" fmla="*/ 659606 w 1335736"/>
                <a:gd name="connsiteY11" fmla="*/ 431124 h 1588411"/>
                <a:gd name="connsiteX12" fmla="*/ 697706 w 1335736"/>
                <a:gd name="connsiteY12" fmla="*/ 297774 h 1588411"/>
                <a:gd name="connsiteX13" fmla="*/ 728662 w 1335736"/>
                <a:gd name="connsiteY13" fmla="*/ 162043 h 1588411"/>
                <a:gd name="connsiteX14" fmla="*/ 807243 w 1335736"/>
                <a:gd name="connsiteY14" fmla="*/ 66793 h 1588411"/>
                <a:gd name="connsiteX15" fmla="*/ 859631 w 1335736"/>
                <a:gd name="connsiteY15" fmla="*/ 31074 h 1588411"/>
                <a:gd name="connsiteX16" fmla="*/ 940594 w 1335736"/>
                <a:gd name="connsiteY16" fmla="*/ 221574 h 1588411"/>
                <a:gd name="connsiteX17" fmla="*/ 973931 w 1335736"/>
                <a:gd name="connsiteY17" fmla="*/ 426361 h 1588411"/>
                <a:gd name="connsiteX18" fmla="*/ 1045369 w 1335736"/>
                <a:gd name="connsiteY18" fmla="*/ 747830 h 1588411"/>
                <a:gd name="connsiteX19" fmla="*/ 1152525 w 1335736"/>
                <a:gd name="connsiteY19" fmla="*/ 985955 h 1588411"/>
                <a:gd name="connsiteX20" fmla="*/ 1297781 w 1335736"/>
                <a:gd name="connsiteY20" fmla="*/ 1233605 h 1588411"/>
                <a:gd name="connsiteX21" fmla="*/ 1333500 w 1335736"/>
                <a:gd name="connsiteY21" fmla="*/ 1347905 h 1588411"/>
                <a:gd name="connsiteX22" fmla="*/ 1309687 w 1335736"/>
                <a:gd name="connsiteY22" fmla="*/ 1397911 h 1588411"/>
                <a:gd name="connsiteX23" fmla="*/ 1252537 w 1335736"/>
                <a:gd name="connsiteY23" fmla="*/ 1364574 h 1588411"/>
                <a:gd name="connsiteX24" fmla="*/ 1133475 w 1335736"/>
                <a:gd name="connsiteY24" fmla="*/ 1250274 h 1588411"/>
                <a:gd name="connsiteX25" fmla="*/ 1069181 w 1335736"/>
                <a:gd name="connsiteY25" fmla="*/ 1207411 h 1588411"/>
                <a:gd name="connsiteX26" fmla="*/ 1004887 w 1335736"/>
                <a:gd name="connsiteY26" fmla="*/ 1190743 h 1588411"/>
                <a:gd name="connsiteX27" fmla="*/ 1038225 w 1335736"/>
                <a:gd name="connsiteY27" fmla="*/ 1390768 h 1588411"/>
                <a:gd name="connsiteX28" fmla="*/ 1033462 w 1335736"/>
                <a:gd name="connsiteY28" fmla="*/ 1536024 h 1588411"/>
                <a:gd name="connsiteX29" fmla="*/ 973931 w 1335736"/>
                <a:gd name="connsiteY29" fmla="*/ 1588411 h 1588411"/>
                <a:gd name="connsiteX30" fmla="*/ 750094 w 1335736"/>
                <a:gd name="connsiteY30" fmla="*/ 1436011 h 1588411"/>
                <a:gd name="connsiteX31" fmla="*/ 514350 w 1335736"/>
                <a:gd name="connsiteY31" fmla="*/ 1205030 h 1588411"/>
                <a:gd name="connsiteX32" fmla="*/ 373856 w 1335736"/>
                <a:gd name="connsiteY32" fmla="*/ 1052630 h 1588411"/>
                <a:gd name="connsiteX33" fmla="*/ 214312 w 1335736"/>
                <a:gd name="connsiteY33" fmla="*/ 866893 h 1588411"/>
                <a:gd name="connsiteX34" fmla="*/ 78581 w 1335736"/>
                <a:gd name="connsiteY34" fmla="*/ 714493 h 1588411"/>
                <a:gd name="connsiteX35" fmla="*/ 0 w 1335736"/>
                <a:gd name="connsiteY35" fmla="*/ 640674 h 1588411"/>
                <a:gd name="connsiteX0" fmla="*/ 0 w 1335736"/>
                <a:gd name="connsiteY0" fmla="*/ 640674 h 1588411"/>
                <a:gd name="connsiteX1" fmla="*/ 0 w 1335736"/>
                <a:gd name="connsiteY1" fmla="*/ 640674 h 1588411"/>
                <a:gd name="connsiteX2" fmla="*/ 59531 w 1335736"/>
                <a:gd name="connsiteY2" fmla="*/ 412074 h 1588411"/>
                <a:gd name="connsiteX3" fmla="*/ 109537 w 1335736"/>
                <a:gd name="connsiteY3" fmla="*/ 178711 h 1588411"/>
                <a:gd name="connsiteX4" fmla="*/ 123825 w 1335736"/>
                <a:gd name="connsiteY4" fmla="*/ 64411 h 1588411"/>
                <a:gd name="connsiteX5" fmla="*/ 152400 w 1335736"/>
                <a:gd name="connsiteY5" fmla="*/ 66793 h 1588411"/>
                <a:gd name="connsiteX6" fmla="*/ 280987 w 1335736"/>
                <a:gd name="connsiteY6" fmla="*/ 483511 h 1588411"/>
                <a:gd name="connsiteX7" fmla="*/ 335756 w 1335736"/>
                <a:gd name="connsiteY7" fmla="*/ 578761 h 1588411"/>
                <a:gd name="connsiteX8" fmla="*/ 445294 w 1335736"/>
                <a:gd name="connsiteY8" fmla="*/ 738306 h 1588411"/>
                <a:gd name="connsiteX9" fmla="*/ 528637 w 1335736"/>
                <a:gd name="connsiteY9" fmla="*/ 631149 h 1588411"/>
                <a:gd name="connsiteX10" fmla="*/ 621506 w 1335736"/>
                <a:gd name="connsiteY10" fmla="*/ 569236 h 1588411"/>
                <a:gd name="connsiteX11" fmla="*/ 659606 w 1335736"/>
                <a:gd name="connsiteY11" fmla="*/ 431124 h 1588411"/>
                <a:gd name="connsiteX12" fmla="*/ 697706 w 1335736"/>
                <a:gd name="connsiteY12" fmla="*/ 297774 h 1588411"/>
                <a:gd name="connsiteX13" fmla="*/ 728662 w 1335736"/>
                <a:gd name="connsiteY13" fmla="*/ 162043 h 1588411"/>
                <a:gd name="connsiteX14" fmla="*/ 807243 w 1335736"/>
                <a:gd name="connsiteY14" fmla="*/ 66793 h 1588411"/>
                <a:gd name="connsiteX15" fmla="*/ 859631 w 1335736"/>
                <a:gd name="connsiteY15" fmla="*/ 31074 h 1588411"/>
                <a:gd name="connsiteX16" fmla="*/ 940594 w 1335736"/>
                <a:gd name="connsiteY16" fmla="*/ 221574 h 1588411"/>
                <a:gd name="connsiteX17" fmla="*/ 973931 w 1335736"/>
                <a:gd name="connsiteY17" fmla="*/ 426361 h 1588411"/>
                <a:gd name="connsiteX18" fmla="*/ 1045369 w 1335736"/>
                <a:gd name="connsiteY18" fmla="*/ 747830 h 1588411"/>
                <a:gd name="connsiteX19" fmla="*/ 1152525 w 1335736"/>
                <a:gd name="connsiteY19" fmla="*/ 985955 h 1588411"/>
                <a:gd name="connsiteX20" fmla="*/ 1297781 w 1335736"/>
                <a:gd name="connsiteY20" fmla="*/ 1233605 h 1588411"/>
                <a:gd name="connsiteX21" fmla="*/ 1333500 w 1335736"/>
                <a:gd name="connsiteY21" fmla="*/ 1347905 h 1588411"/>
                <a:gd name="connsiteX22" fmla="*/ 1309687 w 1335736"/>
                <a:gd name="connsiteY22" fmla="*/ 1397911 h 1588411"/>
                <a:gd name="connsiteX23" fmla="*/ 1252537 w 1335736"/>
                <a:gd name="connsiteY23" fmla="*/ 1364574 h 1588411"/>
                <a:gd name="connsiteX24" fmla="*/ 1133475 w 1335736"/>
                <a:gd name="connsiteY24" fmla="*/ 1250274 h 1588411"/>
                <a:gd name="connsiteX25" fmla="*/ 1069181 w 1335736"/>
                <a:gd name="connsiteY25" fmla="*/ 1207411 h 1588411"/>
                <a:gd name="connsiteX26" fmla="*/ 1004887 w 1335736"/>
                <a:gd name="connsiteY26" fmla="*/ 1190743 h 1588411"/>
                <a:gd name="connsiteX27" fmla="*/ 1038225 w 1335736"/>
                <a:gd name="connsiteY27" fmla="*/ 1390768 h 1588411"/>
                <a:gd name="connsiteX28" fmla="*/ 1033462 w 1335736"/>
                <a:gd name="connsiteY28" fmla="*/ 1536024 h 1588411"/>
                <a:gd name="connsiteX29" fmla="*/ 973931 w 1335736"/>
                <a:gd name="connsiteY29" fmla="*/ 1588411 h 1588411"/>
                <a:gd name="connsiteX30" fmla="*/ 750094 w 1335736"/>
                <a:gd name="connsiteY30" fmla="*/ 1436011 h 1588411"/>
                <a:gd name="connsiteX31" fmla="*/ 514350 w 1335736"/>
                <a:gd name="connsiteY31" fmla="*/ 1205030 h 1588411"/>
                <a:gd name="connsiteX32" fmla="*/ 373856 w 1335736"/>
                <a:gd name="connsiteY32" fmla="*/ 1052630 h 1588411"/>
                <a:gd name="connsiteX33" fmla="*/ 214312 w 1335736"/>
                <a:gd name="connsiteY33" fmla="*/ 866893 h 1588411"/>
                <a:gd name="connsiteX34" fmla="*/ 78581 w 1335736"/>
                <a:gd name="connsiteY34" fmla="*/ 714493 h 1588411"/>
                <a:gd name="connsiteX35" fmla="*/ 0 w 1335736"/>
                <a:gd name="connsiteY35" fmla="*/ 640674 h 1588411"/>
                <a:gd name="connsiteX0" fmla="*/ 0 w 1335736"/>
                <a:gd name="connsiteY0" fmla="*/ 640674 h 1588411"/>
                <a:gd name="connsiteX1" fmla="*/ 0 w 1335736"/>
                <a:gd name="connsiteY1" fmla="*/ 640674 h 1588411"/>
                <a:gd name="connsiteX2" fmla="*/ 59531 w 1335736"/>
                <a:gd name="connsiteY2" fmla="*/ 412074 h 1588411"/>
                <a:gd name="connsiteX3" fmla="*/ 109537 w 1335736"/>
                <a:gd name="connsiteY3" fmla="*/ 178711 h 1588411"/>
                <a:gd name="connsiteX4" fmla="*/ 123825 w 1335736"/>
                <a:gd name="connsiteY4" fmla="*/ 64411 h 1588411"/>
                <a:gd name="connsiteX5" fmla="*/ 152400 w 1335736"/>
                <a:gd name="connsiteY5" fmla="*/ 66793 h 1588411"/>
                <a:gd name="connsiteX6" fmla="*/ 280987 w 1335736"/>
                <a:gd name="connsiteY6" fmla="*/ 483511 h 1588411"/>
                <a:gd name="connsiteX7" fmla="*/ 335756 w 1335736"/>
                <a:gd name="connsiteY7" fmla="*/ 578761 h 1588411"/>
                <a:gd name="connsiteX8" fmla="*/ 445294 w 1335736"/>
                <a:gd name="connsiteY8" fmla="*/ 738306 h 1588411"/>
                <a:gd name="connsiteX9" fmla="*/ 528637 w 1335736"/>
                <a:gd name="connsiteY9" fmla="*/ 631149 h 1588411"/>
                <a:gd name="connsiteX10" fmla="*/ 621506 w 1335736"/>
                <a:gd name="connsiteY10" fmla="*/ 569236 h 1588411"/>
                <a:gd name="connsiteX11" fmla="*/ 659606 w 1335736"/>
                <a:gd name="connsiteY11" fmla="*/ 431124 h 1588411"/>
                <a:gd name="connsiteX12" fmla="*/ 697706 w 1335736"/>
                <a:gd name="connsiteY12" fmla="*/ 297774 h 1588411"/>
                <a:gd name="connsiteX13" fmla="*/ 728662 w 1335736"/>
                <a:gd name="connsiteY13" fmla="*/ 162043 h 1588411"/>
                <a:gd name="connsiteX14" fmla="*/ 807243 w 1335736"/>
                <a:gd name="connsiteY14" fmla="*/ 66793 h 1588411"/>
                <a:gd name="connsiteX15" fmla="*/ 859631 w 1335736"/>
                <a:gd name="connsiteY15" fmla="*/ 31074 h 1588411"/>
                <a:gd name="connsiteX16" fmla="*/ 940594 w 1335736"/>
                <a:gd name="connsiteY16" fmla="*/ 221574 h 1588411"/>
                <a:gd name="connsiteX17" fmla="*/ 973931 w 1335736"/>
                <a:gd name="connsiteY17" fmla="*/ 426361 h 1588411"/>
                <a:gd name="connsiteX18" fmla="*/ 1045369 w 1335736"/>
                <a:gd name="connsiteY18" fmla="*/ 747830 h 1588411"/>
                <a:gd name="connsiteX19" fmla="*/ 1152525 w 1335736"/>
                <a:gd name="connsiteY19" fmla="*/ 985955 h 1588411"/>
                <a:gd name="connsiteX20" fmla="*/ 1297781 w 1335736"/>
                <a:gd name="connsiteY20" fmla="*/ 1233605 h 1588411"/>
                <a:gd name="connsiteX21" fmla="*/ 1333500 w 1335736"/>
                <a:gd name="connsiteY21" fmla="*/ 1347905 h 1588411"/>
                <a:gd name="connsiteX22" fmla="*/ 1309687 w 1335736"/>
                <a:gd name="connsiteY22" fmla="*/ 1397911 h 1588411"/>
                <a:gd name="connsiteX23" fmla="*/ 1252537 w 1335736"/>
                <a:gd name="connsiteY23" fmla="*/ 1364574 h 1588411"/>
                <a:gd name="connsiteX24" fmla="*/ 1133475 w 1335736"/>
                <a:gd name="connsiteY24" fmla="*/ 1250274 h 1588411"/>
                <a:gd name="connsiteX25" fmla="*/ 1069181 w 1335736"/>
                <a:gd name="connsiteY25" fmla="*/ 1207411 h 1588411"/>
                <a:gd name="connsiteX26" fmla="*/ 1004887 w 1335736"/>
                <a:gd name="connsiteY26" fmla="*/ 1190743 h 1588411"/>
                <a:gd name="connsiteX27" fmla="*/ 1038225 w 1335736"/>
                <a:gd name="connsiteY27" fmla="*/ 1390768 h 1588411"/>
                <a:gd name="connsiteX28" fmla="*/ 1033462 w 1335736"/>
                <a:gd name="connsiteY28" fmla="*/ 1536024 h 1588411"/>
                <a:gd name="connsiteX29" fmla="*/ 973931 w 1335736"/>
                <a:gd name="connsiteY29" fmla="*/ 1588411 h 1588411"/>
                <a:gd name="connsiteX30" fmla="*/ 750094 w 1335736"/>
                <a:gd name="connsiteY30" fmla="*/ 1436011 h 1588411"/>
                <a:gd name="connsiteX31" fmla="*/ 514350 w 1335736"/>
                <a:gd name="connsiteY31" fmla="*/ 1205030 h 1588411"/>
                <a:gd name="connsiteX32" fmla="*/ 373856 w 1335736"/>
                <a:gd name="connsiteY32" fmla="*/ 1052630 h 1588411"/>
                <a:gd name="connsiteX33" fmla="*/ 214312 w 1335736"/>
                <a:gd name="connsiteY33" fmla="*/ 866893 h 1588411"/>
                <a:gd name="connsiteX34" fmla="*/ 78581 w 1335736"/>
                <a:gd name="connsiteY34" fmla="*/ 714493 h 1588411"/>
                <a:gd name="connsiteX35" fmla="*/ 0 w 1335736"/>
                <a:gd name="connsiteY35" fmla="*/ 640674 h 1588411"/>
                <a:gd name="connsiteX0" fmla="*/ 0 w 1335736"/>
                <a:gd name="connsiteY0" fmla="*/ 640674 h 1588411"/>
                <a:gd name="connsiteX1" fmla="*/ 0 w 1335736"/>
                <a:gd name="connsiteY1" fmla="*/ 640674 h 1588411"/>
                <a:gd name="connsiteX2" fmla="*/ 59531 w 1335736"/>
                <a:gd name="connsiteY2" fmla="*/ 412074 h 1588411"/>
                <a:gd name="connsiteX3" fmla="*/ 109537 w 1335736"/>
                <a:gd name="connsiteY3" fmla="*/ 178711 h 1588411"/>
                <a:gd name="connsiteX4" fmla="*/ 123825 w 1335736"/>
                <a:gd name="connsiteY4" fmla="*/ 64411 h 1588411"/>
                <a:gd name="connsiteX5" fmla="*/ 152400 w 1335736"/>
                <a:gd name="connsiteY5" fmla="*/ 66793 h 1588411"/>
                <a:gd name="connsiteX6" fmla="*/ 280987 w 1335736"/>
                <a:gd name="connsiteY6" fmla="*/ 483511 h 1588411"/>
                <a:gd name="connsiteX7" fmla="*/ 335756 w 1335736"/>
                <a:gd name="connsiteY7" fmla="*/ 578761 h 1588411"/>
                <a:gd name="connsiteX8" fmla="*/ 445294 w 1335736"/>
                <a:gd name="connsiteY8" fmla="*/ 738306 h 1588411"/>
                <a:gd name="connsiteX9" fmla="*/ 528637 w 1335736"/>
                <a:gd name="connsiteY9" fmla="*/ 631149 h 1588411"/>
                <a:gd name="connsiteX10" fmla="*/ 621506 w 1335736"/>
                <a:gd name="connsiteY10" fmla="*/ 569236 h 1588411"/>
                <a:gd name="connsiteX11" fmla="*/ 659606 w 1335736"/>
                <a:gd name="connsiteY11" fmla="*/ 431124 h 1588411"/>
                <a:gd name="connsiteX12" fmla="*/ 697706 w 1335736"/>
                <a:gd name="connsiteY12" fmla="*/ 297774 h 1588411"/>
                <a:gd name="connsiteX13" fmla="*/ 728662 w 1335736"/>
                <a:gd name="connsiteY13" fmla="*/ 162043 h 1588411"/>
                <a:gd name="connsiteX14" fmla="*/ 807243 w 1335736"/>
                <a:gd name="connsiteY14" fmla="*/ 66793 h 1588411"/>
                <a:gd name="connsiteX15" fmla="*/ 859631 w 1335736"/>
                <a:gd name="connsiteY15" fmla="*/ 31074 h 1588411"/>
                <a:gd name="connsiteX16" fmla="*/ 940594 w 1335736"/>
                <a:gd name="connsiteY16" fmla="*/ 221574 h 1588411"/>
                <a:gd name="connsiteX17" fmla="*/ 973931 w 1335736"/>
                <a:gd name="connsiteY17" fmla="*/ 426361 h 1588411"/>
                <a:gd name="connsiteX18" fmla="*/ 1045369 w 1335736"/>
                <a:gd name="connsiteY18" fmla="*/ 747830 h 1588411"/>
                <a:gd name="connsiteX19" fmla="*/ 1152525 w 1335736"/>
                <a:gd name="connsiteY19" fmla="*/ 985955 h 1588411"/>
                <a:gd name="connsiteX20" fmla="*/ 1297781 w 1335736"/>
                <a:gd name="connsiteY20" fmla="*/ 1233605 h 1588411"/>
                <a:gd name="connsiteX21" fmla="*/ 1333500 w 1335736"/>
                <a:gd name="connsiteY21" fmla="*/ 1347905 h 1588411"/>
                <a:gd name="connsiteX22" fmla="*/ 1309687 w 1335736"/>
                <a:gd name="connsiteY22" fmla="*/ 1397911 h 1588411"/>
                <a:gd name="connsiteX23" fmla="*/ 1252537 w 1335736"/>
                <a:gd name="connsiteY23" fmla="*/ 1364574 h 1588411"/>
                <a:gd name="connsiteX24" fmla="*/ 1133475 w 1335736"/>
                <a:gd name="connsiteY24" fmla="*/ 1250274 h 1588411"/>
                <a:gd name="connsiteX25" fmla="*/ 1069181 w 1335736"/>
                <a:gd name="connsiteY25" fmla="*/ 1207411 h 1588411"/>
                <a:gd name="connsiteX26" fmla="*/ 1004887 w 1335736"/>
                <a:gd name="connsiteY26" fmla="*/ 1190743 h 1588411"/>
                <a:gd name="connsiteX27" fmla="*/ 1038225 w 1335736"/>
                <a:gd name="connsiteY27" fmla="*/ 1390768 h 1588411"/>
                <a:gd name="connsiteX28" fmla="*/ 1033462 w 1335736"/>
                <a:gd name="connsiteY28" fmla="*/ 1536024 h 1588411"/>
                <a:gd name="connsiteX29" fmla="*/ 973931 w 1335736"/>
                <a:gd name="connsiteY29" fmla="*/ 1588411 h 1588411"/>
                <a:gd name="connsiteX30" fmla="*/ 750094 w 1335736"/>
                <a:gd name="connsiteY30" fmla="*/ 1436011 h 1588411"/>
                <a:gd name="connsiteX31" fmla="*/ 514350 w 1335736"/>
                <a:gd name="connsiteY31" fmla="*/ 1205030 h 1588411"/>
                <a:gd name="connsiteX32" fmla="*/ 373856 w 1335736"/>
                <a:gd name="connsiteY32" fmla="*/ 1052630 h 1588411"/>
                <a:gd name="connsiteX33" fmla="*/ 214312 w 1335736"/>
                <a:gd name="connsiteY33" fmla="*/ 866893 h 1588411"/>
                <a:gd name="connsiteX34" fmla="*/ 78581 w 1335736"/>
                <a:gd name="connsiteY34" fmla="*/ 714493 h 1588411"/>
                <a:gd name="connsiteX35" fmla="*/ 0 w 1335736"/>
                <a:gd name="connsiteY35" fmla="*/ 640674 h 1588411"/>
                <a:gd name="connsiteX0" fmla="*/ 0 w 1335736"/>
                <a:gd name="connsiteY0" fmla="*/ 640674 h 1588411"/>
                <a:gd name="connsiteX1" fmla="*/ 0 w 1335736"/>
                <a:gd name="connsiteY1" fmla="*/ 640674 h 1588411"/>
                <a:gd name="connsiteX2" fmla="*/ 59531 w 1335736"/>
                <a:gd name="connsiteY2" fmla="*/ 412074 h 1588411"/>
                <a:gd name="connsiteX3" fmla="*/ 109537 w 1335736"/>
                <a:gd name="connsiteY3" fmla="*/ 178711 h 1588411"/>
                <a:gd name="connsiteX4" fmla="*/ 123825 w 1335736"/>
                <a:gd name="connsiteY4" fmla="*/ 64411 h 1588411"/>
                <a:gd name="connsiteX5" fmla="*/ 152400 w 1335736"/>
                <a:gd name="connsiteY5" fmla="*/ 66793 h 1588411"/>
                <a:gd name="connsiteX6" fmla="*/ 280987 w 1335736"/>
                <a:gd name="connsiteY6" fmla="*/ 483511 h 1588411"/>
                <a:gd name="connsiteX7" fmla="*/ 335756 w 1335736"/>
                <a:gd name="connsiteY7" fmla="*/ 578761 h 1588411"/>
                <a:gd name="connsiteX8" fmla="*/ 445294 w 1335736"/>
                <a:gd name="connsiteY8" fmla="*/ 738306 h 1588411"/>
                <a:gd name="connsiteX9" fmla="*/ 528637 w 1335736"/>
                <a:gd name="connsiteY9" fmla="*/ 631149 h 1588411"/>
                <a:gd name="connsiteX10" fmla="*/ 621506 w 1335736"/>
                <a:gd name="connsiteY10" fmla="*/ 569236 h 1588411"/>
                <a:gd name="connsiteX11" fmla="*/ 659606 w 1335736"/>
                <a:gd name="connsiteY11" fmla="*/ 431124 h 1588411"/>
                <a:gd name="connsiteX12" fmla="*/ 697706 w 1335736"/>
                <a:gd name="connsiteY12" fmla="*/ 297774 h 1588411"/>
                <a:gd name="connsiteX13" fmla="*/ 728662 w 1335736"/>
                <a:gd name="connsiteY13" fmla="*/ 162043 h 1588411"/>
                <a:gd name="connsiteX14" fmla="*/ 807243 w 1335736"/>
                <a:gd name="connsiteY14" fmla="*/ 66793 h 1588411"/>
                <a:gd name="connsiteX15" fmla="*/ 859631 w 1335736"/>
                <a:gd name="connsiteY15" fmla="*/ 31074 h 1588411"/>
                <a:gd name="connsiteX16" fmla="*/ 940594 w 1335736"/>
                <a:gd name="connsiteY16" fmla="*/ 221574 h 1588411"/>
                <a:gd name="connsiteX17" fmla="*/ 973931 w 1335736"/>
                <a:gd name="connsiteY17" fmla="*/ 426361 h 1588411"/>
                <a:gd name="connsiteX18" fmla="*/ 1045369 w 1335736"/>
                <a:gd name="connsiteY18" fmla="*/ 747830 h 1588411"/>
                <a:gd name="connsiteX19" fmla="*/ 1152525 w 1335736"/>
                <a:gd name="connsiteY19" fmla="*/ 985955 h 1588411"/>
                <a:gd name="connsiteX20" fmla="*/ 1297781 w 1335736"/>
                <a:gd name="connsiteY20" fmla="*/ 1233605 h 1588411"/>
                <a:gd name="connsiteX21" fmla="*/ 1333500 w 1335736"/>
                <a:gd name="connsiteY21" fmla="*/ 1347905 h 1588411"/>
                <a:gd name="connsiteX22" fmla="*/ 1309687 w 1335736"/>
                <a:gd name="connsiteY22" fmla="*/ 1397911 h 1588411"/>
                <a:gd name="connsiteX23" fmla="*/ 1252537 w 1335736"/>
                <a:gd name="connsiteY23" fmla="*/ 1364574 h 1588411"/>
                <a:gd name="connsiteX24" fmla="*/ 1133475 w 1335736"/>
                <a:gd name="connsiteY24" fmla="*/ 1250274 h 1588411"/>
                <a:gd name="connsiteX25" fmla="*/ 1069181 w 1335736"/>
                <a:gd name="connsiteY25" fmla="*/ 1207411 h 1588411"/>
                <a:gd name="connsiteX26" fmla="*/ 1004887 w 1335736"/>
                <a:gd name="connsiteY26" fmla="*/ 1190743 h 1588411"/>
                <a:gd name="connsiteX27" fmla="*/ 1038225 w 1335736"/>
                <a:gd name="connsiteY27" fmla="*/ 1390768 h 1588411"/>
                <a:gd name="connsiteX28" fmla="*/ 1033462 w 1335736"/>
                <a:gd name="connsiteY28" fmla="*/ 1536024 h 1588411"/>
                <a:gd name="connsiteX29" fmla="*/ 973931 w 1335736"/>
                <a:gd name="connsiteY29" fmla="*/ 1588411 h 1588411"/>
                <a:gd name="connsiteX30" fmla="*/ 750094 w 1335736"/>
                <a:gd name="connsiteY30" fmla="*/ 1436011 h 1588411"/>
                <a:gd name="connsiteX31" fmla="*/ 514350 w 1335736"/>
                <a:gd name="connsiteY31" fmla="*/ 1205030 h 1588411"/>
                <a:gd name="connsiteX32" fmla="*/ 373856 w 1335736"/>
                <a:gd name="connsiteY32" fmla="*/ 1052630 h 1588411"/>
                <a:gd name="connsiteX33" fmla="*/ 214312 w 1335736"/>
                <a:gd name="connsiteY33" fmla="*/ 866893 h 1588411"/>
                <a:gd name="connsiteX34" fmla="*/ 78581 w 1335736"/>
                <a:gd name="connsiteY34" fmla="*/ 714493 h 1588411"/>
                <a:gd name="connsiteX35" fmla="*/ 0 w 1335736"/>
                <a:gd name="connsiteY35" fmla="*/ 640674 h 1588411"/>
                <a:gd name="connsiteX0" fmla="*/ 0 w 1335736"/>
                <a:gd name="connsiteY0" fmla="*/ 640674 h 1588411"/>
                <a:gd name="connsiteX1" fmla="*/ 0 w 1335736"/>
                <a:gd name="connsiteY1" fmla="*/ 640674 h 1588411"/>
                <a:gd name="connsiteX2" fmla="*/ 59531 w 1335736"/>
                <a:gd name="connsiteY2" fmla="*/ 412074 h 1588411"/>
                <a:gd name="connsiteX3" fmla="*/ 109537 w 1335736"/>
                <a:gd name="connsiteY3" fmla="*/ 178711 h 1588411"/>
                <a:gd name="connsiteX4" fmla="*/ 123825 w 1335736"/>
                <a:gd name="connsiteY4" fmla="*/ 64411 h 1588411"/>
                <a:gd name="connsiteX5" fmla="*/ 152400 w 1335736"/>
                <a:gd name="connsiteY5" fmla="*/ 66793 h 1588411"/>
                <a:gd name="connsiteX6" fmla="*/ 280987 w 1335736"/>
                <a:gd name="connsiteY6" fmla="*/ 483511 h 1588411"/>
                <a:gd name="connsiteX7" fmla="*/ 335756 w 1335736"/>
                <a:gd name="connsiteY7" fmla="*/ 578761 h 1588411"/>
                <a:gd name="connsiteX8" fmla="*/ 445294 w 1335736"/>
                <a:gd name="connsiteY8" fmla="*/ 738306 h 1588411"/>
                <a:gd name="connsiteX9" fmla="*/ 528637 w 1335736"/>
                <a:gd name="connsiteY9" fmla="*/ 631149 h 1588411"/>
                <a:gd name="connsiteX10" fmla="*/ 621506 w 1335736"/>
                <a:gd name="connsiteY10" fmla="*/ 569236 h 1588411"/>
                <a:gd name="connsiteX11" fmla="*/ 659606 w 1335736"/>
                <a:gd name="connsiteY11" fmla="*/ 431124 h 1588411"/>
                <a:gd name="connsiteX12" fmla="*/ 697706 w 1335736"/>
                <a:gd name="connsiteY12" fmla="*/ 297774 h 1588411"/>
                <a:gd name="connsiteX13" fmla="*/ 728662 w 1335736"/>
                <a:gd name="connsiteY13" fmla="*/ 162043 h 1588411"/>
                <a:gd name="connsiteX14" fmla="*/ 807243 w 1335736"/>
                <a:gd name="connsiteY14" fmla="*/ 66793 h 1588411"/>
                <a:gd name="connsiteX15" fmla="*/ 859631 w 1335736"/>
                <a:gd name="connsiteY15" fmla="*/ 31074 h 1588411"/>
                <a:gd name="connsiteX16" fmla="*/ 940594 w 1335736"/>
                <a:gd name="connsiteY16" fmla="*/ 221574 h 1588411"/>
                <a:gd name="connsiteX17" fmla="*/ 973931 w 1335736"/>
                <a:gd name="connsiteY17" fmla="*/ 426361 h 1588411"/>
                <a:gd name="connsiteX18" fmla="*/ 1045369 w 1335736"/>
                <a:gd name="connsiteY18" fmla="*/ 747830 h 1588411"/>
                <a:gd name="connsiteX19" fmla="*/ 1152525 w 1335736"/>
                <a:gd name="connsiteY19" fmla="*/ 985955 h 1588411"/>
                <a:gd name="connsiteX20" fmla="*/ 1297781 w 1335736"/>
                <a:gd name="connsiteY20" fmla="*/ 1233605 h 1588411"/>
                <a:gd name="connsiteX21" fmla="*/ 1333500 w 1335736"/>
                <a:gd name="connsiteY21" fmla="*/ 1347905 h 1588411"/>
                <a:gd name="connsiteX22" fmla="*/ 1309687 w 1335736"/>
                <a:gd name="connsiteY22" fmla="*/ 1397911 h 1588411"/>
                <a:gd name="connsiteX23" fmla="*/ 1252537 w 1335736"/>
                <a:gd name="connsiteY23" fmla="*/ 1364574 h 1588411"/>
                <a:gd name="connsiteX24" fmla="*/ 1133475 w 1335736"/>
                <a:gd name="connsiteY24" fmla="*/ 1250274 h 1588411"/>
                <a:gd name="connsiteX25" fmla="*/ 1069181 w 1335736"/>
                <a:gd name="connsiteY25" fmla="*/ 1207411 h 1588411"/>
                <a:gd name="connsiteX26" fmla="*/ 1004887 w 1335736"/>
                <a:gd name="connsiteY26" fmla="*/ 1190743 h 1588411"/>
                <a:gd name="connsiteX27" fmla="*/ 1038225 w 1335736"/>
                <a:gd name="connsiteY27" fmla="*/ 1390768 h 1588411"/>
                <a:gd name="connsiteX28" fmla="*/ 1033462 w 1335736"/>
                <a:gd name="connsiteY28" fmla="*/ 1536024 h 1588411"/>
                <a:gd name="connsiteX29" fmla="*/ 973931 w 1335736"/>
                <a:gd name="connsiteY29" fmla="*/ 1588411 h 1588411"/>
                <a:gd name="connsiteX30" fmla="*/ 750094 w 1335736"/>
                <a:gd name="connsiteY30" fmla="*/ 1436011 h 1588411"/>
                <a:gd name="connsiteX31" fmla="*/ 514350 w 1335736"/>
                <a:gd name="connsiteY31" fmla="*/ 1205030 h 1588411"/>
                <a:gd name="connsiteX32" fmla="*/ 373856 w 1335736"/>
                <a:gd name="connsiteY32" fmla="*/ 1052630 h 1588411"/>
                <a:gd name="connsiteX33" fmla="*/ 214312 w 1335736"/>
                <a:gd name="connsiteY33" fmla="*/ 866893 h 1588411"/>
                <a:gd name="connsiteX34" fmla="*/ 78581 w 1335736"/>
                <a:gd name="connsiteY34" fmla="*/ 714493 h 1588411"/>
                <a:gd name="connsiteX35" fmla="*/ 0 w 1335736"/>
                <a:gd name="connsiteY35" fmla="*/ 640674 h 1588411"/>
                <a:gd name="connsiteX0" fmla="*/ 0 w 1335736"/>
                <a:gd name="connsiteY0" fmla="*/ 640674 h 1594108"/>
                <a:gd name="connsiteX1" fmla="*/ 0 w 1335736"/>
                <a:gd name="connsiteY1" fmla="*/ 640674 h 1594108"/>
                <a:gd name="connsiteX2" fmla="*/ 59531 w 1335736"/>
                <a:gd name="connsiteY2" fmla="*/ 412074 h 1594108"/>
                <a:gd name="connsiteX3" fmla="*/ 109537 w 1335736"/>
                <a:gd name="connsiteY3" fmla="*/ 178711 h 1594108"/>
                <a:gd name="connsiteX4" fmla="*/ 123825 w 1335736"/>
                <a:gd name="connsiteY4" fmla="*/ 64411 h 1594108"/>
                <a:gd name="connsiteX5" fmla="*/ 152400 w 1335736"/>
                <a:gd name="connsiteY5" fmla="*/ 66793 h 1594108"/>
                <a:gd name="connsiteX6" fmla="*/ 280987 w 1335736"/>
                <a:gd name="connsiteY6" fmla="*/ 483511 h 1594108"/>
                <a:gd name="connsiteX7" fmla="*/ 335756 w 1335736"/>
                <a:gd name="connsiteY7" fmla="*/ 578761 h 1594108"/>
                <a:gd name="connsiteX8" fmla="*/ 445294 w 1335736"/>
                <a:gd name="connsiteY8" fmla="*/ 738306 h 1594108"/>
                <a:gd name="connsiteX9" fmla="*/ 528637 w 1335736"/>
                <a:gd name="connsiteY9" fmla="*/ 631149 h 1594108"/>
                <a:gd name="connsiteX10" fmla="*/ 621506 w 1335736"/>
                <a:gd name="connsiteY10" fmla="*/ 569236 h 1594108"/>
                <a:gd name="connsiteX11" fmla="*/ 659606 w 1335736"/>
                <a:gd name="connsiteY11" fmla="*/ 431124 h 1594108"/>
                <a:gd name="connsiteX12" fmla="*/ 697706 w 1335736"/>
                <a:gd name="connsiteY12" fmla="*/ 297774 h 1594108"/>
                <a:gd name="connsiteX13" fmla="*/ 728662 w 1335736"/>
                <a:gd name="connsiteY13" fmla="*/ 162043 h 1594108"/>
                <a:gd name="connsiteX14" fmla="*/ 807243 w 1335736"/>
                <a:gd name="connsiteY14" fmla="*/ 66793 h 1594108"/>
                <a:gd name="connsiteX15" fmla="*/ 859631 w 1335736"/>
                <a:gd name="connsiteY15" fmla="*/ 31074 h 1594108"/>
                <a:gd name="connsiteX16" fmla="*/ 940594 w 1335736"/>
                <a:gd name="connsiteY16" fmla="*/ 221574 h 1594108"/>
                <a:gd name="connsiteX17" fmla="*/ 973931 w 1335736"/>
                <a:gd name="connsiteY17" fmla="*/ 426361 h 1594108"/>
                <a:gd name="connsiteX18" fmla="*/ 1045369 w 1335736"/>
                <a:gd name="connsiteY18" fmla="*/ 747830 h 1594108"/>
                <a:gd name="connsiteX19" fmla="*/ 1152525 w 1335736"/>
                <a:gd name="connsiteY19" fmla="*/ 985955 h 1594108"/>
                <a:gd name="connsiteX20" fmla="*/ 1297781 w 1335736"/>
                <a:gd name="connsiteY20" fmla="*/ 1233605 h 1594108"/>
                <a:gd name="connsiteX21" fmla="*/ 1333500 w 1335736"/>
                <a:gd name="connsiteY21" fmla="*/ 1347905 h 1594108"/>
                <a:gd name="connsiteX22" fmla="*/ 1309687 w 1335736"/>
                <a:gd name="connsiteY22" fmla="*/ 1397911 h 1594108"/>
                <a:gd name="connsiteX23" fmla="*/ 1252537 w 1335736"/>
                <a:gd name="connsiteY23" fmla="*/ 1364574 h 1594108"/>
                <a:gd name="connsiteX24" fmla="*/ 1133475 w 1335736"/>
                <a:gd name="connsiteY24" fmla="*/ 1250274 h 1594108"/>
                <a:gd name="connsiteX25" fmla="*/ 1069181 w 1335736"/>
                <a:gd name="connsiteY25" fmla="*/ 1207411 h 1594108"/>
                <a:gd name="connsiteX26" fmla="*/ 1004887 w 1335736"/>
                <a:gd name="connsiteY26" fmla="*/ 1190743 h 1594108"/>
                <a:gd name="connsiteX27" fmla="*/ 1038225 w 1335736"/>
                <a:gd name="connsiteY27" fmla="*/ 1390768 h 1594108"/>
                <a:gd name="connsiteX28" fmla="*/ 1033462 w 1335736"/>
                <a:gd name="connsiteY28" fmla="*/ 1536024 h 1594108"/>
                <a:gd name="connsiteX29" fmla="*/ 973931 w 1335736"/>
                <a:gd name="connsiteY29" fmla="*/ 1588411 h 1594108"/>
                <a:gd name="connsiteX30" fmla="*/ 750094 w 1335736"/>
                <a:gd name="connsiteY30" fmla="*/ 1436011 h 1594108"/>
                <a:gd name="connsiteX31" fmla="*/ 514350 w 1335736"/>
                <a:gd name="connsiteY31" fmla="*/ 1205030 h 1594108"/>
                <a:gd name="connsiteX32" fmla="*/ 373856 w 1335736"/>
                <a:gd name="connsiteY32" fmla="*/ 1052630 h 1594108"/>
                <a:gd name="connsiteX33" fmla="*/ 214312 w 1335736"/>
                <a:gd name="connsiteY33" fmla="*/ 866893 h 1594108"/>
                <a:gd name="connsiteX34" fmla="*/ 78581 w 1335736"/>
                <a:gd name="connsiteY34" fmla="*/ 714493 h 1594108"/>
                <a:gd name="connsiteX35" fmla="*/ 0 w 1335736"/>
                <a:gd name="connsiteY35" fmla="*/ 640674 h 1594108"/>
                <a:gd name="connsiteX0" fmla="*/ 0 w 1335736"/>
                <a:gd name="connsiteY0" fmla="*/ 640674 h 1606289"/>
                <a:gd name="connsiteX1" fmla="*/ 0 w 1335736"/>
                <a:gd name="connsiteY1" fmla="*/ 640674 h 1606289"/>
                <a:gd name="connsiteX2" fmla="*/ 59531 w 1335736"/>
                <a:gd name="connsiteY2" fmla="*/ 412074 h 1606289"/>
                <a:gd name="connsiteX3" fmla="*/ 109537 w 1335736"/>
                <a:gd name="connsiteY3" fmla="*/ 178711 h 1606289"/>
                <a:gd name="connsiteX4" fmla="*/ 123825 w 1335736"/>
                <a:gd name="connsiteY4" fmla="*/ 64411 h 1606289"/>
                <a:gd name="connsiteX5" fmla="*/ 152400 w 1335736"/>
                <a:gd name="connsiteY5" fmla="*/ 66793 h 1606289"/>
                <a:gd name="connsiteX6" fmla="*/ 280987 w 1335736"/>
                <a:gd name="connsiteY6" fmla="*/ 483511 h 1606289"/>
                <a:gd name="connsiteX7" fmla="*/ 335756 w 1335736"/>
                <a:gd name="connsiteY7" fmla="*/ 578761 h 1606289"/>
                <a:gd name="connsiteX8" fmla="*/ 445294 w 1335736"/>
                <a:gd name="connsiteY8" fmla="*/ 738306 h 1606289"/>
                <a:gd name="connsiteX9" fmla="*/ 528637 w 1335736"/>
                <a:gd name="connsiteY9" fmla="*/ 631149 h 1606289"/>
                <a:gd name="connsiteX10" fmla="*/ 621506 w 1335736"/>
                <a:gd name="connsiteY10" fmla="*/ 569236 h 1606289"/>
                <a:gd name="connsiteX11" fmla="*/ 659606 w 1335736"/>
                <a:gd name="connsiteY11" fmla="*/ 431124 h 1606289"/>
                <a:gd name="connsiteX12" fmla="*/ 697706 w 1335736"/>
                <a:gd name="connsiteY12" fmla="*/ 297774 h 1606289"/>
                <a:gd name="connsiteX13" fmla="*/ 728662 w 1335736"/>
                <a:gd name="connsiteY13" fmla="*/ 162043 h 1606289"/>
                <a:gd name="connsiteX14" fmla="*/ 807243 w 1335736"/>
                <a:gd name="connsiteY14" fmla="*/ 66793 h 1606289"/>
                <a:gd name="connsiteX15" fmla="*/ 859631 w 1335736"/>
                <a:gd name="connsiteY15" fmla="*/ 31074 h 1606289"/>
                <a:gd name="connsiteX16" fmla="*/ 940594 w 1335736"/>
                <a:gd name="connsiteY16" fmla="*/ 221574 h 1606289"/>
                <a:gd name="connsiteX17" fmla="*/ 973931 w 1335736"/>
                <a:gd name="connsiteY17" fmla="*/ 426361 h 1606289"/>
                <a:gd name="connsiteX18" fmla="*/ 1045369 w 1335736"/>
                <a:gd name="connsiteY18" fmla="*/ 747830 h 1606289"/>
                <a:gd name="connsiteX19" fmla="*/ 1152525 w 1335736"/>
                <a:gd name="connsiteY19" fmla="*/ 985955 h 1606289"/>
                <a:gd name="connsiteX20" fmla="*/ 1297781 w 1335736"/>
                <a:gd name="connsiteY20" fmla="*/ 1233605 h 1606289"/>
                <a:gd name="connsiteX21" fmla="*/ 1333500 w 1335736"/>
                <a:gd name="connsiteY21" fmla="*/ 1347905 h 1606289"/>
                <a:gd name="connsiteX22" fmla="*/ 1309687 w 1335736"/>
                <a:gd name="connsiteY22" fmla="*/ 1397911 h 1606289"/>
                <a:gd name="connsiteX23" fmla="*/ 1252537 w 1335736"/>
                <a:gd name="connsiteY23" fmla="*/ 1364574 h 1606289"/>
                <a:gd name="connsiteX24" fmla="*/ 1133475 w 1335736"/>
                <a:gd name="connsiteY24" fmla="*/ 1250274 h 1606289"/>
                <a:gd name="connsiteX25" fmla="*/ 1069181 w 1335736"/>
                <a:gd name="connsiteY25" fmla="*/ 1207411 h 1606289"/>
                <a:gd name="connsiteX26" fmla="*/ 1004887 w 1335736"/>
                <a:gd name="connsiteY26" fmla="*/ 1190743 h 1606289"/>
                <a:gd name="connsiteX27" fmla="*/ 1038225 w 1335736"/>
                <a:gd name="connsiteY27" fmla="*/ 1390768 h 1606289"/>
                <a:gd name="connsiteX28" fmla="*/ 1033462 w 1335736"/>
                <a:gd name="connsiteY28" fmla="*/ 1536024 h 1606289"/>
                <a:gd name="connsiteX29" fmla="*/ 973931 w 1335736"/>
                <a:gd name="connsiteY29" fmla="*/ 1588411 h 1606289"/>
                <a:gd name="connsiteX30" fmla="*/ 750094 w 1335736"/>
                <a:gd name="connsiteY30" fmla="*/ 1436011 h 1606289"/>
                <a:gd name="connsiteX31" fmla="*/ 514350 w 1335736"/>
                <a:gd name="connsiteY31" fmla="*/ 1205030 h 1606289"/>
                <a:gd name="connsiteX32" fmla="*/ 373856 w 1335736"/>
                <a:gd name="connsiteY32" fmla="*/ 1052630 h 1606289"/>
                <a:gd name="connsiteX33" fmla="*/ 214312 w 1335736"/>
                <a:gd name="connsiteY33" fmla="*/ 866893 h 1606289"/>
                <a:gd name="connsiteX34" fmla="*/ 78581 w 1335736"/>
                <a:gd name="connsiteY34" fmla="*/ 714493 h 1606289"/>
                <a:gd name="connsiteX35" fmla="*/ 0 w 1335736"/>
                <a:gd name="connsiteY35" fmla="*/ 640674 h 1606289"/>
                <a:gd name="connsiteX0" fmla="*/ 0 w 1335736"/>
                <a:gd name="connsiteY0" fmla="*/ 640674 h 1606289"/>
                <a:gd name="connsiteX1" fmla="*/ 0 w 1335736"/>
                <a:gd name="connsiteY1" fmla="*/ 640674 h 1606289"/>
                <a:gd name="connsiteX2" fmla="*/ 59531 w 1335736"/>
                <a:gd name="connsiteY2" fmla="*/ 412074 h 1606289"/>
                <a:gd name="connsiteX3" fmla="*/ 109537 w 1335736"/>
                <a:gd name="connsiteY3" fmla="*/ 178711 h 1606289"/>
                <a:gd name="connsiteX4" fmla="*/ 123825 w 1335736"/>
                <a:gd name="connsiteY4" fmla="*/ 64411 h 1606289"/>
                <a:gd name="connsiteX5" fmla="*/ 152400 w 1335736"/>
                <a:gd name="connsiteY5" fmla="*/ 66793 h 1606289"/>
                <a:gd name="connsiteX6" fmla="*/ 280987 w 1335736"/>
                <a:gd name="connsiteY6" fmla="*/ 483511 h 1606289"/>
                <a:gd name="connsiteX7" fmla="*/ 335756 w 1335736"/>
                <a:gd name="connsiteY7" fmla="*/ 578761 h 1606289"/>
                <a:gd name="connsiteX8" fmla="*/ 445294 w 1335736"/>
                <a:gd name="connsiteY8" fmla="*/ 738306 h 1606289"/>
                <a:gd name="connsiteX9" fmla="*/ 528637 w 1335736"/>
                <a:gd name="connsiteY9" fmla="*/ 631149 h 1606289"/>
                <a:gd name="connsiteX10" fmla="*/ 621506 w 1335736"/>
                <a:gd name="connsiteY10" fmla="*/ 569236 h 1606289"/>
                <a:gd name="connsiteX11" fmla="*/ 659606 w 1335736"/>
                <a:gd name="connsiteY11" fmla="*/ 431124 h 1606289"/>
                <a:gd name="connsiteX12" fmla="*/ 697706 w 1335736"/>
                <a:gd name="connsiteY12" fmla="*/ 297774 h 1606289"/>
                <a:gd name="connsiteX13" fmla="*/ 728662 w 1335736"/>
                <a:gd name="connsiteY13" fmla="*/ 162043 h 1606289"/>
                <a:gd name="connsiteX14" fmla="*/ 807243 w 1335736"/>
                <a:gd name="connsiteY14" fmla="*/ 66793 h 1606289"/>
                <a:gd name="connsiteX15" fmla="*/ 859631 w 1335736"/>
                <a:gd name="connsiteY15" fmla="*/ 31074 h 1606289"/>
                <a:gd name="connsiteX16" fmla="*/ 940594 w 1335736"/>
                <a:gd name="connsiteY16" fmla="*/ 221574 h 1606289"/>
                <a:gd name="connsiteX17" fmla="*/ 973931 w 1335736"/>
                <a:gd name="connsiteY17" fmla="*/ 426361 h 1606289"/>
                <a:gd name="connsiteX18" fmla="*/ 1045369 w 1335736"/>
                <a:gd name="connsiteY18" fmla="*/ 747830 h 1606289"/>
                <a:gd name="connsiteX19" fmla="*/ 1152525 w 1335736"/>
                <a:gd name="connsiteY19" fmla="*/ 985955 h 1606289"/>
                <a:gd name="connsiteX20" fmla="*/ 1297781 w 1335736"/>
                <a:gd name="connsiteY20" fmla="*/ 1233605 h 1606289"/>
                <a:gd name="connsiteX21" fmla="*/ 1333500 w 1335736"/>
                <a:gd name="connsiteY21" fmla="*/ 1347905 h 1606289"/>
                <a:gd name="connsiteX22" fmla="*/ 1309687 w 1335736"/>
                <a:gd name="connsiteY22" fmla="*/ 1397911 h 1606289"/>
                <a:gd name="connsiteX23" fmla="*/ 1252537 w 1335736"/>
                <a:gd name="connsiteY23" fmla="*/ 1364574 h 1606289"/>
                <a:gd name="connsiteX24" fmla="*/ 1133475 w 1335736"/>
                <a:gd name="connsiteY24" fmla="*/ 1250274 h 1606289"/>
                <a:gd name="connsiteX25" fmla="*/ 1069181 w 1335736"/>
                <a:gd name="connsiteY25" fmla="*/ 1207411 h 1606289"/>
                <a:gd name="connsiteX26" fmla="*/ 1004887 w 1335736"/>
                <a:gd name="connsiteY26" fmla="*/ 1190743 h 1606289"/>
                <a:gd name="connsiteX27" fmla="*/ 1038225 w 1335736"/>
                <a:gd name="connsiteY27" fmla="*/ 1390768 h 1606289"/>
                <a:gd name="connsiteX28" fmla="*/ 1033462 w 1335736"/>
                <a:gd name="connsiteY28" fmla="*/ 1536024 h 1606289"/>
                <a:gd name="connsiteX29" fmla="*/ 973931 w 1335736"/>
                <a:gd name="connsiteY29" fmla="*/ 1588411 h 1606289"/>
                <a:gd name="connsiteX30" fmla="*/ 750094 w 1335736"/>
                <a:gd name="connsiteY30" fmla="*/ 1436011 h 1606289"/>
                <a:gd name="connsiteX31" fmla="*/ 514350 w 1335736"/>
                <a:gd name="connsiteY31" fmla="*/ 1205030 h 1606289"/>
                <a:gd name="connsiteX32" fmla="*/ 373856 w 1335736"/>
                <a:gd name="connsiteY32" fmla="*/ 1052630 h 1606289"/>
                <a:gd name="connsiteX33" fmla="*/ 214312 w 1335736"/>
                <a:gd name="connsiteY33" fmla="*/ 866893 h 1606289"/>
                <a:gd name="connsiteX34" fmla="*/ 78581 w 1335736"/>
                <a:gd name="connsiteY34" fmla="*/ 714493 h 1606289"/>
                <a:gd name="connsiteX35" fmla="*/ 0 w 1335736"/>
                <a:gd name="connsiteY35" fmla="*/ 640674 h 1606289"/>
                <a:gd name="connsiteX0" fmla="*/ 0 w 1335736"/>
                <a:gd name="connsiteY0" fmla="*/ 640674 h 1606289"/>
                <a:gd name="connsiteX1" fmla="*/ 0 w 1335736"/>
                <a:gd name="connsiteY1" fmla="*/ 640674 h 1606289"/>
                <a:gd name="connsiteX2" fmla="*/ 59531 w 1335736"/>
                <a:gd name="connsiteY2" fmla="*/ 412074 h 1606289"/>
                <a:gd name="connsiteX3" fmla="*/ 109537 w 1335736"/>
                <a:gd name="connsiteY3" fmla="*/ 178711 h 1606289"/>
                <a:gd name="connsiteX4" fmla="*/ 123825 w 1335736"/>
                <a:gd name="connsiteY4" fmla="*/ 64411 h 1606289"/>
                <a:gd name="connsiteX5" fmla="*/ 152400 w 1335736"/>
                <a:gd name="connsiteY5" fmla="*/ 66793 h 1606289"/>
                <a:gd name="connsiteX6" fmla="*/ 280987 w 1335736"/>
                <a:gd name="connsiteY6" fmla="*/ 483511 h 1606289"/>
                <a:gd name="connsiteX7" fmla="*/ 335756 w 1335736"/>
                <a:gd name="connsiteY7" fmla="*/ 578761 h 1606289"/>
                <a:gd name="connsiteX8" fmla="*/ 445294 w 1335736"/>
                <a:gd name="connsiteY8" fmla="*/ 738306 h 1606289"/>
                <a:gd name="connsiteX9" fmla="*/ 528637 w 1335736"/>
                <a:gd name="connsiteY9" fmla="*/ 631149 h 1606289"/>
                <a:gd name="connsiteX10" fmla="*/ 621506 w 1335736"/>
                <a:gd name="connsiteY10" fmla="*/ 569236 h 1606289"/>
                <a:gd name="connsiteX11" fmla="*/ 659606 w 1335736"/>
                <a:gd name="connsiteY11" fmla="*/ 431124 h 1606289"/>
                <a:gd name="connsiteX12" fmla="*/ 697706 w 1335736"/>
                <a:gd name="connsiteY12" fmla="*/ 297774 h 1606289"/>
                <a:gd name="connsiteX13" fmla="*/ 728662 w 1335736"/>
                <a:gd name="connsiteY13" fmla="*/ 162043 h 1606289"/>
                <a:gd name="connsiteX14" fmla="*/ 807243 w 1335736"/>
                <a:gd name="connsiteY14" fmla="*/ 66793 h 1606289"/>
                <a:gd name="connsiteX15" fmla="*/ 859631 w 1335736"/>
                <a:gd name="connsiteY15" fmla="*/ 31074 h 1606289"/>
                <a:gd name="connsiteX16" fmla="*/ 940594 w 1335736"/>
                <a:gd name="connsiteY16" fmla="*/ 221574 h 1606289"/>
                <a:gd name="connsiteX17" fmla="*/ 973931 w 1335736"/>
                <a:gd name="connsiteY17" fmla="*/ 426361 h 1606289"/>
                <a:gd name="connsiteX18" fmla="*/ 1045369 w 1335736"/>
                <a:gd name="connsiteY18" fmla="*/ 747830 h 1606289"/>
                <a:gd name="connsiteX19" fmla="*/ 1152525 w 1335736"/>
                <a:gd name="connsiteY19" fmla="*/ 985955 h 1606289"/>
                <a:gd name="connsiteX20" fmla="*/ 1297781 w 1335736"/>
                <a:gd name="connsiteY20" fmla="*/ 1233605 h 1606289"/>
                <a:gd name="connsiteX21" fmla="*/ 1333500 w 1335736"/>
                <a:gd name="connsiteY21" fmla="*/ 1347905 h 1606289"/>
                <a:gd name="connsiteX22" fmla="*/ 1309687 w 1335736"/>
                <a:gd name="connsiteY22" fmla="*/ 1397911 h 1606289"/>
                <a:gd name="connsiteX23" fmla="*/ 1252537 w 1335736"/>
                <a:gd name="connsiteY23" fmla="*/ 1364574 h 1606289"/>
                <a:gd name="connsiteX24" fmla="*/ 1133475 w 1335736"/>
                <a:gd name="connsiteY24" fmla="*/ 1250274 h 1606289"/>
                <a:gd name="connsiteX25" fmla="*/ 1069181 w 1335736"/>
                <a:gd name="connsiteY25" fmla="*/ 1207411 h 1606289"/>
                <a:gd name="connsiteX26" fmla="*/ 1004887 w 1335736"/>
                <a:gd name="connsiteY26" fmla="*/ 1190743 h 1606289"/>
                <a:gd name="connsiteX27" fmla="*/ 1038225 w 1335736"/>
                <a:gd name="connsiteY27" fmla="*/ 1390768 h 1606289"/>
                <a:gd name="connsiteX28" fmla="*/ 1033462 w 1335736"/>
                <a:gd name="connsiteY28" fmla="*/ 1536024 h 1606289"/>
                <a:gd name="connsiteX29" fmla="*/ 973931 w 1335736"/>
                <a:gd name="connsiteY29" fmla="*/ 1588411 h 1606289"/>
                <a:gd name="connsiteX30" fmla="*/ 750094 w 1335736"/>
                <a:gd name="connsiteY30" fmla="*/ 1436011 h 1606289"/>
                <a:gd name="connsiteX31" fmla="*/ 514350 w 1335736"/>
                <a:gd name="connsiteY31" fmla="*/ 1205030 h 1606289"/>
                <a:gd name="connsiteX32" fmla="*/ 373856 w 1335736"/>
                <a:gd name="connsiteY32" fmla="*/ 1052630 h 1606289"/>
                <a:gd name="connsiteX33" fmla="*/ 214312 w 1335736"/>
                <a:gd name="connsiteY33" fmla="*/ 866893 h 1606289"/>
                <a:gd name="connsiteX34" fmla="*/ 78581 w 1335736"/>
                <a:gd name="connsiteY34" fmla="*/ 714493 h 1606289"/>
                <a:gd name="connsiteX35" fmla="*/ 0 w 1335736"/>
                <a:gd name="connsiteY35" fmla="*/ 640674 h 1606289"/>
                <a:gd name="connsiteX0" fmla="*/ 0 w 1335736"/>
                <a:gd name="connsiteY0" fmla="*/ 640674 h 1606289"/>
                <a:gd name="connsiteX1" fmla="*/ 0 w 1335736"/>
                <a:gd name="connsiteY1" fmla="*/ 640674 h 1606289"/>
                <a:gd name="connsiteX2" fmla="*/ 59531 w 1335736"/>
                <a:gd name="connsiteY2" fmla="*/ 412074 h 1606289"/>
                <a:gd name="connsiteX3" fmla="*/ 109537 w 1335736"/>
                <a:gd name="connsiteY3" fmla="*/ 178711 h 1606289"/>
                <a:gd name="connsiteX4" fmla="*/ 123825 w 1335736"/>
                <a:gd name="connsiteY4" fmla="*/ 64411 h 1606289"/>
                <a:gd name="connsiteX5" fmla="*/ 152400 w 1335736"/>
                <a:gd name="connsiteY5" fmla="*/ 66793 h 1606289"/>
                <a:gd name="connsiteX6" fmla="*/ 280987 w 1335736"/>
                <a:gd name="connsiteY6" fmla="*/ 483511 h 1606289"/>
                <a:gd name="connsiteX7" fmla="*/ 335756 w 1335736"/>
                <a:gd name="connsiteY7" fmla="*/ 578761 h 1606289"/>
                <a:gd name="connsiteX8" fmla="*/ 445294 w 1335736"/>
                <a:gd name="connsiteY8" fmla="*/ 738306 h 1606289"/>
                <a:gd name="connsiteX9" fmla="*/ 528637 w 1335736"/>
                <a:gd name="connsiteY9" fmla="*/ 631149 h 1606289"/>
                <a:gd name="connsiteX10" fmla="*/ 621506 w 1335736"/>
                <a:gd name="connsiteY10" fmla="*/ 569236 h 1606289"/>
                <a:gd name="connsiteX11" fmla="*/ 659606 w 1335736"/>
                <a:gd name="connsiteY11" fmla="*/ 431124 h 1606289"/>
                <a:gd name="connsiteX12" fmla="*/ 697706 w 1335736"/>
                <a:gd name="connsiteY12" fmla="*/ 297774 h 1606289"/>
                <a:gd name="connsiteX13" fmla="*/ 728662 w 1335736"/>
                <a:gd name="connsiteY13" fmla="*/ 162043 h 1606289"/>
                <a:gd name="connsiteX14" fmla="*/ 807243 w 1335736"/>
                <a:gd name="connsiteY14" fmla="*/ 66793 h 1606289"/>
                <a:gd name="connsiteX15" fmla="*/ 859631 w 1335736"/>
                <a:gd name="connsiteY15" fmla="*/ 31074 h 1606289"/>
                <a:gd name="connsiteX16" fmla="*/ 940594 w 1335736"/>
                <a:gd name="connsiteY16" fmla="*/ 221574 h 1606289"/>
                <a:gd name="connsiteX17" fmla="*/ 973931 w 1335736"/>
                <a:gd name="connsiteY17" fmla="*/ 426361 h 1606289"/>
                <a:gd name="connsiteX18" fmla="*/ 1045369 w 1335736"/>
                <a:gd name="connsiteY18" fmla="*/ 747830 h 1606289"/>
                <a:gd name="connsiteX19" fmla="*/ 1152525 w 1335736"/>
                <a:gd name="connsiteY19" fmla="*/ 985955 h 1606289"/>
                <a:gd name="connsiteX20" fmla="*/ 1297781 w 1335736"/>
                <a:gd name="connsiteY20" fmla="*/ 1233605 h 1606289"/>
                <a:gd name="connsiteX21" fmla="*/ 1333500 w 1335736"/>
                <a:gd name="connsiteY21" fmla="*/ 1347905 h 1606289"/>
                <a:gd name="connsiteX22" fmla="*/ 1309687 w 1335736"/>
                <a:gd name="connsiteY22" fmla="*/ 1397911 h 1606289"/>
                <a:gd name="connsiteX23" fmla="*/ 1252537 w 1335736"/>
                <a:gd name="connsiteY23" fmla="*/ 1364574 h 1606289"/>
                <a:gd name="connsiteX24" fmla="*/ 1133475 w 1335736"/>
                <a:gd name="connsiteY24" fmla="*/ 1250274 h 1606289"/>
                <a:gd name="connsiteX25" fmla="*/ 1069181 w 1335736"/>
                <a:gd name="connsiteY25" fmla="*/ 1207411 h 1606289"/>
                <a:gd name="connsiteX26" fmla="*/ 1004887 w 1335736"/>
                <a:gd name="connsiteY26" fmla="*/ 1190743 h 1606289"/>
                <a:gd name="connsiteX27" fmla="*/ 1038225 w 1335736"/>
                <a:gd name="connsiteY27" fmla="*/ 1390768 h 1606289"/>
                <a:gd name="connsiteX28" fmla="*/ 1033462 w 1335736"/>
                <a:gd name="connsiteY28" fmla="*/ 1536024 h 1606289"/>
                <a:gd name="connsiteX29" fmla="*/ 973931 w 1335736"/>
                <a:gd name="connsiteY29" fmla="*/ 1588411 h 1606289"/>
                <a:gd name="connsiteX30" fmla="*/ 750094 w 1335736"/>
                <a:gd name="connsiteY30" fmla="*/ 1436011 h 1606289"/>
                <a:gd name="connsiteX31" fmla="*/ 514350 w 1335736"/>
                <a:gd name="connsiteY31" fmla="*/ 1205030 h 1606289"/>
                <a:gd name="connsiteX32" fmla="*/ 333374 w 1335736"/>
                <a:gd name="connsiteY32" fmla="*/ 1014530 h 1606289"/>
                <a:gd name="connsiteX33" fmla="*/ 214312 w 1335736"/>
                <a:gd name="connsiteY33" fmla="*/ 866893 h 1606289"/>
                <a:gd name="connsiteX34" fmla="*/ 78581 w 1335736"/>
                <a:gd name="connsiteY34" fmla="*/ 714493 h 1606289"/>
                <a:gd name="connsiteX35" fmla="*/ 0 w 1335736"/>
                <a:gd name="connsiteY35" fmla="*/ 640674 h 1606289"/>
                <a:gd name="connsiteX0" fmla="*/ 0 w 1335736"/>
                <a:gd name="connsiteY0" fmla="*/ 640674 h 1606289"/>
                <a:gd name="connsiteX1" fmla="*/ 0 w 1335736"/>
                <a:gd name="connsiteY1" fmla="*/ 640674 h 1606289"/>
                <a:gd name="connsiteX2" fmla="*/ 59531 w 1335736"/>
                <a:gd name="connsiteY2" fmla="*/ 412074 h 1606289"/>
                <a:gd name="connsiteX3" fmla="*/ 109537 w 1335736"/>
                <a:gd name="connsiteY3" fmla="*/ 178711 h 1606289"/>
                <a:gd name="connsiteX4" fmla="*/ 123825 w 1335736"/>
                <a:gd name="connsiteY4" fmla="*/ 64411 h 1606289"/>
                <a:gd name="connsiteX5" fmla="*/ 152400 w 1335736"/>
                <a:gd name="connsiteY5" fmla="*/ 66793 h 1606289"/>
                <a:gd name="connsiteX6" fmla="*/ 280987 w 1335736"/>
                <a:gd name="connsiteY6" fmla="*/ 483511 h 1606289"/>
                <a:gd name="connsiteX7" fmla="*/ 335756 w 1335736"/>
                <a:gd name="connsiteY7" fmla="*/ 578761 h 1606289"/>
                <a:gd name="connsiteX8" fmla="*/ 445294 w 1335736"/>
                <a:gd name="connsiteY8" fmla="*/ 738306 h 1606289"/>
                <a:gd name="connsiteX9" fmla="*/ 528637 w 1335736"/>
                <a:gd name="connsiteY9" fmla="*/ 631149 h 1606289"/>
                <a:gd name="connsiteX10" fmla="*/ 621506 w 1335736"/>
                <a:gd name="connsiteY10" fmla="*/ 569236 h 1606289"/>
                <a:gd name="connsiteX11" fmla="*/ 659606 w 1335736"/>
                <a:gd name="connsiteY11" fmla="*/ 431124 h 1606289"/>
                <a:gd name="connsiteX12" fmla="*/ 697706 w 1335736"/>
                <a:gd name="connsiteY12" fmla="*/ 297774 h 1606289"/>
                <a:gd name="connsiteX13" fmla="*/ 728662 w 1335736"/>
                <a:gd name="connsiteY13" fmla="*/ 162043 h 1606289"/>
                <a:gd name="connsiteX14" fmla="*/ 807243 w 1335736"/>
                <a:gd name="connsiteY14" fmla="*/ 66793 h 1606289"/>
                <a:gd name="connsiteX15" fmla="*/ 859631 w 1335736"/>
                <a:gd name="connsiteY15" fmla="*/ 31074 h 1606289"/>
                <a:gd name="connsiteX16" fmla="*/ 940594 w 1335736"/>
                <a:gd name="connsiteY16" fmla="*/ 221574 h 1606289"/>
                <a:gd name="connsiteX17" fmla="*/ 973931 w 1335736"/>
                <a:gd name="connsiteY17" fmla="*/ 426361 h 1606289"/>
                <a:gd name="connsiteX18" fmla="*/ 1045369 w 1335736"/>
                <a:gd name="connsiteY18" fmla="*/ 747830 h 1606289"/>
                <a:gd name="connsiteX19" fmla="*/ 1152525 w 1335736"/>
                <a:gd name="connsiteY19" fmla="*/ 985955 h 1606289"/>
                <a:gd name="connsiteX20" fmla="*/ 1297781 w 1335736"/>
                <a:gd name="connsiteY20" fmla="*/ 1233605 h 1606289"/>
                <a:gd name="connsiteX21" fmla="*/ 1333500 w 1335736"/>
                <a:gd name="connsiteY21" fmla="*/ 1347905 h 1606289"/>
                <a:gd name="connsiteX22" fmla="*/ 1309687 w 1335736"/>
                <a:gd name="connsiteY22" fmla="*/ 1397911 h 1606289"/>
                <a:gd name="connsiteX23" fmla="*/ 1252537 w 1335736"/>
                <a:gd name="connsiteY23" fmla="*/ 1364574 h 1606289"/>
                <a:gd name="connsiteX24" fmla="*/ 1133475 w 1335736"/>
                <a:gd name="connsiteY24" fmla="*/ 1250274 h 1606289"/>
                <a:gd name="connsiteX25" fmla="*/ 1069181 w 1335736"/>
                <a:gd name="connsiteY25" fmla="*/ 1207411 h 1606289"/>
                <a:gd name="connsiteX26" fmla="*/ 1004887 w 1335736"/>
                <a:gd name="connsiteY26" fmla="*/ 1190743 h 1606289"/>
                <a:gd name="connsiteX27" fmla="*/ 1038225 w 1335736"/>
                <a:gd name="connsiteY27" fmla="*/ 1390768 h 1606289"/>
                <a:gd name="connsiteX28" fmla="*/ 1033462 w 1335736"/>
                <a:gd name="connsiteY28" fmla="*/ 1536024 h 1606289"/>
                <a:gd name="connsiteX29" fmla="*/ 973931 w 1335736"/>
                <a:gd name="connsiteY29" fmla="*/ 1588411 h 1606289"/>
                <a:gd name="connsiteX30" fmla="*/ 750094 w 1335736"/>
                <a:gd name="connsiteY30" fmla="*/ 1436011 h 1606289"/>
                <a:gd name="connsiteX31" fmla="*/ 514350 w 1335736"/>
                <a:gd name="connsiteY31" fmla="*/ 1205030 h 1606289"/>
                <a:gd name="connsiteX32" fmla="*/ 333374 w 1335736"/>
                <a:gd name="connsiteY32" fmla="*/ 1014530 h 1606289"/>
                <a:gd name="connsiteX33" fmla="*/ 214312 w 1335736"/>
                <a:gd name="connsiteY33" fmla="*/ 866893 h 1606289"/>
                <a:gd name="connsiteX34" fmla="*/ 78581 w 1335736"/>
                <a:gd name="connsiteY34" fmla="*/ 714493 h 1606289"/>
                <a:gd name="connsiteX35" fmla="*/ 0 w 1335736"/>
                <a:gd name="connsiteY35" fmla="*/ 640674 h 1606289"/>
                <a:gd name="connsiteX0" fmla="*/ 0 w 1335736"/>
                <a:gd name="connsiteY0" fmla="*/ 640674 h 1606289"/>
                <a:gd name="connsiteX1" fmla="*/ 0 w 1335736"/>
                <a:gd name="connsiteY1" fmla="*/ 640674 h 1606289"/>
                <a:gd name="connsiteX2" fmla="*/ 59531 w 1335736"/>
                <a:gd name="connsiteY2" fmla="*/ 412074 h 1606289"/>
                <a:gd name="connsiteX3" fmla="*/ 109537 w 1335736"/>
                <a:gd name="connsiteY3" fmla="*/ 178711 h 1606289"/>
                <a:gd name="connsiteX4" fmla="*/ 123825 w 1335736"/>
                <a:gd name="connsiteY4" fmla="*/ 64411 h 1606289"/>
                <a:gd name="connsiteX5" fmla="*/ 152400 w 1335736"/>
                <a:gd name="connsiteY5" fmla="*/ 66793 h 1606289"/>
                <a:gd name="connsiteX6" fmla="*/ 280987 w 1335736"/>
                <a:gd name="connsiteY6" fmla="*/ 483511 h 1606289"/>
                <a:gd name="connsiteX7" fmla="*/ 335756 w 1335736"/>
                <a:gd name="connsiteY7" fmla="*/ 578761 h 1606289"/>
                <a:gd name="connsiteX8" fmla="*/ 445294 w 1335736"/>
                <a:gd name="connsiteY8" fmla="*/ 738306 h 1606289"/>
                <a:gd name="connsiteX9" fmla="*/ 528637 w 1335736"/>
                <a:gd name="connsiteY9" fmla="*/ 631149 h 1606289"/>
                <a:gd name="connsiteX10" fmla="*/ 621506 w 1335736"/>
                <a:gd name="connsiteY10" fmla="*/ 569236 h 1606289"/>
                <a:gd name="connsiteX11" fmla="*/ 659606 w 1335736"/>
                <a:gd name="connsiteY11" fmla="*/ 431124 h 1606289"/>
                <a:gd name="connsiteX12" fmla="*/ 697706 w 1335736"/>
                <a:gd name="connsiteY12" fmla="*/ 297774 h 1606289"/>
                <a:gd name="connsiteX13" fmla="*/ 728662 w 1335736"/>
                <a:gd name="connsiteY13" fmla="*/ 162043 h 1606289"/>
                <a:gd name="connsiteX14" fmla="*/ 807243 w 1335736"/>
                <a:gd name="connsiteY14" fmla="*/ 66793 h 1606289"/>
                <a:gd name="connsiteX15" fmla="*/ 859631 w 1335736"/>
                <a:gd name="connsiteY15" fmla="*/ 31074 h 1606289"/>
                <a:gd name="connsiteX16" fmla="*/ 940594 w 1335736"/>
                <a:gd name="connsiteY16" fmla="*/ 221574 h 1606289"/>
                <a:gd name="connsiteX17" fmla="*/ 973931 w 1335736"/>
                <a:gd name="connsiteY17" fmla="*/ 426361 h 1606289"/>
                <a:gd name="connsiteX18" fmla="*/ 1045369 w 1335736"/>
                <a:gd name="connsiteY18" fmla="*/ 747830 h 1606289"/>
                <a:gd name="connsiteX19" fmla="*/ 1152525 w 1335736"/>
                <a:gd name="connsiteY19" fmla="*/ 985955 h 1606289"/>
                <a:gd name="connsiteX20" fmla="*/ 1297781 w 1335736"/>
                <a:gd name="connsiteY20" fmla="*/ 1233605 h 1606289"/>
                <a:gd name="connsiteX21" fmla="*/ 1333500 w 1335736"/>
                <a:gd name="connsiteY21" fmla="*/ 1347905 h 1606289"/>
                <a:gd name="connsiteX22" fmla="*/ 1309687 w 1335736"/>
                <a:gd name="connsiteY22" fmla="*/ 1397911 h 1606289"/>
                <a:gd name="connsiteX23" fmla="*/ 1252537 w 1335736"/>
                <a:gd name="connsiteY23" fmla="*/ 1364574 h 1606289"/>
                <a:gd name="connsiteX24" fmla="*/ 1133475 w 1335736"/>
                <a:gd name="connsiteY24" fmla="*/ 1250274 h 1606289"/>
                <a:gd name="connsiteX25" fmla="*/ 1069181 w 1335736"/>
                <a:gd name="connsiteY25" fmla="*/ 1207411 h 1606289"/>
                <a:gd name="connsiteX26" fmla="*/ 1004887 w 1335736"/>
                <a:gd name="connsiteY26" fmla="*/ 1190743 h 1606289"/>
                <a:gd name="connsiteX27" fmla="*/ 1038225 w 1335736"/>
                <a:gd name="connsiteY27" fmla="*/ 1390768 h 1606289"/>
                <a:gd name="connsiteX28" fmla="*/ 1033462 w 1335736"/>
                <a:gd name="connsiteY28" fmla="*/ 1536024 h 1606289"/>
                <a:gd name="connsiteX29" fmla="*/ 973931 w 1335736"/>
                <a:gd name="connsiteY29" fmla="*/ 1588411 h 1606289"/>
                <a:gd name="connsiteX30" fmla="*/ 750094 w 1335736"/>
                <a:gd name="connsiteY30" fmla="*/ 1436011 h 1606289"/>
                <a:gd name="connsiteX31" fmla="*/ 514350 w 1335736"/>
                <a:gd name="connsiteY31" fmla="*/ 1205030 h 1606289"/>
                <a:gd name="connsiteX32" fmla="*/ 333374 w 1335736"/>
                <a:gd name="connsiteY32" fmla="*/ 1014530 h 1606289"/>
                <a:gd name="connsiteX33" fmla="*/ 214312 w 1335736"/>
                <a:gd name="connsiteY33" fmla="*/ 866893 h 1606289"/>
                <a:gd name="connsiteX34" fmla="*/ 78581 w 1335736"/>
                <a:gd name="connsiteY34" fmla="*/ 714493 h 1606289"/>
                <a:gd name="connsiteX35" fmla="*/ 0 w 1335736"/>
                <a:gd name="connsiteY35" fmla="*/ 640674 h 1606289"/>
                <a:gd name="connsiteX0" fmla="*/ 0 w 1335736"/>
                <a:gd name="connsiteY0" fmla="*/ 640674 h 1606289"/>
                <a:gd name="connsiteX1" fmla="*/ 0 w 1335736"/>
                <a:gd name="connsiteY1" fmla="*/ 640674 h 1606289"/>
                <a:gd name="connsiteX2" fmla="*/ 59531 w 1335736"/>
                <a:gd name="connsiteY2" fmla="*/ 412074 h 1606289"/>
                <a:gd name="connsiteX3" fmla="*/ 109537 w 1335736"/>
                <a:gd name="connsiteY3" fmla="*/ 178711 h 1606289"/>
                <a:gd name="connsiteX4" fmla="*/ 123825 w 1335736"/>
                <a:gd name="connsiteY4" fmla="*/ 64411 h 1606289"/>
                <a:gd name="connsiteX5" fmla="*/ 152400 w 1335736"/>
                <a:gd name="connsiteY5" fmla="*/ 66793 h 1606289"/>
                <a:gd name="connsiteX6" fmla="*/ 280987 w 1335736"/>
                <a:gd name="connsiteY6" fmla="*/ 483511 h 1606289"/>
                <a:gd name="connsiteX7" fmla="*/ 335756 w 1335736"/>
                <a:gd name="connsiteY7" fmla="*/ 578761 h 1606289"/>
                <a:gd name="connsiteX8" fmla="*/ 445294 w 1335736"/>
                <a:gd name="connsiteY8" fmla="*/ 738306 h 1606289"/>
                <a:gd name="connsiteX9" fmla="*/ 528637 w 1335736"/>
                <a:gd name="connsiteY9" fmla="*/ 631149 h 1606289"/>
                <a:gd name="connsiteX10" fmla="*/ 621506 w 1335736"/>
                <a:gd name="connsiteY10" fmla="*/ 569236 h 1606289"/>
                <a:gd name="connsiteX11" fmla="*/ 659606 w 1335736"/>
                <a:gd name="connsiteY11" fmla="*/ 431124 h 1606289"/>
                <a:gd name="connsiteX12" fmla="*/ 697706 w 1335736"/>
                <a:gd name="connsiteY12" fmla="*/ 297774 h 1606289"/>
                <a:gd name="connsiteX13" fmla="*/ 728662 w 1335736"/>
                <a:gd name="connsiteY13" fmla="*/ 162043 h 1606289"/>
                <a:gd name="connsiteX14" fmla="*/ 807243 w 1335736"/>
                <a:gd name="connsiteY14" fmla="*/ 66793 h 1606289"/>
                <a:gd name="connsiteX15" fmla="*/ 859631 w 1335736"/>
                <a:gd name="connsiteY15" fmla="*/ 31074 h 1606289"/>
                <a:gd name="connsiteX16" fmla="*/ 940594 w 1335736"/>
                <a:gd name="connsiteY16" fmla="*/ 221574 h 1606289"/>
                <a:gd name="connsiteX17" fmla="*/ 973931 w 1335736"/>
                <a:gd name="connsiteY17" fmla="*/ 426361 h 1606289"/>
                <a:gd name="connsiteX18" fmla="*/ 1045369 w 1335736"/>
                <a:gd name="connsiteY18" fmla="*/ 747830 h 1606289"/>
                <a:gd name="connsiteX19" fmla="*/ 1152525 w 1335736"/>
                <a:gd name="connsiteY19" fmla="*/ 985955 h 1606289"/>
                <a:gd name="connsiteX20" fmla="*/ 1297781 w 1335736"/>
                <a:gd name="connsiteY20" fmla="*/ 1233605 h 1606289"/>
                <a:gd name="connsiteX21" fmla="*/ 1333500 w 1335736"/>
                <a:gd name="connsiteY21" fmla="*/ 1347905 h 1606289"/>
                <a:gd name="connsiteX22" fmla="*/ 1309687 w 1335736"/>
                <a:gd name="connsiteY22" fmla="*/ 1397911 h 1606289"/>
                <a:gd name="connsiteX23" fmla="*/ 1252537 w 1335736"/>
                <a:gd name="connsiteY23" fmla="*/ 1364574 h 1606289"/>
                <a:gd name="connsiteX24" fmla="*/ 1133475 w 1335736"/>
                <a:gd name="connsiteY24" fmla="*/ 1250274 h 1606289"/>
                <a:gd name="connsiteX25" fmla="*/ 1069181 w 1335736"/>
                <a:gd name="connsiteY25" fmla="*/ 1207411 h 1606289"/>
                <a:gd name="connsiteX26" fmla="*/ 1004887 w 1335736"/>
                <a:gd name="connsiteY26" fmla="*/ 1190743 h 1606289"/>
                <a:gd name="connsiteX27" fmla="*/ 1038225 w 1335736"/>
                <a:gd name="connsiteY27" fmla="*/ 1390768 h 1606289"/>
                <a:gd name="connsiteX28" fmla="*/ 1033462 w 1335736"/>
                <a:gd name="connsiteY28" fmla="*/ 1536024 h 1606289"/>
                <a:gd name="connsiteX29" fmla="*/ 973931 w 1335736"/>
                <a:gd name="connsiteY29" fmla="*/ 1588411 h 1606289"/>
                <a:gd name="connsiteX30" fmla="*/ 750094 w 1335736"/>
                <a:gd name="connsiteY30" fmla="*/ 1436011 h 1606289"/>
                <a:gd name="connsiteX31" fmla="*/ 514350 w 1335736"/>
                <a:gd name="connsiteY31" fmla="*/ 1205030 h 1606289"/>
                <a:gd name="connsiteX32" fmla="*/ 333374 w 1335736"/>
                <a:gd name="connsiteY32" fmla="*/ 1014530 h 1606289"/>
                <a:gd name="connsiteX33" fmla="*/ 214312 w 1335736"/>
                <a:gd name="connsiteY33" fmla="*/ 866893 h 1606289"/>
                <a:gd name="connsiteX34" fmla="*/ 78581 w 1335736"/>
                <a:gd name="connsiteY34" fmla="*/ 714493 h 1606289"/>
                <a:gd name="connsiteX35" fmla="*/ 0 w 1335736"/>
                <a:gd name="connsiteY35" fmla="*/ 640674 h 1606289"/>
                <a:gd name="connsiteX0" fmla="*/ 0 w 1335736"/>
                <a:gd name="connsiteY0" fmla="*/ 640674 h 1606289"/>
                <a:gd name="connsiteX1" fmla="*/ 0 w 1335736"/>
                <a:gd name="connsiteY1" fmla="*/ 640674 h 1606289"/>
                <a:gd name="connsiteX2" fmla="*/ 59531 w 1335736"/>
                <a:gd name="connsiteY2" fmla="*/ 412074 h 1606289"/>
                <a:gd name="connsiteX3" fmla="*/ 109537 w 1335736"/>
                <a:gd name="connsiteY3" fmla="*/ 178711 h 1606289"/>
                <a:gd name="connsiteX4" fmla="*/ 123825 w 1335736"/>
                <a:gd name="connsiteY4" fmla="*/ 64411 h 1606289"/>
                <a:gd name="connsiteX5" fmla="*/ 152400 w 1335736"/>
                <a:gd name="connsiteY5" fmla="*/ 66793 h 1606289"/>
                <a:gd name="connsiteX6" fmla="*/ 280987 w 1335736"/>
                <a:gd name="connsiteY6" fmla="*/ 483511 h 1606289"/>
                <a:gd name="connsiteX7" fmla="*/ 335756 w 1335736"/>
                <a:gd name="connsiteY7" fmla="*/ 578761 h 1606289"/>
                <a:gd name="connsiteX8" fmla="*/ 445294 w 1335736"/>
                <a:gd name="connsiteY8" fmla="*/ 738306 h 1606289"/>
                <a:gd name="connsiteX9" fmla="*/ 528637 w 1335736"/>
                <a:gd name="connsiteY9" fmla="*/ 631149 h 1606289"/>
                <a:gd name="connsiteX10" fmla="*/ 621506 w 1335736"/>
                <a:gd name="connsiteY10" fmla="*/ 569236 h 1606289"/>
                <a:gd name="connsiteX11" fmla="*/ 659606 w 1335736"/>
                <a:gd name="connsiteY11" fmla="*/ 431124 h 1606289"/>
                <a:gd name="connsiteX12" fmla="*/ 697706 w 1335736"/>
                <a:gd name="connsiteY12" fmla="*/ 297774 h 1606289"/>
                <a:gd name="connsiteX13" fmla="*/ 728662 w 1335736"/>
                <a:gd name="connsiteY13" fmla="*/ 162043 h 1606289"/>
                <a:gd name="connsiteX14" fmla="*/ 807243 w 1335736"/>
                <a:gd name="connsiteY14" fmla="*/ 66793 h 1606289"/>
                <a:gd name="connsiteX15" fmla="*/ 859631 w 1335736"/>
                <a:gd name="connsiteY15" fmla="*/ 31074 h 1606289"/>
                <a:gd name="connsiteX16" fmla="*/ 940594 w 1335736"/>
                <a:gd name="connsiteY16" fmla="*/ 221574 h 1606289"/>
                <a:gd name="connsiteX17" fmla="*/ 973931 w 1335736"/>
                <a:gd name="connsiteY17" fmla="*/ 426361 h 1606289"/>
                <a:gd name="connsiteX18" fmla="*/ 1045369 w 1335736"/>
                <a:gd name="connsiteY18" fmla="*/ 747830 h 1606289"/>
                <a:gd name="connsiteX19" fmla="*/ 1152525 w 1335736"/>
                <a:gd name="connsiteY19" fmla="*/ 985955 h 1606289"/>
                <a:gd name="connsiteX20" fmla="*/ 1297781 w 1335736"/>
                <a:gd name="connsiteY20" fmla="*/ 1233605 h 1606289"/>
                <a:gd name="connsiteX21" fmla="*/ 1333500 w 1335736"/>
                <a:gd name="connsiteY21" fmla="*/ 1347905 h 1606289"/>
                <a:gd name="connsiteX22" fmla="*/ 1309687 w 1335736"/>
                <a:gd name="connsiteY22" fmla="*/ 1397911 h 1606289"/>
                <a:gd name="connsiteX23" fmla="*/ 1252537 w 1335736"/>
                <a:gd name="connsiteY23" fmla="*/ 1364574 h 1606289"/>
                <a:gd name="connsiteX24" fmla="*/ 1133475 w 1335736"/>
                <a:gd name="connsiteY24" fmla="*/ 1250274 h 1606289"/>
                <a:gd name="connsiteX25" fmla="*/ 1069181 w 1335736"/>
                <a:gd name="connsiteY25" fmla="*/ 1207411 h 1606289"/>
                <a:gd name="connsiteX26" fmla="*/ 1004887 w 1335736"/>
                <a:gd name="connsiteY26" fmla="*/ 1190743 h 1606289"/>
                <a:gd name="connsiteX27" fmla="*/ 1038225 w 1335736"/>
                <a:gd name="connsiteY27" fmla="*/ 1390768 h 1606289"/>
                <a:gd name="connsiteX28" fmla="*/ 1033462 w 1335736"/>
                <a:gd name="connsiteY28" fmla="*/ 1536024 h 1606289"/>
                <a:gd name="connsiteX29" fmla="*/ 973931 w 1335736"/>
                <a:gd name="connsiteY29" fmla="*/ 1588411 h 1606289"/>
                <a:gd name="connsiteX30" fmla="*/ 750094 w 1335736"/>
                <a:gd name="connsiteY30" fmla="*/ 1436011 h 1606289"/>
                <a:gd name="connsiteX31" fmla="*/ 514350 w 1335736"/>
                <a:gd name="connsiteY31" fmla="*/ 1205030 h 1606289"/>
                <a:gd name="connsiteX32" fmla="*/ 319086 w 1335736"/>
                <a:gd name="connsiteY32" fmla="*/ 1038343 h 1606289"/>
                <a:gd name="connsiteX33" fmla="*/ 214312 w 1335736"/>
                <a:gd name="connsiteY33" fmla="*/ 866893 h 1606289"/>
                <a:gd name="connsiteX34" fmla="*/ 78581 w 1335736"/>
                <a:gd name="connsiteY34" fmla="*/ 714493 h 1606289"/>
                <a:gd name="connsiteX35" fmla="*/ 0 w 1335736"/>
                <a:gd name="connsiteY35" fmla="*/ 640674 h 1606289"/>
                <a:gd name="connsiteX0" fmla="*/ 0 w 1335736"/>
                <a:gd name="connsiteY0" fmla="*/ 640674 h 1606289"/>
                <a:gd name="connsiteX1" fmla="*/ 0 w 1335736"/>
                <a:gd name="connsiteY1" fmla="*/ 640674 h 1606289"/>
                <a:gd name="connsiteX2" fmla="*/ 59531 w 1335736"/>
                <a:gd name="connsiteY2" fmla="*/ 412074 h 1606289"/>
                <a:gd name="connsiteX3" fmla="*/ 109537 w 1335736"/>
                <a:gd name="connsiteY3" fmla="*/ 178711 h 1606289"/>
                <a:gd name="connsiteX4" fmla="*/ 123825 w 1335736"/>
                <a:gd name="connsiteY4" fmla="*/ 64411 h 1606289"/>
                <a:gd name="connsiteX5" fmla="*/ 152400 w 1335736"/>
                <a:gd name="connsiteY5" fmla="*/ 66793 h 1606289"/>
                <a:gd name="connsiteX6" fmla="*/ 280987 w 1335736"/>
                <a:gd name="connsiteY6" fmla="*/ 483511 h 1606289"/>
                <a:gd name="connsiteX7" fmla="*/ 335756 w 1335736"/>
                <a:gd name="connsiteY7" fmla="*/ 578761 h 1606289"/>
                <a:gd name="connsiteX8" fmla="*/ 445294 w 1335736"/>
                <a:gd name="connsiteY8" fmla="*/ 738306 h 1606289"/>
                <a:gd name="connsiteX9" fmla="*/ 528637 w 1335736"/>
                <a:gd name="connsiteY9" fmla="*/ 631149 h 1606289"/>
                <a:gd name="connsiteX10" fmla="*/ 621506 w 1335736"/>
                <a:gd name="connsiteY10" fmla="*/ 569236 h 1606289"/>
                <a:gd name="connsiteX11" fmla="*/ 659606 w 1335736"/>
                <a:gd name="connsiteY11" fmla="*/ 431124 h 1606289"/>
                <a:gd name="connsiteX12" fmla="*/ 697706 w 1335736"/>
                <a:gd name="connsiteY12" fmla="*/ 297774 h 1606289"/>
                <a:gd name="connsiteX13" fmla="*/ 728662 w 1335736"/>
                <a:gd name="connsiteY13" fmla="*/ 162043 h 1606289"/>
                <a:gd name="connsiteX14" fmla="*/ 807243 w 1335736"/>
                <a:gd name="connsiteY14" fmla="*/ 66793 h 1606289"/>
                <a:gd name="connsiteX15" fmla="*/ 859631 w 1335736"/>
                <a:gd name="connsiteY15" fmla="*/ 31074 h 1606289"/>
                <a:gd name="connsiteX16" fmla="*/ 940594 w 1335736"/>
                <a:gd name="connsiteY16" fmla="*/ 221574 h 1606289"/>
                <a:gd name="connsiteX17" fmla="*/ 973931 w 1335736"/>
                <a:gd name="connsiteY17" fmla="*/ 426361 h 1606289"/>
                <a:gd name="connsiteX18" fmla="*/ 1045369 w 1335736"/>
                <a:gd name="connsiteY18" fmla="*/ 747830 h 1606289"/>
                <a:gd name="connsiteX19" fmla="*/ 1152525 w 1335736"/>
                <a:gd name="connsiteY19" fmla="*/ 985955 h 1606289"/>
                <a:gd name="connsiteX20" fmla="*/ 1297781 w 1335736"/>
                <a:gd name="connsiteY20" fmla="*/ 1233605 h 1606289"/>
                <a:gd name="connsiteX21" fmla="*/ 1333500 w 1335736"/>
                <a:gd name="connsiteY21" fmla="*/ 1347905 h 1606289"/>
                <a:gd name="connsiteX22" fmla="*/ 1309687 w 1335736"/>
                <a:gd name="connsiteY22" fmla="*/ 1397911 h 1606289"/>
                <a:gd name="connsiteX23" fmla="*/ 1252537 w 1335736"/>
                <a:gd name="connsiteY23" fmla="*/ 1364574 h 1606289"/>
                <a:gd name="connsiteX24" fmla="*/ 1133475 w 1335736"/>
                <a:gd name="connsiteY24" fmla="*/ 1250274 h 1606289"/>
                <a:gd name="connsiteX25" fmla="*/ 1069181 w 1335736"/>
                <a:gd name="connsiteY25" fmla="*/ 1207411 h 1606289"/>
                <a:gd name="connsiteX26" fmla="*/ 1004887 w 1335736"/>
                <a:gd name="connsiteY26" fmla="*/ 1190743 h 1606289"/>
                <a:gd name="connsiteX27" fmla="*/ 1038225 w 1335736"/>
                <a:gd name="connsiteY27" fmla="*/ 1390768 h 1606289"/>
                <a:gd name="connsiteX28" fmla="*/ 1033462 w 1335736"/>
                <a:gd name="connsiteY28" fmla="*/ 1536024 h 1606289"/>
                <a:gd name="connsiteX29" fmla="*/ 973931 w 1335736"/>
                <a:gd name="connsiteY29" fmla="*/ 1588411 h 1606289"/>
                <a:gd name="connsiteX30" fmla="*/ 750094 w 1335736"/>
                <a:gd name="connsiteY30" fmla="*/ 1436011 h 1606289"/>
                <a:gd name="connsiteX31" fmla="*/ 514350 w 1335736"/>
                <a:gd name="connsiteY31" fmla="*/ 1228843 h 1606289"/>
                <a:gd name="connsiteX32" fmla="*/ 319086 w 1335736"/>
                <a:gd name="connsiteY32" fmla="*/ 1038343 h 1606289"/>
                <a:gd name="connsiteX33" fmla="*/ 214312 w 1335736"/>
                <a:gd name="connsiteY33" fmla="*/ 866893 h 1606289"/>
                <a:gd name="connsiteX34" fmla="*/ 78581 w 1335736"/>
                <a:gd name="connsiteY34" fmla="*/ 714493 h 1606289"/>
                <a:gd name="connsiteX35" fmla="*/ 0 w 1335736"/>
                <a:gd name="connsiteY35" fmla="*/ 640674 h 1606289"/>
                <a:gd name="connsiteX0" fmla="*/ 0 w 1335736"/>
                <a:gd name="connsiteY0" fmla="*/ 640674 h 1606289"/>
                <a:gd name="connsiteX1" fmla="*/ 0 w 1335736"/>
                <a:gd name="connsiteY1" fmla="*/ 640674 h 1606289"/>
                <a:gd name="connsiteX2" fmla="*/ 59531 w 1335736"/>
                <a:gd name="connsiteY2" fmla="*/ 412074 h 1606289"/>
                <a:gd name="connsiteX3" fmla="*/ 109537 w 1335736"/>
                <a:gd name="connsiteY3" fmla="*/ 178711 h 1606289"/>
                <a:gd name="connsiteX4" fmla="*/ 123825 w 1335736"/>
                <a:gd name="connsiteY4" fmla="*/ 64411 h 1606289"/>
                <a:gd name="connsiteX5" fmla="*/ 152400 w 1335736"/>
                <a:gd name="connsiteY5" fmla="*/ 66793 h 1606289"/>
                <a:gd name="connsiteX6" fmla="*/ 280987 w 1335736"/>
                <a:gd name="connsiteY6" fmla="*/ 483511 h 1606289"/>
                <a:gd name="connsiteX7" fmla="*/ 335756 w 1335736"/>
                <a:gd name="connsiteY7" fmla="*/ 578761 h 1606289"/>
                <a:gd name="connsiteX8" fmla="*/ 445294 w 1335736"/>
                <a:gd name="connsiteY8" fmla="*/ 738306 h 1606289"/>
                <a:gd name="connsiteX9" fmla="*/ 528637 w 1335736"/>
                <a:gd name="connsiteY9" fmla="*/ 631149 h 1606289"/>
                <a:gd name="connsiteX10" fmla="*/ 621506 w 1335736"/>
                <a:gd name="connsiteY10" fmla="*/ 569236 h 1606289"/>
                <a:gd name="connsiteX11" fmla="*/ 659606 w 1335736"/>
                <a:gd name="connsiteY11" fmla="*/ 431124 h 1606289"/>
                <a:gd name="connsiteX12" fmla="*/ 697706 w 1335736"/>
                <a:gd name="connsiteY12" fmla="*/ 297774 h 1606289"/>
                <a:gd name="connsiteX13" fmla="*/ 728662 w 1335736"/>
                <a:gd name="connsiteY13" fmla="*/ 162043 h 1606289"/>
                <a:gd name="connsiteX14" fmla="*/ 807243 w 1335736"/>
                <a:gd name="connsiteY14" fmla="*/ 66793 h 1606289"/>
                <a:gd name="connsiteX15" fmla="*/ 859631 w 1335736"/>
                <a:gd name="connsiteY15" fmla="*/ 31074 h 1606289"/>
                <a:gd name="connsiteX16" fmla="*/ 940594 w 1335736"/>
                <a:gd name="connsiteY16" fmla="*/ 221574 h 1606289"/>
                <a:gd name="connsiteX17" fmla="*/ 973931 w 1335736"/>
                <a:gd name="connsiteY17" fmla="*/ 426361 h 1606289"/>
                <a:gd name="connsiteX18" fmla="*/ 1045369 w 1335736"/>
                <a:gd name="connsiteY18" fmla="*/ 747830 h 1606289"/>
                <a:gd name="connsiteX19" fmla="*/ 1152525 w 1335736"/>
                <a:gd name="connsiteY19" fmla="*/ 985955 h 1606289"/>
                <a:gd name="connsiteX20" fmla="*/ 1297781 w 1335736"/>
                <a:gd name="connsiteY20" fmla="*/ 1233605 h 1606289"/>
                <a:gd name="connsiteX21" fmla="*/ 1333500 w 1335736"/>
                <a:gd name="connsiteY21" fmla="*/ 1347905 h 1606289"/>
                <a:gd name="connsiteX22" fmla="*/ 1309687 w 1335736"/>
                <a:gd name="connsiteY22" fmla="*/ 1397911 h 1606289"/>
                <a:gd name="connsiteX23" fmla="*/ 1252537 w 1335736"/>
                <a:gd name="connsiteY23" fmla="*/ 1364574 h 1606289"/>
                <a:gd name="connsiteX24" fmla="*/ 1133475 w 1335736"/>
                <a:gd name="connsiteY24" fmla="*/ 1250274 h 1606289"/>
                <a:gd name="connsiteX25" fmla="*/ 1069181 w 1335736"/>
                <a:gd name="connsiteY25" fmla="*/ 1207411 h 1606289"/>
                <a:gd name="connsiteX26" fmla="*/ 1004887 w 1335736"/>
                <a:gd name="connsiteY26" fmla="*/ 1190743 h 1606289"/>
                <a:gd name="connsiteX27" fmla="*/ 1038225 w 1335736"/>
                <a:gd name="connsiteY27" fmla="*/ 1390768 h 1606289"/>
                <a:gd name="connsiteX28" fmla="*/ 1033462 w 1335736"/>
                <a:gd name="connsiteY28" fmla="*/ 1536024 h 1606289"/>
                <a:gd name="connsiteX29" fmla="*/ 973931 w 1335736"/>
                <a:gd name="connsiteY29" fmla="*/ 1588411 h 1606289"/>
                <a:gd name="connsiteX30" fmla="*/ 750094 w 1335736"/>
                <a:gd name="connsiteY30" fmla="*/ 1436011 h 1606289"/>
                <a:gd name="connsiteX31" fmla="*/ 514350 w 1335736"/>
                <a:gd name="connsiteY31" fmla="*/ 1252656 h 1606289"/>
                <a:gd name="connsiteX32" fmla="*/ 319086 w 1335736"/>
                <a:gd name="connsiteY32" fmla="*/ 1038343 h 1606289"/>
                <a:gd name="connsiteX33" fmla="*/ 214312 w 1335736"/>
                <a:gd name="connsiteY33" fmla="*/ 866893 h 1606289"/>
                <a:gd name="connsiteX34" fmla="*/ 78581 w 1335736"/>
                <a:gd name="connsiteY34" fmla="*/ 714493 h 1606289"/>
                <a:gd name="connsiteX35" fmla="*/ 0 w 1335736"/>
                <a:gd name="connsiteY35" fmla="*/ 640674 h 1606289"/>
                <a:gd name="connsiteX0" fmla="*/ 0 w 1335736"/>
                <a:gd name="connsiteY0" fmla="*/ 640674 h 1606289"/>
                <a:gd name="connsiteX1" fmla="*/ 0 w 1335736"/>
                <a:gd name="connsiteY1" fmla="*/ 640674 h 1606289"/>
                <a:gd name="connsiteX2" fmla="*/ 59531 w 1335736"/>
                <a:gd name="connsiteY2" fmla="*/ 412074 h 1606289"/>
                <a:gd name="connsiteX3" fmla="*/ 109537 w 1335736"/>
                <a:gd name="connsiteY3" fmla="*/ 178711 h 1606289"/>
                <a:gd name="connsiteX4" fmla="*/ 123825 w 1335736"/>
                <a:gd name="connsiteY4" fmla="*/ 64411 h 1606289"/>
                <a:gd name="connsiteX5" fmla="*/ 152400 w 1335736"/>
                <a:gd name="connsiteY5" fmla="*/ 66793 h 1606289"/>
                <a:gd name="connsiteX6" fmla="*/ 280987 w 1335736"/>
                <a:gd name="connsiteY6" fmla="*/ 483511 h 1606289"/>
                <a:gd name="connsiteX7" fmla="*/ 335756 w 1335736"/>
                <a:gd name="connsiteY7" fmla="*/ 578761 h 1606289"/>
                <a:gd name="connsiteX8" fmla="*/ 445294 w 1335736"/>
                <a:gd name="connsiteY8" fmla="*/ 738306 h 1606289"/>
                <a:gd name="connsiteX9" fmla="*/ 528637 w 1335736"/>
                <a:gd name="connsiteY9" fmla="*/ 631149 h 1606289"/>
                <a:gd name="connsiteX10" fmla="*/ 621506 w 1335736"/>
                <a:gd name="connsiteY10" fmla="*/ 569236 h 1606289"/>
                <a:gd name="connsiteX11" fmla="*/ 659606 w 1335736"/>
                <a:gd name="connsiteY11" fmla="*/ 431124 h 1606289"/>
                <a:gd name="connsiteX12" fmla="*/ 697706 w 1335736"/>
                <a:gd name="connsiteY12" fmla="*/ 297774 h 1606289"/>
                <a:gd name="connsiteX13" fmla="*/ 728662 w 1335736"/>
                <a:gd name="connsiteY13" fmla="*/ 162043 h 1606289"/>
                <a:gd name="connsiteX14" fmla="*/ 807243 w 1335736"/>
                <a:gd name="connsiteY14" fmla="*/ 66793 h 1606289"/>
                <a:gd name="connsiteX15" fmla="*/ 859631 w 1335736"/>
                <a:gd name="connsiteY15" fmla="*/ 31074 h 1606289"/>
                <a:gd name="connsiteX16" fmla="*/ 940594 w 1335736"/>
                <a:gd name="connsiteY16" fmla="*/ 221574 h 1606289"/>
                <a:gd name="connsiteX17" fmla="*/ 973931 w 1335736"/>
                <a:gd name="connsiteY17" fmla="*/ 426361 h 1606289"/>
                <a:gd name="connsiteX18" fmla="*/ 1045369 w 1335736"/>
                <a:gd name="connsiteY18" fmla="*/ 747830 h 1606289"/>
                <a:gd name="connsiteX19" fmla="*/ 1152525 w 1335736"/>
                <a:gd name="connsiteY19" fmla="*/ 985955 h 1606289"/>
                <a:gd name="connsiteX20" fmla="*/ 1297781 w 1335736"/>
                <a:gd name="connsiteY20" fmla="*/ 1233605 h 1606289"/>
                <a:gd name="connsiteX21" fmla="*/ 1333500 w 1335736"/>
                <a:gd name="connsiteY21" fmla="*/ 1347905 h 1606289"/>
                <a:gd name="connsiteX22" fmla="*/ 1309687 w 1335736"/>
                <a:gd name="connsiteY22" fmla="*/ 1397911 h 1606289"/>
                <a:gd name="connsiteX23" fmla="*/ 1252537 w 1335736"/>
                <a:gd name="connsiteY23" fmla="*/ 1364574 h 1606289"/>
                <a:gd name="connsiteX24" fmla="*/ 1133475 w 1335736"/>
                <a:gd name="connsiteY24" fmla="*/ 1250274 h 1606289"/>
                <a:gd name="connsiteX25" fmla="*/ 1069181 w 1335736"/>
                <a:gd name="connsiteY25" fmla="*/ 1207411 h 1606289"/>
                <a:gd name="connsiteX26" fmla="*/ 1004887 w 1335736"/>
                <a:gd name="connsiteY26" fmla="*/ 1190743 h 1606289"/>
                <a:gd name="connsiteX27" fmla="*/ 1038225 w 1335736"/>
                <a:gd name="connsiteY27" fmla="*/ 1390768 h 1606289"/>
                <a:gd name="connsiteX28" fmla="*/ 1033462 w 1335736"/>
                <a:gd name="connsiteY28" fmla="*/ 1536024 h 1606289"/>
                <a:gd name="connsiteX29" fmla="*/ 973931 w 1335736"/>
                <a:gd name="connsiteY29" fmla="*/ 1588411 h 1606289"/>
                <a:gd name="connsiteX30" fmla="*/ 750094 w 1335736"/>
                <a:gd name="connsiteY30" fmla="*/ 1436011 h 1606289"/>
                <a:gd name="connsiteX31" fmla="*/ 514350 w 1335736"/>
                <a:gd name="connsiteY31" fmla="*/ 1252656 h 1606289"/>
                <a:gd name="connsiteX32" fmla="*/ 319086 w 1335736"/>
                <a:gd name="connsiteY32" fmla="*/ 1038343 h 1606289"/>
                <a:gd name="connsiteX33" fmla="*/ 202406 w 1335736"/>
                <a:gd name="connsiteY33" fmla="*/ 874036 h 1606289"/>
                <a:gd name="connsiteX34" fmla="*/ 78581 w 1335736"/>
                <a:gd name="connsiteY34" fmla="*/ 714493 h 1606289"/>
                <a:gd name="connsiteX35" fmla="*/ 0 w 1335736"/>
                <a:gd name="connsiteY35" fmla="*/ 640674 h 1606289"/>
                <a:gd name="connsiteX0" fmla="*/ 0 w 1335736"/>
                <a:gd name="connsiteY0" fmla="*/ 640674 h 1606289"/>
                <a:gd name="connsiteX1" fmla="*/ 0 w 1335736"/>
                <a:gd name="connsiteY1" fmla="*/ 640674 h 1606289"/>
                <a:gd name="connsiteX2" fmla="*/ 59531 w 1335736"/>
                <a:gd name="connsiteY2" fmla="*/ 412074 h 1606289"/>
                <a:gd name="connsiteX3" fmla="*/ 109537 w 1335736"/>
                <a:gd name="connsiteY3" fmla="*/ 178711 h 1606289"/>
                <a:gd name="connsiteX4" fmla="*/ 123825 w 1335736"/>
                <a:gd name="connsiteY4" fmla="*/ 64411 h 1606289"/>
                <a:gd name="connsiteX5" fmla="*/ 152400 w 1335736"/>
                <a:gd name="connsiteY5" fmla="*/ 66793 h 1606289"/>
                <a:gd name="connsiteX6" fmla="*/ 280987 w 1335736"/>
                <a:gd name="connsiteY6" fmla="*/ 483511 h 1606289"/>
                <a:gd name="connsiteX7" fmla="*/ 335756 w 1335736"/>
                <a:gd name="connsiteY7" fmla="*/ 578761 h 1606289"/>
                <a:gd name="connsiteX8" fmla="*/ 445294 w 1335736"/>
                <a:gd name="connsiteY8" fmla="*/ 738306 h 1606289"/>
                <a:gd name="connsiteX9" fmla="*/ 528637 w 1335736"/>
                <a:gd name="connsiteY9" fmla="*/ 631149 h 1606289"/>
                <a:gd name="connsiteX10" fmla="*/ 621506 w 1335736"/>
                <a:gd name="connsiteY10" fmla="*/ 569236 h 1606289"/>
                <a:gd name="connsiteX11" fmla="*/ 659606 w 1335736"/>
                <a:gd name="connsiteY11" fmla="*/ 431124 h 1606289"/>
                <a:gd name="connsiteX12" fmla="*/ 697706 w 1335736"/>
                <a:gd name="connsiteY12" fmla="*/ 297774 h 1606289"/>
                <a:gd name="connsiteX13" fmla="*/ 728662 w 1335736"/>
                <a:gd name="connsiteY13" fmla="*/ 162043 h 1606289"/>
                <a:gd name="connsiteX14" fmla="*/ 807243 w 1335736"/>
                <a:gd name="connsiteY14" fmla="*/ 66793 h 1606289"/>
                <a:gd name="connsiteX15" fmla="*/ 859631 w 1335736"/>
                <a:gd name="connsiteY15" fmla="*/ 31074 h 1606289"/>
                <a:gd name="connsiteX16" fmla="*/ 940594 w 1335736"/>
                <a:gd name="connsiteY16" fmla="*/ 221574 h 1606289"/>
                <a:gd name="connsiteX17" fmla="*/ 973931 w 1335736"/>
                <a:gd name="connsiteY17" fmla="*/ 426361 h 1606289"/>
                <a:gd name="connsiteX18" fmla="*/ 1045369 w 1335736"/>
                <a:gd name="connsiteY18" fmla="*/ 747830 h 1606289"/>
                <a:gd name="connsiteX19" fmla="*/ 1152525 w 1335736"/>
                <a:gd name="connsiteY19" fmla="*/ 985955 h 1606289"/>
                <a:gd name="connsiteX20" fmla="*/ 1297781 w 1335736"/>
                <a:gd name="connsiteY20" fmla="*/ 1233605 h 1606289"/>
                <a:gd name="connsiteX21" fmla="*/ 1333500 w 1335736"/>
                <a:gd name="connsiteY21" fmla="*/ 1347905 h 1606289"/>
                <a:gd name="connsiteX22" fmla="*/ 1309687 w 1335736"/>
                <a:gd name="connsiteY22" fmla="*/ 1397911 h 1606289"/>
                <a:gd name="connsiteX23" fmla="*/ 1252537 w 1335736"/>
                <a:gd name="connsiteY23" fmla="*/ 1364574 h 1606289"/>
                <a:gd name="connsiteX24" fmla="*/ 1133475 w 1335736"/>
                <a:gd name="connsiteY24" fmla="*/ 1250274 h 1606289"/>
                <a:gd name="connsiteX25" fmla="*/ 1069181 w 1335736"/>
                <a:gd name="connsiteY25" fmla="*/ 1207411 h 1606289"/>
                <a:gd name="connsiteX26" fmla="*/ 1004887 w 1335736"/>
                <a:gd name="connsiteY26" fmla="*/ 1190743 h 1606289"/>
                <a:gd name="connsiteX27" fmla="*/ 1038225 w 1335736"/>
                <a:gd name="connsiteY27" fmla="*/ 1390768 h 1606289"/>
                <a:gd name="connsiteX28" fmla="*/ 1033462 w 1335736"/>
                <a:gd name="connsiteY28" fmla="*/ 1536024 h 1606289"/>
                <a:gd name="connsiteX29" fmla="*/ 973931 w 1335736"/>
                <a:gd name="connsiteY29" fmla="*/ 1588411 h 1606289"/>
                <a:gd name="connsiteX30" fmla="*/ 750094 w 1335736"/>
                <a:gd name="connsiteY30" fmla="*/ 1436011 h 1606289"/>
                <a:gd name="connsiteX31" fmla="*/ 514350 w 1335736"/>
                <a:gd name="connsiteY31" fmla="*/ 1252656 h 1606289"/>
                <a:gd name="connsiteX32" fmla="*/ 319086 w 1335736"/>
                <a:gd name="connsiteY32" fmla="*/ 1038343 h 1606289"/>
                <a:gd name="connsiteX33" fmla="*/ 202406 w 1335736"/>
                <a:gd name="connsiteY33" fmla="*/ 874036 h 1606289"/>
                <a:gd name="connsiteX34" fmla="*/ 64293 w 1335736"/>
                <a:gd name="connsiteY34" fmla="*/ 733543 h 1606289"/>
                <a:gd name="connsiteX35" fmla="*/ 0 w 1335736"/>
                <a:gd name="connsiteY35" fmla="*/ 640674 h 1606289"/>
                <a:gd name="connsiteX0" fmla="*/ 0 w 1335736"/>
                <a:gd name="connsiteY0" fmla="*/ 640674 h 1606289"/>
                <a:gd name="connsiteX1" fmla="*/ 0 w 1335736"/>
                <a:gd name="connsiteY1" fmla="*/ 640674 h 1606289"/>
                <a:gd name="connsiteX2" fmla="*/ 59531 w 1335736"/>
                <a:gd name="connsiteY2" fmla="*/ 412074 h 1606289"/>
                <a:gd name="connsiteX3" fmla="*/ 109537 w 1335736"/>
                <a:gd name="connsiteY3" fmla="*/ 178711 h 1606289"/>
                <a:gd name="connsiteX4" fmla="*/ 123825 w 1335736"/>
                <a:gd name="connsiteY4" fmla="*/ 64411 h 1606289"/>
                <a:gd name="connsiteX5" fmla="*/ 152400 w 1335736"/>
                <a:gd name="connsiteY5" fmla="*/ 66793 h 1606289"/>
                <a:gd name="connsiteX6" fmla="*/ 280987 w 1335736"/>
                <a:gd name="connsiteY6" fmla="*/ 483511 h 1606289"/>
                <a:gd name="connsiteX7" fmla="*/ 335756 w 1335736"/>
                <a:gd name="connsiteY7" fmla="*/ 578761 h 1606289"/>
                <a:gd name="connsiteX8" fmla="*/ 445294 w 1335736"/>
                <a:gd name="connsiteY8" fmla="*/ 738306 h 1606289"/>
                <a:gd name="connsiteX9" fmla="*/ 528637 w 1335736"/>
                <a:gd name="connsiteY9" fmla="*/ 631149 h 1606289"/>
                <a:gd name="connsiteX10" fmla="*/ 621506 w 1335736"/>
                <a:gd name="connsiteY10" fmla="*/ 569236 h 1606289"/>
                <a:gd name="connsiteX11" fmla="*/ 659606 w 1335736"/>
                <a:gd name="connsiteY11" fmla="*/ 431124 h 1606289"/>
                <a:gd name="connsiteX12" fmla="*/ 697706 w 1335736"/>
                <a:gd name="connsiteY12" fmla="*/ 297774 h 1606289"/>
                <a:gd name="connsiteX13" fmla="*/ 728662 w 1335736"/>
                <a:gd name="connsiteY13" fmla="*/ 162043 h 1606289"/>
                <a:gd name="connsiteX14" fmla="*/ 807243 w 1335736"/>
                <a:gd name="connsiteY14" fmla="*/ 66793 h 1606289"/>
                <a:gd name="connsiteX15" fmla="*/ 859631 w 1335736"/>
                <a:gd name="connsiteY15" fmla="*/ 31074 h 1606289"/>
                <a:gd name="connsiteX16" fmla="*/ 940594 w 1335736"/>
                <a:gd name="connsiteY16" fmla="*/ 221574 h 1606289"/>
                <a:gd name="connsiteX17" fmla="*/ 973931 w 1335736"/>
                <a:gd name="connsiteY17" fmla="*/ 426361 h 1606289"/>
                <a:gd name="connsiteX18" fmla="*/ 1045369 w 1335736"/>
                <a:gd name="connsiteY18" fmla="*/ 747830 h 1606289"/>
                <a:gd name="connsiteX19" fmla="*/ 1152525 w 1335736"/>
                <a:gd name="connsiteY19" fmla="*/ 985955 h 1606289"/>
                <a:gd name="connsiteX20" fmla="*/ 1297781 w 1335736"/>
                <a:gd name="connsiteY20" fmla="*/ 1233605 h 1606289"/>
                <a:gd name="connsiteX21" fmla="*/ 1333500 w 1335736"/>
                <a:gd name="connsiteY21" fmla="*/ 1347905 h 1606289"/>
                <a:gd name="connsiteX22" fmla="*/ 1309687 w 1335736"/>
                <a:gd name="connsiteY22" fmla="*/ 1397911 h 1606289"/>
                <a:gd name="connsiteX23" fmla="*/ 1252537 w 1335736"/>
                <a:gd name="connsiteY23" fmla="*/ 1364574 h 1606289"/>
                <a:gd name="connsiteX24" fmla="*/ 1133475 w 1335736"/>
                <a:gd name="connsiteY24" fmla="*/ 1250274 h 1606289"/>
                <a:gd name="connsiteX25" fmla="*/ 1069181 w 1335736"/>
                <a:gd name="connsiteY25" fmla="*/ 1207411 h 1606289"/>
                <a:gd name="connsiteX26" fmla="*/ 1004887 w 1335736"/>
                <a:gd name="connsiteY26" fmla="*/ 1190743 h 1606289"/>
                <a:gd name="connsiteX27" fmla="*/ 1038225 w 1335736"/>
                <a:gd name="connsiteY27" fmla="*/ 1390768 h 1606289"/>
                <a:gd name="connsiteX28" fmla="*/ 1033462 w 1335736"/>
                <a:gd name="connsiteY28" fmla="*/ 1536024 h 1606289"/>
                <a:gd name="connsiteX29" fmla="*/ 973931 w 1335736"/>
                <a:gd name="connsiteY29" fmla="*/ 1588411 h 1606289"/>
                <a:gd name="connsiteX30" fmla="*/ 750094 w 1335736"/>
                <a:gd name="connsiteY30" fmla="*/ 1436011 h 1606289"/>
                <a:gd name="connsiteX31" fmla="*/ 514350 w 1335736"/>
                <a:gd name="connsiteY31" fmla="*/ 1252656 h 1606289"/>
                <a:gd name="connsiteX32" fmla="*/ 319086 w 1335736"/>
                <a:gd name="connsiteY32" fmla="*/ 1038343 h 1606289"/>
                <a:gd name="connsiteX33" fmla="*/ 202406 w 1335736"/>
                <a:gd name="connsiteY33" fmla="*/ 890705 h 1606289"/>
                <a:gd name="connsiteX34" fmla="*/ 64293 w 1335736"/>
                <a:gd name="connsiteY34" fmla="*/ 733543 h 1606289"/>
                <a:gd name="connsiteX35" fmla="*/ 0 w 1335736"/>
                <a:gd name="connsiteY35" fmla="*/ 640674 h 1606289"/>
                <a:gd name="connsiteX0" fmla="*/ 0 w 1335736"/>
                <a:gd name="connsiteY0" fmla="*/ 640674 h 1606865"/>
                <a:gd name="connsiteX1" fmla="*/ 0 w 1335736"/>
                <a:gd name="connsiteY1" fmla="*/ 640674 h 1606865"/>
                <a:gd name="connsiteX2" fmla="*/ 59531 w 1335736"/>
                <a:gd name="connsiteY2" fmla="*/ 412074 h 1606865"/>
                <a:gd name="connsiteX3" fmla="*/ 109537 w 1335736"/>
                <a:gd name="connsiteY3" fmla="*/ 178711 h 1606865"/>
                <a:gd name="connsiteX4" fmla="*/ 123825 w 1335736"/>
                <a:gd name="connsiteY4" fmla="*/ 64411 h 1606865"/>
                <a:gd name="connsiteX5" fmla="*/ 152400 w 1335736"/>
                <a:gd name="connsiteY5" fmla="*/ 66793 h 1606865"/>
                <a:gd name="connsiteX6" fmla="*/ 280987 w 1335736"/>
                <a:gd name="connsiteY6" fmla="*/ 483511 h 1606865"/>
                <a:gd name="connsiteX7" fmla="*/ 335756 w 1335736"/>
                <a:gd name="connsiteY7" fmla="*/ 578761 h 1606865"/>
                <a:gd name="connsiteX8" fmla="*/ 445294 w 1335736"/>
                <a:gd name="connsiteY8" fmla="*/ 738306 h 1606865"/>
                <a:gd name="connsiteX9" fmla="*/ 528637 w 1335736"/>
                <a:gd name="connsiteY9" fmla="*/ 631149 h 1606865"/>
                <a:gd name="connsiteX10" fmla="*/ 621506 w 1335736"/>
                <a:gd name="connsiteY10" fmla="*/ 569236 h 1606865"/>
                <a:gd name="connsiteX11" fmla="*/ 659606 w 1335736"/>
                <a:gd name="connsiteY11" fmla="*/ 431124 h 1606865"/>
                <a:gd name="connsiteX12" fmla="*/ 697706 w 1335736"/>
                <a:gd name="connsiteY12" fmla="*/ 297774 h 1606865"/>
                <a:gd name="connsiteX13" fmla="*/ 728662 w 1335736"/>
                <a:gd name="connsiteY13" fmla="*/ 162043 h 1606865"/>
                <a:gd name="connsiteX14" fmla="*/ 807243 w 1335736"/>
                <a:gd name="connsiteY14" fmla="*/ 66793 h 1606865"/>
                <a:gd name="connsiteX15" fmla="*/ 859631 w 1335736"/>
                <a:gd name="connsiteY15" fmla="*/ 31074 h 1606865"/>
                <a:gd name="connsiteX16" fmla="*/ 940594 w 1335736"/>
                <a:gd name="connsiteY16" fmla="*/ 221574 h 1606865"/>
                <a:gd name="connsiteX17" fmla="*/ 973931 w 1335736"/>
                <a:gd name="connsiteY17" fmla="*/ 426361 h 1606865"/>
                <a:gd name="connsiteX18" fmla="*/ 1045369 w 1335736"/>
                <a:gd name="connsiteY18" fmla="*/ 747830 h 1606865"/>
                <a:gd name="connsiteX19" fmla="*/ 1152525 w 1335736"/>
                <a:gd name="connsiteY19" fmla="*/ 985955 h 1606865"/>
                <a:gd name="connsiteX20" fmla="*/ 1297781 w 1335736"/>
                <a:gd name="connsiteY20" fmla="*/ 1233605 h 1606865"/>
                <a:gd name="connsiteX21" fmla="*/ 1333500 w 1335736"/>
                <a:gd name="connsiteY21" fmla="*/ 1347905 h 1606865"/>
                <a:gd name="connsiteX22" fmla="*/ 1309687 w 1335736"/>
                <a:gd name="connsiteY22" fmla="*/ 1397911 h 1606865"/>
                <a:gd name="connsiteX23" fmla="*/ 1252537 w 1335736"/>
                <a:gd name="connsiteY23" fmla="*/ 1364574 h 1606865"/>
                <a:gd name="connsiteX24" fmla="*/ 1133475 w 1335736"/>
                <a:gd name="connsiteY24" fmla="*/ 1250274 h 1606865"/>
                <a:gd name="connsiteX25" fmla="*/ 1069181 w 1335736"/>
                <a:gd name="connsiteY25" fmla="*/ 1207411 h 1606865"/>
                <a:gd name="connsiteX26" fmla="*/ 1004887 w 1335736"/>
                <a:gd name="connsiteY26" fmla="*/ 1190743 h 1606865"/>
                <a:gd name="connsiteX27" fmla="*/ 1031081 w 1335736"/>
                <a:gd name="connsiteY27" fmla="*/ 1366955 h 1606865"/>
                <a:gd name="connsiteX28" fmla="*/ 1033462 w 1335736"/>
                <a:gd name="connsiteY28" fmla="*/ 1536024 h 1606865"/>
                <a:gd name="connsiteX29" fmla="*/ 973931 w 1335736"/>
                <a:gd name="connsiteY29" fmla="*/ 1588411 h 1606865"/>
                <a:gd name="connsiteX30" fmla="*/ 750094 w 1335736"/>
                <a:gd name="connsiteY30" fmla="*/ 1436011 h 1606865"/>
                <a:gd name="connsiteX31" fmla="*/ 514350 w 1335736"/>
                <a:gd name="connsiteY31" fmla="*/ 1252656 h 1606865"/>
                <a:gd name="connsiteX32" fmla="*/ 319086 w 1335736"/>
                <a:gd name="connsiteY32" fmla="*/ 1038343 h 1606865"/>
                <a:gd name="connsiteX33" fmla="*/ 202406 w 1335736"/>
                <a:gd name="connsiteY33" fmla="*/ 890705 h 1606865"/>
                <a:gd name="connsiteX34" fmla="*/ 64293 w 1335736"/>
                <a:gd name="connsiteY34" fmla="*/ 733543 h 1606865"/>
                <a:gd name="connsiteX35" fmla="*/ 0 w 1335736"/>
                <a:gd name="connsiteY35" fmla="*/ 640674 h 1606865"/>
                <a:gd name="connsiteX0" fmla="*/ 0 w 1335736"/>
                <a:gd name="connsiteY0" fmla="*/ 640674 h 1606865"/>
                <a:gd name="connsiteX1" fmla="*/ 0 w 1335736"/>
                <a:gd name="connsiteY1" fmla="*/ 640674 h 1606865"/>
                <a:gd name="connsiteX2" fmla="*/ 59531 w 1335736"/>
                <a:gd name="connsiteY2" fmla="*/ 412074 h 1606865"/>
                <a:gd name="connsiteX3" fmla="*/ 109537 w 1335736"/>
                <a:gd name="connsiteY3" fmla="*/ 178711 h 1606865"/>
                <a:gd name="connsiteX4" fmla="*/ 123825 w 1335736"/>
                <a:gd name="connsiteY4" fmla="*/ 64411 h 1606865"/>
                <a:gd name="connsiteX5" fmla="*/ 152400 w 1335736"/>
                <a:gd name="connsiteY5" fmla="*/ 66793 h 1606865"/>
                <a:gd name="connsiteX6" fmla="*/ 280987 w 1335736"/>
                <a:gd name="connsiteY6" fmla="*/ 483511 h 1606865"/>
                <a:gd name="connsiteX7" fmla="*/ 335756 w 1335736"/>
                <a:gd name="connsiteY7" fmla="*/ 578761 h 1606865"/>
                <a:gd name="connsiteX8" fmla="*/ 445294 w 1335736"/>
                <a:gd name="connsiteY8" fmla="*/ 738306 h 1606865"/>
                <a:gd name="connsiteX9" fmla="*/ 528637 w 1335736"/>
                <a:gd name="connsiteY9" fmla="*/ 631149 h 1606865"/>
                <a:gd name="connsiteX10" fmla="*/ 621506 w 1335736"/>
                <a:gd name="connsiteY10" fmla="*/ 569236 h 1606865"/>
                <a:gd name="connsiteX11" fmla="*/ 659606 w 1335736"/>
                <a:gd name="connsiteY11" fmla="*/ 431124 h 1606865"/>
                <a:gd name="connsiteX12" fmla="*/ 697706 w 1335736"/>
                <a:gd name="connsiteY12" fmla="*/ 297774 h 1606865"/>
                <a:gd name="connsiteX13" fmla="*/ 728662 w 1335736"/>
                <a:gd name="connsiteY13" fmla="*/ 162043 h 1606865"/>
                <a:gd name="connsiteX14" fmla="*/ 807243 w 1335736"/>
                <a:gd name="connsiteY14" fmla="*/ 66793 h 1606865"/>
                <a:gd name="connsiteX15" fmla="*/ 859631 w 1335736"/>
                <a:gd name="connsiteY15" fmla="*/ 31074 h 1606865"/>
                <a:gd name="connsiteX16" fmla="*/ 940594 w 1335736"/>
                <a:gd name="connsiteY16" fmla="*/ 221574 h 1606865"/>
                <a:gd name="connsiteX17" fmla="*/ 973931 w 1335736"/>
                <a:gd name="connsiteY17" fmla="*/ 426361 h 1606865"/>
                <a:gd name="connsiteX18" fmla="*/ 1045369 w 1335736"/>
                <a:gd name="connsiteY18" fmla="*/ 747830 h 1606865"/>
                <a:gd name="connsiteX19" fmla="*/ 1152525 w 1335736"/>
                <a:gd name="connsiteY19" fmla="*/ 985955 h 1606865"/>
                <a:gd name="connsiteX20" fmla="*/ 1297781 w 1335736"/>
                <a:gd name="connsiteY20" fmla="*/ 1233605 h 1606865"/>
                <a:gd name="connsiteX21" fmla="*/ 1333500 w 1335736"/>
                <a:gd name="connsiteY21" fmla="*/ 1347905 h 1606865"/>
                <a:gd name="connsiteX22" fmla="*/ 1309687 w 1335736"/>
                <a:gd name="connsiteY22" fmla="*/ 1397911 h 1606865"/>
                <a:gd name="connsiteX23" fmla="*/ 1252537 w 1335736"/>
                <a:gd name="connsiteY23" fmla="*/ 1364574 h 1606865"/>
                <a:gd name="connsiteX24" fmla="*/ 1133475 w 1335736"/>
                <a:gd name="connsiteY24" fmla="*/ 1250274 h 1606865"/>
                <a:gd name="connsiteX25" fmla="*/ 1069181 w 1335736"/>
                <a:gd name="connsiteY25" fmla="*/ 1207411 h 1606865"/>
                <a:gd name="connsiteX26" fmla="*/ 1004887 w 1335736"/>
                <a:gd name="connsiteY26" fmla="*/ 1190743 h 1606865"/>
                <a:gd name="connsiteX27" fmla="*/ 1031081 w 1335736"/>
                <a:gd name="connsiteY27" fmla="*/ 1366955 h 1606865"/>
                <a:gd name="connsiteX28" fmla="*/ 1033462 w 1335736"/>
                <a:gd name="connsiteY28" fmla="*/ 1536024 h 1606865"/>
                <a:gd name="connsiteX29" fmla="*/ 973931 w 1335736"/>
                <a:gd name="connsiteY29" fmla="*/ 1588411 h 1606865"/>
                <a:gd name="connsiteX30" fmla="*/ 750094 w 1335736"/>
                <a:gd name="connsiteY30" fmla="*/ 1436011 h 1606865"/>
                <a:gd name="connsiteX31" fmla="*/ 514350 w 1335736"/>
                <a:gd name="connsiteY31" fmla="*/ 1252656 h 1606865"/>
                <a:gd name="connsiteX32" fmla="*/ 319086 w 1335736"/>
                <a:gd name="connsiteY32" fmla="*/ 1038343 h 1606865"/>
                <a:gd name="connsiteX33" fmla="*/ 202406 w 1335736"/>
                <a:gd name="connsiteY33" fmla="*/ 890705 h 1606865"/>
                <a:gd name="connsiteX34" fmla="*/ 64293 w 1335736"/>
                <a:gd name="connsiteY34" fmla="*/ 733543 h 1606865"/>
                <a:gd name="connsiteX35" fmla="*/ 0 w 1335736"/>
                <a:gd name="connsiteY35" fmla="*/ 640674 h 1606865"/>
                <a:gd name="connsiteX0" fmla="*/ 0 w 1335736"/>
                <a:gd name="connsiteY0" fmla="*/ 640674 h 1606865"/>
                <a:gd name="connsiteX1" fmla="*/ 0 w 1335736"/>
                <a:gd name="connsiteY1" fmla="*/ 640674 h 1606865"/>
                <a:gd name="connsiteX2" fmla="*/ 59531 w 1335736"/>
                <a:gd name="connsiteY2" fmla="*/ 412074 h 1606865"/>
                <a:gd name="connsiteX3" fmla="*/ 109537 w 1335736"/>
                <a:gd name="connsiteY3" fmla="*/ 178711 h 1606865"/>
                <a:gd name="connsiteX4" fmla="*/ 123825 w 1335736"/>
                <a:gd name="connsiteY4" fmla="*/ 64411 h 1606865"/>
                <a:gd name="connsiteX5" fmla="*/ 152400 w 1335736"/>
                <a:gd name="connsiteY5" fmla="*/ 66793 h 1606865"/>
                <a:gd name="connsiteX6" fmla="*/ 280987 w 1335736"/>
                <a:gd name="connsiteY6" fmla="*/ 483511 h 1606865"/>
                <a:gd name="connsiteX7" fmla="*/ 335756 w 1335736"/>
                <a:gd name="connsiteY7" fmla="*/ 578761 h 1606865"/>
                <a:gd name="connsiteX8" fmla="*/ 445294 w 1335736"/>
                <a:gd name="connsiteY8" fmla="*/ 738306 h 1606865"/>
                <a:gd name="connsiteX9" fmla="*/ 528637 w 1335736"/>
                <a:gd name="connsiteY9" fmla="*/ 631149 h 1606865"/>
                <a:gd name="connsiteX10" fmla="*/ 621506 w 1335736"/>
                <a:gd name="connsiteY10" fmla="*/ 569236 h 1606865"/>
                <a:gd name="connsiteX11" fmla="*/ 659606 w 1335736"/>
                <a:gd name="connsiteY11" fmla="*/ 431124 h 1606865"/>
                <a:gd name="connsiteX12" fmla="*/ 697706 w 1335736"/>
                <a:gd name="connsiteY12" fmla="*/ 297774 h 1606865"/>
                <a:gd name="connsiteX13" fmla="*/ 728662 w 1335736"/>
                <a:gd name="connsiteY13" fmla="*/ 162043 h 1606865"/>
                <a:gd name="connsiteX14" fmla="*/ 807243 w 1335736"/>
                <a:gd name="connsiteY14" fmla="*/ 66793 h 1606865"/>
                <a:gd name="connsiteX15" fmla="*/ 859631 w 1335736"/>
                <a:gd name="connsiteY15" fmla="*/ 31074 h 1606865"/>
                <a:gd name="connsiteX16" fmla="*/ 940594 w 1335736"/>
                <a:gd name="connsiteY16" fmla="*/ 221574 h 1606865"/>
                <a:gd name="connsiteX17" fmla="*/ 973931 w 1335736"/>
                <a:gd name="connsiteY17" fmla="*/ 426361 h 1606865"/>
                <a:gd name="connsiteX18" fmla="*/ 1045369 w 1335736"/>
                <a:gd name="connsiteY18" fmla="*/ 747830 h 1606865"/>
                <a:gd name="connsiteX19" fmla="*/ 1152525 w 1335736"/>
                <a:gd name="connsiteY19" fmla="*/ 985955 h 1606865"/>
                <a:gd name="connsiteX20" fmla="*/ 1297781 w 1335736"/>
                <a:gd name="connsiteY20" fmla="*/ 1233605 h 1606865"/>
                <a:gd name="connsiteX21" fmla="*/ 1333500 w 1335736"/>
                <a:gd name="connsiteY21" fmla="*/ 1347905 h 1606865"/>
                <a:gd name="connsiteX22" fmla="*/ 1309687 w 1335736"/>
                <a:gd name="connsiteY22" fmla="*/ 1397911 h 1606865"/>
                <a:gd name="connsiteX23" fmla="*/ 1252537 w 1335736"/>
                <a:gd name="connsiteY23" fmla="*/ 1364574 h 1606865"/>
                <a:gd name="connsiteX24" fmla="*/ 1133475 w 1335736"/>
                <a:gd name="connsiteY24" fmla="*/ 1250274 h 1606865"/>
                <a:gd name="connsiteX25" fmla="*/ 1069181 w 1335736"/>
                <a:gd name="connsiteY25" fmla="*/ 1207411 h 1606865"/>
                <a:gd name="connsiteX26" fmla="*/ 1026319 w 1335736"/>
                <a:gd name="connsiteY26" fmla="*/ 1174074 h 1606865"/>
                <a:gd name="connsiteX27" fmla="*/ 1031081 w 1335736"/>
                <a:gd name="connsiteY27" fmla="*/ 1366955 h 1606865"/>
                <a:gd name="connsiteX28" fmla="*/ 1033462 w 1335736"/>
                <a:gd name="connsiteY28" fmla="*/ 1536024 h 1606865"/>
                <a:gd name="connsiteX29" fmla="*/ 973931 w 1335736"/>
                <a:gd name="connsiteY29" fmla="*/ 1588411 h 1606865"/>
                <a:gd name="connsiteX30" fmla="*/ 750094 w 1335736"/>
                <a:gd name="connsiteY30" fmla="*/ 1436011 h 1606865"/>
                <a:gd name="connsiteX31" fmla="*/ 514350 w 1335736"/>
                <a:gd name="connsiteY31" fmla="*/ 1252656 h 1606865"/>
                <a:gd name="connsiteX32" fmla="*/ 319086 w 1335736"/>
                <a:gd name="connsiteY32" fmla="*/ 1038343 h 1606865"/>
                <a:gd name="connsiteX33" fmla="*/ 202406 w 1335736"/>
                <a:gd name="connsiteY33" fmla="*/ 890705 h 1606865"/>
                <a:gd name="connsiteX34" fmla="*/ 64293 w 1335736"/>
                <a:gd name="connsiteY34" fmla="*/ 733543 h 1606865"/>
                <a:gd name="connsiteX35" fmla="*/ 0 w 1335736"/>
                <a:gd name="connsiteY35" fmla="*/ 640674 h 1606865"/>
                <a:gd name="connsiteX0" fmla="*/ 0 w 1335736"/>
                <a:gd name="connsiteY0" fmla="*/ 640674 h 1606865"/>
                <a:gd name="connsiteX1" fmla="*/ 0 w 1335736"/>
                <a:gd name="connsiteY1" fmla="*/ 640674 h 1606865"/>
                <a:gd name="connsiteX2" fmla="*/ 59531 w 1335736"/>
                <a:gd name="connsiteY2" fmla="*/ 412074 h 1606865"/>
                <a:gd name="connsiteX3" fmla="*/ 109537 w 1335736"/>
                <a:gd name="connsiteY3" fmla="*/ 178711 h 1606865"/>
                <a:gd name="connsiteX4" fmla="*/ 123825 w 1335736"/>
                <a:gd name="connsiteY4" fmla="*/ 64411 h 1606865"/>
                <a:gd name="connsiteX5" fmla="*/ 152400 w 1335736"/>
                <a:gd name="connsiteY5" fmla="*/ 66793 h 1606865"/>
                <a:gd name="connsiteX6" fmla="*/ 280987 w 1335736"/>
                <a:gd name="connsiteY6" fmla="*/ 483511 h 1606865"/>
                <a:gd name="connsiteX7" fmla="*/ 335756 w 1335736"/>
                <a:gd name="connsiteY7" fmla="*/ 578761 h 1606865"/>
                <a:gd name="connsiteX8" fmla="*/ 445294 w 1335736"/>
                <a:gd name="connsiteY8" fmla="*/ 738306 h 1606865"/>
                <a:gd name="connsiteX9" fmla="*/ 528637 w 1335736"/>
                <a:gd name="connsiteY9" fmla="*/ 631149 h 1606865"/>
                <a:gd name="connsiteX10" fmla="*/ 621506 w 1335736"/>
                <a:gd name="connsiteY10" fmla="*/ 569236 h 1606865"/>
                <a:gd name="connsiteX11" fmla="*/ 659606 w 1335736"/>
                <a:gd name="connsiteY11" fmla="*/ 431124 h 1606865"/>
                <a:gd name="connsiteX12" fmla="*/ 697706 w 1335736"/>
                <a:gd name="connsiteY12" fmla="*/ 297774 h 1606865"/>
                <a:gd name="connsiteX13" fmla="*/ 728662 w 1335736"/>
                <a:gd name="connsiteY13" fmla="*/ 162043 h 1606865"/>
                <a:gd name="connsiteX14" fmla="*/ 807243 w 1335736"/>
                <a:gd name="connsiteY14" fmla="*/ 66793 h 1606865"/>
                <a:gd name="connsiteX15" fmla="*/ 859631 w 1335736"/>
                <a:gd name="connsiteY15" fmla="*/ 31074 h 1606865"/>
                <a:gd name="connsiteX16" fmla="*/ 940594 w 1335736"/>
                <a:gd name="connsiteY16" fmla="*/ 221574 h 1606865"/>
                <a:gd name="connsiteX17" fmla="*/ 973931 w 1335736"/>
                <a:gd name="connsiteY17" fmla="*/ 426361 h 1606865"/>
                <a:gd name="connsiteX18" fmla="*/ 1045369 w 1335736"/>
                <a:gd name="connsiteY18" fmla="*/ 747830 h 1606865"/>
                <a:gd name="connsiteX19" fmla="*/ 1152525 w 1335736"/>
                <a:gd name="connsiteY19" fmla="*/ 985955 h 1606865"/>
                <a:gd name="connsiteX20" fmla="*/ 1297781 w 1335736"/>
                <a:gd name="connsiteY20" fmla="*/ 1233605 h 1606865"/>
                <a:gd name="connsiteX21" fmla="*/ 1333500 w 1335736"/>
                <a:gd name="connsiteY21" fmla="*/ 1347905 h 1606865"/>
                <a:gd name="connsiteX22" fmla="*/ 1309687 w 1335736"/>
                <a:gd name="connsiteY22" fmla="*/ 1397911 h 1606865"/>
                <a:gd name="connsiteX23" fmla="*/ 1252537 w 1335736"/>
                <a:gd name="connsiteY23" fmla="*/ 1364574 h 1606865"/>
                <a:gd name="connsiteX24" fmla="*/ 1133475 w 1335736"/>
                <a:gd name="connsiteY24" fmla="*/ 1250274 h 1606865"/>
                <a:gd name="connsiteX25" fmla="*/ 1085849 w 1335736"/>
                <a:gd name="connsiteY25" fmla="*/ 1216936 h 1606865"/>
                <a:gd name="connsiteX26" fmla="*/ 1026319 w 1335736"/>
                <a:gd name="connsiteY26" fmla="*/ 1174074 h 1606865"/>
                <a:gd name="connsiteX27" fmla="*/ 1031081 w 1335736"/>
                <a:gd name="connsiteY27" fmla="*/ 1366955 h 1606865"/>
                <a:gd name="connsiteX28" fmla="*/ 1033462 w 1335736"/>
                <a:gd name="connsiteY28" fmla="*/ 1536024 h 1606865"/>
                <a:gd name="connsiteX29" fmla="*/ 973931 w 1335736"/>
                <a:gd name="connsiteY29" fmla="*/ 1588411 h 1606865"/>
                <a:gd name="connsiteX30" fmla="*/ 750094 w 1335736"/>
                <a:gd name="connsiteY30" fmla="*/ 1436011 h 1606865"/>
                <a:gd name="connsiteX31" fmla="*/ 514350 w 1335736"/>
                <a:gd name="connsiteY31" fmla="*/ 1252656 h 1606865"/>
                <a:gd name="connsiteX32" fmla="*/ 319086 w 1335736"/>
                <a:gd name="connsiteY32" fmla="*/ 1038343 h 1606865"/>
                <a:gd name="connsiteX33" fmla="*/ 202406 w 1335736"/>
                <a:gd name="connsiteY33" fmla="*/ 890705 h 1606865"/>
                <a:gd name="connsiteX34" fmla="*/ 64293 w 1335736"/>
                <a:gd name="connsiteY34" fmla="*/ 733543 h 1606865"/>
                <a:gd name="connsiteX35" fmla="*/ 0 w 1335736"/>
                <a:gd name="connsiteY35" fmla="*/ 640674 h 1606865"/>
                <a:gd name="connsiteX0" fmla="*/ 0 w 1335736"/>
                <a:gd name="connsiteY0" fmla="*/ 640674 h 1606865"/>
                <a:gd name="connsiteX1" fmla="*/ 0 w 1335736"/>
                <a:gd name="connsiteY1" fmla="*/ 640674 h 1606865"/>
                <a:gd name="connsiteX2" fmla="*/ 59531 w 1335736"/>
                <a:gd name="connsiteY2" fmla="*/ 412074 h 1606865"/>
                <a:gd name="connsiteX3" fmla="*/ 109537 w 1335736"/>
                <a:gd name="connsiteY3" fmla="*/ 178711 h 1606865"/>
                <a:gd name="connsiteX4" fmla="*/ 123825 w 1335736"/>
                <a:gd name="connsiteY4" fmla="*/ 64411 h 1606865"/>
                <a:gd name="connsiteX5" fmla="*/ 152400 w 1335736"/>
                <a:gd name="connsiteY5" fmla="*/ 66793 h 1606865"/>
                <a:gd name="connsiteX6" fmla="*/ 280987 w 1335736"/>
                <a:gd name="connsiteY6" fmla="*/ 483511 h 1606865"/>
                <a:gd name="connsiteX7" fmla="*/ 335756 w 1335736"/>
                <a:gd name="connsiteY7" fmla="*/ 578761 h 1606865"/>
                <a:gd name="connsiteX8" fmla="*/ 445294 w 1335736"/>
                <a:gd name="connsiteY8" fmla="*/ 738306 h 1606865"/>
                <a:gd name="connsiteX9" fmla="*/ 528637 w 1335736"/>
                <a:gd name="connsiteY9" fmla="*/ 631149 h 1606865"/>
                <a:gd name="connsiteX10" fmla="*/ 621506 w 1335736"/>
                <a:gd name="connsiteY10" fmla="*/ 569236 h 1606865"/>
                <a:gd name="connsiteX11" fmla="*/ 659606 w 1335736"/>
                <a:gd name="connsiteY11" fmla="*/ 431124 h 1606865"/>
                <a:gd name="connsiteX12" fmla="*/ 697706 w 1335736"/>
                <a:gd name="connsiteY12" fmla="*/ 297774 h 1606865"/>
                <a:gd name="connsiteX13" fmla="*/ 728662 w 1335736"/>
                <a:gd name="connsiteY13" fmla="*/ 162043 h 1606865"/>
                <a:gd name="connsiteX14" fmla="*/ 807243 w 1335736"/>
                <a:gd name="connsiteY14" fmla="*/ 66793 h 1606865"/>
                <a:gd name="connsiteX15" fmla="*/ 859631 w 1335736"/>
                <a:gd name="connsiteY15" fmla="*/ 31074 h 1606865"/>
                <a:gd name="connsiteX16" fmla="*/ 940594 w 1335736"/>
                <a:gd name="connsiteY16" fmla="*/ 221574 h 1606865"/>
                <a:gd name="connsiteX17" fmla="*/ 973931 w 1335736"/>
                <a:gd name="connsiteY17" fmla="*/ 426361 h 1606865"/>
                <a:gd name="connsiteX18" fmla="*/ 1045369 w 1335736"/>
                <a:gd name="connsiteY18" fmla="*/ 747830 h 1606865"/>
                <a:gd name="connsiteX19" fmla="*/ 1152525 w 1335736"/>
                <a:gd name="connsiteY19" fmla="*/ 985955 h 1606865"/>
                <a:gd name="connsiteX20" fmla="*/ 1297781 w 1335736"/>
                <a:gd name="connsiteY20" fmla="*/ 1233605 h 1606865"/>
                <a:gd name="connsiteX21" fmla="*/ 1333500 w 1335736"/>
                <a:gd name="connsiteY21" fmla="*/ 1347905 h 1606865"/>
                <a:gd name="connsiteX22" fmla="*/ 1309687 w 1335736"/>
                <a:gd name="connsiteY22" fmla="*/ 1397911 h 1606865"/>
                <a:gd name="connsiteX23" fmla="*/ 1252537 w 1335736"/>
                <a:gd name="connsiteY23" fmla="*/ 1364574 h 1606865"/>
                <a:gd name="connsiteX24" fmla="*/ 1169194 w 1335736"/>
                <a:gd name="connsiteY24" fmla="*/ 1295518 h 1606865"/>
                <a:gd name="connsiteX25" fmla="*/ 1085849 w 1335736"/>
                <a:gd name="connsiteY25" fmla="*/ 1216936 h 1606865"/>
                <a:gd name="connsiteX26" fmla="*/ 1026319 w 1335736"/>
                <a:gd name="connsiteY26" fmla="*/ 1174074 h 1606865"/>
                <a:gd name="connsiteX27" fmla="*/ 1031081 w 1335736"/>
                <a:gd name="connsiteY27" fmla="*/ 1366955 h 1606865"/>
                <a:gd name="connsiteX28" fmla="*/ 1033462 w 1335736"/>
                <a:gd name="connsiteY28" fmla="*/ 1536024 h 1606865"/>
                <a:gd name="connsiteX29" fmla="*/ 973931 w 1335736"/>
                <a:gd name="connsiteY29" fmla="*/ 1588411 h 1606865"/>
                <a:gd name="connsiteX30" fmla="*/ 750094 w 1335736"/>
                <a:gd name="connsiteY30" fmla="*/ 1436011 h 1606865"/>
                <a:gd name="connsiteX31" fmla="*/ 514350 w 1335736"/>
                <a:gd name="connsiteY31" fmla="*/ 1252656 h 1606865"/>
                <a:gd name="connsiteX32" fmla="*/ 319086 w 1335736"/>
                <a:gd name="connsiteY32" fmla="*/ 1038343 h 1606865"/>
                <a:gd name="connsiteX33" fmla="*/ 202406 w 1335736"/>
                <a:gd name="connsiteY33" fmla="*/ 890705 h 1606865"/>
                <a:gd name="connsiteX34" fmla="*/ 64293 w 1335736"/>
                <a:gd name="connsiteY34" fmla="*/ 733543 h 1606865"/>
                <a:gd name="connsiteX35" fmla="*/ 0 w 1335736"/>
                <a:gd name="connsiteY35" fmla="*/ 640674 h 1606865"/>
                <a:gd name="connsiteX0" fmla="*/ 0 w 1334814"/>
                <a:gd name="connsiteY0" fmla="*/ 640674 h 1606865"/>
                <a:gd name="connsiteX1" fmla="*/ 0 w 1334814"/>
                <a:gd name="connsiteY1" fmla="*/ 640674 h 1606865"/>
                <a:gd name="connsiteX2" fmla="*/ 59531 w 1334814"/>
                <a:gd name="connsiteY2" fmla="*/ 412074 h 1606865"/>
                <a:gd name="connsiteX3" fmla="*/ 109537 w 1334814"/>
                <a:gd name="connsiteY3" fmla="*/ 178711 h 1606865"/>
                <a:gd name="connsiteX4" fmla="*/ 123825 w 1334814"/>
                <a:gd name="connsiteY4" fmla="*/ 64411 h 1606865"/>
                <a:gd name="connsiteX5" fmla="*/ 152400 w 1334814"/>
                <a:gd name="connsiteY5" fmla="*/ 66793 h 1606865"/>
                <a:gd name="connsiteX6" fmla="*/ 280987 w 1334814"/>
                <a:gd name="connsiteY6" fmla="*/ 483511 h 1606865"/>
                <a:gd name="connsiteX7" fmla="*/ 335756 w 1334814"/>
                <a:gd name="connsiteY7" fmla="*/ 578761 h 1606865"/>
                <a:gd name="connsiteX8" fmla="*/ 445294 w 1334814"/>
                <a:gd name="connsiteY8" fmla="*/ 738306 h 1606865"/>
                <a:gd name="connsiteX9" fmla="*/ 528637 w 1334814"/>
                <a:gd name="connsiteY9" fmla="*/ 631149 h 1606865"/>
                <a:gd name="connsiteX10" fmla="*/ 621506 w 1334814"/>
                <a:gd name="connsiteY10" fmla="*/ 569236 h 1606865"/>
                <a:gd name="connsiteX11" fmla="*/ 659606 w 1334814"/>
                <a:gd name="connsiteY11" fmla="*/ 431124 h 1606865"/>
                <a:gd name="connsiteX12" fmla="*/ 697706 w 1334814"/>
                <a:gd name="connsiteY12" fmla="*/ 297774 h 1606865"/>
                <a:gd name="connsiteX13" fmla="*/ 728662 w 1334814"/>
                <a:gd name="connsiteY13" fmla="*/ 162043 h 1606865"/>
                <a:gd name="connsiteX14" fmla="*/ 807243 w 1334814"/>
                <a:gd name="connsiteY14" fmla="*/ 66793 h 1606865"/>
                <a:gd name="connsiteX15" fmla="*/ 859631 w 1334814"/>
                <a:gd name="connsiteY15" fmla="*/ 31074 h 1606865"/>
                <a:gd name="connsiteX16" fmla="*/ 940594 w 1334814"/>
                <a:gd name="connsiteY16" fmla="*/ 221574 h 1606865"/>
                <a:gd name="connsiteX17" fmla="*/ 973931 w 1334814"/>
                <a:gd name="connsiteY17" fmla="*/ 426361 h 1606865"/>
                <a:gd name="connsiteX18" fmla="*/ 1045369 w 1334814"/>
                <a:gd name="connsiteY18" fmla="*/ 747830 h 1606865"/>
                <a:gd name="connsiteX19" fmla="*/ 1152525 w 1334814"/>
                <a:gd name="connsiteY19" fmla="*/ 985955 h 1606865"/>
                <a:gd name="connsiteX20" fmla="*/ 1297781 w 1334814"/>
                <a:gd name="connsiteY20" fmla="*/ 1233605 h 1606865"/>
                <a:gd name="connsiteX21" fmla="*/ 1333500 w 1334814"/>
                <a:gd name="connsiteY21" fmla="*/ 1347905 h 1606865"/>
                <a:gd name="connsiteX22" fmla="*/ 1326355 w 1334814"/>
                <a:gd name="connsiteY22" fmla="*/ 1383623 h 1606865"/>
                <a:gd name="connsiteX23" fmla="*/ 1252537 w 1334814"/>
                <a:gd name="connsiteY23" fmla="*/ 1364574 h 1606865"/>
                <a:gd name="connsiteX24" fmla="*/ 1169194 w 1334814"/>
                <a:gd name="connsiteY24" fmla="*/ 1295518 h 1606865"/>
                <a:gd name="connsiteX25" fmla="*/ 1085849 w 1334814"/>
                <a:gd name="connsiteY25" fmla="*/ 1216936 h 1606865"/>
                <a:gd name="connsiteX26" fmla="*/ 1026319 w 1334814"/>
                <a:gd name="connsiteY26" fmla="*/ 1174074 h 1606865"/>
                <a:gd name="connsiteX27" fmla="*/ 1031081 w 1334814"/>
                <a:gd name="connsiteY27" fmla="*/ 1366955 h 1606865"/>
                <a:gd name="connsiteX28" fmla="*/ 1033462 w 1334814"/>
                <a:gd name="connsiteY28" fmla="*/ 1536024 h 1606865"/>
                <a:gd name="connsiteX29" fmla="*/ 973931 w 1334814"/>
                <a:gd name="connsiteY29" fmla="*/ 1588411 h 1606865"/>
                <a:gd name="connsiteX30" fmla="*/ 750094 w 1334814"/>
                <a:gd name="connsiteY30" fmla="*/ 1436011 h 1606865"/>
                <a:gd name="connsiteX31" fmla="*/ 514350 w 1334814"/>
                <a:gd name="connsiteY31" fmla="*/ 1252656 h 1606865"/>
                <a:gd name="connsiteX32" fmla="*/ 319086 w 1334814"/>
                <a:gd name="connsiteY32" fmla="*/ 1038343 h 1606865"/>
                <a:gd name="connsiteX33" fmla="*/ 202406 w 1334814"/>
                <a:gd name="connsiteY33" fmla="*/ 890705 h 1606865"/>
                <a:gd name="connsiteX34" fmla="*/ 64293 w 1334814"/>
                <a:gd name="connsiteY34" fmla="*/ 733543 h 1606865"/>
                <a:gd name="connsiteX35" fmla="*/ 0 w 1334814"/>
                <a:gd name="connsiteY35" fmla="*/ 640674 h 1606865"/>
                <a:gd name="connsiteX0" fmla="*/ 0 w 1334814"/>
                <a:gd name="connsiteY0" fmla="*/ 618022 h 1584213"/>
                <a:gd name="connsiteX1" fmla="*/ 0 w 1334814"/>
                <a:gd name="connsiteY1" fmla="*/ 618022 h 1584213"/>
                <a:gd name="connsiteX2" fmla="*/ 59531 w 1334814"/>
                <a:gd name="connsiteY2" fmla="*/ 389422 h 1584213"/>
                <a:gd name="connsiteX3" fmla="*/ 109537 w 1334814"/>
                <a:gd name="connsiteY3" fmla="*/ 156059 h 1584213"/>
                <a:gd name="connsiteX4" fmla="*/ 152400 w 1334814"/>
                <a:gd name="connsiteY4" fmla="*/ 44141 h 1584213"/>
                <a:gd name="connsiteX5" fmla="*/ 280987 w 1334814"/>
                <a:gd name="connsiteY5" fmla="*/ 460859 h 1584213"/>
                <a:gd name="connsiteX6" fmla="*/ 335756 w 1334814"/>
                <a:gd name="connsiteY6" fmla="*/ 556109 h 1584213"/>
                <a:gd name="connsiteX7" fmla="*/ 445294 w 1334814"/>
                <a:gd name="connsiteY7" fmla="*/ 715654 h 1584213"/>
                <a:gd name="connsiteX8" fmla="*/ 528637 w 1334814"/>
                <a:gd name="connsiteY8" fmla="*/ 608497 h 1584213"/>
                <a:gd name="connsiteX9" fmla="*/ 621506 w 1334814"/>
                <a:gd name="connsiteY9" fmla="*/ 546584 h 1584213"/>
                <a:gd name="connsiteX10" fmla="*/ 659606 w 1334814"/>
                <a:gd name="connsiteY10" fmla="*/ 408472 h 1584213"/>
                <a:gd name="connsiteX11" fmla="*/ 697706 w 1334814"/>
                <a:gd name="connsiteY11" fmla="*/ 275122 h 1584213"/>
                <a:gd name="connsiteX12" fmla="*/ 728662 w 1334814"/>
                <a:gd name="connsiteY12" fmla="*/ 139391 h 1584213"/>
                <a:gd name="connsiteX13" fmla="*/ 807243 w 1334814"/>
                <a:gd name="connsiteY13" fmla="*/ 44141 h 1584213"/>
                <a:gd name="connsiteX14" fmla="*/ 859631 w 1334814"/>
                <a:gd name="connsiteY14" fmla="*/ 8422 h 1584213"/>
                <a:gd name="connsiteX15" fmla="*/ 940594 w 1334814"/>
                <a:gd name="connsiteY15" fmla="*/ 198922 h 1584213"/>
                <a:gd name="connsiteX16" fmla="*/ 973931 w 1334814"/>
                <a:gd name="connsiteY16" fmla="*/ 403709 h 1584213"/>
                <a:gd name="connsiteX17" fmla="*/ 1045369 w 1334814"/>
                <a:gd name="connsiteY17" fmla="*/ 725178 h 1584213"/>
                <a:gd name="connsiteX18" fmla="*/ 1152525 w 1334814"/>
                <a:gd name="connsiteY18" fmla="*/ 963303 h 1584213"/>
                <a:gd name="connsiteX19" fmla="*/ 1297781 w 1334814"/>
                <a:gd name="connsiteY19" fmla="*/ 1210953 h 1584213"/>
                <a:gd name="connsiteX20" fmla="*/ 1333500 w 1334814"/>
                <a:gd name="connsiteY20" fmla="*/ 1325253 h 1584213"/>
                <a:gd name="connsiteX21" fmla="*/ 1326355 w 1334814"/>
                <a:gd name="connsiteY21" fmla="*/ 1360971 h 1584213"/>
                <a:gd name="connsiteX22" fmla="*/ 1252537 w 1334814"/>
                <a:gd name="connsiteY22" fmla="*/ 1341922 h 1584213"/>
                <a:gd name="connsiteX23" fmla="*/ 1169194 w 1334814"/>
                <a:gd name="connsiteY23" fmla="*/ 1272866 h 1584213"/>
                <a:gd name="connsiteX24" fmla="*/ 1085849 w 1334814"/>
                <a:gd name="connsiteY24" fmla="*/ 1194284 h 1584213"/>
                <a:gd name="connsiteX25" fmla="*/ 1026319 w 1334814"/>
                <a:gd name="connsiteY25" fmla="*/ 1151422 h 1584213"/>
                <a:gd name="connsiteX26" fmla="*/ 1031081 w 1334814"/>
                <a:gd name="connsiteY26" fmla="*/ 1344303 h 1584213"/>
                <a:gd name="connsiteX27" fmla="*/ 1033462 w 1334814"/>
                <a:gd name="connsiteY27" fmla="*/ 1513372 h 1584213"/>
                <a:gd name="connsiteX28" fmla="*/ 973931 w 1334814"/>
                <a:gd name="connsiteY28" fmla="*/ 1565759 h 1584213"/>
                <a:gd name="connsiteX29" fmla="*/ 750094 w 1334814"/>
                <a:gd name="connsiteY29" fmla="*/ 1413359 h 1584213"/>
                <a:gd name="connsiteX30" fmla="*/ 514350 w 1334814"/>
                <a:gd name="connsiteY30" fmla="*/ 1230004 h 1584213"/>
                <a:gd name="connsiteX31" fmla="*/ 319086 w 1334814"/>
                <a:gd name="connsiteY31" fmla="*/ 1015691 h 1584213"/>
                <a:gd name="connsiteX32" fmla="*/ 202406 w 1334814"/>
                <a:gd name="connsiteY32" fmla="*/ 868053 h 1584213"/>
                <a:gd name="connsiteX33" fmla="*/ 64293 w 1334814"/>
                <a:gd name="connsiteY33" fmla="*/ 710891 h 1584213"/>
                <a:gd name="connsiteX34" fmla="*/ 0 w 1334814"/>
                <a:gd name="connsiteY34" fmla="*/ 618022 h 1584213"/>
                <a:gd name="connsiteX0" fmla="*/ 0 w 1358816"/>
                <a:gd name="connsiteY0" fmla="*/ 618022 h 1584213"/>
                <a:gd name="connsiteX1" fmla="*/ 0 w 1358816"/>
                <a:gd name="connsiteY1" fmla="*/ 618022 h 1584213"/>
                <a:gd name="connsiteX2" fmla="*/ 59531 w 1358816"/>
                <a:gd name="connsiteY2" fmla="*/ 389422 h 1584213"/>
                <a:gd name="connsiteX3" fmla="*/ 109537 w 1358816"/>
                <a:gd name="connsiteY3" fmla="*/ 156059 h 1584213"/>
                <a:gd name="connsiteX4" fmla="*/ 152400 w 1358816"/>
                <a:gd name="connsiteY4" fmla="*/ 44141 h 1584213"/>
                <a:gd name="connsiteX5" fmla="*/ 280987 w 1358816"/>
                <a:gd name="connsiteY5" fmla="*/ 460859 h 1584213"/>
                <a:gd name="connsiteX6" fmla="*/ 335756 w 1358816"/>
                <a:gd name="connsiteY6" fmla="*/ 556109 h 1584213"/>
                <a:gd name="connsiteX7" fmla="*/ 445294 w 1358816"/>
                <a:gd name="connsiteY7" fmla="*/ 715654 h 1584213"/>
                <a:gd name="connsiteX8" fmla="*/ 528637 w 1358816"/>
                <a:gd name="connsiteY8" fmla="*/ 608497 h 1584213"/>
                <a:gd name="connsiteX9" fmla="*/ 621506 w 1358816"/>
                <a:gd name="connsiteY9" fmla="*/ 546584 h 1584213"/>
                <a:gd name="connsiteX10" fmla="*/ 659606 w 1358816"/>
                <a:gd name="connsiteY10" fmla="*/ 408472 h 1584213"/>
                <a:gd name="connsiteX11" fmla="*/ 697706 w 1358816"/>
                <a:gd name="connsiteY11" fmla="*/ 275122 h 1584213"/>
                <a:gd name="connsiteX12" fmla="*/ 728662 w 1358816"/>
                <a:gd name="connsiteY12" fmla="*/ 139391 h 1584213"/>
                <a:gd name="connsiteX13" fmla="*/ 807243 w 1358816"/>
                <a:gd name="connsiteY13" fmla="*/ 44141 h 1584213"/>
                <a:gd name="connsiteX14" fmla="*/ 859631 w 1358816"/>
                <a:gd name="connsiteY14" fmla="*/ 8422 h 1584213"/>
                <a:gd name="connsiteX15" fmla="*/ 940594 w 1358816"/>
                <a:gd name="connsiteY15" fmla="*/ 198922 h 1584213"/>
                <a:gd name="connsiteX16" fmla="*/ 973931 w 1358816"/>
                <a:gd name="connsiteY16" fmla="*/ 403709 h 1584213"/>
                <a:gd name="connsiteX17" fmla="*/ 1045369 w 1358816"/>
                <a:gd name="connsiteY17" fmla="*/ 725178 h 1584213"/>
                <a:gd name="connsiteX18" fmla="*/ 1152525 w 1358816"/>
                <a:gd name="connsiteY18" fmla="*/ 963303 h 1584213"/>
                <a:gd name="connsiteX19" fmla="*/ 1347787 w 1358816"/>
                <a:gd name="connsiteY19" fmla="*/ 1213334 h 1584213"/>
                <a:gd name="connsiteX20" fmla="*/ 1333500 w 1358816"/>
                <a:gd name="connsiteY20" fmla="*/ 1325253 h 1584213"/>
                <a:gd name="connsiteX21" fmla="*/ 1326355 w 1358816"/>
                <a:gd name="connsiteY21" fmla="*/ 1360971 h 1584213"/>
                <a:gd name="connsiteX22" fmla="*/ 1252537 w 1358816"/>
                <a:gd name="connsiteY22" fmla="*/ 1341922 h 1584213"/>
                <a:gd name="connsiteX23" fmla="*/ 1169194 w 1358816"/>
                <a:gd name="connsiteY23" fmla="*/ 1272866 h 1584213"/>
                <a:gd name="connsiteX24" fmla="*/ 1085849 w 1358816"/>
                <a:gd name="connsiteY24" fmla="*/ 1194284 h 1584213"/>
                <a:gd name="connsiteX25" fmla="*/ 1026319 w 1358816"/>
                <a:gd name="connsiteY25" fmla="*/ 1151422 h 1584213"/>
                <a:gd name="connsiteX26" fmla="*/ 1031081 w 1358816"/>
                <a:gd name="connsiteY26" fmla="*/ 1344303 h 1584213"/>
                <a:gd name="connsiteX27" fmla="*/ 1033462 w 1358816"/>
                <a:gd name="connsiteY27" fmla="*/ 1513372 h 1584213"/>
                <a:gd name="connsiteX28" fmla="*/ 973931 w 1358816"/>
                <a:gd name="connsiteY28" fmla="*/ 1565759 h 1584213"/>
                <a:gd name="connsiteX29" fmla="*/ 750094 w 1358816"/>
                <a:gd name="connsiteY29" fmla="*/ 1413359 h 1584213"/>
                <a:gd name="connsiteX30" fmla="*/ 514350 w 1358816"/>
                <a:gd name="connsiteY30" fmla="*/ 1230004 h 1584213"/>
                <a:gd name="connsiteX31" fmla="*/ 319086 w 1358816"/>
                <a:gd name="connsiteY31" fmla="*/ 1015691 h 1584213"/>
                <a:gd name="connsiteX32" fmla="*/ 202406 w 1358816"/>
                <a:gd name="connsiteY32" fmla="*/ 868053 h 1584213"/>
                <a:gd name="connsiteX33" fmla="*/ 64293 w 1358816"/>
                <a:gd name="connsiteY33" fmla="*/ 710891 h 1584213"/>
                <a:gd name="connsiteX34" fmla="*/ 0 w 1358816"/>
                <a:gd name="connsiteY34" fmla="*/ 618022 h 1584213"/>
                <a:gd name="connsiteX0" fmla="*/ 0 w 1405366"/>
                <a:gd name="connsiteY0" fmla="*/ 618022 h 1584213"/>
                <a:gd name="connsiteX1" fmla="*/ 0 w 1405366"/>
                <a:gd name="connsiteY1" fmla="*/ 618022 h 1584213"/>
                <a:gd name="connsiteX2" fmla="*/ 59531 w 1405366"/>
                <a:gd name="connsiteY2" fmla="*/ 389422 h 1584213"/>
                <a:gd name="connsiteX3" fmla="*/ 109537 w 1405366"/>
                <a:gd name="connsiteY3" fmla="*/ 156059 h 1584213"/>
                <a:gd name="connsiteX4" fmla="*/ 152400 w 1405366"/>
                <a:gd name="connsiteY4" fmla="*/ 44141 h 1584213"/>
                <a:gd name="connsiteX5" fmla="*/ 280987 w 1405366"/>
                <a:gd name="connsiteY5" fmla="*/ 460859 h 1584213"/>
                <a:gd name="connsiteX6" fmla="*/ 335756 w 1405366"/>
                <a:gd name="connsiteY6" fmla="*/ 556109 h 1584213"/>
                <a:gd name="connsiteX7" fmla="*/ 445294 w 1405366"/>
                <a:gd name="connsiteY7" fmla="*/ 715654 h 1584213"/>
                <a:gd name="connsiteX8" fmla="*/ 528637 w 1405366"/>
                <a:gd name="connsiteY8" fmla="*/ 608497 h 1584213"/>
                <a:gd name="connsiteX9" fmla="*/ 621506 w 1405366"/>
                <a:gd name="connsiteY9" fmla="*/ 546584 h 1584213"/>
                <a:gd name="connsiteX10" fmla="*/ 659606 w 1405366"/>
                <a:gd name="connsiteY10" fmla="*/ 408472 h 1584213"/>
                <a:gd name="connsiteX11" fmla="*/ 697706 w 1405366"/>
                <a:gd name="connsiteY11" fmla="*/ 275122 h 1584213"/>
                <a:gd name="connsiteX12" fmla="*/ 728662 w 1405366"/>
                <a:gd name="connsiteY12" fmla="*/ 139391 h 1584213"/>
                <a:gd name="connsiteX13" fmla="*/ 807243 w 1405366"/>
                <a:gd name="connsiteY13" fmla="*/ 44141 h 1584213"/>
                <a:gd name="connsiteX14" fmla="*/ 859631 w 1405366"/>
                <a:gd name="connsiteY14" fmla="*/ 8422 h 1584213"/>
                <a:gd name="connsiteX15" fmla="*/ 940594 w 1405366"/>
                <a:gd name="connsiteY15" fmla="*/ 198922 h 1584213"/>
                <a:gd name="connsiteX16" fmla="*/ 973931 w 1405366"/>
                <a:gd name="connsiteY16" fmla="*/ 403709 h 1584213"/>
                <a:gd name="connsiteX17" fmla="*/ 1045369 w 1405366"/>
                <a:gd name="connsiteY17" fmla="*/ 725178 h 1584213"/>
                <a:gd name="connsiteX18" fmla="*/ 1152525 w 1405366"/>
                <a:gd name="connsiteY18" fmla="*/ 963303 h 1584213"/>
                <a:gd name="connsiteX19" fmla="*/ 1347787 w 1405366"/>
                <a:gd name="connsiteY19" fmla="*/ 1213334 h 1584213"/>
                <a:gd name="connsiteX20" fmla="*/ 1404937 w 1405366"/>
                <a:gd name="connsiteY20" fmla="*/ 1332396 h 1584213"/>
                <a:gd name="connsiteX21" fmla="*/ 1326355 w 1405366"/>
                <a:gd name="connsiteY21" fmla="*/ 1360971 h 1584213"/>
                <a:gd name="connsiteX22" fmla="*/ 1252537 w 1405366"/>
                <a:gd name="connsiteY22" fmla="*/ 1341922 h 1584213"/>
                <a:gd name="connsiteX23" fmla="*/ 1169194 w 1405366"/>
                <a:gd name="connsiteY23" fmla="*/ 1272866 h 1584213"/>
                <a:gd name="connsiteX24" fmla="*/ 1085849 w 1405366"/>
                <a:gd name="connsiteY24" fmla="*/ 1194284 h 1584213"/>
                <a:gd name="connsiteX25" fmla="*/ 1026319 w 1405366"/>
                <a:gd name="connsiteY25" fmla="*/ 1151422 h 1584213"/>
                <a:gd name="connsiteX26" fmla="*/ 1031081 w 1405366"/>
                <a:gd name="connsiteY26" fmla="*/ 1344303 h 1584213"/>
                <a:gd name="connsiteX27" fmla="*/ 1033462 w 1405366"/>
                <a:gd name="connsiteY27" fmla="*/ 1513372 h 1584213"/>
                <a:gd name="connsiteX28" fmla="*/ 973931 w 1405366"/>
                <a:gd name="connsiteY28" fmla="*/ 1565759 h 1584213"/>
                <a:gd name="connsiteX29" fmla="*/ 750094 w 1405366"/>
                <a:gd name="connsiteY29" fmla="*/ 1413359 h 1584213"/>
                <a:gd name="connsiteX30" fmla="*/ 514350 w 1405366"/>
                <a:gd name="connsiteY30" fmla="*/ 1230004 h 1584213"/>
                <a:gd name="connsiteX31" fmla="*/ 319086 w 1405366"/>
                <a:gd name="connsiteY31" fmla="*/ 1015691 h 1584213"/>
                <a:gd name="connsiteX32" fmla="*/ 202406 w 1405366"/>
                <a:gd name="connsiteY32" fmla="*/ 868053 h 1584213"/>
                <a:gd name="connsiteX33" fmla="*/ 64293 w 1405366"/>
                <a:gd name="connsiteY33" fmla="*/ 710891 h 1584213"/>
                <a:gd name="connsiteX34" fmla="*/ 0 w 1405366"/>
                <a:gd name="connsiteY34" fmla="*/ 618022 h 1584213"/>
                <a:gd name="connsiteX0" fmla="*/ 0 w 1405491"/>
                <a:gd name="connsiteY0" fmla="*/ 618022 h 1584213"/>
                <a:gd name="connsiteX1" fmla="*/ 0 w 1405491"/>
                <a:gd name="connsiteY1" fmla="*/ 618022 h 1584213"/>
                <a:gd name="connsiteX2" fmla="*/ 59531 w 1405491"/>
                <a:gd name="connsiteY2" fmla="*/ 389422 h 1584213"/>
                <a:gd name="connsiteX3" fmla="*/ 109537 w 1405491"/>
                <a:gd name="connsiteY3" fmla="*/ 156059 h 1584213"/>
                <a:gd name="connsiteX4" fmla="*/ 152400 w 1405491"/>
                <a:gd name="connsiteY4" fmla="*/ 44141 h 1584213"/>
                <a:gd name="connsiteX5" fmla="*/ 280987 w 1405491"/>
                <a:gd name="connsiteY5" fmla="*/ 460859 h 1584213"/>
                <a:gd name="connsiteX6" fmla="*/ 335756 w 1405491"/>
                <a:gd name="connsiteY6" fmla="*/ 556109 h 1584213"/>
                <a:gd name="connsiteX7" fmla="*/ 445294 w 1405491"/>
                <a:gd name="connsiteY7" fmla="*/ 715654 h 1584213"/>
                <a:gd name="connsiteX8" fmla="*/ 528637 w 1405491"/>
                <a:gd name="connsiteY8" fmla="*/ 608497 h 1584213"/>
                <a:gd name="connsiteX9" fmla="*/ 621506 w 1405491"/>
                <a:gd name="connsiteY9" fmla="*/ 546584 h 1584213"/>
                <a:gd name="connsiteX10" fmla="*/ 659606 w 1405491"/>
                <a:gd name="connsiteY10" fmla="*/ 408472 h 1584213"/>
                <a:gd name="connsiteX11" fmla="*/ 697706 w 1405491"/>
                <a:gd name="connsiteY11" fmla="*/ 275122 h 1584213"/>
                <a:gd name="connsiteX12" fmla="*/ 728662 w 1405491"/>
                <a:gd name="connsiteY12" fmla="*/ 139391 h 1584213"/>
                <a:gd name="connsiteX13" fmla="*/ 807243 w 1405491"/>
                <a:gd name="connsiteY13" fmla="*/ 44141 h 1584213"/>
                <a:gd name="connsiteX14" fmla="*/ 859631 w 1405491"/>
                <a:gd name="connsiteY14" fmla="*/ 8422 h 1584213"/>
                <a:gd name="connsiteX15" fmla="*/ 940594 w 1405491"/>
                <a:gd name="connsiteY15" fmla="*/ 198922 h 1584213"/>
                <a:gd name="connsiteX16" fmla="*/ 973931 w 1405491"/>
                <a:gd name="connsiteY16" fmla="*/ 403709 h 1584213"/>
                <a:gd name="connsiteX17" fmla="*/ 1045369 w 1405491"/>
                <a:gd name="connsiteY17" fmla="*/ 725178 h 1584213"/>
                <a:gd name="connsiteX18" fmla="*/ 1152525 w 1405491"/>
                <a:gd name="connsiteY18" fmla="*/ 963303 h 1584213"/>
                <a:gd name="connsiteX19" fmla="*/ 1347787 w 1405491"/>
                <a:gd name="connsiteY19" fmla="*/ 1213334 h 1584213"/>
                <a:gd name="connsiteX20" fmla="*/ 1404937 w 1405491"/>
                <a:gd name="connsiteY20" fmla="*/ 1332396 h 1584213"/>
                <a:gd name="connsiteX21" fmla="*/ 1369218 w 1405491"/>
                <a:gd name="connsiteY21" fmla="*/ 1349065 h 1584213"/>
                <a:gd name="connsiteX22" fmla="*/ 1252537 w 1405491"/>
                <a:gd name="connsiteY22" fmla="*/ 1341922 h 1584213"/>
                <a:gd name="connsiteX23" fmla="*/ 1169194 w 1405491"/>
                <a:gd name="connsiteY23" fmla="*/ 1272866 h 1584213"/>
                <a:gd name="connsiteX24" fmla="*/ 1085849 w 1405491"/>
                <a:gd name="connsiteY24" fmla="*/ 1194284 h 1584213"/>
                <a:gd name="connsiteX25" fmla="*/ 1026319 w 1405491"/>
                <a:gd name="connsiteY25" fmla="*/ 1151422 h 1584213"/>
                <a:gd name="connsiteX26" fmla="*/ 1031081 w 1405491"/>
                <a:gd name="connsiteY26" fmla="*/ 1344303 h 1584213"/>
                <a:gd name="connsiteX27" fmla="*/ 1033462 w 1405491"/>
                <a:gd name="connsiteY27" fmla="*/ 1513372 h 1584213"/>
                <a:gd name="connsiteX28" fmla="*/ 973931 w 1405491"/>
                <a:gd name="connsiteY28" fmla="*/ 1565759 h 1584213"/>
                <a:gd name="connsiteX29" fmla="*/ 750094 w 1405491"/>
                <a:gd name="connsiteY29" fmla="*/ 1413359 h 1584213"/>
                <a:gd name="connsiteX30" fmla="*/ 514350 w 1405491"/>
                <a:gd name="connsiteY30" fmla="*/ 1230004 h 1584213"/>
                <a:gd name="connsiteX31" fmla="*/ 319086 w 1405491"/>
                <a:gd name="connsiteY31" fmla="*/ 1015691 h 1584213"/>
                <a:gd name="connsiteX32" fmla="*/ 202406 w 1405491"/>
                <a:gd name="connsiteY32" fmla="*/ 868053 h 1584213"/>
                <a:gd name="connsiteX33" fmla="*/ 64293 w 1405491"/>
                <a:gd name="connsiteY33" fmla="*/ 710891 h 1584213"/>
                <a:gd name="connsiteX34" fmla="*/ 0 w 1405491"/>
                <a:gd name="connsiteY34" fmla="*/ 618022 h 1584213"/>
                <a:gd name="connsiteX0" fmla="*/ 0 w 1405491"/>
                <a:gd name="connsiteY0" fmla="*/ 618022 h 1584213"/>
                <a:gd name="connsiteX1" fmla="*/ 0 w 1405491"/>
                <a:gd name="connsiteY1" fmla="*/ 618022 h 1584213"/>
                <a:gd name="connsiteX2" fmla="*/ 59531 w 1405491"/>
                <a:gd name="connsiteY2" fmla="*/ 389422 h 1584213"/>
                <a:gd name="connsiteX3" fmla="*/ 109537 w 1405491"/>
                <a:gd name="connsiteY3" fmla="*/ 156059 h 1584213"/>
                <a:gd name="connsiteX4" fmla="*/ 152400 w 1405491"/>
                <a:gd name="connsiteY4" fmla="*/ 44141 h 1584213"/>
                <a:gd name="connsiteX5" fmla="*/ 280987 w 1405491"/>
                <a:gd name="connsiteY5" fmla="*/ 460859 h 1584213"/>
                <a:gd name="connsiteX6" fmla="*/ 335756 w 1405491"/>
                <a:gd name="connsiteY6" fmla="*/ 556109 h 1584213"/>
                <a:gd name="connsiteX7" fmla="*/ 445294 w 1405491"/>
                <a:gd name="connsiteY7" fmla="*/ 715654 h 1584213"/>
                <a:gd name="connsiteX8" fmla="*/ 528637 w 1405491"/>
                <a:gd name="connsiteY8" fmla="*/ 608497 h 1584213"/>
                <a:gd name="connsiteX9" fmla="*/ 621506 w 1405491"/>
                <a:gd name="connsiteY9" fmla="*/ 546584 h 1584213"/>
                <a:gd name="connsiteX10" fmla="*/ 659606 w 1405491"/>
                <a:gd name="connsiteY10" fmla="*/ 408472 h 1584213"/>
                <a:gd name="connsiteX11" fmla="*/ 697706 w 1405491"/>
                <a:gd name="connsiteY11" fmla="*/ 275122 h 1584213"/>
                <a:gd name="connsiteX12" fmla="*/ 728662 w 1405491"/>
                <a:gd name="connsiteY12" fmla="*/ 139391 h 1584213"/>
                <a:gd name="connsiteX13" fmla="*/ 807243 w 1405491"/>
                <a:gd name="connsiteY13" fmla="*/ 44141 h 1584213"/>
                <a:gd name="connsiteX14" fmla="*/ 859631 w 1405491"/>
                <a:gd name="connsiteY14" fmla="*/ 8422 h 1584213"/>
                <a:gd name="connsiteX15" fmla="*/ 940594 w 1405491"/>
                <a:gd name="connsiteY15" fmla="*/ 198922 h 1584213"/>
                <a:gd name="connsiteX16" fmla="*/ 973931 w 1405491"/>
                <a:gd name="connsiteY16" fmla="*/ 403709 h 1584213"/>
                <a:gd name="connsiteX17" fmla="*/ 1045369 w 1405491"/>
                <a:gd name="connsiteY17" fmla="*/ 725178 h 1584213"/>
                <a:gd name="connsiteX18" fmla="*/ 1152525 w 1405491"/>
                <a:gd name="connsiteY18" fmla="*/ 963303 h 1584213"/>
                <a:gd name="connsiteX19" fmla="*/ 1347787 w 1405491"/>
                <a:gd name="connsiteY19" fmla="*/ 1213334 h 1584213"/>
                <a:gd name="connsiteX20" fmla="*/ 1404937 w 1405491"/>
                <a:gd name="connsiteY20" fmla="*/ 1332396 h 1584213"/>
                <a:gd name="connsiteX21" fmla="*/ 1369218 w 1405491"/>
                <a:gd name="connsiteY21" fmla="*/ 1349065 h 1584213"/>
                <a:gd name="connsiteX22" fmla="*/ 1252537 w 1405491"/>
                <a:gd name="connsiteY22" fmla="*/ 1341922 h 1584213"/>
                <a:gd name="connsiteX23" fmla="*/ 1169194 w 1405491"/>
                <a:gd name="connsiteY23" fmla="*/ 1272866 h 1584213"/>
                <a:gd name="connsiteX24" fmla="*/ 1085849 w 1405491"/>
                <a:gd name="connsiteY24" fmla="*/ 1194284 h 1584213"/>
                <a:gd name="connsiteX25" fmla="*/ 1054894 w 1405491"/>
                <a:gd name="connsiteY25" fmla="*/ 1172853 h 1584213"/>
                <a:gd name="connsiteX26" fmla="*/ 1031081 w 1405491"/>
                <a:gd name="connsiteY26" fmla="*/ 1344303 h 1584213"/>
                <a:gd name="connsiteX27" fmla="*/ 1033462 w 1405491"/>
                <a:gd name="connsiteY27" fmla="*/ 1513372 h 1584213"/>
                <a:gd name="connsiteX28" fmla="*/ 973931 w 1405491"/>
                <a:gd name="connsiteY28" fmla="*/ 1565759 h 1584213"/>
                <a:gd name="connsiteX29" fmla="*/ 750094 w 1405491"/>
                <a:gd name="connsiteY29" fmla="*/ 1413359 h 1584213"/>
                <a:gd name="connsiteX30" fmla="*/ 514350 w 1405491"/>
                <a:gd name="connsiteY30" fmla="*/ 1230004 h 1584213"/>
                <a:gd name="connsiteX31" fmla="*/ 319086 w 1405491"/>
                <a:gd name="connsiteY31" fmla="*/ 1015691 h 1584213"/>
                <a:gd name="connsiteX32" fmla="*/ 202406 w 1405491"/>
                <a:gd name="connsiteY32" fmla="*/ 868053 h 1584213"/>
                <a:gd name="connsiteX33" fmla="*/ 64293 w 1405491"/>
                <a:gd name="connsiteY33" fmla="*/ 710891 h 1584213"/>
                <a:gd name="connsiteX34" fmla="*/ 0 w 1405491"/>
                <a:gd name="connsiteY34" fmla="*/ 618022 h 1584213"/>
                <a:gd name="connsiteX0" fmla="*/ 0 w 1405491"/>
                <a:gd name="connsiteY0" fmla="*/ 618022 h 1584513"/>
                <a:gd name="connsiteX1" fmla="*/ 0 w 1405491"/>
                <a:gd name="connsiteY1" fmla="*/ 618022 h 1584513"/>
                <a:gd name="connsiteX2" fmla="*/ 59531 w 1405491"/>
                <a:gd name="connsiteY2" fmla="*/ 389422 h 1584513"/>
                <a:gd name="connsiteX3" fmla="*/ 109537 w 1405491"/>
                <a:gd name="connsiteY3" fmla="*/ 156059 h 1584513"/>
                <a:gd name="connsiteX4" fmla="*/ 152400 w 1405491"/>
                <a:gd name="connsiteY4" fmla="*/ 44141 h 1584513"/>
                <a:gd name="connsiteX5" fmla="*/ 280987 w 1405491"/>
                <a:gd name="connsiteY5" fmla="*/ 460859 h 1584513"/>
                <a:gd name="connsiteX6" fmla="*/ 335756 w 1405491"/>
                <a:gd name="connsiteY6" fmla="*/ 556109 h 1584513"/>
                <a:gd name="connsiteX7" fmla="*/ 445294 w 1405491"/>
                <a:gd name="connsiteY7" fmla="*/ 715654 h 1584513"/>
                <a:gd name="connsiteX8" fmla="*/ 528637 w 1405491"/>
                <a:gd name="connsiteY8" fmla="*/ 608497 h 1584513"/>
                <a:gd name="connsiteX9" fmla="*/ 621506 w 1405491"/>
                <a:gd name="connsiteY9" fmla="*/ 546584 h 1584513"/>
                <a:gd name="connsiteX10" fmla="*/ 659606 w 1405491"/>
                <a:gd name="connsiteY10" fmla="*/ 408472 h 1584513"/>
                <a:gd name="connsiteX11" fmla="*/ 697706 w 1405491"/>
                <a:gd name="connsiteY11" fmla="*/ 275122 h 1584513"/>
                <a:gd name="connsiteX12" fmla="*/ 728662 w 1405491"/>
                <a:gd name="connsiteY12" fmla="*/ 139391 h 1584513"/>
                <a:gd name="connsiteX13" fmla="*/ 807243 w 1405491"/>
                <a:gd name="connsiteY13" fmla="*/ 44141 h 1584513"/>
                <a:gd name="connsiteX14" fmla="*/ 859631 w 1405491"/>
                <a:gd name="connsiteY14" fmla="*/ 8422 h 1584513"/>
                <a:gd name="connsiteX15" fmla="*/ 940594 w 1405491"/>
                <a:gd name="connsiteY15" fmla="*/ 198922 h 1584513"/>
                <a:gd name="connsiteX16" fmla="*/ 973931 w 1405491"/>
                <a:gd name="connsiteY16" fmla="*/ 403709 h 1584513"/>
                <a:gd name="connsiteX17" fmla="*/ 1045369 w 1405491"/>
                <a:gd name="connsiteY17" fmla="*/ 725178 h 1584513"/>
                <a:gd name="connsiteX18" fmla="*/ 1152525 w 1405491"/>
                <a:gd name="connsiteY18" fmla="*/ 963303 h 1584513"/>
                <a:gd name="connsiteX19" fmla="*/ 1347787 w 1405491"/>
                <a:gd name="connsiteY19" fmla="*/ 1213334 h 1584513"/>
                <a:gd name="connsiteX20" fmla="*/ 1404937 w 1405491"/>
                <a:gd name="connsiteY20" fmla="*/ 1332396 h 1584513"/>
                <a:gd name="connsiteX21" fmla="*/ 1369218 w 1405491"/>
                <a:gd name="connsiteY21" fmla="*/ 1349065 h 1584513"/>
                <a:gd name="connsiteX22" fmla="*/ 1252537 w 1405491"/>
                <a:gd name="connsiteY22" fmla="*/ 1341922 h 1584513"/>
                <a:gd name="connsiteX23" fmla="*/ 1169194 w 1405491"/>
                <a:gd name="connsiteY23" fmla="*/ 1272866 h 1584513"/>
                <a:gd name="connsiteX24" fmla="*/ 1085849 w 1405491"/>
                <a:gd name="connsiteY24" fmla="*/ 1194284 h 1584513"/>
                <a:gd name="connsiteX25" fmla="*/ 1054894 w 1405491"/>
                <a:gd name="connsiteY25" fmla="*/ 1172853 h 1584513"/>
                <a:gd name="connsiteX26" fmla="*/ 1076325 w 1405491"/>
                <a:gd name="connsiteY26" fmla="*/ 1332396 h 1584513"/>
                <a:gd name="connsiteX27" fmla="*/ 1033462 w 1405491"/>
                <a:gd name="connsiteY27" fmla="*/ 1513372 h 1584513"/>
                <a:gd name="connsiteX28" fmla="*/ 973931 w 1405491"/>
                <a:gd name="connsiteY28" fmla="*/ 1565759 h 1584513"/>
                <a:gd name="connsiteX29" fmla="*/ 750094 w 1405491"/>
                <a:gd name="connsiteY29" fmla="*/ 1413359 h 1584513"/>
                <a:gd name="connsiteX30" fmla="*/ 514350 w 1405491"/>
                <a:gd name="connsiteY30" fmla="*/ 1230004 h 1584513"/>
                <a:gd name="connsiteX31" fmla="*/ 319086 w 1405491"/>
                <a:gd name="connsiteY31" fmla="*/ 1015691 h 1584513"/>
                <a:gd name="connsiteX32" fmla="*/ 202406 w 1405491"/>
                <a:gd name="connsiteY32" fmla="*/ 868053 h 1584513"/>
                <a:gd name="connsiteX33" fmla="*/ 64293 w 1405491"/>
                <a:gd name="connsiteY33" fmla="*/ 710891 h 1584513"/>
                <a:gd name="connsiteX34" fmla="*/ 0 w 1405491"/>
                <a:gd name="connsiteY34" fmla="*/ 618022 h 1584513"/>
                <a:gd name="connsiteX0" fmla="*/ 0 w 1405491"/>
                <a:gd name="connsiteY0" fmla="*/ 618022 h 1581285"/>
                <a:gd name="connsiteX1" fmla="*/ 0 w 1405491"/>
                <a:gd name="connsiteY1" fmla="*/ 618022 h 1581285"/>
                <a:gd name="connsiteX2" fmla="*/ 59531 w 1405491"/>
                <a:gd name="connsiteY2" fmla="*/ 389422 h 1581285"/>
                <a:gd name="connsiteX3" fmla="*/ 109537 w 1405491"/>
                <a:gd name="connsiteY3" fmla="*/ 156059 h 1581285"/>
                <a:gd name="connsiteX4" fmla="*/ 152400 w 1405491"/>
                <a:gd name="connsiteY4" fmla="*/ 44141 h 1581285"/>
                <a:gd name="connsiteX5" fmla="*/ 280987 w 1405491"/>
                <a:gd name="connsiteY5" fmla="*/ 460859 h 1581285"/>
                <a:gd name="connsiteX6" fmla="*/ 335756 w 1405491"/>
                <a:gd name="connsiteY6" fmla="*/ 556109 h 1581285"/>
                <a:gd name="connsiteX7" fmla="*/ 445294 w 1405491"/>
                <a:gd name="connsiteY7" fmla="*/ 715654 h 1581285"/>
                <a:gd name="connsiteX8" fmla="*/ 528637 w 1405491"/>
                <a:gd name="connsiteY8" fmla="*/ 608497 h 1581285"/>
                <a:gd name="connsiteX9" fmla="*/ 621506 w 1405491"/>
                <a:gd name="connsiteY9" fmla="*/ 546584 h 1581285"/>
                <a:gd name="connsiteX10" fmla="*/ 659606 w 1405491"/>
                <a:gd name="connsiteY10" fmla="*/ 408472 h 1581285"/>
                <a:gd name="connsiteX11" fmla="*/ 697706 w 1405491"/>
                <a:gd name="connsiteY11" fmla="*/ 275122 h 1581285"/>
                <a:gd name="connsiteX12" fmla="*/ 728662 w 1405491"/>
                <a:gd name="connsiteY12" fmla="*/ 139391 h 1581285"/>
                <a:gd name="connsiteX13" fmla="*/ 807243 w 1405491"/>
                <a:gd name="connsiteY13" fmla="*/ 44141 h 1581285"/>
                <a:gd name="connsiteX14" fmla="*/ 859631 w 1405491"/>
                <a:gd name="connsiteY14" fmla="*/ 8422 h 1581285"/>
                <a:gd name="connsiteX15" fmla="*/ 940594 w 1405491"/>
                <a:gd name="connsiteY15" fmla="*/ 198922 h 1581285"/>
                <a:gd name="connsiteX16" fmla="*/ 973931 w 1405491"/>
                <a:gd name="connsiteY16" fmla="*/ 403709 h 1581285"/>
                <a:gd name="connsiteX17" fmla="*/ 1045369 w 1405491"/>
                <a:gd name="connsiteY17" fmla="*/ 725178 h 1581285"/>
                <a:gd name="connsiteX18" fmla="*/ 1152525 w 1405491"/>
                <a:gd name="connsiteY18" fmla="*/ 963303 h 1581285"/>
                <a:gd name="connsiteX19" fmla="*/ 1347787 w 1405491"/>
                <a:gd name="connsiteY19" fmla="*/ 1213334 h 1581285"/>
                <a:gd name="connsiteX20" fmla="*/ 1404937 w 1405491"/>
                <a:gd name="connsiteY20" fmla="*/ 1332396 h 1581285"/>
                <a:gd name="connsiteX21" fmla="*/ 1369218 w 1405491"/>
                <a:gd name="connsiteY21" fmla="*/ 1349065 h 1581285"/>
                <a:gd name="connsiteX22" fmla="*/ 1252537 w 1405491"/>
                <a:gd name="connsiteY22" fmla="*/ 1341922 h 1581285"/>
                <a:gd name="connsiteX23" fmla="*/ 1169194 w 1405491"/>
                <a:gd name="connsiteY23" fmla="*/ 1272866 h 1581285"/>
                <a:gd name="connsiteX24" fmla="*/ 1085849 w 1405491"/>
                <a:gd name="connsiteY24" fmla="*/ 1194284 h 1581285"/>
                <a:gd name="connsiteX25" fmla="*/ 1054894 w 1405491"/>
                <a:gd name="connsiteY25" fmla="*/ 1172853 h 1581285"/>
                <a:gd name="connsiteX26" fmla="*/ 1076325 w 1405491"/>
                <a:gd name="connsiteY26" fmla="*/ 1332396 h 1581285"/>
                <a:gd name="connsiteX27" fmla="*/ 1083469 w 1405491"/>
                <a:gd name="connsiteY27" fmla="*/ 1480033 h 1581285"/>
                <a:gd name="connsiteX28" fmla="*/ 1033462 w 1405491"/>
                <a:gd name="connsiteY28" fmla="*/ 1513372 h 1581285"/>
                <a:gd name="connsiteX29" fmla="*/ 973931 w 1405491"/>
                <a:gd name="connsiteY29" fmla="*/ 1565759 h 1581285"/>
                <a:gd name="connsiteX30" fmla="*/ 750094 w 1405491"/>
                <a:gd name="connsiteY30" fmla="*/ 1413359 h 1581285"/>
                <a:gd name="connsiteX31" fmla="*/ 514350 w 1405491"/>
                <a:gd name="connsiteY31" fmla="*/ 1230004 h 1581285"/>
                <a:gd name="connsiteX32" fmla="*/ 319086 w 1405491"/>
                <a:gd name="connsiteY32" fmla="*/ 1015691 h 1581285"/>
                <a:gd name="connsiteX33" fmla="*/ 202406 w 1405491"/>
                <a:gd name="connsiteY33" fmla="*/ 868053 h 1581285"/>
                <a:gd name="connsiteX34" fmla="*/ 64293 w 1405491"/>
                <a:gd name="connsiteY34" fmla="*/ 710891 h 1581285"/>
                <a:gd name="connsiteX35" fmla="*/ 0 w 1405491"/>
                <a:gd name="connsiteY35" fmla="*/ 618022 h 1581285"/>
                <a:gd name="connsiteX0" fmla="*/ 0 w 1405491"/>
                <a:gd name="connsiteY0" fmla="*/ 618022 h 1572124"/>
                <a:gd name="connsiteX1" fmla="*/ 0 w 1405491"/>
                <a:gd name="connsiteY1" fmla="*/ 618022 h 1572124"/>
                <a:gd name="connsiteX2" fmla="*/ 59531 w 1405491"/>
                <a:gd name="connsiteY2" fmla="*/ 389422 h 1572124"/>
                <a:gd name="connsiteX3" fmla="*/ 109537 w 1405491"/>
                <a:gd name="connsiteY3" fmla="*/ 156059 h 1572124"/>
                <a:gd name="connsiteX4" fmla="*/ 152400 w 1405491"/>
                <a:gd name="connsiteY4" fmla="*/ 44141 h 1572124"/>
                <a:gd name="connsiteX5" fmla="*/ 280987 w 1405491"/>
                <a:gd name="connsiteY5" fmla="*/ 460859 h 1572124"/>
                <a:gd name="connsiteX6" fmla="*/ 335756 w 1405491"/>
                <a:gd name="connsiteY6" fmla="*/ 556109 h 1572124"/>
                <a:gd name="connsiteX7" fmla="*/ 445294 w 1405491"/>
                <a:gd name="connsiteY7" fmla="*/ 715654 h 1572124"/>
                <a:gd name="connsiteX8" fmla="*/ 528637 w 1405491"/>
                <a:gd name="connsiteY8" fmla="*/ 608497 h 1572124"/>
                <a:gd name="connsiteX9" fmla="*/ 621506 w 1405491"/>
                <a:gd name="connsiteY9" fmla="*/ 546584 h 1572124"/>
                <a:gd name="connsiteX10" fmla="*/ 659606 w 1405491"/>
                <a:gd name="connsiteY10" fmla="*/ 408472 h 1572124"/>
                <a:gd name="connsiteX11" fmla="*/ 697706 w 1405491"/>
                <a:gd name="connsiteY11" fmla="*/ 275122 h 1572124"/>
                <a:gd name="connsiteX12" fmla="*/ 728662 w 1405491"/>
                <a:gd name="connsiteY12" fmla="*/ 139391 h 1572124"/>
                <a:gd name="connsiteX13" fmla="*/ 807243 w 1405491"/>
                <a:gd name="connsiteY13" fmla="*/ 44141 h 1572124"/>
                <a:gd name="connsiteX14" fmla="*/ 859631 w 1405491"/>
                <a:gd name="connsiteY14" fmla="*/ 8422 h 1572124"/>
                <a:gd name="connsiteX15" fmla="*/ 940594 w 1405491"/>
                <a:gd name="connsiteY15" fmla="*/ 198922 h 1572124"/>
                <a:gd name="connsiteX16" fmla="*/ 973931 w 1405491"/>
                <a:gd name="connsiteY16" fmla="*/ 403709 h 1572124"/>
                <a:gd name="connsiteX17" fmla="*/ 1045369 w 1405491"/>
                <a:gd name="connsiteY17" fmla="*/ 725178 h 1572124"/>
                <a:gd name="connsiteX18" fmla="*/ 1152525 w 1405491"/>
                <a:gd name="connsiteY18" fmla="*/ 963303 h 1572124"/>
                <a:gd name="connsiteX19" fmla="*/ 1347787 w 1405491"/>
                <a:gd name="connsiteY19" fmla="*/ 1213334 h 1572124"/>
                <a:gd name="connsiteX20" fmla="*/ 1404937 w 1405491"/>
                <a:gd name="connsiteY20" fmla="*/ 1332396 h 1572124"/>
                <a:gd name="connsiteX21" fmla="*/ 1369218 w 1405491"/>
                <a:gd name="connsiteY21" fmla="*/ 1349065 h 1572124"/>
                <a:gd name="connsiteX22" fmla="*/ 1252537 w 1405491"/>
                <a:gd name="connsiteY22" fmla="*/ 1341922 h 1572124"/>
                <a:gd name="connsiteX23" fmla="*/ 1169194 w 1405491"/>
                <a:gd name="connsiteY23" fmla="*/ 1272866 h 1572124"/>
                <a:gd name="connsiteX24" fmla="*/ 1085849 w 1405491"/>
                <a:gd name="connsiteY24" fmla="*/ 1194284 h 1572124"/>
                <a:gd name="connsiteX25" fmla="*/ 1054894 w 1405491"/>
                <a:gd name="connsiteY25" fmla="*/ 1172853 h 1572124"/>
                <a:gd name="connsiteX26" fmla="*/ 1076325 w 1405491"/>
                <a:gd name="connsiteY26" fmla="*/ 1332396 h 1572124"/>
                <a:gd name="connsiteX27" fmla="*/ 1083469 w 1405491"/>
                <a:gd name="connsiteY27" fmla="*/ 1480033 h 1572124"/>
                <a:gd name="connsiteX28" fmla="*/ 1062037 w 1405491"/>
                <a:gd name="connsiteY28" fmla="*/ 1537185 h 1572124"/>
                <a:gd name="connsiteX29" fmla="*/ 973931 w 1405491"/>
                <a:gd name="connsiteY29" fmla="*/ 1565759 h 1572124"/>
                <a:gd name="connsiteX30" fmla="*/ 750094 w 1405491"/>
                <a:gd name="connsiteY30" fmla="*/ 1413359 h 1572124"/>
                <a:gd name="connsiteX31" fmla="*/ 514350 w 1405491"/>
                <a:gd name="connsiteY31" fmla="*/ 1230004 h 1572124"/>
                <a:gd name="connsiteX32" fmla="*/ 319086 w 1405491"/>
                <a:gd name="connsiteY32" fmla="*/ 1015691 h 1572124"/>
                <a:gd name="connsiteX33" fmla="*/ 202406 w 1405491"/>
                <a:gd name="connsiteY33" fmla="*/ 868053 h 1572124"/>
                <a:gd name="connsiteX34" fmla="*/ 64293 w 1405491"/>
                <a:gd name="connsiteY34" fmla="*/ 710891 h 1572124"/>
                <a:gd name="connsiteX35" fmla="*/ 0 w 1405491"/>
                <a:gd name="connsiteY35" fmla="*/ 618022 h 1572124"/>
                <a:gd name="connsiteX0" fmla="*/ 0 w 1405491"/>
                <a:gd name="connsiteY0" fmla="*/ 618022 h 1540465"/>
                <a:gd name="connsiteX1" fmla="*/ 0 w 1405491"/>
                <a:gd name="connsiteY1" fmla="*/ 618022 h 1540465"/>
                <a:gd name="connsiteX2" fmla="*/ 59531 w 1405491"/>
                <a:gd name="connsiteY2" fmla="*/ 389422 h 1540465"/>
                <a:gd name="connsiteX3" fmla="*/ 109537 w 1405491"/>
                <a:gd name="connsiteY3" fmla="*/ 156059 h 1540465"/>
                <a:gd name="connsiteX4" fmla="*/ 152400 w 1405491"/>
                <a:gd name="connsiteY4" fmla="*/ 44141 h 1540465"/>
                <a:gd name="connsiteX5" fmla="*/ 280987 w 1405491"/>
                <a:gd name="connsiteY5" fmla="*/ 460859 h 1540465"/>
                <a:gd name="connsiteX6" fmla="*/ 335756 w 1405491"/>
                <a:gd name="connsiteY6" fmla="*/ 556109 h 1540465"/>
                <a:gd name="connsiteX7" fmla="*/ 445294 w 1405491"/>
                <a:gd name="connsiteY7" fmla="*/ 715654 h 1540465"/>
                <a:gd name="connsiteX8" fmla="*/ 528637 w 1405491"/>
                <a:gd name="connsiteY8" fmla="*/ 608497 h 1540465"/>
                <a:gd name="connsiteX9" fmla="*/ 621506 w 1405491"/>
                <a:gd name="connsiteY9" fmla="*/ 546584 h 1540465"/>
                <a:gd name="connsiteX10" fmla="*/ 659606 w 1405491"/>
                <a:gd name="connsiteY10" fmla="*/ 408472 h 1540465"/>
                <a:gd name="connsiteX11" fmla="*/ 697706 w 1405491"/>
                <a:gd name="connsiteY11" fmla="*/ 275122 h 1540465"/>
                <a:gd name="connsiteX12" fmla="*/ 728662 w 1405491"/>
                <a:gd name="connsiteY12" fmla="*/ 139391 h 1540465"/>
                <a:gd name="connsiteX13" fmla="*/ 807243 w 1405491"/>
                <a:gd name="connsiteY13" fmla="*/ 44141 h 1540465"/>
                <a:gd name="connsiteX14" fmla="*/ 859631 w 1405491"/>
                <a:gd name="connsiteY14" fmla="*/ 8422 h 1540465"/>
                <a:gd name="connsiteX15" fmla="*/ 940594 w 1405491"/>
                <a:gd name="connsiteY15" fmla="*/ 198922 h 1540465"/>
                <a:gd name="connsiteX16" fmla="*/ 973931 w 1405491"/>
                <a:gd name="connsiteY16" fmla="*/ 403709 h 1540465"/>
                <a:gd name="connsiteX17" fmla="*/ 1045369 w 1405491"/>
                <a:gd name="connsiteY17" fmla="*/ 725178 h 1540465"/>
                <a:gd name="connsiteX18" fmla="*/ 1152525 w 1405491"/>
                <a:gd name="connsiteY18" fmla="*/ 963303 h 1540465"/>
                <a:gd name="connsiteX19" fmla="*/ 1347787 w 1405491"/>
                <a:gd name="connsiteY19" fmla="*/ 1213334 h 1540465"/>
                <a:gd name="connsiteX20" fmla="*/ 1404937 w 1405491"/>
                <a:gd name="connsiteY20" fmla="*/ 1332396 h 1540465"/>
                <a:gd name="connsiteX21" fmla="*/ 1369218 w 1405491"/>
                <a:gd name="connsiteY21" fmla="*/ 1349065 h 1540465"/>
                <a:gd name="connsiteX22" fmla="*/ 1252537 w 1405491"/>
                <a:gd name="connsiteY22" fmla="*/ 1341922 h 1540465"/>
                <a:gd name="connsiteX23" fmla="*/ 1169194 w 1405491"/>
                <a:gd name="connsiteY23" fmla="*/ 1272866 h 1540465"/>
                <a:gd name="connsiteX24" fmla="*/ 1085849 w 1405491"/>
                <a:gd name="connsiteY24" fmla="*/ 1194284 h 1540465"/>
                <a:gd name="connsiteX25" fmla="*/ 1054894 w 1405491"/>
                <a:gd name="connsiteY25" fmla="*/ 1172853 h 1540465"/>
                <a:gd name="connsiteX26" fmla="*/ 1076325 w 1405491"/>
                <a:gd name="connsiteY26" fmla="*/ 1332396 h 1540465"/>
                <a:gd name="connsiteX27" fmla="*/ 1083469 w 1405491"/>
                <a:gd name="connsiteY27" fmla="*/ 1480033 h 1540465"/>
                <a:gd name="connsiteX28" fmla="*/ 1062037 w 1405491"/>
                <a:gd name="connsiteY28" fmla="*/ 1537185 h 1540465"/>
                <a:gd name="connsiteX29" fmla="*/ 909637 w 1405491"/>
                <a:gd name="connsiteY29" fmla="*/ 1520515 h 1540465"/>
                <a:gd name="connsiteX30" fmla="*/ 750094 w 1405491"/>
                <a:gd name="connsiteY30" fmla="*/ 1413359 h 1540465"/>
                <a:gd name="connsiteX31" fmla="*/ 514350 w 1405491"/>
                <a:gd name="connsiteY31" fmla="*/ 1230004 h 1540465"/>
                <a:gd name="connsiteX32" fmla="*/ 319086 w 1405491"/>
                <a:gd name="connsiteY32" fmla="*/ 1015691 h 1540465"/>
                <a:gd name="connsiteX33" fmla="*/ 202406 w 1405491"/>
                <a:gd name="connsiteY33" fmla="*/ 868053 h 1540465"/>
                <a:gd name="connsiteX34" fmla="*/ 64293 w 1405491"/>
                <a:gd name="connsiteY34" fmla="*/ 710891 h 1540465"/>
                <a:gd name="connsiteX35" fmla="*/ 0 w 1405491"/>
                <a:gd name="connsiteY35" fmla="*/ 618022 h 1540465"/>
                <a:gd name="connsiteX0" fmla="*/ 0 w 1405491"/>
                <a:gd name="connsiteY0" fmla="*/ 618022 h 1529218"/>
                <a:gd name="connsiteX1" fmla="*/ 0 w 1405491"/>
                <a:gd name="connsiteY1" fmla="*/ 618022 h 1529218"/>
                <a:gd name="connsiteX2" fmla="*/ 59531 w 1405491"/>
                <a:gd name="connsiteY2" fmla="*/ 389422 h 1529218"/>
                <a:gd name="connsiteX3" fmla="*/ 109537 w 1405491"/>
                <a:gd name="connsiteY3" fmla="*/ 156059 h 1529218"/>
                <a:gd name="connsiteX4" fmla="*/ 152400 w 1405491"/>
                <a:gd name="connsiteY4" fmla="*/ 44141 h 1529218"/>
                <a:gd name="connsiteX5" fmla="*/ 280987 w 1405491"/>
                <a:gd name="connsiteY5" fmla="*/ 460859 h 1529218"/>
                <a:gd name="connsiteX6" fmla="*/ 335756 w 1405491"/>
                <a:gd name="connsiteY6" fmla="*/ 556109 h 1529218"/>
                <a:gd name="connsiteX7" fmla="*/ 445294 w 1405491"/>
                <a:gd name="connsiteY7" fmla="*/ 715654 h 1529218"/>
                <a:gd name="connsiteX8" fmla="*/ 528637 w 1405491"/>
                <a:gd name="connsiteY8" fmla="*/ 608497 h 1529218"/>
                <a:gd name="connsiteX9" fmla="*/ 621506 w 1405491"/>
                <a:gd name="connsiteY9" fmla="*/ 546584 h 1529218"/>
                <a:gd name="connsiteX10" fmla="*/ 659606 w 1405491"/>
                <a:gd name="connsiteY10" fmla="*/ 408472 h 1529218"/>
                <a:gd name="connsiteX11" fmla="*/ 697706 w 1405491"/>
                <a:gd name="connsiteY11" fmla="*/ 275122 h 1529218"/>
                <a:gd name="connsiteX12" fmla="*/ 728662 w 1405491"/>
                <a:gd name="connsiteY12" fmla="*/ 139391 h 1529218"/>
                <a:gd name="connsiteX13" fmla="*/ 807243 w 1405491"/>
                <a:gd name="connsiteY13" fmla="*/ 44141 h 1529218"/>
                <a:gd name="connsiteX14" fmla="*/ 859631 w 1405491"/>
                <a:gd name="connsiteY14" fmla="*/ 8422 h 1529218"/>
                <a:gd name="connsiteX15" fmla="*/ 940594 w 1405491"/>
                <a:gd name="connsiteY15" fmla="*/ 198922 h 1529218"/>
                <a:gd name="connsiteX16" fmla="*/ 973931 w 1405491"/>
                <a:gd name="connsiteY16" fmla="*/ 403709 h 1529218"/>
                <a:gd name="connsiteX17" fmla="*/ 1045369 w 1405491"/>
                <a:gd name="connsiteY17" fmla="*/ 725178 h 1529218"/>
                <a:gd name="connsiteX18" fmla="*/ 1152525 w 1405491"/>
                <a:gd name="connsiteY18" fmla="*/ 963303 h 1529218"/>
                <a:gd name="connsiteX19" fmla="*/ 1347787 w 1405491"/>
                <a:gd name="connsiteY19" fmla="*/ 1213334 h 1529218"/>
                <a:gd name="connsiteX20" fmla="*/ 1404937 w 1405491"/>
                <a:gd name="connsiteY20" fmla="*/ 1332396 h 1529218"/>
                <a:gd name="connsiteX21" fmla="*/ 1369218 w 1405491"/>
                <a:gd name="connsiteY21" fmla="*/ 1349065 h 1529218"/>
                <a:gd name="connsiteX22" fmla="*/ 1252537 w 1405491"/>
                <a:gd name="connsiteY22" fmla="*/ 1341922 h 1529218"/>
                <a:gd name="connsiteX23" fmla="*/ 1169194 w 1405491"/>
                <a:gd name="connsiteY23" fmla="*/ 1272866 h 1529218"/>
                <a:gd name="connsiteX24" fmla="*/ 1085849 w 1405491"/>
                <a:gd name="connsiteY24" fmla="*/ 1194284 h 1529218"/>
                <a:gd name="connsiteX25" fmla="*/ 1054894 w 1405491"/>
                <a:gd name="connsiteY25" fmla="*/ 1172853 h 1529218"/>
                <a:gd name="connsiteX26" fmla="*/ 1076325 w 1405491"/>
                <a:gd name="connsiteY26" fmla="*/ 1332396 h 1529218"/>
                <a:gd name="connsiteX27" fmla="*/ 1083469 w 1405491"/>
                <a:gd name="connsiteY27" fmla="*/ 1480033 h 1529218"/>
                <a:gd name="connsiteX28" fmla="*/ 1023937 w 1405491"/>
                <a:gd name="connsiteY28" fmla="*/ 1518135 h 1529218"/>
                <a:gd name="connsiteX29" fmla="*/ 909637 w 1405491"/>
                <a:gd name="connsiteY29" fmla="*/ 1520515 h 1529218"/>
                <a:gd name="connsiteX30" fmla="*/ 750094 w 1405491"/>
                <a:gd name="connsiteY30" fmla="*/ 1413359 h 1529218"/>
                <a:gd name="connsiteX31" fmla="*/ 514350 w 1405491"/>
                <a:gd name="connsiteY31" fmla="*/ 1230004 h 1529218"/>
                <a:gd name="connsiteX32" fmla="*/ 319086 w 1405491"/>
                <a:gd name="connsiteY32" fmla="*/ 1015691 h 1529218"/>
                <a:gd name="connsiteX33" fmla="*/ 202406 w 1405491"/>
                <a:gd name="connsiteY33" fmla="*/ 868053 h 1529218"/>
                <a:gd name="connsiteX34" fmla="*/ 64293 w 1405491"/>
                <a:gd name="connsiteY34" fmla="*/ 710891 h 1529218"/>
                <a:gd name="connsiteX35" fmla="*/ 0 w 1405491"/>
                <a:gd name="connsiteY35" fmla="*/ 618022 h 1529218"/>
                <a:gd name="connsiteX0" fmla="*/ 0 w 1405491"/>
                <a:gd name="connsiteY0" fmla="*/ 618022 h 1518135"/>
                <a:gd name="connsiteX1" fmla="*/ 0 w 1405491"/>
                <a:gd name="connsiteY1" fmla="*/ 618022 h 1518135"/>
                <a:gd name="connsiteX2" fmla="*/ 59531 w 1405491"/>
                <a:gd name="connsiteY2" fmla="*/ 389422 h 1518135"/>
                <a:gd name="connsiteX3" fmla="*/ 109537 w 1405491"/>
                <a:gd name="connsiteY3" fmla="*/ 156059 h 1518135"/>
                <a:gd name="connsiteX4" fmla="*/ 152400 w 1405491"/>
                <a:gd name="connsiteY4" fmla="*/ 44141 h 1518135"/>
                <a:gd name="connsiteX5" fmla="*/ 280987 w 1405491"/>
                <a:gd name="connsiteY5" fmla="*/ 460859 h 1518135"/>
                <a:gd name="connsiteX6" fmla="*/ 335756 w 1405491"/>
                <a:gd name="connsiteY6" fmla="*/ 556109 h 1518135"/>
                <a:gd name="connsiteX7" fmla="*/ 445294 w 1405491"/>
                <a:gd name="connsiteY7" fmla="*/ 715654 h 1518135"/>
                <a:gd name="connsiteX8" fmla="*/ 528637 w 1405491"/>
                <a:gd name="connsiteY8" fmla="*/ 608497 h 1518135"/>
                <a:gd name="connsiteX9" fmla="*/ 621506 w 1405491"/>
                <a:gd name="connsiteY9" fmla="*/ 546584 h 1518135"/>
                <a:gd name="connsiteX10" fmla="*/ 659606 w 1405491"/>
                <a:gd name="connsiteY10" fmla="*/ 408472 h 1518135"/>
                <a:gd name="connsiteX11" fmla="*/ 697706 w 1405491"/>
                <a:gd name="connsiteY11" fmla="*/ 275122 h 1518135"/>
                <a:gd name="connsiteX12" fmla="*/ 728662 w 1405491"/>
                <a:gd name="connsiteY12" fmla="*/ 139391 h 1518135"/>
                <a:gd name="connsiteX13" fmla="*/ 807243 w 1405491"/>
                <a:gd name="connsiteY13" fmla="*/ 44141 h 1518135"/>
                <a:gd name="connsiteX14" fmla="*/ 859631 w 1405491"/>
                <a:gd name="connsiteY14" fmla="*/ 8422 h 1518135"/>
                <a:gd name="connsiteX15" fmla="*/ 940594 w 1405491"/>
                <a:gd name="connsiteY15" fmla="*/ 198922 h 1518135"/>
                <a:gd name="connsiteX16" fmla="*/ 973931 w 1405491"/>
                <a:gd name="connsiteY16" fmla="*/ 403709 h 1518135"/>
                <a:gd name="connsiteX17" fmla="*/ 1045369 w 1405491"/>
                <a:gd name="connsiteY17" fmla="*/ 725178 h 1518135"/>
                <a:gd name="connsiteX18" fmla="*/ 1152525 w 1405491"/>
                <a:gd name="connsiteY18" fmla="*/ 963303 h 1518135"/>
                <a:gd name="connsiteX19" fmla="*/ 1347787 w 1405491"/>
                <a:gd name="connsiteY19" fmla="*/ 1213334 h 1518135"/>
                <a:gd name="connsiteX20" fmla="*/ 1404937 w 1405491"/>
                <a:gd name="connsiteY20" fmla="*/ 1332396 h 1518135"/>
                <a:gd name="connsiteX21" fmla="*/ 1369218 w 1405491"/>
                <a:gd name="connsiteY21" fmla="*/ 1349065 h 1518135"/>
                <a:gd name="connsiteX22" fmla="*/ 1252537 w 1405491"/>
                <a:gd name="connsiteY22" fmla="*/ 1341922 h 1518135"/>
                <a:gd name="connsiteX23" fmla="*/ 1169194 w 1405491"/>
                <a:gd name="connsiteY23" fmla="*/ 1272866 h 1518135"/>
                <a:gd name="connsiteX24" fmla="*/ 1085849 w 1405491"/>
                <a:gd name="connsiteY24" fmla="*/ 1194284 h 1518135"/>
                <a:gd name="connsiteX25" fmla="*/ 1054894 w 1405491"/>
                <a:gd name="connsiteY25" fmla="*/ 1172853 h 1518135"/>
                <a:gd name="connsiteX26" fmla="*/ 1076325 w 1405491"/>
                <a:gd name="connsiteY26" fmla="*/ 1332396 h 1518135"/>
                <a:gd name="connsiteX27" fmla="*/ 1083469 w 1405491"/>
                <a:gd name="connsiteY27" fmla="*/ 1480033 h 1518135"/>
                <a:gd name="connsiteX28" fmla="*/ 1023937 w 1405491"/>
                <a:gd name="connsiteY28" fmla="*/ 1518135 h 1518135"/>
                <a:gd name="connsiteX29" fmla="*/ 888206 w 1405491"/>
                <a:gd name="connsiteY29" fmla="*/ 1480033 h 1518135"/>
                <a:gd name="connsiteX30" fmla="*/ 750094 w 1405491"/>
                <a:gd name="connsiteY30" fmla="*/ 1413359 h 1518135"/>
                <a:gd name="connsiteX31" fmla="*/ 514350 w 1405491"/>
                <a:gd name="connsiteY31" fmla="*/ 1230004 h 1518135"/>
                <a:gd name="connsiteX32" fmla="*/ 319086 w 1405491"/>
                <a:gd name="connsiteY32" fmla="*/ 1015691 h 1518135"/>
                <a:gd name="connsiteX33" fmla="*/ 202406 w 1405491"/>
                <a:gd name="connsiteY33" fmla="*/ 868053 h 1518135"/>
                <a:gd name="connsiteX34" fmla="*/ 64293 w 1405491"/>
                <a:gd name="connsiteY34" fmla="*/ 710891 h 1518135"/>
                <a:gd name="connsiteX35" fmla="*/ 0 w 1405491"/>
                <a:gd name="connsiteY35" fmla="*/ 618022 h 1518135"/>
                <a:gd name="connsiteX0" fmla="*/ 0 w 1405491"/>
                <a:gd name="connsiteY0" fmla="*/ 618022 h 1518135"/>
                <a:gd name="connsiteX1" fmla="*/ 0 w 1405491"/>
                <a:gd name="connsiteY1" fmla="*/ 618022 h 1518135"/>
                <a:gd name="connsiteX2" fmla="*/ 59531 w 1405491"/>
                <a:gd name="connsiteY2" fmla="*/ 389422 h 1518135"/>
                <a:gd name="connsiteX3" fmla="*/ 109537 w 1405491"/>
                <a:gd name="connsiteY3" fmla="*/ 156059 h 1518135"/>
                <a:gd name="connsiteX4" fmla="*/ 152400 w 1405491"/>
                <a:gd name="connsiteY4" fmla="*/ 44141 h 1518135"/>
                <a:gd name="connsiteX5" fmla="*/ 280987 w 1405491"/>
                <a:gd name="connsiteY5" fmla="*/ 460859 h 1518135"/>
                <a:gd name="connsiteX6" fmla="*/ 335756 w 1405491"/>
                <a:gd name="connsiteY6" fmla="*/ 556109 h 1518135"/>
                <a:gd name="connsiteX7" fmla="*/ 445294 w 1405491"/>
                <a:gd name="connsiteY7" fmla="*/ 715654 h 1518135"/>
                <a:gd name="connsiteX8" fmla="*/ 528637 w 1405491"/>
                <a:gd name="connsiteY8" fmla="*/ 608497 h 1518135"/>
                <a:gd name="connsiteX9" fmla="*/ 621506 w 1405491"/>
                <a:gd name="connsiteY9" fmla="*/ 546584 h 1518135"/>
                <a:gd name="connsiteX10" fmla="*/ 659606 w 1405491"/>
                <a:gd name="connsiteY10" fmla="*/ 408472 h 1518135"/>
                <a:gd name="connsiteX11" fmla="*/ 697706 w 1405491"/>
                <a:gd name="connsiteY11" fmla="*/ 275122 h 1518135"/>
                <a:gd name="connsiteX12" fmla="*/ 728662 w 1405491"/>
                <a:gd name="connsiteY12" fmla="*/ 139391 h 1518135"/>
                <a:gd name="connsiteX13" fmla="*/ 807243 w 1405491"/>
                <a:gd name="connsiteY13" fmla="*/ 44141 h 1518135"/>
                <a:gd name="connsiteX14" fmla="*/ 859631 w 1405491"/>
                <a:gd name="connsiteY14" fmla="*/ 8422 h 1518135"/>
                <a:gd name="connsiteX15" fmla="*/ 940594 w 1405491"/>
                <a:gd name="connsiteY15" fmla="*/ 198922 h 1518135"/>
                <a:gd name="connsiteX16" fmla="*/ 973931 w 1405491"/>
                <a:gd name="connsiteY16" fmla="*/ 403709 h 1518135"/>
                <a:gd name="connsiteX17" fmla="*/ 1045369 w 1405491"/>
                <a:gd name="connsiteY17" fmla="*/ 725178 h 1518135"/>
                <a:gd name="connsiteX18" fmla="*/ 1152525 w 1405491"/>
                <a:gd name="connsiteY18" fmla="*/ 963303 h 1518135"/>
                <a:gd name="connsiteX19" fmla="*/ 1347787 w 1405491"/>
                <a:gd name="connsiteY19" fmla="*/ 1213334 h 1518135"/>
                <a:gd name="connsiteX20" fmla="*/ 1404937 w 1405491"/>
                <a:gd name="connsiteY20" fmla="*/ 1332396 h 1518135"/>
                <a:gd name="connsiteX21" fmla="*/ 1369218 w 1405491"/>
                <a:gd name="connsiteY21" fmla="*/ 1349065 h 1518135"/>
                <a:gd name="connsiteX22" fmla="*/ 1252537 w 1405491"/>
                <a:gd name="connsiteY22" fmla="*/ 1341922 h 1518135"/>
                <a:gd name="connsiteX23" fmla="*/ 1169194 w 1405491"/>
                <a:gd name="connsiteY23" fmla="*/ 1272866 h 1518135"/>
                <a:gd name="connsiteX24" fmla="*/ 1085849 w 1405491"/>
                <a:gd name="connsiteY24" fmla="*/ 1194284 h 1518135"/>
                <a:gd name="connsiteX25" fmla="*/ 1054894 w 1405491"/>
                <a:gd name="connsiteY25" fmla="*/ 1172853 h 1518135"/>
                <a:gd name="connsiteX26" fmla="*/ 1076325 w 1405491"/>
                <a:gd name="connsiteY26" fmla="*/ 1332396 h 1518135"/>
                <a:gd name="connsiteX27" fmla="*/ 1083469 w 1405491"/>
                <a:gd name="connsiteY27" fmla="*/ 1480033 h 1518135"/>
                <a:gd name="connsiteX28" fmla="*/ 1023937 w 1405491"/>
                <a:gd name="connsiteY28" fmla="*/ 1518135 h 1518135"/>
                <a:gd name="connsiteX29" fmla="*/ 888206 w 1405491"/>
                <a:gd name="connsiteY29" fmla="*/ 1480033 h 1518135"/>
                <a:gd name="connsiteX30" fmla="*/ 716756 w 1405491"/>
                <a:gd name="connsiteY30" fmla="*/ 1394309 h 1518135"/>
                <a:gd name="connsiteX31" fmla="*/ 514350 w 1405491"/>
                <a:gd name="connsiteY31" fmla="*/ 1230004 h 1518135"/>
                <a:gd name="connsiteX32" fmla="*/ 319086 w 1405491"/>
                <a:gd name="connsiteY32" fmla="*/ 1015691 h 1518135"/>
                <a:gd name="connsiteX33" fmla="*/ 202406 w 1405491"/>
                <a:gd name="connsiteY33" fmla="*/ 868053 h 1518135"/>
                <a:gd name="connsiteX34" fmla="*/ 64293 w 1405491"/>
                <a:gd name="connsiteY34" fmla="*/ 710891 h 1518135"/>
                <a:gd name="connsiteX35" fmla="*/ 0 w 1405491"/>
                <a:gd name="connsiteY35" fmla="*/ 618022 h 1518135"/>
                <a:gd name="connsiteX0" fmla="*/ 0 w 1374252"/>
                <a:gd name="connsiteY0" fmla="*/ 618022 h 1518135"/>
                <a:gd name="connsiteX1" fmla="*/ 0 w 1374252"/>
                <a:gd name="connsiteY1" fmla="*/ 618022 h 1518135"/>
                <a:gd name="connsiteX2" fmla="*/ 59531 w 1374252"/>
                <a:gd name="connsiteY2" fmla="*/ 389422 h 1518135"/>
                <a:gd name="connsiteX3" fmla="*/ 109537 w 1374252"/>
                <a:gd name="connsiteY3" fmla="*/ 156059 h 1518135"/>
                <a:gd name="connsiteX4" fmla="*/ 152400 w 1374252"/>
                <a:gd name="connsiteY4" fmla="*/ 44141 h 1518135"/>
                <a:gd name="connsiteX5" fmla="*/ 280987 w 1374252"/>
                <a:gd name="connsiteY5" fmla="*/ 460859 h 1518135"/>
                <a:gd name="connsiteX6" fmla="*/ 335756 w 1374252"/>
                <a:gd name="connsiteY6" fmla="*/ 556109 h 1518135"/>
                <a:gd name="connsiteX7" fmla="*/ 445294 w 1374252"/>
                <a:gd name="connsiteY7" fmla="*/ 715654 h 1518135"/>
                <a:gd name="connsiteX8" fmla="*/ 528637 w 1374252"/>
                <a:gd name="connsiteY8" fmla="*/ 608497 h 1518135"/>
                <a:gd name="connsiteX9" fmla="*/ 621506 w 1374252"/>
                <a:gd name="connsiteY9" fmla="*/ 546584 h 1518135"/>
                <a:gd name="connsiteX10" fmla="*/ 659606 w 1374252"/>
                <a:gd name="connsiteY10" fmla="*/ 408472 h 1518135"/>
                <a:gd name="connsiteX11" fmla="*/ 697706 w 1374252"/>
                <a:gd name="connsiteY11" fmla="*/ 275122 h 1518135"/>
                <a:gd name="connsiteX12" fmla="*/ 728662 w 1374252"/>
                <a:gd name="connsiteY12" fmla="*/ 139391 h 1518135"/>
                <a:gd name="connsiteX13" fmla="*/ 807243 w 1374252"/>
                <a:gd name="connsiteY13" fmla="*/ 44141 h 1518135"/>
                <a:gd name="connsiteX14" fmla="*/ 859631 w 1374252"/>
                <a:gd name="connsiteY14" fmla="*/ 8422 h 1518135"/>
                <a:gd name="connsiteX15" fmla="*/ 940594 w 1374252"/>
                <a:gd name="connsiteY15" fmla="*/ 198922 h 1518135"/>
                <a:gd name="connsiteX16" fmla="*/ 973931 w 1374252"/>
                <a:gd name="connsiteY16" fmla="*/ 403709 h 1518135"/>
                <a:gd name="connsiteX17" fmla="*/ 1045369 w 1374252"/>
                <a:gd name="connsiteY17" fmla="*/ 725178 h 1518135"/>
                <a:gd name="connsiteX18" fmla="*/ 1152525 w 1374252"/>
                <a:gd name="connsiteY18" fmla="*/ 963303 h 1518135"/>
                <a:gd name="connsiteX19" fmla="*/ 1347787 w 1374252"/>
                <a:gd name="connsiteY19" fmla="*/ 1213334 h 1518135"/>
                <a:gd name="connsiteX20" fmla="*/ 1352549 w 1374252"/>
                <a:gd name="connsiteY20" fmla="*/ 1294296 h 1518135"/>
                <a:gd name="connsiteX21" fmla="*/ 1369218 w 1374252"/>
                <a:gd name="connsiteY21" fmla="*/ 1349065 h 1518135"/>
                <a:gd name="connsiteX22" fmla="*/ 1252537 w 1374252"/>
                <a:gd name="connsiteY22" fmla="*/ 1341922 h 1518135"/>
                <a:gd name="connsiteX23" fmla="*/ 1169194 w 1374252"/>
                <a:gd name="connsiteY23" fmla="*/ 1272866 h 1518135"/>
                <a:gd name="connsiteX24" fmla="*/ 1085849 w 1374252"/>
                <a:gd name="connsiteY24" fmla="*/ 1194284 h 1518135"/>
                <a:gd name="connsiteX25" fmla="*/ 1054894 w 1374252"/>
                <a:gd name="connsiteY25" fmla="*/ 1172853 h 1518135"/>
                <a:gd name="connsiteX26" fmla="*/ 1076325 w 1374252"/>
                <a:gd name="connsiteY26" fmla="*/ 1332396 h 1518135"/>
                <a:gd name="connsiteX27" fmla="*/ 1083469 w 1374252"/>
                <a:gd name="connsiteY27" fmla="*/ 1480033 h 1518135"/>
                <a:gd name="connsiteX28" fmla="*/ 1023937 w 1374252"/>
                <a:gd name="connsiteY28" fmla="*/ 1518135 h 1518135"/>
                <a:gd name="connsiteX29" fmla="*/ 888206 w 1374252"/>
                <a:gd name="connsiteY29" fmla="*/ 1480033 h 1518135"/>
                <a:gd name="connsiteX30" fmla="*/ 716756 w 1374252"/>
                <a:gd name="connsiteY30" fmla="*/ 1394309 h 1518135"/>
                <a:gd name="connsiteX31" fmla="*/ 514350 w 1374252"/>
                <a:gd name="connsiteY31" fmla="*/ 1230004 h 1518135"/>
                <a:gd name="connsiteX32" fmla="*/ 319086 w 1374252"/>
                <a:gd name="connsiteY32" fmla="*/ 1015691 h 1518135"/>
                <a:gd name="connsiteX33" fmla="*/ 202406 w 1374252"/>
                <a:gd name="connsiteY33" fmla="*/ 868053 h 1518135"/>
                <a:gd name="connsiteX34" fmla="*/ 64293 w 1374252"/>
                <a:gd name="connsiteY34" fmla="*/ 710891 h 1518135"/>
                <a:gd name="connsiteX35" fmla="*/ 0 w 1374252"/>
                <a:gd name="connsiteY35" fmla="*/ 618022 h 1518135"/>
                <a:gd name="connsiteX0" fmla="*/ 0 w 1368739"/>
                <a:gd name="connsiteY0" fmla="*/ 618022 h 1518135"/>
                <a:gd name="connsiteX1" fmla="*/ 0 w 1368739"/>
                <a:gd name="connsiteY1" fmla="*/ 618022 h 1518135"/>
                <a:gd name="connsiteX2" fmla="*/ 59531 w 1368739"/>
                <a:gd name="connsiteY2" fmla="*/ 389422 h 1518135"/>
                <a:gd name="connsiteX3" fmla="*/ 109537 w 1368739"/>
                <a:gd name="connsiteY3" fmla="*/ 156059 h 1518135"/>
                <a:gd name="connsiteX4" fmla="*/ 152400 w 1368739"/>
                <a:gd name="connsiteY4" fmla="*/ 44141 h 1518135"/>
                <a:gd name="connsiteX5" fmla="*/ 280987 w 1368739"/>
                <a:gd name="connsiteY5" fmla="*/ 460859 h 1518135"/>
                <a:gd name="connsiteX6" fmla="*/ 335756 w 1368739"/>
                <a:gd name="connsiteY6" fmla="*/ 556109 h 1518135"/>
                <a:gd name="connsiteX7" fmla="*/ 445294 w 1368739"/>
                <a:gd name="connsiteY7" fmla="*/ 715654 h 1518135"/>
                <a:gd name="connsiteX8" fmla="*/ 528637 w 1368739"/>
                <a:gd name="connsiteY8" fmla="*/ 608497 h 1518135"/>
                <a:gd name="connsiteX9" fmla="*/ 621506 w 1368739"/>
                <a:gd name="connsiteY9" fmla="*/ 546584 h 1518135"/>
                <a:gd name="connsiteX10" fmla="*/ 659606 w 1368739"/>
                <a:gd name="connsiteY10" fmla="*/ 408472 h 1518135"/>
                <a:gd name="connsiteX11" fmla="*/ 697706 w 1368739"/>
                <a:gd name="connsiteY11" fmla="*/ 275122 h 1518135"/>
                <a:gd name="connsiteX12" fmla="*/ 728662 w 1368739"/>
                <a:gd name="connsiteY12" fmla="*/ 139391 h 1518135"/>
                <a:gd name="connsiteX13" fmla="*/ 807243 w 1368739"/>
                <a:gd name="connsiteY13" fmla="*/ 44141 h 1518135"/>
                <a:gd name="connsiteX14" fmla="*/ 859631 w 1368739"/>
                <a:gd name="connsiteY14" fmla="*/ 8422 h 1518135"/>
                <a:gd name="connsiteX15" fmla="*/ 940594 w 1368739"/>
                <a:gd name="connsiteY15" fmla="*/ 198922 h 1518135"/>
                <a:gd name="connsiteX16" fmla="*/ 973931 w 1368739"/>
                <a:gd name="connsiteY16" fmla="*/ 403709 h 1518135"/>
                <a:gd name="connsiteX17" fmla="*/ 1045369 w 1368739"/>
                <a:gd name="connsiteY17" fmla="*/ 725178 h 1518135"/>
                <a:gd name="connsiteX18" fmla="*/ 1152525 w 1368739"/>
                <a:gd name="connsiteY18" fmla="*/ 963303 h 1518135"/>
                <a:gd name="connsiteX19" fmla="*/ 1347787 w 1368739"/>
                <a:gd name="connsiteY19" fmla="*/ 1213334 h 1518135"/>
                <a:gd name="connsiteX20" fmla="*/ 1352549 w 1368739"/>
                <a:gd name="connsiteY20" fmla="*/ 1294296 h 1518135"/>
                <a:gd name="connsiteX21" fmla="*/ 1252537 w 1368739"/>
                <a:gd name="connsiteY21" fmla="*/ 1341922 h 1518135"/>
                <a:gd name="connsiteX22" fmla="*/ 1169194 w 1368739"/>
                <a:gd name="connsiteY22" fmla="*/ 1272866 h 1518135"/>
                <a:gd name="connsiteX23" fmla="*/ 1085849 w 1368739"/>
                <a:gd name="connsiteY23" fmla="*/ 1194284 h 1518135"/>
                <a:gd name="connsiteX24" fmla="*/ 1054894 w 1368739"/>
                <a:gd name="connsiteY24" fmla="*/ 1172853 h 1518135"/>
                <a:gd name="connsiteX25" fmla="*/ 1076325 w 1368739"/>
                <a:gd name="connsiteY25" fmla="*/ 1332396 h 1518135"/>
                <a:gd name="connsiteX26" fmla="*/ 1083469 w 1368739"/>
                <a:gd name="connsiteY26" fmla="*/ 1480033 h 1518135"/>
                <a:gd name="connsiteX27" fmla="*/ 1023937 w 1368739"/>
                <a:gd name="connsiteY27" fmla="*/ 1518135 h 1518135"/>
                <a:gd name="connsiteX28" fmla="*/ 888206 w 1368739"/>
                <a:gd name="connsiteY28" fmla="*/ 1480033 h 1518135"/>
                <a:gd name="connsiteX29" fmla="*/ 716756 w 1368739"/>
                <a:gd name="connsiteY29" fmla="*/ 1394309 h 1518135"/>
                <a:gd name="connsiteX30" fmla="*/ 514350 w 1368739"/>
                <a:gd name="connsiteY30" fmla="*/ 1230004 h 1518135"/>
                <a:gd name="connsiteX31" fmla="*/ 319086 w 1368739"/>
                <a:gd name="connsiteY31" fmla="*/ 1015691 h 1518135"/>
                <a:gd name="connsiteX32" fmla="*/ 202406 w 1368739"/>
                <a:gd name="connsiteY32" fmla="*/ 868053 h 1518135"/>
                <a:gd name="connsiteX33" fmla="*/ 64293 w 1368739"/>
                <a:gd name="connsiteY33" fmla="*/ 710891 h 1518135"/>
                <a:gd name="connsiteX34" fmla="*/ 0 w 1368739"/>
                <a:gd name="connsiteY34" fmla="*/ 618022 h 1518135"/>
                <a:gd name="connsiteX0" fmla="*/ 0 w 1355755"/>
                <a:gd name="connsiteY0" fmla="*/ 618022 h 1518135"/>
                <a:gd name="connsiteX1" fmla="*/ 0 w 1355755"/>
                <a:gd name="connsiteY1" fmla="*/ 618022 h 1518135"/>
                <a:gd name="connsiteX2" fmla="*/ 59531 w 1355755"/>
                <a:gd name="connsiteY2" fmla="*/ 389422 h 1518135"/>
                <a:gd name="connsiteX3" fmla="*/ 109537 w 1355755"/>
                <a:gd name="connsiteY3" fmla="*/ 156059 h 1518135"/>
                <a:gd name="connsiteX4" fmla="*/ 152400 w 1355755"/>
                <a:gd name="connsiteY4" fmla="*/ 44141 h 1518135"/>
                <a:gd name="connsiteX5" fmla="*/ 280987 w 1355755"/>
                <a:gd name="connsiteY5" fmla="*/ 460859 h 1518135"/>
                <a:gd name="connsiteX6" fmla="*/ 335756 w 1355755"/>
                <a:gd name="connsiteY6" fmla="*/ 556109 h 1518135"/>
                <a:gd name="connsiteX7" fmla="*/ 445294 w 1355755"/>
                <a:gd name="connsiteY7" fmla="*/ 715654 h 1518135"/>
                <a:gd name="connsiteX8" fmla="*/ 528637 w 1355755"/>
                <a:gd name="connsiteY8" fmla="*/ 608497 h 1518135"/>
                <a:gd name="connsiteX9" fmla="*/ 621506 w 1355755"/>
                <a:gd name="connsiteY9" fmla="*/ 546584 h 1518135"/>
                <a:gd name="connsiteX10" fmla="*/ 659606 w 1355755"/>
                <a:gd name="connsiteY10" fmla="*/ 408472 h 1518135"/>
                <a:gd name="connsiteX11" fmla="*/ 697706 w 1355755"/>
                <a:gd name="connsiteY11" fmla="*/ 275122 h 1518135"/>
                <a:gd name="connsiteX12" fmla="*/ 728662 w 1355755"/>
                <a:gd name="connsiteY12" fmla="*/ 139391 h 1518135"/>
                <a:gd name="connsiteX13" fmla="*/ 807243 w 1355755"/>
                <a:gd name="connsiteY13" fmla="*/ 44141 h 1518135"/>
                <a:gd name="connsiteX14" fmla="*/ 859631 w 1355755"/>
                <a:gd name="connsiteY14" fmla="*/ 8422 h 1518135"/>
                <a:gd name="connsiteX15" fmla="*/ 940594 w 1355755"/>
                <a:gd name="connsiteY15" fmla="*/ 198922 h 1518135"/>
                <a:gd name="connsiteX16" fmla="*/ 973931 w 1355755"/>
                <a:gd name="connsiteY16" fmla="*/ 403709 h 1518135"/>
                <a:gd name="connsiteX17" fmla="*/ 1045369 w 1355755"/>
                <a:gd name="connsiteY17" fmla="*/ 725178 h 1518135"/>
                <a:gd name="connsiteX18" fmla="*/ 1152525 w 1355755"/>
                <a:gd name="connsiteY18" fmla="*/ 963303 h 1518135"/>
                <a:gd name="connsiteX19" fmla="*/ 1314450 w 1355755"/>
                <a:gd name="connsiteY19" fmla="*/ 1241909 h 1518135"/>
                <a:gd name="connsiteX20" fmla="*/ 1352549 w 1355755"/>
                <a:gd name="connsiteY20" fmla="*/ 1294296 h 1518135"/>
                <a:gd name="connsiteX21" fmla="*/ 1252537 w 1355755"/>
                <a:gd name="connsiteY21" fmla="*/ 1341922 h 1518135"/>
                <a:gd name="connsiteX22" fmla="*/ 1169194 w 1355755"/>
                <a:gd name="connsiteY22" fmla="*/ 1272866 h 1518135"/>
                <a:gd name="connsiteX23" fmla="*/ 1085849 w 1355755"/>
                <a:gd name="connsiteY23" fmla="*/ 1194284 h 1518135"/>
                <a:gd name="connsiteX24" fmla="*/ 1054894 w 1355755"/>
                <a:gd name="connsiteY24" fmla="*/ 1172853 h 1518135"/>
                <a:gd name="connsiteX25" fmla="*/ 1076325 w 1355755"/>
                <a:gd name="connsiteY25" fmla="*/ 1332396 h 1518135"/>
                <a:gd name="connsiteX26" fmla="*/ 1083469 w 1355755"/>
                <a:gd name="connsiteY26" fmla="*/ 1480033 h 1518135"/>
                <a:gd name="connsiteX27" fmla="*/ 1023937 w 1355755"/>
                <a:gd name="connsiteY27" fmla="*/ 1518135 h 1518135"/>
                <a:gd name="connsiteX28" fmla="*/ 888206 w 1355755"/>
                <a:gd name="connsiteY28" fmla="*/ 1480033 h 1518135"/>
                <a:gd name="connsiteX29" fmla="*/ 716756 w 1355755"/>
                <a:gd name="connsiteY29" fmla="*/ 1394309 h 1518135"/>
                <a:gd name="connsiteX30" fmla="*/ 514350 w 1355755"/>
                <a:gd name="connsiteY30" fmla="*/ 1230004 h 1518135"/>
                <a:gd name="connsiteX31" fmla="*/ 319086 w 1355755"/>
                <a:gd name="connsiteY31" fmla="*/ 1015691 h 1518135"/>
                <a:gd name="connsiteX32" fmla="*/ 202406 w 1355755"/>
                <a:gd name="connsiteY32" fmla="*/ 868053 h 1518135"/>
                <a:gd name="connsiteX33" fmla="*/ 64293 w 1355755"/>
                <a:gd name="connsiteY33" fmla="*/ 710891 h 1518135"/>
                <a:gd name="connsiteX34" fmla="*/ 0 w 1355755"/>
                <a:gd name="connsiteY34" fmla="*/ 618022 h 1518135"/>
                <a:gd name="connsiteX0" fmla="*/ 0 w 1335201"/>
                <a:gd name="connsiteY0" fmla="*/ 618022 h 1518135"/>
                <a:gd name="connsiteX1" fmla="*/ 0 w 1335201"/>
                <a:gd name="connsiteY1" fmla="*/ 618022 h 1518135"/>
                <a:gd name="connsiteX2" fmla="*/ 59531 w 1335201"/>
                <a:gd name="connsiteY2" fmla="*/ 389422 h 1518135"/>
                <a:gd name="connsiteX3" fmla="*/ 109537 w 1335201"/>
                <a:gd name="connsiteY3" fmla="*/ 156059 h 1518135"/>
                <a:gd name="connsiteX4" fmla="*/ 152400 w 1335201"/>
                <a:gd name="connsiteY4" fmla="*/ 44141 h 1518135"/>
                <a:gd name="connsiteX5" fmla="*/ 280987 w 1335201"/>
                <a:gd name="connsiteY5" fmla="*/ 460859 h 1518135"/>
                <a:gd name="connsiteX6" fmla="*/ 335756 w 1335201"/>
                <a:gd name="connsiteY6" fmla="*/ 556109 h 1518135"/>
                <a:gd name="connsiteX7" fmla="*/ 445294 w 1335201"/>
                <a:gd name="connsiteY7" fmla="*/ 715654 h 1518135"/>
                <a:gd name="connsiteX8" fmla="*/ 528637 w 1335201"/>
                <a:gd name="connsiteY8" fmla="*/ 608497 h 1518135"/>
                <a:gd name="connsiteX9" fmla="*/ 621506 w 1335201"/>
                <a:gd name="connsiteY9" fmla="*/ 546584 h 1518135"/>
                <a:gd name="connsiteX10" fmla="*/ 659606 w 1335201"/>
                <a:gd name="connsiteY10" fmla="*/ 408472 h 1518135"/>
                <a:gd name="connsiteX11" fmla="*/ 697706 w 1335201"/>
                <a:gd name="connsiteY11" fmla="*/ 275122 h 1518135"/>
                <a:gd name="connsiteX12" fmla="*/ 728662 w 1335201"/>
                <a:gd name="connsiteY12" fmla="*/ 139391 h 1518135"/>
                <a:gd name="connsiteX13" fmla="*/ 807243 w 1335201"/>
                <a:gd name="connsiteY13" fmla="*/ 44141 h 1518135"/>
                <a:gd name="connsiteX14" fmla="*/ 859631 w 1335201"/>
                <a:gd name="connsiteY14" fmla="*/ 8422 h 1518135"/>
                <a:gd name="connsiteX15" fmla="*/ 940594 w 1335201"/>
                <a:gd name="connsiteY15" fmla="*/ 198922 h 1518135"/>
                <a:gd name="connsiteX16" fmla="*/ 973931 w 1335201"/>
                <a:gd name="connsiteY16" fmla="*/ 403709 h 1518135"/>
                <a:gd name="connsiteX17" fmla="*/ 1045369 w 1335201"/>
                <a:gd name="connsiteY17" fmla="*/ 725178 h 1518135"/>
                <a:gd name="connsiteX18" fmla="*/ 1152525 w 1335201"/>
                <a:gd name="connsiteY18" fmla="*/ 963303 h 1518135"/>
                <a:gd name="connsiteX19" fmla="*/ 1314450 w 1335201"/>
                <a:gd name="connsiteY19" fmla="*/ 1241909 h 1518135"/>
                <a:gd name="connsiteX20" fmla="*/ 1326356 w 1335201"/>
                <a:gd name="connsiteY20" fmla="*/ 1303821 h 1518135"/>
                <a:gd name="connsiteX21" fmla="*/ 1252537 w 1335201"/>
                <a:gd name="connsiteY21" fmla="*/ 1341922 h 1518135"/>
                <a:gd name="connsiteX22" fmla="*/ 1169194 w 1335201"/>
                <a:gd name="connsiteY22" fmla="*/ 1272866 h 1518135"/>
                <a:gd name="connsiteX23" fmla="*/ 1085849 w 1335201"/>
                <a:gd name="connsiteY23" fmla="*/ 1194284 h 1518135"/>
                <a:gd name="connsiteX24" fmla="*/ 1054894 w 1335201"/>
                <a:gd name="connsiteY24" fmla="*/ 1172853 h 1518135"/>
                <a:gd name="connsiteX25" fmla="*/ 1076325 w 1335201"/>
                <a:gd name="connsiteY25" fmla="*/ 1332396 h 1518135"/>
                <a:gd name="connsiteX26" fmla="*/ 1083469 w 1335201"/>
                <a:gd name="connsiteY26" fmla="*/ 1480033 h 1518135"/>
                <a:gd name="connsiteX27" fmla="*/ 1023937 w 1335201"/>
                <a:gd name="connsiteY27" fmla="*/ 1518135 h 1518135"/>
                <a:gd name="connsiteX28" fmla="*/ 888206 w 1335201"/>
                <a:gd name="connsiteY28" fmla="*/ 1480033 h 1518135"/>
                <a:gd name="connsiteX29" fmla="*/ 716756 w 1335201"/>
                <a:gd name="connsiteY29" fmla="*/ 1394309 h 1518135"/>
                <a:gd name="connsiteX30" fmla="*/ 514350 w 1335201"/>
                <a:gd name="connsiteY30" fmla="*/ 1230004 h 1518135"/>
                <a:gd name="connsiteX31" fmla="*/ 319086 w 1335201"/>
                <a:gd name="connsiteY31" fmla="*/ 1015691 h 1518135"/>
                <a:gd name="connsiteX32" fmla="*/ 202406 w 1335201"/>
                <a:gd name="connsiteY32" fmla="*/ 868053 h 1518135"/>
                <a:gd name="connsiteX33" fmla="*/ 64293 w 1335201"/>
                <a:gd name="connsiteY33" fmla="*/ 710891 h 1518135"/>
                <a:gd name="connsiteX34" fmla="*/ 0 w 1335201"/>
                <a:gd name="connsiteY34" fmla="*/ 618022 h 1518135"/>
                <a:gd name="connsiteX0" fmla="*/ 0 w 1335201"/>
                <a:gd name="connsiteY0" fmla="*/ 618022 h 1518135"/>
                <a:gd name="connsiteX1" fmla="*/ 0 w 1335201"/>
                <a:gd name="connsiteY1" fmla="*/ 618022 h 1518135"/>
                <a:gd name="connsiteX2" fmla="*/ 59531 w 1335201"/>
                <a:gd name="connsiteY2" fmla="*/ 389422 h 1518135"/>
                <a:gd name="connsiteX3" fmla="*/ 109537 w 1335201"/>
                <a:gd name="connsiteY3" fmla="*/ 156059 h 1518135"/>
                <a:gd name="connsiteX4" fmla="*/ 152400 w 1335201"/>
                <a:gd name="connsiteY4" fmla="*/ 44141 h 1518135"/>
                <a:gd name="connsiteX5" fmla="*/ 280987 w 1335201"/>
                <a:gd name="connsiteY5" fmla="*/ 460859 h 1518135"/>
                <a:gd name="connsiteX6" fmla="*/ 335756 w 1335201"/>
                <a:gd name="connsiteY6" fmla="*/ 556109 h 1518135"/>
                <a:gd name="connsiteX7" fmla="*/ 445294 w 1335201"/>
                <a:gd name="connsiteY7" fmla="*/ 715654 h 1518135"/>
                <a:gd name="connsiteX8" fmla="*/ 528637 w 1335201"/>
                <a:gd name="connsiteY8" fmla="*/ 608497 h 1518135"/>
                <a:gd name="connsiteX9" fmla="*/ 621506 w 1335201"/>
                <a:gd name="connsiteY9" fmla="*/ 546584 h 1518135"/>
                <a:gd name="connsiteX10" fmla="*/ 659606 w 1335201"/>
                <a:gd name="connsiteY10" fmla="*/ 408472 h 1518135"/>
                <a:gd name="connsiteX11" fmla="*/ 697706 w 1335201"/>
                <a:gd name="connsiteY11" fmla="*/ 275122 h 1518135"/>
                <a:gd name="connsiteX12" fmla="*/ 728662 w 1335201"/>
                <a:gd name="connsiteY12" fmla="*/ 139391 h 1518135"/>
                <a:gd name="connsiteX13" fmla="*/ 807243 w 1335201"/>
                <a:gd name="connsiteY13" fmla="*/ 44141 h 1518135"/>
                <a:gd name="connsiteX14" fmla="*/ 859631 w 1335201"/>
                <a:gd name="connsiteY14" fmla="*/ 8422 h 1518135"/>
                <a:gd name="connsiteX15" fmla="*/ 940594 w 1335201"/>
                <a:gd name="connsiteY15" fmla="*/ 198922 h 1518135"/>
                <a:gd name="connsiteX16" fmla="*/ 973931 w 1335201"/>
                <a:gd name="connsiteY16" fmla="*/ 403709 h 1518135"/>
                <a:gd name="connsiteX17" fmla="*/ 1045369 w 1335201"/>
                <a:gd name="connsiteY17" fmla="*/ 725178 h 1518135"/>
                <a:gd name="connsiteX18" fmla="*/ 1152525 w 1335201"/>
                <a:gd name="connsiteY18" fmla="*/ 963303 h 1518135"/>
                <a:gd name="connsiteX19" fmla="*/ 1314450 w 1335201"/>
                <a:gd name="connsiteY19" fmla="*/ 1241909 h 1518135"/>
                <a:gd name="connsiteX20" fmla="*/ 1326356 w 1335201"/>
                <a:gd name="connsiteY20" fmla="*/ 1303821 h 1518135"/>
                <a:gd name="connsiteX21" fmla="*/ 1252537 w 1335201"/>
                <a:gd name="connsiteY21" fmla="*/ 1341922 h 1518135"/>
                <a:gd name="connsiteX22" fmla="*/ 1193006 w 1335201"/>
                <a:gd name="connsiteY22" fmla="*/ 1272866 h 1518135"/>
                <a:gd name="connsiteX23" fmla="*/ 1085849 w 1335201"/>
                <a:gd name="connsiteY23" fmla="*/ 1194284 h 1518135"/>
                <a:gd name="connsiteX24" fmla="*/ 1054894 w 1335201"/>
                <a:gd name="connsiteY24" fmla="*/ 1172853 h 1518135"/>
                <a:gd name="connsiteX25" fmla="*/ 1076325 w 1335201"/>
                <a:gd name="connsiteY25" fmla="*/ 1332396 h 1518135"/>
                <a:gd name="connsiteX26" fmla="*/ 1083469 w 1335201"/>
                <a:gd name="connsiteY26" fmla="*/ 1480033 h 1518135"/>
                <a:gd name="connsiteX27" fmla="*/ 1023937 w 1335201"/>
                <a:gd name="connsiteY27" fmla="*/ 1518135 h 1518135"/>
                <a:gd name="connsiteX28" fmla="*/ 888206 w 1335201"/>
                <a:gd name="connsiteY28" fmla="*/ 1480033 h 1518135"/>
                <a:gd name="connsiteX29" fmla="*/ 716756 w 1335201"/>
                <a:gd name="connsiteY29" fmla="*/ 1394309 h 1518135"/>
                <a:gd name="connsiteX30" fmla="*/ 514350 w 1335201"/>
                <a:gd name="connsiteY30" fmla="*/ 1230004 h 1518135"/>
                <a:gd name="connsiteX31" fmla="*/ 319086 w 1335201"/>
                <a:gd name="connsiteY31" fmla="*/ 1015691 h 1518135"/>
                <a:gd name="connsiteX32" fmla="*/ 202406 w 1335201"/>
                <a:gd name="connsiteY32" fmla="*/ 868053 h 1518135"/>
                <a:gd name="connsiteX33" fmla="*/ 64293 w 1335201"/>
                <a:gd name="connsiteY33" fmla="*/ 710891 h 1518135"/>
                <a:gd name="connsiteX34" fmla="*/ 0 w 1335201"/>
                <a:gd name="connsiteY34" fmla="*/ 618022 h 1518135"/>
                <a:gd name="connsiteX0" fmla="*/ 0 w 1334263"/>
                <a:gd name="connsiteY0" fmla="*/ 618022 h 1518135"/>
                <a:gd name="connsiteX1" fmla="*/ 0 w 1334263"/>
                <a:gd name="connsiteY1" fmla="*/ 618022 h 1518135"/>
                <a:gd name="connsiteX2" fmla="*/ 59531 w 1334263"/>
                <a:gd name="connsiteY2" fmla="*/ 389422 h 1518135"/>
                <a:gd name="connsiteX3" fmla="*/ 109537 w 1334263"/>
                <a:gd name="connsiteY3" fmla="*/ 156059 h 1518135"/>
                <a:gd name="connsiteX4" fmla="*/ 152400 w 1334263"/>
                <a:gd name="connsiteY4" fmla="*/ 44141 h 1518135"/>
                <a:gd name="connsiteX5" fmla="*/ 280987 w 1334263"/>
                <a:gd name="connsiteY5" fmla="*/ 460859 h 1518135"/>
                <a:gd name="connsiteX6" fmla="*/ 335756 w 1334263"/>
                <a:gd name="connsiteY6" fmla="*/ 556109 h 1518135"/>
                <a:gd name="connsiteX7" fmla="*/ 445294 w 1334263"/>
                <a:gd name="connsiteY7" fmla="*/ 715654 h 1518135"/>
                <a:gd name="connsiteX8" fmla="*/ 528637 w 1334263"/>
                <a:gd name="connsiteY8" fmla="*/ 608497 h 1518135"/>
                <a:gd name="connsiteX9" fmla="*/ 621506 w 1334263"/>
                <a:gd name="connsiteY9" fmla="*/ 546584 h 1518135"/>
                <a:gd name="connsiteX10" fmla="*/ 659606 w 1334263"/>
                <a:gd name="connsiteY10" fmla="*/ 408472 h 1518135"/>
                <a:gd name="connsiteX11" fmla="*/ 697706 w 1334263"/>
                <a:gd name="connsiteY11" fmla="*/ 275122 h 1518135"/>
                <a:gd name="connsiteX12" fmla="*/ 728662 w 1334263"/>
                <a:gd name="connsiteY12" fmla="*/ 139391 h 1518135"/>
                <a:gd name="connsiteX13" fmla="*/ 807243 w 1334263"/>
                <a:gd name="connsiteY13" fmla="*/ 44141 h 1518135"/>
                <a:gd name="connsiteX14" fmla="*/ 859631 w 1334263"/>
                <a:gd name="connsiteY14" fmla="*/ 8422 h 1518135"/>
                <a:gd name="connsiteX15" fmla="*/ 940594 w 1334263"/>
                <a:gd name="connsiteY15" fmla="*/ 198922 h 1518135"/>
                <a:gd name="connsiteX16" fmla="*/ 973931 w 1334263"/>
                <a:gd name="connsiteY16" fmla="*/ 403709 h 1518135"/>
                <a:gd name="connsiteX17" fmla="*/ 1045369 w 1334263"/>
                <a:gd name="connsiteY17" fmla="*/ 725178 h 1518135"/>
                <a:gd name="connsiteX18" fmla="*/ 1152525 w 1334263"/>
                <a:gd name="connsiteY18" fmla="*/ 963303 h 1518135"/>
                <a:gd name="connsiteX19" fmla="*/ 1314450 w 1334263"/>
                <a:gd name="connsiteY19" fmla="*/ 1241909 h 1518135"/>
                <a:gd name="connsiteX20" fmla="*/ 1326356 w 1334263"/>
                <a:gd name="connsiteY20" fmla="*/ 1303821 h 1518135"/>
                <a:gd name="connsiteX21" fmla="*/ 1266825 w 1334263"/>
                <a:gd name="connsiteY21" fmla="*/ 1327635 h 1518135"/>
                <a:gd name="connsiteX22" fmla="*/ 1193006 w 1334263"/>
                <a:gd name="connsiteY22" fmla="*/ 1272866 h 1518135"/>
                <a:gd name="connsiteX23" fmla="*/ 1085849 w 1334263"/>
                <a:gd name="connsiteY23" fmla="*/ 1194284 h 1518135"/>
                <a:gd name="connsiteX24" fmla="*/ 1054894 w 1334263"/>
                <a:gd name="connsiteY24" fmla="*/ 1172853 h 1518135"/>
                <a:gd name="connsiteX25" fmla="*/ 1076325 w 1334263"/>
                <a:gd name="connsiteY25" fmla="*/ 1332396 h 1518135"/>
                <a:gd name="connsiteX26" fmla="*/ 1083469 w 1334263"/>
                <a:gd name="connsiteY26" fmla="*/ 1480033 h 1518135"/>
                <a:gd name="connsiteX27" fmla="*/ 1023937 w 1334263"/>
                <a:gd name="connsiteY27" fmla="*/ 1518135 h 1518135"/>
                <a:gd name="connsiteX28" fmla="*/ 888206 w 1334263"/>
                <a:gd name="connsiteY28" fmla="*/ 1480033 h 1518135"/>
                <a:gd name="connsiteX29" fmla="*/ 716756 w 1334263"/>
                <a:gd name="connsiteY29" fmla="*/ 1394309 h 1518135"/>
                <a:gd name="connsiteX30" fmla="*/ 514350 w 1334263"/>
                <a:gd name="connsiteY30" fmla="*/ 1230004 h 1518135"/>
                <a:gd name="connsiteX31" fmla="*/ 319086 w 1334263"/>
                <a:gd name="connsiteY31" fmla="*/ 1015691 h 1518135"/>
                <a:gd name="connsiteX32" fmla="*/ 202406 w 1334263"/>
                <a:gd name="connsiteY32" fmla="*/ 868053 h 1518135"/>
                <a:gd name="connsiteX33" fmla="*/ 64293 w 1334263"/>
                <a:gd name="connsiteY33" fmla="*/ 710891 h 1518135"/>
                <a:gd name="connsiteX34" fmla="*/ 0 w 1334263"/>
                <a:gd name="connsiteY34" fmla="*/ 618022 h 1518135"/>
                <a:gd name="connsiteX0" fmla="*/ 0 w 1326781"/>
                <a:gd name="connsiteY0" fmla="*/ 618022 h 1518135"/>
                <a:gd name="connsiteX1" fmla="*/ 0 w 1326781"/>
                <a:gd name="connsiteY1" fmla="*/ 618022 h 1518135"/>
                <a:gd name="connsiteX2" fmla="*/ 59531 w 1326781"/>
                <a:gd name="connsiteY2" fmla="*/ 389422 h 1518135"/>
                <a:gd name="connsiteX3" fmla="*/ 109537 w 1326781"/>
                <a:gd name="connsiteY3" fmla="*/ 156059 h 1518135"/>
                <a:gd name="connsiteX4" fmla="*/ 152400 w 1326781"/>
                <a:gd name="connsiteY4" fmla="*/ 44141 h 1518135"/>
                <a:gd name="connsiteX5" fmla="*/ 280987 w 1326781"/>
                <a:gd name="connsiteY5" fmla="*/ 460859 h 1518135"/>
                <a:gd name="connsiteX6" fmla="*/ 335756 w 1326781"/>
                <a:gd name="connsiteY6" fmla="*/ 556109 h 1518135"/>
                <a:gd name="connsiteX7" fmla="*/ 445294 w 1326781"/>
                <a:gd name="connsiteY7" fmla="*/ 715654 h 1518135"/>
                <a:gd name="connsiteX8" fmla="*/ 528637 w 1326781"/>
                <a:gd name="connsiteY8" fmla="*/ 608497 h 1518135"/>
                <a:gd name="connsiteX9" fmla="*/ 621506 w 1326781"/>
                <a:gd name="connsiteY9" fmla="*/ 546584 h 1518135"/>
                <a:gd name="connsiteX10" fmla="*/ 659606 w 1326781"/>
                <a:gd name="connsiteY10" fmla="*/ 408472 h 1518135"/>
                <a:gd name="connsiteX11" fmla="*/ 697706 w 1326781"/>
                <a:gd name="connsiteY11" fmla="*/ 275122 h 1518135"/>
                <a:gd name="connsiteX12" fmla="*/ 728662 w 1326781"/>
                <a:gd name="connsiteY12" fmla="*/ 139391 h 1518135"/>
                <a:gd name="connsiteX13" fmla="*/ 807243 w 1326781"/>
                <a:gd name="connsiteY13" fmla="*/ 44141 h 1518135"/>
                <a:gd name="connsiteX14" fmla="*/ 859631 w 1326781"/>
                <a:gd name="connsiteY14" fmla="*/ 8422 h 1518135"/>
                <a:gd name="connsiteX15" fmla="*/ 940594 w 1326781"/>
                <a:gd name="connsiteY15" fmla="*/ 198922 h 1518135"/>
                <a:gd name="connsiteX16" fmla="*/ 973931 w 1326781"/>
                <a:gd name="connsiteY16" fmla="*/ 403709 h 1518135"/>
                <a:gd name="connsiteX17" fmla="*/ 1045369 w 1326781"/>
                <a:gd name="connsiteY17" fmla="*/ 725178 h 1518135"/>
                <a:gd name="connsiteX18" fmla="*/ 1152525 w 1326781"/>
                <a:gd name="connsiteY18" fmla="*/ 963303 h 1518135"/>
                <a:gd name="connsiteX19" fmla="*/ 1285875 w 1326781"/>
                <a:gd name="connsiteY19" fmla="*/ 1187141 h 1518135"/>
                <a:gd name="connsiteX20" fmla="*/ 1326356 w 1326781"/>
                <a:gd name="connsiteY20" fmla="*/ 1303821 h 1518135"/>
                <a:gd name="connsiteX21" fmla="*/ 1266825 w 1326781"/>
                <a:gd name="connsiteY21" fmla="*/ 1327635 h 1518135"/>
                <a:gd name="connsiteX22" fmla="*/ 1193006 w 1326781"/>
                <a:gd name="connsiteY22" fmla="*/ 1272866 h 1518135"/>
                <a:gd name="connsiteX23" fmla="*/ 1085849 w 1326781"/>
                <a:gd name="connsiteY23" fmla="*/ 1194284 h 1518135"/>
                <a:gd name="connsiteX24" fmla="*/ 1054894 w 1326781"/>
                <a:gd name="connsiteY24" fmla="*/ 1172853 h 1518135"/>
                <a:gd name="connsiteX25" fmla="*/ 1076325 w 1326781"/>
                <a:gd name="connsiteY25" fmla="*/ 1332396 h 1518135"/>
                <a:gd name="connsiteX26" fmla="*/ 1083469 w 1326781"/>
                <a:gd name="connsiteY26" fmla="*/ 1480033 h 1518135"/>
                <a:gd name="connsiteX27" fmla="*/ 1023937 w 1326781"/>
                <a:gd name="connsiteY27" fmla="*/ 1518135 h 1518135"/>
                <a:gd name="connsiteX28" fmla="*/ 888206 w 1326781"/>
                <a:gd name="connsiteY28" fmla="*/ 1480033 h 1518135"/>
                <a:gd name="connsiteX29" fmla="*/ 716756 w 1326781"/>
                <a:gd name="connsiteY29" fmla="*/ 1394309 h 1518135"/>
                <a:gd name="connsiteX30" fmla="*/ 514350 w 1326781"/>
                <a:gd name="connsiteY30" fmla="*/ 1230004 h 1518135"/>
                <a:gd name="connsiteX31" fmla="*/ 319086 w 1326781"/>
                <a:gd name="connsiteY31" fmla="*/ 1015691 h 1518135"/>
                <a:gd name="connsiteX32" fmla="*/ 202406 w 1326781"/>
                <a:gd name="connsiteY32" fmla="*/ 868053 h 1518135"/>
                <a:gd name="connsiteX33" fmla="*/ 64293 w 1326781"/>
                <a:gd name="connsiteY33" fmla="*/ 710891 h 1518135"/>
                <a:gd name="connsiteX34" fmla="*/ 0 w 1326781"/>
                <a:gd name="connsiteY34" fmla="*/ 618022 h 1518135"/>
                <a:gd name="connsiteX0" fmla="*/ 0 w 1326781"/>
                <a:gd name="connsiteY0" fmla="*/ 618022 h 1518135"/>
                <a:gd name="connsiteX1" fmla="*/ 0 w 1326781"/>
                <a:gd name="connsiteY1" fmla="*/ 618022 h 1518135"/>
                <a:gd name="connsiteX2" fmla="*/ 59531 w 1326781"/>
                <a:gd name="connsiteY2" fmla="*/ 389422 h 1518135"/>
                <a:gd name="connsiteX3" fmla="*/ 109537 w 1326781"/>
                <a:gd name="connsiteY3" fmla="*/ 156059 h 1518135"/>
                <a:gd name="connsiteX4" fmla="*/ 152400 w 1326781"/>
                <a:gd name="connsiteY4" fmla="*/ 44141 h 1518135"/>
                <a:gd name="connsiteX5" fmla="*/ 280987 w 1326781"/>
                <a:gd name="connsiteY5" fmla="*/ 460859 h 1518135"/>
                <a:gd name="connsiteX6" fmla="*/ 335756 w 1326781"/>
                <a:gd name="connsiteY6" fmla="*/ 556109 h 1518135"/>
                <a:gd name="connsiteX7" fmla="*/ 445294 w 1326781"/>
                <a:gd name="connsiteY7" fmla="*/ 715654 h 1518135"/>
                <a:gd name="connsiteX8" fmla="*/ 528637 w 1326781"/>
                <a:gd name="connsiteY8" fmla="*/ 608497 h 1518135"/>
                <a:gd name="connsiteX9" fmla="*/ 621506 w 1326781"/>
                <a:gd name="connsiteY9" fmla="*/ 546584 h 1518135"/>
                <a:gd name="connsiteX10" fmla="*/ 659606 w 1326781"/>
                <a:gd name="connsiteY10" fmla="*/ 408472 h 1518135"/>
                <a:gd name="connsiteX11" fmla="*/ 697706 w 1326781"/>
                <a:gd name="connsiteY11" fmla="*/ 275122 h 1518135"/>
                <a:gd name="connsiteX12" fmla="*/ 728662 w 1326781"/>
                <a:gd name="connsiteY12" fmla="*/ 139391 h 1518135"/>
                <a:gd name="connsiteX13" fmla="*/ 807243 w 1326781"/>
                <a:gd name="connsiteY13" fmla="*/ 44141 h 1518135"/>
                <a:gd name="connsiteX14" fmla="*/ 859631 w 1326781"/>
                <a:gd name="connsiteY14" fmla="*/ 8422 h 1518135"/>
                <a:gd name="connsiteX15" fmla="*/ 940594 w 1326781"/>
                <a:gd name="connsiteY15" fmla="*/ 198922 h 1518135"/>
                <a:gd name="connsiteX16" fmla="*/ 973931 w 1326781"/>
                <a:gd name="connsiteY16" fmla="*/ 403709 h 1518135"/>
                <a:gd name="connsiteX17" fmla="*/ 1045369 w 1326781"/>
                <a:gd name="connsiteY17" fmla="*/ 725178 h 1518135"/>
                <a:gd name="connsiteX18" fmla="*/ 1152525 w 1326781"/>
                <a:gd name="connsiteY18" fmla="*/ 963303 h 1518135"/>
                <a:gd name="connsiteX19" fmla="*/ 1285875 w 1326781"/>
                <a:gd name="connsiteY19" fmla="*/ 1187141 h 1518135"/>
                <a:gd name="connsiteX20" fmla="*/ 1326356 w 1326781"/>
                <a:gd name="connsiteY20" fmla="*/ 1303821 h 1518135"/>
                <a:gd name="connsiteX21" fmla="*/ 1266825 w 1326781"/>
                <a:gd name="connsiteY21" fmla="*/ 1327635 h 1518135"/>
                <a:gd name="connsiteX22" fmla="*/ 1193006 w 1326781"/>
                <a:gd name="connsiteY22" fmla="*/ 1272866 h 1518135"/>
                <a:gd name="connsiteX23" fmla="*/ 1085849 w 1326781"/>
                <a:gd name="connsiteY23" fmla="*/ 1194284 h 1518135"/>
                <a:gd name="connsiteX24" fmla="*/ 1054894 w 1326781"/>
                <a:gd name="connsiteY24" fmla="*/ 1172853 h 1518135"/>
                <a:gd name="connsiteX25" fmla="*/ 1076325 w 1326781"/>
                <a:gd name="connsiteY25" fmla="*/ 1332396 h 1518135"/>
                <a:gd name="connsiteX26" fmla="*/ 1083469 w 1326781"/>
                <a:gd name="connsiteY26" fmla="*/ 1480033 h 1518135"/>
                <a:gd name="connsiteX27" fmla="*/ 1023937 w 1326781"/>
                <a:gd name="connsiteY27" fmla="*/ 1518135 h 1518135"/>
                <a:gd name="connsiteX28" fmla="*/ 888206 w 1326781"/>
                <a:gd name="connsiteY28" fmla="*/ 1480033 h 1518135"/>
                <a:gd name="connsiteX29" fmla="*/ 716756 w 1326781"/>
                <a:gd name="connsiteY29" fmla="*/ 1394309 h 1518135"/>
                <a:gd name="connsiteX30" fmla="*/ 514350 w 1326781"/>
                <a:gd name="connsiteY30" fmla="*/ 1230004 h 1518135"/>
                <a:gd name="connsiteX31" fmla="*/ 319086 w 1326781"/>
                <a:gd name="connsiteY31" fmla="*/ 1015691 h 1518135"/>
                <a:gd name="connsiteX32" fmla="*/ 202406 w 1326781"/>
                <a:gd name="connsiteY32" fmla="*/ 868053 h 1518135"/>
                <a:gd name="connsiteX33" fmla="*/ 64293 w 1326781"/>
                <a:gd name="connsiteY33" fmla="*/ 710891 h 1518135"/>
                <a:gd name="connsiteX34" fmla="*/ 0 w 1326781"/>
                <a:gd name="connsiteY34" fmla="*/ 618022 h 1518135"/>
                <a:gd name="connsiteX0" fmla="*/ 0 w 1326781"/>
                <a:gd name="connsiteY0" fmla="*/ 618022 h 1518135"/>
                <a:gd name="connsiteX1" fmla="*/ 0 w 1326781"/>
                <a:gd name="connsiteY1" fmla="*/ 618022 h 1518135"/>
                <a:gd name="connsiteX2" fmla="*/ 59531 w 1326781"/>
                <a:gd name="connsiteY2" fmla="*/ 389422 h 1518135"/>
                <a:gd name="connsiteX3" fmla="*/ 109537 w 1326781"/>
                <a:gd name="connsiteY3" fmla="*/ 156059 h 1518135"/>
                <a:gd name="connsiteX4" fmla="*/ 152400 w 1326781"/>
                <a:gd name="connsiteY4" fmla="*/ 44141 h 1518135"/>
                <a:gd name="connsiteX5" fmla="*/ 280987 w 1326781"/>
                <a:gd name="connsiteY5" fmla="*/ 460859 h 1518135"/>
                <a:gd name="connsiteX6" fmla="*/ 335756 w 1326781"/>
                <a:gd name="connsiteY6" fmla="*/ 556109 h 1518135"/>
                <a:gd name="connsiteX7" fmla="*/ 445294 w 1326781"/>
                <a:gd name="connsiteY7" fmla="*/ 715654 h 1518135"/>
                <a:gd name="connsiteX8" fmla="*/ 528637 w 1326781"/>
                <a:gd name="connsiteY8" fmla="*/ 608497 h 1518135"/>
                <a:gd name="connsiteX9" fmla="*/ 621506 w 1326781"/>
                <a:gd name="connsiteY9" fmla="*/ 546584 h 1518135"/>
                <a:gd name="connsiteX10" fmla="*/ 659606 w 1326781"/>
                <a:gd name="connsiteY10" fmla="*/ 408472 h 1518135"/>
                <a:gd name="connsiteX11" fmla="*/ 697706 w 1326781"/>
                <a:gd name="connsiteY11" fmla="*/ 275122 h 1518135"/>
                <a:gd name="connsiteX12" fmla="*/ 728662 w 1326781"/>
                <a:gd name="connsiteY12" fmla="*/ 139391 h 1518135"/>
                <a:gd name="connsiteX13" fmla="*/ 807243 w 1326781"/>
                <a:gd name="connsiteY13" fmla="*/ 44141 h 1518135"/>
                <a:gd name="connsiteX14" fmla="*/ 859631 w 1326781"/>
                <a:gd name="connsiteY14" fmla="*/ 8422 h 1518135"/>
                <a:gd name="connsiteX15" fmla="*/ 940594 w 1326781"/>
                <a:gd name="connsiteY15" fmla="*/ 198922 h 1518135"/>
                <a:gd name="connsiteX16" fmla="*/ 973931 w 1326781"/>
                <a:gd name="connsiteY16" fmla="*/ 403709 h 1518135"/>
                <a:gd name="connsiteX17" fmla="*/ 1045369 w 1326781"/>
                <a:gd name="connsiteY17" fmla="*/ 725178 h 1518135"/>
                <a:gd name="connsiteX18" fmla="*/ 1152525 w 1326781"/>
                <a:gd name="connsiteY18" fmla="*/ 963303 h 1518135"/>
                <a:gd name="connsiteX19" fmla="*/ 1285875 w 1326781"/>
                <a:gd name="connsiteY19" fmla="*/ 1187141 h 1518135"/>
                <a:gd name="connsiteX20" fmla="*/ 1326356 w 1326781"/>
                <a:gd name="connsiteY20" fmla="*/ 1303821 h 1518135"/>
                <a:gd name="connsiteX21" fmla="*/ 1266825 w 1326781"/>
                <a:gd name="connsiteY21" fmla="*/ 1327635 h 1518135"/>
                <a:gd name="connsiteX22" fmla="*/ 1193006 w 1326781"/>
                <a:gd name="connsiteY22" fmla="*/ 1272866 h 1518135"/>
                <a:gd name="connsiteX23" fmla="*/ 1085849 w 1326781"/>
                <a:gd name="connsiteY23" fmla="*/ 1194284 h 1518135"/>
                <a:gd name="connsiteX24" fmla="*/ 1054894 w 1326781"/>
                <a:gd name="connsiteY24" fmla="*/ 1172853 h 1518135"/>
                <a:gd name="connsiteX25" fmla="*/ 1076325 w 1326781"/>
                <a:gd name="connsiteY25" fmla="*/ 1332396 h 1518135"/>
                <a:gd name="connsiteX26" fmla="*/ 1083469 w 1326781"/>
                <a:gd name="connsiteY26" fmla="*/ 1480033 h 1518135"/>
                <a:gd name="connsiteX27" fmla="*/ 1023937 w 1326781"/>
                <a:gd name="connsiteY27" fmla="*/ 1518135 h 1518135"/>
                <a:gd name="connsiteX28" fmla="*/ 888206 w 1326781"/>
                <a:gd name="connsiteY28" fmla="*/ 1480033 h 1518135"/>
                <a:gd name="connsiteX29" fmla="*/ 716756 w 1326781"/>
                <a:gd name="connsiteY29" fmla="*/ 1394309 h 1518135"/>
                <a:gd name="connsiteX30" fmla="*/ 514350 w 1326781"/>
                <a:gd name="connsiteY30" fmla="*/ 1230004 h 1518135"/>
                <a:gd name="connsiteX31" fmla="*/ 319086 w 1326781"/>
                <a:gd name="connsiteY31" fmla="*/ 1015691 h 1518135"/>
                <a:gd name="connsiteX32" fmla="*/ 202406 w 1326781"/>
                <a:gd name="connsiteY32" fmla="*/ 868053 h 1518135"/>
                <a:gd name="connsiteX33" fmla="*/ 64293 w 1326781"/>
                <a:gd name="connsiteY33" fmla="*/ 710891 h 1518135"/>
                <a:gd name="connsiteX34" fmla="*/ 0 w 1326781"/>
                <a:gd name="connsiteY34" fmla="*/ 618022 h 1518135"/>
                <a:gd name="connsiteX0" fmla="*/ 0 w 1326781"/>
                <a:gd name="connsiteY0" fmla="*/ 618022 h 1518135"/>
                <a:gd name="connsiteX1" fmla="*/ 0 w 1326781"/>
                <a:gd name="connsiteY1" fmla="*/ 618022 h 1518135"/>
                <a:gd name="connsiteX2" fmla="*/ 59531 w 1326781"/>
                <a:gd name="connsiteY2" fmla="*/ 389422 h 1518135"/>
                <a:gd name="connsiteX3" fmla="*/ 109537 w 1326781"/>
                <a:gd name="connsiteY3" fmla="*/ 156059 h 1518135"/>
                <a:gd name="connsiteX4" fmla="*/ 152400 w 1326781"/>
                <a:gd name="connsiteY4" fmla="*/ 44141 h 1518135"/>
                <a:gd name="connsiteX5" fmla="*/ 280987 w 1326781"/>
                <a:gd name="connsiteY5" fmla="*/ 460859 h 1518135"/>
                <a:gd name="connsiteX6" fmla="*/ 335756 w 1326781"/>
                <a:gd name="connsiteY6" fmla="*/ 556109 h 1518135"/>
                <a:gd name="connsiteX7" fmla="*/ 445294 w 1326781"/>
                <a:gd name="connsiteY7" fmla="*/ 715654 h 1518135"/>
                <a:gd name="connsiteX8" fmla="*/ 528637 w 1326781"/>
                <a:gd name="connsiteY8" fmla="*/ 608497 h 1518135"/>
                <a:gd name="connsiteX9" fmla="*/ 621506 w 1326781"/>
                <a:gd name="connsiteY9" fmla="*/ 546584 h 1518135"/>
                <a:gd name="connsiteX10" fmla="*/ 659606 w 1326781"/>
                <a:gd name="connsiteY10" fmla="*/ 408472 h 1518135"/>
                <a:gd name="connsiteX11" fmla="*/ 697706 w 1326781"/>
                <a:gd name="connsiteY11" fmla="*/ 275122 h 1518135"/>
                <a:gd name="connsiteX12" fmla="*/ 728662 w 1326781"/>
                <a:gd name="connsiteY12" fmla="*/ 139391 h 1518135"/>
                <a:gd name="connsiteX13" fmla="*/ 807243 w 1326781"/>
                <a:gd name="connsiteY13" fmla="*/ 44141 h 1518135"/>
                <a:gd name="connsiteX14" fmla="*/ 859631 w 1326781"/>
                <a:gd name="connsiteY14" fmla="*/ 8422 h 1518135"/>
                <a:gd name="connsiteX15" fmla="*/ 940594 w 1326781"/>
                <a:gd name="connsiteY15" fmla="*/ 198922 h 1518135"/>
                <a:gd name="connsiteX16" fmla="*/ 952748 w 1326781"/>
                <a:gd name="connsiteY16" fmla="*/ 435483 h 1518135"/>
                <a:gd name="connsiteX17" fmla="*/ 1045369 w 1326781"/>
                <a:gd name="connsiteY17" fmla="*/ 725178 h 1518135"/>
                <a:gd name="connsiteX18" fmla="*/ 1152525 w 1326781"/>
                <a:gd name="connsiteY18" fmla="*/ 963303 h 1518135"/>
                <a:gd name="connsiteX19" fmla="*/ 1285875 w 1326781"/>
                <a:gd name="connsiteY19" fmla="*/ 1187141 h 1518135"/>
                <a:gd name="connsiteX20" fmla="*/ 1326356 w 1326781"/>
                <a:gd name="connsiteY20" fmla="*/ 1303821 h 1518135"/>
                <a:gd name="connsiteX21" fmla="*/ 1266825 w 1326781"/>
                <a:gd name="connsiteY21" fmla="*/ 1327635 h 1518135"/>
                <a:gd name="connsiteX22" fmla="*/ 1193006 w 1326781"/>
                <a:gd name="connsiteY22" fmla="*/ 1272866 h 1518135"/>
                <a:gd name="connsiteX23" fmla="*/ 1085849 w 1326781"/>
                <a:gd name="connsiteY23" fmla="*/ 1194284 h 1518135"/>
                <a:gd name="connsiteX24" fmla="*/ 1054894 w 1326781"/>
                <a:gd name="connsiteY24" fmla="*/ 1172853 h 1518135"/>
                <a:gd name="connsiteX25" fmla="*/ 1076325 w 1326781"/>
                <a:gd name="connsiteY25" fmla="*/ 1332396 h 1518135"/>
                <a:gd name="connsiteX26" fmla="*/ 1083469 w 1326781"/>
                <a:gd name="connsiteY26" fmla="*/ 1480033 h 1518135"/>
                <a:gd name="connsiteX27" fmla="*/ 1023937 w 1326781"/>
                <a:gd name="connsiteY27" fmla="*/ 1518135 h 1518135"/>
                <a:gd name="connsiteX28" fmla="*/ 888206 w 1326781"/>
                <a:gd name="connsiteY28" fmla="*/ 1480033 h 1518135"/>
                <a:gd name="connsiteX29" fmla="*/ 716756 w 1326781"/>
                <a:gd name="connsiteY29" fmla="*/ 1394309 h 1518135"/>
                <a:gd name="connsiteX30" fmla="*/ 514350 w 1326781"/>
                <a:gd name="connsiteY30" fmla="*/ 1230004 h 1518135"/>
                <a:gd name="connsiteX31" fmla="*/ 319086 w 1326781"/>
                <a:gd name="connsiteY31" fmla="*/ 1015691 h 1518135"/>
                <a:gd name="connsiteX32" fmla="*/ 202406 w 1326781"/>
                <a:gd name="connsiteY32" fmla="*/ 868053 h 1518135"/>
                <a:gd name="connsiteX33" fmla="*/ 64293 w 1326781"/>
                <a:gd name="connsiteY33" fmla="*/ 710891 h 1518135"/>
                <a:gd name="connsiteX34" fmla="*/ 0 w 1326781"/>
                <a:gd name="connsiteY34" fmla="*/ 618022 h 1518135"/>
                <a:gd name="connsiteX0" fmla="*/ 0 w 1326781"/>
                <a:gd name="connsiteY0" fmla="*/ 618022 h 1518135"/>
                <a:gd name="connsiteX1" fmla="*/ 0 w 1326781"/>
                <a:gd name="connsiteY1" fmla="*/ 618022 h 1518135"/>
                <a:gd name="connsiteX2" fmla="*/ 59531 w 1326781"/>
                <a:gd name="connsiteY2" fmla="*/ 389422 h 1518135"/>
                <a:gd name="connsiteX3" fmla="*/ 109537 w 1326781"/>
                <a:gd name="connsiteY3" fmla="*/ 156059 h 1518135"/>
                <a:gd name="connsiteX4" fmla="*/ 152400 w 1326781"/>
                <a:gd name="connsiteY4" fmla="*/ 44141 h 1518135"/>
                <a:gd name="connsiteX5" fmla="*/ 280987 w 1326781"/>
                <a:gd name="connsiteY5" fmla="*/ 460859 h 1518135"/>
                <a:gd name="connsiteX6" fmla="*/ 335756 w 1326781"/>
                <a:gd name="connsiteY6" fmla="*/ 556109 h 1518135"/>
                <a:gd name="connsiteX7" fmla="*/ 445294 w 1326781"/>
                <a:gd name="connsiteY7" fmla="*/ 715654 h 1518135"/>
                <a:gd name="connsiteX8" fmla="*/ 528637 w 1326781"/>
                <a:gd name="connsiteY8" fmla="*/ 608497 h 1518135"/>
                <a:gd name="connsiteX9" fmla="*/ 621506 w 1326781"/>
                <a:gd name="connsiteY9" fmla="*/ 546584 h 1518135"/>
                <a:gd name="connsiteX10" fmla="*/ 659606 w 1326781"/>
                <a:gd name="connsiteY10" fmla="*/ 408472 h 1518135"/>
                <a:gd name="connsiteX11" fmla="*/ 697706 w 1326781"/>
                <a:gd name="connsiteY11" fmla="*/ 275122 h 1518135"/>
                <a:gd name="connsiteX12" fmla="*/ 728662 w 1326781"/>
                <a:gd name="connsiteY12" fmla="*/ 139391 h 1518135"/>
                <a:gd name="connsiteX13" fmla="*/ 807243 w 1326781"/>
                <a:gd name="connsiteY13" fmla="*/ 44141 h 1518135"/>
                <a:gd name="connsiteX14" fmla="*/ 859631 w 1326781"/>
                <a:gd name="connsiteY14" fmla="*/ 8422 h 1518135"/>
                <a:gd name="connsiteX15" fmla="*/ 940594 w 1326781"/>
                <a:gd name="connsiteY15" fmla="*/ 198922 h 1518135"/>
                <a:gd name="connsiteX16" fmla="*/ 952748 w 1326781"/>
                <a:gd name="connsiteY16" fmla="*/ 435483 h 1518135"/>
                <a:gd name="connsiteX17" fmla="*/ 1031247 w 1326781"/>
                <a:gd name="connsiteY17" fmla="*/ 764013 h 1518135"/>
                <a:gd name="connsiteX18" fmla="*/ 1152525 w 1326781"/>
                <a:gd name="connsiteY18" fmla="*/ 963303 h 1518135"/>
                <a:gd name="connsiteX19" fmla="*/ 1285875 w 1326781"/>
                <a:gd name="connsiteY19" fmla="*/ 1187141 h 1518135"/>
                <a:gd name="connsiteX20" fmla="*/ 1326356 w 1326781"/>
                <a:gd name="connsiteY20" fmla="*/ 1303821 h 1518135"/>
                <a:gd name="connsiteX21" fmla="*/ 1266825 w 1326781"/>
                <a:gd name="connsiteY21" fmla="*/ 1327635 h 1518135"/>
                <a:gd name="connsiteX22" fmla="*/ 1193006 w 1326781"/>
                <a:gd name="connsiteY22" fmla="*/ 1272866 h 1518135"/>
                <a:gd name="connsiteX23" fmla="*/ 1085849 w 1326781"/>
                <a:gd name="connsiteY23" fmla="*/ 1194284 h 1518135"/>
                <a:gd name="connsiteX24" fmla="*/ 1054894 w 1326781"/>
                <a:gd name="connsiteY24" fmla="*/ 1172853 h 1518135"/>
                <a:gd name="connsiteX25" fmla="*/ 1076325 w 1326781"/>
                <a:gd name="connsiteY25" fmla="*/ 1332396 h 1518135"/>
                <a:gd name="connsiteX26" fmla="*/ 1083469 w 1326781"/>
                <a:gd name="connsiteY26" fmla="*/ 1480033 h 1518135"/>
                <a:gd name="connsiteX27" fmla="*/ 1023937 w 1326781"/>
                <a:gd name="connsiteY27" fmla="*/ 1518135 h 1518135"/>
                <a:gd name="connsiteX28" fmla="*/ 888206 w 1326781"/>
                <a:gd name="connsiteY28" fmla="*/ 1480033 h 1518135"/>
                <a:gd name="connsiteX29" fmla="*/ 716756 w 1326781"/>
                <a:gd name="connsiteY29" fmla="*/ 1394309 h 1518135"/>
                <a:gd name="connsiteX30" fmla="*/ 514350 w 1326781"/>
                <a:gd name="connsiteY30" fmla="*/ 1230004 h 1518135"/>
                <a:gd name="connsiteX31" fmla="*/ 319086 w 1326781"/>
                <a:gd name="connsiteY31" fmla="*/ 1015691 h 1518135"/>
                <a:gd name="connsiteX32" fmla="*/ 202406 w 1326781"/>
                <a:gd name="connsiteY32" fmla="*/ 868053 h 1518135"/>
                <a:gd name="connsiteX33" fmla="*/ 64293 w 1326781"/>
                <a:gd name="connsiteY33" fmla="*/ 710891 h 1518135"/>
                <a:gd name="connsiteX34" fmla="*/ 0 w 1326781"/>
                <a:gd name="connsiteY34" fmla="*/ 618022 h 1518135"/>
                <a:gd name="connsiteX0" fmla="*/ 0 w 1326856"/>
                <a:gd name="connsiteY0" fmla="*/ 618022 h 1518135"/>
                <a:gd name="connsiteX1" fmla="*/ 0 w 1326856"/>
                <a:gd name="connsiteY1" fmla="*/ 618022 h 1518135"/>
                <a:gd name="connsiteX2" fmla="*/ 59531 w 1326856"/>
                <a:gd name="connsiteY2" fmla="*/ 389422 h 1518135"/>
                <a:gd name="connsiteX3" fmla="*/ 109537 w 1326856"/>
                <a:gd name="connsiteY3" fmla="*/ 156059 h 1518135"/>
                <a:gd name="connsiteX4" fmla="*/ 152400 w 1326856"/>
                <a:gd name="connsiteY4" fmla="*/ 44141 h 1518135"/>
                <a:gd name="connsiteX5" fmla="*/ 280987 w 1326856"/>
                <a:gd name="connsiteY5" fmla="*/ 460859 h 1518135"/>
                <a:gd name="connsiteX6" fmla="*/ 335756 w 1326856"/>
                <a:gd name="connsiteY6" fmla="*/ 556109 h 1518135"/>
                <a:gd name="connsiteX7" fmla="*/ 445294 w 1326856"/>
                <a:gd name="connsiteY7" fmla="*/ 715654 h 1518135"/>
                <a:gd name="connsiteX8" fmla="*/ 528637 w 1326856"/>
                <a:gd name="connsiteY8" fmla="*/ 608497 h 1518135"/>
                <a:gd name="connsiteX9" fmla="*/ 621506 w 1326856"/>
                <a:gd name="connsiteY9" fmla="*/ 546584 h 1518135"/>
                <a:gd name="connsiteX10" fmla="*/ 659606 w 1326856"/>
                <a:gd name="connsiteY10" fmla="*/ 408472 h 1518135"/>
                <a:gd name="connsiteX11" fmla="*/ 697706 w 1326856"/>
                <a:gd name="connsiteY11" fmla="*/ 275122 h 1518135"/>
                <a:gd name="connsiteX12" fmla="*/ 728662 w 1326856"/>
                <a:gd name="connsiteY12" fmla="*/ 139391 h 1518135"/>
                <a:gd name="connsiteX13" fmla="*/ 807243 w 1326856"/>
                <a:gd name="connsiteY13" fmla="*/ 44141 h 1518135"/>
                <a:gd name="connsiteX14" fmla="*/ 859631 w 1326856"/>
                <a:gd name="connsiteY14" fmla="*/ 8422 h 1518135"/>
                <a:gd name="connsiteX15" fmla="*/ 940594 w 1326856"/>
                <a:gd name="connsiteY15" fmla="*/ 198922 h 1518135"/>
                <a:gd name="connsiteX16" fmla="*/ 952748 w 1326856"/>
                <a:gd name="connsiteY16" fmla="*/ 435483 h 1518135"/>
                <a:gd name="connsiteX17" fmla="*/ 1031247 w 1326856"/>
                <a:gd name="connsiteY17" fmla="*/ 764013 h 1518135"/>
                <a:gd name="connsiteX18" fmla="*/ 1134872 w 1326856"/>
                <a:gd name="connsiteY18" fmla="*/ 980955 h 1518135"/>
                <a:gd name="connsiteX19" fmla="*/ 1285875 w 1326856"/>
                <a:gd name="connsiteY19" fmla="*/ 1187141 h 1518135"/>
                <a:gd name="connsiteX20" fmla="*/ 1326356 w 1326856"/>
                <a:gd name="connsiteY20" fmla="*/ 1303821 h 1518135"/>
                <a:gd name="connsiteX21" fmla="*/ 1266825 w 1326856"/>
                <a:gd name="connsiteY21" fmla="*/ 1327635 h 1518135"/>
                <a:gd name="connsiteX22" fmla="*/ 1193006 w 1326856"/>
                <a:gd name="connsiteY22" fmla="*/ 1272866 h 1518135"/>
                <a:gd name="connsiteX23" fmla="*/ 1085849 w 1326856"/>
                <a:gd name="connsiteY23" fmla="*/ 1194284 h 1518135"/>
                <a:gd name="connsiteX24" fmla="*/ 1054894 w 1326856"/>
                <a:gd name="connsiteY24" fmla="*/ 1172853 h 1518135"/>
                <a:gd name="connsiteX25" fmla="*/ 1076325 w 1326856"/>
                <a:gd name="connsiteY25" fmla="*/ 1332396 h 1518135"/>
                <a:gd name="connsiteX26" fmla="*/ 1083469 w 1326856"/>
                <a:gd name="connsiteY26" fmla="*/ 1480033 h 1518135"/>
                <a:gd name="connsiteX27" fmla="*/ 1023937 w 1326856"/>
                <a:gd name="connsiteY27" fmla="*/ 1518135 h 1518135"/>
                <a:gd name="connsiteX28" fmla="*/ 888206 w 1326856"/>
                <a:gd name="connsiteY28" fmla="*/ 1480033 h 1518135"/>
                <a:gd name="connsiteX29" fmla="*/ 716756 w 1326856"/>
                <a:gd name="connsiteY29" fmla="*/ 1394309 h 1518135"/>
                <a:gd name="connsiteX30" fmla="*/ 514350 w 1326856"/>
                <a:gd name="connsiteY30" fmla="*/ 1230004 h 1518135"/>
                <a:gd name="connsiteX31" fmla="*/ 319086 w 1326856"/>
                <a:gd name="connsiteY31" fmla="*/ 1015691 h 1518135"/>
                <a:gd name="connsiteX32" fmla="*/ 202406 w 1326856"/>
                <a:gd name="connsiteY32" fmla="*/ 868053 h 1518135"/>
                <a:gd name="connsiteX33" fmla="*/ 64293 w 1326856"/>
                <a:gd name="connsiteY33" fmla="*/ 710891 h 1518135"/>
                <a:gd name="connsiteX34" fmla="*/ 0 w 1326856"/>
                <a:gd name="connsiteY34" fmla="*/ 618022 h 1518135"/>
                <a:gd name="connsiteX0" fmla="*/ 0 w 1326856"/>
                <a:gd name="connsiteY0" fmla="*/ 618022 h 1518135"/>
                <a:gd name="connsiteX1" fmla="*/ 0 w 1326856"/>
                <a:gd name="connsiteY1" fmla="*/ 618022 h 1518135"/>
                <a:gd name="connsiteX2" fmla="*/ 59531 w 1326856"/>
                <a:gd name="connsiteY2" fmla="*/ 389422 h 1518135"/>
                <a:gd name="connsiteX3" fmla="*/ 109537 w 1326856"/>
                <a:gd name="connsiteY3" fmla="*/ 156059 h 1518135"/>
                <a:gd name="connsiteX4" fmla="*/ 152400 w 1326856"/>
                <a:gd name="connsiteY4" fmla="*/ 44141 h 1518135"/>
                <a:gd name="connsiteX5" fmla="*/ 280987 w 1326856"/>
                <a:gd name="connsiteY5" fmla="*/ 460859 h 1518135"/>
                <a:gd name="connsiteX6" fmla="*/ 335756 w 1326856"/>
                <a:gd name="connsiteY6" fmla="*/ 556109 h 1518135"/>
                <a:gd name="connsiteX7" fmla="*/ 445294 w 1326856"/>
                <a:gd name="connsiteY7" fmla="*/ 715654 h 1518135"/>
                <a:gd name="connsiteX8" fmla="*/ 528637 w 1326856"/>
                <a:gd name="connsiteY8" fmla="*/ 608497 h 1518135"/>
                <a:gd name="connsiteX9" fmla="*/ 621506 w 1326856"/>
                <a:gd name="connsiteY9" fmla="*/ 546584 h 1518135"/>
                <a:gd name="connsiteX10" fmla="*/ 659606 w 1326856"/>
                <a:gd name="connsiteY10" fmla="*/ 408472 h 1518135"/>
                <a:gd name="connsiteX11" fmla="*/ 697706 w 1326856"/>
                <a:gd name="connsiteY11" fmla="*/ 275122 h 1518135"/>
                <a:gd name="connsiteX12" fmla="*/ 728662 w 1326856"/>
                <a:gd name="connsiteY12" fmla="*/ 139391 h 1518135"/>
                <a:gd name="connsiteX13" fmla="*/ 807243 w 1326856"/>
                <a:gd name="connsiteY13" fmla="*/ 44141 h 1518135"/>
                <a:gd name="connsiteX14" fmla="*/ 859631 w 1326856"/>
                <a:gd name="connsiteY14" fmla="*/ 8422 h 1518135"/>
                <a:gd name="connsiteX15" fmla="*/ 940594 w 1326856"/>
                <a:gd name="connsiteY15" fmla="*/ 198922 h 1518135"/>
                <a:gd name="connsiteX16" fmla="*/ 952748 w 1326856"/>
                <a:gd name="connsiteY16" fmla="*/ 435483 h 1518135"/>
                <a:gd name="connsiteX17" fmla="*/ 1031247 w 1326856"/>
                <a:gd name="connsiteY17" fmla="*/ 764013 h 1518135"/>
                <a:gd name="connsiteX18" fmla="*/ 1134872 w 1326856"/>
                <a:gd name="connsiteY18" fmla="*/ 980955 h 1518135"/>
                <a:gd name="connsiteX19" fmla="*/ 1285875 w 1326856"/>
                <a:gd name="connsiteY19" fmla="*/ 1187141 h 1518135"/>
                <a:gd name="connsiteX20" fmla="*/ 1326356 w 1326856"/>
                <a:gd name="connsiteY20" fmla="*/ 1303821 h 1518135"/>
                <a:gd name="connsiteX21" fmla="*/ 1266825 w 1326856"/>
                <a:gd name="connsiteY21" fmla="*/ 1327635 h 1518135"/>
                <a:gd name="connsiteX22" fmla="*/ 1193006 w 1326856"/>
                <a:gd name="connsiteY22" fmla="*/ 1272866 h 1518135"/>
                <a:gd name="connsiteX23" fmla="*/ 1085849 w 1326856"/>
                <a:gd name="connsiteY23" fmla="*/ 1194284 h 1518135"/>
                <a:gd name="connsiteX24" fmla="*/ 1069016 w 1326856"/>
                <a:gd name="connsiteY24" fmla="*/ 1268177 h 1518135"/>
                <a:gd name="connsiteX25" fmla="*/ 1076325 w 1326856"/>
                <a:gd name="connsiteY25" fmla="*/ 1332396 h 1518135"/>
                <a:gd name="connsiteX26" fmla="*/ 1083469 w 1326856"/>
                <a:gd name="connsiteY26" fmla="*/ 1480033 h 1518135"/>
                <a:gd name="connsiteX27" fmla="*/ 1023937 w 1326856"/>
                <a:gd name="connsiteY27" fmla="*/ 1518135 h 1518135"/>
                <a:gd name="connsiteX28" fmla="*/ 888206 w 1326856"/>
                <a:gd name="connsiteY28" fmla="*/ 1480033 h 1518135"/>
                <a:gd name="connsiteX29" fmla="*/ 716756 w 1326856"/>
                <a:gd name="connsiteY29" fmla="*/ 1394309 h 1518135"/>
                <a:gd name="connsiteX30" fmla="*/ 514350 w 1326856"/>
                <a:gd name="connsiteY30" fmla="*/ 1230004 h 1518135"/>
                <a:gd name="connsiteX31" fmla="*/ 319086 w 1326856"/>
                <a:gd name="connsiteY31" fmla="*/ 1015691 h 1518135"/>
                <a:gd name="connsiteX32" fmla="*/ 202406 w 1326856"/>
                <a:gd name="connsiteY32" fmla="*/ 868053 h 1518135"/>
                <a:gd name="connsiteX33" fmla="*/ 64293 w 1326856"/>
                <a:gd name="connsiteY33" fmla="*/ 710891 h 1518135"/>
                <a:gd name="connsiteX34" fmla="*/ 0 w 1326856"/>
                <a:gd name="connsiteY34" fmla="*/ 618022 h 151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326856" h="1518135">
                  <a:moveTo>
                    <a:pt x="0" y="618022"/>
                  </a:moveTo>
                  <a:lnTo>
                    <a:pt x="0" y="618022"/>
                  </a:lnTo>
                  <a:cubicBezTo>
                    <a:pt x="9922" y="579922"/>
                    <a:pt x="41275" y="466416"/>
                    <a:pt x="59531" y="389422"/>
                  </a:cubicBezTo>
                  <a:cubicBezTo>
                    <a:pt x="77787" y="312428"/>
                    <a:pt x="94059" y="213606"/>
                    <a:pt x="109537" y="156059"/>
                  </a:cubicBezTo>
                  <a:cubicBezTo>
                    <a:pt x="125015" y="98512"/>
                    <a:pt x="123825" y="-6659"/>
                    <a:pt x="152400" y="44141"/>
                  </a:cubicBezTo>
                  <a:lnTo>
                    <a:pt x="280987" y="460859"/>
                  </a:lnTo>
                  <a:cubicBezTo>
                    <a:pt x="311546" y="546187"/>
                    <a:pt x="308372" y="513643"/>
                    <a:pt x="335756" y="556109"/>
                  </a:cubicBezTo>
                  <a:cubicBezTo>
                    <a:pt x="363141" y="598575"/>
                    <a:pt x="408781" y="662472"/>
                    <a:pt x="445294" y="715654"/>
                  </a:cubicBezTo>
                  <a:lnTo>
                    <a:pt x="528637" y="608497"/>
                  </a:lnTo>
                  <a:cubicBezTo>
                    <a:pt x="558006" y="580319"/>
                    <a:pt x="599678" y="579921"/>
                    <a:pt x="621506" y="546584"/>
                  </a:cubicBezTo>
                  <a:cubicBezTo>
                    <a:pt x="643334" y="513247"/>
                    <a:pt x="646906" y="452922"/>
                    <a:pt x="659606" y="408472"/>
                  </a:cubicBezTo>
                  <a:lnTo>
                    <a:pt x="697706" y="275122"/>
                  </a:lnTo>
                  <a:cubicBezTo>
                    <a:pt x="709215" y="230275"/>
                    <a:pt x="710406" y="177888"/>
                    <a:pt x="728662" y="139391"/>
                  </a:cubicBezTo>
                  <a:cubicBezTo>
                    <a:pt x="746918" y="100894"/>
                    <a:pt x="781049" y="75891"/>
                    <a:pt x="807243" y="44141"/>
                  </a:cubicBezTo>
                  <a:cubicBezTo>
                    <a:pt x="829071" y="22313"/>
                    <a:pt x="837406" y="-17375"/>
                    <a:pt x="859631" y="8422"/>
                  </a:cubicBezTo>
                  <a:cubicBezTo>
                    <a:pt x="881856" y="34219"/>
                    <a:pt x="925075" y="127745"/>
                    <a:pt x="940594" y="198922"/>
                  </a:cubicBezTo>
                  <a:cubicBezTo>
                    <a:pt x="956113" y="270099"/>
                    <a:pt x="937639" y="341301"/>
                    <a:pt x="952748" y="435483"/>
                  </a:cubicBezTo>
                  <a:cubicBezTo>
                    <a:pt x="967857" y="529665"/>
                    <a:pt x="1000893" y="673101"/>
                    <a:pt x="1031247" y="764013"/>
                  </a:cubicBezTo>
                  <a:cubicBezTo>
                    <a:pt x="1061601" y="854925"/>
                    <a:pt x="1092434" y="910434"/>
                    <a:pt x="1134872" y="980955"/>
                  </a:cubicBezTo>
                  <a:cubicBezTo>
                    <a:pt x="1177310" y="1051476"/>
                    <a:pt x="1253961" y="1133330"/>
                    <a:pt x="1285875" y="1187141"/>
                  </a:cubicBezTo>
                  <a:cubicBezTo>
                    <a:pt x="1317789" y="1240952"/>
                    <a:pt x="1329531" y="1280405"/>
                    <a:pt x="1326356" y="1303821"/>
                  </a:cubicBezTo>
                  <a:cubicBezTo>
                    <a:pt x="1323181" y="1327237"/>
                    <a:pt x="1289050" y="1332794"/>
                    <a:pt x="1266825" y="1327635"/>
                  </a:cubicBezTo>
                  <a:cubicBezTo>
                    <a:pt x="1244600" y="1322476"/>
                    <a:pt x="1223169" y="1295091"/>
                    <a:pt x="1193006" y="1272866"/>
                  </a:cubicBezTo>
                  <a:cubicBezTo>
                    <a:pt x="1157287" y="1246672"/>
                    <a:pt x="1106514" y="1195066"/>
                    <a:pt x="1085849" y="1194284"/>
                  </a:cubicBezTo>
                  <a:cubicBezTo>
                    <a:pt x="1065184" y="1193503"/>
                    <a:pt x="1070603" y="1245158"/>
                    <a:pt x="1069016" y="1268177"/>
                  </a:cubicBezTo>
                  <a:cubicBezTo>
                    <a:pt x="1067429" y="1291196"/>
                    <a:pt x="1073916" y="1297087"/>
                    <a:pt x="1076325" y="1332396"/>
                  </a:cubicBezTo>
                  <a:cubicBezTo>
                    <a:pt x="1078734" y="1367705"/>
                    <a:pt x="1090613" y="1449870"/>
                    <a:pt x="1083469" y="1480033"/>
                  </a:cubicBezTo>
                  <a:cubicBezTo>
                    <a:pt x="1076325" y="1510196"/>
                    <a:pt x="1056481" y="1518135"/>
                    <a:pt x="1023937" y="1518135"/>
                  </a:cubicBezTo>
                  <a:cubicBezTo>
                    <a:pt x="991393" y="1518135"/>
                    <a:pt x="939403" y="1500671"/>
                    <a:pt x="888206" y="1480033"/>
                  </a:cubicBezTo>
                  <a:cubicBezTo>
                    <a:pt x="837009" y="1459395"/>
                    <a:pt x="779065" y="1435980"/>
                    <a:pt x="716756" y="1394309"/>
                  </a:cubicBezTo>
                  <a:cubicBezTo>
                    <a:pt x="654447" y="1352638"/>
                    <a:pt x="580628" y="1293107"/>
                    <a:pt x="514350" y="1230004"/>
                  </a:cubicBezTo>
                  <a:cubicBezTo>
                    <a:pt x="448072" y="1166901"/>
                    <a:pt x="371077" y="1076016"/>
                    <a:pt x="319086" y="1015691"/>
                  </a:cubicBezTo>
                  <a:cubicBezTo>
                    <a:pt x="267095" y="955366"/>
                    <a:pt x="244871" y="918853"/>
                    <a:pt x="202406" y="868053"/>
                  </a:cubicBezTo>
                  <a:cubicBezTo>
                    <a:pt x="159941" y="817253"/>
                    <a:pt x="98027" y="752563"/>
                    <a:pt x="64293" y="710891"/>
                  </a:cubicBezTo>
                  <a:cubicBezTo>
                    <a:pt x="30559" y="669219"/>
                    <a:pt x="26194" y="642628"/>
                    <a:pt x="0" y="618022"/>
                  </a:cubicBezTo>
                  <a:close/>
                </a:path>
              </a:pathLst>
            </a:custGeom>
            <a:solidFill>
              <a:srgbClr val="B9DBB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ED2C281-497E-4E8A-8849-62C194334FAB}"/>
                </a:ext>
              </a:extLst>
            </p:cNvPr>
            <p:cNvSpPr/>
            <p:nvPr/>
          </p:nvSpPr>
          <p:spPr>
            <a:xfrm>
              <a:off x="2166911" y="4234203"/>
              <a:ext cx="617851" cy="322555"/>
            </a:xfrm>
            <a:custGeom>
              <a:avLst/>
              <a:gdLst>
                <a:gd name="connsiteX0" fmla="*/ 149629 w 615142"/>
                <a:gd name="connsiteY0" fmla="*/ 324196 h 357447"/>
                <a:gd name="connsiteX1" fmla="*/ 24938 w 615142"/>
                <a:gd name="connsiteY1" fmla="*/ 166254 h 357447"/>
                <a:gd name="connsiteX2" fmla="*/ 0 w 615142"/>
                <a:gd name="connsiteY2" fmla="*/ 58189 h 357447"/>
                <a:gd name="connsiteX3" fmla="*/ 91440 w 615142"/>
                <a:gd name="connsiteY3" fmla="*/ 83127 h 357447"/>
                <a:gd name="connsiteX4" fmla="*/ 116378 w 615142"/>
                <a:gd name="connsiteY4" fmla="*/ 0 h 357447"/>
                <a:gd name="connsiteX5" fmla="*/ 249382 w 615142"/>
                <a:gd name="connsiteY5" fmla="*/ 74814 h 357447"/>
                <a:gd name="connsiteX6" fmla="*/ 482138 w 615142"/>
                <a:gd name="connsiteY6" fmla="*/ 224443 h 357447"/>
                <a:gd name="connsiteX7" fmla="*/ 615142 w 615142"/>
                <a:gd name="connsiteY7" fmla="*/ 357447 h 357447"/>
                <a:gd name="connsiteX0" fmla="*/ 149629 w 615142"/>
                <a:gd name="connsiteY0" fmla="*/ 324232 h 357483"/>
                <a:gd name="connsiteX1" fmla="*/ 24938 w 615142"/>
                <a:gd name="connsiteY1" fmla="*/ 166290 h 357483"/>
                <a:gd name="connsiteX2" fmla="*/ 0 w 615142"/>
                <a:gd name="connsiteY2" fmla="*/ 58225 h 357483"/>
                <a:gd name="connsiteX3" fmla="*/ 91440 w 615142"/>
                <a:gd name="connsiteY3" fmla="*/ 83163 h 357483"/>
                <a:gd name="connsiteX4" fmla="*/ 116378 w 615142"/>
                <a:gd name="connsiteY4" fmla="*/ 36 h 357483"/>
                <a:gd name="connsiteX5" fmla="*/ 249382 w 615142"/>
                <a:gd name="connsiteY5" fmla="*/ 74850 h 357483"/>
                <a:gd name="connsiteX6" fmla="*/ 482138 w 615142"/>
                <a:gd name="connsiteY6" fmla="*/ 224479 h 357483"/>
                <a:gd name="connsiteX7" fmla="*/ 615142 w 615142"/>
                <a:gd name="connsiteY7" fmla="*/ 357483 h 357483"/>
                <a:gd name="connsiteX0" fmla="*/ 149629 w 615142"/>
                <a:gd name="connsiteY0" fmla="*/ 324232 h 357483"/>
                <a:gd name="connsiteX1" fmla="*/ 24938 w 615142"/>
                <a:gd name="connsiteY1" fmla="*/ 166290 h 357483"/>
                <a:gd name="connsiteX2" fmla="*/ 0 w 615142"/>
                <a:gd name="connsiteY2" fmla="*/ 58225 h 357483"/>
                <a:gd name="connsiteX3" fmla="*/ 91440 w 615142"/>
                <a:gd name="connsiteY3" fmla="*/ 83163 h 357483"/>
                <a:gd name="connsiteX4" fmla="*/ 116378 w 615142"/>
                <a:gd name="connsiteY4" fmla="*/ 36 h 357483"/>
                <a:gd name="connsiteX5" fmla="*/ 249382 w 615142"/>
                <a:gd name="connsiteY5" fmla="*/ 74850 h 357483"/>
                <a:gd name="connsiteX6" fmla="*/ 482138 w 615142"/>
                <a:gd name="connsiteY6" fmla="*/ 224479 h 357483"/>
                <a:gd name="connsiteX7" fmla="*/ 615142 w 615142"/>
                <a:gd name="connsiteY7" fmla="*/ 357483 h 357483"/>
                <a:gd name="connsiteX0" fmla="*/ 153925 w 619438"/>
                <a:gd name="connsiteY0" fmla="*/ 324232 h 357483"/>
                <a:gd name="connsiteX1" fmla="*/ 29234 w 619438"/>
                <a:gd name="connsiteY1" fmla="*/ 166290 h 357483"/>
                <a:gd name="connsiteX2" fmla="*/ 4296 w 619438"/>
                <a:gd name="connsiteY2" fmla="*/ 58225 h 357483"/>
                <a:gd name="connsiteX3" fmla="*/ 95736 w 619438"/>
                <a:gd name="connsiteY3" fmla="*/ 83163 h 357483"/>
                <a:gd name="connsiteX4" fmla="*/ 120674 w 619438"/>
                <a:gd name="connsiteY4" fmla="*/ 36 h 357483"/>
                <a:gd name="connsiteX5" fmla="*/ 253678 w 619438"/>
                <a:gd name="connsiteY5" fmla="*/ 74850 h 357483"/>
                <a:gd name="connsiteX6" fmla="*/ 486434 w 619438"/>
                <a:gd name="connsiteY6" fmla="*/ 224479 h 357483"/>
                <a:gd name="connsiteX7" fmla="*/ 619438 w 619438"/>
                <a:gd name="connsiteY7" fmla="*/ 357483 h 357483"/>
                <a:gd name="connsiteX0" fmla="*/ 153925 w 619438"/>
                <a:gd name="connsiteY0" fmla="*/ 324232 h 357483"/>
                <a:gd name="connsiteX1" fmla="*/ 29234 w 619438"/>
                <a:gd name="connsiteY1" fmla="*/ 166290 h 357483"/>
                <a:gd name="connsiteX2" fmla="*/ 4296 w 619438"/>
                <a:gd name="connsiteY2" fmla="*/ 58225 h 357483"/>
                <a:gd name="connsiteX3" fmla="*/ 95736 w 619438"/>
                <a:gd name="connsiteY3" fmla="*/ 83163 h 357483"/>
                <a:gd name="connsiteX4" fmla="*/ 120674 w 619438"/>
                <a:gd name="connsiteY4" fmla="*/ 36 h 357483"/>
                <a:gd name="connsiteX5" fmla="*/ 253678 w 619438"/>
                <a:gd name="connsiteY5" fmla="*/ 74850 h 357483"/>
                <a:gd name="connsiteX6" fmla="*/ 486434 w 619438"/>
                <a:gd name="connsiteY6" fmla="*/ 224479 h 357483"/>
                <a:gd name="connsiteX7" fmla="*/ 619438 w 619438"/>
                <a:gd name="connsiteY7" fmla="*/ 357483 h 357483"/>
                <a:gd name="connsiteX0" fmla="*/ 153925 w 619438"/>
                <a:gd name="connsiteY0" fmla="*/ 324247 h 357498"/>
                <a:gd name="connsiteX1" fmla="*/ 29234 w 619438"/>
                <a:gd name="connsiteY1" fmla="*/ 166305 h 357498"/>
                <a:gd name="connsiteX2" fmla="*/ 4296 w 619438"/>
                <a:gd name="connsiteY2" fmla="*/ 58240 h 357498"/>
                <a:gd name="connsiteX3" fmla="*/ 95736 w 619438"/>
                <a:gd name="connsiteY3" fmla="*/ 83178 h 357498"/>
                <a:gd name="connsiteX4" fmla="*/ 120674 w 619438"/>
                <a:gd name="connsiteY4" fmla="*/ 51 h 357498"/>
                <a:gd name="connsiteX5" fmla="*/ 253678 w 619438"/>
                <a:gd name="connsiteY5" fmla="*/ 74865 h 357498"/>
                <a:gd name="connsiteX6" fmla="*/ 486434 w 619438"/>
                <a:gd name="connsiteY6" fmla="*/ 224494 h 357498"/>
                <a:gd name="connsiteX7" fmla="*/ 619438 w 619438"/>
                <a:gd name="connsiteY7" fmla="*/ 357498 h 357498"/>
                <a:gd name="connsiteX0" fmla="*/ 153925 w 619438"/>
                <a:gd name="connsiteY0" fmla="*/ 324247 h 357498"/>
                <a:gd name="connsiteX1" fmla="*/ 29234 w 619438"/>
                <a:gd name="connsiteY1" fmla="*/ 166305 h 357498"/>
                <a:gd name="connsiteX2" fmla="*/ 4296 w 619438"/>
                <a:gd name="connsiteY2" fmla="*/ 58240 h 357498"/>
                <a:gd name="connsiteX3" fmla="*/ 95736 w 619438"/>
                <a:gd name="connsiteY3" fmla="*/ 83178 h 357498"/>
                <a:gd name="connsiteX4" fmla="*/ 120674 w 619438"/>
                <a:gd name="connsiteY4" fmla="*/ 51 h 357498"/>
                <a:gd name="connsiteX5" fmla="*/ 253678 w 619438"/>
                <a:gd name="connsiteY5" fmla="*/ 74865 h 357498"/>
                <a:gd name="connsiteX6" fmla="*/ 486434 w 619438"/>
                <a:gd name="connsiteY6" fmla="*/ 224494 h 357498"/>
                <a:gd name="connsiteX7" fmla="*/ 619438 w 619438"/>
                <a:gd name="connsiteY7" fmla="*/ 357498 h 357498"/>
                <a:gd name="connsiteX0" fmla="*/ 178407 w 620107"/>
                <a:gd name="connsiteY0" fmla="*/ 331391 h 357498"/>
                <a:gd name="connsiteX1" fmla="*/ 29903 w 620107"/>
                <a:gd name="connsiteY1" fmla="*/ 166305 h 357498"/>
                <a:gd name="connsiteX2" fmla="*/ 4965 w 620107"/>
                <a:gd name="connsiteY2" fmla="*/ 58240 h 357498"/>
                <a:gd name="connsiteX3" fmla="*/ 96405 w 620107"/>
                <a:gd name="connsiteY3" fmla="*/ 83178 h 357498"/>
                <a:gd name="connsiteX4" fmla="*/ 121343 w 620107"/>
                <a:gd name="connsiteY4" fmla="*/ 51 h 357498"/>
                <a:gd name="connsiteX5" fmla="*/ 254347 w 620107"/>
                <a:gd name="connsiteY5" fmla="*/ 74865 h 357498"/>
                <a:gd name="connsiteX6" fmla="*/ 487103 w 620107"/>
                <a:gd name="connsiteY6" fmla="*/ 224494 h 357498"/>
                <a:gd name="connsiteX7" fmla="*/ 620107 w 620107"/>
                <a:gd name="connsiteY7" fmla="*/ 357498 h 357498"/>
                <a:gd name="connsiteX0" fmla="*/ 150382 w 592082"/>
                <a:gd name="connsiteY0" fmla="*/ 331391 h 357498"/>
                <a:gd name="connsiteX1" fmla="*/ 1878 w 592082"/>
                <a:gd name="connsiteY1" fmla="*/ 166305 h 357498"/>
                <a:gd name="connsiteX2" fmla="*/ 68380 w 592082"/>
                <a:gd name="connsiteY2" fmla="*/ 83178 h 357498"/>
                <a:gd name="connsiteX3" fmla="*/ 93318 w 592082"/>
                <a:gd name="connsiteY3" fmla="*/ 51 h 357498"/>
                <a:gd name="connsiteX4" fmla="*/ 226322 w 592082"/>
                <a:gd name="connsiteY4" fmla="*/ 74865 h 357498"/>
                <a:gd name="connsiteX5" fmla="*/ 459078 w 592082"/>
                <a:gd name="connsiteY5" fmla="*/ 224494 h 357498"/>
                <a:gd name="connsiteX6" fmla="*/ 592082 w 592082"/>
                <a:gd name="connsiteY6" fmla="*/ 357498 h 357498"/>
                <a:gd name="connsiteX0" fmla="*/ 153167 w 594867"/>
                <a:gd name="connsiteY0" fmla="*/ 331532 h 357639"/>
                <a:gd name="connsiteX1" fmla="*/ 4663 w 594867"/>
                <a:gd name="connsiteY1" fmla="*/ 166446 h 357639"/>
                <a:gd name="connsiteX2" fmla="*/ 42590 w 594867"/>
                <a:gd name="connsiteY2" fmla="*/ 57125 h 357639"/>
                <a:gd name="connsiteX3" fmla="*/ 96103 w 594867"/>
                <a:gd name="connsiteY3" fmla="*/ 192 h 357639"/>
                <a:gd name="connsiteX4" fmla="*/ 229107 w 594867"/>
                <a:gd name="connsiteY4" fmla="*/ 75006 h 357639"/>
                <a:gd name="connsiteX5" fmla="*/ 461863 w 594867"/>
                <a:gd name="connsiteY5" fmla="*/ 224635 h 357639"/>
                <a:gd name="connsiteX6" fmla="*/ 594867 w 594867"/>
                <a:gd name="connsiteY6" fmla="*/ 357639 h 357639"/>
                <a:gd name="connsiteX0" fmla="*/ 155632 w 597332"/>
                <a:gd name="connsiteY0" fmla="*/ 282814 h 308921"/>
                <a:gd name="connsiteX1" fmla="*/ 7128 w 597332"/>
                <a:gd name="connsiteY1" fmla="*/ 117728 h 308921"/>
                <a:gd name="connsiteX2" fmla="*/ 45055 w 597332"/>
                <a:gd name="connsiteY2" fmla="*/ 8407 h 308921"/>
                <a:gd name="connsiteX3" fmla="*/ 231572 w 597332"/>
                <a:gd name="connsiteY3" fmla="*/ 26288 h 308921"/>
                <a:gd name="connsiteX4" fmla="*/ 464328 w 597332"/>
                <a:gd name="connsiteY4" fmla="*/ 175917 h 308921"/>
                <a:gd name="connsiteX5" fmla="*/ 597332 w 597332"/>
                <a:gd name="connsiteY5" fmla="*/ 308921 h 308921"/>
                <a:gd name="connsiteX0" fmla="*/ 173687 w 615387"/>
                <a:gd name="connsiteY0" fmla="*/ 300653 h 326760"/>
                <a:gd name="connsiteX1" fmla="*/ 25183 w 615387"/>
                <a:gd name="connsiteY1" fmla="*/ 135567 h 326760"/>
                <a:gd name="connsiteX2" fmla="*/ 22628 w 615387"/>
                <a:gd name="connsiteY2" fmla="*/ 4815 h 326760"/>
                <a:gd name="connsiteX3" fmla="*/ 249627 w 615387"/>
                <a:gd name="connsiteY3" fmla="*/ 44127 h 326760"/>
                <a:gd name="connsiteX4" fmla="*/ 482383 w 615387"/>
                <a:gd name="connsiteY4" fmla="*/ 193756 h 326760"/>
                <a:gd name="connsiteX5" fmla="*/ 615387 w 615387"/>
                <a:gd name="connsiteY5" fmla="*/ 326760 h 326760"/>
                <a:gd name="connsiteX0" fmla="*/ 176865 w 618565"/>
                <a:gd name="connsiteY0" fmla="*/ 296425 h 322532"/>
                <a:gd name="connsiteX1" fmla="*/ 28361 w 618565"/>
                <a:gd name="connsiteY1" fmla="*/ 131339 h 322532"/>
                <a:gd name="connsiteX2" fmla="*/ 25806 w 618565"/>
                <a:gd name="connsiteY2" fmla="*/ 587 h 322532"/>
                <a:gd name="connsiteX3" fmla="*/ 298048 w 618565"/>
                <a:gd name="connsiteY3" fmla="*/ 87524 h 322532"/>
                <a:gd name="connsiteX4" fmla="*/ 485561 w 618565"/>
                <a:gd name="connsiteY4" fmla="*/ 189528 h 322532"/>
                <a:gd name="connsiteX5" fmla="*/ 618565 w 618565"/>
                <a:gd name="connsiteY5" fmla="*/ 322532 h 322532"/>
                <a:gd name="connsiteX0" fmla="*/ 176865 w 618565"/>
                <a:gd name="connsiteY0" fmla="*/ 296448 h 322555"/>
                <a:gd name="connsiteX1" fmla="*/ 28361 w 618565"/>
                <a:gd name="connsiteY1" fmla="*/ 131362 h 322555"/>
                <a:gd name="connsiteX2" fmla="*/ 25806 w 618565"/>
                <a:gd name="connsiteY2" fmla="*/ 610 h 322555"/>
                <a:gd name="connsiteX3" fmla="*/ 298048 w 618565"/>
                <a:gd name="connsiteY3" fmla="*/ 87547 h 322555"/>
                <a:gd name="connsiteX4" fmla="*/ 485561 w 618565"/>
                <a:gd name="connsiteY4" fmla="*/ 206220 h 322555"/>
                <a:gd name="connsiteX5" fmla="*/ 618565 w 618565"/>
                <a:gd name="connsiteY5" fmla="*/ 322555 h 322555"/>
                <a:gd name="connsiteX0" fmla="*/ 161864 w 617851"/>
                <a:gd name="connsiteY0" fmla="*/ 279779 h 322555"/>
                <a:gd name="connsiteX1" fmla="*/ 27647 w 617851"/>
                <a:gd name="connsiteY1" fmla="*/ 131362 h 322555"/>
                <a:gd name="connsiteX2" fmla="*/ 25092 w 617851"/>
                <a:gd name="connsiteY2" fmla="*/ 610 h 322555"/>
                <a:gd name="connsiteX3" fmla="*/ 297334 w 617851"/>
                <a:gd name="connsiteY3" fmla="*/ 87547 h 322555"/>
                <a:gd name="connsiteX4" fmla="*/ 484847 w 617851"/>
                <a:gd name="connsiteY4" fmla="*/ 206220 h 322555"/>
                <a:gd name="connsiteX5" fmla="*/ 617851 w 617851"/>
                <a:gd name="connsiteY5" fmla="*/ 322555 h 32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7851" h="322555">
                  <a:moveTo>
                    <a:pt x="161864" y="279779"/>
                  </a:moveTo>
                  <a:cubicBezTo>
                    <a:pt x="120300" y="227132"/>
                    <a:pt x="50442" y="177890"/>
                    <a:pt x="27647" y="131362"/>
                  </a:cubicBezTo>
                  <a:cubicBezTo>
                    <a:pt x="4852" y="84834"/>
                    <a:pt x="-19856" y="7912"/>
                    <a:pt x="25092" y="610"/>
                  </a:cubicBezTo>
                  <a:cubicBezTo>
                    <a:pt x="70040" y="-6692"/>
                    <a:pt x="220708" y="53279"/>
                    <a:pt x="297334" y="87547"/>
                  </a:cubicBezTo>
                  <a:cubicBezTo>
                    <a:pt x="373960" y="121815"/>
                    <a:pt x="431428" y="167052"/>
                    <a:pt x="484847" y="206220"/>
                  </a:cubicBezTo>
                  <a:cubicBezTo>
                    <a:pt x="538266" y="245388"/>
                    <a:pt x="573516" y="278220"/>
                    <a:pt x="617851" y="322555"/>
                  </a:cubicBezTo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BCB614F-3EB4-4CFC-B7FE-72B1D100AEBB}"/>
                </a:ext>
              </a:extLst>
            </p:cNvPr>
            <p:cNvSpPr/>
            <p:nvPr/>
          </p:nvSpPr>
          <p:spPr>
            <a:xfrm>
              <a:off x="4295600" y="2351464"/>
              <a:ext cx="2994835" cy="1952408"/>
            </a:xfrm>
            <a:custGeom>
              <a:avLst/>
              <a:gdLst>
                <a:gd name="connsiteX0" fmla="*/ 332509 w 2984269"/>
                <a:gd name="connsiteY0" fmla="*/ 1911927 h 1911927"/>
                <a:gd name="connsiteX1" fmla="*/ 124691 w 2984269"/>
                <a:gd name="connsiteY1" fmla="*/ 1571105 h 1911927"/>
                <a:gd name="connsiteX2" fmla="*/ 124691 w 2984269"/>
                <a:gd name="connsiteY2" fmla="*/ 1363287 h 1911927"/>
                <a:gd name="connsiteX3" fmla="*/ 41564 w 2984269"/>
                <a:gd name="connsiteY3" fmla="*/ 1039091 h 1911927"/>
                <a:gd name="connsiteX4" fmla="*/ 0 w 2984269"/>
                <a:gd name="connsiteY4" fmla="*/ 631767 h 1911927"/>
                <a:gd name="connsiteX5" fmla="*/ 8313 w 2984269"/>
                <a:gd name="connsiteY5" fmla="*/ 299258 h 1911927"/>
                <a:gd name="connsiteX6" fmla="*/ 49876 w 2984269"/>
                <a:gd name="connsiteY6" fmla="*/ 108065 h 1911927"/>
                <a:gd name="connsiteX7" fmla="*/ 141316 w 2984269"/>
                <a:gd name="connsiteY7" fmla="*/ 8312 h 1911927"/>
                <a:gd name="connsiteX8" fmla="*/ 324196 w 2984269"/>
                <a:gd name="connsiteY8" fmla="*/ 66502 h 1911927"/>
                <a:gd name="connsiteX9" fmla="*/ 515389 w 2984269"/>
                <a:gd name="connsiteY9" fmla="*/ 249382 h 1911927"/>
                <a:gd name="connsiteX10" fmla="*/ 681644 w 2984269"/>
                <a:gd name="connsiteY10" fmla="*/ 365760 h 1911927"/>
                <a:gd name="connsiteX11" fmla="*/ 756458 w 2984269"/>
                <a:gd name="connsiteY11" fmla="*/ 432262 h 1911927"/>
                <a:gd name="connsiteX12" fmla="*/ 756458 w 2984269"/>
                <a:gd name="connsiteY12" fmla="*/ 249382 h 1911927"/>
                <a:gd name="connsiteX13" fmla="*/ 781396 w 2984269"/>
                <a:gd name="connsiteY13" fmla="*/ 133003 h 1911927"/>
                <a:gd name="connsiteX14" fmla="*/ 939338 w 2984269"/>
                <a:gd name="connsiteY14" fmla="*/ 199505 h 1911927"/>
                <a:gd name="connsiteX15" fmla="*/ 1072342 w 2984269"/>
                <a:gd name="connsiteY15" fmla="*/ 307571 h 1911927"/>
                <a:gd name="connsiteX16" fmla="*/ 1255222 w 2984269"/>
                <a:gd name="connsiteY16" fmla="*/ 473825 h 1911927"/>
                <a:gd name="connsiteX17" fmla="*/ 1338349 w 2984269"/>
                <a:gd name="connsiteY17" fmla="*/ 507076 h 1911927"/>
                <a:gd name="connsiteX18" fmla="*/ 1338349 w 2984269"/>
                <a:gd name="connsiteY18" fmla="*/ 299258 h 1911927"/>
                <a:gd name="connsiteX19" fmla="*/ 1521229 w 2984269"/>
                <a:gd name="connsiteY19" fmla="*/ 199505 h 1911927"/>
                <a:gd name="connsiteX20" fmla="*/ 1662545 w 2984269"/>
                <a:gd name="connsiteY20" fmla="*/ 374072 h 1911927"/>
                <a:gd name="connsiteX21" fmla="*/ 1920240 w 2984269"/>
                <a:gd name="connsiteY21" fmla="*/ 665018 h 1911927"/>
                <a:gd name="connsiteX22" fmla="*/ 2019993 w 2984269"/>
                <a:gd name="connsiteY22" fmla="*/ 773083 h 1911927"/>
                <a:gd name="connsiteX23" fmla="*/ 2136371 w 2984269"/>
                <a:gd name="connsiteY23" fmla="*/ 731520 h 1911927"/>
                <a:gd name="connsiteX24" fmla="*/ 2269374 w 2984269"/>
                <a:gd name="connsiteY24" fmla="*/ 432262 h 1911927"/>
                <a:gd name="connsiteX25" fmla="*/ 2427316 w 2984269"/>
                <a:gd name="connsiteY25" fmla="*/ 382385 h 1911927"/>
                <a:gd name="connsiteX26" fmla="*/ 2618509 w 2984269"/>
                <a:gd name="connsiteY26" fmla="*/ 432262 h 1911927"/>
                <a:gd name="connsiteX27" fmla="*/ 2693324 w 2984269"/>
                <a:gd name="connsiteY27" fmla="*/ 540327 h 1911927"/>
                <a:gd name="connsiteX28" fmla="*/ 2726574 w 2984269"/>
                <a:gd name="connsiteY28" fmla="*/ 473825 h 1911927"/>
                <a:gd name="connsiteX29" fmla="*/ 2734887 w 2984269"/>
                <a:gd name="connsiteY29" fmla="*/ 448887 h 1911927"/>
                <a:gd name="connsiteX30" fmla="*/ 2734887 w 2984269"/>
                <a:gd name="connsiteY30" fmla="*/ 390698 h 1911927"/>
                <a:gd name="connsiteX31" fmla="*/ 2834640 w 2984269"/>
                <a:gd name="connsiteY31" fmla="*/ 207818 h 1911927"/>
                <a:gd name="connsiteX32" fmla="*/ 2984269 w 2984269"/>
                <a:gd name="connsiteY32" fmla="*/ 0 h 1911927"/>
                <a:gd name="connsiteX0" fmla="*/ 339653 w 2984269"/>
                <a:gd name="connsiteY0" fmla="*/ 1933358 h 1933358"/>
                <a:gd name="connsiteX1" fmla="*/ 124691 w 2984269"/>
                <a:gd name="connsiteY1" fmla="*/ 1571105 h 1933358"/>
                <a:gd name="connsiteX2" fmla="*/ 124691 w 2984269"/>
                <a:gd name="connsiteY2" fmla="*/ 1363287 h 1933358"/>
                <a:gd name="connsiteX3" fmla="*/ 41564 w 2984269"/>
                <a:gd name="connsiteY3" fmla="*/ 1039091 h 1933358"/>
                <a:gd name="connsiteX4" fmla="*/ 0 w 2984269"/>
                <a:gd name="connsiteY4" fmla="*/ 631767 h 1933358"/>
                <a:gd name="connsiteX5" fmla="*/ 8313 w 2984269"/>
                <a:gd name="connsiteY5" fmla="*/ 299258 h 1933358"/>
                <a:gd name="connsiteX6" fmla="*/ 49876 w 2984269"/>
                <a:gd name="connsiteY6" fmla="*/ 108065 h 1933358"/>
                <a:gd name="connsiteX7" fmla="*/ 141316 w 2984269"/>
                <a:gd name="connsiteY7" fmla="*/ 8312 h 1933358"/>
                <a:gd name="connsiteX8" fmla="*/ 324196 w 2984269"/>
                <a:gd name="connsiteY8" fmla="*/ 66502 h 1933358"/>
                <a:gd name="connsiteX9" fmla="*/ 515389 w 2984269"/>
                <a:gd name="connsiteY9" fmla="*/ 249382 h 1933358"/>
                <a:gd name="connsiteX10" fmla="*/ 681644 w 2984269"/>
                <a:gd name="connsiteY10" fmla="*/ 365760 h 1933358"/>
                <a:gd name="connsiteX11" fmla="*/ 756458 w 2984269"/>
                <a:gd name="connsiteY11" fmla="*/ 432262 h 1933358"/>
                <a:gd name="connsiteX12" fmla="*/ 756458 w 2984269"/>
                <a:gd name="connsiteY12" fmla="*/ 249382 h 1933358"/>
                <a:gd name="connsiteX13" fmla="*/ 781396 w 2984269"/>
                <a:gd name="connsiteY13" fmla="*/ 133003 h 1933358"/>
                <a:gd name="connsiteX14" fmla="*/ 939338 w 2984269"/>
                <a:gd name="connsiteY14" fmla="*/ 199505 h 1933358"/>
                <a:gd name="connsiteX15" fmla="*/ 1072342 w 2984269"/>
                <a:gd name="connsiteY15" fmla="*/ 307571 h 1933358"/>
                <a:gd name="connsiteX16" fmla="*/ 1255222 w 2984269"/>
                <a:gd name="connsiteY16" fmla="*/ 473825 h 1933358"/>
                <a:gd name="connsiteX17" fmla="*/ 1338349 w 2984269"/>
                <a:gd name="connsiteY17" fmla="*/ 507076 h 1933358"/>
                <a:gd name="connsiteX18" fmla="*/ 1338349 w 2984269"/>
                <a:gd name="connsiteY18" fmla="*/ 299258 h 1933358"/>
                <a:gd name="connsiteX19" fmla="*/ 1521229 w 2984269"/>
                <a:gd name="connsiteY19" fmla="*/ 199505 h 1933358"/>
                <a:gd name="connsiteX20" fmla="*/ 1662545 w 2984269"/>
                <a:gd name="connsiteY20" fmla="*/ 374072 h 1933358"/>
                <a:gd name="connsiteX21" fmla="*/ 1920240 w 2984269"/>
                <a:gd name="connsiteY21" fmla="*/ 665018 h 1933358"/>
                <a:gd name="connsiteX22" fmla="*/ 2019993 w 2984269"/>
                <a:gd name="connsiteY22" fmla="*/ 773083 h 1933358"/>
                <a:gd name="connsiteX23" fmla="*/ 2136371 w 2984269"/>
                <a:gd name="connsiteY23" fmla="*/ 731520 h 1933358"/>
                <a:gd name="connsiteX24" fmla="*/ 2269374 w 2984269"/>
                <a:gd name="connsiteY24" fmla="*/ 432262 h 1933358"/>
                <a:gd name="connsiteX25" fmla="*/ 2427316 w 2984269"/>
                <a:gd name="connsiteY25" fmla="*/ 382385 h 1933358"/>
                <a:gd name="connsiteX26" fmla="*/ 2618509 w 2984269"/>
                <a:gd name="connsiteY26" fmla="*/ 432262 h 1933358"/>
                <a:gd name="connsiteX27" fmla="*/ 2693324 w 2984269"/>
                <a:gd name="connsiteY27" fmla="*/ 540327 h 1933358"/>
                <a:gd name="connsiteX28" fmla="*/ 2726574 w 2984269"/>
                <a:gd name="connsiteY28" fmla="*/ 473825 h 1933358"/>
                <a:gd name="connsiteX29" fmla="*/ 2734887 w 2984269"/>
                <a:gd name="connsiteY29" fmla="*/ 448887 h 1933358"/>
                <a:gd name="connsiteX30" fmla="*/ 2734887 w 2984269"/>
                <a:gd name="connsiteY30" fmla="*/ 390698 h 1933358"/>
                <a:gd name="connsiteX31" fmla="*/ 2834640 w 2984269"/>
                <a:gd name="connsiteY31" fmla="*/ 207818 h 1933358"/>
                <a:gd name="connsiteX32" fmla="*/ 2984269 w 2984269"/>
                <a:gd name="connsiteY32" fmla="*/ 0 h 1933358"/>
                <a:gd name="connsiteX0" fmla="*/ 339653 w 2984269"/>
                <a:gd name="connsiteY0" fmla="*/ 1933358 h 1933358"/>
                <a:gd name="connsiteX1" fmla="*/ 172316 w 2984269"/>
                <a:gd name="connsiteY1" fmla="*/ 1549674 h 1933358"/>
                <a:gd name="connsiteX2" fmla="*/ 124691 w 2984269"/>
                <a:gd name="connsiteY2" fmla="*/ 1363287 h 1933358"/>
                <a:gd name="connsiteX3" fmla="*/ 41564 w 2984269"/>
                <a:gd name="connsiteY3" fmla="*/ 1039091 h 1933358"/>
                <a:gd name="connsiteX4" fmla="*/ 0 w 2984269"/>
                <a:gd name="connsiteY4" fmla="*/ 631767 h 1933358"/>
                <a:gd name="connsiteX5" fmla="*/ 8313 w 2984269"/>
                <a:gd name="connsiteY5" fmla="*/ 299258 h 1933358"/>
                <a:gd name="connsiteX6" fmla="*/ 49876 w 2984269"/>
                <a:gd name="connsiteY6" fmla="*/ 108065 h 1933358"/>
                <a:gd name="connsiteX7" fmla="*/ 141316 w 2984269"/>
                <a:gd name="connsiteY7" fmla="*/ 8312 h 1933358"/>
                <a:gd name="connsiteX8" fmla="*/ 324196 w 2984269"/>
                <a:gd name="connsiteY8" fmla="*/ 66502 h 1933358"/>
                <a:gd name="connsiteX9" fmla="*/ 515389 w 2984269"/>
                <a:gd name="connsiteY9" fmla="*/ 249382 h 1933358"/>
                <a:gd name="connsiteX10" fmla="*/ 681644 w 2984269"/>
                <a:gd name="connsiteY10" fmla="*/ 365760 h 1933358"/>
                <a:gd name="connsiteX11" fmla="*/ 756458 w 2984269"/>
                <a:gd name="connsiteY11" fmla="*/ 432262 h 1933358"/>
                <a:gd name="connsiteX12" fmla="*/ 756458 w 2984269"/>
                <a:gd name="connsiteY12" fmla="*/ 249382 h 1933358"/>
                <a:gd name="connsiteX13" fmla="*/ 781396 w 2984269"/>
                <a:gd name="connsiteY13" fmla="*/ 133003 h 1933358"/>
                <a:gd name="connsiteX14" fmla="*/ 939338 w 2984269"/>
                <a:gd name="connsiteY14" fmla="*/ 199505 h 1933358"/>
                <a:gd name="connsiteX15" fmla="*/ 1072342 w 2984269"/>
                <a:gd name="connsiteY15" fmla="*/ 307571 h 1933358"/>
                <a:gd name="connsiteX16" fmla="*/ 1255222 w 2984269"/>
                <a:gd name="connsiteY16" fmla="*/ 473825 h 1933358"/>
                <a:gd name="connsiteX17" fmla="*/ 1338349 w 2984269"/>
                <a:gd name="connsiteY17" fmla="*/ 507076 h 1933358"/>
                <a:gd name="connsiteX18" fmla="*/ 1338349 w 2984269"/>
                <a:gd name="connsiteY18" fmla="*/ 299258 h 1933358"/>
                <a:gd name="connsiteX19" fmla="*/ 1521229 w 2984269"/>
                <a:gd name="connsiteY19" fmla="*/ 199505 h 1933358"/>
                <a:gd name="connsiteX20" fmla="*/ 1662545 w 2984269"/>
                <a:gd name="connsiteY20" fmla="*/ 374072 h 1933358"/>
                <a:gd name="connsiteX21" fmla="*/ 1920240 w 2984269"/>
                <a:gd name="connsiteY21" fmla="*/ 665018 h 1933358"/>
                <a:gd name="connsiteX22" fmla="*/ 2019993 w 2984269"/>
                <a:gd name="connsiteY22" fmla="*/ 773083 h 1933358"/>
                <a:gd name="connsiteX23" fmla="*/ 2136371 w 2984269"/>
                <a:gd name="connsiteY23" fmla="*/ 731520 h 1933358"/>
                <a:gd name="connsiteX24" fmla="*/ 2269374 w 2984269"/>
                <a:gd name="connsiteY24" fmla="*/ 432262 h 1933358"/>
                <a:gd name="connsiteX25" fmla="*/ 2427316 w 2984269"/>
                <a:gd name="connsiteY25" fmla="*/ 382385 h 1933358"/>
                <a:gd name="connsiteX26" fmla="*/ 2618509 w 2984269"/>
                <a:gd name="connsiteY26" fmla="*/ 432262 h 1933358"/>
                <a:gd name="connsiteX27" fmla="*/ 2693324 w 2984269"/>
                <a:gd name="connsiteY27" fmla="*/ 540327 h 1933358"/>
                <a:gd name="connsiteX28" fmla="*/ 2726574 w 2984269"/>
                <a:gd name="connsiteY28" fmla="*/ 473825 h 1933358"/>
                <a:gd name="connsiteX29" fmla="*/ 2734887 w 2984269"/>
                <a:gd name="connsiteY29" fmla="*/ 448887 h 1933358"/>
                <a:gd name="connsiteX30" fmla="*/ 2734887 w 2984269"/>
                <a:gd name="connsiteY30" fmla="*/ 390698 h 1933358"/>
                <a:gd name="connsiteX31" fmla="*/ 2834640 w 2984269"/>
                <a:gd name="connsiteY31" fmla="*/ 207818 h 1933358"/>
                <a:gd name="connsiteX32" fmla="*/ 2984269 w 2984269"/>
                <a:gd name="connsiteY32" fmla="*/ 0 h 1933358"/>
                <a:gd name="connsiteX0" fmla="*/ 339653 w 2984269"/>
                <a:gd name="connsiteY0" fmla="*/ 1933358 h 1933358"/>
                <a:gd name="connsiteX1" fmla="*/ 172316 w 2984269"/>
                <a:gd name="connsiteY1" fmla="*/ 1549674 h 1933358"/>
                <a:gd name="connsiteX2" fmla="*/ 124691 w 2984269"/>
                <a:gd name="connsiteY2" fmla="*/ 1363287 h 1933358"/>
                <a:gd name="connsiteX3" fmla="*/ 41564 w 2984269"/>
                <a:gd name="connsiteY3" fmla="*/ 1039091 h 1933358"/>
                <a:gd name="connsiteX4" fmla="*/ 0 w 2984269"/>
                <a:gd name="connsiteY4" fmla="*/ 631767 h 1933358"/>
                <a:gd name="connsiteX5" fmla="*/ 8313 w 2984269"/>
                <a:gd name="connsiteY5" fmla="*/ 299258 h 1933358"/>
                <a:gd name="connsiteX6" fmla="*/ 49876 w 2984269"/>
                <a:gd name="connsiteY6" fmla="*/ 108065 h 1933358"/>
                <a:gd name="connsiteX7" fmla="*/ 141316 w 2984269"/>
                <a:gd name="connsiteY7" fmla="*/ 8312 h 1933358"/>
                <a:gd name="connsiteX8" fmla="*/ 324196 w 2984269"/>
                <a:gd name="connsiteY8" fmla="*/ 66502 h 1933358"/>
                <a:gd name="connsiteX9" fmla="*/ 515389 w 2984269"/>
                <a:gd name="connsiteY9" fmla="*/ 249382 h 1933358"/>
                <a:gd name="connsiteX10" fmla="*/ 681644 w 2984269"/>
                <a:gd name="connsiteY10" fmla="*/ 365760 h 1933358"/>
                <a:gd name="connsiteX11" fmla="*/ 756458 w 2984269"/>
                <a:gd name="connsiteY11" fmla="*/ 432262 h 1933358"/>
                <a:gd name="connsiteX12" fmla="*/ 756458 w 2984269"/>
                <a:gd name="connsiteY12" fmla="*/ 249382 h 1933358"/>
                <a:gd name="connsiteX13" fmla="*/ 781396 w 2984269"/>
                <a:gd name="connsiteY13" fmla="*/ 133003 h 1933358"/>
                <a:gd name="connsiteX14" fmla="*/ 939338 w 2984269"/>
                <a:gd name="connsiteY14" fmla="*/ 199505 h 1933358"/>
                <a:gd name="connsiteX15" fmla="*/ 1072342 w 2984269"/>
                <a:gd name="connsiteY15" fmla="*/ 307571 h 1933358"/>
                <a:gd name="connsiteX16" fmla="*/ 1255222 w 2984269"/>
                <a:gd name="connsiteY16" fmla="*/ 473825 h 1933358"/>
                <a:gd name="connsiteX17" fmla="*/ 1338349 w 2984269"/>
                <a:gd name="connsiteY17" fmla="*/ 507076 h 1933358"/>
                <a:gd name="connsiteX18" fmla="*/ 1338349 w 2984269"/>
                <a:gd name="connsiteY18" fmla="*/ 299258 h 1933358"/>
                <a:gd name="connsiteX19" fmla="*/ 1521229 w 2984269"/>
                <a:gd name="connsiteY19" fmla="*/ 199505 h 1933358"/>
                <a:gd name="connsiteX20" fmla="*/ 1662545 w 2984269"/>
                <a:gd name="connsiteY20" fmla="*/ 374072 h 1933358"/>
                <a:gd name="connsiteX21" fmla="*/ 1920240 w 2984269"/>
                <a:gd name="connsiteY21" fmla="*/ 665018 h 1933358"/>
                <a:gd name="connsiteX22" fmla="*/ 2019993 w 2984269"/>
                <a:gd name="connsiteY22" fmla="*/ 773083 h 1933358"/>
                <a:gd name="connsiteX23" fmla="*/ 2136371 w 2984269"/>
                <a:gd name="connsiteY23" fmla="*/ 731520 h 1933358"/>
                <a:gd name="connsiteX24" fmla="*/ 2269374 w 2984269"/>
                <a:gd name="connsiteY24" fmla="*/ 432262 h 1933358"/>
                <a:gd name="connsiteX25" fmla="*/ 2427316 w 2984269"/>
                <a:gd name="connsiteY25" fmla="*/ 382385 h 1933358"/>
                <a:gd name="connsiteX26" fmla="*/ 2618509 w 2984269"/>
                <a:gd name="connsiteY26" fmla="*/ 432262 h 1933358"/>
                <a:gd name="connsiteX27" fmla="*/ 2693324 w 2984269"/>
                <a:gd name="connsiteY27" fmla="*/ 540327 h 1933358"/>
                <a:gd name="connsiteX28" fmla="*/ 2726574 w 2984269"/>
                <a:gd name="connsiteY28" fmla="*/ 473825 h 1933358"/>
                <a:gd name="connsiteX29" fmla="*/ 2734887 w 2984269"/>
                <a:gd name="connsiteY29" fmla="*/ 448887 h 1933358"/>
                <a:gd name="connsiteX30" fmla="*/ 2734887 w 2984269"/>
                <a:gd name="connsiteY30" fmla="*/ 390698 h 1933358"/>
                <a:gd name="connsiteX31" fmla="*/ 2834640 w 2984269"/>
                <a:gd name="connsiteY31" fmla="*/ 207818 h 1933358"/>
                <a:gd name="connsiteX32" fmla="*/ 2984269 w 2984269"/>
                <a:gd name="connsiteY32" fmla="*/ 0 h 1933358"/>
                <a:gd name="connsiteX0" fmla="*/ 339653 w 2984269"/>
                <a:gd name="connsiteY0" fmla="*/ 1933358 h 1933358"/>
                <a:gd name="connsiteX1" fmla="*/ 172316 w 2984269"/>
                <a:gd name="connsiteY1" fmla="*/ 1549674 h 1933358"/>
                <a:gd name="connsiteX2" fmla="*/ 124691 w 2984269"/>
                <a:gd name="connsiteY2" fmla="*/ 1363287 h 1933358"/>
                <a:gd name="connsiteX3" fmla="*/ 41564 w 2984269"/>
                <a:gd name="connsiteY3" fmla="*/ 1039091 h 1933358"/>
                <a:gd name="connsiteX4" fmla="*/ 0 w 2984269"/>
                <a:gd name="connsiteY4" fmla="*/ 631767 h 1933358"/>
                <a:gd name="connsiteX5" fmla="*/ 8313 w 2984269"/>
                <a:gd name="connsiteY5" fmla="*/ 299258 h 1933358"/>
                <a:gd name="connsiteX6" fmla="*/ 49876 w 2984269"/>
                <a:gd name="connsiteY6" fmla="*/ 108065 h 1933358"/>
                <a:gd name="connsiteX7" fmla="*/ 141316 w 2984269"/>
                <a:gd name="connsiteY7" fmla="*/ 8312 h 1933358"/>
                <a:gd name="connsiteX8" fmla="*/ 324196 w 2984269"/>
                <a:gd name="connsiteY8" fmla="*/ 66502 h 1933358"/>
                <a:gd name="connsiteX9" fmla="*/ 515389 w 2984269"/>
                <a:gd name="connsiteY9" fmla="*/ 249382 h 1933358"/>
                <a:gd name="connsiteX10" fmla="*/ 681644 w 2984269"/>
                <a:gd name="connsiteY10" fmla="*/ 365760 h 1933358"/>
                <a:gd name="connsiteX11" fmla="*/ 756458 w 2984269"/>
                <a:gd name="connsiteY11" fmla="*/ 432262 h 1933358"/>
                <a:gd name="connsiteX12" fmla="*/ 756458 w 2984269"/>
                <a:gd name="connsiteY12" fmla="*/ 249382 h 1933358"/>
                <a:gd name="connsiteX13" fmla="*/ 781396 w 2984269"/>
                <a:gd name="connsiteY13" fmla="*/ 133003 h 1933358"/>
                <a:gd name="connsiteX14" fmla="*/ 939338 w 2984269"/>
                <a:gd name="connsiteY14" fmla="*/ 199505 h 1933358"/>
                <a:gd name="connsiteX15" fmla="*/ 1072342 w 2984269"/>
                <a:gd name="connsiteY15" fmla="*/ 307571 h 1933358"/>
                <a:gd name="connsiteX16" fmla="*/ 1255222 w 2984269"/>
                <a:gd name="connsiteY16" fmla="*/ 473825 h 1933358"/>
                <a:gd name="connsiteX17" fmla="*/ 1338349 w 2984269"/>
                <a:gd name="connsiteY17" fmla="*/ 507076 h 1933358"/>
                <a:gd name="connsiteX18" fmla="*/ 1338349 w 2984269"/>
                <a:gd name="connsiteY18" fmla="*/ 299258 h 1933358"/>
                <a:gd name="connsiteX19" fmla="*/ 1521229 w 2984269"/>
                <a:gd name="connsiteY19" fmla="*/ 199505 h 1933358"/>
                <a:gd name="connsiteX20" fmla="*/ 1662545 w 2984269"/>
                <a:gd name="connsiteY20" fmla="*/ 374072 h 1933358"/>
                <a:gd name="connsiteX21" fmla="*/ 1920240 w 2984269"/>
                <a:gd name="connsiteY21" fmla="*/ 665018 h 1933358"/>
                <a:gd name="connsiteX22" fmla="*/ 2019993 w 2984269"/>
                <a:gd name="connsiteY22" fmla="*/ 773083 h 1933358"/>
                <a:gd name="connsiteX23" fmla="*/ 2136371 w 2984269"/>
                <a:gd name="connsiteY23" fmla="*/ 731520 h 1933358"/>
                <a:gd name="connsiteX24" fmla="*/ 2269374 w 2984269"/>
                <a:gd name="connsiteY24" fmla="*/ 432262 h 1933358"/>
                <a:gd name="connsiteX25" fmla="*/ 2427316 w 2984269"/>
                <a:gd name="connsiteY25" fmla="*/ 382385 h 1933358"/>
                <a:gd name="connsiteX26" fmla="*/ 2618509 w 2984269"/>
                <a:gd name="connsiteY26" fmla="*/ 432262 h 1933358"/>
                <a:gd name="connsiteX27" fmla="*/ 2693324 w 2984269"/>
                <a:gd name="connsiteY27" fmla="*/ 540327 h 1933358"/>
                <a:gd name="connsiteX28" fmla="*/ 2726574 w 2984269"/>
                <a:gd name="connsiteY28" fmla="*/ 473825 h 1933358"/>
                <a:gd name="connsiteX29" fmla="*/ 2734887 w 2984269"/>
                <a:gd name="connsiteY29" fmla="*/ 448887 h 1933358"/>
                <a:gd name="connsiteX30" fmla="*/ 2734887 w 2984269"/>
                <a:gd name="connsiteY30" fmla="*/ 390698 h 1933358"/>
                <a:gd name="connsiteX31" fmla="*/ 2834640 w 2984269"/>
                <a:gd name="connsiteY31" fmla="*/ 207818 h 1933358"/>
                <a:gd name="connsiteX32" fmla="*/ 2984269 w 2984269"/>
                <a:gd name="connsiteY32" fmla="*/ 0 h 1933358"/>
                <a:gd name="connsiteX0" fmla="*/ 339653 w 2984269"/>
                <a:gd name="connsiteY0" fmla="*/ 1933358 h 1933358"/>
                <a:gd name="connsiteX1" fmla="*/ 172316 w 2984269"/>
                <a:gd name="connsiteY1" fmla="*/ 1549674 h 1933358"/>
                <a:gd name="connsiteX2" fmla="*/ 124691 w 2984269"/>
                <a:gd name="connsiteY2" fmla="*/ 1363287 h 1933358"/>
                <a:gd name="connsiteX3" fmla="*/ 41564 w 2984269"/>
                <a:gd name="connsiteY3" fmla="*/ 1039091 h 1933358"/>
                <a:gd name="connsiteX4" fmla="*/ 0 w 2984269"/>
                <a:gd name="connsiteY4" fmla="*/ 631767 h 1933358"/>
                <a:gd name="connsiteX5" fmla="*/ 8313 w 2984269"/>
                <a:gd name="connsiteY5" fmla="*/ 299258 h 1933358"/>
                <a:gd name="connsiteX6" fmla="*/ 49876 w 2984269"/>
                <a:gd name="connsiteY6" fmla="*/ 108065 h 1933358"/>
                <a:gd name="connsiteX7" fmla="*/ 141316 w 2984269"/>
                <a:gd name="connsiteY7" fmla="*/ 8312 h 1933358"/>
                <a:gd name="connsiteX8" fmla="*/ 324196 w 2984269"/>
                <a:gd name="connsiteY8" fmla="*/ 66502 h 1933358"/>
                <a:gd name="connsiteX9" fmla="*/ 515389 w 2984269"/>
                <a:gd name="connsiteY9" fmla="*/ 249382 h 1933358"/>
                <a:gd name="connsiteX10" fmla="*/ 681644 w 2984269"/>
                <a:gd name="connsiteY10" fmla="*/ 365760 h 1933358"/>
                <a:gd name="connsiteX11" fmla="*/ 756458 w 2984269"/>
                <a:gd name="connsiteY11" fmla="*/ 432262 h 1933358"/>
                <a:gd name="connsiteX12" fmla="*/ 756458 w 2984269"/>
                <a:gd name="connsiteY12" fmla="*/ 249382 h 1933358"/>
                <a:gd name="connsiteX13" fmla="*/ 781396 w 2984269"/>
                <a:gd name="connsiteY13" fmla="*/ 133003 h 1933358"/>
                <a:gd name="connsiteX14" fmla="*/ 939338 w 2984269"/>
                <a:gd name="connsiteY14" fmla="*/ 199505 h 1933358"/>
                <a:gd name="connsiteX15" fmla="*/ 1072342 w 2984269"/>
                <a:gd name="connsiteY15" fmla="*/ 307571 h 1933358"/>
                <a:gd name="connsiteX16" fmla="*/ 1255222 w 2984269"/>
                <a:gd name="connsiteY16" fmla="*/ 473825 h 1933358"/>
                <a:gd name="connsiteX17" fmla="*/ 1338349 w 2984269"/>
                <a:gd name="connsiteY17" fmla="*/ 507076 h 1933358"/>
                <a:gd name="connsiteX18" fmla="*/ 1338349 w 2984269"/>
                <a:gd name="connsiteY18" fmla="*/ 299258 h 1933358"/>
                <a:gd name="connsiteX19" fmla="*/ 1521229 w 2984269"/>
                <a:gd name="connsiteY19" fmla="*/ 199505 h 1933358"/>
                <a:gd name="connsiteX20" fmla="*/ 1662545 w 2984269"/>
                <a:gd name="connsiteY20" fmla="*/ 374072 h 1933358"/>
                <a:gd name="connsiteX21" fmla="*/ 1920240 w 2984269"/>
                <a:gd name="connsiteY21" fmla="*/ 665018 h 1933358"/>
                <a:gd name="connsiteX22" fmla="*/ 2019993 w 2984269"/>
                <a:gd name="connsiteY22" fmla="*/ 773083 h 1933358"/>
                <a:gd name="connsiteX23" fmla="*/ 2136371 w 2984269"/>
                <a:gd name="connsiteY23" fmla="*/ 731520 h 1933358"/>
                <a:gd name="connsiteX24" fmla="*/ 2269374 w 2984269"/>
                <a:gd name="connsiteY24" fmla="*/ 432262 h 1933358"/>
                <a:gd name="connsiteX25" fmla="*/ 2427316 w 2984269"/>
                <a:gd name="connsiteY25" fmla="*/ 382385 h 1933358"/>
                <a:gd name="connsiteX26" fmla="*/ 2618509 w 2984269"/>
                <a:gd name="connsiteY26" fmla="*/ 432262 h 1933358"/>
                <a:gd name="connsiteX27" fmla="*/ 2693324 w 2984269"/>
                <a:gd name="connsiteY27" fmla="*/ 540327 h 1933358"/>
                <a:gd name="connsiteX28" fmla="*/ 2726574 w 2984269"/>
                <a:gd name="connsiteY28" fmla="*/ 473825 h 1933358"/>
                <a:gd name="connsiteX29" fmla="*/ 2734887 w 2984269"/>
                <a:gd name="connsiteY29" fmla="*/ 448887 h 1933358"/>
                <a:gd name="connsiteX30" fmla="*/ 2734887 w 2984269"/>
                <a:gd name="connsiteY30" fmla="*/ 390698 h 1933358"/>
                <a:gd name="connsiteX31" fmla="*/ 2834640 w 2984269"/>
                <a:gd name="connsiteY31" fmla="*/ 207818 h 1933358"/>
                <a:gd name="connsiteX32" fmla="*/ 2984269 w 2984269"/>
                <a:gd name="connsiteY32" fmla="*/ 0 h 1933358"/>
                <a:gd name="connsiteX0" fmla="*/ 339876 w 2984492"/>
                <a:gd name="connsiteY0" fmla="*/ 1933358 h 1933358"/>
                <a:gd name="connsiteX1" fmla="*/ 172539 w 2984492"/>
                <a:gd name="connsiteY1" fmla="*/ 1549674 h 1933358"/>
                <a:gd name="connsiteX2" fmla="*/ 124914 w 2984492"/>
                <a:gd name="connsiteY2" fmla="*/ 1363287 h 1933358"/>
                <a:gd name="connsiteX3" fmla="*/ 41787 w 2984492"/>
                <a:gd name="connsiteY3" fmla="*/ 1039091 h 1933358"/>
                <a:gd name="connsiteX4" fmla="*/ 223 w 2984492"/>
                <a:gd name="connsiteY4" fmla="*/ 631767 h 1933358"/>
                <a:gd name="connsiteX5" fmla="*/ 8536 w 2984492"/>
                <a:gd name="connsiteY5" fmla="*/ 299258 h 1933358"/>
                <a:gd name="connsiteX6" fmla="*/ 50099 w 2984492"/>
                <a:gd name="connsiteY6" fmla="*/ 108065 h 1933358"/>
                <a:gd name="connsiteX7" fmla="*/ 141539 w 2984492"/>
                <a:gd name="connsiteY7" fmla="*/ 8312 h 1933358"/>
                <a:gd name="connsiteX8" fmla="*/ 324419 w 2984492"/>
                <a:gd name="connsiteY8" fmla="*/ 66502 h 1933358"/>
                <a:gd name="connsiteX9" fmla="*/ 515612 w 2984492"/>
                <a:gd name="connsiteY9" fmla="*/ 249382 h 1933358"/>
                <a:gd name="connsiteX10" fmla="*/ 681867 w 2984492"/>
                <a:gd name="connsiteY10" fmla="*/ 365760 h 1933358"/>
                <a:gd name="connsiteX11" fmla="*/ 756681 w 2984492"/>
                <a:gd name="connsiteY11" fmla="*/ 432262 h 1933358"/>
                <a:gd name="connsiteX12" fmla="*/ 756681 w 2984492"/>
                <a:gd name="connsiteY12" fmla="*/ 249382 h 1933358"/>
                <a:gd name="connsiteX13" fmla="*/ 781619 w 2984492"/>
                <a:gd name="connsiteY13" fmla="*/ 133003 h 1933358"/>
                <a:gd name="connsiteX14" fmla="*/ 939561 w 2984492"/>
                <a:gd name="connsiteY14" fmla="*/ 199505 h 1933358"/>
                <a:gd name="connsiteX15" fmla="*/ 1072565 w 2984492"/>
                <a:gd name="connsiteY15" fmla="*/ 307571 h 1933358"/>
                <a:gd name="connsiteX16" fmla="*/ 1255445 w 2984492"/>
                <a:gd name="connsiteY16" fmla="*/ 473825 h 1933358"/>
                <a:gd name="connsiteX17" fmla="*/ 1338572 w 2984492"/>
                <a:gd name="connsiteY17" fmla="*/ 507076 h 1933358"/>
                <a:gd name="connsiteX18" fmla="*/ 1338572 w 2984492"/>
                <a:gd name="connsiteY18" fmla="*/ 299258 h 1933358"/>
                <a:gd name="connsiteX19" fmla="*/ 1521452 w 2984492"/>
                <a:gd name="connsiteY19" fmla="*/ 199505 h 1933358"/>
                <a:gd name="connsiteX20" fmla="*/ 1662768 w 2984492"/>
                <a:gd name="connsiteY20" fmla="*/ 374072 h 1933358"/>
                <a:gd name="connsiteX21" fmla="*/ 1920463 w 2984492"/>
                <a:gd name="connsiteY21" fmla="*/ 665018 h 1933358"/>
                <a:gd name="connsiteX22" fmla="*/ 2020216 w 2984492"/>
                <a:gd name="connsiteY22" fmla="*/ 773083 h 1933358"/>
                <a:gd name="connsiteX23" fmla="*/ 2136594 w 2984492"/>
                <a:gd name="connsiteY23" fmla="*/ 731520 h 1933358"/>
                <a:gd name="connsiteX24" fmla="*/ 2269597 w 2984492"/>
                <a:gd name="connsiteY24" fmla="*/ 432262 h 1933358"/>
                <a:gd name="connsiteX25" fmla="*/ 2427539 w 2984492"/>
                <a:gd name="connsiteY25" fmla="*/ 382385 h 1933358"/>
                <a:gd name="connsiteX26" fmla="*/ 2618732 w 2984492"/>
                <a:gd name="connsiteY26" fmla="*/ 432262 h 1933358"/>
                <a:gd name="connsiteX27" fmla="*/ 2693547 w 2984492"/>
                <a:gd name="connsiteY27" fmla="*/ 540327 h 1933358"/>
                <a:gd name="connsiteX28" fmla="*/ 2726797 w 2984492"/>
                <a:gd name="connsiteY28" fmla="*/ 473825 h 1933358"/>
                <a:gd name="connsiteX29" fmla="*/ 2735110 w 2984492"/>
                <a:gd name="connsiteY29" fmla="*/ 448887 h 1933358"/>
                <a:gd name="connsiteX30" fmla="*/ 2735110 w 2984492"/>
                <a:gd name="connsiteY30" fmla="*/ 390698 h 1933358"/>
                <a:gd name="connsiteX31" fmla="*/ 2834863 w 2984492"/>
                <a:gd name="connsiteY31" fmla="*/ 207818 h 1933358"/>
                <a:gd name="connsiteX32" fmla="*/ 2984492 w 2984492"/>
                <a:gd name="connsiteY32" fmla="*/ 0 h 1933358"/>
                <a:gd name="connsiteX0" fmla="*/ 339876 w 2984492"/>
                <a:gd name="connsiteY0" fmla="*/ 1933358 h 1933358"/>
                <a:gd name="connsiteX1" fmla="*/ 172539 w 2984492"/>
                <a:gd name="connsiteY1" fmla="*/ 1549674 h 1933358"/>
                <a:gd name="connsiteX2" fmla="*/ 124914 w 2984492"/>
                <a:gd name="connsiteY2" fmla="*/ 1363287 h 1933358"/>
                <a:gd name="connsiteX3" fmla="*/ 41787 w 2984492"/>
                <a:gd name="connsiteY3" fmla="*/ 1039091 h 1933358"/>
                <a:gd name="connsiteX4" fmla="*/ 223 w 2984492"/>
                <a:gd name="connsiteY4" fmla="*/ 631767 h 1933358"/>
                <a:gd name="connsiteX5" fmla="*/ 8536 w 2984492"/>
                <a:gd name="connsiteY5" fmla="*/ 299258 h 1933358"/>
                <a:gd name="connsiteX6" fmla="*/ 50099 w 2984492"/>
                <a:gd name="connsiteY6" fmla="*/ 108065 h 1933358"/>
                <a:gd name="connsiteX7" fmla="*/ 141539 w 2984492"/>
                <a:gd name="connsiteY7" fmla="*/ 8312 h 1933358"/>
                <a:gd name="connsiteX8" fmla="*/ 324419 w 2984492"/>
                <a:gd name="connsiteY8" fmla="*/ 66502 h 1933358"/>
                <a:gd name="connsiteX9" fmla="*/ 515612 w 2984492"/>
                <a:gd name="connsiteY9" fmla="*/ 249382 h 1933358"/>
                <a:gd name="connsiteX10" fmla="*/ 681867 w 2984492"/>
                <a:gd name="connsiteY10" fmla="*/ 365760 h 1933358"/>
                <a:gd name="connsiteX11" fmla="*/ 756681 w 2984492"/>
                <a:gd name="connsiteY11" fmla="*/ 432262 h 1933358"/>
                <a:gd name="connsiteX12" fmla="*/ 756681 w 2984492"/>
                <a:gd name="connsiteY12" fmla="*/ 249382 h 1933358"/>
                <a:gd name="connsiteX13" fmla="*/ 781619 w 2984492"/>
                <a:gd name="connsiteY13" fmla="*/ 133003 h 1933358"/>
                <a:gd name="connsiteX14" fmla="*/ 939561 w 2984492"/>
                <a:gd name="connsiteY14" fmla="*/ 199505 h 1933358"/>
                <a:gd name="connsiteX15" fmla="*/ 1072565 w 2984492"/>
                <a:gd name="connsiteY15" fmla="*/ 307571 h 1933358"/>
                <a:gd name="connsiteX16" fmla="*/ 1255445 w 2984492"/>
                <a:gd name="connsiteY16" fmla="*/ 473825 h 1933358"/>
                <a:gd name="connsiteX17" fmla="*/ 1338572 w 2984492"/>
                <a:gd name="connsiteY17" fmla="*/ 507076 h 1933358"/>
                <a:gd name="connsiteX18" fmla="*/ 1338572 w 2984492"/>
                <a:gd name="connsiteY18" fmla="*/ 299258 h 1933358"/>
                <a:gd name="connsiteX19" fmla="*/ 1521452 w 2984492"/>
                <a:gd name="connsiteY19" fmla="*/ 199505 h 1933358"/>
                <a:gd name="connsiteX20" fmla="*/ 1662768 w 2984492"/>
                <a:gd name="connsiteY20" fmla="*/ 374072 h 1933358"/>
                <a:gd name="connsiteX21" fmla="*/ 1920463 w 2984492"/>
                <a:gd name="connsiteY21" fmla="*/ 665018 h 1933358"/>
                <a:gd name="connsiteX22" fmla="*/ 2020216 w 2984492"/>
                <a:gd name="connsiteY22" fmla="*/ 773083 h 1933358"/>
                <a:gd name="connsiteX23" fmla="*/ 2136594 w 2984492"/>
                <a:gd name="connsiteY23" fmla="*/ 731520 h 1933358"/>
                <a:gd name="connsiteX24" fmla="*/ 2269597 w 2984492"/>
                <a:gd name="connsiteY24" fmla="*/ 432262 h 1933358"/>
                <a:gd name="connsiteX25" fmla="*/ 2427539 w 2984492"/>
                <a:gd name="connsiteY25" fmla="*/ 382385 h 1933358"/>
                <a:gd name="connsiteX26" fmla="*/ 2618732 w 2984492"/>
                <a:gd name="connsiteY26" fmla="*/ 432262 h 1933358"/>
                <a:gd name="connsiteX27" fmla="*/ 2693547 w 2984492"/>
                <a:gd name="connsiteY27" fmla="*/ 540327 h 1933358"/>
                <a:gd name="connsiteX28" fmla="*/ 2726797 w 2984492"/>
                <a:gd name="connsiteY28" fmla="*/ 473825 h 1933358"/>
                <a:gd name="connsiteX29" fmla="*/ 2735110 w 2984492"/>
                <a:gd name="connsiteY29" fmla="*/ 448887 h 1933358"/>
                <a:gd name="connsiteX30" fmla="*/ 2735110 w 2984492"/>
                <a:gd name="connsiteY30" fmla="*/ 390698 h 1933358"/>
                <a:gd name="connsiteX31" fmla="*/ 2834863 w 2984492"/>
                <a:gd name="connsiteY31" fmla="*/ 207818 h 1933358"/>
                <a:gd name="connsiteX32" fmla="*/ 2984492 w 2984492"/>
                <a:gd name="connsiteY32" fmla="*/ 0 h 1933358"/>
                <a:gd name="connsiteX0" fmla="*/ 339876 w 2984492"/>
                <a:gd name="connsiteY0" fmla="*/ 1933358 h 1933358"/>
                <a:gd name="connsiteX1" fmla="*/ 172539 w 2984492"/>
                <a:gd name="connsiteY1" fmla="*/ 1549674 h 1933358"/>
                <a:gd name="connsiteX2" fmla="*/ 124914 w 2984492"/>
                <a:gd name="connsiteY2" fmla="*/ 1363287 h 1933358"/>
                <a:gd name="connsiteX3" fmla="*/ 41787 w 2984492"/>
                <a:gd name="connsiteY3" fmla="*/ 1039091 h 1933358"/>
                <a:gd name="connsiteX4" fmla="*/ 223 w 2984492"/>
                <a:gd name="connsiteY4" fmla="*/ 631767 h 1933358"/>
                <a:gd name="connsiteX5" fmla="*/ 8536 w 2984492"/>
                <a:gd name="connsiteY5" fmla="*/ 299258 h 1933358"/>
                <a:gd name="connsiteX6" fmla="*/ 50099 w 2984492"/>
                <a:gd name="connsiteY6" fmla="*/ 108065 h 1933358"/>
                <a:gd name="connsiteX7" fmla="*/ 141539 w 2984492"/>
                <a:gd name="connsiteY7" fmla="*/ 8312 h 1933358"/>
                <a:gd name="connsiteX8" fmla="*/ 324419 w 2984492"/>
                <a:gd name="connsiteY8" fmla="*/ 66502 h 1933358"/>
                <a:gd name="connsiteX9" fmla="*/ 515612 w 2984492"/>
                <a:gd name="connsiteY9" fmla="*/ 249382 h 1933358"/>
                <a:gd name="connsiteX10" fmla="*/ 681867 w 2984492"/>
                <a:gd name="connsiteY10" fmla="*/ 365760 h 1933358"/>
                <a:gd name="connsiteX11" fmla="*/ 756681 w 2984492"/>
                <a:gd name="connsiteY11" fmla="*/ 432262 h 1933358"/>
                <a:gd name="connsiteX12" fmla="*/ 756681 w 2984492"/>
                <a:gd name="connsiteY12" fmla="*/ 249382 h 1933358"/>
                <a:gd name="connsiteX13" fmla="*/ 781619 w 2984492"/>
                <a:gd name="connsiteY13" fmla="*/ 133003 h 1933358"/>
                <a:gd name="connsiteX14" fmla="*/ 939561 w 2984492"/>
                <a:gd name="connsiteY14" fmla="*/ 199505 h 1933358"/>
                <a:gd name="connsiteX15" fmla="*/ 1072565 w 2984492"/>
                <a:gd name="connsiteY15" fmla="*/ 307571 h 1933358"/>
                <a:gd name="connsiteX16" fmla="*/ 1255445 w 2984492"/>
                <a:gd name="connsiteY16" fmla="*/ 473825 h 1933358"/>
                <a:gd name="connsiteX17" fmla="*/ 1338572 w 2984492"/>
                <a:gd name="connsiteY17" fmla="*/ 507076 h 1933358"/>
                <a:gd name="connsiteX18" fmla="*/ 1338572 w 2984492"/>
                <a:gd name="connsiteY18" fmla="*/ 299258 h 1933358"/>
                <a:gd name="connsiteX19" fmla="*/ 1521452 w 2984492"/>
                <a:gd name="connsiteY19" fmla="*/ 199505 h 1933358"/>
                <a:gd name="connsiteX20" fmla="*/ 1662768 w 2984492"/>
                <a:gd name="connsiteY20" fmla="*/ 374072 h 1933358"/>
                <a:gd name="connsiteX21" fmla="*/ 1920463 w 2984492"/>
                <a:gd name="connsiteY21" fmla="*/ 665018 h 1933358"/>
                <a:gd name="connsiteX22" fmla="*/ 2020216 w 2984492"/>
                <a:gd name="connsiteY22" fmla="*/ 773083 h 1933358"/>
                <a:gd name="connsiteX23" fmla="*/ 2136594 w 2984492"/>
                <a:gd name="connsiteY23" fmla="*/ 731520 h 1933358"/>
                <a:gd name="connsiteX24" fmla="*/ 2269597 w 2984492"/>
                <a:gd name="connsiteY24" fmla="*/ 432262 h 1933358"/>
                <a:gd name="connsiteX25" fmla="*/ 2427539 w 2984492"/>
                <a:gd name="connsiteY25" fmla="*/ 382385 h 1933358"/>
                <a:gd name="connsiteX26" fmla="*/ 2618732 w 2984492"/>
                <a:gd name="connsiteY26" fmla="*/ 432262 h 1933358"/>
                <a:gd name="connsiteX27" fmla="*/ 2693547 w 2984492"/>
                <a:gd name="connsiteY27" fmla="*/ 540327 h 1933358"/>
                <a:gd name="connsiteX28" fmla="*/ 2726797 w 2984492"/>
                <a:gd name="connsiteY28" fmla="*/ 473825 h 1933358"/>
                <a:gd name="connsiteX29" fmla="*/ 2735110 w 2984492"/>
                <a:gd name="connsiteY29" fmla="*/ 448887 h 1933358"/>
                <a:gd name="connsiteX30" fmla="*/ 2735110 w 2984492"/>
                <a:gd name="connsiteY30" fmla="*/ 390698 h 1933358"/>
                <a:gd name="connsiteX31" fmla="*/ 2834863 w 2984492"/>
                <a:gd name="connsiteY31" fmla="*/ 207818 h 1933358"/>
                <a:gd name="connsiteX32" fmla="*/ 2984492 w 2984492"/>
                <a:gd name="connsiteY32" fmla="*/ 0 h 1933358"/>
                <a:gd name="connsiteX0" fmla="*/ 339876 w 2984492"/>
                <a:gd name="connsiteY0" fmla="*/ 1935743 h 1935743"/>
                <a:gd name="connsiteX1" fmla="*/ 172539 w 2984492"/>
                <a:gd name="connsiteY1" fmla="*/ 1552059 h 1935743"/>
                <a:gd name="connsiteX2" fmla="*/ 124914 w 2984492"/>
                <a:gd name="connsiteY2" fmla="*/ 1365672 h 1935743"/>
                <a:gd name="connsiteX3" fmla="*/ 41787 w 2984492"/>
                <a:gd name="connsiteY3" fmla="*/ 1041476 h 1935743"/>
                <a:gd name="connsiteX4" fmla="*/ 223 w 2984492"/>
                <a:gd name="connsiteY4" fmla="*/ 634152 h 1935743"/>
                <a:gd name="connsiteX5" fmla="*/ 8536 w 2984492"/>
                <a:gd name="connsiteY5" fmla="*/ 301643 h 1935743"/>
                <a:gd name="connsiteX6" fmla="*/ 50099 w 2984492"/>
                <a:gd name="connsiteY6" fmla="*/ 110450 h 1935743"/>
                <a:gd name="connsiteX7" fmla="*/ 141539 w 2984492"/>
                <a:gd name="connsiteY7" fmla="*/ 10697 h 1935743"/>
                <a:gd name="connsiteX8" fmla="*/ 324419 w 2984492"/>
                <a:gd name="connsiteY8" fmla="*/ 68887 h 1935743"/>
                <a:gd name="connsiteX9" fmla="*/ 515612 w 2984492"/>
                <a:gd name="connsiteY9" fmla="*/ 251767 h 1935743"/>
                <a:gd name="connsiteX10" fmla="*/ 681867 w 2984492"/>
                <a:gd name="connsiteY10" fmla="*/ 368145 h 1935743"/>
                <a:gd name="connsiteX11" fmla="*/ 756681 w 2984492"/>
                <a:gd name="connsiteY11" fmla="*/ 434647 h 1935743"/>
                <a:gd name="connsiteX12" fmla="*/ 756681 w 2984492"/>
                <a:gd name="connsiteY12" fmla="*/ 251767 h 1935743"/>
                <a:gd name="connsiteX13" fmla="*/ 781619 w 2984492"/>
                <a:gd name="connsiteY13" fmla="*/ 135388 h 1935743"/>
                <a:gd name="connsiteX14" fmla="*/ 939561 w 2984492"/>
                <a:gd name="connsiteY14" fmla="*/ 201890 h 1935743"/>
                <a:gd name="connsiteX15" fmla="*/ 1072565 w 2984492"/>
                <a:gd name="connsiteY15" fmla="*/ 309956 h 1935743"/>
                <a:gd name="connsiteX16" fmla="*/ 1255445 w 2984492"/>
                <a:gd name="connsiteY16" fmla="*/ 476210 h 1935743"/>
                <a:gd name="connsiteX17" fmla="*/ 1338572 w 2984492"/>
                <a:gd name="connsiteY17" fmla="*/ 509461 h 1935743"/>
                <a:gd name="connsiteX18" fmla="*/ 1338572 w 2984492"/>
                <a:gd name="connsiteY18" fmla="*/ 301643 h 1935743"/>
                <a:gd name="connsiteX19" fmla="*/ 1521452 w 2984492"/>
                <a:gd name="connsiteY19" fmla="*/ 201890 h 1935743"/>
                <a:gd name="connsiteX20" fmla="*/ 1662768 w 2984492"/>
                <a:gd name="connsiteY20" fmla="*/ 376457 h 1935743"/>
                <a:gd name="connsiteX21" fmla="*/ 1920463 w 2984492"/>
                <a:gd name="connsiteY21" fmla="*/ 667403 h 1935743"/>
                <a:gd name="connsiteX22" fmla="*/ 2020216 w 2984492"/>
                <a:gd name="connsiteY22" fmla="*/ 775468 h 1935743"/>
                <a:gd name="connsiteX23" fmla="*/ 2136594 w 2984492"/>
                <a:gd name="connsiteY23" fmla="*/ 733905 h 1935743"/>
                <a:gd name="connsiteX24" fmla="*/ 2269597 w 2984492"/>
                <a:gd name="connsiteY24" fmla="*/ 434647 h 1935743"/>
                <a:gd name="connsiteX25" fmla="*/ 2427539 w 2984492"/>
                <a:gd name="connsiteY25" fmla="*/ 384770 h 1935743"/>
                <a:gd name="connsiteX26" fmla="*/ 2618732 w 2984492"/>
                <a:gd name="connsiteY26" fmla="*/ 434647 h 1935743"/>
                <a:gd name="connsiteX27" fmla="*/ 2693547 w 2984492"/>
                <a:gd name="connsiteY27" fmla="*/ 542712 h 1935743"/>
                <a:gd name="connsiteX28" fmla="*/ 2726797 w 2984492"/>
                <a:gd name="connsiteY28" fmla="*/ 476210 h 1935743"/>
                <a:gd name="connsiteX29" fmla="*/ 2735110 w 2984492"/>
                <a:gd name="connsiteY29" fmla="*/ 451272 h 1935743"/>
                <a:gd name="connsiteX30" fmla="*/ 2735110 w 2984492"/>
                <a:gd name="connsiteY30" fmla="*/ 393083 h 1935743"/>
                <a:gd name="connsiteX31" fmla="*/ 2834863 w 2984492"/>
                <a:gd name="connsiteY31" fmla="*/ 210203 h 1935743"/>
                <a:gd name="connsiteX32" fmla="*/ 2984492 w 2984492"/>
                <a:gd name="connsiteY32" fmla="*/ 2385 h 1935743"/>
                <a:gd name="connsiteX0" fmla="*/ 339876 w 2984492"/>
                <a:gd name="connsiteY0" fmla="*/ 1933358 h 1933358"/>
                <a:gd name="connsiteX1" fmla="*/ 172539 w 2984492"/>
                <a:gd name="connsiteY1" fmla="*/ 1549674 h 1933358"/>
                <a:gd name="connsiteX2" fmla="*/ 124914 w 2984492"/>
                <a:gd name="connsiteY2" fmla="*/ 1363287 h 1933358"/>
                <a:gd name="connsiteX3" fmla="*/ 41787 w 2984492"/>
                <a:gd name="connsiteY3" fmla="*/ 1039091 h 1933358"/>
                <a:gd name="connsiteX4" fmla="*/ 223 w 2984492"/>
                <a:gd name="connsiteY4" fmla="*/ 631767 h 1933358"/>
                <a:gd name="connsiteX5" fmla="*/ 8536 w 2984492"/>
                <a:gd name="connsiteY5" fmla="*/ 299258 h 1933358"/>
                <a:gd name="connsiteX6" fmla="*/ 50099 w 2984492"/>
                <a:gd name="connsiteY6" fmla="*/ 108065 h 1933358"/>
                <a:gd name="connsiteX7" fmla="*/ 141539 w 2984492"/>
                <a:gd name="connsiteY7" fmla="*/ 8312 h 1933358"/>
                <a:gd name="connsiteX8" fmla="*/ 324419 w 2984492"/>
                <a:gd name="connsiteY8" fmla="*/ 66502 h 1933358"/>
                <a:gd name="connsiteX9" fmla="*/ 515612 w 2984492"/>
                <a:gd name="connsiteY9" fmla="*/ 249382 h 1933358"/>
                <a:gd name="connsiteX10" fmla="*/ 681867 w 2984492"/>
                <a:gd name="connsiteY10" fmla="*/ 365760 h 1933358"/>
                <a:gd name="connsiteX11" fmla="*/ 756681 w 2984492"/>
                <a:gd name="connsiteY11" fmla="*/ 432262 h 1933358"/>
                <a:gd name="connsiteX12" fmla="*/ 756681 w 2984492"/>
                <a:gd name="connsiteY12" fmla="*/ 249382 h 1933358"/>
                <a:gd name="connsiteX13" fmla="*/ 781619 w 2984492"/>
                <a:gd name="connsiteY13" fmla="*/ 133003 h 1933358"/>
                <a:gd name="connsiteX14" fmla="*/ 939561 w 2984492"/>
                <a:gd name="connsiteY14" fmla="*/ 199505 h 1933358"/>
                <a:gd name="connsiteX15" fmla="*/ 1072565 w 2984492"/>
                <a:gd name="connsiteY15" fmla="*/ 307571 h 1933358"/>
                <a:gd name="connsiteX16" fmla="*/ 1255445 w 2984492"/>
                <a:gd name="connsiteY16" fmla="*/ 473825 h 1933358"/>
                <a:gd name="connsiteX17" fmla="*/ 1338572 w 2984492"/>
                <a:gd name="connsiteY17" fmla="*/ 507076 h 1933358"/>
                <a:gd name="connsiteX18" fmla="*/ 1338572 w 2984492"/>
                <a:gd name="connsiteY18" fmla="*/ 299258 h 1933358"/>
                <a:gd name="connsiteX19" fmla="*/ 1521452 w 2984492"/>
                <a:gd name="connsiteY19" fmla="*/ 199505 h 1933358"/>
                <a:gd name="connsiteX20" fmla="*/ 1662768 w 2984492"/>
                <a:gd name="connsiteY20" fmla="*/ 374072 h 1933358"/>
                <a:gd name="connsiteX21" fmla="*/ 1920463 w 2984492"/>
                <a:gd name="connsiteY21" fmla="*/ 665018 h 1933358"/>
                <a:gd name="connsiteX22" fmla="*/ 2020216 w 2984492"/>
                <a:gd name="connsiteY22" fmla="*/ 773083 h 1933358"/>
                <a:gd name="connsiteX23" fmla="*/ 2136594 w 2984492"/>
                <a:gd name="connsiteY23" fmla="*/ 731520 h 1933358"/>
                <a:gd name="connsiteX24" fmla="*/ 2269597 w 2984492"/>
                <a:gd name="connsiteY24" fmla="*/ 432262 h 1933358"/>
                <a:gd name="connsiteX25" fmla="*/ 2427539 w 2984492"/>
                <a:gd name="connsiteY25" fmla="*/ 382385 h 1933358"/>
                <a:gd name="connsiteX26" fmla="*/ 2618732 w 2984492"/>
                <a:gd name="connsiteY26" fmla="*/ 432262 h 1933358"/>
                <a:gd name="connsiteX27" fmla="*/ 2693547 w 2984492"/>
                <a:gd name="connsiteY27" fmla="*/ 540327 h 1933358"/>
                <a:gd name="connsiteX28" fmla="*/ 2726797 w 2984492"/>
                <a:gd name="connsiteY28" fmla="*/ 473825 h 1933358"/>
                <a:gd name="connsiteX29" fmla="*/ 2735110 w 2984492"/>
                <a:gd name="connsiteY29" fmla="*/ 448887 h 1933358"/>
                <a:gd name="connsiteX30" fmla="*/ 2735110 w 2984492"/>
                <a:gd name="connsiteY30" fmla="*/ 390698 h 1933358"/>
                <a:gd name="connsiteX31" fmla="*/ 2834863 w 2984492"/>
                <a:gd name="connsiteY31" fmla="*/ 207818 h 1933358"/>
                <a:gd name="connsiteX32" fmla="*/ 2984492 w 2984492"/>
                <a:gd name="connsiteY32" fmla="*/ 0 h 1933358"/>
                <a:gd name="connsiteX0" fmla="*/ 339876 w 2984492"/>
                <a:gd name="connsiteY0" fmla="*/ 1933358 h 1933358"/>
                <a:gd name="connsiteX1" fmla="*/ 172539 w 2984492"/>
                <a:gd name="connsiteY1" fmla="*/ 1549674 h 1933358"/>
                <a:gd name="connsiteX2" fmla="*/ 124914 w 2984492"/>
                <a:gd name="connsiteY2" fmla="*/ 1363287 h 1933358"/>
                <a:gd name="connsiteX3" fmla="*/ 41787 w 2984492"/>
                <a:gd name="connsiteY3" fmla="*/ 1039091 h 1933358"/>
                <a:gd name="connsiteX4" fmla="*/ 223 w 2984492"/>
                <a:gd name="connsiteY4" fmla="*/ 631767 h 1933358"/>
                <a:gd name="connsiteX5" fmla="*/ 8536 w 2984492"/>
                <a:gd name="connsiteY5" fmla="*/ 299258 h 1933358"/>
                <a:gd name="connsiteX6" fmla="*/ 50099 w 2984492"/>
                <a:gd name="connsiteY6" fmla="*/ 108065 h 1933358"/>
                <a:gd name="connsiteX7" fmla="*/ 141539 w 2984492"/>
                <a:gd name="connsiteY7" fmla="*/ 8312 h 1933358"/>
                <a:gd name="connsiteX8" fmla="*/ 324419 w 2984492"/>
                <a:gd name="connsiteY8" fmla="*/ 66502 h 1933358"/>
                <a:gd name="connsiteX9" fmla="*/ 515612 w 2984492"/>
                <a:gd name="connsiteY9" fmla="*/ 249382 h 1933358"/>
                <a:gd name="connsiteX10" fmla="*/ 681867 w 2984492"/>
                <a:gd name="connsiteY10" fmla="*/ 365760 h 1933358"/>
                <a:gd name="connsiteX11" fmla="*/ 756681 w 2984492"/>
                <a:gd name="connsiteY11" fmla="*/ 432262 h 1933358"/>
                <a:gd name="connsiteX12" fmla="*/ 756681 w 2984492"/>
                <a:gd name="connsiteY12" fmla="*/ 249382 h 1933358"/>
                <a:gd name="connsiteX13" fmla="*/ 781619 w 2984492"/>
                <a:gd name="connsiteY13" fmla="*/ 133003 h 1933358"/>
                <a:gd name="connsiteX14" fmla="*/ 939561 w 2984492"/>
                <a:gd name="connsiteY14" fmla="*/ 199505 h 1933358"/>
                <a:gd name="connsiteX15" fmla="*/ 1072565 w 2984492"/>
                <a:gd name="connsiteY15" fmla="*/ 307571 h 1933358"/>
                <a:gd name="connsiteX16" fmla="*/ 1255445 w 2984492"/>
                <a:gd name="connsiteY16" fmla="*/ 473825 h 1933358"/>
                <a:gd name="connsiteX17" fmla="*/ 1338572 w 2984492"/>
                <a:gd name="connsiteY17" fmla="*/ 507076 h 1933358"/>
                <a:gd name="connsiteX18" fmla="*/ 1338572 w 2984492"/>
                <a:gd name="connsiteY18" fmla="*/ 299258 h 1933358"/>
                <a:gd name="connsiteX19" fmla="*/ 1521452 w 2984492"/>
                <a:gd name="connsiteY19" fmla="*/ 199505 h 1933358"/>
                <a:gd name="connsiteX20" fmla="*/ 1662768 w 2984492"/>
                <a:gd name="connsiteY20" fmla="*/ 374072 h 1933358"/>
                <a:gd name="connsiteX21" fmla="*/ 1920463 w 2984492"/>
                <a:gd name="connsiteY21" fmla="*/ 665018 h 1933358"/>
                <a:gd name="connsiteX22" fmla="*/ 2020216 w 2984492"/>
                <a:gd name="connsiteY22" fmla="*/ 773083 h 1933358"/>
                <a:gd name="connsiteX23" fmla="*/ 2136594 w 2984492"/>
                <a:gd name="connsiteY23" fmla="*/ 731520 h 1933358"/>
                <a:gd name="connsiteX24" fmla="*/ 2269597 w 2984492"/>
                <a:gd name="connsiteY24" fmla="*/ 432262 h 1933358"/>
                <a:gd name="connsiteX25" fmla="*/ 2427539 w 2984492"/>
                <a:gd name="connsiteY25" fmla="*/ 382385 h 1933358"/>
                <a:gd name="connsiteX26" fmla="*/ 2618732 w 2984492"/>
                <a:gd name="connsiteY26" fmla="*/ 432262 h 1933358"/>
                <a:gd name="connsiteX27" fmla="*/ 2693547 w 2984492"/>
                <a:gd name="connsiteY27" fmla="*/ 540327 h 1933358"/>
                <a:gd name="connsiteX28" fmla="*/ 2726797 w 2984492"/>
                <a:gd name="connsiteY28" fmla="*/ 473825 h 1933358"/>
                <a:gd name="connsiteX29" fmla="*/ 2735110 w 2984492"/>
                <a:gd name="connsiteY29" fmla="*/ 448887 h 1933358"/>
                <a:gd name="connsiteX30" fmla="*/ 2735110 w 2984492"/>
                <a:gd name="connsiteY30" fmla="*/ 390698 h 1933358"/>
                <a:gd name="connsiteX31" fmla="*/ 2834863 w 2984492"/>
                <a:gd name="connsiteY31" fmla="*/ 207818 h 1933358"/>
                <a:gd name="connsiteX32" fmla="*/ 2984492 w 2984492"/>
                <a:gd name="connsiteY32" fmla="*/ 0 h 1933358"/>
                <a:gd name="connsiteX0" fmla="*/ 339876 w 2984492"/>
                <a:gd name="connsiteY0" fmla="*/ 1933358 h 1933358"/>
                <a:gd name="connsiteX1" fmla="*/ 172539 w 2984492"/>
                <a:gd name="connsiteY1" fmla="*/ 1549674 h 1933358"/>
                <a:gd name="connsiteX2" fmla="*/ 124914 w 2984492"/>
                <a:gd name="connsiteY2" fmla="*/ 1363287 h 1933358"/>
                <a:gd name="connsiteX3" fmla="*/ 41787 w 2984492"/>
                <a:gd name="connsiteY3" fmla="*/ 1039091 h 1933358"/>
                <a:gd name="connsiteX4" fmla="*/ 223 w 2984492"/>
                <a:gd name="connsiteY4" fmla="*/ 631767 h 1933358"/>
                <a:gd name="connsiteX5" fmla="*/ 8536 w 2984492"/>
                <a:gd name="connsiteY5" fmla="*/ 299258 h 1933358"/>
                <a:gd name="connsiteX6" fmla="*/ 50099 w 2984492"/>
                <a:gd name="connsiteY6" fmla="*/ 108065 h 1933358"/>
                <a:gd name="connsiteX7" fmla="*/ 141539 w 2984492"/>
                <a:gd name="connsiteY7" fmla="*/ 8312 h 1933358"/>
                <a:gd name="connsiteX8" fmla="*/ 324419 w 2984492"/>
                <a:gd name="connsiteY8" fmla="*/ 66502 h 1933358"/>
                <a:gd name="connsiteX9" fmla="*/ 515612 w 2984492"/>
                <a:gd name="connsiteY9" fmla="*/ 249382 h 1933358"/>
                <a:gd name="connsiteX10" fmla="*/ 681867 w 2984492"/>
                <a:gd name="connsiteY10" fmla="*/ 365760 h 1933358"/>
                <a:gd name="connsiteX11" fmla="*/ 756681 w 2984492"/>
                <a:gd name="connsiteY11" fmla="*/ 432262 h 1933358"/>
                <a:gd name="connsiteX12" fmla="*/ 756681 w 2984492"/>
                <a:gd name="connsiteY12" fmla="*/ 249382 h 1933358"/>
                <a:gd name="connsiteX13" fmla="*/ 781619 w 2984492"/>
                <a:gd name="connsiteY13" fmla="*/ 133003 h 1933358"/>
                <a:gd name="connsiteX14" fmla="*/ 939561 w 2984492"/>
                <a:gd name="connsiteY14" fmla="*/ 199505 h 1933358"/>
                <a:gd name="connsiteX15" fmla="*/ 1072565 w 2984492"/>
                <a:gd name="connsiteY15" fmla="*/ 307571 h 1933358"/>
                <a:gd name="connsiteX16" fmla="*/ 1255445 w 2984492"/>
                <a:gd name="connsiteY16" fmla="*/ 473825 h 1933358"/>
                <a:gd name="connsiteX17" fmla="*/ 1338572 w 2984492"/>
                <a:gd name="connsiteY17" fmla="*/ 507076 h 1933358"/>
                <a:gd name="connsiteX18" fmla="*/ 1338572 w 2984492"/>
                <a:gd name="connsiteY18" fmla="*/ 299258 h 1933358"/>
                <a:gd name="connsiteX19" fmla="*/ 1521452 w 2984492"/>
                <a:gd name="connsiteY19" fmla="*/ 199505 h 1933358"/>
                <a:gd name="connsiteX20" fmla="*/ 1662768 w 2984492"/>
                <a:gd name="connsiteY20" fmla="*/ 374072 h 1933358"/>
                <a:gd name="connsiteX21" fmla="*/ 1920463 w 2984492"/>
                <a:gd name="connsiteY21" fmla="*/ 665018 h 1933358"/>
                <a:gd name="connsiteX22" fmla="*/ 2020216 w 2984492"/>
                <a:gd name="connsiteY22" fmla="*/ 773083 h 1933358"/>
                <a:gd name="connsiteX23" fmla="*/ 2136594 w 2984492"/>
                <a:gd name="connsiteY23" fmla="*/ 731520 h 1933358"/>
                <a:gd name="connsiteX24" fmla="*/ 2269597 w 2984492"/>
                <a:gd name="connsiteY24" fmla="*/ 432262 h 1933358"/>
                <a:gd name="connsiteX25" fmla="*/ 2427539 w 2984492"/>
                <a:gd name="connsiteY25" fmla="*/ 382385 h 1933358"/>
                <a:gd name="connsiteX26" fmla="*/ 2618732 w 2984492"/>
                <a:gd name="connsiteY26" fmla="*/ 432262 h 1933358"/>
                <a:gd name="connsiteX27" fmla="*/ 2693547 w 2984492"/>
                <a:gd name="connsiteY27" fmla="*/ 540327 h 1933358"/>
                <a:gd name="connsiteX28" fmla="*/ 2726797 w 2984492"/>
                <a:gd name="connsiteY28" fmla="*/ 473825 h 1933358"/>
                <a:gd name="connsiteX29" fmla="*/ 2735110 w 2984492"/>
                <a:gd name="connsiteY29" fmla="*/ 448887 h 1933358"/>
                <a:gd name="connsiteX30" fmla="*/ 2735110 w 2984492"/>
                <a:gd name="connsiteY30" fmla="*/ 390698 h 1933358"/>
                <a:gd name="connsiteX31" fmla="*/ 2834863 w 2984492"/>
                <a:gd name="connsiteY31" fmla="*/ 207818 h 1933358"/>
                <a:gd name="connsiteX32" fmla="*/ 2984492 w 2984492"/>
                <a:gd name="connsiteY32" fmla="*/ 0 h 1933358"/>
                <a:gd name="connsiteX0" fmla="*/ 339876 w 2984492"/>
                <a:gd name="connsiteY0" fmla="*/ 1933358 h 1933358"/>
                <a:gd name="connsiteX1" fmla="*/ 172539 w 2984492"/>
                <a:gd name="connsiteY1" fmla="*/ 1549674 h 1933358"/>
                <a:gd name="connsiteX2" fmla="*/ 124914 w 2984492"/>
                <a:gd name="connsiteY2" fmla="*/ 1363287 h 1933358"/>
                <a:gd name="connsiteX3" fmla="*/ 41787 w 2984492"/>
                <a:gd name="connsiteY3" fmla="*/ 1039091 h 1933358"/>
                <a:gd name="connsiteX4" fmla="*/ 223 w 2984492"/>
                <a:gd name="connsiteY4" fmla="*/ 631767 h 1933358"/>
                <a:gd name="connsiteX5" fmla="*/ 8536 w 2984492"/>
                <a:gd name="connsiteY5" fmla="*/ 299258 h 1933358"/>
                <a:gd name="connsiteX6" fmla="*/ 50099 w 2984492"/>
                <a:gd name="connsiteY6" fmla="*/ 108065 h 1933358"/>
                <a:gd name="connsiteX7" fmla="*/ 141539 w 2984492"/>
                <a:gd name="connsiteY7" fmla="*/ 8312 h 1933358"/>
                <a:gd name="connsiteX8" fmla="*/ 324419 w 2984492"/>
                <a:gd name="connsiteY8" fmla="*/ 66502 h 1933358"/>
                <a:gd name="connsiteX9" fmla="*/ 515612 w 2984492"/>
                <a:gd name="connsiteY9" fmla="*/ 249382 h 1933358"/>
                <a:gd name="connsiteX10" fmla="*/ 681867 w 2984492"/>
                <a:gd name="connsiteY10" fmla="*/ 365760 h 1933358"/>
                <a:gd name="connsiteX11" fmla="*/ 756681 w 2984492"/>
                <a:gd name="connsiteY11" fmla="*/ 432262 h 1933358"/>
                <a:gd name="connsiteX12" fmla="*/ 756681 w 2984492"/>
                <a:gd name="connsiteY12" fmla="*/ 249382 h 1933358"/>
                <a:gd name="connsiteX13" fmla="*/ 781619 w 2984492"/>
                <a:gd name="connsiteY13" fmla="*/ 133003 h 1933358"/>
                <a:gd name="connsiteX14" fmla="*/ 939561 w 2984492"/>
                <a:gd name="connsiteY14" fmla="*/ 199505 h 1933358"/>
                <a:gd name="connsiteX15" fmla="*/ 1072565 w 2984492"/>
                <a:gd name="connsiteY15" fmla="*/ 307571 h 1933358"/>
                <a:gd name="connsiteX16" fmla="*/ 1255445 w 2984492"/>
                <a:gd name="connsiteY16" fmla="*/ 473825 h 1933358"/>
                <a:gd name="connsiteX17" fmla="*/ 1338572 w 2984492"/>
                <a:gd name="connsiteY17" fmla="*/ 507076 h 1933358"/>
                <a:gd name="connsiteX18" fmla="*/ 1338572 w 2984492"/>
                <a:gd name="connsiteY18" fmla="*/ 299258 h 1933358"/>
                <a:gd name="connsiteX19" fmla="*/ 1521452 w 2984492"/>
                <a:gd name="connsiteY19" fmla="*/ 199505 h 1933358"/>
                <a:gd name="connsiteX20" fmla="*/ 1662768 w 2984492"/>
                <a:gd name="connsiteY20" fmla="*/ 374072 h 1933358"/>
                <a:gd name="connsiteX21" fmla="*/ 1920463 w 2984492"/>
                <a:gd name="connsiteY21" fmla="*/ 665018 h 1933358"/>
                <a:gd name="connsiteX22" fmla="*/ 2020216 w 2984492"/>
                <a:gd name="connsiteY22" fmla="*/ 773083 h 1933358"/>
                <a:gd name="connsiteX23" fmla="*/ 2136594 w 2984492"/>
                <a:gd name="connsiteY23" fmla="*/ 731520 h 1933358"/>
                <a:gd name="connsiteX24" fmla="*/ 2269597 w 2984492"/>
                <a:gd name="connsiteY24" fmla="*/ 432262 h 1933358"/>
                <a:gd name="connsiteX25" fmla="*/ 2427539 w 2984492"/>
                <a:gd name="connsiteY25" fmla="*/ 382385 h 1933358"/>
                <a:gd name="connsiteX26" fmla="*/ 2618732 w 2984492"/>
                <a:gd name="connsiteY26" fmla="*/ 432262 h 1933358"/>
                <a:gd name="connsiteX27" fmla="*/ 2693547 w 2984492"/>
                <a:gd name="connsiteY27" fmla="*/ 540327 h 1933358"/>
                <a:gd name="connsiteX28" fmla="*/ 2726797 w 2984492"/>
                <a:gd name="connsiteY28" fmla="*/ 473825 h 1933358"/>
                <a:gd name="connsiteX29" fmla="*/ 2735110 w 2984492"/>
                <a:gd name="connsiteY29" fmla="*/ 448887 h 1933358"/>
                <a:gd name="connsiteX30" fmla="*/ 2735110 w 2984492"/>
                <a:gd name="connsiteY30" fmla="*/ 390698 h 1933358"/>
                <a:gd name="connsiteX31" fmla="*/ 2834863 w 2984492"/>
                <a:gd name="connsiteY31" fmla="*/ 207818 h 1933358"/>
                <a:gd name="connsiteX32" fmla="*/ 2984492 w 2984492"/>
                <a:gd name="connsiteY32" fmla="*/ 0 h 1933358"/>
                <a:gd name="connsiteX0" fmla="*/ 339876 w 2984492"/>
                <a:gd name="connsiteY0" fmla="*/ 1933358 h 1933358"/>
                <a:gd name="connsiteX1" fmla="*/ 172539 w 2984492"/>
                <a:gd name="connsiteY1" fmla="*/ 1549674 h 1933358"/>
                <a:gd name="connsiteX2" fmla="*/ 124914 w 2984492"/>
                <a:gd name="connsiteY2" fmla="*/ 1363287 h 1933358"/>
                <a:gd name="connsiteX3" fmla="*/ 41787 w 2984492"/>
                <a:gd name="connsiteY3" fmla="*/ 1039091 h 1933358"/>
                <a:gd name="connsiteX4" fmla="*/ 223 w 2984492"/>
                <a:gd name="connsiteY4" fmla="*/ 631767 h 1933358"/>
                <a:gd name="connsiteX5" fmla="*/ 8536 w 2984492"/>
                <a:gd name="connsiteY5" fmla="*/ 299258 h 1933358"/>
                <a:gd name="connsiteX6" fmla="*/ 50099 w 2984492"/>
                <a:gd name="connsiteY6" fmla="*/ 108065 h 1933358"/>
                <a:gd name="connsiteX7" fmla="*/ 141539 w 2984492"/>
                <a:gd name="connsiteY7" fmla="*/ 8312 h 1933358"/>
                <a:gd name="connsiteX8" fmla="*/ 324419 w 2984492"/>
                <a:gd name="connsiteY8" fmla="*/ 66502 h 1933358"/>
                <a:gd name="connsiteX9" fmla="*/ 515612 w 2984492"/>
                <a:gd name="connsiteY9" fmla="*/ 249382 h 1933358"/>
                <a:gd name="connsiteX10" fmla="*/ 681867 w 2984492"/>
                <a:gd name="connsiteY10" fmla="*/ 365760 h 1933358"/>
                <a:gd name="connsiteX11" fmla="*/ 756681 w 2984492"/>
                <a:gd name="connsiteY11" fmla="*/ 432262 h 1933358"/>
                <a:gd name="connsiteX12" fmla="*/ 756681 w 2984492"/>
                <a:gd name="connsiteY12" fmla="*/ 249382 h 1933358"/>
                <a:gd name="connsiteX13" fmla="*/ 781619 w 2984492"/>
                <a:gd name="connsiteY13" fmla="*/ 133003 h 1933358"/>
                <a:gd name="connsiteX14" fmla="*/ 939561 w 2984492"/>
                <a:gd name="connsiteY14" fmla="*/ 199505 h 1933358"/>
                <a:gd name="connsiteX15" fmla="*/ 1072565 w 2984492"/>
                <a:gd name="connsiteY15" fmla="*/ 307571 h 1933358"/>
                <a:gd name="connsiteX16" fmla="*/ 1255445 w 2984492"/>
                <a:gd name="connsiteY16" fmla="*/ 473825 h 1933358"/>
                <a:gd name="connsiteX17" fmla="*/ 1338572 w 2984492"/>
                <a:gd name="connsiteY17" fmla="*/ 507076 h 1933358"/>
                <a:gd name="connsiteX18" fmla="*/ 1338572 w 2984492"/>
                <a:gd name="connsiteY18" fmla="*/ 299258 h 1933358"/>
                <a:gd name="connsiteX19" fmla="*/ 1521452 w 2984492"/>
                <a:gd name="connsiteY19" fmla="*/ 199505 h 1933358"/>
                <a:gd name="connsiteX20" fmla="*/ 1662768 w 2984492"/>
                <a:gd name="connsiteY20" fmla="*/ 374072 h 1933358"/>
                <a:gd name="connsiteX21" fmla="*/ 1920463 w 2984492"/>
                <a:gd name="connsiteY21" fmla="*/ 665018 h 1933358"/>
                <a:gd name="connsiteX22" fmla="*/ 2020216 w 2984492"/>
                <a:gd name="connsiteY22" fmla="*/ 773083 h 1933358"/>
                <a:gd name="connsiteX23" fmla="*/ 2136594 w 2984492"/>
                <a:gd name="connsiteY23" fmla="*/ 731520 h 1933358"/>
                <a:gd name="connsiteX24" fmla="*/ 2269597 w 2984492"/>
                <a:gd name="connsiteY24" fmla="*/ 432262 h 1933358"/>
                <a:gd name="connsiteX25" fmla="*/ 2427539 w 2984492"/>
                <a:gd name="connsiteY25" fmla="*/ 382385 h 1933358"/>
                <a:gd name="connsiteX26" fmla="*/ 2618732 w 2984492"/>
                <a:gd name="connsiteY26" fmla="*/ 432262 h 1933358"/>
                <a:gd name="connsiteX27" fmla="*/ 2693547 w 2984492"/>
                <a:gd name="connsiteY27" fmla="*/ 540327 h 1933358"/>
                <a:gd name="connsiteX28" fmla="*/ 2726797 w 2984492"/>
                <a:gd name="connsiteY28" fmla="*/ 473825 h 1933358"/>
                <a:gd name="connsiteX29" fmla="*/ 2735110 w 2984492"/>
                <a:gd name="connsiteY29" fmla="*/ 448887 h 1933358"/>
                <a:gd name="connsiteX30" fmla="*/ 2735110 w 2984492"/>
                <a:gd name="connsiteY30" fmla="*/ 390698 h 1933358"/>
                <a:gd name="connsiteX31" fmla="*/ 2834863 w 2984492"/>
                <a:gd name="connsiteY31" fmla="*/ 207818 h 1933358"/>
                <a:gd name="connsiteX32" fmla="*/ 2984492 w 2984492"/>
                <a:gd name="connsiteY32" fmla="*/ 0 h 1933358"/>
                <a:gd name="connsiteX0" fmla="*/ 339876 w 2984492"/>
                <a:gd name="connsiteY0" fmla="*/ 1933358 h 1933358"/>
                <a:gd name="connsiteX1" fmla="*/ 172539 w 2984492"/>
                <a:gd name="connsiteY1" fmla="*/ 1549674 h 1933358"/>
                <a:gd name="connsiteX2" fmla="*/ 124914 w 2984492"/>
                <a:gd name="connsiteY2" fmla="*/ 1363287 h 1933358"/>
                <a:gd name="connsiteX3" fmla="*/ 41787 w 2984492"/>
                <a:gd name="connsiteY3" fmla="*/ 1039091 h 1933358"/>
                <a:gd name="connsiteX4" fmla="*/ 223 w 2984492"/>
                <a:gd name="connsiteY4" fmla="*/ 631767 h 1933358"/>
                <a:gd name="connsiteX5" fmla="*/ 8536 w 2984492"/>
                <a:gd name="connsiteY5" fmla="*/ 299258 h 1933358"/>
                <a:gd name="connsiteX6" fmla="*/ 50099 w 2984492"/>
                <a:gd name="connsiteY6" fmla="*/ 108065 h 1933358"/>
                <a:gd name="connsiteX7" fmla="*/ 141539 w 2984492"/>
                <a:gd name="connsiteY7" fmla="*/ 8312 h 1933358"/>
                <a:gd name="connsiteX8" fmla="*/ 324419 w 2984492"/>
                <a:gd name="connsiteY8" fmla="*/ 66502 h 1933358"/>
                <a:gd name="connsiteX9" fmla="*/ 515612 w 2984492"/>
                <a:gd name="connsiteY9" fmla="*/ 249382 h 1933358"/>
                <a:gd name="connsiteX10" fmla="*/ 681867 w 2984492"/>
                <a:gd name="connsiteY10" fmla="*/ 365760 h 1933358"/>
                <a:gd name="connsiteX11" fmla="*/ 756681 w 2984492"/>
                <a:gd name="connsiteY11" fmla="*/ 432262 h 1933358"/>
                <a:gd name="connsiteX12" fmla="*/ 756681 w 2984492"/>
                <a:gd name="connsiteY12" fmla="*/ 249382 h 1933358"/>
                <a:gd name="connsiteX13" fmla="*/ 781619 w 2984492"/>
                <a:gd name="connsiteY13" fmla="*/ 133003 h 1933358"/>
                <a:gd name="connsiteX14" fmla="*/ 939561 w 2984492"/>
                <a:gd name="connsiteY14" fmla="*/ 199505 h 1933358"/>
                <a:gd name="connsiteX15" fmla="*/ 1072565 w 2984492"/>
                <a:gd name="connsiteY15" fmla="*/ 307571 h 1933358"/>
                <a:gd name="connsiteX16" fmla="*/ 1255445 w 2984492"/>
                <a:gd name="connsiteY16" fmla="*/ 473825 h 1933358"/>
                <a:gd name="connsiteX17" fmla="*/ 1338572 w 2984492"/>
                <a:gd name="connsiteY17" fmla="*/ 507076 h 1933358"/>
                <a:gd name="connsiteX18" fmla="*/ 1338572 w 2984492"/>
                <a:gd name="connsiteY18" fmla="*/ 299258 h 1933358"/>
                <a:gd name="connsiteX19" fmla="*/ 1521452 w 2984492"/>
                <a:gd name="connsiteY19" fmla="*/ 199505 h 1933358"/>
                <a:gd name="connsiteX20" fmla="*/ 1662768 w 2984492"/>
                <a:gd name="connsiteY20" fmla="*/ 374072 h 1933358"/>
                <a:gd name="connsiteX21" fmla="*/ 1920463 w 2984492"/>
                <a:gd name="connsiteY21" fmla="*/ 665018 h 1933358"/>
                <a:gd name="connsiteX22" fmla="*/ 2020216 w 2984492"/>
                <a:gd name="connsiteY22" fmla="*/ 773083 h 1933358"/>
                <a:gd name="connsiteX23" fmla="*/ 2136594 w 2984492"/>
                <a:gd name="connsiteY23" fmla="*/ 731520 h 1933358"/>
                <a:gd name="connsiteX24" fmla="*/ 2269597 w 2984492"/>
                <a:gd name="connsiteY24" fmla="*/ 432262 h 1933358"/>
                <a:gd name="connsiteX25" fmla="*/ 2427539 w 2984492"/>
                <a:gd name="connsiteY25" fmla="*/ 382385 h 1933358"/>
                <a:gd name="connsiteX26" fmla="*/ 2618732 w 2984492"/>
                <a:gd name="connsiteY26" fmla="*/ 432262 h 1933358"/>
                <a:gd name="connsiteX27" fmla="*/ 2693547 w 2984492"/>
                <a:gd name="connsiteY27" fmla="*/ 540327 h 1933358"/>
                <a:gd name="connsiteX28" fmla="*/ 2726797 w 2984492"/>
                <a:gd name="connsiteY28" fmla="*/ 473825 h 1933358"/>
                <a:gd name="connsiteX29" fmla="*/ 2735110 w 2984492"/>
                <a:gd name="connsiteY29" fmla="*/ 448887 h 1933358"/>
                <a:gd name="connsiteX30" fmla="*/ 2735110 w 2984492"/>
                <a:gd name="connsiteY30" fmla="*/ 390698 h 1933358"/>
                <a:gd name="connsiteX31" fmla="*/ 2834863 w 2984492"/>
                <a:gd name="connsiteY31" fmla="*/ 207818 h 1933358"/>
                <a:gd name="connsiteX32" fmla="*/ 2984492 w 2984492"/>
                <a:gd name="connsiteY32" fmla="*/ 0 h 1933358"/>
                <a:gd name="connsiteX0" fmla="*/ 339876 w 2984492"/>
                <a:gd name="connsiteY0" fmla="*/ 1933358 h 1933358"/>
                <a:gd name="connsiteX1" fmla="*/ 172539 w 2984492"/>
                <a:gd name="connsiteY1" fmla="*/ 1549674 h 1933358"/>
                <a:gd name="connsiteX2" fmla="*/ 124914 w 2984492"/>
                <a:gd name="connsiteY2" fmla="*/ 1363287 h 1933358"/>
                <a:gd name="connsiteX3" fmla="*/ 41787 w 2984492"/>
                <a:gd name="connsiteY3" fmla="*/ 1039091 h 1933358"/>
                <a:gd name="connsiteX4" fmla="*/ 223 w 2984492"/>
                <a:gd name="connsiteY4" fmla="*/ 631767 h 1933358"/>
                <a:gd name="connsiteX5" fmla="*/ 8536 w 2984492"/>
                <a:gd name="connsiteY5" fmla="*/ 299258 h 1933358"/>
                <a:gd name="connsiteX6" fmla="*/ 50099 w 2984492"/>
                <a:gd name="connsiteY6" fmla="*/ 108065 h 1933358"/>
                <a:gd name="connsiteX7" fmla="*/ 141539 w 2984492"/>
                <a:gd name="connsiteY7" fmla="*/ 8312 h 1933358"/>
                <a:gd name="connsiteX8" fmla="*/ 324419 w 2984492"/>
                <a:gd name="connsiteY8" fmla="*/ 66502 h 1933358"/>
                <a:gd name="connsiteX9" fmla="*/ 515612 w 2984492"/>
                <a:gd name="connsiteY9" fmla="*/ 249382 h 1933358"/>
                <a:gd name="connsiteX10" fmla="*/ 681867 w 2984492"/>
                <a:gd name="connsiteY10" fmla="*/ 365760 h 1933358"/>
                <a:gd name="connsiteX11" fmla="*/ 756681 w 2984492"/>
                <a:gd name="connsiteY11" fmla="*/ 432262 h 1933358"/>
                <a:gd name="connsiteX12" fmla="*/ 756681 w 2984492"/>
                <a:gd name="connsiteY12" fmla="*/ 249382 h 1933358"/>
                <a:gd name="connsiteX13" fmla="*/ 781619 w 2984492"/>
                <a:gd name="connsiteY13" fmla="*/ 133003 h 1933358"/>
                <a:gd name="connsiteX14" fmla="*/ 939561 w 2984492"/>
                <a:gd name="connsiteY14" fmla="*/ 199505 h 1933358"/>
                <a:gd name="connsiteX15" fmla="*/ 1072565 w 2984492"/>
                <a:gd name="connsiteY15" fmla="*/ 307571 h 1933358"/>
                <a:gd name="connsiteX16" fmla="*/ 1255445 w 2984492"/>
                <a:gd name="connsiteY16" fmla="*/ 473825 h 1933358"/>
                <a:gd name="connsiteX17" fmla="*/ 1338572 w 2984492"/>
                <a:gd name="connsiteY17" fmla="*/ 507076 h 1933358"/>
                <a:gd name="connsiteX18" fmla="*/ 1338572 w 2984492"/>
                <a:gd name="connsiteY18" fmla="*/ 299258 h 1933358"/>
                <a:gd name="connsiteX19" fmla="*/ 1521452 w 2984492"/>
                <a:gd name="connsiteY19" fmla="*/ 199505 h 1933358"/>
                <a:gd name="connsiteX20" fmla="*/ 1662768 w 2984492"/>
                <a:gd name="connsiteY20" fmla="*/ 374072 h 1933358"/>
                <a:gd name="connsiteX21" fmla="*/ 1920463 w 2984492"/>
                <a:gd name="connsiteY21" fmla="*/ 665018 h 1933358"/>
                <a:gd name="connsiteX22" fmla="*/ 2020216 w 2984492"/>
                <a:gd name="connsiteY22" fmla="*/ 773083 h 1933358"/>
                <a:gd name="connsiteX23" fmla="*/ 2136594 w 2984492"/>
                <a:gd name="connsiteY23" fmla="*/ 731520 h 1933358"/>
                <a:gd name="connsiteX24" fmla="*/ 2269597 w 2984492"/>
                <a:gd name="connsiteY24" fmla="*/ 432262 h 1933358"/>
                <a:gd name="connsiteX25" fmla="*/ 2427539 w 2984492"/>
                <a:gd name="connsiteY25" fmla="*/ 382385 h 1933358"/>
                <a:gd name="connsiteX26" fmla="*/ 2618732 w 2984492"/>
                <a:gd name="connsiteY26" fmla="*/ 432262 h 1933358"/>
                <a:gd name="connsiteX27" fmla="*/ 2693547 w 2984492"/>
                <a:gd name="connsiteY27" fmla="*/ 540327 h 1933358"/>
                <a:gd name="connsiteX28" fmla="*/ 2726797 w 2984492"/>
                <a:gd name="connsiteY28" fmla="*/ 473825 h 1933358"/>
                <a:gd name="connsiteX29" fmla="*/ 2735110 w 2984492"/>
                <a:gd name="connsiteY29" fmla="*/ 448887 h 1933358"/>
                <a:gd name="connsiteX30" fmla="*/ 2735110 w 2984492"/>
                <a:gd name="connsiteY30" fmla="*/ 390698 h 1933358"/>
                <a:gd name="connsiteX31" fmla="*/ 2834863 w 2984492"/>
                <a:gd name="connsiteY31" fmla="*/ 207818 h 1933358"/>
                <a:gd name="connsiteX32" fmla="*/ 2984492 w 2984492"/>
                <a:gd name="connsiteY32" fmla="*/ 0 h 1933358"/>
                <a:gd name="connsiteX0" fmla="*/ 339876 w 2984492"/>
                <a:gd name="connsiteY0" fmla="*/ 1933358 h 1933358"/>
                <a:gd name="connsiteX1" fmla="*/ 172539 w 2984492"/>
                <a:gd name="connsiteY1" fmla="*/ 1549674 h 1933358"/>
                <a:gd name="connsiteX2" fmla="*/ 124914 w 2984492"/>
                <a:gd name="connsiteY2" fmla="*/ 1363287 h 1933358"/>
                <a:gd name="connsiteX3" fmla="*/ 41787 w 2984492"/>
                <a:gd name="connsiteY3" fmla="*/ 1039091 h 1933358"/>
                <a:gd name="connsiteX4" fmla="*/ 223 w 2984492"/>
                <a:gd name="connsiteY4" fmla="*/ 631767 h 1933358"/>
                <a:gd name="connsiteX5" fmla="*/ 8536 w 2984492"/>
                <a:gd name="connsiteY5" fmla="*/ 299258 h 1933358"/>
                <a:gd name="connsiteX6" fmla="*/ 50099 w 2984492"/>
                <a:gd name="connsiteY6" fmla="*/ 108065 h 1933358"/>
                <a:gd name="connsiteX7" fmla="*/ 141539 w 2984492"/>
                <a:gd name="connsiteY7" fmla="*/ 8312 h 1933358"/>
                <a:gd name="connsiteX8" fmla="*/ 324419 w 2984492"/>
                <a:gd name="connsiteY8" fmla="*/ 66502 h 1933358"/>
                <a:gd name="connsiteX9" fmla="*/ 515612 w 2984492"/>
                <a:gd name="connsiteY9" fmla="*/ 249382 h 1933358"/>
                <a:gd name="connsiteX10" fmla="*/ 681867 w 2984492"/>
                <a:gd name="connsiteY10" fmla="*/ 365760 h 1933358"/>
                <a:gd name="connsiteX11" fmla="*/ 756681 w 2984492"/>
                <a:gd name="connsiteY11" fmla="*/ 432262 h 1933358"/>
                <a:gd name="connsiteX12" fmla="*/ 756681 w 2984492"/>
                <a:gd name="connsiteY12" fmla="*/ 249382 h 1933358"/>
                <a:gd name="connsiteX13" fmla="*/ 781619 w 2984492"/>
                <a:gd name="connsiteY13" fmla="*/ 133003 h 1933358"/>
                <a:gd name="connsiteX14" fmla="*/ 939561 w 2984492"/>
                <a:gd name="connsiteY14" fmla="*/ 199505 h 1933358"/>
                <a:gd name="connsiteX15" fmla="*/ 1072565 w 2984492"/>
                <a:gd name="connsiteY15" fmla="*/ 307571 h 1933358"/>
                <a:gd name="connsiteX16" fmla="*/ 1255445 w 2984492"/>
                <a:gd name="connsiteY16" fmla="*/ 473825 h 1933358"/>
                <a:gd name="connsiteX17" fmla="*/ 1338572 w 2984492"/>
                <a:gd name="connsiteY17" fmla="*/ 507076 h 1933358"/>
                <a:gd name="connsiteX18" fmla="*/ 1338572 w 2984492"/>
                <a:gd name="connsiteY18" fmla="*/ 299258 h 1933358"/>
                <a:gd name="connsiteX19" fmla="*/ 1521452 w 2984492"/>
                <a:gd name="connsiteY19" fmla="*/ 199505 h 1933358"/>
                <a:gd name="connsiteX20" fmla="*/ 1662768 w 2984492"/>
                <a:gd name="connsiteY20" fmla="*/ 374072 h 1933358"/>
                <a:gd name="connsiteX21" fmla="*/ 1920463 w 2984492"/>
                <a:gd name="connsiteY21" fmla="*/ 665018 h 1933358"/>
                <a:gd name="connsiteX22" fmla="*/ 2020216 w 2984492"/>
                <a:gd name="connsiteY22" fmla="*/ 773083 h 1933358"/>
                <a:gd name="connsiteX23" fmla="*/ 2136594 w 2984492"/>
                <a:gd name="connsiteY23" fmla="*/ 731520 h 1933358"/>
                <a:gd name="connsiteX24" fmla="*/ 2269597 w 2984492"/>
                <a:gd name="connsiteY24" fmla="*/ 432262 h 1933358"/>
                <a:gd name="connsiteX25" fmla="*/ 2427539 w 2984492"/>
                <a:gd name="connsiteY25" fmla="*/ 382385 h 1933358"/>
                <a:gd name="connsiteX26" fmla="*/ 2618732 w 2984492"/>
                <a:gd name="connsiteY26" fmla="*/ 432262 h 1933358"/>
                <a:gd name="connsiteX27" fmla="*/ 2693547 w 2984492"/>
                <a:gd name="connsiteY27" fmla="*/ 540327 h 1933358"/>
                <a:gd name="connsiteX28" fmla="*/ 2726797 w 2984492"/>
                <a:gd name="connsiteY28" fmla="*/ 473825 h 1933358"/>
                <a:gd name="connsiteX29" fmla="*/ 2735110 w 2984492"/>
                <a:gd name="connsiteY29" fmla="*/ 448887 h 1933358"/>
                <a:gd name="connsiteX30" fmla="*/ 2735110 w 2984492"/>
                <a:gd name="connsiteY30" fmla="*/ 390698 h 1933358"/>
                <a:gd name="connsiteX31" fmla="*/ 2834863 w 2984492"/>
                <a:gd name="connsiteY31" fmla="*/ 207818 h 1933358"/>
                <a:gd name="connsiteX32" fmla="*/ 2984492 w 2984492"/>
                <a:gd name="connsiteY32" fmla="*/ 0 h 1933358"/>
                <a:gd name="connsiteX0" fmla="*/ 339876 w 2984492"/>
                <a:gd name="connsiteY0" fmla="*/ 1933358 h 1933358"/>
                <a:gd name="connsiteX1" fmla="*/ 172539 w 2984492"/>
                <a:gd name="connsiteY1" fmla="*/ 1549674 h 1933358"/>
                <a:gd name="connsiteX2" fmla="*/ 124914 w 2984492"/>
                <a:gd name="connsiteY2" fmla="*/ 1363287 h 1933358"/>
                <a:gd name="connsiteX3" fmla="*/ 41787 w 2984492"/>
                <a:gd name="connsiteY3" fmla="*/ 1039091 h 1933358"/>
                <a:gd name="connsiteX4" fmla="*/ 223 w 2984492"/>
                <a:gd name="connsiteY4" fmla="*/ 631767 h 1933358"/>
                <a:gd name="connsiteX5" fmla="*/ 8536 w 2984492"/>
                <a:gd name="connsiteY5" fmla="*/ 299258 h 1933358"/>
                <a:gd name="connsiteX6" fmla="*/ 50099 w 2984492"/>
                <a:gd name="connsiteY6" fmla="*/ 108065 h 1933358"/>
                <a:gd name="connsiteX7" fmla="*/ 141539 w 2984492"/>
                <a:gd name="connsiteY7" fmla="*/ 8312 h 1933358"/>
                <a:gd name="connsiteX8" fmla="*/ 324419 w 2984492"/>
                <a:gd name="connsiteY8" fmla="*/ 66502 h 1933358"/>
                <a:gd name="connsiteX9" fmla="*/ 515612 w 2984492"/>
                <a:gd name="connsiteY9" fmla="*/ 249382 h 1933358"/>
                <a:gd name="connsiteX10" fmla="*/ 681867 w 2984492"/>
                <a:gd name="connsiteY10" fmla="*/ 365760 h 1933358"/>
                <a:gd name="connsiteX11" fmla="*/ 756681 w 2984492"/>
                <a:gd name="connsiteY11" fmla="*/ 432262 h 1933358"/>
                <a:gd name="connsiteX12" fmla="*/ 756681 w 2984492"/>
                <a:gd name="connsiteY12" fmla="*/ 249382 h 1933358"/>
                <a:gd name="connsiteX13" fmla="*/ 781619 w 2984492"/>
                <a:gd name="connsiteY13" fmla="*/ 133003 h 1933358"/>
                <a:gd name="connsiteX14" fmla="*/ 939561 w 2984492"/>
                <a:gd name="connsiteY14" fmla="*/ 199505 h 1933358"/>
                <a:gd name="connsiteX15" fmla="*/ 1072565 w 2984492"/>
                <a:gd name="connsiteY15" fmla="*/ 307571 h 1933358"/>
                <a:gd name="connsiteX16" fmla="*/ 1250683 w 2984492"/>
                <a:gd name="connsiteY16" fmla="*/ 466681 h 1933358"/>
                <a:gd name="connsiteX17" fmla="*/ 1338572 w 2984492"/>
                <a:gd name="connsiteY17" fmla="*/ 507076 h 1933358"/>
                <a:gd name="connsiteX18" fmla="*/ 1338572 w 2984492"/>
                <a:gd name="connsiteY18" fmla="*/ 299258 h 1933358"/>
                <a:gd name="connsiteX19" fmla="*/ 1521452 w 2984492"/>
                <a:gd name="connsiteY19" fmla="*/ 199505 h 1933358"/>
                <a:gd name="connsiteX20" fmla="*/ 1662768 w 2984492"/>
                <a:gd name="connsiteY20" fmla="*/ 374072 h 1933358"/>
                <a:gd name="connsiteX21" fmla="*/ 1920463 w 2984492"/>
                <a:gd name="connsiteY21" fmla="*/ 665018 h 1933358"/>
                <a:gd name="connsiteX22" fmla="*/ 2020216 w 2984492"/>
                <a:gd name="connsiteY22" fmla="*/ 773083 h 1933358"/>
                <a:gd name="connsiteX23" fmla="*/ 2136594 w 2984492"/>
                <a:gd name="connsiteY23" fmla="*/ 731520 h 1933358"/>
                <a:gd name="connsiteX24" fmla="*/ 2269597 w 2984492"/>
                <a:gd name="connsiteY24" fmla="*/ 432262 h 1933358"/>
                <a:gd name="connsiteX25" fmla="*/ 2427539 w 2984492"/>
                <a:gd name="connsiteY25" fmla="*/ 382385 h 1933358"/>
                <a:gd name="connsiteX26" fmla="*/ 2618732 w 2984492"/>
                <a:gd name="connsiteY26" fmla="*/ 432262 h 1933358"/>
                <a:gd name="connsiteX27" fmla="*/ 2693547 w 2984492"/>
                <a:gd name="connsiteY27" fmla="*/ 540327 h 1933358"/>
                <a:gd name="connsiteX28" fmla="*/ 2726797 w 2984492"/>
                <a:gd name="connsiteY28" fmla="*/ 473825 h 1933358"/>
                <a:gd name="connsiteX29" fmla="*/ 2735110 w 2984492"/>
                <a:gd name="connsiteY29" fmla="*/ 448887 h 1933358"/>
                <a:gd name="connsiteX30" fmla="*/ 2735110 w 2984492"/>
                <a:gd name="connsiteY30" fmla="*/ 390698 h 1933358"/>
                <a:gd name="connsiteX31" fmla="*/ 2834863 w 2984492"/>
                <a:gd name="connsiteY31" fmla="*/ 207818 h 1933358"/>
                <a:gd name="connsiteX32" fmla="*/ 2984492 w 2984492"/>
                <a:gd name="connsiteY32" fmla="*/ 0 h 1933358"/>
                <a:gd name="connsiteX0" fmla="*/ 339876 w 2984492"/>
                <a:gd name="connsiteY0" fmla="*/ 1933358 h 1933358"/>
                <a:gd name="connsiteX1" fmla="*/ 172539 w 2984492"/>
                <a:gd name="connsiteY1" fmla="*/ 1549674 h 1933358"/>
                <a:gd name="connsiteX2" fmla="*/ 124914 w 2984492"/>
                <a:gd name="connsiteY2" fmla="*/ 1363287 h 1933358"/>
                <a:gd name="connsiteX3" fmla="*/ 41787 w 2984492"/>
                <a:gd name="connsiteY3" fmla="*/ 1039091 h 1933358"/>
                <a:gd name="connsiteX4" fmla="*/ 223 w 2984492"/>
                <a:gd name="connsiteY4" fmla="*/ 631767 h 1933358"/>
                <a:gd name="connsiteX5" fmla="*/ 8536 w 2984492"/>
                <a:gd name="connsiteY5" fmla="*/ 299258 h 1933358"/>
                <a:gd name="connsiteX6" fmla="*/ 50099 w 2984492"/>
                <a:gd name="connsiteY6" fmla="*/ 108065 h 1933358"/>
                <a:gd name="connsiteX7" fmla="*/ 141539 w 2984492"/>
                <a:gd name="connsiteY7" fmla="*/ 8312 h 1933358"/>
                <a:gd name="connsiteX8" fmla="*/ 324419 w 2984492"/>
                <a:gd name="connsiteY8" fmla="*/ 66502 h 1933358"/>
                <a:gd name="connsiteX9" fmla="*/ 515612 w 2984492"/>
                <a:gd name="connsiteY9" fmla="*/ 249382 h 1933358"/>
                <a:gd name="connsiteX10" fmla="*/ 681867 w 2984492"/>
                <a:gd name="connsiteY10" fmla="*/ 365760 h 1933358"/>
                <a:gd name="connsiteX11" fmla="*/ 756681 w 2984492"/>
                <a:gd name="connsiteY11" fmla="*/ 432262 h 1933358"/>
                <a:gd name="connsiteX12" fmla="*/ 756681 w 2984492"/>
                <a:gd name="connsiteY12" fmla="*/ 249382 h 1933358"/>
                <a:gd name="connsiteX13" fmla="*/ 781619 w 2984492"/>
                <a:gd name="connsiteY13" fmla="*/ 133003 h 1933358"/>
                <a:gd name="connsiteX14" fmla="*/ 939561 w 2984492"/>
                <a:gd name="connsiteY14" fmla="*/ 199505 h 1933358"/>
                <a:gd name="connsiteX15" fmla="*/ 1072565 w 2984492"/>
                <a:gd name="connsiteY15" fmla="*/ 307571 h 1933358"/>
                <a:gd name="connsiteX16" fmla="*/ 1250683 w 2984492"/>
                <a:gd name="connsiteY16" fmla="*/ 466681 h 1933358"/>
                <a:gd name="connsiteX17" fmla="*/ 1338572 w 2984492"/>
                <a:gd name="connsiteY17" fmla="*/ 507076 h 1933358"/>
                <a:gd name="connsiteX18" fmla="*/ 1338572 w 2984492"/>
                <a:gd name="connsiteY18" fmla="*/ 299258 h 1933358"/>
                <a:gd name="connsiteX19" fmla="*/ 1521452 w 2984492"/>
                <a:gd name="connsiteY19" fmla="*/ 199505 h 1933358"/>
                <a:gd name="connsiteX20" fmla="*/ 1662768 w 2984492"/>
                <a:gd name="connsiteY20" fmla="*/ 374072 h 1933358"/>
                <a:gd name="connsiteX21" fmla="*/ 1920463 w 2984492"/>
                <a:gd name="connsiteY21" fmla="*/ 665018 h 1933358"/>
                <a:gd name="connsiteX22" fmla="*/ 2020216 w 2984492"/>
                <a:gd name="connsiteY22" fmla="*/ 773083 h 1933358"/>
                <a:gd name="connsiteX23" fmla="*/ 2136594 w 2984492"/>
                <a:gd name="connsiteY23" fmla="*/ 731520 h 1933358"/>
                <a:gd name="connsiteX24" fmla="*/ 2269597 w 2984492"/>
                <a:gd name="connsiteY24" fmla="*/ 432262 h 1933358"/>
                <a:gd name="connsiteX25" fmla="*/ 2427539 w 2984492"/>
                <a:gd name="connsiteY25" fmla="*/ 382385 h 1933358"/>
                <a:gd name="connsiteX26" fmla="*/ 2618732 w 2984492"/>
                <a:gd name="connsiteY26" fmla="*/ 432262 h 1933358"/>
                <a:gd name="connsiteX27" fmla="*/ 2693547 w 2984492"/>
                <a:gd name="connsiteY27" fmla="*/ 540327 h 1933358"/>
                <a:gd name="connsiteX28" fmla="*/ 2726797 w 2984492"/>
                <a:gd name="connsiteY28" fmla="*/ 473825 h 1933358"/>
                <a:gd name="connsiteX29" fmla="*/ 2735110 w 2984492"/>
                <a:gd name="connsiteY29" fmla="*/ 448887 h 1933358"/>
                <a:gd name="connsiteX30" fmla="*/ 2735110 w 2984492"/>
                <a:gd name="connsiteY30" fmla="*/ 390698 h 1933358"/>
                <a:gd name="connsiteX31" fmla="*/ 2834863 w 2984492"/>
                <a:gd name="connsiteY31" fmla="*/ 207818 h 1933358"/>
                <a:gd name="connsiteX32" fmla="*/ 2984492 w 2984492"/>
                <a:gd name="connsiteY32" fmla="*/ 0 h 1933358"/>
                <a:gd name="connsiteX0" fmla="*/ 339876 w 2984492"/>
                <a:gd name="connsiteY0" fmla="*/ 1933358 h 1933358"/>
                <a:gd name="connsiteX1" fmla="*/ 172539 w 2984492"/>
                <a:gd name="connsiteY1" fmla="*/ 1549674 h 1933358"/>
                <a:gd name="connsiteX2" fmla="*/ 124914 w 2984492"/>
                <a:gd name="connsiteY2" fmla="*/ 1363287 h 1933358"/>
                <a:gd name="connsiteX3" fmla="*/ 41787 w 2984492"/>
                <a:gd name="connsiteY3" fmla="*/ 1039091 h 1933358"/>
                <a:gd name="connsiteX4" fmla="*/ 223 w 2984492"/>
                <a:gd name="connsiteY4" fmla="*/ 631767 h 1933358"/>
                <a:gd name="connsiteX5" fmla="*/ 8536 w 2984492"/>
                <a:gd name="connsiteY5" fmla="*/ 299258 h 1933358"/>
                <a:gd name="connsiteX6" fmla="*/ 50099 w 2984492"/>
                <a:gd name="connsiteY6" fmla="*/ 108065 h 1933358"/>
                <a:gd name="connsiteX7" fmla="*/ 141539 w 2984492"/>
                <a:gd name="connsiteY7" fmla="*/ 8312 h 1933358"/>
                <a:gd name="connsiteX8" fmla="*/ 324419 w 2984492"/>
                <a:gd name="connsiteY8" fmla="*/ 66502 h 1933358"/>
                <a:gd name="connsiteX9" fmla="*/ 515612 w 2984492"/>
                <a:gd name="connsiteY9" fmla="*/ 249382 h 1933358"/>
                <a:gd name="connsiteX10" fmla="*/ 681867 w 2984492"/>
                <a:gd name="connsiteY10" fmla="*/ 365760 h 1933358"/>
                <a:gd name="connsiteX11" fmla="*/ 756681 w 2984492"/>
                <a:gd name="connsiteY11" fmla="*/ 432262 h 1933358"/>
                <a:gd name="connsiteX12" fmla="*/ 756681 w 2984492"/>
                <a:gd name="connsiteY12" fmla="*/ 249382 h 1933358"/>
                <a:gd name="connsiteX13" fmla="*/ 781619 w 2984492"/>
                <a:gd name="connsiteY13" fmla="*/ 133003 h 1933358"/>
                <a:gd name="connsiteX14" fmla="*/ 939561 w 2984492"/>
                <a:gd name="connsiteY14" fmla="*/ 199505 h 1933358"/>
                <a:gd name="connsiteX15" fmla="*/ 1072565 w 2984492"/>
                <a:gd name="connsiteY15" fmla="*/ 307571 h 1933358"/>
                <a:gd name="connsiteX16" fmla="*/ 1250683 w 2984492"/>
                <a:gd name="connsiteY16" fmla="*/ 466681 h 1933358"/>
                <a:gd name="connsiteX17" fmla="*/ 1338572 w 2984492"/>
                <a:gd name="connsiteY17" fmla="*/ 507076 h 1933358"/>
                <a:gd name="connsiteX18" fmla="*/ 1338572 w 2984492"/>
                <a:gd name="connsiteY18" fmla="*/ 299258 h 1933358"/>
                <a:gd name="connsiteX19" fmla="*/ 1521452 w 2984492"/>
                <a:gd name="connsiteY19" fmla="*/ 199505 h 1933358"/>
                <a:gd name="connsiteX20" fmla="*/ 1662768 w 2984492"/>
                <a:gd name="connsiteY20" fmla="*/ 374072 h 1933358"/>
                <a:gd name="connsiteX21" fmla="*/ 1920463 w 2984492"/>
                <a:gd name="connsiteY21" fmla="*/ 665018 h 1933358"/>
                <a:gd name="connsiteX22" fmla="*/ 2020216 w 2984492"/>
                <a:gd name="connsiteY22" fmla="*/ 773083 h 1933358"/>
                <a:gd name="connsiteX23" fmla="*/ 2136594 w 2984492"/>
                <a:gd name="connsiteY23" fmla="*/ 731520 h 1933358"/>
                <a:gd name="connsiteX24" fmla="*/ 2269597 w 2984492"/>
                <a:gd name="connsiteY24" fmla="*/ 432262 h 1933358"/>
                <a:gd name="connsiteX25" fmla="*/ 2427539 w 2984492"/>
                <a:gd name="connsiteY25" fmla="*/ 382385 h 1933358"/>
                <a:gd name="connsiteX26" fmla="*/ 2618732 w 2984492"/>
                <a:gd name="connsiteY26" fmla="*/ 432262 h 1933358"/>
                <a:gd name="connsiteX27" fmla="*/ 2693547 w 2984492"/>
                <a:gd name="connsiteY27" fmla="*/ 540327 h 1933358"/>
                <a:gd name="connsiteX28" fmla="*/ 2726797 w 2984492"/>
                <a:gd name="connsiteY28" fmla="*/ 473825 h 1933358"/>
                <a:gd name="connsiteX29" fmla="*/ 2735110 w 2984492"/>
                <a:gd name="connsiteY29" fmla="*/ 448887 h 1933358"/>
                <a:gd name="connsiteX30" fmla="*/ 2735110 w 2984492"/>
                <a:gd name="connsiteY30" fmla="*/ 390698 h 1933358"/>
                <a:gd name="connsiteX31" fmla="*/ 2834863 w 2984492"/>
                <a:gd name="connsiteY31" fmla="*/ 207818 h 1933358"/>
                <a:gd name="connsiteX32" fmla="*/ 2984492 w 2984492"/>
                <a:gd name="connsiteY32" fmla="*/ 0 h 1933358"/>
                <a:gd name="connsiteX0" fmla="*/ 339876 w 2984492"/>
                <a:gd name="connsiteY0" fmla="*/ 1933358 h 1933358"/>
                <a:gd name="connsiteX1" fmla="*/ 172539 w 2984492"/>
                <a:gd name="connsiteY1" fmla="*/ 1549674 h 1933358"/>
                <a:gd name="connsiteX2" fmla="*/ 124914 w 2984492"/>
                <a:gd name="connsiteY2" fmla="*/ 1363287 h 1933358"/>
                <a:gd name="connsiteX3" fmla="*/ 41787 w 2984492"/>
                <a:gd name="connsiteY3" fmla="*/ 1039091 h 1933358"/>
                <a:gd name="connsiteX4" fmla="*/ 223 w 2984492"/>
                <a:gd name="connsiteY4" fmla="*/ 631767 h 1933358"/>
                <a:gd name="connsiteX5" fmla="*/ 8536 w 2984492"/>
                <a:gd name="connsiteY5" fmla="*/ 299258 h 1933358"/>
                <a:gd name="connsiteX6" fmla="*/ 50099 w 2984492"/>
                <a:gd name="connsiteY6" fmla="*/ 108065 h 1933358"/>
                <a:gd name="connsiteX7" fmla="*/ 141539 w 2984492"/>
                <a:gd name="connsiteY7" fmla="*/ 8312 h 1933358"/>
                <a:gd name="connsiteX8" fmla="*/ 324419 w 2984492"/>
                <a:gd name="connsiteY8" fmla="*/ 66502 h 1933358"/>
                <a:gd name="connsiteX9" fmla="*/ 515612 w 2984492"/>
                <a:gd name="connsiteY9" fmla="*/ 249382 h 1933358"/>
                <a:gd name="connsiteX10" fmla="*/ 681867 w 2984492"/>
                <a:gd name="connsiteY10" fmla="*/ 365760 h 1933358"/>
                <a:gd name="connsiteX11" fmla="*/ 756681 w 2984492"/>
                <a:gd name="connsiteY11" fmla="*/ 432262 h 1933358"/>
                <a:gd name="connsiteX12" fmla="*/ 756681 w 2984492"/>
                <a:gd name="connsiteY12" fmla="*/ 249382 h 1933358"/>
                <a:gd name="connsiteX13" fmla="*/ 781619 w 2984492"/>
                <a:gd name="connsiteY13" fmla="*/ 133003 h 1933358"/>
                <a:gd name="connsiteX14" fmla="*/ 939561 w 2984492"/>
                <a:gd name="connsiteY14" fmla="*/ 199505 h 1933358"/>
                <a:gd name="connsiteX15" fmla="*/ 1072565 w 2984492"/>
                <a:gd name="connsiteY15" fmla="*/ 307571 h 1933358"/>
                <a:gd name="connsiteX16" fmla="*/ 1250683 w 2984492"/>
                <a:gd name="connsiteY16" fmla="*/ 466681 h 1933358"/>
                <a:gd name="connsiteX17" fmla="*/ 1338572 w 2984492"/>
                <a:gd name="connsiteY17" fmla="*/ 507076 h 1933358"/>
                <a:gd name="connsiteX18" fmla="*/ 1338572 w 2984492"/>
                <a:gd name="connsiteY18" fmla="*/ 299258 h 1933358"/>
                <a:gd name="connsiteX19" fmla="*/ 1521452 w 2984492"/>
                <a:gd name="connsiteY19" fmla="*/ 199505 h 1933358"/>
                <a:gd name="connsiteX20" fmla="*/ 1662768 w 2984492"/>
                <a:gd name="connsiteY20" fmla="*/ 374072 h 1933358"/>
                <a:gd name="connsiteX21" fmla="*/ 1920463 w 2984492"/>
                <a:gd name="connsiteY21" fmla="*/ 665018 h 1933358"/>
                <a:gd name="connsiteX22" fmla="*/ 2020216 w 2984492"/>
                <a:gd name="connsiteY22" fmla="*/ 773083 h 1933358"/>
                <a:gd name="connsiteX23" fmla="*/ 2136594 w 2984492"/>
                <a:gd name="connsiteY23" fmla="*/ 731520 h 1933358"/>
                <a:gd name="connsiteX24" fmla="*/ 2269597 w 2984492"/>
                <a:gd name="connsiteY24" fmla="*/ 432262 h 1933358"/>
                <a:gd name="connsiteX25" fmla="*/ 2427539 w 2984492"/>
                <a:gd name="connsiteY25" fmla="*/ 382385 h 1933358"/>
                <a:gd name="connsiteX26" fmla="*/ 2618732 w 2984492"/>
                <a:gd name="connsiteY26" fmla="*/ 432262 h 1933358"/>
                <a:gd name="connsiteX27" fmla="*/ 2693547 w 2984492"/>
                <a:gd name="connsiteY27" fmla="*/ 540327 h 1933358"/>
                <a:gd name="connsiteX28" fmla="*/ 2726797 w 2984492"/>
                <a:gd name="connsiteY28" fmla="*/ 473825 h 1933358"/>
                <a:gd name="connsiteX29" fmla="*/ 2735110 w 2984492"/>
                <a:gd name="connsiteY29" fmla="*/ 448887 h 1933358"/>
                <a:gd name="connsiteX30" fmla="*/ 2735110 w 2984492"/>
                <a:gd name="connsiteY30" fmla="*/ 390698 h 1933358"/>
                <a:gd name="connsiteX31" fmla="*/ 2834863 w 2984492"/>
                <a:gd name="connsiteY31" fmla="*/ 207818 h 1933358"/>
                <a:gd name="connsiteX32" fmla="*/ 2984492 w 2984492"/>
                <a:gd name="connsiteY32" fmla="*/ 0 h 1933358"/>
                <a:gd name="connsiteX0" fmla="*/ 339876 w 2984492"/>
                <a:gd name="connsiteY0" fmla="*/ 1933358 h 1933358"/>
                <a:gd name="connsiteX1" fmla="*/ 172539 w 2984492"/>
                <a:gd name="connsiteY1" fmla="*/ 1549674 h 1933358"/>
                <a:gd name="connsiteX2" fmla="*/ 124914 w 2984492"/>
                <a:gd name="connsiteY2" fmla="*/ 1363287 h 1933358"/>
                <a:gd name="connsiteX3" fmla="*/ 41787 w 2984492"/>
                <a:gd name="connsiteY3" fmla="*/ 1039091 h 1933358"/>
                <a:gd name="connsiteX4" fmla="*/ 223 w 2984492"/>
                <a:gd name="connsiteY4" fmla="*/ 631767 h 1933358"/>
                <a:gd name="connsiteX5" fmla="*/ 8536 w 2984492"/>
                <a:gd name="connsiteY5" fmla="*/ 299258 h 1933358"/>
                <a:gd name="connsiteX6" fmla="*/ 50099 w 2984492"/>
                <a:gd name="connsiteY6" fmla="*/ 108065 h 1933358"/>
                <a:gd name="connsiteX7" fmla="*/ 141539 w 2984492"/>
                <a:gd name="connsiteY7" fmla="*/ 8312 h 1933358"/>
                <a:gd name="connsiteX8" fmla="*/ 324419 w 2984492"/>
                <a:gd name="connsiteY8" fmla="*/ 66502 h 1933358"/>
                <a:gd name="connsiteX9" fmla="*/ 515612 w 2984492"/>
                <a:gd name="connsiteY9" fmla="*/ 249382 h 1933358"/>
                <a:gd name="connsiteX10" fmla="*/ 681867 w 2984492"/>
                <a:gd name="connsiteY10" fmla="*/ 365760 h 1933358"/>
                <a:gd name="connsiteX11" fmla="*/ 756681 w 2984492"/>
                <a:gd name="connsiteY11" fmla="*/ 432262 h 1933358"/>
                <a:gd name="connsiteX12" fmla="*/ 756681 w 2984492"/>
                <a:gd name="connsiteY12" fmla="*/ 249382 h 1933358"/>
                <a:gd name="connsiteX13" fmla="*/ 781619 w 2984492"/>
                <a:gd name="connsiteY13" fmla="*/ 133003 h 1933358"/>
                <a:gd name="connsiteX14" fmla="*/ 939561 w 2984492"/>
                <a:gd name="connsiteY14" fmla="*/ 199505 h 1933358"/>
                <a:gd name="connsiteX15" fmla="*/ 1072565 w 2984492"/>
                <a:gd name="connsiteY15" fmla="*/ 307571 h 1933358"/>
                <a:gd name="connsiteX16" fmla="*/ 1250683 w 2984492"/>
                <a:gd name="connsiteY16" fmla="*/ 466681 h 1933358"/>
                <a:gd name="connsiteX17" fmla="*/ 1338572 w 2984492"/>
                <a:gd name="connsiteY17" fmla="*/ 507076 h 1933358"/>
                <a:gd name="connsiteX18" fmla="*/ 1338572 w 2984492"/>
                <a:gd name="connsiteY18" fmla="*/ 299258 h 1933358"/>
                <a:gd name="connsiteX19" fmla="*/ 1521452 w 2984492"/>
                <a:gd name="connsiteY19" fmla="*/ 199505 h 1933358"/>
                <a:gd name="connsiteX20" fmla="*/ 1662768 w 2984492"/>
                <a:gd name="connsiteY20" fmla="*/ 374072 h 1933358"/>
                <a:gd name="connsiteX21" fmla="*/ 1920463 w 2984492"/>
                <a:gd name="connsiteY21" fmla="*/ 665018 h 1933358"/>
                <a:gd name="connsiteX22" fmla="*/ 2020216 w 2984492"/>
                <a:gd name="connsiteY22" fmla="*/ 773083 h 1933358"/>
                <a:gd name="connsiteX23" fmla="*/ 2136594 w 2984492"/>
                <a:gd name="connsiteY23" fmla="*/ 731520 h 1933358"/>
                <a:gd name="connsiteX24" fmla="*/ 2269597 w 2984492"/>
                <a:gd name="connsiteY24" fmla="*/ 432262 h 1933358"/>
                <a:gd name="connsiteX25" fmla="*/ 2427539 w 2984492"/>
                <a:gd name="connsiteY25" fmla="*/ 382385 h 1933358"/>
                <a:gd name="connsiteX26" fmla="*/ 2618732 w 2984492"/>
                <a:gd name="connsiteY26" fmla="*/ 432262 h 1933358"/>
                <a:gd name="connsiteX27" fmla="*/ 2693547 w 2984492"/>
                <a:gd name="connsiteY27" fmla="*/ 540327 h 1933358"/>
                <a:gd name="connsiteX28" fmla="*/ 2726797 w 2984492"/>
                <a:gd name="connsiteY28" fmla="*/ 473825 h 1933358"/>
                <a:gd name="connsiteX29" fmla="*/ 2735110 w 2984492"/>
                <a:gd name="connsiteY29" fmla="*/ 448887 h 1933358"/>
                <a:gd name="connsiteX30" fmla="*/ 2735110 w 2984492"/>
                <a:gd name="connsiteY30" fmla="*/ 390698 h 1933358"/>
                <a:gd name="connsiteX31" fmla="*/ 2834863 w 2984492"/>
                <a:gd name="connsiteY31" fmla="*/ 207818 h 1933358"/>
                <a:gd name="connsiteX32" fmla="*/ 2984492 w 2984492"/>
                <a:gd name="connsiteY32" fmla="*/ 0 h 1933358"/>
                <a:gd name="connsiteX0" fmla="*/ 339876 w 2984492"/>
                <a:gd name="connsiteY0" fmla="*/ 1933358 h 1933358"/>
                <a:gd name="connsiteX1" fmla="*/ 172539 w 2984492"/>
                <a:gd name="connsiteY1" fmla="*/ 1549674 h 1933358"/>
                <a:gd name="connsiteX2" fmla="*/ 124914 w 2984492"/>
                <a:gd name="connsiteY2" fmla="*/ 1363287 h 1933358"/>
                <a:gd name="connsiteX3" fmla="*/ 41787 w 2984492"/>
                <a:gd name="connsiteY3" fmla="*/ 1039091 h 1933358"/>
                <a:gd name="connsiteX4" fmla="*/ 223 w 2984492"/>
                <a:gd name="connsiteY4" fmla="*/ 631767 h 1933358"/>
                <a:gd name="connsiteX5" fmla="*/ 8536 w 2984492"/>
                <a:gd name="connsiteY5" fmla="*/ 299258 h 1933358"/>
                <a:gd name="connsiteX6" fmla="*/ 50099 w 2984492"/>
                <a:gd name="connsiteY6" fmla="*/ 108065 h 1933358"/>
                <a:gd name="connsiteX7" fmla="*/ 141539 w 2984492"/>
                <a:gd name="connsiteY7" fmla="*/ 8312 h 1933358"/>
                <a:gd name="connsiteX8" fmla="*/ 324419 w 2984492"/>
                <a:gd name="connsiteY8" fmla="*/ 66502 h 1933358"/>
                <a:gd name="connsiteX9" fmla="*/ 515612 w 2984492"/>
                <a:gd name="connsiteY9" fmla="*/ 249382 h 1933358"/>
                <a:gd name="connsiteX10" fmla="*/ 681867 w 2984492"/>
                <a:gd name="connsiteY10" fmla="*/ 365760 h 1933358"/>
                <a:gd name="connsiteX11" fmla="*/ 756681 w 2984492"/>
                <a:gd name="connsiteY11" fmla="*/ 432262 h 1933358"/>
                <a:gd name="connsiteX12" fmla="*/ 756681 w 2984492"/>
                <a:gd name="connsiteY12" fmla="*/ 249382 h 1933358"/>
                <a:gd name="connsiteX13" fmla="*/ 781619 w 2984492"/>
                <a:gd name="connsiteY13" fmla="*/ 133003 h 1933358"/>
                <a:gd name="connsiteX14" fmla="*/ 939561 w 2984492"/>
                <a:gd name="connsiteY14" fmla="*/ 199505 h 1933358"/>
                <a:gd name="connsiteX15" fmla="*/ 1072565 w 2984492"/>
                <a:gd name="connsiteY15" fmla="*/ 307571 h 1933358"/>
                <a:gd name="connsiteX16" fmla="*/ 1250683 w 2984492"/>
                <a:gd name="connsiteY16" fmla="*/ 466681 h 1933358"/>
                <a:gd name="connsiteX17" fmla="*/ 1338572 w 2984492"/>
                <a:gd name="connsiteY17" fmla="*/ 507076 h 1933358"/>
                <a:gd name="connsiteX18" fmla="*/ 1338572 w 2984492"/>
                <a:gd name="connsiteY18" fmla="*/ 299258 h 1933358"/>
                <a:gd name="connsiteX19" fmla="*/ 1521452 w 2984492"/>
                <a:gd name="connsiteY19" fmla="*/ 199505 h 1933358"/>
                <a:gd name="connsiteX20" fmla="*/ 1662768 w 2984492"/>
                <a:gd name="connsiteY20" fmla="*/ 374072 h 1933358"/>
                <a:gd name="connsiteX21" fmla="*/ 1920463 w 2984492"/>
                <a:gd name="connsiteY21" fmla="*/ 665018 h 1933358"/>
                <a:gd name="connsiteX22" fmla="*/ 2020216 w 2984492"/>
                <a:gd name="connsiteY22" fmla="*/ 773083 h 1933358"/>
                <a:gd name="connsiteX23" fmla="*/ 2136594 w 2984492"/>
                <a:gd name="connsiteY23" fmla="*/ 731520 h 1933358"/>
                <a:gd name="connsiteX24" fmla="*/ 2269597 w 2984492"/>
                <a:gd name="connsiteY24" fmla="*/ 432262 h 1933358"/>
                <a:gd name="connsiteX25" fmla="*/ 2427539 w 2984492"/>
                <a:gd name="connsiteY25" fmla="*/ 382385 h 1933358"/>
                <a:gd name="connsiteX26" fmla="*/ 2618732 w 2984492"/>
                <a:gd name="connsiteY26" fmla="*/ 432262 h 1933358"/>
                <a:gd name="connsiteX27" fmla="*/ 2693547 w 2984492"/>
                <a:gd name="connsiteY27" fmla="*/ 540327 h 1933358"/>
                <a:gd name="connsiteX28" fmla="*/ 2726797 w 2984492"/>
                <a:gd name="connsiteY28" fmla="*/ 473825 h 1933358"/>
                <a:gd name="connsiteX29" fmla="*/ 2735110 w 2984492"/>
                <a:gd name="connsiteY29" fmla="*/ 448887 h 1933358"/>
                <a:gd name="connsiteX30" fmla="*/ 2735110 w 2984492"/>
                <a:gd name="connsiteY30" fmla="*/ 390698 h 1933358"/>
                <a:gd name="connsiteX31" fmla="*/ 2834863 w 2984492"/>
                <a:gd name="connsiteY31" fmla="*/ 207818 h 1933358"/>
                <a:gd name="connsiteX32" fmla="*/ 2984492 w 2984492"/>
                <a:gd name="connsiteY32" fmla="*/ 0 h 1933358"/>
                <a:gd name="connsiteX0" fmla="*/ 339876 w 2984492"/>
                <a:gd name="connsiteY0" fmla="*/ 1933358 h 1933358"/>
                <a:gd name="connsiteX1" fmla="*/ 172539 w 2984492"/>
                <a:gd name="connsiteY1" fmla="*/ 1549674 h 1933358"/>
                <a:gd name="connsiteX2" fmla="*/ 124914 w 2984492"/>
                <a:gd name="connsiteY2" fmla="*/ 1363287 h 1933358"/>
                <a:gd name="connsiteX3" fmla="*/ 41787 w 2984492"/>
                <a:gd name="connsiteY3" fmla="*/ 1039091 h 1933358"/>
                <a:gd name="connsiteX4" fmla="*/ 223 w 2984492"/>
                <a:gd name="connsiteY4" fmla="*/ 631767 h 1933358"/>
                <a:gd name="connsiteX5" fmla="*/ 8536 w 2984492"/>
                <a:gd name="connsiteY5" fmla="*/ 299258 h 1933358"/>
                <a:gd name="connsiteX6" fmla="*/ 50099 w 2984492"/>
                <a:gd name="connsiteY6" fmla="*/ 108065 h 1933358"/>
                <a:gd name="connsiteX7" fmla="*/ 141539 w 2984492"/>
                <a:gd name="connsiteY7" fmla="*/ 8312 h 1933358"/>
                <a:gd name="connsiteX8" fmla="*/ 324419 w 2984492"/>
                <a:gd name="connsiteY8" fmla="*/ 66502 h 1933358"/>
                <a:gd name="connsiteX9" fmla="*/ 515612 w 2984492"/>
                <a:gd name="connsiteY9" fmla="*/ 249382 h 1933358"/>
                <a:gd name="connsiteX10" fmla="*/ 681867 w 2984492"/>
                <a:gd name="connsiteY10" fmla="*/ 365760 h 1933358"/>
                <a:gd name="connsiteX11" fmla="*/ 756681 w 2984492"/>
                <a:gd name="connsiteY11" fmla="*/ 432262 h 1933358"/>
                <a:gd name="connsiteX12" fmla="*/ 756681 w 2984492"/>
                <a:gd name="connsiteY12" fmla="*/ 249382 h 1933358"/>
                <a:gd name="connsiteX13" fmla="*/ 781619 w 2984492"/>
                <a:gd name="connsiteY13" fmla="*/ 133003 h 1933358"/>
                <a:gd name="connsiteX14" fmla="*/ 939561 w 2984492"/>
                <a:gd name="connsiteY14" fmla="*/ 199505 h 1933358"/>
                <a:gd name="connsiteX15" fmla="*/ 1072565 w 2984492"/>
                <a:gd name="connsiteY15" fmla="*/ 307571 h 1933358"/>
                <a:gd name="connsiteX16" fmla="*/ 1250683 w 2984492"/>
                <a:gd name="connsiteY16" fmla="*/ 466681 h 1933358"/>
                <a:gd name="connsiteX17" fmla="*/ 1338572 w 2984492"/>
                <a:gd name="connsiteY17" fmla="*/ 507076 h 1933358"/>
                <a:gd name="connsiteX18" fmla="*/ 1338572 w 2984492"/>
                <a:gd name="connsiteY18" fmla="*/ 299258 h 1933358"/>
                <a:gd name="connsiteX19" fmla="*/ 1521452 w 2984492"/>
                <a:gd name="connsiteY19" fmla="*/ 199505 h 1933358"/>
                <a:gd name="connsiteX20" fmla="*/ 1662768 w 2984492"/>
                <a:gd name="connsiteY20" fmla="*/ 374072 h 1933358"/>
                <a:gd name="connsiteX21" fmla="*/ 1920463 w 2984492"/>
                <a:gd name="connsiteY21" fmla="*/ 665018 h 1933358"/>
                <a:gd name="connsiteX22" fmla="*/ 2020216 w 2984492"/>
                <a:gd name="connsiteY22" fmla="*/ 773083 h 1933358"/>
                <a:gd name="connsiteX23" fmla="*/ 2136594 w 2984492"/>
                <a:gd name="connsiteY23" fmla="*/ 731520 h 1933358"/>
                <a:gd name="connsiteX24" fmla="*/ 2269597 w 2984492"/>
                <a:gd name="connsiteY24" fmla="*/ 432262 h 1933358"/>
                <a:gd name="connsiteX25" fmla="*/ 2427539 w 2984492"/>
                <a:gd name="connsiteY25" fmla="*/ 382385 h 1933358"/>
                <a:gd name="connsiteX26" fmla="*/ 2618732 w 2984492"/>
                <a:gd name="connsiteY26" fmla="*/ 432262 h 1933358"/>
                <a:gd name="connsiteX27" fmla="*/ 2693547 w 2984492"/>
                <a:gd name="connsiteY27" fmla="*/ 540327 h 1933358"/>
                <a:gd name="connsiteX28" fmla="*/ 2726797 w 2984492"/>
                <a:gd name="connsiteY28" fmla="*/ 473825 h 1933358"/>
                <a:gd name="connsiteX29" fmla="*/ 2735110 w 2984492"/>
                <a:gd name="connsiteY29" fmla="*/ 448887 h 1933358"/>
                <a:gd name="connsiteX30" fmla="*/ 2735110 w 2984492"/>
                <a:gd name="connsiteY30" fmla="*/ 390698 h 1933358"/>
                <a:gd name="connsiteX31" fmla="*/ 2834863 w 2984492"/>
                <a:gd name="connsiteY31" fmla="*/ 207818 h 1933358"/>
                <a:gd name="connsiteX32" fmla="*/ 2984492 w 2984492"/>
                <a:gd name="connsiteY32" fmla="*/ 0 h 1933358"/>
                <a:gd name="connsiteX0" fmla="*/ 339876 w 2984492"/>
                <a:gd name="connsiteY0" fmla="*/ 1933358 h 1933358"/>
                <a:gd name="connsiteX1" fmla="*/ 172539 w 2984492"/>
                <a:gd name="connsiteY1" fmla="*/ 1549674 h 1933358"/>
                <a:gd name="connsiteX2" fmla="*/ 124914 w 2984492"/>
                <a:gd name="connsiteY2" fmla="*/ 1363287 h 1933358"/>
                <a:gd name="connsiteX3" fmla="*/ 41787 w 2984492"/>
                <a:gd name="connsiteY3" fmla="*/ 1039091 h 1933358"/>
                <a:gd name="connsiteX4" fmla="*/ 223 w 2984492"/>
                <a:gd name="connsiteY4" fmla="*/ 631767 h 1933358"/>
                <a:gd name="connsiteX5" fmla="*/ 8536 w 2984492"/>
                <a:gd name="connsiteY5" fmla="*/ 299258 h 1933358"/>
                <a:gd name="connsiteX6" fmla="*/ 50099 w 2984492"/>
                <a:gd name="connsiteY6" fmla="*/ 108065 h 1933358"/>
                <a:gd name="connsiteX7" fmla="*/ 141539 w 2984492"/>
                <a:gd name="connsiteY7" fmla="*/ 8312 h 1933358"/>
                <a:gd name="connsiteX8" fmla="*/ 324419 w 2984492"/>
                <a:gd name="connsiteY8" fmla="*/ 66502 h 1933358"/>
                <a:gd name="connsiteX9" fmla="*/ 515612 w 2984492"/>
                <a:gd name="connsiteY9" fmla="*/ 249382 h 1933358"/>
                <a:gd name="connsiteX10" fmla="*/ 681867 w 2984492"/>
                <a:gd name="connsiteY10" fmla="*/ 365760 h 1933358"/>
                <a:gd name="connsiteX11" fmla="*/ 756681 w 2984492"/>
                <a:gd name="connsiteY11" fmla="*/ 432262 h 1933358"/>
                <a:gd name="connsiteX12" fmla="*/ 756681 w 2984492"/>
                <a:gd name="connsiteY12" fmla="*/ 249382 h 1933358"/>
                <a:gd name="connsiteX13" fmla="*/ 781619 w 2984492"/>
                <a:gd name="connsiteY13" fmla="*/ 133003 h 1933358"/>
                <a:gd name="connsiteX14" fmla="*/ 939561 w 2984492"/>
                <a:gd name="connsiteY14" fmla="*/ 199505 h 1933358"/>
                <a:gd name="connsiteX15" fmla="*/ 1072565 w 2984492"/>
                <a:gd name="connsiteY15" fmla="*/ 307571 h 1933358"/>
                <a:gd name="connsiteX16" fmla="*/ 1250683 w 2984492"/>
                <a:gd name="connsiteY16" fmla="*/ 466681 h 1933358"/>
                <a:gd name="connsiteX17" fmla="*/ 1338572 w 2984492"/>
                <a:gd name="connsiteY17" fmla="*/ 507076 h 1933358"/>
                <a:gd name="connsiteX18" fmla="*/ 1338572 w 2984492"/>
                <a:gd name="connsiteY18" fmla="*/ 299258 h 1933358"/>
                <a:gd name="connsiteX19" fmla="*/ 1521452 w 2984492"/>
                <a:gd name="connsiteY19" fmla="*/ 199505 h 1933358"/>
                <a:gd name="connsiteX20" fmla="*/ 1662768 w 2984492"/>
                <a:gd name="connsiteY20" fmla="*/ 374072 h 1933358"/>
                <a:gd name="connsiteX21" fmla="*/ 1920463 w 2984492"/>
                <a:gd name="connsiteY21" fmla="*/ 665018 h 1933358"/>
                <a:gd name="connsiteX22" fmla="*/ 2020216 w 2984492"/>
                <a:gd name="connsiteY22" fmla="*/ 773083 h 1933358"/>
                <a:gd name="connsiteX23" fmla="*/ 2136594 w 2984492"/>
                <a:gd name="connsiteY23" fmla="*/ 731520 h 1933358"/>
                <a:gd name="connsiteX24" fmla="*/ 2269597 w 2984492"/>
                <a:gd name="connsiteY24" fmla="*/ 432262 h 1933358"/>
                <a:gd name="connsiteX25" fmla="*/ 2427539 w 2984492"/>
                <a:gd name="connsiteY25" fmla="*/ 382385 h 1933358"/>
                <a:gd name="connsiteX26" fmla="*/ 2618732 w 2984492"/>
                <a:gd name="connsiteY26" fmla="*/ 432262 h 1933358"/>
                <a:gd name="connsiteX27" fmla="*/ 2693547 w 2984492"/>
                <a:gd name="connsiteY27" fmla="*/ 540327 h 1933358"/>
                <a:gd name="connsiteX28" fmla="*/ 2726797 w 2984492"/>
                <a:gd name="connsiteY28" fmla="*/ 473825 h 1933358"/>
                <a:gd name="connsiteX29" fmla="*/ 2735110 w 2984492"/>
                <a:gd name="connsiteY29" fmla="*/ 448887 h 1933358"/>
                <a:gd name="connsiteX30" fmla="*/ 2735110 w 2984492"/>
                <a:gd name="connsiteY30" fmla="*/ 390698 h 1933358"/>
                <a:gd name="connsiteX31" fmla="*/ 2834863 w 2984492"/>
                <a:gd name="connsiteY31" fmla="*/ 207818 h 1933358"/>
                <a:gd name="connsiteX32" fmla="*/ 2984492 w 2984492"/>
                <a:gd name="connsiteY32" fmla="*/ 0 h 1933358"/>
                <a:gd name="connsiteX0" fmla="*/ 339876 w 2984492"/>
                <a:gd name="connsiteY0" fmla="*/ 1933358 h 1933358"/>
                <a:gd name="connsiteX1" fmla="*/ 172539 w 2984492"/>
                <a:gd name="connsiteY1" fmla="*/ 1549674 h 1933358"/>
                <a:gd name="connsiteX2" fmla="*/ 124914 w 2984492"/>
                <a:gd name="connsiteY2" fmla="*/ 1363287 h 1933358"/>
                <a:gd name="connsiteX3" fmla="*/ 41787 w 2984492"/>
                <a:gd name="connsiteY3" fmla="*/ 1039091 h 1933358"/>
                <a:gd name="connsiteX4" fmla="*/ 223 w 2984492"/>
                <a:gd name="connsiteY4" fmla="*/ 631767 h 1933358"/>
                <a:gd name="connsiteX5" fmla="*/ 8536 w 2984492"/>
                <a:gd name="connsiteY5" fmla="*/ 299258 h 1933358"/>
                <a:gd name="connsiteX6" fmla="*/ 50099 w 2984492"/>
                <a:gd name="connsiteY6" fmla="*/ 108065 h 1933358"/>
                <a:gd name="connsiteX7" fmla="*/ 141539 w 2984492"/>
                <a:gd name="connsiteY7" fmla="*/ 8312 h 1933358"/>
                <a:gd name="connsiteX8" fmla="*/ 324419 w 2984492"/>
                <a:gd name="connsiteY8" fmla="*/ 66502 h 1933358"/>
                <a:gd name="connsiteX9" fmla="*/ 515612 w 2984492"/>
                <a:gd name="connsiteY9" fmla="*/ 249382 h 1933358"/>
                <a:gd name="connsiteX10" fmla="*/ 681867 w 2984492"/>
                <a:gd name="connsiteY10" fmla="*/ 365760 h 1933358"/>
                <a:gd name="connsiteX11" fmla="*/ 756681 w 2984492"/>
                <a:gd name="connsiteY11" fmla="*/ 432262 h 1933358"/>
                <a:gd name="connsiteX12" fmla="*/ 756681 w 2984492"/>
                <a:gd name="connsiteY12" fmla="*/ 249382 h 1933358"/>
                <a:gd name="connsiteX13" fmla="*/ 781619 w 2984492"/>
                <a:gd name="connsiteY13" fmla="*/ 133003 h 1933358"/>
                <a:gd name="connsiteX14" fmla="*/ 939561 w 2984492"/>
                <a:gd name="connsiteY14" fmla="*/ 199505 h 1933358"/>
                <a:gd name="connsiteX15" fmla="*/ 1072565 w 2984492"/>
                <a:gd name="connsiteY15" fmla="*/ 307571 h 1933358"/>
                <a:gd name="connsiteX16" fmla="*/ 1250683 w 2984492"/>
                <a:gd name="connsiteY16" fmla="*/ 466681 h 1933358"/>
                <a:gd name="connsiteX17" fmla="*/ 1338572 w 2984492"/>
                <a:gd name="connsiteY17" fmla="*/ 507076 h 1933358"/>
                <a:gd name="connsiteX18" fmla="*/ 1338572 w 2984492"/>
                <a:gd name="connsiteY18" fmla="*/ 299258 h 1933358"/>
                <a:gd name="connsiteX19" fmla="*/ 1521452 w 2984492"/>
                <a:gd name="connsiteY19" fmla="*/ 199505 h 1933358"/>
                <a:gd name="connsiteX20" fmla="*/ 1662768 w 2984492"/>
                <a:gd name="connsiteY20" fmla="*/ 374072 h 1933358"/>
                <a:gd name="connsiteX21" fmla="*/ 1920463 w 2984492"/>
                <a:gd name="connsiteY21" fmla="*/ 665018 h 1933358"/>
                <a:gd name="connsiteX22" fmla="*/ 2020216 w 2984492"/>
                <a:gd name="connsiteY22" fmla="*/ 773083 h 1933358"/>
                <a:gd name="connsiteX23" fmla="*/ 2136594 w 2984492"/>
                <a:gd name="connsiteY23" fmla="*/ 731520 h 1933358"/>
                <a:gd name="connsiteX24" fmla="*/ 2269597 w 2984492"/>
                <a:gd name="connsiteY24" fmla="*/ 432262 h 1933358"/>
                <a:gd name="connsiteX25" fmla="*/ 2427539 w 2984492"/>
                <a:gd name="connsiteY25" fmla="*/ 382385 h 1933358"/>
                <a:gd name="connsiteX26" fmla="*/ 2618732 w 2984492"/>
                <a:gd name="connsiteY26" fmla="*/ 432262 h 1933358"/>
                <a:gd name="connsiteX27" fmla="*/ 2693547 w 2984492"/>
                <a:gd name="connsiteY27" fmla="*/ 540327 h 1933358"/>
                <a:gd name="connsiteX28" fmla="*/ 2726797 w 2984492"/>
                <a:gd name="connsiteY28" fmla="*/ 473825 h 1933358"/>
                <a:gd name="connsiteX29" fmla="*/ 2735110 w 2984492"/>
                <a:gd name="connsiteY29" fmla="*/ 448887 h 1933358"/>
                <a:gd name="connsiteX30" fmla="*/ 2735110 w 2984492"/>
                <a:gd name="connsiteY30" fmla="*/ 390698 h 1933358"/>
                <a:gd name="connsiteX31" fmla="*/ 2834863 w 2984492"/>
                <a:gd name="connsiteY31" fmla="*/ 207818 h 1933358"/>
                <a:gd name="connsiteX32" fmla="*/ 2984492 w 2984492"/>
                <a:gd name="connsiteY32" fmla="*/ 0 h 1933358"/>
                <a:gd name="connsiteX0" fmla="*/ 339876 w 2984492"/>
                <a:gd name="connsiteY0" fmla="*/ 1933358 h 1933358"/>
                <a:gd name="connsiteX1" fmla="*/ 172539 w 2984492"/>
                <a:gd name="connsiteY1" fmla="*/ 1549674 h 1933358"/>
                <a:gd name="connsiteX2" fmla="*/ 124914 w 2984492"/>
                <a:gd name="connsiteY2" fmla="*/ 1363287 h 1933358"/>
                <a:gd name="connsiteX3" fmla="*/ 41787 w 2984492"/>
                <a:gd name="connsiteY3" fmla="*/ 1039091 h 1933358"/>
                <a:gd name="connsiteX4" fmla="*/ 223 w 2984492"/>
                <a:gd name="connsiteY4" fmla="*/ 631767 h 1933358"/>
                <a:gd name="connsiteX5" fmla="*/ 8536 w 2984492"/>
                <a:gd name="connsiteY5" fmla="*/ 299258 h 1933358"/>
                <a:gd name="connsiteX6" fmla="*/ 50099 w 2984492"/>
                <a:gd name="connsiteY6" fmla="*/ 108065 h 1933358"/>
                <a:gd name="connsiteX7" fmla="*/ 141539 w 2984492"/>
                <a:gd name="connsiteY7" fmla="*/ 8312 h 1933358"/>
                <a:gd name="connsiteX8" fmla="*/ 324419 w 2984492"/>
                <a:gd name="connsiteY8" fmla="*/ 66502 h 1933358"/>
                <a:gd name="connsiteX9" fmla="*/ 515612 w 2984492"/>
                <a:gd name="connsiteY9" fmla="*/ 249382 h 1933358"/>
                <a:gd name="connsiteX10" fmla="*/ 681867 w 2984492"/>
                <a:gd name="connsiteY10" fmla="*/ 365760 h 1933358"/>
                <a:gd name="connsiteX11" fmla="*/ 756681 w 2984492"/>
                <a:gd name="connsiteY11" fmla="*/ 432262 h 1933358"/>
                <a:gd name="connsiteX12" fmla="*/ 756681 w 2984492"/>
                <a:gd name="connsiteY12" fmla="*/ 249382 h 1933358"/>
                <a:gd name="connsiteX13" fmla="*/ 781619 w 2984492"/>
                <a:gd name="connsiteY13" fmla="*/ 133003 h 1933358"/>
                <a:gd name="connsiteX14" fmla="*/ 939561 w 2984492"/>
                <a:gd name="connsiteY14" fmla="*/ 199505 h 1933358"/>
                <a:gd name="connsiteX15" fmla="*/ 1072565 w 2984492"/>
                <a:gd name="connsiteY15" fmla="*/ 307571 h 1933358"/>
                <a:gd name="connsiteX16" fmla="*/ 1250683 w 2984492"/>
                <a:gd name="connsiteY16" fmla="*/ 466681 h 1933358"/>
                <a:gd name="connsiteX17" fmla="*/ 1338572 w 2984492"/>
                <a:gd name="connsiteY17" fmla="*/ 507076 h 1933358"/>
                <a:gd name="connsiteX18" fmla="*/ 1338572 w 2984492"/>
                <a:gd name="connsiteY18" fmla="*/ 299258 h 1933358"/>
                <a:gd name="connsiteX19" fmla="*/ 1521452 w 2984492"/>
                <a:gd name="connsiteY19" fmla="*/ 199505 h 1933358"/>
                <a:gd name="connsiteX20" fmla="*/ 1662768 w 2984492"/>
                <a:gd name="connsiteY20" fmla="*/ 374072 h 1933358"/>
                <a:gd name="connsiteX21" fmla="*/ 1920463 w 2984492"/>
                <a:gd name="connsiteY21" fmla="*/ 665018 h 1933358"/>
                <a:gd name="connsiteX22" fmla="*/ 2020216 w 2984492"/>
                <a:gd name="connsiteY22" fmla="*/ 773083 h 1933358"/>
                <a:gd name="connsiteX23" fmla="*/ 2136594 w 2984492"/>
                <a:gd name="connsiteY23" fmla="*/ 731520 h 1933358"/>
                <a:gd name="connsiteX24" fmla="*/ 2269597 w 2984492"/>
                <a:gd name="connsiteY24" fmla="*/ 432262 h 1933358"/>
                <a:gd name="connsiteX25" fmla="*/ 2427539 w 2984492"/>
                <a:gd name="connsiteY25" fmla="*/ 382385 h 1933358"/>
                <a:gd name="connsiteX26" fmla="*/ 2618732 w 2984492"/>
                <a:gd name="connsiteY26" fmla="*/ 432262 h 1933358"/>
                <a:gd name="connsiteX27" fmla="*/ 2693547 w 2984492"/>
                <a:gd name="connsiteY27" fmla="*/ 540327 h 1933358"/>
                <a:gd name="connsiteX28" fmla="*/ 2726797 w 2984492"/>
                <a:gd name="connsiteY28" fmla="*/ 473825 h 1933358"/>
                <a:gd name="connsiteX29" fmla="*/ 2735110 w 2984492"/>
                <a:gd name="connsiteY29" fmla="*/ 448887 h 1933358"/>
                <a:gd name="connsiteX30" fmla="*/ 2735110 w 2984492"/>
                <a:gd name="connsiteY30" fmla="*/ 390698 h 1933358"/>
                <a:gd name="connsiteX31" fmla="*/ 2834863 w 2984492"/>
                <a:gd name="connsiteY31" fmla="*/ 207818 h 1933358"/>
                <a:gd name="connsiteX32" fmla="*/ 2984492 w 2984492"/>
                <a:gd name="connsiteY32" fmla="*/ 0 h 1933358"/>
                <a:gd name="connsiteX0" fmla="*/ 339876 w 2984492"/>
                <a:gd name="connsiteY0" fmla="*/ 1933358 h 1933358"/>
                <a:gd name="connsiteX1" fmla="*/ 172539 w 2984492"/>
                <a:gd name="connsiteY1" fmla="*/ 1549674 h 1933358"/>
                <a:gd name="connsiteX2" fmla="*/ 124914 w 2984492"/>
                <a:gd name="connsiteY2" fmla="*/ 1363287 h 1933358"/>
                <a:gd name="connsiteX3" fmla="*/ 41787 w 2984492"/>
                <a:gd name="connsiteY3" fmla="*/ 1039091 h 1933358"/>
                <a:gd name="connsiteX4" fmla="*/ 223 w 2984492"/>
                <a:gd name="connsiteY4" fmla="*/ 631767 h 1933358"/>
                <a:gd name="connsiteX5" fmla="*/ 8536 w 2984492"/>
                <a:gd name="connsiteY5" fmla="*/ 299258 h 1933358"/>
                <a:gd name="connsiteX6" fmla="*/ 50099 w 2984492"/>
                <a:gd name="connsiteY6" fmla="*/ 108065 h 1933358"/>
                <a:gd name="connsiteX7" fmla="*/ 141539 w 2984492"/>
                <a:gd name="connsiteY7" fmla="*/ 8312 h 1933358"/>
                <a:gd name="connsiteX8" fmla="*/ 324419 w 2984492"/>
                <a:gd name="connsiteY8" fmla="*/ 66502 h 1933358"/>
                <a:gd name="connsiteX9" fmla="*/ 515612 w 2984492"/>
                <a:gd name="connsiteY9" fmla="*/ 249382 h 1933358"/>
                <a:gd name="connsiteX10" fmla="*/ 681867 w 2984492"/>
                <a:gd name="connsiteY10" fmla="*/ 365760 h 1933358"/>
                <a:gd name="connsiteX11" fmla="*/ 756681 w 2984492"/>
                <a:gd name="connsiteY11" fmla="*/ 432262 h 1933358"/>
                <a:gd name="connsiteX12" fmla="*/ 756681 w 2984492"/>
                <a:gd name="connsiteY12" fmla="*/ 249382 h 1933358"/>
                <a:gd name="connsiteX13" fmla="*/ 781619 w 2984492"/>
                <a:gd name="connsiteY13" fmla="*/ 133003 h 1933358"/>
                <a:gd name="connsiteX14" fmla="*/ 939561 w 2984492"/>
                <a:gd name="connsiteY14" fmla="*/ 199505 h 1933358"/>
                <a:gd name="connsiteX15" fmla="*/ 1072565 w 2984492"/>
                <a:gd name="connsiteY15" fmla="*/ 307571 h 1933358"/>
                <a:gd name="connsiteX16" fmla="*/ 1250683 w 2984492"/>
                <a:gd name="connsiteY16" fmla="*/ 466681 h 1933358"/>
                <a:gd name="connsiteX17" fmla="*/ 1338572 w 2984492"/>
                <a:gd name="connsiteY17" fmla="*/ 507076 h 1933358"/>
                <a:gd name="connsiteX18" fmla="*/ 1338572 w 2984492"/>
                <a:gd name="connsiteY18" fmla="*/ 299258 h 1933358"/>
                <a:gd name="connsiteX19" fmla="*/ 1521452 w 2984492"/>
                <a:gd name="connsiteY19" fmla="*/ 199505 h 1933358"/>
                <a:gd name="connsiteX20" fmla="*/ 1662768 w 2984492"/>
                <a:gd name="connsiteY20" fmla="*/ 374072 h 1933358"/>
                <a:gd name="connsiteX21" fmla="*/ 1920463 w 2984492"/>
                <a:gd name="connsiteY21" fmla="*/ 665018 h 1933358"/>
                <a:gd name="connsiteX22" fmla="*/ 2020216 w 2984492"/>
                <a:gd name="connsiteY22" fmla="*/ 773083 h 1933358"/>
                <a:gd name="connsiteX23" fmla="*/ 2136594 w 2984492"/>
                <a:gd name="connsiteY23" fmla="*/ 731520 h 1933358"/>
                <a:gd name="connsiteX24" fmla="*/ 2269597 w 2984492"/>
                <a:gd name="connsiteY24" fmla="*/ 432262 h 1933358"/>
                <a:gd name="connsiteX25" fmla="*/ 2427539 w 2984492"/>
                <a:gd name="connsiteY25" fmla="*/ 382385 h 1933358"/>
                <a:gd name="connsiteX26" fmla="*/ 2618732 w 2984492"/>
                <a:gd name="connsiteY26" fmla="*/ 432262 h 1933358"/>
                <a:gd name="connsiteX27" fmla="*/ 2693547 w 2984492"/>
                <a:gd name="connsiteY27" fmla="*/ 540327 h 1933358"/>
                <a:gd name="connsiteX28" fmla="*/ 2726797 w 2984492"/>
                <a:gd name="connsiteY28" fmla="*/ 473825 h 1933358"/>
                <a:gd name="connsiteX29" fmla="*/ 2735110 w 2984492"/>
                <a:gd name="connsiteY29" fmla="*/ 448887 h 1933358"/>
                <a:gd name="connsiteX30" fmla="*/ 2735110 w 2984492"/>
                <a:gd name="connsiteY30" fmla="*/ 390698 h 1933358"/>
                <a:gd name="connsiteX31" fmla="*/ 2834863 w 2984492"/>
                <a:gd name="connsiteY31" fmla="*/ 207818 h 1933358"/>
                <a:gd name="connsiteX32" fmla="*/ 2984492 w 2984492"/>
                <a:gd name="connsiteY32" fmla="*/ 0 h 1933358"/>
                <a:gd name="connsiteX0" fmla="*/ 339876 w 2984492"/>
                <a:gd name="connsiteY0" fmla="*/ 1933358 h 1933358"/>
                <a:gd name="connsiteX1" fmla="*/ 172539 w 2984492"/>
                <a:gd name="connsiteY1" fmla="*/ 1549674 h 1933358"/>
                <a:gd name="connsiteX2" fmla="*/ 124914 w 2984492"/>
                <a:gd name="connsiteY2" fmla="*/ 1363287 h 1933358"/>
                <a:gd name="connsiteX3" fmla="*/ 41787 w 2984492"/>
                <a:gd name="connsiteY3" fmla="*/ 1039091 h 1933358"/>
                <a:gd name="connsiteX4" fmla="*/ 223 w 2984492"/>
                <a:gd name="connsiteY4" fmla="*/ 631767 h 1933358"/>
                <a:gd name="connsiteX5" fmla="*/ 8536 w 2984492"/>
                <a:gd name="connsiteY5" fmla="*/ 299258 h 1933358"/>
                <a:gd name="connsiteX6" fmla="*/ 50099 w 2984492"/>
                <a:gd name="connsiteY6" fmla="*/ 108065 h 1933358"/>
                <a:gd name="connsiteX7" fmla="*/ 141539 w 2984492"/>
                <a:gd name="connsiteY7" fmla="*/ 8312 h 1933358"/>
                <a:gd name="connsiteX8" fmla="*/ 324419 w 2984492"/>
                <a:gd name="connsiteY8" fmla="*/ 66502 h 1933358"/>
                <a:gd name="connsiteX9" fmla="*/ 515612 w 2984492"/>
                <a:gd name="connsiteY9" fmla="*/ 249382 h 1933358"/>
                <a:gd name="connsiteX10" fmla="*/ 681867 w 2984492"/>
                <a:gd name="connsiteY10" fmla="*/ 365760 h 1933358"/>
                <a:gd name="connsiteX11" fmla="*/ 756681 w 2984492"/>
                <a:gd name="connsiteY11" fmla="*/ 432262 h 1933358"/>
                <a:gd name="connsiteX12" fmla="*/ 756681 w 2984492"/>
                <a:gd name="connsiteY12" fmla="*/ 249382 h 1933358"/>
                <a:gd name="connsiteX13" fmla="*/ 781619 w 2984492"/>
                <a:gd name="connsiteY13" fmla="*/ 133003 h 1933358"/>
                <a:gd name="connsiteX14" fmla="*/ 939561 w 2984492"/>
                <a:gd name="connsiteY14" fmla="*/ 199505 h 1933358"/>
                <a:gd name="connsiteX15" fmla="*/ 1072565 w 2984492"/>
                <a:gd name="connsiteY15" fmla="*/ 307571 h 1933358"/>
                <a:gd name="connsiteX16" fmla="*/ 1250683 w 2984492"/>
                <a:gd name="connsiteY16" fmla="*/ 466681 h 1933358"/>
                <a:gd name="connsiteX17" fmla="*/ 1338572 w 2984492"/>
                <a:gd name="connsiteY17" fmla="*/ 507076 h 1933358"/>
                <a:gd name="connsiteX18" fmla="*/ 1338572 w 2984492"/>
                <a:gd name="connsiteY18" fmla="*/ 299258 h 1933358"/>
                <a:gd name="connsiteX19" fmla="*/ 1521452 w 2984492"/>
                <a:gd name="connsiteY19" fmla="*/ 199505 h 1933358"/>
                <a:gd name="connsiteX20" fmla="*/ 1662768 w 2984492"/>
                <a:gd name="connsiteY20" fmla="*/ 374072 h 1933358"/>
                <a:gd name="connsiteX21" fmla="*/ 1920463 w 2984492"/>
                <a:gd name="connsiteY21" fmla="*/ 665018 h 1933358"/>
                <a:gd name="connsiteX22" fmla="*/ 2020216 w 2984492"/>
                <a:gd name="connsiteY22" fmla="*/ 773083 h 1933358"/>
                <a:gd name="connsiteX23" fmla="*/ 2136594 w 2984492"/>
                <a:gd name="connsiteY23" fmla="*/ 731520 h 1933358"/>
                <a:gd name="connsiteX24" fmla="*/ 2269597 w 2984492"/>
                <a:gd name="connsiteY24" fmla="*/ 432262 h 1933358"/>
                <a:gd name="connsiteX25" fmla="*/ 2427539 w 2984492"/>
                <a:gd name="connsiteY25" fmla="*/ 382385 h 1933358"/>
                <a:gd name="connsiteX26" fmla="*/ 2618732 w 2984492"/>
                <a:gd name="connsiteY26" fmla="*/ 432262 h 1933358"/>
                <a:gd name="connsiteX27" fmla="*/ 2693547 w 2984492"/>
                <a:gd name="connsiteY27" fmla="*/ 540327 h 1933358"/>
                <a:gd name="connsiteX28" fmla="*/ 2726797 w 2984492"/>
                <a:gd name="connsiteY28" fmla="*/ 473825 h 1933358"/>
                <a:gd name="connsiteX29" fmla="*/ 2735110 w 2984492"/>
                <a:gd name="connsiteY29" fmla="*/ 448887 h 1933358"/>
                <a:gd name="connsiteX30" fmla="*/ 2735110 w 2984492"/>
                <a:gd name="connsiteY30" fmla="*/ 390698 h 1933358"/>
                <a:gd name="connsiteX31" fmla="*/ 2834863 w 2984492"/>
                <a:gd name="connsiteY31" fmla="*/ 207818 h 1933358"/>
                <a:gd name="connsiteX32" fmla="*/ 2984492 w 2984492"/>
                <a:gd name="connsiteY32" fmla="*/ 0 h 1933358"/>
                <a:gd name="connsiteX0" fmla="*/ 339876 w 2984492"/>
                <a:gd name="connsiteY0" fmla="*/ 1933358 h 1933358"/>
                <a:gd name="connsiteX1" fmla="*/ 172539 w 2984492"/>
                <a:gd name="connsiteY1" fmla="*/ 1549674 h 1933358"/>
                <a:gd name="connsiteX2" fmla="*/ 124914 w 2984492"/>
                <a:gd name="connsiteY2" fmla="*/ 1363287 h 1933358"/>
                <a:gd name="connsiteX3" fmla="*/ 41787 w 2984492"/>
                <a:gd name="connsiteY3" fmla="*/ 1039091 h 1933358"/>
                <a:gd name="connsiteX4" fmla="*/ 223 w 2984492"/>
                <a:gd name="connsiteY4" fmla="*/ 631767 h 1933358"/>
                <a:gd name="connsiteX5" fmla="*/ 8536 w 2984492"/>
                <a:gd name="connsiteY5" fmla="*/ 299258 h 1933358"/>
                <a:gd name="connsiteX6" fmla="*/ 50099 w 2984492"/>
                <a:gd name="connsiteY6" fmla="*/ 108065 h 1933358"/>
                <a:gd name="connsiteX7" fmla="*/ 141539 w 2984492"/>
                <a:gd name="connsiteY7" fmla="*/ 8312 h 1933358"/>
                <a:gd name="connsiteX8" fmla="*/ 324419 w 2984492"/>
                <a:gd name="connsiteY8" fmla="*/ 66502 h 1933358"/>
                <a:gd name="connsiteX9" fmla="*/ 515612 w 2984492"/>
                <a:gd name="connsiteY9" fmla="*/ 249382 h 1933358"/>
                <a:gd name="connsiteX10" fmla="*/ 681867 w 2984492"/>
                <a:gd name="connsiteY10" fmla="*/ 365760 h 1933358"/>
                <a:gd name="connsiteX11" fmla="*/ 756681 w 2984492"/>
                <a:gd name="connsiteY11" fmla="*/ 432262 h 1933358"/>
                <a:gd name="connsiteX12" fmla="*/ 756681 w 2984492"/>
                <a:gd name="connsiteY12" fmla="*/ 249382 h 1933358"/>
                <a:gd name="connsiteX13" fmla="*/ 781619 w 2984492"/>
                <a:gd name="connsiteY13" fmla="*/ 133003 h 1933358"/>
                <a:gd name="connsiteX14" fmla="*/ 939561 w 2984492"/>
                <a:gd name="connsiteY14" fmla="*/ 199505 h 1933358"/>
                <a:gd name="connsiteX15" fmla="*/ 1072565 w 2984492"/>
                <a:gd name="connsiteY15" fmla="*/ 307571 h 1933358"/>
                <a:gd name="connsiteX16" fmla="*/ 1250683 w 2984492"/>
                <a:gd name="connsiteY16" fmla="*/ 466681 h 1933358"/>
                <a:gd name="connsiteX17" fmla="*/ 1338572 w 2984492"/>
                <a:gd name="connsiteY17" fmla="*/ 507076 h 1933358"/>
                <a:gd name="connsiteX18" fmla="*/ 1338572 w 2984492"/>
                <a:gd name="connsiteY18" fmla="*/ 299258 h 1933358"/>
                <a:gd name="connsiteX19" fmla="*/ 1521452 w 2984492"/>
                <a:gd name="connsiteY19" fmla="*/ 199505 h 1933358"/>
                <a:gd name="connsiteX20" fmla="*/ 1662768 w 2984492"/>
                <a:gd name="connsiteY20" fmla="*/ 374072 h 1933358"/>
                <a:gd name="connsiteX21" fmla="*/ 1920463 w 2984492"/>
                <a:gd name="connsiteY21" fmla="*/ 665018 h 1933358"/>
                <a:gd name="connsiteX22" fmla="*/ 2020216 w 2984492"/>
                <a:gd name="connsiteY22" fmla="*/ 773083 h 1933358"/>
                <a:gd name="connsiteX23" fmla="*/ 2136594 w 2984492"/>
                <a:gd name="connsiteY23" fmla="*/ 731520 h 1933358"/>
                <a:gd name="connsiteX24" fmla="*/ 2269597 w 2984492"/>
                <a:gd name="connsiteY24" fmla="*/ 432262 h 1933358"/>
                <a:gd name="connsiteX25" fmla="*/ 2427539 w 2984492"/>
                <a:gd name="connsiteY25" fmla="*/ 382385 h 1933358"/>
                <a:gd name="connsiteX26" fmla="*/ 2618732 w 2984492"/>
                <a:gd name="connsiteY26" fmla="*/ 432262 h 1933358"/>
                <a:gd name="connsiteX27" fmla="*/ 2693547 w 2984492"/>
                <a:gd name="connsiteY27" fmla="*/ 540327 h 1933358"/>
                <a:gd name="connsiteX28" fmla="*/ 2726797 w 2984492"/>
                <a:gd name="connsiteY28" fmla="*/ 473825 h 1933358"/>
                <a:gd name="connsiteX29" fmla="*/ 2735110 w 2984492"/>
                <a:gd name="connsiteY29" fmla="*/ 448887 h 1933358"/>
                <a:gd name="connsiteX30" fmla="*/ 2735110 w 2984492"/>
                <a:gd name="connsiteY30" fmla="*/ 390698 h 1933358"/>
                <a:gd name="connsiteX31" fmla="*/ 2834863 w 2984492"/>
                <a:gd name="connsiteY31" fmla="*/ 207818 h 1933358"/>
                <a:gd name="connsiteX32" fmla="*/ 2984492 w 2984492"/>
                <a:gd name="connsiteY32" fmla="*/ 0 h 1933358"/>
                <a:gd name="connsiteX0" fmla="*/ 339876 w 2984492"/>
                <a:gd name="connsiteY0" fmla="*/ 1933358 h 1933358"/>
                <a:gd name="connsiteX1" fmla="*/ 172539 w 2984492"/>
                <a:gd name="connsiteY1" fmla="*/ 1549674 h 1933358"/>
                <a:gd name="connsiteX2" fmla="*/ 124914 w 2984492"/>
                <a:gd name="connsiteY2" fmla="*/ 1363287 h 1933358"/>
                <a:gd name="connsiteX3" fmla="*/ 41787 w 2984492"/>
                <a:gd name="connsiteY3" fmla="*/ 1039091 h 1933358"/>
                <a:gd name="connsiteX4" fmla="*/ 223 w 2984492"/>
                <a:gd name="connsiteY4" fmla="*/ 631767 h 1933358"/>
                <a:gd name="connsiteX5" fmla="*/ 8536 w 2984492"/>
                <a:gd name="connsiteY5" fmla="*/ 299258 h 1933358"/>
                <a:gd name="connsiteX6" fmla="*/ 50099 w 2984492"/>
                <a:gd name="connsiteY6" fmla="*/ 108065 h 1933358"/>
                <a:gd name="connsiteX7" fmla="*/ 141539 w 2984492"/>
                <a:gd name="connsiteY7" fmla="*/ 8312 h 1933358"/>
                <a:gd name="connsiteX8" fmla="*/ 324419 w 2984492"/>
                <a:gd name="connsiteY8" fmla="*/ 66502 h 1933358"/>
                <a:gd name="connsiteX9" fmla="*/ 515612 w 2984492"/>
                <a:gd name="connsiteY9" fmla="*/ 249382 h 1933358"/>
                <a:gd name="connsiteX10" fmla="*/ 681867 w 2984492"/>
                <a:gd name="connsiteY10" fmla="*/ 365760 h 1933358"/>
                <a:gd name="connsiteX11" fmla="*/ 756681 w 2984492"/>
                <a:gd name="connsiteY11" fmla="*/ 432262 h 1933358"/>
                <a:gd name="connsiteX12" fmla="*/ 756681 w 2984492"/>
                <a:gd name="connsiteY12" fmla="*/ 249382 h 1933358"/>
                <a:gd name="connsiteX13" fmla="*/ 781619 w 2984492"/>
                <a:gd name="connsiteY13" fmla="*/ 133003 h 1933358"/>
                <a:gd name="connsiteX14" fmla="*/ 939561 w 2984492"/>
                <a:gd name="connsiteY14" fmla="*/ 199505 h 1933358"/>
                <a:gd name="connsiteX15" fmla="*/ 1072565 w 2984492"/>
                <a:gd name="connsiteY15" fmla="*/ 307571 h 1933358"/>
                <a:gd name="connsiteX16" fmla="*/ 1250683 w 2984492"/>
                <a:gd name="connsiteY16" fmla="*/ 466681 h 1933358"/>
                <a:gd name="connsiteX17" fmla="*/ 1338572 w 2984492"/>
                <a:gd name="connsiteY17" fmla="*/ 507076 h 1933358"/>
                <a:gd name="connsiteX18" fmla="*/ 1338572 w 2984492"/>
                <a:gd name="connsiteY18" fmla="*/ 299258 h 1933358"/>
                <a:gd name="connsiteX19" fmla="*/ 1521452 w 2984492"/>
                <a:gd name="connsiteY19" fmla="*/ 199505 h 1933358"/>
                <a:gd name="connsiteX20" fmla="*/ 1662768 w 2984492"/>
                <a:gd name="connsiteY20" fmla="*/ 374072 h 1933358"/>
                <a:gd name="connsiteX21" fmla="*/ 1920463 w 2984492"/>
                <a:gd name="connsiteY21" fmla="*/ 665018 h 1933358"/>
                <a:gd name="connsiteX22" fmla="*/ 2020216 w 2984492"/>
                <a:gd name="connsiteY22" fmla="*/ 773083 h 1933358"/>
                <a:gd name="connsiteX23" fmla="*/ 2136594 w 2984492"/>
                <a:gd name="connsiteY23" fmla="*/ 731520 h 1933358"/>
                <a:gd name="connsiteX24" fmla="*/ 2269597 w 2984492"/>
                <a:gd name="connsiteY24" fmla="*/ 432262 h 1933358"/>
                <a:gd name="connsiteX25" fmla="*/ 2427539 w 2984492"/>
                <a:gd name="connsiteY25" fmla="*/ 382385 h 1933358"/>
                <a:gd name="connsiteX26" fmla="*/ 2618732 w 2984492"/>
                <a:gd name="connsiteY26" fmla="*/ 432262 h 1933358"/>
                <a:gd name="connsiteX27" fmla="*/ 2693547 w 2984492"/>
                <a:gd name="connsiteY27" fmla="*/ 540327 h 1933358"/>
                <a:gd name="connsiteX28" fmla="*/ 2726797 w 2984492"/>
                <a:gd name="connsiteY28" fmla="*/ 473825 h 1933358"/>
                <a:gd name="connsiteX29" fmla="*/ 2735110 w 2984492"/>
                <a:gd name="connsiteY29" fmla="*/ 448887 h 1933358"/>
                <a:gd name="connsiteX30" fmla="*/ 2735110 w 2984492"/>
                <a:gd name="connsiteY30" fmla="*/ 390698 h 1933358"/>
                <a:gd name="connsiteX31" fmla="*/ 2834863 w 2984492"/>
                <a:gd name="connsiteY31" fmla="*/ 207818 h 1933358"/>
                <a:gd name="connsiteX32" fmla="*/ 2984492 w 2984492"/>
                <a:gd name="connsiteY32" fmla="*/ 0 h 1933358"/>
                <a:gd name="connsiteX0" fmla="*/ 339876 w 2984492"/>
                <a:gd name="connsiteY0" fmla="*/ 1933358 h 1933358"/>
                <a:gd name="connsiteX1" fmla="*/ 172539 w 2984492"/>
                <a:gd name="connsiteY1" fmla="*/ 1549674 h 1933358"/>
                <a:gd name="connsiteX2" fmla="*/ 124914 w 2984492"/>
                <a:gd name="connsiteY2" fmla="*/ 1363287 h 1933358"/>
                <a:gd name="connsiteX3" fmla="*/ 41787 w 2984492"/>
                <a:gd name="connsiteY3" fmla="*/ 1039091 h 1933358"/>
                <a:gd name="connsiteX4" fmla="*/ 223 w 2984492"/>
                <a:gd name="connsiteY4" fmla="*/ 631767 h 1933358"/>
                <a:gd name="connsiteX5" fmla="*/ 8536 w 2984492"/>
                <a:gd name="connsiteY5" fmla="*/ 299258 h 1933358"/>
                <a:gd name="connsiteX6" fmla="*/ 50099 w 2984492"/>
                <a:gd name="connsiteY6" fmla="*/ 108065 h 1933358"/>
                <a:gd name="connsiteX7" fmla="*/ 141539 w 2984492"/>
                <a:gd name="connsiteY7" fmla="*/ 8312 h 1933358"/>
                <a:gd name="connsiteX8" fmla="*/ 324419 w 2984492"/>
                <a:gd name="connsiteY8" fmla="*/ 66502 h 1933358"/>
                <a:gd name="connsiteX9" fmla="*/ 515612 w 2984492"/>
                <a:gd name="connsiteY9" fmla="*/ 249382 h 1933358"/>
                <a:gd name="connsiteX10" fmla="*/ 681867 w 2984492"/>
                <a:gd name="connsiteY10" fmla="*/ 365760 h 1933358"/>
                <a:gd name="connsiteX11" fmla="*/ 756681 w 2984492"/>
                <a:gd name="connsiteY11" fmla="*/ 432262 h 1933358"/>
                <a:gd name="connsiteX12" fmla="*/ 756681 w 2984492"/>
                <a:gd name="connsiteY12" fmla="*/ 249382 h 1933358"/>
                <a:gd name="connsiteX13" fmla="*/ 781619 w 2984492"/>
                <a:gd name="connsiteY13" fmla="*/ 133003 h 1933358"/>
                <a:gd name="connsiteX14" fmla="*/ 939561 w 2984492"/>
                <a:gd name="connsiteY14" fmla="*/ 199505 h 1933358"/>
                <a:gd name="connsiteX15" fmla="*/ 1072565 w 2984492"/>
                <a:gd name="connsiteY15" fmla="*/ 307571 h 1933358"/>
                <a:gd name="connsiteX16" fmla="*/ 1250683 w 2984492"/>
                <a:gd name="connsiteY16" fmla="*/ 466681 h 1933358"/>
                <a:gd name="connsiteX17" fmla="*/ 1338572 w 2984492"/>
                <a:gd name="connsiteY17" fmla="*/ 507076 h 1933358"/>
                <a:gd name="connsiteX18" fmla="*/ 1338572 w 2984492"/>
                <a:gd name="connsiteY18" fmla="*/ 299258 h 1933358"/>
                <a:gd name="connsiteX19" fmla="*/ 1521452 w 2984492"/>
                <a:gd name="connsiteY19" fmla="*/ 199505 h 1933358"/>
                <a:gd name="connsiteX20" fmla="*/ 1662768 w 2984492"/>
                <a:gd name="connsiteY20" fmla="*/ 374072 h 1933358"/>
                <a:gd name="connsiteX21" fmla="*/ 1920463 w 2984492"/>
                <a:gd name="connsiteY21" fmla="*/ 665018 h 1933358"/>
                <a:gd name="connsiteX22" fmla="*/ 2020216 w 2984492"/>
                <a:gd name="connsiteY22" fmla="*/ 773083 h 1933358"/>
                <a:gd name="connsiteX23" fmla="*/ 2136594 w 2984492"/>
                <a:gd name="connsiteY23" fmla="*/ 731520 h 1933358"/>
                <a:gd name="connsiteX24" fmla="*/ 2269597 w 2984492"/>
                <a:gd name="connsiteY24" fmla="*/ 432262 h 1933358"/>
                <a:gd name="connsiteX25" fmla="*/ 2427539 w 2984492"/>
                <a:gd name="connsiteY25" fmla="*/ 382385 h 1933358"/>
                <a:gd name="connsiteX26" fmla="*/ 2618732 w 2984492"/>
                <a:gd name="connsiteY26" fmla="*/ 432262 h 1933358"/>
                <a:gd name="connsiteX27" fmla="*/ 2693547 w 2984492"/>
                <a:gd name="connsiteY27" fmla="*/ 540327 h 1933358"/>
                <a:gd name="connsiteX28" fmla="*/ 2726797 w 2984492"/>
                <a:gd name="connsiteY28" fmla="*/ 473825 h 1933358"/>
                <a:gd name="connsiteX29" fmla="*/ 2735110 w 2984492"/>
                <a:gd name="connsiteY29" fmla="*/ 448887 h 1933358"/>
                <a:gd name="connsiteX30" fmla="*/ 2735110 w 2984492"/>
                <a:gd name="connsiteY30" fmla="*/ 390698 h 1933358"/>
                <a:gd name="connsiteX31" fmla="*/ 2834863 w 2984492"/>
                <a:gd name="connsiteY31" fmla="*/ 207818 h 1933358"/>
                <a:gd name="connsiteX32" fmla="*/ 2984492 w 2984492"/>
                <a:gd name="connsiteY32" fmla="*/ 0 h 1933358"/>
                <a:gd name="connsiteX0" fmla="*/ 339876 w 2984492"/>
                <a:gd name="connsiteY0" fmla="*/ 1933358 h 1933358"/>
                <a:gd name="connsiteX1" fmla="*/ 172539 w 2984492"/>
                <a:gd name="connsiteY1" fmla="*/ 1549674 h 1933358"/>
                <a:gd name="connsiteX2" fmla="*/ 124914 w 2984492"/>
                <a:gd name="connsiteY2" fmla="*/ 1363287 h 1933358"/>
                <a:gd name="connsiteX3" fmla="*/ 41787 w 2984492"/>
                <a:gd name="connsiteY3" fmla="*/ 1039091 h 1933358"/>
                <a:gd name="connsiteX4" fmla="*/ 223 w 2984492"/>
                <a:gd name="connsiteY4" fmla="*/ 631767 h 1933358"/>
                <a:gd name="connsiteX5" fmla="*/ 8536 w 2984492"/>
                <a:gd name="connsiteY5" fmla="*/ 299258 h 1933358"/>
                <a:gd name="connsiteX6" fmla="*/ 50099 w 2984492"/>
                <a:gd name="connsiteY6" fmla="*/ 108065 h 1933358"/>
                <a:gd name="connsiteX7" fmla="*/ 141539 w 2984492"/>
                <a:gd name="connsiteY7" fmla="*/ 8312 h 1933358"/>
                <a:gd name="connsiteX8" fmla="*/ 324419 w 2984492"/>
                <a:gd name="connsiteY8" fmla="*/ 66502 h 1933358"/>
                <a:gd name="connsiteX9" fmla="*/ 515612 w 2984492"/>
                <a:gd name="connsiteY9" fmla="*/ 249382 h 1933358"/>
                <a:gd name="connsiteX10" fmla="*/ 681867 w 2984492"/>
                <a:gd name="connsiteY10" fmla="*/ 365760 h 1933358"/>
                <a:gd name="connsiteX11" fmla="*/ 756681 w 2984492"/>
                <a:gd name="connsiteY11" fmla="*/ 432262 h 1933358"/>
                <a:gd name="connsiteX12" fmla="*/ 756681 w 2984492"/>
                <a:gd name="connsiteY12" fmla="*/ 249382 h 1933358"/>
                <a:gd name="connsiteX13" fmla="*/ 781619 w 2984492"/>
                <a:gd name="connsiteY13" fmla="*/ 133003 h 1933358"/>
                <a:gd name="connsiteX14" fmla="*/ 939561 w 2984492"/>
                <a:gd name="connsiteY14" fmla="*/ 199505 h 1933358"/>
                <a:gd name="connsiteX15" fmla="*/ 1072565 w 2984492"/>
                <a:gd name="connsiteY15" fmla="*/ 307571 h 1933358"/>
                <a:gd name="connsiteX16" fmla="*/ 1250683 w 2984492"/>
                <a:gd name="connsiteY16" fmla="*/ 466681 h 1933358"/>
                <a:gd name="connsiteX17" fmla="*/ 1338572 w 2984492"/>
                <a:gd name="connsiteY17" fmla="*/ 507076 h 1933358"/>
                <a:gd name="connsiteX18" fmla="*/ 1338572 w 2984492"/>
                <a:gd name="connsiteY18" fmla="*/ 299258 h 1933358"/>
                <a:gd name="connsiteX19" fmla="*/ 1521452 w 2984492"/>
                <a:gd name="connsiteY19" fmla="*/ 199505 h 1933358"/>
                <a:gd name="connsiteX20" fmla="*/ 1662768 w 2984492"/>
                <a:gd name="connsiteY20" fmla="*/ 374072 h 1933358"/>
                <a:gd name="connsiteX21" fmla="*/ 1920463 w 2984492"/>
                <a:gd name="connsiteY21" fmla="*/ 665018 h 1933358"/>
                <a:gd name="connsiteX22" fmla="*/ 2020216 w 2984492"/>
                <a:gd name="connsiteY22" fmla="*/ 773083 h 1933358"/>
                <a:gd name="connsiteX23" fmla="*/ 2136594 w 2984492"/>
                <a:gd name="connsiteY23" fmla="*/ 731520 h 1933358"/>
                <a:gd name="connsiteX24" fmla="*/ 2269597 w 2984492"/>
                <a:gd name="connsiteY24" fmla="*/ 432262 h 1933358"/>
                <a:gd name="connsiteX25" fmla="*/ 2427539 w 2984492"/>
                <a:gd name="connsiteY25" fmla="*/ 382385 h 1933358"/>
                <a:gd name="connsiteX26" fmla="*/ 2618732 w 2984492"/>
                <a:gd name="connsiteY26" fmla="*/ 432262 h 1933358"/>
                <a:gd name="connsiteX27" fmla="*/ 2693547 w 2984492"/>
                <a:gd name="connsiteY27" fmla="*/ 540327 h 1933358"/>
                <a:gd name="connsiteX28" fmla="*/ 2726797 w 2984492"/>
                <a:gd name="connsiteY28" fmla="*/ 473825 h 1933358"/>
                <a:gd name="connsiteX29" fmla="*/ 2735110 w 2984492"/>
                <a:gd name="connsiteY29" fmla="*/ 448887 h 1933358"/>
                <a:gd name="connsiteX30" fmla="*/ 2735110 w 2984492"/>
                <a:gd name="connsiteY30" fmla="*/ 390698 h 1933358"/>
                <a:gd name="connsiteX31" fmla="*/ 2834863 w 2984492"/>
                <a:gd name="connsiteY31" fmla="*/ 207818 h 1933358"/>
                <a:gd name="connsiteX32" fmla="*/ 2984492 w 2984492"/>
                <a:gd name="connsiteY32" fmla="*/ 0 h 1933358"/>
                <a:gd name="connsiteX0" fmla="*/ 339876 w 2984492"/>
                <a:gd name="connsiteY0" fmla="*/ 1933358 h 1933358"/>
                <a:gd name="connsiteX1" fmla="*/ 172539 w 2984492"/>
                <a:gd name="connsiteY1" fmla="*/ 1549674 h 1933358"/>
                <a:gd name="connsiteX2" fmla="*/ 124914 w 2984492"/>
                <a:gd name="connsiteY2" fmla="*/ 1363287 h 1933358"/>
                <a:gd name="connsiteX3" fmla="*/ 41787 w 2984492"/>
                <a:gd name="connsiteY3" fmla="*/ 1039091 h 1933358"/>
                <a:gd name="connsiteX4" fmla="*/ 223 w 2984492"/>
                <a:gd name="connsiteY4" fmla="*/ 631767 h 1933358"/>
                <a:gd name="connsiteX5" fmla="*/ 8536 w 2984492"/>
                <a:gd name="connsiteY5" fmla="*/ 299258 h 1933358"/>
                <a:gd name="connsiteX6" fmla="*/ 50099 w 2984492"/>
                <a:gd name="connsiteY6" fmla="*/ 108065 h 1933358"/>
                <a:gd name="connsiteX7" fmla="*/ 141539 w 2984492"/>
                <a:gd name="connsiteY7" fmla="*/ 8312 h 1933358"/>
                <a:gd name="connsiteX8" fmla="*/ 324419 w 2984492"/>
                <a:gd name="connsiteY8" fmla="*/ 66502 h 1933358"/>
                <a:gd name="connsiteX9" fmla="*/ 515612 w 2984492"/>
                <a:gd name="connsiteY9" fmla="*/ 249382 h 1933358"/>
                <a:gd name="connsiteX10" fmla="*/ 681867 w 2984492"/>
                <a:gd name="connsiteY10" fmla="*/ 365760 h 1933358"/>
                <a:gd name="connsiteX11" fmla="*/ 756681 w 2984492"/>
                <a:gd name="connsiteY11" fmla="*/ 432262 h 1933358"/>
                <a:gd name="connsiteX12" fmla="*/ 756681 w 2984492"/>
                <a:gd name="connsiteY12" fmla="*/ 249382 h 1933358"/>
                <a:gd name="connsiteX13" fmla="*/ 781619 w 2984492"/>
                <a:gd name="connsiteY13" fmla="*/ 133003 h 1933358"/>
                <a:gd name="connsiteX14" fmla="*/ 939561 w 2984492"/>
                <a:gd name="connsiteY14" fmla="*/ 199505 h 1933358"/>
                <a:gd name="connsiteX15" fmla="*/ 1072565 w 2984492"/>
                <a:gd name="connsiteY15" fmla="*/ 307571 h 1933358"/>
                <a:gd name="connsiteX16" fmla="*/ 1250683 w 2984492"/>
                <a:gd name="connsiteY16" fmla="*/ 466681 h 1933358"/>
                <a:gd name="connsiteX17" fmla="*/ 1338572 w 2984492"/>
                <a:gd name="connsiteY17" fmla="*/ 507076 h 1933358"/>
                <a:gd name="connsiteX18" fmla="*/ 1338572 w 2984492"/>
                <a:gd name="connsiteY18" fmla="*/ 299258 h 1933358"/>
                <a:gd name="connsiteX19" fmla="*/ 1521452 w 2984492"/>
                <a:gd name="connsiteY19" fmla="*/ 199505 h 1933358"/>
                <a:gd name="connsiteX20" fmla="*/ 1662768 w 2984492"/>
                <a:gd name="connsiteY20" fmla="*/ 374072 h 1933358"/>
                <a:gd name="connsiteX21" fmla="*/ 1920463 w 2984492"/>
                <a:gd name="connsiteY21" fmla="*/ 665018 h 1933358"/>
                <a:gd name="connsiteX22" fmla="*/ 2020216 w 2984492"/>
                <a:gd name="connsiteY22" fmla="*/ 773083 h 1933358"/>
                <a:gd name="connsiteX23" fmla="*/ 2136594 w 2984492"/>
                <a:gd name="connsiteY23" fmla="*/ 731520 h 1933358"/>
                <a:gd name="connsiteX24" fmla="*/ 2269597 w 2984492"/>
                <a:gd name="connsiteY24" fmla="*/ 432262 h 1933358"/>
                <a:gd name="connsiteX25" fmla="*/ 2427539 w 2984492"/>
                <a:gd name="connsiteY25" fmla="*/ 382385 h 1933358"/>
                <a:gd name="connsiteX26" fmla="*/ 2618732 w 2984492"/>
                <a:gd name="connsiteY26" fmla="*/ 432262 h 1933358"/>
                <a:gd name="connsiteX27" fmla="*/ 2693547 w 2984492"/>
                <a:gd name="connsiteY27" fmla="*/ 540327 h 1933358"/>
                <a:gd name="connsiteX28" fmla="*/ 2726797 w 2984492"/>
                <a:gd name="connsiteY28" fmla="*/ 473825 h 1933358"/>
                <a:gd name="connsiteX29" fmla="*/ 2735110 w 2984492"/>
                <a:gd name="connsiteY29" fmla="*/ 448887 h 1933358"/>
                <a:gd name="connsiteX30" fmla="*/ 2735110 w 2984492"/>
                <a:gd name="connsiteY30" fmla="*/ 390698 h 1933358"/>
                <a:gd name="connsiteX31" fmla="*/ 2834863 w 2984492"/>
                <a:gd name="connsiteY31" fmla="*/ 207818 h 1933358"/>
                <a:gd name="connsiteX32" fmla="*/ 2984492 w 2984492"/>
                <a:gd name="connsiteY32" fmla="*/ 0 h 1933358"/>
                <a:gd name="connsiteX0" fmla="*/ 339876 w 2984492"/>
                <a:gd name="connsiteY0" fmla="*/ 1933358 h 1933358"/>
                <a:gd name="connsiteX1" fmla="*/ 172539 w 2984492"/>
                <a:gd name="connsiteY1" fmla="*/ 1549674 h 1933358"/>
                <a:gd name="connsiteX2" fmla="*/ 124914 w 2984492"/>
                <a:gd name="connsiteY2" fmla="*/ 1363287 h 1933358"/>
                <a:gd name="connsiteX3" fmla="*/ 41787 w 2984492"/>
                <a:gd name="connsiteY3" fmla="*/ 1039091 h 1933358"/>
                <a:gd name="connsiteX4" fmla="*/ 223 w 2984492"/>
                <a:gd name="connsiteY4" fmla="*/ 631767 h 1933358"/>
                <a:gd name="connsiteX5" fmla="*/ 8536 w 2984492"/>
                <a:gd name="connsiteY5" fmla="*/ 299258 h 1933358"/>
                <a:gd name="connsiteX6" fmla="*/ 50099 w 2984492"/>
                <a:gd name="connsiteY6" fmla="*/ 108065 h 1933358"/>
                <a:gd name="connsiteX7" fmla="*/ 141539 w 2984492"/>
                <a:gd name="connsiteY7" fmla="*/ 8312 h 1933358"/>
                <a:gd name="connsiteX8" fmla="*/ 324419 w 2984492"/>
                <a:gd name="connsiteY8" fmla="*/ 66502 h 1933358"/>
                <a:gd name="connsiteX9" fmla="*/ 515612 w 2984492"/>
                <a:gd name="connsiteY9" fmla="*/ 249382 h 1933358"/>
                <a:gd name="connsiteX10" fmla="*/ 681867 w 2984492"/>
                <a:gd name="connsiteY10" fmla="*/ 365760 h 1933358"/>
                <a:gd name="connsiteX11" fmla="*/ 756681 w 2984492"/>
                <a:gd name="connsiteY11" fmla="*/ 432262 h 1933358"/>
                <a:gd name="connsiteX12" fmla="*/ 756681 w 2984492"/>
                <a:gd name="connsiteY12" fmla="*/ 249382 h 1933358"/>
                <a:gd name="connsiteX13" fmla="*/ 781619 w 2984492"/>
                <a:gd name="connsiteY13" fmla="*/ 133003 h 1933358"/>
                <a:gd name="connsiteX14" fmla="*/ 939561 w 2984492"/>
                <a:gd name="connsiteY14" fmla="*/ 199505 h 1933358"/>
                <a:gd name="connsiteX15" fmla="*/ 1072565 w 2984492"/>
                <a:gd name="connsiteY15" fmla="*/ 307571 h 1933358"/>
                <a:gd name="connsiteX16" fmla="*/ 1250683 w 2984492"/>
                <a:gd name="connsiteY16" fmla="*/ 466681 h 1933358"/>
                <a:gd name="connsiteX17" fmla="*/ 1338572 w 2984492"/>
                <a:gd name="connsiteY17" fmla="*/ 507076 h 1933358"/>
                <a:gd name="connsiteX18" fmla="*/ 1338572 w 2984492"/>
                <a:gd name="connsiteY18" fmla="*/ 299258 h 1933358"/>
                <a:gd name="connsiteX19" fmla="*/ 1521452 w 2984492"/>
                <a:gd name="connsiteY19" fmla="*/ 199505 h 1933358"/>
                <a:gd name="connsiteX20" fmla="*/ 1662768 w 2984492"/>
                <a:gd name="connsiteY20" fmla="*/ 374072 h 1933358"/>
                <a:gd name="connsiteX21" fmla="*/ 1920463 w 2984492"/>
                <a:gd name="connsiteY21" fmla="*/ 665018 h 1933358"/>
                <a:gd name="connsiteX22" fmla="*/ 2020216 w 2984492"/>
                <a:gd name="connsiteY22" fmla="*/ 773083 h 1933358"/>
                <a:gd name="connsiteX23" fmla="*/ 2136594 w 2984492"/>
                <a:gd name="connsiteY23" fmla="*/ 731520 h 1933358"/>
                <a:gd name="connsiteX24" fmla="*/ 2269597 w 2984492"/>
                <a:gd name="connsiteY24" fmla="*/ 432262 h 1933358"/>
                <a:gd name="connsiteX25" fmla="*/ 2427539 w 2984492"/>
                <a:gd name="connsiteY25" fmla="*/ 382385 h 1933358"/>
                <a:gd name="connsiteX26" fmla="*/ 2618732 w 2984492"/>
                <a:gd name="connsiteY26" fmla="*/ 432262 h 1933358"/>
                <a:gd name="connsiteX27" fmla="*/ 2693547 w 2984492"/>
                <a:gd name="connsiteY27" fmla="*/ 540327 h 1933358"/>
                <a:gd name="connsiteX28" fmla="*/ 2726797 w 2984492"/>
                <a:gd name="connsiteY28" fmla="*/ 473825 h 1933358"/>
                <a:gd name="connsiteX29" fmla="*/ 2735110 w 2984492"/>
                <a:gd name="connsiteY29" fmla="*/ 390698 h 1933358"/>
                <a:gd name="connsiteX30" fmla="*/ 2834863 w 2984492"/>
                <a:gd name="connsiteY30" fmla="*/ 207818 h 1933358"/>
                <a:gd name="connsiteX31" fmla="*/ 2984492 w 2984492"/>
                <a:gd name="connsiteY31" fmla="*/ 0 h 1933358"/>
                <a:gd name="connsiteX0" fmla="*/ 339876 w 2984492"/>
                <a:gd name="connsiteY0" fmla="*/ 1933358 h 1933358"/>
                <a:gd name="connsiteX1" fmla="*/ 172539 w 2984492"/>
                <a:gd name="connsiteY1" fmla="*/ 1549674 h 1933358"/>
                <a:gd name="connsiteX2" fmla="*/ 124914 w 2984492"/>
                <a:gd name="connsiteY2" fmla="*/ 1363287 h 1933358"/>
                <a:gd name="connsiteX3" fmla="*/ 41787 w 2984492"/>
                <a:gd name="connsiteY3" fmla="*/ 1039091 h 1933358"/>
                <a:gd name="connsiteX4" fmla="*/ 223 w 2984492"/>
                <a:gd name="connsiteY4" fmla="*/ 631767 h 1933358"/>
                <a:gd name="connsiteX5" fmla="*/ 8536 w 2984492"/>
                <a:gd name="connsiteY5" fmla="*/ 299258 h 1933358"/>
                <a:gd name="connsiteX6" fmla="*/ 50099 w 2984492"/>
                <a:gd name="connsiteY6" fmla="*/ 108065 h 1933358"/>
                <a:gd name="connsiteX7" fmla="*/ 141539 w 2984492"/>
                <a:gd name="connsiteY7" fmla="*/ 8312 h 1933358"/>
                <a:gd name="connsiteX8" fmla="*/ 324419 w 2984492"/>
                <a:gd name="connsiteY8" fmla="*/ 66502 h 1933358"/>
                <a:gd name="connsiteX9" fmla="*/ 515612 w 2984492"/>
                <a:gd name="connsiteY9" fmla="*/ 249382 h 1933358"/>
                <a:gd name="connsiteX10" fmla="*/ 681867 w 2984492"/>
                <a:gd name="connsiteY10" fmla="*/ 365760 h 1933358"/>
                <a:gd name="connsiteX11" fmla="*/ 756681 w 2984492"/>
                <a:gd name="connsiteY11" fmla="*/ 432262 h 1933358"/>
                <a:gd name="connsiteX12" fmla="*/ 756681 w 2984492"/>
                <a:gd name="connsiteY12" fmla="*/ 249382 h 1933358"/>
                <a:gd name="connsiteX13" fmla="*/ 781619 w 2984492"/>
                <a:gd name="connsiteY13" fmla="*/ 133003 h 1933358"/>
                <a:gd name="connsiteX14" fmla="*/ 939561 w 2984492"/>
                <a:gd name="connsiteY14" fmla="*/ 199505 h 1933358"/>
                <a:gd name="connsiteX15" fmla="*/ 1072565 w 2984492"/>
                <a:gd name="connsiteY15" fmla="*/ 307571 h 1933358"/>
                <a:gd name="connsiteX16" fmla="*/ 1250683 w 2984492"/>
                <a:gd name="connsiteY16" fmla="*/ 466681 h 1933358"/>
                <a:gd name="connsiteX17" fmla="*/ 1338572 w 2984492"/>
                <a:gd name="connsiteY17" fmla="*/ 507076 h 1933358"/>
                <a:gd name="connsiteX18" fmla="*/ 1338572 w 2984492"/>
                <a:gd name="connsiteY18" fmla="*/ 299258 h 1933358"/>
                <a:gd name="connsiteX19" fmla="*/ 1521452 w 2984492"/>
                <a:gd name="connsiteY19" fmla="*/ 199505 h 1933358"/>
                <a:gd name="connsiteX20" fmla="*/ 1662768 w 2984492"/>
                <a:gd name="connsiteY20" fmla="*/ 374072 h 1933358"/>
                <a:gd name="connsiteX21" fmla="*/ 1920463 w 2984492"/>
                <a:gd name="connsiteY21" fmla="*/ 665018 h 1933358"/>
                <a:gd name="connsiteX22" fmla="*/ 2020216 w 2984492"/>
                <a:gd name="connsiteY22" fmla="*/ 773083 h 1933358"/>
                <a:gd name="connsiteX23" fmla="*/ 2136594 w 2984492"/>
                <a:gd name="connsiteY23" fmla="*/ 731520 h 1933358"/>
                <a:gd name="connsiteX24" fmla="*/ 2269597 w 2984492"/>
                <a:gd name="connsiteY24" fmla="*/ 432262 h 1933358"/>
                <a:gd name="connsiteX25" fmla="*/ 2427539 w 2984492"/>
                <a:gd name="connsiteY25" fmla="*/ 382385 h 1933358"/>
                <a:gd name="connsiteX26" fmla="*/ 2618732 w 2984492"/>
                <a:gd name="connsiteY26" fmla="*/ 432262 h 1933358"/>
                <a:gd name="connsiteX27" fmla="*/ 2693547 w 2984492"/>
                <a:gd name="connsiteY27" fmla="*/ 540327 h 1933358"/>
                <a:gd name="connsiteX28" fmla="*/ 2726797 w 2984492"/>
                <a:gd name="connsiteY28" fmla="*/ 473825 h 1933358"/>
                <a:gd name="connsiteX29" fmla="*/ 2834863 w 2984492"/>
                <a:gd name="connsiteY29" fmla="*/ 207818 h 1933358"/>
                <a:gd name="connsiteX30" fmla="*/ 2984492 w 2984492"/>
                <a:gd name="connsiteY30" fmla="*/ 0 h 1933358"/>
                <a:gd name="connsiteX0" fmla="*/ 339876 w 2984492"/>
                <a:gd name="connsiteY0" fmla="*/ 1933358 h 1933358"/>
                <a:gd name="connsiteX1" fmla="*/ 172539 w 2984492"/>
                <a:gd name="connsiteY1" fmla="*/ 1549674 h 1933358"/>
                <a:gd name="connsiteX2" fmla="*/ 124914 w 2984492"/>
                <a:gd name="connsiteY2" fmla="*/ 1363287 h 1933358"/>
                <a:gd name="connsiteX3" fmla="*/ 41787 w 2984492"/>
                <a:gd name="connsiteY3" fmla="*/ 1039091 h 1933358"/>
                <a:gd name="connsiteX4" fmla="*/ 223 w 2984492"/>
                <a:gd name="connsiteY4" fmla="*/ 631767 h 1933358"/>
                <a:gd name="connsiteX5" fmla="*/ 8536 w 2984492"/>
                <a:gd name="connsiteY5" fmla="*/ 299258 h 1933358"/>
                <a:gd name="connsiteX6" fmla="*/ 50099 w 2984492"/>
                <a:gd name="connsiteY6" fmla="*/ 108065 h 1933358"/>
                <a:gd name="connsiteX7" fmla="*/ 141539 w 2984492"/>
                <a:gd name="connsiteY7" fmla="*/ 8312 h 1933358"/>
                <a:gd name="connsiteX8" fmla="*/ 324419 w 2984492"/>
                <a:gd name="connsiteY8" fmla="*/ 66502 h 1933358"/>
                <a:gd name="connsiteX9" fmla="*/ 515612 w 2984492"/>
                <a:gd name="connsiteY9" fmla="*/ 249382 h 1933358"/>
                <a:gd name="connsiteX10" fmla="*/ 681867 w 2984492"/>
                <a:gd name="connsiteY10" fmla="*/ 365760 h 1933358"/>
                <a:gd name="connsiteX11" fmla="*/ 756681 w 2984492"/>
                <a:gd name="connsiteY11" fmla="*/ 432262 h 1933358"/>
                <a:gd name="connsiteX12" fmla="*/ 756681 w 2984492"/>
                <a:gd name="connsiteY12" fmla="*/ 249382 h 1933358"/>
                <a:gd name="connsiteX13" fmla="*/ 781619 w 2984492"/>
                <a:gd name="connsiteY13" fmla="*/ 133003 h 1933358"/>
                <a:gd name="connsiteX14" fmla="*/ 939561 w 2984492"/>
                <a:gd name="connsiteY14" fmla="*/ 199505 h 1933358"/>
                <a:gd name="connsiteX15" fmla="*/ 1072565 w 2984492"/>
                <a:gd name="connsiteY15" fmla="*/ 307571 h 1933358"/>
                <a:gd name="connsiteX16" fmla="*/ 1250683 w 2984492"/>
                <a:gd name="connsiteY16" fmla="*/ 466681 h 1933358"/>
                <a:gd name="connsiteX17" fmla="*/ 1338572 w 2984492"/>
                <a:gd name="connsiteY17" fmla="*/ 507076 h 1933358"/>
                <a:gd name="connsiteX18" fmla="*/ 1338572 w 2984492"/>
                <a:gd name="connsiteY18" fmla="*/ 299258 h 1933358"/>
                <a:gd name="connsiteX19" fmla="*/ 1521452 w 2984492"/>
                <a:gd name="connsiteY19" fmla="*/ 199505 h 1933358"/>
                <a:gd name="connsiteX20" fmla="*/ 1662768 w 2984492"/>
                <a:gd name="connsiteY20" fmla="*/ 374072 h 1933358"/>
                <a:gd name="connsiteX21" fmla="*/ 1920463 w 2984492"/>
                <a:gd name="connsiteY21" fmla="*/ 665018 h 1933358"/>
                <a:gd name="connsiteX22" fmla="*/ 2020216 w 2984492"/>
                <a:gd name="connsiteY22" fmla="*/ 773083 h 1933358"/>
                <a:gd name="connsiteX23" fmla="*/ 2136594 w 2984492"/>
                <a:gd name="connsiteY23" fmla="*/ 731520 h 1933358"/>
                <a:gd name="connsiteX24" fmla="*/ 2269597 w 2984492"/>
                <a:gd name="connsiteY24" fmla="*/ 432262 h 1933358"/>
                <a:gd name="connsiteX25" fmla="*/ 2427539 w 2984492"/>
                <a:gd name="connsiteY25" fmla="*/ 382385 h 1933358"/>
                <a:gd name="connsiteX26" fmla="*/ 2618732 w 2984492"/>
                <a:gd name="connsiteY26" fmla="*/ 432262 h 1933358"/>
                <a:gd name="connsiteX27" fmla="*/ 2693547 w 2984492"/>
                <a:gd name="connsiteY27" fmla="*/ 540327 h 1933358"/>
                <a:gd name="connsiteX28" fmla="*/ 2726797 w 2984492"/>
                <a:gd name="connsiteY28" fmla="*/ 473825 h 1933358"/>
                <a:gd name="connsiteX29" fmla="*/ 2834863 w 2984492"/>
                <a:gd name="connsiteY29" fmla="*/ 207818 h 1933358"/>
                <a:gd name="connsiteX30" fmla="*/ 2984492 w 2984492"/>
                <a:gd name="connsiteY30" fmla="*/ 0 h 1933358"/>
                <a:gd name="connsiteX0" fmla="*/ 339876 w 3051167"/>
                <a:gd name="connsiteY0" fmla="*/ 1952408 h 1952408"/>
                <a:gd name="connsiteX1" fmla="*/ 172539 w 3051167"/>
                <a:gd name="connsiteY1" fmla="*/ 1568724 h 1952408"/>
                <a:gd name="connsiteX2" fmla="*/ 124914 w 3051167"/>
                <a:gd name="connsiteY2" fmla="*/ 1382337 h 1952408"/>
                <a:gd name="connsiteX3" fmla="*/ 41787 w 3051167"/>
                <a:gd name="connsiteY3" fmla="*/ 1058141 h 1952408"/>
                <a:gd name="connsiteX4" fmla="*/ 223 w 3051167"/>
                <a:gd name="connsiteY4" fmla="*/ 650817 h 1952408"/>
                <a:gd name="connsiteX5" fmla="*/ 8536 w 3051167"/>
                <a:gd name="connsiteY5" fmla="*/ 318308 h 1952408"/>
                <a:gd name="connsiteX6" fmla="*/ 50099 w 3051167"/>
                <a:gd name="connsiteY6" fmla="*/ 127115 h 1952408"/>
                <a:gd name="connsiteX7" fmla="*/ 141539 w 3051167"/>
                <a:gd name="connsiteY7" fmla="*/ 27362 h 1952408"/>
                <a:gd name="connsiteX8" fmla="*/ 324419 w 3051167"/>
                <a:gd name="connsiteY8" fmla="*/ 85552 h 1952408"/>
                <a:gd name="connsiteX9" fmla="*/ 515612 w 3051167"/>
                <a:gd name="connsiteY9" fmla="*/ 268432 h 1952408"/>
                <a:gd name="connsiteX10" fmla="*/ 681867 w 3051167"/>
                <a:gd name="connsiteY10" fmla="*/ 384810 h 1952408"/>
                <a:gd name="connsiteX11" fmla="*/ 756681 w 3051167"/>
                <a:gd name="connsiteY11" fmla="*/ 451312 h 1952408"/>
                <a:gd name="connsiteX12" fmla="*/ 756681 w 3051167"/>
                <a:gd name="connsiteY12" fmla="*/ 268432 h 1952408"/>
                <a:gd name="connsiteX13" fmla="*/ 781619 w 3051167"/>
                <a:gd name="connsiteY13" fmla="*/ 152053 h 1952408"/>
                <a:gd name="connsiteX14" fmla="*/ 939561 w 3051167"/>
                <a:gd name="connsiteY14" fmla="*/ 218555 h 1952408"/>
                <a:gd name="connsiteX15" fmla="*/ 1072565 w 3051167"/>
                <a:gd name="connsiteY15" fmla="*/ 326621 h 1952408"/>
                <a:gd name="connsiteX16" fmla="*/ 1250683 w 3051167"/>
                <a:gd name="connsiteY16" fmla="*/ 485731 h 1952408"/>
                <a:gd name="connsiteX17" fmla="*/ 1338572 w 3051167"/>
                <a:gd name="connsiteY17" fmla="*/ 526126 h 1952408"/>
                <a:gd name="connsiteX18" fmla="*/ 1338572 w 3051167"/>
                <a:gd name="connsiteY18" fmla="*/ 318308 h 1952408"/>
                <a:gd name="connsiteX19" fmla="*/ 1521452 w 3051167"/>
                <a:gd name="connsiteY19" fmla="*/ 218555 h 1952408"/>
                <a:gd name="connsiteX20" fmla="*/ 1662768 w 3051167"/>
                <a:gd name="connsiteY20" fmla="*/ 393122 h 1952408"/>
                <a:gd name="connsiteX21" fmla="*/ 1920463 w 3051167"/>
                <a:gd name="connsiteY21" fmla="*/ 684068 h 1952408"/>
                <a:gd name="connsiteX22" fmla="*/ 2020216 w 3051167"/>
                <a:gd name="connsiteY22" fmla="*/ 792133 h 1952408"/>
                <a:gd name="connsiteX23" fmla="*/ 2136594 w 3051167"/>
                <a:gd name="connsiteY23" fmla="*/ 750570 h 1952408"/>
                <a:gd name="connsiteX24" fmla="*/ 2269597 w 3051167"/>
                <a:gd name="connsiteY24" fmla="*/ 451312 h 1952408"/>
                <a:gd name="connsiteX25" fmla="*/ 2427539 w 3051167"/>
                <a:gd name="connsiteY25" fmla="*/ 401435 h 1952408"/>
                <a:gd name="connsiteX26" fmla="*/ 2618732 w 3051167"/>
                <a:gd name="connsiteY26" fmla="*/ 451312 h 1952408"/>
                <a:gd name="connsiteX27" fmla="*/ 2693547 w 3051167"/>
                <a:gd name="connsiteY27" fmla="*/ 559377 h 1952408"/>
                <a:gd name="connsiteX28" fmla="*/ 2726797 w 3051167"/>
                <a:gd name="connsiteY28" fmla="*/ 492875 h 1952408"/>
                <a:gd name="connsiteX29" fmla="*/ 2834863 w 3051167"/>
                <a:gd name="connsiteY29" fmla="*/ 226868 h 1952408"/>
                <a:gd name="connsiteX30" fmla="*/ 3051167 w 3051167"/>
                <a:gd name="connsiteY30" fmla="*/ 0 h 1952408"/>
                <a:gd name="connsiteX0" fmla="*/ 339876 w 3051167"/>
                <a:gd name="connsiteY0" fmla="*/ 1952408 h 1952408"/>
                <a:gd name="connsiteX1" fmla="*/ 172539 w 3051167"/>
                <a:gd name="connsiteY1" fmla="*/ 1568724 h 1952408"/>
                <a:gd name="connsiteX2" fmla="*/ 124914 w 3051167"/>
                <a:gd name="connsiteY2" fmla="*/ 1382337 h 1952408"/>
                <a:gd name="connsiteX3" fmla="*/ 41787 w 3051167"/>
                <a:gd name="connsiteY3" fmla="*/ 1058141 h 1952408"/>
                <a:gd name="connsiteX4" fmla="*/ 223 w 3051167"/>
                <a:gd name="connsiteY4" fmla="*/ 650817 h 1952408"/>
                <a:gd name="connsiteX5" fmla="*/ 8536 w 3051167"/>
                <a:gd name="connsiteY5" fmla="*/ 318308 h 1952408"/>
                <a:gd name="connsiteX6" fmla="*/ 50099 w 3051167"/>
                <a:gd name="connsiteY6" fmla="*/ 127115 h 1952408"/>
                <a:gd name="connsiteX7" fmla="*/ 141539 w 3051167"/>
                <a:gd name="connsiteY7" fmla="*/ 27362 h 1952408"/>
                <a:gd name="connsiteX8" fmla="*/ 324419 w 3051167"/>
                <a:gd name="connsiteY8" fmla="*/ 85552 h 1952408"/>
                <a:gd name="connsiteX9" fmla="*/ 515612 w 3051167"/>
                <a:gd name="connsiteY9" fmla="*/ 268432 h 1952408"/>
                <a:gd name="connsiteX10" fmla="*/ 681867 w 3051167"/>
                <a:gd name="connsiteY10" fmla="*/ 384810 h 1952408"/>
                <a:gd name="connsiteX11" fmla="*/ 756681 w 3051167"/>
                <a:gd name="connsiteY11" fmla="*/ 451312 h 1952408"/>
                <a:gd name="connsiteX12" fmla="*/ 756681 w 3051167"/>
                <a:gd name="connsiteY12" fmla="*/ 268432 h 1952408"/>
                <a:gd name="connsiteX13" fmla="*/ 781619 w 3051167"/>
                <a:gd name="connsiteY13" fmla="*/ 152053 h 1952408"/>
                <a:gd name="connsiteX14" fmla="*/ 939561 w 3051167"/>
                <a:gd name="connsiteY14" fmla="*/ 218555 h 1952408"/>
                <a:gd name="connsiteX15" fmla="*/ 1072565 w 3051167"/>
                <a:gd name="connsiteY15" fmla="*/ 326621 h 1952408"/>
                <a:gd name="connsiteX16" fmla="*/ 1250683 w 3051167"/>
                <a:gd name="connsiteY16" fmla="*/ 485731 h 1952408"/>
                <a:gd name="connsiteX17" fmla="*/ 1338572 w 3051167"/>
                <a:gd name="connsiteY17" fmla="*/ 526126 h 1952408"/>
                <a:gd name="connsiteX18" fmla="*/ 1338572 w 3051167"/>
                <a:gd name="connsiteY18" fmla="*/ 318308 h 1952408"/>
                <a:gd name="connsiteX19" fmla="*/ 1521452 w 3051167"/>
                <a:gd name="connsiteY19" fmla="*/ 218555 h 1952408"/>
                <a:gd name="connsiteX20" fmla="*/ 1662768 w 3051167"/>
                <a:gd name="connsiteY20" fmla="*/ 393122 h 1952408"/>
                <a:gd name="connsiteX21" fmla="*/ 1920463 w 3051167"/>
                <a:gd name="connsiteY21" fmla="*/ 684068 h 1952408"/>
                <a:gd name="connsiteX22" fmla="*/ 2020216 w 3051167"/>
                <a:gd name="connsiteY22" fmla="*/ 792133 h 1952408"/>
                <a:gd name="connsiteX23" fmla="*/ 2136594 w 3051167"/>
                <a:gd name="connsiteY23" fmla="*/ 750570 h 1952408"/>
                <a:gd name="connsiteX24" fmla="*/ 2269597 w 3051167"/>
                <a:gd name="connsiteY24" fmla="*/ 451312 h 1952408"/>
                <a:gd name="connsiteX25" fmla="*/ 2427539 w 3051167"/>
                <a:gd name="connsiteY25" fmla="*/ 401435 h 1952408"/>
                <a:gd name="connsiteX26" fmla="*/ 2618732 w 3051167"/>
                <a:gd name="connsiteY26" fmla="*/ 451312 h 1952408"/>
                <a:gd name="connsiteX27" fmla="*/ 2693547 w 3051167"/>
                <a:gd name="connsiteY27" fmla="*/ 559377 h 1952408"/>
                <a:gd name="connsiteX28" fmla="*/ 2726797 w 3051167"/>
                <a:gd name="connsiteY28" fmla="*/ 492875 h 1952408"/>
                <a:gd name="connsiteX29" fmla="*/ 2834863 w 3051167"/>
                <a:gd name="connsiteY29" fmla="*/ 226868 h 1952408"/>
                <a:gd name="connsiteX30" fmla="*/ 3051167 w 3051167"/>
                <a:gd name="connsiteY30" fmla="*/ 0 h 1952408"/>
                <a:gd name="connsiteX0" fmla="*/ 339876 w 3051167"/>
                <a:gd name="connsiteY0" fmla="*/ 1952408 h 1952408"/>
                <a:gd name="connsiteX1" fmla="*/ 172539 w 3051167"/>
                <a:gd name="connsiteY1" fmla="*/ 1568724 h 1952408"/>
                <a:gd name="connsiteX2" fmla="*/ 124914 w 3051167"/>
                <a:gd name="connsiteY2" fmla="*/ 1382337 h 1952408"/>
                <a:gd name="connsiteX3" fmla="*/ 41787 w 3051167"/>
                <a:gd name="connsiteY3" fmla="*/ 1058141 h 1952408"/>
                <a:gd name="connsiteX4" fmla="*/ 223 w 3051167"/>
                <a:gd name="connsiteY4" fmla="*/ 650817 h 1952408"/>
                <a:gd name="connsiteX5" fmla="*/ 8536 w 3051167"/>
                <a:gd name="connsiteY5" fmla="*/ 318308 h 1952408"/>
                <a:gd name="connsiteX6" fmla="*/ 50099 w 3051167"/>
                <a:gd name="connsiteY6" fmla="*/ 127115 h 1952408"/>
                <a:gd name="connsiteX7" fmla="*/ 141539 w 3051167"/>
                <a:gd name="connsiteY7" fmla="*/ 27362 h 1952408"/>
                <a:gd name="connsiteX8" fmla="*/ 324419 w 3051167"/>
                <a:gd name="connsiteY8" fmla="*/ 85552 h 1952408"/>
                <a:gd name="connsiteX9" fmla="*/ 515612 w 3051167"/>
                <a:gd name="connsiteY9" fmla="*/ 268432 h 1952408"/>
                <a:gd name="connsiteX10" fmla="*/ 681867 w 3051167"/>
                <a:gd name="connsiteY10" fmla="*/ 384810 h 1952408"/>
                <a:gd name="connsiteX11" fmla="*/ 756681 w 3051167"/>
                <a:gd name="connsiteY11" fmla="*/ 451312 h 1952408"/>
                <a:gd name="connsiteX12" fmla="*/ 756681 w 3051167"/>
                <a:gd name="connsiteY12" fmla="*/ 268432 h 1952408"/>
                <a:gd name="connsiteX13" fmla="*/ 781619 w 3051167"/>
                <a:gd name="connsiteY13" fmla="*/ 152053 h 1952408"/>
                <a:gd name="connsiteX14" fmla="*/ 939561 w 3051167"/>
                <a:gd name="connsiteY14" fmla="*/ 218555 h 1952408"/>
                <a:gd name="connsiteX15" fmla="*/ 1072565 w 3051167"/>
                <a:gd name="connsiteY15" fmla="*/ 326621 h 1952408"/>
                <a:gd name="connsiteX16" fmla="*/ 1250683 w 3051167"/>
                <a:gd name="connsiteY16" fmla="*/ 485731 h 1952408"/>
                <a:gd name="connsiteX17" fmla="*/ 1338572 w 3051167"/>
                <a:gd name="connsiteY17" fmla="*/ 526126 h 1952408"/>
                <a:gd name="connsiteX18" fmla="*/ 1338572 w 3051167"/>
                <a:gd name="connsiteY18" fmla="*/ 318308 h 1952408"/>
                <a:gd name="connsiteX19" fmla="*/ 1521452 w 3051167"/>
                <a:gd name="connsiteY19" fmla="*/ 218555 h 1952408"/>
                <a:gd name="connsiteX20" fmla="*/ 1662768 w 3051167"/>
                <a:gd name="connsiteY20" fmla="*/ 393122 h 1952408"/>
                <a:gd name="connsiteX21" fmla="*/ 1920463 w 3051167"/>
                <a:gd name="connsiteY21" fmla="*/ 684068 h 1952408"/>
                <a:gd name="connsiteX22" fmla="*/ 2020216 w 3051167"/>
                <a:gd name="connsiteY22" fmla="*/ 792133 h 1952408"/>
                <a:gd name="connsiteX23" fmla="*/ 2136594 w 3051167"/>
                <a:gd name="connsiteY23" fmla="*/ 750570 h 1952408"/>
                <a:gd name="connsiteX24" fmla="*/ 2269597 w 3051167"/>
                <a:gd name="connsiteY24" fmla="*/ 451312 h 1952408"/>
                <a:gd name="connsiteX25" fmla="*/ 2427539 w 3051167"/>
                <a:gd name="connsiteY25" fmla="*/ 401435 h 1952408"/>
                <a:gd name="connsiteX26" fmla="*/ 2618732 w 3051167"/>
                <a:gd name="connsiteY26" fmla="*/ 451312 h 1952408"/>
                <a:gd name="connsiteX27" fmla="*/ 2693547 w 3051167"/>
                <a:gd name="connsiteY27" fmla="*/ 559377 h 1952408"/>
                <a:gd name="connsiteX28" fmla="*/ 2724416 w 3051167"/>
                <a:gd name="connsiteY28" fmla="*/ 478588 h 1952408"/>
                <a:gd name="connsiteX29" fmla="*/ 2834863 w 3051167"/>
                <a:gd name="connsiteY29" fmla="*/ 226868 h 1952408"/>
                <a:gd name="connsiteX30" fmla="*/ 3051167 w 3051167"/>
                <a:gd name="connsiteY30" fmla="*/ 0 h 1952408"/>
                <a:gd name="connsiteX0" fmla="*/ 339876 w 3051167"/>
                <a:gd name="connsiteY0" fmla="*/ 1952408 h 1952408"/>
                <a:gd name="connsiteX1" fmla="*/ 172539 w 3051167"/>
                <a:gd name="connsiteY1" fmla="*/ 1568724 h 1952408"/>
                <a:gd name="connsiteX2" fmla="*/ 124914 w 3051167"/>
                <a:gd name="connsiteY2" fmla="*/ 1382337 h 1952408"/>
                <a:gd name="connsiteX3" fmla="*/ 41787 w 3051167"/>
                <a:gd name="connsiteY3" fmla="*/ 1058141 h 1952408"/>
                <a:gd name="connsiteX4" fmla="*/ 223 w 3051167"/>
                <a:gd name="connsiteY4" fmla="*/ 650817 h 1952408"/>
                <a:gd name="connsiteX5" fmla="*/ 8536 w 3051167"/>
                <a:gd name="connsiteY5" fmla="*/ 318308 h 1952408"/>
                <a:gd name="connsiteX6" fmla="*/ 50099 w 3051167"/>
                <a:gd name="connsiteY6" fmla="*/ 127115 h 1952408"/>
                <a:gd name="connsiteX7" fmla="*/ 141539 w 3051167"/>
                <a:gd name="connsiteY7" fmla="*/ 27362 h 1952408"/>
                <a:gd name="connsiteX8" fmla="*/ 324419 w 3051167"/>
                <a:gd name="connsiteY8" fmla="*/ 85552 h 1952408"/>
                <a:gd name="connsiteX9" fmla="*/ 515612 w 3051167"/>
                <a:gd name="connsiteY9" fmla="*/ 268432 h 1952408"/>
                <a:gd name="connsiteX10" fmla="*/ 681867 w 3051167"/>
                <a:gd name="connsiteY10" fmla="*/ 384810 h 1952408"/>
                <a:gd name="connsiteX11" fmla="*/ 756681 w 3051167"/>
                <a:gd name="connsiteY11" fmla="*/ 451312 h 1952408"/>
                <a:gd name="connsiteX12" fmla="*/ 756681 w 3051167"/>
                <a:gd name="connsiteY12" fmla="*/ 268432 h 1952408"/>
                <a:gd name="connsiteX13" fmla="*/ 781619 w 3051167"/>
                <a:gd name="connsiteY13" fmla="*/ 152053 h 1952408"/>
                <a:gd name="connsiteX14" fmla="*/ 939561 w 3051167"/>
                <a:gd name="connsiteY14" fmla="*/ 218555 h 1952408"/>
                <a:gd name="connsiteX15" fmla="*/ 1072565 w 3051167"/>
                <a:gd name="connsiteY15" fmla="*/ 326621 h 1952408"/>
                <a:gd name="connsiteX16" fmla="*/ 1250683 w 3051167"/>
                <a:gd name="connsiteY16" fmla="*/ 485731 h 1952408"/>
                <a:gd name="connsiteX17" fmla="*/ 1338572 w 3051167"/>
                <a:gd name="connsiteY17" fmla="*/ 526126 h 1952408"/>
                <a:gd name="connsiteX18" fmla="*/ 1338572 w 3051167"/>
                <a:gd name="connsiteY18" fmla="*/ 318308 h 1952408"/>
                <a:gd name="connsiteX19" fmla="*/ 1521452 w 3051167"/>
                <a:gd name="connsiteY19" fmla="*/ 218555 h 1952408"/>
                <a:gd name="connsiteX20" fmla="*/ 1662768 w 3051167"/>
                <a:gd name="connsiteY20" fmla="*/ 393122 h 1952408"/>
                <a:gd name="connsiteX21" fmla="*/ 1920463 w 3051167"/>
                <a:gd name="connsiteY21" fmla="*/ 684068 h 1952408"/>
                <a:gd name="connsiteX22" fmla="*/ 2020216 w 3051167"/>
                <a:gd name="connsiteY22" fmla="*/ 792133 h 1952408"/>
                <a:gd name="connsiteX23" fmla="*/ 2136594 w 3051167"/>
                <a:gd name="connsiteY23" fmla="*/ 750570 h 1952408"/>
                <a:gd name="connsiteX24" fmla="*/ 2269597 w 3051167"/>
                <a:gd name="connsiteY24" fmla="*/ 451312 h 1952408"/>
                <a:gd name="connsiteX25" fmla="*/ 2427539 w 3051167"/>
                <a:gd name="connsiteY25" fmla="*/ 401435 h 1952408"/>
                <a:gd name="connsiteX26" fmla="*/ 2618732 w 3051167"/>
                <a:gd name="connsiteY26" fmla="*/ 451312 h 1952408"/>
                <a:gd name="connsiteX27" fmla="*/ 2703072 w 3051167"/>
                <a:gd name="connsiteY27" fmla="*/ 635577 h 1952408"/>
                <a:gd name="connsiteX28" fmla="*/ 2724416 w 3051167"/>
                <a:gd name="connsiteY28" fmla="*/ 478588 h 1952408"/>
                <a:gd name="connsiteX29" fmla="*/ 2834863 w 3051167"/>
                <a:gd name="connsiteY29" fmla="*/ 226868 h 1952408"/>
                <a:gd name="connsiteX30" fmla="*/ 3051167 w 3051167"/>
                <a:gd name="connsiteY30" fmla="*/ 0 h 1952408"/>
                <a:gd name="connsiteX0" fmla="*/ 339876 w 3051167"/>
                <a:gd name="connsiteY0" fmla="*/ 1952408 h 1952408"/>
                <a:gd name="connsiteX1" fmla="*/ 172539 w 3051167"/>
                <a:gd name="connsiteY1" fmla="*/ 1568724 h 1952408"/>
                <a:gd name="connsiteX2" fmla="*/ 124914 w 3051167"/>
                <a:gd name="connsiteY2" fmla="*/ 1382337 h 1952408"/>
                <a:gd name="connsiteX3" fmla="*/ 41787 w 3051167"/>
                <a:gd name="connsiteY3" fmla="*/ 1058141 h 1952408"/>
                <a:gd name="connsiteX4" fmla="*/ 223 w 3051167"/>
                <a:gd name="connsiteY4" fmla="*/ 650817 h 1952408"/>
                <a:gd name="connsiteX5" fmla="*/ 8536 w 3051167"/>
                <a:gd name="connsiteY5" fmla="*/ 318308 h 1952408"/>
                <a:gd name="connsiteX6" fmla="*/ 50099 w 3051167"/>
                <a:gd name="connsiteY6" fmla="*/ 127115 h 1952408"/>
                <a:gd name="connsiteX7" fmla="*/ 141539 w 3051167"/>
                <a:gd name="connsiteY7" fmla="*/ 27362 h 1952408"/>
                <a:gd name="connsiteX8" fmla="*/ 324419 w 3051167"/>
                <a:gd name="connsiteY8" fmla="*/ 85552 h 1952408"/>
                <a:gd name="connsiteX9" fmla="*/ 515612 w 3051167"/>
                <a:gd name="connsiteY9" fmla="*/ 268432 h 1952408"/>
                <a:gd name="connsiteX10" fmla="*/ 681867 w 3051167"/>
                <a:gd name="connsiteY10" fmla="*/ 384810 h 1952408"/>
                <a:gd name="connsiteX11" fmla="*/ 756681 w 3051167"/>
                <a:gd name="connsiteY11" fmla="*/ 451312 h 1952408"/>
                <a:gd name="connsiteX12" fmla="*/ 756681 w 3051167"/>
                <a:gd name="connsiteY12" fmla="*/ 268432 h 1952408"/>
                <a:gd name="connsiteX13" fmla="*/ 781619 w 3051167"/>
                <a:gd name="connsiteY13" fmla="*/ 152053 h 1952408"/>
                <a:gd name="connsiteX14" fmla="*/ 939561 w 3051167"/>
                <a:gd name="connsiteY14" fmla="*/ 218555 h 1952408"/>
                <a:gd name="connsiteX15" fmla="*/ 1072565 w 3051167"/>
                <a:gd name="connsiteY15" fmla="*/ 326621 h 1952408"/>
                <a:gd name="connsiteX16" fmla="*/ 1250683 w 3051167"/>
                <a:gd name="connsiteY16" fmla="*/ 485731 h 1952408"/>
                <a:gd name="connsiteX17" fmla="*/ 1338572 w 3051167"/>
                <a:gd name="connsiteY17" fmla="*/ 526126 h 1952408"/>
                <a:gd name="connsiteX18" fmla="*/ 1338572 w 3051167"/>
                <a:gd name="connsiteY18" fmla="*/ 318308 h 1952408"/>
                <a:gd name="connsiteX19" fmla="*/ 1521452 w 3051167"/>
                <a:gd name="connsiteY19" fmla="*/ 218555 h 1952408"/>
                <a:gd name="connsiteX20" fmla="*/ 1662768 w 3051167"/>
                <a:gd name="connsiteY20" fmla="*/ 393122 h 1952408"/>
                <a:gd name="connsiteX21" fmla="*/ 1920463 w 3051167"/>
                <a:gd name="connsiteY21" fmla="*/ 684068 h 1952408"/>
                <a:gd name="connsiteX22" fmla="*/ 2020216 w 3051167"/>
                <a:gd name="connsiteY22" fmla="*/ 792133 h 1952408"/>
                <a:gd name="connsiteX23" fmla="*/ 2136594 w 3051167"/>
                <a:gd name="connsiteY23" fmla="*/ 750570 h 1952408"/>
                <a:gd name="connsiteX24" fmla="*/ 2269597 w 3051167"/>
                <a:gd name="connsiteY24" fmla="*/ 451312 h 1952408"/>
                <a:gd name="connsiteX25" fmla="*/ 2468020 w 3051167"/>
                <a:gd name="connsiteY25" fmla="*/ 353810 h 1952408"/>
                <a:gd name="connsiteX26" fmla="*/ 2618732 w 3051167"/>
                <a:gd name="connsiteY26" fmla="*/ 451312 h 1952408"/>
                <a:gd name="connsiteX27" fmla="*/ 2703072 w 3051167"/>
                <a:gd name="connsiteY27" fmla="*/ 635577 h 1952408"/>
                <a:gd name="connsiteX28" fmla="*/ 2724416 w 3051167"/>
                <a:gd name="connsiteY28" fmla="*/ 478588 h 1952408"/>
                <a:gd name="connsiteX29" fmla="*/ 2834863 w 3051167"/>
                <a:gd name="connsiteY29" fmla="*/ 226868 h 1952408"/>
                <a:gd name="connsiteX30" fmla="*/ 3051167 w 3051167"/>
                <a:gd name="connsiteY30" fmla="*/ 0 h 1952408"/>
                <a:gd name="connsiteX0" fmla="*/ 339876 w 3051167"/>
                <a:gd name="connsiteY0" fmla="*/ 1952408 h 1952408"/>
                <a:gd name="connsiteX1" fmla="*/ 172539 w 3051167"/>
                <a:gd name="connsiteY1" fmla="*/ 1568724 h 1952408"/>
                <a:gd name="connsiteX2" fmla="*/ 124914 w 3051167"/>
                <a:gd name="connsiteY2" fmla="*/ 1382337 h 1952408"/>
                <a:gd name="connsiteX3" fmla="*/ 41787 w 3051167"/>
                <a:gd name="connsiteY3" fmla="*/ 1058141 h 1952408"/>
                <a:gd name="connsiteX4" fmla="*/ 223 w 3051167"/>
                <a:gd name="connsiteY4" fmla="*/ 650817 h 1952408"/>
                <a:gd name="connsiteX5" fmla="*/ 8536 w 3051167"/>
                <a:gd name="connsiteY5" fmla="*/ 318308 h 1952408"/>
                <a:gd name="connsiteX6" fmla="*/ 50099 w 3051167"/>
                <a:gd name="connsiteY6" fmla="*/ 127115 h 1952408"/>
                <a:gd name="connsiteX7" fmla="*/ 141539 w 3051167"/>
                <a:gd name="connsiteY7" fmla="*/ 27362 h 1952408"/>
                <a:gd name="connsiteX8" fmla="*/ 324419 w 3051167"/>
                <a:gd name="connsiteY8" fmla="*/ 85552 h 1952408"/>
                <a:gd name="connsiteX9" fmla="*/ 515612 w 3051167"/>
                <a:gd name="connsiteY9" fmla="*/ 268432 h 1952408"/>
                <a:gd name="connsiteX10" fmla="*/ 681867 w 3051167"/>
                <a:gd name="connsiteY10" fmla="*/ 384810 h 1952408"/>
                <a:gd name="connsiteX11" fmla="*/ 756681 w 3051167"/>
                <a:gd name="connsiteY11" fmla="*/ 451312 h 1952408"/>
                <a:gd name="connsiteX12" fmla="*/ 756681 w 3051167"/>
                <a:gd name="connsiteY12" fmla="*/ 268432 h 1952408"/>
                <a:gd name="connsiteX13" fmla="*/ 781619 w 3051167"/>
                <a:gd name="connsiteY13" fmla="*/ 152053 h 1952408"/>
                <a:gd name="connsiteX14" fmla="*/ 939561 w 3051167"/>
                <a:gd name="connsiteY14" fmla="*/ 218555 h 1952408"/>
                <a:gd name="connsiteX15" fmla="*/ 1072565 w 3051167"/>
                <a:gd name="connsiteY15" fmla="*/ 326621 h 1952408"/>
                <a:gd name="connsiteX16" fmla="*/ 1250683 w 3051167"/>
                <a:gd name="connsiteY16" fmla="*/ 485731 h 1952408"/>
                <a:gd name="connsiteX17" fmla="*/ 1338572 w 3051167"/>
                <a:gd name="connsiteY17" fmla="*/ 526126 h 1952408"/>
                <a:gd name="connsiteX18" fmla="*/ 1338572 w 3051167"/>
                <a:gd name="connsiteY18" fmla="*/ 318308 h 1952408"/>
                <a:gd name="connsiteX19" fmla="*/ 1521452 w 3051167"/>
                <a:gd name="connsiteY19" fmla="*/ 218555 h 1952408"/>
                <a:gd name="connsiteX20" fmla="*/ 1662768 w 3051167"/>
                <a:gd name="connsiteY20" fmla="*/ 393122 h 1952408"/>
                <a:gd name="connsiteX21" fmla="*/ 1920463 w 3051167"/>
                <a:gd name="connsiteY21" fmla="*/ 684068 h 1952408"/>
                <a:gd name="connsiteX22" fmla="*/ 2020216 w 3051167"/>
                <a:gd name="connsiteY22" fmla="*/ 792133 h 1952408"/>
                <a:gd name="connsiteX23" fmla="*/ 2136594 w 3051167"/>
                <a:gd name="connsiteY23" fmla="*/ 750570 h 1952408"/>
                <a:gd name="connsiteX24" fmla="*/ 2333890 w 3051167"/>
                <a:gd name="connsiteY24" fmla="*/ 515606 h 1952408"/>
                <a:gd name="connsiteX25" fmla="*/ 2468020 w 3051167"/>
                <a:gd name="connsiteY25" fmla="*/ 353810 h 1952408"/>
                <a:gd name="connsiteX26" fmla="*/ 2618732 w 3051167"/>
                <a:gd name="connsiteY26" fmla="*/ 451312 h 1952408"/>
                <a:gd name="connsiteX27" fmla="*/ 2703072 w 3051167"/>
                <a:gd name="connsiteY27" fmla="*/ 635577 h 1952408"/>
                <a:gd name="connsiteX28" fmla="*/ 2724416 w 3051167"/>
                <a:gd name="connsiteY28" fmla="*/ 478588 h 1952408"/>
                <a:gd name="connsiteX29" fmla="*/ 2834863 w 3051167"/>
                <a:gd name="connsiteY29" fmla="*/ 226868 h 1952408"/>
                <a:gd name="connsiteX30" fmla="*/ 3051167 w 3051167"/>
                <a:gd name="connsiteY30" fmla="*/ 0 h 1952408"/>
                <a:gd name="connsiteX0" fmla="*/ 339876 w 3051167"/>
                <a:gd name="connsiteY0" fmla="*/ 1952408 h 1952408"/>
                <a:gd name="connsiteX1" fmla="*/ 172539 w 3051167"/>
                <a:gd name="connsiteY1" fmla="*/ 1568724 h 1952408"/>
                <a:gd name="connsiteX2" fmla="*/ 124914 w 3051167"/>
                <a:gd name="connsiteY2" fmla="*/ 1382337 h 1952408"/>
                <a:gd name="connsiteX3" fmla="*/ 41787 w 3051167"/>
                <a:gd name="connsiteY3" fmla="*/ 1058141 h 1952408"/>
                <a:gd name="connsiteX4" fmla="*/ 223 w 3051167"/>
                <a:gd name="connsiteY4" fmla="*/ 650817 h 1952408"/>
                <a:gd name="connsiteX5" fmla="*/ 8536 w 3051167"/>
                <a:gd name="connsiteY5" fmla="*/ 318308 h 1952408"/>
                <a:gd name="connsiteX6" fmla="*/ 50099 w 3051167"/>
                <a:gd name="connsiteY6" fmla="*/ 127115 h 1952408"/>
                <a:gd name="connsiteX7" fmla="*/ 141539 w 3051167"/>
                <a:gd name="connsiteY7" fmla="*/ 27362 h 1952408"/>
                <a:gd name="connsiteX8" fmla="*/ 324419 w 3051167"/>
                <a:gd name="connsiteY8" fmla="*/ 85552 h 1952408"/>
                <a:gd name="connsiteX9" fmla="*/ 515612 w 3051167"/>
                <a:gd name="connsiteY9" fmla="*/ 268432 h 1952408"/>
                <a:gd name="connsiteX10" fmla="*/ 681867 w 3051167"/>
                <a:gd name="connsiteY10" fmla="*/ 384810 h 1952408"/>
                <a:gd name="connsiteX11" fmla="*/ 756681 w 3051167"/>
                <a:gd name="connsiteY11" fmla="*/ 451312 h 1952408"/>
                <a:gd name="connsiteX12" fmla="*/ 756681 w 3051167"/>
                <a:gd name="connsiteY12" fmla="*/ 268432 h 1952408"/>
                <a:gd name="connsiteX13" fmla="*/ 781619 w 3051167"/>
                <a:gd name="connsiteY13" fmla="*/ 152053 h 1952408"/>
                <a:gd name="connsiteX14" fmla="*/ 939561 w 3051167"/>
                <a:gd name="connsiteY14" fmla="*/ 218555 h 1952408"/>
                <a:gd name="connsiteX15" fmla="*/ 1072565 w 3051167"/>
                <a:gd name="connsiteY15" fmla="*/ 326621 h 1952408"/>
                <a:gd name="connsiteX16" fmla="*/ 1250683 w 3051167"/>
                <a:gd name="connsiteY16" fmla="*/ 485731 h 1952408"/>
                <a:gd name="connsiteX17" fmla="*/ 1338572 w 3051167"/>
                <a:gd name="connsiteY17" fmla="*/ 526126 h 1952408"/>
                <a:gd name="connsiteX18" fmla="*/ 1338572 w 3051167"/>
                <a:gd name="connsiteY18" fmla="*/ 318308 h 1952408"/>
                <a:gd name="connsiteX19" fmla="*/ 1521452 w 3051167"/>
                <a:gd name="connsiteY19" fmla="*/ 218555 h 1952408"/>
                <a:gd name="connsiteX20" fmla="*/ 1662768 w 3051167"/>
                <a:gd name="connsiteY20" fmla="*/ 393122 h 1952408"/>
                <a:gd name="connsiteX21" fmla="*/ 1920463 w 3051167"/>
                <a:gd name="connsiteY21" fmla="*/ 684068 h 1952408"/>
                <a:gd name="connsiteX22" fmla="*/ 2020216 w 3051167"/>
                <a:gd name="connsiteY22" fmla="*/ 792133 h 1952408"/>
                <a:gd name="connsiteX23" fmla="*/ 2229463 w 3051167"/>
                <a:gd name="connsiteY23" fmla="*/ 743427 h 1952408"/>
                <a:gd name="connsiteX24" fmla="*/ 2333890 w 3051167"/>
                <a:gd name="connsiteY24" fmla="*/ 515606 h 1952408"/>
                <a:gd name="connsiteX25" fmla="*/ 2468020 w 3051167"/>
                <a:gd name="connsiteY25" fmla="*/ 353810 h 1952408"/>
                <a:gd name="connsiteX26" fmla="*/ 2618732 w 3051167"/>
                <a:gd name="connsiteY26" fmla="*/ 451312 h 1952408"/>
                <a:gd name="connsiteX27" fmla="*/ 2703072 w 3051167"/>
                <a:gd name="connsiteY27" fmla="*/ 635577 h 1952408"/>
                <a:gd name="connsiteX28" fmla="*/ 2724416 w 3051167"/>
                <a:gd name="connsiteY28" fmla="*/ 478588 h 1952408"/>
                <a:gd name="connsiteX29" fmla="*/ 2834863 w 3051167"/>
                <a:gd name="connsiteY29" fmla="*/ 226868 h 1952408"/>
                <a:gd name="connsiteX30" fmla="*/ 3051167 w 3051167"/>
                <a:gd name="connsiteY30" fmla="*/ 0 h 1952408"/>
                <a:gd name="connsiteX0" fmla="*/ 339876 w 3051167"/>
                <a:gd name="connsiteY0" fmla="*/ 1952408 h 1952408"/>
                <a:gd name="connsiteX1" fmla="*/ 172539 w 3051167"/>
                <a:gd name="connsiteY1" fmla="*/ 1568724 h 1952408"/>
                <a:gd name="connsiteX2" fmla="*/ 124914 w 3051167"/>
                <a:gd name="connsiteY2" fmla="*/ 1382337 h 1952408"/>
                <a:gd name="connsiteX3" fmla="*/ 41787 w 3051167"/>
                <a:gd name="connsiteY3" fmla="*/ 1058141 h 1952408"/>
                <a:gd name="connsiteX4" fmla="*/ 223 w 3051167"/>
                <a:gd name="connsiteY4" fmla="*/ 650817 h 1952408"/>
                <a:gd name="connsiteX5" fmla="*/ 8536 w 3051167"/>
                <a:gd name="connsiteY5" fmla="*/ 318308 h 1952408"/>
                <a:gd name="connsiteX6" fmla="*/ 50099 w 3051167"/>
                <a:gd name="connsiteY6" fmla="*/ 127115 h 1952408"/>
                <a:gd name="connsiteX7" fmla="*/ 141539 w 3051167"/>
                <a:gd name="connsiteY7" fmla="*/ 27362 h 1952408"/>
                <a:gd name="connsiteX8" fmla="*/ 324419 w 3051167"/>
                <a:gd name="connsiteY8" fmla="*/ 85552 h 1952408"/>
                <a:gd name="connsiteX9" fmla="*/ 515612 w 3051167"/>
                <a:gd name="connsiteY9" fmla="*/ 268432 h 1952408"/>
                <a:gd name="connsiteX10" fmla="*/ 681867 w 3051167"/>
                <a:gd name="connsiteY10" fmla="*/ 384810 h 1952408"/>
                <a:gd name="connsiteX11" fmla="*/ 756681 w 3051167"/>
                <a:gd name="connsiteY11" fmla="*/ 451312 h 1952408"/>
                <a:gd name="connsiteX12" fmla="*/ 756681 w 3051167"/>
                <a:gd name="connsiteY12" fmla="*/ 268432 h 1952408"/>
                <a:gd name="connsiteX13" fmla="*/ 781619 w 3051167"/>
                <a:gd name="connsiteY13" fmla="*/ 152053 h 1952408"/>
                <a:gd name="connsiteX14" fmla="*/ 939561 w 3051167"/>
                <a:gd name="connsiteY14" fmla="*/ 218555 h 1952408"/>
                <a:gd name="connsiteX15" fmla="*/ 1072565 w 3051167"/>
                <a:gd name="connsiteY15" fmla="*/ 326621 h 1952408"/>
                <a:gd name="connsiteX16" fmla="*/ 1250683 w 3051167"/>
                <a:gd name="connsiteY16" fmla="*/ 485731 h 1952408"/>
                <a:gd name="connsiteX17" fmla="*/ 1338572 w 3051167"/>
                <a:gd name="connsiteY17" fmla="*/ 526126 h 1952408"/>
                <a:gd name="connsiteX18" fmla="*/ 1338572 w 3051167"/>
                <a:gd name="connsiteY18" fmla="*/ 318308 h 1952408"/>
                <a:gd name="connsiteX19" fmla="*/ 1521452 w 3051167"/>
                <a:gd name="connsiteY19" fmla="*/ 218555 h 1952408"/>
                <a:gd name="connsiteX20" fmla="*/ 1662768 w 3051167"/>
                <a:gd name="connsiteY20" fmla="*/ 393122 h 1952408"/>
                <a:gd name="connsiteX21" fmla="*/ 1920463 w 3051167"/>
                <a:gd name="connsiteY21" fmla="*/ 684068 h 1952408"/>
                <a:gd name="connsiteX22" fmla="*/ 2101178 w 3051167"/>
                <a:gd name="connsiteY22" fmla="*/ 861189 h 1952408"/>
                <a:gd name="connsiteX23" fmla="*/ 2229463 w 3051167"/>
                <a:gd name="connsiteY23" fmla="*/ 743427 h 1952408"/>
                <a:gd name="connsiteX24" fmla="*/ 2333890 w 3051167"/>
                <a:gd name="connsiteY24" fmla="*/ 515606 h 1952408"/>
                <a:gd name="connsiteX25" fmla="*/ 2468020 w 3051167"/>
                <a:gd name="connsiteY25" fmla="*/ 353810 h 1952408"/>
                <a:gd name="connsiteX26" fmla="*/ 2618732 w 3051167"/>
                <a:gd name="connsiteY26" fmla="*/ 451312 h 1952408"/>
                <a:gd name="connsiteX27" fmla="*/ 2703072 w 3051167"/>
                <a:gd name="connsiteY27" fmla="*/ 635577 h 1952408"/>
                <a:gd name="connsiteX28" fmla="*/ 2724416 w 3051167"/>
                <a:gd name="connsiteY28" fmla="*/ 478588 h 1952408"/>
                <a:gd name="connsiteX29" fmla="*/ 2834863 w 3051167"/>
                <a:gd name="connsiteY29" fmla="*/ 226868 h 1952408"/>
                <a:gd name="connsiteX30" fmla="*/ 3051167 w 3051167"/>
                <a:gd name="connsiteY30" fmla="*/ 0 h 1952408"/>
                <a:gd name="connsiteX0" fmla="*/ 339876 w 3051167"/>
                <a:gd name="connsiteY0" fmla="*/ 1952408 h 1952408"/>
                <a:gd name="connsiteX1" fmla="*/ 172539 w 3051167"/>
                <a:gd name="connsiteY1" fmla="*/ 1568724 h 1952408"/>
                <a:gd name="connsiteX2" fmla="*/ 124914 w 3051167"/>
                <a:gd name="connsiteY2" fmla="*/ 1382337 h 1952408"/>
                <a:gd name="connsiteX3" fmla="*/ 41787 w 3051167"/>
                <a:gd name="connsiteY3" fmla="*/ 1058141 h 1952408"/>
                <a:gd name="connsiteX4" fmla="*/ 223 w 3051167"/>
                <a:gd name="connsiteY4" fmla="*/ 650817 h 1952408"/>
                <a:gd name="connsiteX5" fmla="*/ 8536 w 3051167"/>
                <a:gd name="connsiteY5" fmla="*/ 318308 h 1952408"/>
                <a:gd name="connsiteX6" fmla="*/ 50099 w 3051167"/>
                <a:gd name="connsiteY6" fmla="*/ 127115 h 1952408"/>
                <a:gd name="connsiteX7" fmla="*/ 141539 w 3051167"/>
                <a:gd name="connsiteY7" fmla="*/ 27362 h 1952408"/>
                <a:gd name="connsiteX8" fmla="*/ 324419 w 3051167"/>
                <a:gd name="connsiteY8" fmla="*/ 85552 h 1952408"/>
                <a:gd name="connsiteX9" fmla="*/ 515612 w 3051167"/>
                <a:gd name="connsiteY9" fmla="*/ 268432 h 1952408"/>
                <a:gd name="connsiteX10" fmla="*/ 681867 w 3051167"/>
                <a:gd name="connsiteY10" fmla="*/ 384810 h 1952408"/>
                <a:gd name="connsiteX11" fmla="*/ 756681 w 3051167"/>
                <a:gd name="connsiteY11" fmla="*/ 451312 h 1952408"/>
                <a:gd name="connsiteX12" fmla="*/ 756681 w 3051167"/>
                <a:gd name="connsiteY12" fmla="*/ 268432 h 1952408"/>
                <a:gd name="connsiteX13" fmla="*/ 781619 w 3051167"/>
                <a:gd name="connsiteY13" fmla="*/ 152053 h 1952408"/>
                <a:gd name="connsiteX14" fmla="*/ 939561 w 3051167"/>
                <a:gd name="connsiteY14" fmla="*/ 218555 h 1952408"/>
                <a:gd name="connsiteX15" fmla="*/ 1072565 w 3051167"/>
                <a:gd name="connsiteY15" fmla="*/ 326621 h 1952408"/>
                <a:gd name="connsiteX16" fmla="*/ 1250683 w 3051167"/>
                <a:gd name="connsiteY16" fmla="*/ 485731 h 1952408"/>
                <a:gd name="connsiteX17" fmla="*/ 1338572 w 3051167"/>
                <a:gd name="connsiteY17" fmla="*/ 526126 h 1952408"/>
                <a:gd name="connsiteX18" fmla="*/ 1338572 w 3051167"/>
                <a:gd name="connsiteY18" fmla="*/ 318308 h 1952408"/>
                <a:gd name="connsiteX19" fmla="*/ 1521452 w 3051167"/>
                <a:gd name="connsiteY19" fmla="*/ 218555 h 1952408"/>
                <a:gd name="connsiteX20" fmla="*/ 1662768 w 3051167"/>
                <a:gd name="connsiteY20" fmla="*/ 393122 h 1952408"/>
                <a:gd name="connsiteX21" fmla="*/ 1932369 w 3051167"/>
                <a:gd name="connsiteY21" fmla="*/ 662637 h 1952408"/>
                <a:gd name="connsiteX22" fmla="*/ 2101178 w 3051167"/>
                <a:gd name="connsiteY22" fmla="*/ 861189 h 1952408"/>
                <a:gd name="connsiteX23" fmla="*/ 2229463 w 3051167"/>
                <a:gd name="connsiteY23" fmla="*/ 743427 h 1952408"/>
                <a:gd name="connsiteX24" fmla="*/ 2333890 w 3051167"/>
                <a:gd name="connsiteY24" fmla="*/ 515606 h 1952408"/>
                <a:gd name="connsiteX25" fmla="*/ 2468020 w 3051167"/>
                <a:gd name="connsiteY25" fmla="*/ 353810 h 1952408"/>
                <a:gd name="connsiteX26" fmla="*/ 2618732 w 3051167"/>
                <a:gd name="connsiteY26" fmla="*/ 451312 h 1952408"/>
                <a:gd name="connsiteX27" fmla="*/ 2703072 w 3051167"/>
                <a:gd name="connsiteY27" fmla="*/ 635577 h 1952408"/>
                <a:gd name="connsiteX28" fmla="*/ 2724416 w 3051167"/>
                <a:gd name="connsiteY28" fmla="*/ 478588 h 1952408"/>
                <a:gd name="connsiteX29" fmla="*/ 2834863 w 3051167"/>
                <a:gd name="connsiteY29" fmla="*/ 226868 h 1952408"/>
                <a:gd name="connsiteX30" fmla="*/ 3051167 w 3051167"/>
                <a:gd name="connsiteY30" fmla="*/ 0 h 1952408"/>
                <a:gd name="connsiteX0" fmla="*/ 339876 w 3051167"/>
                <a:gd name="connsiteY0" fmla="*/ 1952408 h 1952408"/>
                <a:gd name="connsiteX1" fmla="*/ 172539 w 3051167"/>
                <a:gd name="connsiteY1" fmla="*/ 1568724 h 1952408"/>
                <a:gd name="connsiteX2" fmla="*/ 124914 w 3051167"/>
                <a:gd name="connsiteY2" fmla="*/ 1382337 h 1952408"/>
                <a:gd name="connsiteX3" fmla="*/ 41787 w 3051167"/>
                <a:gd name="connsiteY3" fmla="*/ 1058141 h 1952408"/>
                <a:gd name="connsiteX4" fmla="*/ 223 w 3051167"/>
                <a:gd name="connsiteY4" fmla="*/ 650817 h 1952408"/>
                <a:gd name="connsiteX5" fmla="*/ 8536 w 3051167"/>
                <a:gd name="connsiteY5" fmla="*/ 318308 h 1952408"/>
                <a:gd name="connsiteX6" fmla="*/ 50099 w 3051167"/>
                <a:gd name="connsiteY6" fmla="*/ 127115 h 1952408"/>
                <a:gd name="connsiteX7" fmla="*/ 141539 w 3051167"/>
                <a:gd name="connsiteY7" fmla="*/ 27362 h 1952408"/>
                <a:gd name="connsiteX8" fmla="*/ 324419 w 3051167"/>
                <a:gd name="connsiteY8" fmla="*/ 85552 h 1952408"/>
                <a:gd name="connsiteX9" fmla="*/ 515612 w 3051167"/>
                <a:gd name="connsiteY9" fmla="*/ 268432 h 1952408"/>
                <a:gd name="connsiteX10" fmla="*/ 681867 w 3051167"/>
                <a:gd name="connsiteY10" fmla="*/ 384810 h 1952408"/>
                <a:gd name="connsiteX11" fmla="*/ 756681 w 3051167"/>
                <a:gd name="connsiteY11" fmla="*/ 451312 h 1952408"/>
                <a:gd name="connsiteX12" fmla="*/ 756681 w 3051167"/>
                <a:gd name="connsiteY12" fmla="*/ 268432 h 1952408"/>
                <a:gd name="connsiteX13" fmla="*/ 781619 w 3051167"/>
                <a:gd name="connsiteY13" fmla="*/ 152053 h 1952408"/>
                <a:gd name="connsiteX14" fmla="*/ 939561 w 3051167"/>
                <a:gd name="connsiteY14" fmla="*/ 218555 h 1952408"/>
                <a:gd name="connsiteX15" fmla="*/ 1072565 w 3051167"/>
                <a:gd name="connsiteY15" fmla="*/ 326621 h 1952408"/>
                <a:gd name="connsiteX16" fmla="*/ 1250683 w 3051167"/>
                <a:gd name="connsiteY16" fmla="*/ 485731 h 1952408"/>
                <a:gd name="connsiteX17" fmla="*/ 1338572 w 3051167"/>
                <a:gd name="connsiteY17" fmla="*/ 526126 h 1952408"/>
                <a:gd name="connsiteX18" fmla="*/ 1357622 w 3051167"/>
                <a:gd name="connsiteY18" fmla="*/ 325451 h 1952408"/>
                <a:gd name="connsiteX19" fmla="*/ 1521452 w 3051167"/>
                <a:gd name="connsiteY19" fmla="*/ 218555 h 1952408"/>
                <a:gd name="connsiteX20" fmla="*/ 1662768 w 3051167"/>
                <a:gd name="connsiteY20" fmla="*/ 393122 h 1952408"/>
                <a:gd name="connsiteX21" fmla="*/ 1932369 w 3051167"/>
                <a:gd name="connsiteY21" fmla="*/ 662637 h 1952408"/>
                <a:gd name="connsiteX22" fmla="*/ 2101178 w 3051167"/>
                <a:gd name="connsiteY22" fmla="*/ 861189 h 1952408"/>
                <a:gd name="connsiteX23" fmla="*/ 2229463 w 3051167"/>
                <a:gd name="connsiteY23" fmla="*/ 743427 h 1952408"/>
                <a:gd name="connsiteX24" fmla="*/ 2333890 w 3051167"/>
                <a:gd name="connsiteY24" fmla="*/ 515606 h 1952408"/>
                <a:gd name="connsiteX25" fmla="*/ 2468020 w 3051167"/>
                <a:gd name="connsiteY25" fmla="*/ 353810 h 1952408"/>
                <a:gd name="connsiteX26" fmla="*/ 2618732 w 3051167"/>
                <a:gd name="connsiteY26" fmla="*/ 451312 h 1952408"/>
                <a:gd name="connsiteX27" fmla="*/ 2703072 w 3051167"/>
                <a:gd name="connsiteY27" fmla="*/ 635577 h 1952408"/>
                <a:gd name="connsiteX28" fmla="*/ 2724416 w 3051167"/>
                <a:gd name="connsiteY28" fmla="*/ 478588 h 1952408"/>
                <a:gd name="connsiteX29" fmla="*/ 2834863 w 3051167"/>
                <a:gd name="connsiteY29" fmla="*/ 226868 h 1952408"/>
                <a:gd name="connsiteX30" fmla="*/ 3051167 w 3051167"/>
                <a:gd name="connsiteY30" fmla="*/ 0 h 1952408"/>
                <a:gd name="connsiteX0" fmla="*/ 339876 w 3051167"/>
                <a:gd name="connsiteY0" fmla="*/ 1952408 h 1952408"/>
                <a:gd name="connsiteX1" fmla="*/ 172539 w 3051167"/>
                <a:gd name="connsiteY1" fmla="*/ 1568724 h 1952408"/>
                <a:gd name="connsiteX2" fmla="*/ 124914 w 3051167"/>
                <a:gd name="connsiteY2" fmla="*/ 1382337 h 1952408"/>
                <a:gd name="connsiteX3" fmla="*/ 41787 w 3051167"/>
                <a:gd name="connsiteY3" fmla="*/ 1058141 h 1952408"/>
                <a:gd name="connsiteX4" fmla="*/ 223 w 3051167"/>
                <a:gd name="connsiteY4" fmla="*/ 650817 h 1952408"/>
                <a:gd name="connsiteX5" fmla="*/ 8536 w 3051167"/>
                <a:gd name="connsiteY5" fmla="*/ 318308 h 1952408"/>
                <a:gd name="connsiteX6" fmla="*/ 50099 w 3051167"/>
                <a:gd name="connsiteY6" fmla="*/ 127115 h 1952408"/>
                <a:gd name="connsiteX7" fmla="*/ 141539 w 3051167"/>
                <a:gd name="connsiteY7" fmla="*/ 27362 h 1952408"/>
                <a:gd name="connsiteX8" fmla="*/ 324419 w 3051167"/>
                <a:gd name="connsiteY8" fmla="*/ 85552 h 1952408"/>
                <a:gd name="connsiteX9" fmla="*/ 515612 w 3051167"/>
                <a:gd name="connsiteY9" fmla="*/ 268432 h 1952408"/>
                <a:gd name="connsiteX10" fmla="*/ 681867 w 3051167"/>
                <a:gd name="connsiteY10" fmla="*/ 384810 h 1952408"/>
                <a:gd name="connsiteX11" fmla="*/ 756681 w 3051167"/>
                <a:gd name="connsiteY11" fmla="*/ 451312 h 1952408"/>
                <a:gd name="connsiteX12" fmla="*/ 756681 w 3051167"/>
                <a:gd name="connsiteY12" fmla="*/ 268432 h 1952408"/>
                <a:gd name="connsiteX13" fmla="*/ 781619 w 3051167"/>
                <a:gd name="connsiteY13" fmla="*/ 152053 h 1952408"/>
                <a:gd name="connsiteX14" fmla="*/ 939561 w 3051167"/>
                <a:gd name="connsiteY14" fmla="*/ 218555 h 1952408"/>
                <a:gd name="connsiteX15" fmla="*/ 1072565 w 3051167"/>
                <a:gd name="connsiteY15" fmla="*/ 326621 h 1952408"/>
                <a:gd name="connsiteX16" fmla="*/ 1250683 w 3051167"/>
                <a:gd name="connsiteY16" fmla="*/ 485731 h 1952408"/>
                <a:gd name="connsiteX17" fmla="*/ 1338572 w 3051167"/>
                <a:gd name="connsiteY17" fmla="*/ 526126 h 1952408"/>
                <a:gd name="connsiteX18" fmla="*/ 1414772 w 3051167"/>
                <a:gd name="connsiteY18" fmla="*/ 325451 h 1952408"/>
                <a:gd name="connsiteX19" fmla="*/ 1521452 w 3051167"/>
                <a:gd name="connsiteY19" fmla="*/ 218555 h 1952408"/>
                <a:gd name="connsiteX20" fmla="*/ 1662768 w 3051167"/>
                <a:gd name="connsiteY20" fmla="*/ 393122 h 1952408"/>
                <a:gd name="connsiteX21" fmla="*/ 1932369 w 3051167"/>
                <a:gd name="connsiteY21" fmla="*/ 662637 h 1952408"/>
                <a:gd name="connsiteX22" fmla="*/ 2101178 w 3051167"/>
                <a:gd name="connsiteY22" fmla="*/ 861189 h 1952408"/>
                <a:gd name="connsiteX23" fmla="*/ 2229463 w 3051167"/>
                <a:gd name="connsiteY23" fmla="*/ 743427 h 1952408"/>
                <a:gd name="connsiteX24" fmla="*/ 2333890 w 3051167"/>
                <a:gd name="connsiteY24" fmla="*/ 515606 h 1952408"/>
                <a:gd name="connsiteX25" fmla="*/ 2468020 w 3051167"/>
                <a:gd name="connsiteY25" fmla="*/ 353810 h 1952408"/>
                <a:gd name="connsiteX26" fmla="*/ 2618732 w 3051167"/>
                <a:gd name="connsiteY26" fmla="*/ 451312 h 1952408"/>
                <a:gd name="connsiteX27" fmla="*/ 2703072 w 3051167"/>
                <a:gd name="connsiteY27" fmla="*/ 635577 h 1952408"/>
                <a:gd name="connsiteX28" fmla="*/ 2724416 w 3051167"/>
                <a:gd name="connsiteY28" fmla="*/ 478588 h 1952408"/>
                <a:gd name="connsiteX29" fmla="*/ 2834863 w 3051167"/>
                <a:gd name="connsiteY29" fmla="*/ 226868 h 1952408"/>
                <a:gd name="connsiteX30" fmla="*/ 3051167 w 3051167"/>
                <a:gd name="connsiteY30" fmla="*/ 0 h 1952408"/>
                <a:gd name="connsiteX0" fmla="*/ 339876 w 3051167"/>
                <a:gd name="connsiteY0" fmla="*/ 1952408 h 1952408"/>
                <a:gd name="connsiteX1" fmla="*/ 172539 w 3051167"/>
                <a:gd name="connsiteY1" fmla="*/ 1568724 h 1952408"/>
                <a:gd name="connsiteX2" fmla="*/ 124914 w 3051167"/>
                <a:gd name="connsiteY2" fmla="*/ 1382337 h 1952408"/>
                <a:gd name="connsiteX3" fmla="*/ 41787 w 3051167"/>
                <a:gd name="connsiteY3" fmla="*/ 1058141 h 1952408"/>
                <a:gd name="connsiteX4" fmla="*/ 223 w 3051167"/>
                <a:gd name="connsiteY4" fmla="*/ 650817 h 1952408"/>
                <a:gd name="connsiteX5" fmla="*/ 8536 w 3051167"/>
                <a:gd name="connsiteY5" fmla="*/ 318308 h 1952408"/>
                <a:gd name="connsiteX6" fmla="*/ 50099 w 3051167"/>
                <a:gd name="connsiteY6" fmla="*/ 127115 h 1952408"/>
                <a:gd name="connsiteX7" fmla="*/ 141539 w 3051167"/>
                <a:gd name="connsiteY7" fmla="*/ 27362 h 1952408"/>
                <a:gd name="connsiteX8" fmla="*/ 324419 w 3051167"/>
                <a:gd name="connsiteY8" fmla="*/ 85552 h 1952408"/>
                <a:gd name="connsiteX9" fmla="*/ 515612 w 3051167"/>
                <a:gd name="connsiteY9" fmla="*/ 268432 h 1952408"/>
                <a:gd name="connsiteX10" fmla="*/ 681867 w 3051167"/>
                <a:gd name="connsiteY10" fmla="*/ 384810 h 1952408"/>
                <a:gd name="connsiteX11" fmla="*/ 756681 w 3051167"/>
                <a:gd name="connsiteY11" fmla="*/ 451312 h 1952408"/>
                <a:gd name="connsiteX12" fmla="*/ 756681 w 3051167"/>
                <a:gd name="connsiteY12" fmla="*/ 268432 h 1952408"/>
                <a:gd name="connsiteX13" fmla="*/ 781619 w 3051167"/>
                <a:gd name="connsiteY13" fmla="*/ 152053 h 1952408"/>
                <a:gd name="connsiteX14" fmla="*/ 939561 w 3051167"/>
                <a:gd name="connsiteY14" fmla="*/ 218555 h 1952408"/>
                <a:gd name="connsiteX15" fmla="*/ 1072565 w 3051167"/>
                <a:gd name="connsiteY15" fmla="*/ 326621 h 1952408"/>
                <a:gd name="connsiteX16" fmla="*/ 1250683 w 3051167"/>
                <a:gd name="connsiteY16" fmla="*/ 485731 h 1952408"/>
                <a:gd name="connsiteX17" fmla="*/ 1338572 w 3051167"/>
                <a:gd name="connsiteY17" fmla="*/ 526126 h 1952408"/>
                <a:gd name="connsiteX18" fmla="*/ 1414772 w 3051167"/>
                <a:gd name="connsiteY18" fmla="*/ 325451 h 1952408"/>
                <a:gd name="connsiteX19" fmla="*/ 1521452 w 3051167"/>
                <a:gd name="connsiteY19" fmla="*/ 218555 h 1952408"/>
                <a:gd name="connsiteX20" fmla="*/ 1662768 w 3051167"/>
                <a:gd name="connsiteY20" fmla="*/ 393122 h 1952408"/>
                <a:gd name="connsiteX21" fmla="*/ 1932369 w 3051167"/>
                <a:gd name="connsiteY21" fmla="*/ 662637 h 1952408"/>
                <a:gd name="connsiteX22" fmla="*/ 2094034 w 3051167"/>
                <a:gd name="connsiteY22" fmla="*/ 885002 h 1952408"/>
                <a:gd name="connsiteX23" fmla="*/ 2229463 w 3051167"/>
                <a:gd name="connsiteY23" fmla="*/ 743427 h 1952408"/>
                <a:gd name="connsiteX24" fmla="*/ 2333890 w 3051167"/>
                <a:gd name="connsiteY24" fmla="*/ 515606 h 1952408"/>
                <a:gd name="connsiteX25" fmla="*/ 2468020 w 3051167"/>
                <a:gd name="connsiteY25" fmla="*/ 353810 h 1952408"/>
                <a:gd name="connsiteX26" fmla="*/ 2618732 w 3051167"/>
                <a:gd name="connsiteY26" fmla="*/ 451312 h 1952408"/>
                <a:gd name="connsiteX27" fmla="*/ 2703072 w 3051167"/>
                <a:gd name="connsiteY27" fmla="*/ 635577 h 1952408"/>
                <a:gd name="connsiteX28" fmla="*/ 2724416 w 3051167"/>
                <a:gd name="connsiteY28" fmla="*/ 478588 h 1952408"/>
                <a:gd name="connsiteX29" fmla="*/ 2834863 w 3051167"/>
                <a:gd name="connsiteY29" fmla="*/ 226868 h 1952408"/>
                <a:gd name="connsiteX30" fmla="*/ 3051167 w 3051167"/>
                <a:gd name="connsiteY30" fmla="*/ 0 h 1952408"/>
                <a:gd name="connsiteX0" fmla="*/ 339876 w 3051167"/>
                <a:gd name="connsiteY0" fmla="*/ 1952408 h 1952408"/>
                <a:gd name="connsiteX1" fmla="*/ 172539 w 3051167"/>
                <a:gd name="connsiteY1" fmla="*/ 1568724 h 1952408"/>
                <a:gd name="connsiteX2" fmla="*/ 124914 w 3051167"/>
                <a:gd name="connsiteY2" fmla="*/ 1382337 h 1952408"/>
                <a:gd name="connsiteX3" fmla="*/ 41787 w 3051167"/>
                <a:gd name="connsiteY3" fmla="*/ 1058141 h 1952408"/>
                <a:gd name="connsiteX4" fmla="*/ 223 w 3051167"/>
                <a:gd name="connsiteY4" fmla="*/ 650817 h 1952408"/>
                <a:gd name="connsiteX5" fmla="*/ 8536 w 3051167"/>
                <a:gd name="connsiteY5" fmla="*/ 318308 h 1952408"/>
                <a:gd name="connsiteX6" fmla="*/ 50099 w 3051167"/>
                <a:gd name="connsiteY6" fmla="*/ 127115 h 1952408"/>
                <a:gd name="connsiteX7" fmla="*/ 141539 w 3051167"/>
                <a:gd name="connsiteY7" fmla="*/ 27362 h 1952408"/>
                <a:gd name="connsiteX8" fmla="*/ 324419 w 3051167"/>
                <a:gd name="connsiteY8" fmla="*/ 85552 h 1952408"/>
                <a:gd name="connsiteX9" fmla="*/ 515612 w 3051167"/>
                <a:gd name="connsiteY9" fmla="*/ 268432 h 1952408"/>
                <a:gd name="connsiteX10" fmla="*/ 681867 w 3051167"/>
                <a:gd name="connsiteY10" fmla="*/ 384810 h 1952408"/>
                <a:gd name="connsiteX11" fmla="*/ 756681 w 3051167"/>
                <a:gd name="connsiteY11" fmla="*/ 451312 h 1952408"/>
                <a:gd name="connsiteX12" fmla="*/ 756681 w 3051167"/>
                <a:gd name="connsiteY12" fmla="*/ 268432 h 1952408"/>
                <a:gd name="connsiteX13" fmla="*/ 781619 w 3051167"/>
                <a:gd name="connsiteY13" fmla="*/ 152053 h 1952408"/>
                <a:gd name="connsiteX14" fmla="*/ 939561 w 3051167"/>
                <a:gd name="connsiteY14" fmla="*/ 218555 h 1952408"/>
                <a:gd name="connsiteX15" fmla="*/ 1072565 w 3051167"/>
                <a:gd name="connsiteY15" fmla="*/ 326621 h 1952408"/>
                <a:gd name="connsiteX16" fmla="*/ 1250683 w 3051167"/>
                <a:gd name="connsiteY16" fmla="*/ 485731 h 1952408"/>
                <a:gd name="connsiteX17" fmla="*/ 1338572 w 3051167"/>
                <a:gd name="connsiteY17" fmla="*/ 526126 h 1952408"/>
                <a:gd name="connsiteX18" fmla="*/ 1414772 w 3051167"/>
                <a:gd name="connsiteY18" fmla="*/ 325451 h 1952408"/>
                <a:gd name="connsiteX19" fmla="*/ 1521452 w 3051167"/>
                <a:gd name="connsiteY19" fmla="*/ 218555 h 1952408"/>
                <a:gd name="connsiteX20" fmla="*/ 1662768 w 3051167"/>
                <a:gd name="connsiteY20" fmla="*/ 393122 h 1952408"/>
                <a:gd name="connsiteX21" fmla="*/ 1932369 w 3051167"/>
                <a:gd name="connsiteY21" fmla="*/ 662637 h 1952408"/>
                <a:gd name="connsiteX22" fmla="*/ 2094034 w 3051167"/>
                <a:gd name="connsiteY22" fmla="*/ 885002 h 1952408"/>
                <a:gd name="connsiteX23" fmla="*/ 2229463 w 3051167"/>
                <a:gd name="connsiteY23" fmla="*/ 743427 h 1952408"/>
                <a:gd name="connsiteX24" fmla="*/ 2333890 w 3051167"/>
                <a:gd name="connsiteY24" fmla="*/ 515606 h 1952408"/>
                <a:gd name="connsiteX25" fmla="*/ 2468020 w 3051167"/>
                <a:gd name="connsiteY25" fmla="*/ 353810 h 1952408"/>
                <a:gd name="connsiteX26" fmla="*/ 2618732 w 3051167"/>
                <a:gd name="connsiteY26" fmla="*/ 451312 h 1952408"/>
                <a:gd name="connsiteX27" fmla="*/ 2703072 w 3051167"/>
                <a:gd name="connsiteY27" fmla="*/ 635577 h 1952408"/>
                <a:gd name="connsiteX28" fmla="*/ 2724416 w 3051167"/>
                <a:gd name="connsiteY28" fmla="*/ 478588 h 1952408"/>
                <a:gd name="connsiteX29" fmla="*/ 2875344 w 3051167"/>
                <a:gd name="connsiteY29" fmla="*/ 210199 h 1952408"/>
                <a:gd name="connsiteX30" fmla="*/ 3051167 w 3051167"/>
                <a:gd name="connsiteY30" fmla="*/ 0 h 1952408"/>
                <a:gd name="connsiteX0" fmla="*/ 331422 w 3042713"/>
                <a:gd name="connsiteY0" fmla="*/ 1952408 h 1952408"/>
                <a:gd name="connsiteX1" fmla="*/ 164085 w 3042713"/>
                <a:gd name="connsiteY1" fmla="*/ 1568724 h 1952408"/>
                <a:gd name="connsiteX2" fmla="*/ 116460 w 3042713"/>
                <a:gd name="connsiteY2" fmla="*/ 1382337 h 1952408"/>
                <a:gd name="connsiteX3" fmla="*/ 33333 w 3042713"/>
                <a:gd name="connsiteY3" fmla="*/ 1058141 h 1952408"/>
                <a:gd name="connsiteX4" fmla="*/ 48919 w 3042713"/>
                <a:gd name="connsiteY4" fmla="*/ 641292 h 1952408"/>
                <a:gd name="connsiteX5" fmla="*/ 82 w 3042713"/>
                <a:gd name="connsiteY5" fmla="*/ 318308 h 1952408"/>
                <a:gd name="connsiteX6" fmla="*/ 41645 w 3042713"/>
                <a:gd name="connsiteY6" fmla="*/ 127115 h 1952408"/>
                <a:gd name="connsiteX7" fmla="*/ 133085 w 3042713"/>
                <a:gd name="connsiteY7" fmla="*/ 27362 h 1952408"/>
                <a:gd name="connsiteX8" fmla="*/ 315965 w 3042713"/>
                <a:gd name="connsiteY8" fmla="*/ 85552 h 1952408"/>
                <a:gd name="connsiteX9" fmla="*/ 507158 w 3042713"/>
                <a:gd name="connsiteY9" fmla="*/ 268432 h 1952408"/>
                <a:gd name="connsiteX10" fmla="*/ 673413 w 3042713"/>
                <a:gd name="connsiteY10" fmla="*/ 384810 h 1952408"/>
                <a:gd name="connsiteX11" fmla="*/ 748227 w 3042713"/>
                <a:gd name="connsiteY11" fmla="*/ 451312 h 1952408"/>
                <a:gd name="connsiteX12" fmla="*/ 748227 w 3042713"/>
                <a:gd name="connsiteY12" fmla="*/ 268432 h 1952408"/>
                <a:gd name="connsiteX13" fmla="*/ 773165 w 3042713"/>
                <a:gd name="connsiteY13" fmla="*/ 152053 h 1952408"/>
                <a:gd name="connsiteX14" fmla="*/ 931107 w 3042713"/>
                <a:gd name="connsiteY14" fmla="*/ 218555 h 1952408"/>
                <a:gd name="connsiteX15" fmla="*/ 1064111 w 3042713"/>
                <a:gd name="connsiteY15" fmla="*/ 326621 h 1952408"/>
                <a:gd name="connsiteX16" fmla="*/ 1242229 w 3042713"/>
                <a:gd name="connsiteY16" fmla="*/ 485731 h 1952408"/>
                <a:gd name="connsiteX17" fmla="*/ 1330118 w 3042713"/>
                <a:gd name="connsiteY17" fmla="*/ 526126 h 1952408"/>
                <a:gd name="connsiteX18" fmla="*/ 1406318 w 3042713"/>
                <a:gd name="connsiteY18" fmla="*/ 325451 h 1952408"/>
                <a:gd name="connsiteX19" fmla="*/ 1512998 w 3042713"/>
                <a:gd name="connsiteY19" fmla="*/ 218555 h 1952408"/>
                <a:gd name="connsiteX20" fmla="*/ 1654314 w 3042713"/>
                <a:gd name="connsiteY20" fmla="*/ 393122 h 1952408"/>
                <a:gd name="connsiteX21" fmla="*/ 1923915 w 3042713"/>
                <a:gd name="connsiteY21" fmla="*/ 662637 h 1952408"/>
                <a:gd name="connsiteX22" fmla="*/ 2085580 w 3042713"/>
                <a:gd name="connsiteY22" fmla="*/ 885002 h 1952408"/>
                <a:gd name="connsiteX23" fmla="*/ 2221009 w 3042713"/>
                <a:gd name="connsiteY23" fmla="*/ 743427 h 1952408"/>
                <a:gd name="connsiteX24" fmla="*/ 2325436 w 3042713"/>
                <a:gd name="connsiteY24" fmla="*/ 515606 h 1952408"/>
                <a:gd name="connsiteX25" fmla="*/ 2459566 w 3042713"/>
                <a:gd name="connsiteY25" fmla="*/ 353810 h 1952408"/>
                <a:gd name="connsiteX26" fmla="*/ 2610278 w 3042713"/>
                <a:gd name="connsiteY26" fmla="*/ 451312 h 1952408"/>
                <a:gd name="connsiteX27" fmla="*/ 2694618 w 3042713"/>
                <a:gd name="connsiteY27" fmla="*/ 635577 h 1952408"/>
                <a:gd name="connsiteX28" fmla="*/ 2715962 w 3042713"/>
                <a:gd name="connsiteY28" fmla="*/ 478588 h 1952408"/>
                <a:gd name="connsiteX29" fmla="*/ 2866890 w 3042713"/>
                <a:gd name="connsiteY29" fmla="*/ 210199 h 1952408"/>
                <a:gd name="connsiteX30" fmla="*/ 3042713 w 3042713"/>
                <a:gd name="connsiteY30" fmla="*/ 0 h 1952408"/>
                <a:gd name="connsiteX0" fmla="*/ 331422 w 3042713"/>
                <a:gd name="connsiteY0" fmla="*/ 1952408 h 1952408"/>
                <a:gd name="connsiteX1" fmla="*/ 164085 w 3042713"/>
                <a:gd name="connsiteY1" fmla="*/ 1568724 h 1952408"/>
                <a:gd name="connsiteX2" fmla="*/ 116460 w 3042713"/>
                <a:gd name="connsiteY2" fmla="*/ 1382337 h 1952408"/>
                <a:gd name="connsiteX3" fmla="*/ 73815 w 3042713"/>
                <a:gd name="connsiteY3" fmla="*/ 1046235 h 1952408"/>
                <a:gd name="connsiteX4" fmla="*/ 48919 w 3042713"/>
                <a:gd name="connsiteY4" fmla="*/ 641292 h 1952408"/>
                <a:gd name="connsiteX5" fmla="*/ 82 w 3042713"/>
                <a:gd name="connsiteY5" fmla="*/ 318308 h 1952408"/>
                <a:gd name="connsiteX6" fmla="*/ 41645 w 3042713"/>
                <a:gd name="connsiteY6" fmla="*/ 127115 h 1952408"/>
                <a:gd name="connsiteX7" fmla="*/ 133085 w 3042713"/>
                <a:gd name="connsiteY7" fmla="*/ 27362 h 1952408"/>
                <a:gd name="connsiteX8" fmla="*/ 315965 w 3042713"/>
                <a:gd name="connsiteY8" fmla="*/ 85552 h 1952408"/>
                <a:gd name="connsiteX9" fmla="*/ 507158 w 3042713"/>
                <a:gd name="connsiteY9" fmla="*/ 268432 h 1952408"/>
                <a:gd name="connsiteX10" fmla="*/ 673413 w 3042713"/>
                <a:gd name="connsiteY10" fmla="*/ 384810 h 1952408"/>
                <a:gd name="connsiteX11" fmla="*/ 748227 w 3042713"/>
                <a:gd name="connsiteY11" fmla="*/ 451312 h 1952408"/>
                <a:gd name="connsiteX12" fmla="*/ 748227 w 3042713"/>
                <a:gd name="connsiteY12" fmla="*/ 268432 h 1952408"/>
                <a:gd name="connsiteX13" fmla="*/ 773165 w 3042713"/>
                <a:gd name="connsiteY13" fmla="*/ 152053 h 1952408"/>
                <a:gd name="connsiteX14" fmla="*/ 931107 w 3042713"/>
                <a:gd name="connsiteY14" fmla="*/ 218555 h 1952408"/>
                <a:gd name="connsiteX15" fmla="*/ 1064111 w 3042713"/>
                <a:gd name="connsiteY15" fmla="*/ 326621 h 1952408"/>
                <a:gd name="connsiteX16" fmla="*/ 1242229 w 3042713"/>
                <a:gd name="connsiteY16" fmla="*/ 485731 h 1952408"/>
                <a:gd name="connsiteX17" fmla="*/ 1330118 w 3042713"/>
                <a:gd name="connsiteY17" fmla="*/ 526126 h 1952408"/>
                <a:gd name="connsiteX18" fmla="*/ 1406318 w 3042713"/>
                <a:gd name="connsiteY18" fmla="*/ 325451 h 1952408"/>
                <a:gd name="connsiteX19" fmla="*/ 1512998 w 3042713"/>
                <a:gd name="connsiteY19" fmla="*/ 218555 h 1952408"/>
                <a:gd name="connsiteX20" fmla="*/ 1654314 w 3042713"/>
                <a:gd name="connsiteY20" fmla="*/ 393122 h 1952408"/>
                <a:gd name="connsiteX21" fmla="*/ 1923915 w 3042713"/>
                <a:gd name="connsiteY21" fmla="*/ 662637 h 1952408"/>
                <a:gd name="connsiteX22" fmla="*/ 2085580 w 3042713"/>
                <a:gd name="connsiteY22" fmla="*/ 885002 h 1952408"/>
                <a:gd name="connsiteX23" fmla="*/ 2221009 w 3042713"/>
                <a:gd name="connsiteY23" fmla="*/ 743427 h 1952408"/>
                <a:gd name="connsiteX24" fmla="*/ 2325436 w 3042713"/>
                <a:gd name="connsiteY24" fmla="*/ 515606 h 1952408"/>
                <a:gd name="connsiteX25" fmla="*/ 2459566 w 3042713"/>
                <a:gd name="connsiteY25" fmla="*/ 353810 h 1952408"/>
                <a:gd name="connsiteX26" fmla="*/ 2610278 w 3042713"/>
                <a:gd name="connsiteY26" fmla="*/ 451312 h 1952408"/>
                <a:gd name="connsiteX27" fmla="*/ 2694618 w 3042713"/>
                <a:gd name="connsiteY27" fmla="*/ 635577 h 1952408"/>
                <a:gd name="connsiteX28" fmla="*/ 2715962 w 3042713"/>
                <a:gd name="connsiteY28" fmla="*/ 478588 h 1952408"/>
                <a:gd name="connsiteX29" fmla="*/ 2866890 w 3042713"/>
                <a:gd name="connsiteY29" fmla="*/ 210199 h 1952408"/>
                <a:gd name="connsiteX30" fmla="*/ 3042713 w 3042713"/>
                <a:gd name="connsiteY30" fmla="*/ 0 h 1952408"/>
                <a:gd name="connsiteX0" fmla="*/ 331422 w 3042713"/>
                <a:gd name="connsiteY0" fmla="*/ 1952408 h 1952408"/>
                <a:gd name="connsiteX1" fmla="*/ 164085 w 3042713"/>
                <a:gd name="connsiteY1" fmla="*/ 1568724 h 1952408"/>
                <a:gd name="connsiteX2" fmla="*/ 123604 w 3042713"/>
                <a:gd name="connsiteY2" fmla="*/ 1377575 h 1952408"/>
                <a:gd name="connsiteX3" fmla="*/ 73815 w 3042713"/>
                <a:gd name="connsiteY3" fmla="*/ 1046235 h 1952408"/>
                <a:gd name="connsiteX4" fmla="*/ 48919 w 3042713"/>
                <a:gd name="connsiteY4" fmla="*/ 641292 h 1952408"/>
                <a:gd name="connsiteX5" fmla="*/ 82 w 3042713"/>
                <a:gd name="connsiteY5" fmla="*/ 318308 h 1952408"/>
                <a:gd name="connsiteX6" fmla="*/ 41645 w 3042713"/>
                <a:gd name="connsiteY6" fmla="*/ 127115 h 1952408"/>
                <a:gd name="connsiteX7" fmla="*/ 133085 w 3042713"/>
                <a:gd name="connsiteY7" fmla="*/ 27362 h 1952408"/>
                <a:gd name="connsiteX8" fmla="*/ 315965 w 3042713"/>
                <a:gd name="connsiteY8" fmla="*/ 85552 h 1952408"/>
                <a:gd name="connsiteX9" fmla="*/ 507158 w 3042713"/>
                <a:gd name="connsiteY9" fmla="*/ 268432 h 1952408"/>
                <a:gd name="connsiteX10" fmla="*/ 673413 w 3042713"/>
                <a:gd name="connsiteY10" fmla="*/ 384810 h 1952408"/>
                <a:gd name="connsiteX11" fmla="*/ 748227 w 3042713"/>
                <a:gd name="connsiteY11" fmla="*/ 451312 h 1952408"/>
                <a:gd name="connsiteX12" fmla="*/ 748227 w 3042713"/>
                <a:gd name="connsiteY12" fmla="*/ 268432 h 1952408"/>
                <a:gd name="connsiteX13" fmla="*/ 773165 w 3042713"/>
                <a:gd name="connsiteY13" fmla="*/ 152053 h 1952408"/>
                <a:gd name="connsiteX14" fmla="*/ 931107 w 3042713"/>
                <a:gd name="connsiteY14" fmla="*/ 218555 h 1952408"/>
                <a:gd name="connsiteX15" fmla="*/ 1064111 w 3042713"/>
                <a:gd name="connsiteY15" fmla="*/ 326621 h 1952408"/>
                <a:gd name="connsiteX16" fmla="*/ 1242229 w 3042713"/>
                <a:gd name="connsiteY16" fmla="*/ 485731 h 1952408"/>
                <a:gd name="connsiteX17" fmla="*/ 1330118 w 3042713"/>
                <a:gd name="connsiteY17" fmla="*/ 526126 h 1952408"/>
                <a:gd name="connsiteX18" fmla="*/ 1406318 w 3042713"/>
                <a:gd name="connsiteY18" fmla="*/ 325451 h 1952408"/>
                <a:gd name="connsiteX19" fmla="*/ 1512998 w 3042713"/>
                <a:gd name="connsiteY19" fmla="*/ 218555 h 1952408"/>
                <a:gd name="connsiteX20" fmla="*/ 1654314 w 3042713"/>
                <a:gd name="connsiteY20" fmla="*/ 393122 h 1952408"/>
                <a:gd name="connsiteX21" fmla="*/ 1923915 w 3042713"/>
                <a:gd name="connsiteY21" fmla="*/ 662637 h 1952408"/>
                <a:gd name="connsiteX22" fmla="*/ 2085580 w 3042713"/>
                <a:gd name="connsiteY22" fmla="*/ 885002 h 1952408"/>
                <a:gd name="connsiteX23" fmla="*/ 2221009 w 3042713"/>
                <a:gd name="connsiteY23" fmla="*/ 743427 h 1952408"/>
                <a:gd name="connsiteX24" fmla="*/ 2325436 w 3042713"/>
                <a:gd name="connsiteY24" fmla="*/ 515606 h 1952408"/>
                <a:gd name="connsiteX25" fmla="*/ 2459566 w 3042713"/>
                <a:gd name="connsiteY25" fmla="*/ 353810 h 1952408"/>
                <a:gd name="connsiteX26" fmla="*/ 2610278 w 3042713"/>
                <a:gd name="connsiteY26" fmla="*/ 451312 h 1952408"/>
                <a:gd name="connsiteX27" fmla="*/ 2694618 w 3042713"/>
                <a:gd name="connsiteY27" fmla="*/ 635577 h 1952408"/>
                <a:gd name="connsiteX28" fmla="*/ 2715962 w 3042713"/>
                <a:gd name="connsiteY28" fmla="*/ 478588 h 1952408"/>
                <a:gd name="connsiteX29" fmla="*/ 2866890 w 3042713"/>
                <a:gd name="connsiteY29" fmla="*/ 210199 h 1952408"/>
                <a:gd name="connsiteX30" fmla="*/ 3042713 w 3042713"/>
                <a:gd name="connsiteY30" fmla="*/ 0 h 1952408"/>
                <a:gd name="connsiteX0" fmla="*/ 295662 w 3006953"/>
                <a:gd name="connsiteY0" fmla="*/ 1952408 h 1952408"/>
                <a:gd name="connsiteX1" fmla="*/ 128325 w 3006953"/>
                <a:gd name="connsiteY1" fmla="*/ 1568724 h 1952408"/>
                <a:gd name="connsiteX2" fmla="*/ 87844 w 3006953"/>
                <a:gd name="connsiteY2" fmla="*/ 1377575 h 1952408"/>
                <a:gd name="connsiteX3" fmla="*/ 38055 w 3006953"/>
                <a:gd name="connsiteY3" fmla="*/ 1046235 h 1952408"/>
                <a:gd name="connsiteX4" fmla="*/ 13159 w 3006953"/>
                <a:gd name="connsiteY4" fmla="*/ 641292 h 1952408"/>
                <a:gd name="connsiteX5" fmla="*/ 9566 w 3006953"/>
                <a:gd name="connsiteY5" fmla="*/ 323071 h 1952408"/>
                <a:gd name="connsiteX6" fmla="*/ 5885 w 3006953"/>
                <a:gd name="connsiteY6" fmla="*/ 127115 h 1952408"/>
                <a:gd name="connsiteX7" fmla="*/ 97325 w 3006953"/>
                <a:gd name="connsiteY7" fmla="*/ 27362 h 1952408"/>
                <a:gd name="connsiteX8" fmla="*/ 280205 w 3006953"/>
                <a:gd name="connsiteY8" fmla="*/ 85552 h 1952408"/>
                <a:gd name="connsiteX9" fmla="*/ 471398 w 3006953"/>
                <a:gd name="connsiteY9" fmla="*/ 268432 h 1952408"/>
                <a:gd name="connsiteX10" fmla="*/ 637653 w 3006953"/>
                <a:gd name="connsiteY10" fmla="*/ 384810 h 1952408"/>
                <a:gd name="connsiteX11" fmla="*/ 712467 w 3006953"/>
                <a:gd name="connsiteY11" fmla="*/ 451312 h 1952408"/>
                <a:gd name="connsiteX12" fmla="*/ 712467 w 3006953"/>
                <a:gd name="connsiteY12" fmla="*/ 268432 h 1952408"/>
                <a:gd name="connsiteX13" fmla="*/ 737405 w 3006953"/>
                <a:gd name="connsiteY13" fmla="*/ 152053 h 1952408"/>
                <a:gd name="connsiteX14" fmla="*/ 895347 w 3006953"/>
                <a:gd name="connsiteY14" fmla="*/ 218555 h 1952408"/>
                <a:gd name="connsiteX15" fmla="*/ 1028351 w 3006953"/>
                <a:gd name="connsiteY15" fmla="*/ 326621 h 1952408"/>
                <a:gd name="connsiteX16" fmla="*/ 1206469 w 3006953"/>
                <a:gd name="connsiteY16" fmla="*/ 485731 h 1952408"/>
                <a:gd name="connsiteX17" fmla="*/ 1294358 w 3006953"/>
                <a:gd name="connsiteY17" fmla="*/ 526126 h 1952408"/>
                <a:gd name="connsiteX18" fmla="*/ 1370558 w 3006953"/>
                <a:gd name="connsiteY18" fmla="*/ 325451 h 1952408"/>
                <a:gd name="connsiteX19" fmla="*/ 1477238 w 3006953"/>
                <a:gd name="connsiteY19" fmla="*/ 218555 h 1952408"/>
                <a:gd name="connsiteX20" fmla="*/ 1618554 w 3006953"/>
                <a:gd name="connsiteY20" fmla="*/ 393122 h 1952408"/>
                <a:gd name="connsiteX21" fmla="*/ 1888155 w 3006953"/>
                <a:gd name="connsiteY21" fmla="*/ 662637 h 1952408"/>
                <a:gd name="connsiteX22" fmla="*/ 2049820 w 3006953"/>
                <a:gd name="connsiteY22" fmla="*/ 885002 h 1952408"/>
                <a:gd name="connsiteX23" fmla="*/ 2185249 w 3006953"/>
                <a:gd name="connsiteY23" fmla="*/ 743427 h 1952408"/>
                <a:gd name="connsiteX24" fmla="*/ 2289676 w 3006953"/>
                <a:gd name="connsiteY24" fmla="*/ 515606 h 1952408"/>
                <a:gd name="connsiteX25" fmla="*/ 2423806 w 3006953"/>
                <a:gd name="connsiteY25" fmla="*/ 353810 h 1952408"/>
                <a:gd name="connsiteX26" fmla="*/ 2574518 w 3006953"/>
                <a:gd name="connsiteY26" fmla="*/ 451312 h 1952408"/>
                <a:gd name="connsiteX27" fmla="*/ 2658858 w 3006953"/>
                <a:gd name="connsiteY27" fmla="*/ 635577 h 1952408"/>
                <a:gd name="connsiteX28" fmla="*/ 2680202 w 3006953"/>
                <a:gd name="connsiteY28" fmla="*/ 478588 h 1952408"/>
                <a:gd name="connsiteX29" fmla="*/ 2831130 w 3006953"/>
                <a:gd name="connsiteY29" fmla="*/ 210199 h 1952408"/>
                <a:gd name="connsiteX30" fmla="*/ 3006953 w 3006953"/>
                <a:gd name="connsiteY30" fmla="*/ 0 h 1952408"/>
                <a:gd name="connsiteX0" fmla="*/ 287798 w 2999089"/>
                <a:gd name="connsiteY0" fmla="*/ 1952408 h 1952408"/>
                <a:gd name="connsiteX1" fmla="*/ 120461 w 2999089"/>
                <a:gd name="connsiteY1" fmla="*/ 1568724 h 1952408"/>
                <a:gd name="connsiteX2" fmla="*/ 79980 w 2999089"/>
                <a:gd name="connsiteY2" fmla="*/ 1377575 h 1952408"/>
                <a:gd name="connsiteX3" fmla="*/ 30191 w 2999089"/>
                <a:gd name="connsiteY3" fmla="*/ 1046235 h 1952408"/>
                <a:gd name="connsiteX4" fmla="*/ 5295 w 2999089"/>
                <a:gd name="connsiteY4" fmla="*/ 641292 h 1952408"/>
                <a:gd name="connsiteX5" fmla="*/ 1702 w 2999089"/>
                <a:gd name="connsiteY5" fmla="*/ 323071 h 1952408"/>
                <a:gd name="connsiteX6" fmla="*/ 26596 w 2999089"/>
                <a:gd name="connsiteY6" fmla="*/ 136640 h 1952408"/>
                <a:gd name="connsiteX7" fmla="*/ 89461 w 2999089"/>
                <a:gd name="connsiteY7" fmla="*/ 27362 h 1952408"/>
                <a:gd name="connsiteX8" fmla="*/ 272341 w 2999089"/>
                <a:gd name="connsiteY8" fmla="*/ 85552 h 1952408"/>
                <a:gd name="connsiteX9" fmla="*/ 463534 w 2999089"/>
                <a:gd name="connsiteY9" fmla="*/ 268432 h 1952408"/>
                <a:gd name="connsiteX10" fmla="*/ 629789 w 2999089"/>
                <a:gd name="connsiteY10" fmla="*/ 384810 h 1952408"/>
                <a:gd name="connsiteX11" fmla="*/ 704603 w 2999089"/>
                <a:gd name="connsiteY11" fmla="*/ 451312 h 1952408"/>
                <a:gd name="connsiteX12" fmla="*/ 704603 w 2999089"/>
                <a:gd name="connsiteY12" fmla="*/ 268432 h 1952408"/>
                <a:gd name="connsiteX13" fmla="*/ 729541 w 2999089"/>
                <a:gd name="connsiteY13" fmla="*/ 152053 h 1952408"/>
                <a:gd name="connsiteX14" fmla="*/ 887483 w 2999089"/>
                <a:gd name="connsiteY14" fmla="*/ 218555 h 1952408"/>
                <a:gd name="connsiteX15" fmla="*/ 1020487 w 2999089"/>
                <a:gd name="connsiteY15" fmla="*/ 326621 h 1952408"/>
                <a:gd name="connsiteX16" fmla="*/ 1198605 w 2999089"/>
                <a:gd name="connsiteY16" fmla="*/ 485731 h 1952408"/>
                <a:gd name="connsiteX17" fmla="*/ 1286494 w 2999089"/>
                <a:gd name="connsiteY17" fmla="*/ 526126 h 1952408"/>
                <a:gd name="connsiteX18" fmla="*/ 1362694 w 2999089"/>
                <a:gd name="connsiteY18" fmla="*/ 325451 h 1952408"/>
                <a:gd name="connsiteX19" fmla="*/ 1469374 w 2999089"/>
                <a:gd name="connsiteY19" fmla="*/ 218555 h 1952408"/>
                <a:gd name="connsiteX20" fmla="*/ 1610690 w 2999089"/>
                <a:gd name="connsiteY20" fmla="*/ 393122 h 1952408"/>
                <a:gd name="connsiteX21" fmla="*/ 1880291 w 2999089"/>
                <a:gd name="connsiteY21" fmla="*/ 662637 h 1952408"/>
                <a:gd name="connsiteX22" fmla="*/ 2041956 w 2999089"/>
                <a:gd name="connsiteY22" fmla="*/ 885002 h 1952408"/>
                <a:gd name="connsiteX23" fmla="*/ 2177385 w 2999089"/>
                <a:gd name="connsiteY23" fmla="*/ 743427 h 1952408"/>
                <a:gd name="connsiteX24" fmla="*/ 2281812 w 2999089"/>
                <a:gd name="connsiteY24" fmla="*/ 515606 h 1952408"/>
                <a:gd name="connsiteX25" fmla="*/ 2415942 w 2999089"/>
                <a:gd name="connsiteY25" fmla="*/ 353810 h 1952408"/>
                <a:gd name="connsiteX26" fmla="*/ 2566654 w 2999089"/>
                <a:gd name="connsiteY26" fmla="*/ 451312 h 1952408"/>
                <a:gd name="connsiteX27" fmla="*/ 2650994 w 2999089"/>
                <a:gd name="connsiteY27" fmla="*/ 635577 h 1952408"/>
                <a:gd name="connsiteX28" fmla="*/ 2672338 w 2999089"/>
                <a:gd name="connsiteY28" fmla="*/ 478588 h 1952408"/>
                <a:gd name="connsiteX29" fmla="*/ 2823266 w 2999089"/>
                <a:gd name="connsiteY29" fmla="*/ 210199 h 1952408"/>
                <a:gd name="connsiteX30" fmla="*/ 2999089 w 2999089"/>
                <a:gd name="connsiteY30" fmla="*/ 0 h 1952408"/>
                <a:gd name="connsiteX0" fmla="*/ 287798 w 2999089"/>
                <a:gd name="connsiteY0" fmla="*/ 1952408 h 1952408"/>
                <a:gd name="connsiteX1" fmla="*/ 120461 w 2999089"/>
                <a:gd name="connsiteY1" fmla="*/ 1568724 h 1952408"/>
                <a:gd name="connsiteX2" fmla="*/ 79980 w 2999089"/>
                <a:gd name="connsiteY2" fmla="*/ 1377575 h 1952408"/>
                <a:gd name="connsiteX3" fmla="*/ 30191 w 2999089"/>
                <a:gd name="connsiteY3" fmla="*/ 1046235 h 1952408"/>
                <a:gd name="connsiteX4" fmla="*/ 5295 w 2999089"/>
                <a:gd name="connsiteY4" fmla="*/ 641292 h 1952408"/>
                <a:gd name="connsiteX5" fmla="*/ 1702 w 2999089"/>
                <a:gd name="connsiteY5" fmla="*/ 323071 h 1952408"/>
                <a:gd name="connsiteX6" fmla="*/ 26596 w 2999089"/>
                <a:gd name="connsiteY6" fmla="*/ 136640 h 1952408"/>
                <a:gd name="connsiteX7" fmla="*/ 89461 w 2999089"/>
                <a:gd name="connsiteY7" fmla="*/ 27362 h 1952408"/>
                <a:gd name="connsiteX8" fmla="*/ 260435 w 2999089"/>
                <a:gd name="connsiteY8" fmla="*/ 116509 h 1952408"/>
                <a:gd name="connsiteX9" fmla="*/ 463534 w 2999089"/>
                <a:gd name="connsiteY9" fmla="*/ 268432 h 1952408"/>
                <a:gd name="connsiteX10" fmla="*/ 629789 w 2999089"/>
                <a:gd name="connsiteY10" fmla="*/ 384810 h 1952408"/>
                <a:gd name="connsiteX11" fmla="*/ 704603 w 2999089"/>
                <a:gd name="connsiteY11" fmla="*/ 451312 h 1952408"/>
                <a:gd name="connsiteX12" fmla="*/ 704603 w 2999089"/>
                <a:gd name="connsiteY12" fmla="*/ 268432 h 1952408"/>
                <a:gd name="connsiteX13" fmla="*/ 729541 w 2999089"/>
                <a:gd name="connsiteY13" fmla="*/ 152053 h 1952408"/>
                <a:gd name="connsiteX14" fmla="*/ 887483 w 2999089"/>
                <a:gd name="connsiteY14" fmla="*/ 218555 h 1952408"/>
                <a:gd name="connsiteX15" fmla="*/ 1020487 w 2999089"/>
                <a:gd name="connsiteY15" fmla="*/ 326621 h 1952408"/>
                <a:gd name="connsiteX16" fmla="*/ 1198605 w 2999089"/>
                <a:gd name="connsiteY16" fmla="*/ 485731 h 1952408"/>
                <a:gd name="connsiteX17" fmla="*/ 1286494 w 2999089"/>
                <a:gd name="connsiteY17" fmla="*/ 526126 h 1952408"/>
                <a:gd name="connsiteX18" fmla="*/ 1362694 w 2999089"/>
                <a:gd name="connsiteY18" fmla="*/ 325451 h 1952408"/>
                <a:gd name="connsiteX19" fmla="*/ 1469374 w 2999089"/>
                <a:gd name="connsiteY19" fmla="*/ 218555 h 1952408"/>
                <a:gd name="connsiteX20" fmla="*/ 1610690 w 2999089"/>
                <a:gd name="connsiteY20" fmla="*/ 393122 h 1952408"/>
                <a:gd name="connsiteX21" fmla="*/ 1880291 w 2999089"/>
                <a:gd name="connsiteY21" fmla="*/ 662637 h 1952408"/>
                <a:gd name="connsiteX22" fmla="*/ 2041956 w 2999089"/>
                <a:gd name="connsiteY22" fmla="*/ 885002 h 1952408"/>
                <a:gd name="connsiteX23" fmla="*/ 2177385 w 2999089"/>
                <a:gd name="connsiteY23" fmla="*/ 743427 h 1952408"/>
                <a:gd name="connsiteX24" fmla="*/ 2281812 w 2999089"/>
                <a:gd name="connsiteY24" fmla="*/ 515606 h 1952408"/>
                <a:gd name="connsiteX25" fmla="*/ 2415942 w 2999089"/>
                <a:gd name="connsiteY25" fmla="*/ 353810 h 1952408"/>
                <a:gd name="connsiteX26" fmla="*/ 2566654 w 2999089"/>
                <a:gd name="connsiteY26" fmla="*/ 451312 h 1952408"/>
                <a:gd name="connsiteX27" fmla="*/ 2650994 w 2999089"/>
                <a:gd name="connsiteY27" fmla="*/ 635577 h 1952408"/>
                <a:gd name="connsiteX28" fmla="*/ 2672338 w 2999089"/>
                <a:gd name="connsiteY28" fmla="*/ 478588 h 1952408"/>
                <a:gd name="connsiteX29" fmla="*/ 2823266 w 2999089"/>
                <a:gd name="connsiteY29" fmla="*/ 210199 h 1952408"/>
                <a:gd name="connsiteX30" fmla="*/ 2999089 w 2999089"/>
                <a:gd name="connsiteY30" fmla="*/ 0 h 1952408"/>
                <a:gd name="connsiteX0" fmla="*/ 287798 w 2999089"/>
                <a:gd name="connsiteY0" fmla="*/ 1952408 h 1952408"/>
                <a:gd name="connsiteX1" fmla="*/ 120461 w 2999089"/>
                <a:gd name="connsiteY1" fmla="*/ 1568724 h 1952408"/>
                <a:gd name="connsiteX2" fmla="*/ 79980 w 2999089"/>
                <a:gd name="connsiteY2" fmla="*/ 1377575 h 1952408"/>
                <a:gd name="connsiteX3" fmla="*/ 30191 w 2999089"/>
                <a:gd name="connsiteY3" fmla="*/ 1046235 h 1952408"/>
                <a:gd name="connsiteX4" fmla="*/ 5295 w 2999089"/>
                <a:gd name="connsiteY4" fmla="*/ 641292 h 1952408"/>
                <a:gd name="connsiteX5" fmla="*/ 1702 w 2999089"/>
                <a:gd name="connsiteY5" fmla="*/ 323071 h 1952408"/>
                <a:gd name="connsiteX6" fmla="*/ 26596 w 2999089"/>
                <a:gd name="connsiteY6" fmla="*/ 136640 h 1952408"/>
                <a:gd name="connsiteX7" fmla="*/ 144230 w 2999089"/>
                <a:gd name="connsiteY7" fmla="*/ 74987 h 1952408"/>
                <a:gd name="connsiteX8" fmla="*/ 260435 w 2999089"/>
                <a:gd name="connsiteY8" fmla="*/ 116509 h 1952408"/>
                <a:gd name="connsiteX9" fmla="*/ 463534 w 2999089"/>
                <a:gd name="connsiteY9" fmla="*/ 268432 h 1952408"/>
                <a:gd name="connsiteX10" fmla="*/ 629789 w 2999089"/>
                <a:gd name="connsiteY10" fmla="*/ 384810 h 1952408"/>
                <a:gd name="connsiteX11" fmla="*/ 704603 w 2999089"/>
                <a:gd name="connsiteY11" fmla="*/ 451312 h 1952408"/>
                <a:gd name="connsiteX12" fmla="*/ 704603 w 2999089"/>
                <a:gd name="connsiteY12" fmla="*/ 268432 h 1952408"/>
                <a:gd name="connsiteX13" fmla="*/ 729541 w 2999089"/>
                <a:gd name="connsiteY13" fmla="*/ 152053 h 1952408"/>
                <a:gd name="connsiteX14" fmla="*/ 887483 w 2999089"/>
                <a:gd name="connsiteY14" fmla="*/ 218555 h 1952408"/>
                <a:gd name="connsiteX15" fmla="*/ 1020487 w 2999089"/>
                <a:gd name="connsiteY15" fmla="*/ 326621 h 1952408"/>
                <a:gd name="connsiteX16" fmla="*/ 1198605 w 2999089"/>
                <a:gd name="connsiteY16" fmla="*/ 485731 h 1952408"/>
                <a:gd name="connsiteX17" fmla="*/ 1286494 w 2999089"/>
                <a:gd name="connsiteY17" fmla="*/ 526126 h 1952408"/>
                <a:gd name="connsiteX18" fmla="*/ 1362694 w 2999089"/>
                <a:gd name="connsiteY18" fmla="*/ 325451 h 1952408"/>
                <a:gd name="connsiteX19" fmla="*/ 1469374 w 2999089"/>
                <a:gd name="connsiteY19" fmla="*/ 218555 h 1952408"/>
                <a:gd name="connsiteX20" fmla="*/ 1610690 w 2999089"/>
                <a:gd name="connsiteY20" fmla="*/ 393122 h 1952408"/>
                <a:gd name="connsiteX21" fmla="*/ 1880291 w 2999089"/>
                <a:gd name="connsiteY21" fmla="*/ 662637 h 1952408"/>
                <a:gd name="connsiteX22" fmla="*/ 2041956 w 2999089"/>
                <a:gd name="connsiteY22" fmla="*/ 885002 h 1952408"/>
                <a:gd name="connsiteX23" fmla="*/ 2177385 w 2999089"/>
                <a:gd name="connsiteY23" fmla="*/ 743427 h 1952408"/>
                <a:gd name="connsiteX24" fmla="*/ 2281812 w 2999089"/>
                <a:gd name="connsiteY24" fmla="*/ 515606 h 1952408"/>
                <a:gd name="connsiteX25" fmla="*/ 2415942 w 2999089"/>
                <a:gd name="connsiteY25" fmla="*/ 353810 h 1952408"/>
                <a:gd name="connsiteX26" fmla="*/ 2566654 w 2999089"/>
                <a:gd name="connsiteY26" fmla="*/ 451312 h 1952408"/>
                <a:gd name="connsiteX27" fmla="*/ 2650994 w 2999089"/>
                <a:gd name="connsiteY27" fmla="*/ 635577 h 1952408"/>
                <a:gd name="connsiteX28" fmla="*/ 2672338 w 2999089"/>
                <a:gd name="connsiteY28" fmla="*/ 478588 h 1952408"/>
                <a:gd name="connsiteX29" fmla="*/ 2823266 w 2999089"/>
                <a:gd name="connsiteY29" fmla="*/ 210199 h 1952408"/>
                <a:gd name="connsiteX30" fmla="*/ 2999089 w 2999089"/>
                <a:gd name="connsiteY30" fmla="*/ 0 h 1952408"/>
                <a:gd name="connsiteX0" fmla="*/ 293971 w 3005262"/>
                <a:gd name="connsiteY0" fmla="*/ 1952408 h 1952408"/>
                <a:gd name="connsiteX1" fmla="*/ 126634 w 3005262"/>
                <a:gd name="connsiteY1" fmla="*/ 1568724 h 1952408"/>
                <a:gd name="connsiteX2" fmla="*/ 86153 w 3005262"/>
                <a:gd name="connsiteY2" fmla="*/ 1377575 h 1952408"/>
                <a:gd name="connsiteX3" fmla="*/ 36364 w 3005262"/>
                <a:gd name="connsiteY3" fmla="*/ 1046235 h 1952408"/>
                <a:gd name="connsiteX4" fmla="*/ 11468 w 3005262"/>
                <a:gd name="connsiteY4" fmla="*/ 641292 h 1952408"/>
                <a:gd name="connsiteX5" fmla="*/ 7875 w 3005262"/>
                <a:gd name="connsiteY5" fmla="*/ 323071 h 1952408"/>
                <a:gd name="connsiteX6" fmla="*/ 116113 w 3005262"/>
                <a:gd name="connsiteY6" fmla="*/ 196171 h 1952408"/>
                <a:gd name="connsiteX7" fmla="*/ 150403 w 3005262"/>
                <a:gd name="connsiteY7" fmla="*/ 74987 h 1952408"/>
                <a:gd name="connsiteX8" fmla="*/ 266608 w 3005262"/>
                <a:gd name="connsiteY8" fmla="*/ 116509 h 1952408"/>
                <a:gd name="connsiteX9" fmla="*/ 469707 w 3005262"/>
                <a:gd name="connsiteY9" fmla="*/ 268432 h 1952408"/>
                <a:gd name="connsiteX10" fmla="*/ 635962 w 3005262"/>
                <a:gd name="connsiteY10" fmla="*/ 384810 h 1952408"/>
                <a:gd name="connsiteX11" fmla="*/ 710776 w 3005262"/>
                <a:gd name="connsiteY11" fmla="*/ 451312 h 1952408"/>
                <a:gd name="connsiteX12" fmla="*/ 710776 w 3005262"/>
                <a:gd name="connsiteY12" fmla="*/ 268432 h 1952408"/>
                <a:gd name="connsiteX13" fmla="*/ 735714 w 3005262"/>
                <a:gd name="connsiteY13" fmla="*/ 152053 h 1952408"/>
                <a:gd name="connsiteX14" fmla="*/ 893656 w 3005262"/>
                <a:gd name="connsiteY14" fmla="*/ 218555 h 1952408"/>
                <a:gd name="connsiteX15" fmla="*/ 1026660 w 3005262"/>
                <a:gd name="connsiteY15" fmla="*/ 326621 h 1952408"/>
                <a:gd name="connsiteX16" fmla="*/ 1204778 w 3005262"/>
                <a:gd name="connsiteY16" fmla="*/ 485731 h 1952408"/>
                <a:gd name="connsiteX17" fmla="*/ 1292667 w 3005262"/>
                <a:gd name="connsiteY17" fmla="*/ 526126 h 1952408"/>
                <a:gd name="connsiteX18" fmla="*/ 1368867 w 3005262"/>
                <a:gd name="connsiteY18" fmla="*/ 325451 h 1952408"/>
                <a:gd name="connsiteX19" fmla="*/ 1475547 w 3005262"/>
                <a:gd name="connsiteY19" fmla="*/ 218555 h 1952408"/>
                <a:gd name="connsiteX20" fmla="*/ 1616863 w 3005262"/>
                <a:gd name="connsiteY20" fmla="*/ 393122 h 1952408"/>
                <a:gd name="connsiteX21" fmla="*/ 1886464 w 3005262"/>
                <a:gd name="connsiteY21" fmla="*/ 662637 h 1952408"/>
                <a:gd name="connsiteX22" fmla="*/ 2048129 w 3005262"/>
                <a:gd name="connsiteY22" fmla="*/ 885002 h 1952408"/>
                <a:gd name="connsiteX23" fmla="*/ 2183558 w 3005262"/>
                <a:gd name="connsiteY23" fmla="*/ 743427 h 1952408"/>
                <a:gd name="connsiteX24" fmla="*/ 2287985 w 3005262"/>
                <a:gd name="connsiteY24" fmla="*/ 515606 h 1952408"/>
                <a:gd name="connsiteX25" fmla="*/ 2422115 w 3005262"/>
                <a:gd name="connsiteY25" fmla="*/ 353810 h 1952408"/>
                <a:gd name="connsiteX26" fmla="*/ 2572827 w 3005262"/>
                <a:gd name="connsiteY26" fmla="*/ 451312 h 1952408"/>
                <a:gd name="connsiteX27" fmla="*/ 2657167 w 3005262"/>
                <a:gd name="connsiteY27" fmla="*/ 635577 h 1952408"/>
                <a:gd name="connsiteX28" fmla="*/ 2678511 w 3005262"/>
                <a:gd name="connsiteY28" fmla="*/ 478588 h 1952408"/>
                <a:gd name="connsiteX29" fmla="*/ 2829439 w 3005262"/>
                <a:gd name="connsiteY29" fmla="*/ 210199 h 1952408"/>
                <a:gd name="connsiteX30" fmla="*/ 3005262 w 3005262"/>
                <a:gd name="connsiteY30" fmla="*/ 0 h 1952408"/>
                <a:gd name="connsiteX0" fmla="*/ 283544 w 2994835"/>
                <a:gd name="connsiteY0" fmla="*/ 1952408 h 1952408"/>
                <a:gd name="connsiteX1" fmla="*/ 116207 w 2994835"/>
                <a:gd name="connsiteY1" fmla="*/ 1568724 h 1952408"/>
                <a:gd name="connsiteX2" fmla="*/ 75726 w 2994835"/>
                <a:gd name="connsiteY2" fmla="*/ 1377575 h 1952408"/>
                <a:gd name="connsiteX3" fmla="*/ 25937 w 2994835"/>
                <a:gd name="connsiteY3" fmla="*/ 1046235 h 1952408"/>
                <a:gd name="connsiteX4" fmla="*/ 1041 w 2994835"/>
                <a:gd name="connsiteY4" fmla="*/ 641292 h 1952408"/>
                <a:gd name="connsiteX5" fmla="*/ 59360 w 2994835"/>
                <a:gd name="connsiteY5" fmla="*/ 315928 h 1952408"/>
                <a:gd name="connsiteX6" fmla="*/ 105686 w 2994835"/>
                <a:gd name="connsiteY6" fmla="*/ 196171 h 1952408"/>
                <a:gd name="connsiteX7" fmla="*/ 139976 w 2994835"/>
                <a:gd name="connsiteY7" fmla="*/ 74987 h 1952408"/>
                <a:gd name="connsiteX8" fmla="*/ 256181 w 2994835"/>
                <a:gd name="connsiteY8" fmla="*/ 116509 h 1952408"/>
                <a:gd name="connsiteX9" fmla="*/ 459280 w 2994835"/>
                <a:gd name="connsiteY9" fmla="*/ 268432 h 1952408"/>
                <a:gd name="connsiteX10" fmla="*/ 625535 w 2994835"/>
                <a:gd name="connsiteY10" fmla="*/ 384810 h 1952408"/>
                <a:gd name="connsiteX11" fmla="*/ 700349 w 2994835"/>
                <a:gd name="connsiteY11" fmla="*/ 451312 h 1952408"/>
                <a:gd name="connsiteX12" fmla="*/ 700349 w 2994835"/>
                <a:gd name="connsiteY12" fmla="*/ 268432 h 1952408"/>
                <a:gd name="connsiteX13" fmla="*/ 725287 w 2994835"/>
                <a:gd name="connsiteY13" fmla="*/ 152053 h 1952408"/>
                <a:gd name="connsiteX14" fmla="*/ 883229 w 2994835"/>
                <a:gd name="connsiteY14" fmla="*/ 218555 h 1952408"/>
                <a:gd name="connsiteX15" fmla="*/ 1016233 w 2994835"/>
                <a:gd name="connsiteY15" fmla="*/ 326621 h 1952408"/>
                <a:gd name="connsiteX16" fmla="*/ 1194351 w 2994835"/>
                <a:gd name="connsiteY16" fmla="*/ 485731 h 1952408"/>
                <a:gd name="connsiteX17" fmla="*/ 1282240 w 2994835"/>
                <a:gd name="connsiteY17" fmla="*/ 526126 h 1952408"/>
                <a:gd name="connsiteX18" fmla="*/ 1358440 w 2994835"/>
                <a:gd name="connsiteY18" fmla="*/ 325451 h 1952408"/>
                <a:gd name="connsiteX19" fmla="*/ 1465120 w 2994835"/>
                <a:gd name="connsiteY19" fmla="*/ 218555 h 1952408"/>
                <a:gd name="connsiteX20" fmla="*/ 1606436 w 2994835"/>
                <a:gd name="connsiteY20" fmla="*/ 393122 h 1952408"/>
                <a:gd name="connsiteX21" fmla="*/ 1876037 w 2994835"/>
                <a:gd name="connsiteY21" fmla="*/ 662637 h 1952408"/>
                <a:gd name="connsiteX22" fmla="*/ 2037702 w 2994835"/>
                <a:gd name="connsiteY22" fmla="*/ 885002 h 1952408"/>
                <a:gd name="connsiteX23" fmla="*/ 2173131 w 2994835"/>
                <a:gd name="connsiteY23" fmla="*/ 743427 h 1952408"/>
                <a:gd name="connsiteX24" fmla="*/ 2277558 w 2994835"/>
                <a:gd name="connsiteY24" fmla="*/ 515606 h 1952408"/>
                <a:gd name="connsiteX25" fmla="*/ 2411688 w 2994835"/>
                <a:gd name="connsiteY25" fmla="*/ 353810 h 1952408"/>
                <a:gd name="connsiteX26" fmla="*/ 2562400 w 2994835"/>
                <a:gd name="connsiteY26" fmla="*/ 451312 h 1952408"/>
                <a:gd name="connsiteX27" fmla="*/ 2646740 w 2994835"/>
                <a:gd name="connsiteY27" fmla="*/ 635577 h 1952408"/>
                <a:gd name="connsiteX28" fmla="*/ 2668084 w 2994835"/>
                <a:gd name="connsiteY28" fmla="*/ 478588 h 1952408"/>
                <a:gd name="connsiteX29" fmla="*/ 2819012 w 2994835"/>
                <a:gd name="connsiteY29" fmla="*/ 210199 h 1952408"/>
                <a:gd name="connsiteX30" fmla="*/ 2994835 w 2994835"/>
                <a:gd name="connsiteY30" fmla="*/ 0 h 1952408"/>
                <a:gd name="connsiteX0" fmla="*/ 283544 w 2994835"/>
                <a:gd name="connsiteY0" fmla="*/ 1952408 h 1952408"/>
                <a:gd name="connsiteX1" fmla="*/ 116207 w 2994835"/>
                <a:gd name="connsiteY1" fmla="*/ 1568724 h 1952408"/>
                <a:gd name="connsiteX2" fmla="*/ 75726 w 2994835"/>
                <a:gd name="connsiteY2" fmla="*/ 1377575 h 1952408"/>
                <a:gd name="connsiteX3" fmla="*/ 25937 w 2994835"/>
                <a:gd name="connsiteY3" fmla="*/ 1046235 h 1952408"/>
                <a:gd name="connsiteX4" fmla="*/ 1041 w 2994835"/>
                <a:gd name="connsiteY4" fmla="*/ 641292 h 1952408"/>
                <a:gd name="connsiteX5" fmla="*/ 59360 w 2994835"/>
                <a:gd name="connsiteY5" fmla="*/ 315928 h 1952408"/>
                <a:gd name="connsiteX6" fmla="*/ 84255 w 2994835"/>
                <a:gd name="connsiteY6" fmla="*/ 189027 h 1952408"/>
                <a:gd name="connsiteX7" fmla="*/ 139976 w 2994835"/>
                <a:gd name="connsiteY7" fmla="*/ 74987 h 1952408"/>
                <a:gd name="connsiteX8" fmla="*/ 256181 w 2994835"/>
                <a:gd name="connsiteY8" fmla="*/ 116509 h 1952408"/>
                <a:gd name="connsiteX9" fmla="*/ 459280 w 2994835"/>
                <a:gd name="connsiteY9" fmla="*/ 268432 h 1952408"/>
                <a:gd name="connsiteX10" fmla="*/ 625535 w 2994835"/>
                <a:gd name="connsiteY10" fmla="*/ 384810 h 1952408"/>
                <a:gd name="connsiteX11" fmla="*/ 700349 w 2994835"/>
                <a:gd name="connsiteY11" fmla="*/ 451312 h 1952408"/>
                <a:gd name="connsiteX12" fmla="*/ 700349 w 2994835"/>
                <a:gd name="connsiteY12" fmla="*/ 268432 h 1952408"/>
                <a:gd name="connsiteX13" fmla="*/ 725287 w 2994835"/>
                <a:gd name="connsiteY13" fmla="*/ 152053 h 1952408"/>
                <a:gd name="connsiteX14" fmla="*/ 883229 w 2994835"/>
                <a:gd name="connsiteY14" fmla="*/ 218555 h 1952408"/>
                <a:gd name="connsiteX15" fmla="*/ 1016233 w 2994835"/>
                <a:gd name="connsiteY15" fmla="*/ 326621 h 1952408"/>
                <a:gd name="connsiteX16" fmla="*/ 1194351 w 2994835"/>
                <a:gd name="connsiteY16" fmla="*/ 485731 h 1952408"/>
                <a:gd name="connsiteX17" fmla="*/ 1282240 w 2994835"/>
                <a:gd name="connsiteY17" fmla="*/ 526126 h 1952408"/>
                <a:gd name="connsiteX18" fmla="*/ 1358440 w 2994835"/>
                <a:gd name="connsiteY18" fmla="*/ 325451 h 1952408"/>
                <a:gd name="connsiteX19" fmla="*/ 1465120 w 2994835"/>
                <a:gd name="connsiteY19" fmla="*/ 218555 h 1952408"/>
                <a:gd name="connsiteX20" fmla="*/ 1606436 w 2994835"/>
                <a:gd name="connsiteY20" fmla="*/ 393122 h 1952408"/>
                <a:gd name="connsiteX21" fmla="*/ 1876037 w 2994835"/>
                <a:gd name="connsiteY21" fmla="*/ 662637 h 1952408"/>
                <a:gd name="connsiteX22" fmla="*/ 2037702 w 2994835"/>
                <a:gd name="connsiteY22" fmla="*/ 885002 h 1952408"/>
                <a:gd name="connsiteX23" fmla="*/ 2173131 w 2994835"/>
                <a:gd name="connsiteY23" fmla="*/ 743427 h 1952408"/>
                <a:gd name="connsiteX24" fmla="*/ 2277558 w 2994835"/>
                <a:gd name="connsiteY24" fmla="*/ 515606 h 1952408"/>
                <a:gd name="connsiteX25" fmla="*/ 2411688 w 2994835"/>
                <a:gd name="connsiteY25" fmla="*/ 353810 h 1952408"/>
                <a:gd name="connsiteX26" fmla="*/ 2562400 w 2994835"/>
                <a:gd name="connsiteY26" fmla="*/ 451312 h 1952408"/>
                <a:gd name="connsiteX27" fmla="*/ 2646740 w 2994835"/>
                <a:gd name="connsiteY27" fmla="*/ 635577 h 1952408"/>
                <a:gd name="connsiteX28" fmla="*/ 2668084 w 2994835"/>
                <a:gd name="connsiteY28" fmla="*/ 478588 h 1952408"/>
                <a:gd name="connsiteX29" fmla="*/ 2819012 w 2994835"/>
                <a:gd name="connsiteY29" fmla="*/ 210199 h 1952408"/>
                <a:gd name="connsiteX30" fmla="*/ 2994835 w 2994835"/>
                <a:gd name="connsiteY30" fmla="*/ 0 h 1952408"/>
                <a:gd name="connsiteX0" fmla="*/ 283544 w 2994835"/>
                <a:gd name="connsiteY0" fmla="*/ 1952408 h 1952408"/>
                <a:gd name="connsiteX1" fmla="*/ 116207 w 2994835"/>
                <a:gd name="connsiteY1" fmla="*/ 1568724 h 1952408"/>
                <a:gd name="connsiteX2" fmla="*/ 75726 w 2994835"/>
                <a:gd name="connsiteY2" fmla="*/ 1377575 h 1952408"/>
                <a:gd name="connsiteX3" fmla="*/ 25937 w 2994835"/>
                <a:gd name="connsiteY3" fmla="*/ 1046235 h 1952408"/>
                <a:gd name="connsiteX4" fmla="*/ 1041 w 2994835"/>
                <a:gd name="connsiteY4" fmla="*/ 641292 h 1952408"/>
                <a:gd name="connsiteX5" fmla="*/ 59360 w 2994835"/>
                <a:gd name="connsiteY5" fmla="*/ 315928 h 1952408"/>
                <a:gd name="connsiteX6" fmla="*/ 84255 w 2994835"/>
                <a:gd name="connsiteY6" fmla="*/ 189027 h 1952408"/>
                <a:gd name="connsiteX7" fmla="*/ 139976 w 2994835"/>
                <a:gd name="connsiteY7" fmla="*/ 74987 h 1952408"/>
                <a:gd name="connsiteX8" fmla="*/ 256181 w 2994835"/>
                <a:gd name="connsiteY8" fmla="*/ 116509 h 1952408"/>
                <a:gd name="connsiteX9" fmla="*/ 459280 w 2994835"/>
                <a:gd name="connsiteY9" fmla="*/ 268432 h 1952408"/>
                <a:gd name="connsiteX10" fmla="*/ 625535 w 2994835"/>
                <a:gd name="connsiteY10" fmla="*/ 384810 h 1952408"/>
                <a:gd name="connsiteX11" fmla="*/ 700349 w 2994835"/>
                <a:gd name="connsiteY11" fmla="*/ 451312 h 1952408"/>
                <a:gd name="connsiteX12" fmla="*/ 717018 w 2994835"/>
                <a:gd name="connsiteY12" fmla="*/ 270813 h 1952408"/>
                <a:gd name="connsiteX13" fmla="*/ 725287 w 2994835"/>
                <a:gd name="connsiteY13" fmla="*/ 152053 h 1952408"/>
                <a:gd name="connsiteX14" fmla="*/ 883229 w 2994835"/>
                <a:gd name="connsiteY14" fmla="*/ 218555 h 1952408"/>
                <a:gd name="connsiteX15" fmla="*/ 1016233 w 2994835"/>
                <a:gd name="connsiteY15" fmla="*/ 326621 h 1952408"/>
                <a:gd name="connsiteX16" fmla="*/ 1194351 w 2994835"/>
                <a:gd name="connsiteY16" fmla="*/ 485731 h 1952408"/>
                <a:gd name="connsiteX17" fmla="*/ 1282240 w 2994835"/>
                <a:gd name="connsiteY17" fmla="*/ 526126 h 1952408"/>
                <a:gd name="connsiteX18" fmla="*/ 1358440 w 2994835"/>
                <a:gd name="connsiteY18" fmla="*/ 325451 h 1952408"/>
                <a:gd name="connsiteX19" fmla="*/ 1465120 w 2994835"/>
                <a:gd name="connsiteY19" fmla="*/ 218555 h 1952408"/>
                <a:gd name="connsiteX20" fmla="*/ 1606436 w 2994835"/>
                <a:gd name="connsiteY20" fmla="*/ 393122 h 1952408"/>
                <a:gd name="connsiteX21" fmla="*/ 1876037 w 2994835"/>
                <a:gd name="connsiteY21" fmla="*/ 662637 h 1952408"/>
                <a:gd name="connsiteX22" fmla="*/ 2037702 w 2994835"/>
                <a:gd name="connsiteY22" fmla="*/ 885002 h 1952408"/>
                <a:gd name="connsiteX23" fmla="*/ 2173131 w 2994835"/>
                <a:gd name="connsiteY23" fmla="*/ 743427 h 1952408"/>
                <a:gd name="connsiteX24" fmla="*/ 2277558 w 2994835"/>
                <a:gd name="connsiteY24" fmla="*/ 515606 h 1952408"/>
                <a:gd name="connsiteX25" fmla="*/ 2411688 w 2994835"/>
                <a:gd name="connsiteY25" fmla="*/ 353810 h 1952408"/>
                <a:gd name="connsiteX26" fmla="*/ 2562400 w 2994835"/>
                <a:gd name="connsiteY26" fmla="*/ 451312 h 1952408"/>
                <a:gd name="connsiteX27" fmla="*/ 2646740 w 2994835"/>
                <a:gd name="connsiteY27" fmla="*/ 635577 h 1952408"/>
                <a:gd name="connsiteX28" fmla="*/ 2668084 w 2994835"/>
                <a:gd name="connsiteY28" fmla="*/ 478588 h 1952408"/>
                <a:gd name="connsiteX29" fmla="*/ 2819012 w 2994835"/>
                <a:gd name="connsiteY29" fmla="*/ 210199 h 1952408"/>
                <a:gd name="connsiteX30" fmla="*/ 2994835 w 2994835"/>
                <a:gd name="connsiteY30" fmla="*/ 0 h 195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994835" h="1952408">
                  <a:moveTo>
                    <a:pt x="283544" y="1952408"/>
                  </a:moveTo>
                  <a:cubicBezTo>
                    <a:pt x="227765" y="1824513"/>
                    <a:pt x="150843" y="1664529"/>
                    <a:pt x="116207" y="1568724"/>
                  </a:cubicBezTo>
                  <a:cubicBezTo>
                    <a:pt x="81571" y="1472919"/>
                    <a:pt x="90771" y="1464657"/>
                    <a:pt x="75726" y="1377575"/>
                  </a:cubicBezTo>
                  <a:cubicBezTo>
                    <a:pt x="60681" y="1290494"/>
                    <a:pt x="38384" y="1168949"/>
                    <a:pt x="25937" y="1046235"/>
                  </a:cubicBezTo>
                  <a:cubicBezTo>
                    <a:pt x="13490" y="923521"/>
                    <a:pt x="-4529" y="763010"/>
                    <a:pt x="1041" y="641292"/>
                  </a:cubicBezTo>
                  <a:cubicBezTo>
                    <a:pt x="6612" y="519574"/>
                    <a:pt x="45491" y="391305"/>
                    <a:pt x="59360" y="315928"/>
                  </a:cubicBezTo>
                  <a:cubicBezTo>
                    <a:pt x="73229" y="240551"/>
                    <a:pt x="70819" y="229184"/>
                    <a:pt x="84255" y="189027"/>
                  </a:cubicBezTo>
                  <a:cubicBezTo>
                    <a:pt x="97691" y="148870"/>
                    <a:pt x="111322" y="87073"/>
                    <a:pt x="139976" y="74987"/>
                  </a:cubicBezTo>
                  <a:cubicBezTo>
                    <a:pt x="168630" y="62901"/>
                    <a:pt x="202964" y="84268"/>
                    <a:pt x="256181" y="116509"/>
                  </a:cubicBezTo>
                  <a:cubicBezTo>
                    <a:pt x="309398" y="148750"/>
                    <a:pt x="391580" y="217791"/>
                    <a:pt x="459280" y="268432"/>
                  </a:cubicBezTo>
                  <a:cubicBezTo>
                    <a:pt x="520839" y="313149"/>
                    <a:pt x="600597" y="362643"/>
                    <a:pt x="625535" y="384810"/>
                  </a:cubicBezTo>
                  <a:cubicBezTo>
                    <a:pt x="650473" y="406977"/>
                    <a:pt x="685102" y="470311"/>
                    <a:pt x="700349" y="451312"/>
                  </a:cubicBezTo>
                  <a:cubicBezTo>
                    <a:pt x="715596" y="432313"/>
                    <a:pt x="708705" y="309606"/>
                    <a:pt x="717018" y="270813"/>
                  </a:cubicBezTo>
                  <a:cubicBezTo>
                    <a:pt x="719774" y="231226"/>
                    <a:pt x="697585" y="160763"/>
                    <a:pt x="725287" y="152053"/>
                  </a:cubicBezTo>
                  <a:cubicBezTo>
                    <a:pt x="752989" y="143343"/>
                    <a:pt x="838894" y="182533"/>
                    <a:pt x="883229" y="218555"/>
                  </a:cubicBezTo>
                  <a:cubicBezTo>
                    <a:pt x="927564" y="254577"/>
                    <a:pt x="964379" y="282092"/>
                    <a:pt x="1016233" y="326621"/>
                  </a:cubicBezTo>
                  <a:cubicBezTo>
                    <a:pt x="1068087" y="371150"/>
                    <a:pt x="1165055" y="472266"/>
                    <a:pt x="1194351" y="485731"/>
                  </a:cubicBezTo>
                  <a:cubicBezTo>
                    <a:pt x="1223647" y="499196"/>
                    <a:pt x="1254892" y="552839"/>
                    <a:pt x="1282240" y="526126"/>
                  </a:cubicBezTo>
                  <a:cubicBezTo>
                    <a:pt x="1309588" y="499413"/>
                    <a:pt x="1297480" y="358702"/>
                    <a:pt x="1358440" y="325451"/>
                  </a:cubicBezTo>
                  <a:cubicBezTo>
                    <a:pt x="1413050" y="289819"/>
                    <a:pt x="1423787" y="207277"/>
                    <a:pt x="1465120" y="218555"/>
                  </a:cubicBezTo>
                  <a:cubicBezTo>
                    <a:pt x="1506453" y="229833"/>
                    <a:pt x="1537950" y="319108"/>
                    <a:pt x="1606436" y="393122"/>
                  </a:cubicBezTo>
                  <a:cubicBezTo>
                    <a:pt x="1674922" y="467136"/>
                    <a:pt x="1804159" y="580657"/>
                    <a:pt x="1876037" y="662637"/>
                  </a:cubicBezTo>
                  <a:cubicBezTo>
                    <a:pt x="1947915" y="744617"/>
                    <a:pt x="1988186" y="871537"/>
                    <a:pt x="2037702" y="885002"/>
                  </a:cubicBezTo>
                  <a:cubicBezTo>
                    <a:pt x="2087218" y="898467"/>
                    <a:pt x="2133155" y="804993"/>
                    <a:pt x="2173131" y="743427"/>
                  </a:cubicBezTo>
                  <a:cubicBezTo>
                    <a:pt x="2213107" y="681861"/>
                    <a:pt x="2237798" y="580542"/>
                    <a:pt x="2277558" y="515606"/>
                  </a:cubicBezTo>
                  <a:cubicBezTo>
                    <a:pt x="2317318" y="450670"/>
                    <a:pt x="2364214" y="364526"/>
                    <a:pt x="2411688" y="353810"/>
                  </a:cubicBezTo>
                  <a:cubicBezTo>
                    <a:pt x="2459162" y="343094"/>
                    <a:pt x="2523225" y="404351"/>
                    <a:pt x="2562400" y="451312"/>
                  </a:cubicBezTo>
                  <a:cubicBezTo>
                    <a:pt x="2601575" y="498273"/>
                    <a:pt x="2629126" y="631031"/>
                    <a:pt x="2646740" y="635577"/>
                  </a:cubicBezTo>
                  <a:cubicBezTo>
                    <a:pt x="2664354" y="640123"/>
                    <a:pt x="2639372" y="549484"/>
                    <a:pt x="2668084" y="478588"/>
                  </a:cubicBezTo>
                  <a:cubicBezTo>
                    <a:pt x="2696796" y="407692"/>
                    <a:pt x="2764554" y="289964"/>
                    <a:pt x="2819012" y="210199"/>
                  </a:cubicBezTo>
                  <a:cubicBezTo>
                    <a:pt x="2873471" y="130434"/>
                    <a:pt x="2922734" y="75623"/>
                    <a:pt x="2994835" y="0"/>
                  </a:cubicBezTo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BBC8B9F-402C-4282-9384-E78260633A5E}"/>
                </a:ext>
              </a:extLst>
            </p:cNvPr>
            <p:cNvSpPr/>
            <p:nvPr/>
          </p:nvSpPr>
          <p:spPr>
            <a:xfrm>
              <a:off x="4615801" y="2396403"/>
              <a:ext cx="3023812" cy="1636654"/>
            </a:xfrm>
            <a:custGeom>
              <a:avLst/>
              <a:gdLst>
                <a:gd name="connsiteX0" fmla="*/ 216131 w 2984269"/>
                <a:gd name="connsiteY0" fmla="*/ 1546167 h 1670858"/>
                <a:gd name="connsiteX1" fmla="*/ 216131 w 2984269"/>
                <a:gd name="connsiteY1" fmla="*/ 1546167 h 1670858"/>
                <a:gd name="connsiteX2" fmla="*/ 182880 w 2984269"/>
                <a:gd name="connsiteY2" fmla="*/ 1463040 h 1670858"/>
                <a:gd name="connsiteX3" fmla="*/ 91440 w 2984269"/>
                <a:gd name="connsiteY3" fmla="*/ 1238596 h 1670858"/>
                <a:gd name="connsiteX4" fmla="*/ 0 w 2984269"/>
                <a:gd name="connsiteY4" fmla="*/ 764771 h 1670858"/>
                <a:gd name="connsiteX5" fmla="*/ 16625 w 2984269"/>
                <a:gd name="connsiteY5" fmla="*/ 448887 h 1670858"/>
                <a:gd name="connsiteX6" fmla="*/ 66502 w 2984269"/>
                <a:gd name="connsiteY6" fmla="*/ 382385 h 1670858"/>
                <a:gd name="connsiteX7" fmla="*/ 149629 w 2984269"/>
                <a:gd name="connsiteY7" fmla="*/ 399011 h 1670858"/>
                <a:gd name="connsiteX8" fmla="*/ 482138 w 2984269"/>
                <a:gd name="connsiteY8" fmla="*/ 681644 h 1670858"/>
                <a:gd name="connsiteX9" fmla="*/ 573578 w 2984269"/>
                <a:gd name="connsiteY9" fmla="*/ 731520 h 1670858"/>
                <a:gd name="connsiteX10" fmla="*/ 640080 w 2984269"/>
                <a:gd name="connsiteY10" fmla="*/ 590204 h 1670858"/>
                <a:gd name="connsiteX11" fmla="*/ 673331 w 2984269"/>
                <a:gd name="connsiteY11" fmla="*/ 448887 h 1670858"/>
                <a:gd name="connsiteX12" fmla="*/ 856211 w 2984269"/>
                <a:gd name="connsiteY12" fmla="*/ 490451 h 1670858"/>
                <a:gd name="connsiteX13" fmla="*/ 939338 w 2984269"/>
                <a:gd name="connsiteY13" fmla="*/ 656705 h 1670858"/>
                <a:gd name="connsiteX14" fmla="*/ 1022465 w 2984269"/>
                <a:gd name="connsiteY14" fmla="*/ 839585 h 1670858"/>
                <a:gd name="connsiteX15" fmla="*/ 1130531 w 2984269"/>
                <a:gd name="connsiteY15" fmla="*/ 623454 h 1670858"/>
                <a:gd name="connsiteX16" fmla="*/ 1213658 w 2984269"/>
                <a:gd name="connsiteY16" fmla="*/ 482138 h 1670858"/>
                <a:gd name="connsiteX17" fmla="*/ 1454727 w 2984269"/>
                <a:gd name="connsiteY17" fmla="*/ 698269 h 1670858"/>
                <a:gd name="connsiteX18" fmla="*/ 1620982 w 2984269"/>
                <a:gd name="connsiteY18" fmla="*/ 931025 h 1670858"/>
                <a:gd name="connsiteX19" fmla="*/ 1679171 w 2984269"/>
                <a:gd name="connsiteY19" fmla="*/ 881149 h 1670858"/>
                <a:gd name="connsiteX20" fmla="*/ 1737360 w 2984269"/>
                <a:gd name="connsiteY20" fmla="*/ 964276 h 1670858"/>
                <a:gd name="connsiteX21" fmla="*/ 1787236 w 2984269"/>
                <a:gd name="connsiteY21" fmla="*/ 906087 h 1670858"/>
                <a:gd name="connsiteX22" fmla="*/ 1920240 w 2984269"/>
                <a:gd name="connsiteY22" fmla="*/ 1005840 h 1670858"/>
                <a:gd name="connsiteX23" fmla="*/ 1936865 w 2984269"/>
                <a:gd name="connsiteY23" fmla="*/ 731520 h 1670858"/>
                <a:gd name="connsiteX24" fmla="*/ 2061556 w 2984269"/>
                <a:gd name="connsiteY24" fmla="*/ 856211 h 1670858"/>
                <a:gd name="connsiteX25" fmla="*/ 2144684 w 2984269"/>
                <a:gd name="connsiteY25" fmla="*/ 631767 h 1670858"/>
                <a:gd name="connsiteX26" fmla="*/ 2211185 w 2984269"/>
                <a:gd name="connsiteY26" fmla="*/ 698269 h 1670858"/>
                <a:gd name="connsiteX27" fmla="*/ 2443942 w 2984269"/>
                <a:gd name="connsiteY27" fmla="*/ 1130531 h 1670858"/>
                <a:gd name="connsiteX28" fmla="*/ 2585258 w 2984269"/>
                <a:gd name="connsiteY28" fmla="*/ 1471353 h 1670858"/>
                <a:gd name="connsiteX29" fmla="*/ 2793076 w 2984269"/>
                <a:gd name="connsiteY29" fmla="*/ 1670858 h 1670858"/>
                <a:gd name="connsiteX30" fmla="*/ 2809702 w 2984269"/>
                <a:gd name="connsiteY30" fmla="*/ 1479665 h 1670858"/>
                <a:gd name="connsiteX31" fmla="*/ 2618509 w 2984269"/>
                <a:gd name="connsiteY31" fmla="*/ 1280160 h 1670858"/>
                <a:gd name="connsiteX32" fmla="*/ 2618509 w 2984269"/>
                <a:gd name="connsiteY32" fmla="*/ 1205345 h 1670858"/>
                <a:gd name="connsiteX33" fmla="*/ 2543695 w 2984269"/>
                <a:gd name="connsiteY33" fmla="*/ 856211 h 1670858"/>
                <a:gd name="connsiteX34" fmla="*/ 2543695 w 2984269"/>
                <a:gd name="connsiteY34" fmla="*/ 523702 h 1670858"/>
                <a:gd name="connsiteX35" fmla="*/ 2643447 w 2984269"/>
                <a:gd name="connsiteY35" fmla="*/ 307571 h 1670858"/>
                <a:gd name="connsiteX36" fmla="*/ 2793076 w 2984269"/>
                <a:gd name="connsiteY36" fmla="*/ 174567 h 1670858"/>
                <a:gd name="connsiteX37" fmla="*/ 2984269 w 2984269"/>
                <a:gd name="connsiteY37" fmla="*/ 0 h 1670858"/>
                <a:gd name="connsiteX0" fmla="*/ 216131 w 2984269"/>
                <a:gd name="connsiteY0" fmla="*/ 1546167 h 1546167"/>
                <a:gd name="connsiteX1" fmla="*/ 216131 w 2984269"/>
                <a:gd name="connsiteY1" fmla="*/ 1546167 h 1546167"/>
                <a:gd name="connsiteX2" fmla="*/ 182880 w 2984269"/>
                <a:gd name="connsiteY2" fmla="*/ 1463040 h 1546167"/>
                <a:gd name="connsiteX3" fmla="*/ 91440 w 2984269"/>
                <a:gd name="connsiteY3" fmla="*/ 1238596 h 1546167"/>
                <a:gd name="connsiteX4" fmla="*/ 0 w 2984269"/>
                <a:gd name="connsiteY4" fmla="*/ 764771 h 1546167"/>
                <a:gd name="connsiteX5" fmla="*/ 16625 w 2984269"/>
                <a:gd name="connsiteY5" fmla="*/ 448887 h 1546167"/>
                <a:gd name="connsiteX6" fmla="*/ 66502 w 2984269"/>
                <a:gd name="connsiteY6" fmla="*/ 382385 h 1546167"/>
                <a:gd name="connsiteX7" fmla="*/ 149629 w 2984269"/>
                <a:gd name="connsiteY7" fmla="*/ 399011 h 1546167"/>
                <a:gd name="connsiteX8" fmla="*/ 482138 w 2984269"/>
                <a:gd name="connsiteY8" fmla="*/ 681644 h 1546167"/>
                <a:gd name="connsiteX9" fmla="*/ 573578 w 2984269"/>
                <a:gd name="connsiteY9" fmla="*/ 731520 h 1546167"/>
                <a:gd name="connsiteX10" fmla="*/ 640080 w 2984269"/>
                <a:gd name="connsiteY10" fmla="*/ 590204 h 1546167"/>
                <a:gd name="connsiteX11" fmla="*/ 673331 w 2984269"/>
                <a:gd name="connsiteY11" fmla="*/ 448887 h 1546167"/>
                <a:gd name="connsiteX12" fmla="*/ 856211 w 2984269"/>
                <a:gd name="connsiteY12" fmla="*/ 490451 h 1546167"/>
                <a:gd name="connsiteX13" fmla="*/ 939338 w 2984269"/>
                <a:gd name="connsiteY13" fmla="*/ 656705 h 1546167"/>
                <a:gd name="connsiteX14" fmla="*/ 1022465 w 2984269"/>
                <a:gd name="connsiteY14" fmla="*/ 839585 h 1546167"/>
                <a:gd name="connsiteX15" fmla="*/ 1130531 w 2984269"/>
                <a:gd name="connsiteY15" fmla="*/ 623454 h 1546167"/>
                <a:gd name="connsiteX16" fmla="*/ 1213658 w 2984269"/>
                <a:gd name="connsiteY16" fmla="*/ 482138 h 1546167"/>
                <a:gd name="connsiteX17" fmla="*/ 1454727 w 2984269"/>
                <a:gd name="connsiteY17" fmla="*/ 698269 h 1546167"/>
                <a:gd name="connsiteX18" fmla="*/ 1620982 w 2984269"/>
                <a:gd name="connsiteY18" fmla="*/ 931025 h 1546167"/>
                <a:gd name="connsiteX19" fmla="*/ 1679171 w 2984269"/>
                <a:gd name="connsiteY19" fmla="*/ 881149 h 1546167"/>
                <a:gd name="connsiteX20" fmla="*/ 1737360 w 2984269"/>
                <a:gd name="connsiteY20" fmla="*/ 964276 h 1546167"/>
                <a:gd name="connsiteX21" fmla="*/ 1787236 w 2984269"/>
                <a:gd name="connsiteY21" fmla="*/ 906087 h 1546167"/>
                <a:gd name="connsiteX22" fmla="*/ 1920240 w 2984269"/>
                <a:gd name="connsiteY22" fmla="*/ 1005840 h 1546167"/>
                <a:gd name="connsiteX23" fmla="*/ 1936865 w 2984269"/>
                <a:gd name="connsiteY23" fmla="*/ 731520 h 1546167"/>
                <a:gd name="connsiteX24" fmla="*/ 2061556 w 2984269"/>
                <a:gd name="connsiteY24" fmla="*/ 856211 h 1546167"/>
                <a:gd name="connsiteX25" fmla="*/ 2144684 w 2984269"/>
                <a:gd name="connsiteY25" fmla="*/ 631767 h 1546167"/>
                <a:gd name="connsiteX26" fmla="*/ 2211185 w 2984269"/>
                <a:gd name="connsiteY26" fmla="*/ 698269 h 1546167"/>
                <a:gd name="connsiteX27" fmla="*/ 2443942 w 2984269"/>
                <a:gd name="connsiteY27" fmla="*/ 1130531 h 1546167"/>
                <a:gd name="connsiteX28" fmla="*/ 2585258 w 2984269"/>
                <a:gd name="connsiteY28" fmla="*/ 1471353 h 1546167"/>
                <a:gd name="connsiteX29" fmla="*/ 2809702 w 2984269"/>
                <a:gd name="connsiteY29" fmla="*/ 1479665 h 1546167"/>
                <a:gd name="connsiteX30" fmla="*/ 2618509 w 2984269"/>
                <a:gd name="connsiteY30" fmla="*/ 1280160 h 1546167"/>
                <a:gd name="connsiteX31" fmla="*/ 2618509 w 2984269"/>
                <a:gd name="connsiteY31" fmla="*/ 1205345 h 1546167"/>
                <a:gd name="connsiteX32" fmla="*/ 2543695 w 2984269"/>
                <a:gd name="connsiteY32" fmla="*/ 856211 h 1546167"/>
                <a:gd name="connsiteX33" fmla="*/ 2543695 w 2984269"/>
                <a:gd name="connsiteY33" fmla="*/ 523702 h 1546167"/>
                <a:gd name="connsiteX34" fmla="*/ 2643447 w 2984269"/>
                <a:gd name="connsiteY34" fmla="*/ 307571 h 1546167"/>
                <a:gd name="connsiteX35" fmla="*/ 2793076 w 2984269"/>
                <a:gd name="connsiteY35" fmla="*/ 174567 h 1546167"/>
                <a:gd name="connsiteX36" fmla="*/ 2984269 w 2984269"/>
                <a:gd name="connsiteY36" fmla="*/ 0 h 1546167"/>
                <a:gd name="connsiteX0" fmla="*/ 216131 w 2984269"/>
                <a:gd name="connsiteY0" fmla="*/ 1546167 h 1546167"/>
                <a:gd name="connsiteX1" fmla="*/ 216131 w 2984269"/>
                <a:gd name="connsiteY1" fmla="*/ 1546167 h 1546167"/>
                <a:gd name="connsiteX2" fmla="*/ 182880 w 2984269"/>
                <a:gd name="connsiteY2" fmla="*/ 1463040 h 1546167"/>
                <a:gd name="connsiteX3" fmla="*/ 91440 w 2984269"/>
                <a:gd name="connsiteY3" fmla="*/ 1238596 h 1546167"/>
                <a:gd name="connsiteX4" fmla="*/ 0 w 2984269"/>
                <a:gd name="connsiteY4" fmla="*/ 764771 h 1546167"/>
                <a:gd name="connsiteX5" fmla="*/ 16625 w 2984269"/>
                <a:gd name="connsiteY5" fmla="*/ 448887 h 1546167"/>
                <a:gd name="connsiteX6" fmla="*/ 66502 w 2984269"/>
                <a:gd name="connsiteY6" fmla="*/ 382385 h 1546167"/>
                <a:gd name="connsiteX7" fmla="*/ 149629 w 2984269"/>
                <a:gd name="connsiteY7" fmla="*/ 399011 h 1546167"/>
                <a:gd name="connsiteX8" fmla="*/ 482138 w 2984269"/>
                <a:gd name="connsiteY8" fmla="*/ 681644 h 1546167"/>
                <a:gd name="connsiteX9" fmla="*/ 573578 w 2984269"/>
                <a:gd name="connsiteY9" fmla="*/ 731520 h 1546167"/>
                <a:gd name="connsiteX10" fmla="*/ 640080 w 2984269"/>
                <a:gd name="connsiteY10" fmla="*/ 590204 h 1546167"/>
                <a:gd name="connsiteX11" fmla="*/ 673331 w 2984269"/>
                <a:gd name="connsiteY11" fmla="*/ 448887 h 1546167"/>
                <a:gd name="connsiteX12" fmla="*/ 856211 w 2984269"/>
                <a:gd name="connsiteY12" fmla="*/ 490451 h 1546167"/>
                <a:gd name="connsiteX13" fmla="*/ 939338 w 2984269"/>
                <a:gd name="connsiteY13" fmla="*/ 656705 h 1546167"/>
                <a:gd name="connsiteX14" fmla="*/ 1022465 w 2984269"/>
                <a:gd name="connsiteY14" fmla="*/ 839585 h 1546167"/>
                <a:gd name="connsiteX15" fmla="*/ 1130531 w 2984269"/>
                <a:gd name="connsiteY15" fmla="*/ 623454 h 1546167"/>
                <a:gd name="connsiteX16" fmla="*/ 1213658 w 2984269"/>
                <a:gd name="connsiteY16" fmla="*/ 482138 h 1546167"/>
                <a:gd name="connsiteX17" fmla="*/ 1454727 w 2984269"/>
                <a:gd name="connsiteY17" fmla="*/ 698269 h 1546167"/>
                <a:gd name="connsiteX18" fmla="*/ 1620982 w 2984269"/>
                <a:gd name="connsiteY18" fmla="*/ 931025 h 1546167"/>
                <a:gd name="connsiteX19" fmla="*/ 1679171 w 2984269"/>
                <a:gd name="connsiteY19" fmla="*/ 881149 h 1546167"/>
                <a:gd name="connsiteX20" fmla="*/ 1737360 w 2984269"/>
                <a:gd name="connsiteY20" fmla="*/ 964276 h 1546167"/>
                <a:gd name="connsiteX21" fmla="*/ 1787236 w 2984269"/>
                <a:gd name="connsiteY21" fmla="*/ 906087 h 1546167"/>
                <a:gd name="connsiteX22" fmla="*/ 1920240 w 2984269"/>
                <a:gd name="connsiteY22" fmla="*/ 1005840 h 1546167"/>
                <a:gd name="connsiteX23" fmla="*/ 1936865 w 2984269"/>
                <a:gd name="connsiteY23" fmla="*/ 731520 h 1546167"/>
                <a:gd name="connsiteX24" fmla="*/ 2061556 w 2984269"/>
                <a:gd name="connsiteY24" fmla="*/ 856211 h 1546167"/>
                <a:gd name="connsiteX25" fmla="*/ 2144684 w 2984269"/>
                <a:gd name="connsiteY25" fmla="*/ 631767 h 1546167"/>
                <a:gd name="connsiteX26" fmla="*/ 2211185 w 2984269"/>
                <a:gd name="connsiteY26" fmla="*/ 698269 h 1546167"/>
                <a:gd name="connsiteX27" fmla="*/ 2443942 w 2984269"/>
                <a:gd name="connsiteY27" fmla="*/ 1130531 h 1546167"/>
                <a:gd name="connsiteX28" fmla="*/ 2585258 w 2984269"/>
                <a:gd name="connsiteY28" fmla="*/ 1471353 h 1546167"/>
                <a:gd name="connsiteX29" fmla="*/ 2618509 w 2984269"/>
                <a:gd name="connsiteY29" fmla="*/ 1280160 h 1546167"/>
                <a:gd name="connsiteX30" fmla="*/ 2618509 w 2984269"/>
                <a:gd name="connsiteY30" fmla="*/ 1205345 h 1546167"/>
                <a:gd name="connsiteX31" fmla="*/ 2543695 w 2984269"/>
                <a:gd name="connsiteY31" fmla="*/ 856211 h 1546167"/>
                <a:gd name="connsiteX32" fmla="*/ 2543695 w 2984269"/>
                <a:gd name="connsiteY32" fmla="*/ 523702 h 1546167"/>
                <a:gd name="connsiteX33" fmla="*/ 2643447 w 2984269"/>
                <a:gd name="connsiteY33" fmla="*/ 307571 h 1546167"/>
                <a:gd name="connsiteX34" fmla="*/ 2793076 w 2984269"/>
                <a:gd name="connsiteY34" fmla="*/ 174567 h 1546167"/>
                <a:gd name="connsiteX35" fmla="*/ 2984269 w 2984269"/>
                <a:gd name="connsiteY35" fmla="*/ 0 h 1546167"/>
                <a:gd name="connsiteX0" fmla="*/ 216131 w 2984269"/>
                <a:gd name="connsiteY0" fmla="*/ 1546167 h 1546167"/>
                <a:gd name="connsiteX1" fmla="*/ 216131 w 2984269"/>
                <a:gd name="connsiteY1" fmla="*/ 1546167 h 1546167"/>
                <a:gd name="connsiteX2" fmla="*/ 182880 w 2984269"/>
                <a:gd name="connsiteY2" fmla="*/ 1463040 h 1546167"/>
                <a:gd name="connsiteX3" fmla="*/ 91440 w 2984269"/>
                <a:gd name="connsiteY3" fmla="*/ 1238596 h 1546167"/>
                <a:gd name="connsiteX4" fmla="*/ 0 w 2984269"/>
                <a:gd name="connsiteY4" fmla="*/ 764771 h 1546167"/>
                <a:gd name="connsiteX5" fmla="*/ 16625 w 2984269"/>
                <a:gd name="connsiteY5" fmla="*/ 448887 h 1546167"/>
                <a:gd name="connsiteX6" fmla="*/ 66502 w 2984269"/>
                <a:gd name="connsiteY6" fmla="*/ 382385 h 1546167"/>
                <a:gd name="connsiteX7" fmla="*/ 149629 w 2984269"/>
                <a:gd name="connsiteY7" fmla="*/ 399011 h 1546167"/>
                <a:gd name="connsiteX8" fmla="*/ 482138 w 2984269"/>
                <a:gd name="connsiteY8" fmla="*/ 681644 h 1546167"/>
                <a:gd name="connsiteX9" fmla="*/ 573578 w 2984269"/>
                <a:gd name="connsiteY9" fmla="*/ 731520 h 1546167"/>
                <a:gd name="connsiteX10" fmla="*/ 640080 w 2984269"/>
                <a:gd name="connsiteY10" fmla="*/ 590204 h 1546167"/>
                <a:gd name="connsiteX11" fmla="*/ 673331 w 2984269"/>
                <a:gd name="connsiteY11" fmla="*/ 448887 h 1546167"/>
                <a:gd name="connsiteX12" fmla="*/ 856211 w 2984269"/>
                <a:gd name="connsiteY12" fmla="*/ 490451 h 1546167"/>
                <a:gd name="connsiteX13" fmla="*/ 939338 w 2984269"/>
                <a:gd name="connsiteY13" fmla="*/ 656705 h 1546167"/>
                <a:gd name="connsiteX14" fmla="*/ 1022465 w 2984269"/>
                <a:gd name="connsiteY14" fmla="*/ 839585 h 1546167"/>
                <a:gd name="connsiteX15" fmla="*/ 1130531 w 2984269"/>
                <a:gd name="connsiteY15" fmla="*/ 623454 h 1546167"/>
                <a:gd name="connsiteX16" fmla="*/ 1213658 w 2984269"/>
                <a:gd name="connsiteY16" fmla="*/ 482138 h 1546167"/>
                <a:gd name="connsiteX17" fmla="*/ 1454727 w 2984269"/>
                <a:gd name="connsiteY17" fmla="*/ 698269 h 1546167"/>
                <a:gd name="connsiteX18" fmla="*/ 1620982 w 2984269"/>
                <a:gd name="connsiteY18" fmla="*/ 931025 h 1546167"/>
                <a:gd name="connsiteX19" fmla="*/ 1679171 w 2984269"/>
                <a:gd name="connsiteY19" fmla="*/ 881149 h 1546167"/>
                <a:gd name="connsiteX20" fmla="*/ 1737360 w 2984269"/>
                <a:gd name="connsiteY20" fmla="*/ 964276 h 1546167"/>
                <a:gd name="connsiteX21" fmla="*/ 1787236 w 2984269"/>
                <a:gd name="connsiteY21" fmla="*/ 906087 h 1546167"/>
                <a:gd name="connsiteX22" fmla="*/ 1920240 w 2984269"/>
                <a:gd name="connsiteY22" fmla="*/ 1005840 h 1546167"/>
                <a:gd name="connsiteX23" fmla="*/ 1936865 w 2984269"/>
                <a:gd name="connsiteY23" fmla="*/ 731520 h 1546167"/>
                <a:gd name="connsiteX24" fmla="*/ 2061556 w 2984269"/>
                <a:gd name="connsiteY24" fmla="*/ 856211 h 1546167"/>
                <a:gd name="connsiteX25" fmla="*/ 2144684 w 2984269"/>
                <a:gd name="connsiteY25" fmla="*/ 631767 h 1546167"/>
                <a:gd name="connsiteX26" fmla="*/ 2211185 w 2984269"/>
                <a:gd name="connsiteY26" fmla="*/ 698269 h 1546167"/>
                <a:gd name="connsiteX27" fmla="*/ 2443942 w 2984269"/>
                <a:gd name="connsiteY27" fmla="*/ 1130531 h 1546167"/>
                <a:gd name="connsiteX28" fmla="*/ 2618509 w 2984269"/>
                <a:gd name="connsiteY28" fmla="*/ 1280160 h 1546167"/>
                <a:gd name="connsiteX29" fmla="*/ 2618509 w 2984269"/>
                <a:gd name="connsiteY29" fmla="*/ 1205345 h 1546167"/>
                <a:gd name="connsiteX30" fmla="*/ 2543695 w 2984269"/>
                <a:gd name="connsiteY30" fmla="*/ 856211 h 1546167"/>
                <a:gd name="connsiteX31" fmla="*/ 2543695 w 2984269"/>
                <a:gd name="connsiteY31" fmla="*/ 523702 h 1546167"/>
                <a:gd name="connsiteX32" fmla="*/ 2643447 w 2984269"/>
                <a:gd name="connsiteY32" fmla="*/ 307571 h 1546167"/>
                <a:gd name="connsiteX33" fmla="*/ 2793076 w 2984269"/>
                <a:gd name="connsiteY33" fmla="*/ 174567 h 1546167"/>
                <a:gd name="connsiteX34" fmla="*/ 2984269 w 2984269"/>
                <a:gd name="connsiteY34" fmla="*/ 0 h 1546167"/>
                <a:gd name="connsiteX0" fmla="*/ 216131 w 2984269"/>
                <a:gd name="connsiteY0" fmla="*/ 1546167 h 1546167"/>
                <a:gd name="connsiteX1" fmla="*/ 216131 w 2984269"/>
                <a:gd name="connsiteY1" fmla="*/ 1546167 h 1546167"/>
                <a:gd name="connsiteX2" fmla="*/ 182880 w 2984269"/>
                <a:gd name="connsiteY2" fmla="*/ 1463040 h 1546167"/>
                <a:gd name="connsiteX3" fmla="*/ 91440 w 2984269"/>
                <a:gd name="connsiteY3" fmla="*/ 1238596 h 1546167"/>
                <a:gd name="connsiteX4" fmla="*/ 0 w 2984269"/>
                <a:gd name="connsiteY4" fmla="*/ 764771 h 1546167"/>
                <a:gd name="connsiteX5" fmla="*/ 16625 w 2984269"/>
                <a:gd name="connsiteY5" fmla="*/ 448887 h 1546167"/>
                <a:gd name="connsiteX6" fmla="*/ 66502 w 2984269"/>
                <a:gd name="connsiteY6" fmla="*/ 382385 h 1546167"/>
                <a:gd name="connsiteX7" fmla="*/ 149629 w 2984269"/>
                <a:gd name="connsiteY7" fmla="*/ 399011 h 1546167"/>
                <a:gd name="connsiteX8" fmla="*/ 482138 w 2984269"/>
                <a:gd name="connsiteY8" fmla="*/ 681644 h 1546167"/>
                <a:gd name="connsiteX9" fmla="*/ 573578 w 2984269"/>
                <a:gd name="connsiteY9" fmla="*/ 731520 h 1546167"/>
                <a:gd name="connsiteX10" fmla="*/ 640080 w 2984269"/>
                <a:gd name="connsiteY10" fmla="*/ 590204 h 1546167"/>
                <a:gd name="connsiteX11" fmla="*/ 673331 w 2984269"/>
                <a:gd name="connsiteY11" fmla="*/ 448887 h 1546167"/>
                <a:gd name="connsiteX12" fmla="*/ 856211 w 2984269"/>
                <a:gd name="connsiteY12" fmla="*/ 490451 h 1546167"/>
                <a:gd name="connsiteX13" fmla="*/ 939338 w 2984269"/>
                <a:gd name="connsiteY13" fmla="*/ 656705 h 1546167"/>
                <a:gd name="connsiteX14" fmla="*/ 1022465 w 2984269"/>
                <a:gd name="connsiteY14" fmla="*/ 839585 h 1546167"/>
                <a:gd name="connsiteX15" fmla="*/ 1130531 w 2984269"/>
                <a:gd name="connsiteY15" fmla="*/ 623454 h 1546167"/>
                <a:gd name="connsiteX16" fmla="*/ 1213658 w 2984269"/>
                <a:gd name="connsiteY16" fmla="*/ 482138 h 1546167"/>
                <a:gd name="connsiteX17" fmla="*/ 1454727 w 2984269"/>
                <a:gd name="connsiteY17" fmla="*/ 698269 h 1546167"/>
                <a:gd name="connsiteX18" fmla="*/ 1620982 w 2984269"/>
                <a:gd name="connsiteY18" fmla="*/ 931025 h 1546167"/>
                <a:gd name="connsiteX19" fmla="*/ 1679171 w 2984269"/>
                <a:gd name="connsiteY19" fmla="*/ 881149 h 1546167"/>
                <a:gd name="connsiteX20" fmla="*/ 1737360 w 2984269"/>
                <a:gd name="connsiteY20" fmla="*/ 964276 h 1546167"/>
                <a:gd name="connsiteX21" fmla="*/ 1787236 w 2984269"/>
                <a:gd name="connsiteY21" fmla="*/ 906087 h 1546167"/>
                <a:gd name="connsiteX22" fmla="*/ 1920240 w 2984269"/>
                <a:gd name="connsiteY22" fmla="*/ 1005840 h 1546167"/>
                <a:gd name="connsiteX23" fmla="*/ 1936865 w 2984269"/>
                <a:gd name="connsiteY23" fmla="*/ 731520 h 1546167"/>
                <a:gd name="connsiteX24" fmla="*/ 2061556 w 2984269"/>
                <a:gd name="connsiteY24" fmla="*/ 856211 h 1546167"/>
                <a:gd name="connsiteX25" fmla="*/ 2144684 w 2984269"/>
                <a:gd name="connsiteY25" fmla="*/ 631767 h 1546167"/>
                <a:gd name="connsiteX26" fmla="*/ 2211185 w 2984269"/>
                <a:gd name="connsiteY26" fmla="*/ 698269 h 1546167"/>
                <a:gd name="connsiteX27" fmla="*/ 2432035 w 2984269"/>
                <a:gd name="connsiteY27" fmla="*/ 1190062 h 1546167"/>
                <a:gd name="connsiteX28" fmla="*/ 2618509 w 2984269"/>
                <a:gd name="connsiteY28" fmla="*/ 1280160 h 1546167"/>
                <a:gd name="connsiteX29" fmla="*/ 2618509 w 2984269"/>
                <a:gd name="connsiteY29" fmla="*/ 1205345 h 1546167"/>
                <a:gd name="connsiteX30" fmla="*/ 2543695 w 2984269"/>
                <a:gd name="connsiteY30" fmla="*/ 856211 h 1546167"/>
                <a:gd name="connsiteX31" fmla="*/ 2543695 w 2984269"/>
                <a:gd name="connsiteY31" fmla="*/ 523702 h 1546167"/>
                <a:gd name="connsiteX32" fmla="*/ 2643447 w 2984269"/>
                <a:gd name="connsiteY32" fmla="*/ 307571 h 1546167"/>
                <a:gd name="connsiteX33" fmla="*/ 2793076 w 2984269"/>
                <a:gd name="connsiteY33" fmla="*/ 174567 h 1546167"/>
                <a:gd name="connsiteX34" fmla="*/ 2984269 w 2984269"/>
                <a:gd name="connsiteY34" fmla="*/ 0 h 1546167"/>
                <a:gd name="connsiteX0" fmla="*/ 216131 w 2984269"/>
                <a:gd name="connsiteY0" fmla="*/ 1546167 h 1546167"/>
                <a:gd name="connsiteX1" fmla="*/ 216131 w 2984269"/>
                <a:gd name="connsiteY1" fmla="*/ 1546167 h 1546167"/>
                <a:gd name="connsiteX2" fmla="*/ 182880 w 2984269"/>
                <a:gd name="connsiteY2" fmla="*/ 1463040 h 1546167"/>
                <a:gd name="connsiteX3" fmla="*/ 91440 w 2984269"/>
                <a:gd name="connsiteY3" fmla="*/ 1238596 h 1546167"/>
                <a:gd name="connsiteX4" fmla="*/ 0 w 2984269"/>
                <a:gd name="connsiteY4" fmla="*/ 764771 h 1546167"/>
                <a:gd name="connsiteX5" fmla="*/ 16625 w 2984269"/>
                <a:gd name="connsiteY5" fmla="*/ 448887 h 1546167"/>
                <a:gd name="connsiteX6" fmla="*/ 66502 w 2984269"/>
                <a:gd name="connsiteY6" fmla="*/ 382385 h 1546167"/>
                <a:gd name="connsiteX7" fmla="*/ 149629 w 2984269"/>
                <a:gd name="connsiteY7" fmla="*/ 399011 h 1546167"/>
                <a:gd name="connsiteX8" fmla="*/ 482138 w 2984269"/>
                <a:gd name="connsiteY8" fmla="*/ 681644 h 1546167"/>
                <a:gd name="connsiteX9" fmla="*/ 573578 w 2984269"/>
                <a:gd name="connsiteY9" fmla="*/ 731520 h 1546167"/>
                <a:gd name="connsiteX10" fmla="*/ 640080 w 2984269"/>
                <a:gd name="connsiteY10" fmla="*/ 590204 h 1546167"/>
                <a:gd name="connsiteX11" fmla="*/ 673331 w 2984269"/>
                <a:gd name="connsiteY11" fmla="*/ 448887 h 1546167"/>
                <a:gd name="connsiteX12" fmla="*/ 856211 w 2984269"/>
                <a:gd name="connsiteY12" fmla="*/ 490451 h 1546167"/>
                <a:gd name="connsiteX13" fmla="*/ 939338 w 2984269"/>
                <a:gd name="connsiteY13" fmla="*/ 656705 h 1546167"/>
                <a:gd name="connsiteX14" fmla="*/ 1022465 w 2984269"/>
                <a:gd name="connsiteY14" fmla="*/ 839585 h 1546167"/>
                <a:gd name="connsiteX15" fmla="*/ 1130531 w 2984269"/>
                <a:gd name="connsiteY15" fmla="*/ 623454 h 1546167"/>
                <a:gd name="connsiteX16" fmla="*/ 1213658 w 2984269"/>
                <a:gd name="connsiteY16" fmla="*/ 482138 h 1546167"/>
                <a:gd name="connsiteX17" fmla="*/ 1454727 w 2984269"/>
                <a:gd name="connsiteY17" fmla="*/ 698269 h 1546167"/>
                <a:gd name="connsiteX18" fmla="*/ 1620982 w 2984269"/>
                <a:gd name="connsiteY18" fmla="*/ 931025 h 1546167"/>
                <a:gd name="connsiteX19" fmla="*/ 1679171 w 2984269"/>
                <a:gd name="connsiteY19" fmla="*/ 881149 h 1546167"/>
                <a:gd name="connsiteX20" fmla="*/ 1737360 w 2984269"/>
                <a:gd name="connsiteY20" fmla="*/ 964276 h 1546167"/>
                <a:gd name="connsiteX21" fmla="*/ 1787236 w 2984269"/>
                <a:gd name="connsiteY21" fmla="*/ 906087 h 1546167"/>
                <a:gd name="connsiteX22" fmla="*/ 1920240 w 2984269"/>
                <a:gd name="connsiteY22" fmla="*/ 1005840 h 1546167"/>
                <a:gd name="connsiteX23" fmla="*/ 1936865 w 2984269"/>
                <a:gd name="connsiteY23" fmla="*/ 731520 h 1546167"/>
                <a:gd name="connsiteX24" fmla="*/ 2061556 w 2984269"/>
                <a:gd name="connsiteY24" fmla="*/ 856211 h 1546167"/>
                <a:gd name="connsiteX25" fmla="*/ 2144684 w 2984269"/>
                <a:gd name="connsiteY25" fmla="*/ 631767 h 1546167"/>
                <a:gd name="connsiteX26" fmla="*/ 2211185 w 2984269"/>
                <a:gd name="connsiteY26" fmla="*/ 698269 h 1546167"/>
                <a:gd name="connsiteX27" fmla="*/ 2455848 w 2984269"/>
                <a:gd name="connsiteY27" fmla="*/ 1244831 h 1546167"/>
                <a:gd name="connsiteX28" fmla="*/ 2618509 w 2984269"/>
                <a:gd name="connsiteY28" fmla="*/ 1280160 h 1546167"/>
                <a:gd name="connsiteX29" fmla="*/ 2618509 w 2984269"/>
                <a:gd name="connsiteY29" fmla="*/ 1205345 h 1546167"/>
                <a:gd name="connsiteX30" fmla="*/ 2543695 w 2984269"/>
                <a:gd name="connsiteY30" fmla="*/ 856211 h 1546167"/>
                <a:gd name="connsiteX31" fmla="*/ 2543695 w 2984269"/>
                <a:gd name="connsiteY31" fmla="*/ 523702 h 1546167"/>
                <a:gd name="connsiteX32" fmla="*/ 2643447 w 2984269"/>
                <a:gd name="connsiteY32" fmla="*/ 307571 h 1546167"/>
                <a:gd name="connsiteX33" fmla="*/ 2793076 w 2984269"/>
                <a:gd name="connsiteY33" fmla="*/ 174567 h 1546167"/>
                <a:gd name="connsiteX34" fmla="*/ 2984269 w 2984269"/>
                <a:gd name="connsiteY34" fmla="*/ 0 h 1546167"/>
                <a:gd name="connsiteX0" fmla="*/ 216131 w 2984269"/>
                <a:gd name="connsiteY0" fmla="*/ 1546167 h 1546167"/>
                <a:gd name="connsiteX1" fmla="*/ 216131 w 2984269"/>
                <a:gd name="connsiteY1" fmla="*/ 1546167 h 1546167"/>
                <a:gd name="connsiteX2" fmla="*/ 182880 w 2984269"/>
                <a:gd name="connsiteY2" fmla="*/ 1463040 h 1546167"/>
                <a:gd name="connsiteX3" fmla="*/ 91440 w 2984269"/>
                <a:gd name="connsiteY3" fmla="*/ 1238596 h 1546167"/>
                <a:gd name="connsiteX4" fmla="*/ 0 w 2984269"/>
                <a:gd name="connsiteY4" fmla="*/ 764771 h 1546167"/>
                <a:gd name="connsiteX5" fmla="*/ 16625 w 2984269"/>
                <a:gd name="connsiteY5" fmla="*/ 448887 h 1546167"/>
                <a:gd name="connsiteX6" fmla="*/ 66502 w 2984269"/>
                <a:gd name="connsiteY6" fmla="*/ 382385 h 1546167"/>
                <a:gd name="connsiteX7" fmla="*/ 149629 w 2984269"/>
                <a:gd name="connsiteY7" fmla="*/ 399011 h 1546167"/>
                <a:gd name="connsiteX8" fmla="*/ 482138 w 2984269"/>
                <a:gd name="connsiteY8" fmla="*/ 681644 h 1546167"/>
                <a:gd name="connsiteX9" fmla="*/ 573578 w 2984269"/>
                <a:gd name="connsiteY9" fmla="*/ 731520 h 1546167"/>
                <a:gd name="connsiteX10" fmla="*/ 640080 w 2984269"/>
                <a:gd name="connsiteY10" fmla="*/ 590204 h 1546167"/>
                <a:gd name="connsiteX11" fmla="*/ 673331 w 2984269"/>
                <a:gd name="connsiteY11" fmla="*/ 448887 h 1546167"/>
                <a:gd name="connsiteX12" fmla="*/ 856211 w 2984269"/>
                <a:gd name="connsiteY12" fmla="*/ 490451 h 1546167"/>
                <a:gd name="connsiteX13" fmla="*/ 939338 w 2984269"/>
                <a:gd name="connsiteY13" fmla="*/ 656705 h 1546167"/>
                <a:gd name="connsiteX14" fmla="*/ 1022465 w 2984269"/>
                <a:gd name="connsiteY14" fmla="*/ 839585 h 1546167"/>
                <a:gd name="connsiteX15" fmla="*/ 1130531 w 2984269"/>
                <a:gd name="connsiteY15" fmla="*/ 623454 h 1546167"/>
                <a:gd name="connsiteX16" fmla="*/ 1213658 w 2984269"/>
                <a:gd name="connsiteY16" fmla="*/ 482138 h 1546167"/>
                <a:gd name="connsiteX17" fmla="*/ 1454727 w 2984269"/>
                <a:gd name="connsiteY17" fmla="*/ 698269 h 1546167"/>
                <a:gd name="connsiteX18" fmla="*/ 1620982 w 2984269"/>
                <a:gd name="connsiteY18" fmla="*/ 931025 h 1546167"/>
                <a:gd name="connsiteX19" fmla="*/ 1679171 w 2984269"/>
                <a:gd name="connsiteY19" fmla="*/ 881149 h 1546167"/>
                <a:gd name="connsiteX20" fmla="*/ 1737360 w 2984269"/>
                <a:gd name="connsiteY20" fmla="*/ 964276 h 1546167"/>
                <a:gd name="connsiteX21" fmla="*/ 1787236 w 2984269"/>
                <a:gd name="connsiteY21" fmla="*/ 906087 h 1546167"/>
                <a:gd name="connsiteX22" fmla="*/ 1920240 w 2984269"/>
                <a:gd name="connsiteY22" fmla="*/ 1005840 h 1546167"/>
                <a:gd name="connsiteX23" fmla="*/ 1936865 w 2984269"/>
                <a:gd name="connsiteY23" fmla="*/ 731520 h 1546167"/>
                <a:gd name="connsiteX24" fmla="*/ 2061556 w 2984269"/>
                <a:gd name="connsiteY24" fmla="*/ 856211 h 1546167"/>
                <a:gd name="connsiteX25" fmla="*/ 2144684 w 2984269"/>
                <a:gd name="connsiteY25" fmla="*/ 631767 h 1546167"/>
                <a:gd name="connsiteX26" fmla="*/ 2211185 w 2984269"/>
                <a:gd name="connsiteY26" fmla="*/ 698269 h 1546167"/>
                <a:gd name="connsiteX27" fmla="*/ 2455848 w 2984269"/>
                <a:gd name="connsiteY27" fmla="*/ 1244831 h 1546167"/>
                <a:gd name="connsiteX28" fmla="*/ 2618509 w 2984269"/>
                <a:gd name="connsiteY28" fmla="*/ 1280160 h 1546167"/>
                <a:gd name="connsiteX29" fmla="*/ 2656609 w 2984269"/>
                <a:gd name="connsiteY29" fmla="*/ 1198201 h 1546167"/>
                <a:gd name="connsiteX30" fmla="*/ 2543695 w 2984269"/>
                <a:gd name="connsiteY30" fmla="*/ 856211 h 1546167"/>
                <a:gd name="connsiteX31" fmla="*/ 2543695 w 2984269"/>
                <a:gd name="connsiteY31" fmla="*/ 523702 h 1546167"/>
                <a:gd name="connsiteX32" fmla="*/ 2643447 w 2984269"/>
                <a:gd name="connsiteY32" fmla="*/ 307571 h 1546167"/>
                <a:gd name="connsiteX33" fmla="*/ 2793076 w 2984269"/>
                <a:gd name="connsiteY33" fmla="*/ 174567 h 1546167"/>
                <a:gd name="connsiteX34" fmla="*/ 2984269 w 2984269"/>
                <a:gd name="connsiteY34" fmla="*/ 0 h 1546167"/>
                <a:gd name="connsiteX0" fmla="*/ 216131 w 2984269"/>
                <a:gd name="connsiteY0" fmla="*/ 1546167 h 1546167"/>
                <a:gd name="connsiteX1" fmla="*/ 216131 w 2984269"/>
                <a:gd name="connsiteY1" fmla="*/ 1546167 h 1546167"/>
                <a:gd name="connsiteX2" fmla="*/ 182880 w 2984269"/>
                <a:gd name="connsiteY2" fmla="*/ 1463040 h 1546167"/>
                <a:gd name="connsiteX3" fmla="*/ 91440 w 2984269"/>
                <a:gd name="connsiteY3" fmla="*/ 1238596 h 1546167"/>
                <a:gd name="connsiteX4" fmla="*/ 0 w 2984269"/>
                <a:gd name="connsiteY4" fmla="*/ 764771 h 1546167"/>
                <a:gd name="connsiteX5" fmla="*/ 16625 w 2984269"/>
                <a:gd name="connsiteY5" fmla="*/ 448887 h 1546167"/>
                <a:gd name="connsiteX6" fmla="*/ 66502 w 2984269"/>
                <a:gd name="connsiteY6" fmla="*/ 382385 h 1546167"/>
                <a:gd name="connsiteX7" fmla="*/ 149629 w 2984269"/>
                <a:gd name="connsiteY7" fmla="*/ 399011 h 1546167"/>
                <a:gd name="connsiteX8" fmla="*/ 482138 w 2984269"/>
                <a:gd name="connsiteY8" fmla="*/ 681644 h 1546167"/>
                <a:gd name="connsiteX9" fmla="*/ 573578 w 2984269"/>
                <a:gd name="connsiteY9" fmla="*/ 731520 h 1546167"/>
                <a:gd name="connsiteX10" fmla="*/ 640080 w 2984269"/>
                <a:gd name="connsiteY10" fmla="*/ 590204 h 1546167"/>
                <a:gd name="connsiteX11" fmla="*/ 673331 w 2984269"/>
                <a:gd name="connsiteY11" fmla="*/ 448887 h 1546167"/>
                <a:gd name="connsiteX12" fmla="*/ 856211 w 2984269"/>
                <a:gd name="connsiteY12" fmla="*/ 490451 h 1546167"/>
                <a:gd name="connsiteX13" fmla="*/ 939338 w 2984269"/>
                <a:gd name="connsiteY13" fmla="*/ 656705 h 1546167"/>
                <a:gd name="connsiteX14" fmla="*/ 1022465 w 2984269"/>
                <a:gd name="connsiteY14" fmla="*/ 839585 h 1546167"/>
                <a:gd name="connsiteX15" fmla="*/ 1130531 w 2984269"/>
                <a:gd name="connsiteY15" fmla="*/ 623454 h 1546167"/>
                <a:gd name="connsiteX16" fmla="*/ 1213658 w 2984269"/>
                <a:gd name="connsiteY16" fmla="*/ 482138 h 1546167"/>
                <a:gd name="connsiteX17" fmla="*/ 1454727 w 2984269"/>
                <a:gd name="connsiteY17" fmla="*/ 698269 h 1546167"/>
                <a:gd name="connsiteX18" fmla="*/ 1620982 w 2984269"/>
                <a:gd name="connsiteY18" fmla="*/ 931025 h 1546167"/>
                <a:gd name="connsiteX19" fmla="*/ 1679171 w 2984269"/>
                <a:gd name="connsiteY19" fmla="*/ 881149 h 1546167"/>
                <a:gd name="connsiteX20" fmla="*/ 1737360 w 2984269"/>
                <a:gd name="connsiteY20" fmla="*/ 964276 h 1546167"/>
                <a:gd name="connsiteX21" fmla="*/ 1787236 w 2984269"/>
                <a:gd name="connsiteY21" fmla="*/ 906087 h 1546167"/>
                <a:gd name="connsiteX22" fmla="*/ 1920240 w 2984269"/>
                <a:gd name="connsiteY22" fmla="*/ 1005840 h 1546167"/>
                <a:gd name="connsiteX23" fmla="*/ 1936865 w 2984269"/>
                <a:gd name="connsiteY23" fmla="*/ 731520 h 1546167"/>
                <a:gd name="connsiteX24" fmla="*/ 2061556 w 2984269"/>
                <a:gd name="connsiteY24" fmla="*/ 856211 h 1546167"/>
                <a:gd name="connsiteX25" fmla="*/ 2144684 w 2984269"/>
                <a:gd name="connsiteY25" fmla="*/ 631767 h 1546167"/>
                <a:gd name="connsiteX26" fmla="*/ 2211185 w 2984269"/>
                <a:gd name="connsiteY26" fmla="*/ 698269 h 1546167"/>
                <a:gd name="connsiteX27" fmla="*/ 2455848 w 2984269"/>
                <a:gd name="connsiteY27" fmla="*/ 1244831 h 1546167"/>
                <a:gd name="connsiteX28" fmla="*/ 2618509 w 2984269"/>
                <a:gd name="connsiteY28" fmla="*/ 1280160 h 1546167"/>
                <a:gd name="connsiteX29" fmla="*/ 2604222 w 2984269"/>
                <a:gd name="connsiteY29" fmla="*/ 1186294 h 1546167"/>
                <a:gd name="connsiteX30" fmla="*/ 2543695 w 2984269"/>
                <a:gd name="connsiteY30" fmla="*/ 856211 h 1546167"/>
                <a:gd name="connsiteX31" fmla="*/ 2543695 w 2984269"/>
                <a:gd name="connsiteY31" fmla="*/ 523702 h 1546167"/>
                <a:gd name="connsiteX32" fmla="*/ 2643447 w 2984269"/>
                <a:gd name="connsiteY32" fmla="*/ 307571 h 1546167"/>
                <a:gd name="connsiteX33" fmla="*/ 2793076 w 2984269"/>
                <a:gd name="connsiteY33" fmla="*/ 174567 h 1546167"/>
                <a:gd name="connsiteX34" fmla="*/ 2984269 w 2984269"/>
                <a:gd name="connsiteY34" fmla="*/ 0 h 1546167"/>
                <a:gd name="connsiteX0" fmla="*/ 216131 w 2984269"/>
                <a:gd name="connsiteY0" fmla="*/ 1546167 h 1546167"/>
                <a:gd name="connsiteX1" fmla="*/ 216131 w 2984269"/>
                <a:gd name="connsiteY1" fmla="*/ 1546167 h 1546167"/>
                <a:gd name="connsiteX2" fmla="*/ 182880 w 2984269"/>
                <a:gd name="connsiteY2" fmla="*/ 1463040 h 1546167"/>
                <a:gd name="connsiteX3" fmla="*/ 91440 w 2984269"/>
                <a:gd name="connsiteY3" fmla="*/ 1238596 h 1546167"/>
                <a:gd name="connsiteX4" fmla="*/ 0 w 2984269"/>
                <a:gd name="connsiteY4" fmla="*/ 764771 h 1546167"/>
                <a:gd name="connsiteX5" fmla="*/ 16625 w 2984269"/>
                <a:gd name="connsiteY5" fmla="*/ 448887 h 1546167"/>
                <a:gd name="connsiteX6" fmla="*/ 66502 w 2984269"/>
                <a:gd name="connsiteY6" fmla="*/ 382385 h 1546167"/>
                <a:gd name="connsiteX7" fmla="*/ 149629 w 2984269"/>
                <a:gd name="connsiteY7" fmla="*/ 399011 h 1546167"/>
                <a:gd name="connsiteX8" fmla="*/ 482138 w 2984269"/>
                <a:gd name="connsiteY8" fmla="*/ 681644 h 1546167"/>
                <a:gd name="connsiteX9" fmla="*/ 573578 w 2984269"/>
                <a:gd name="connsiteY9" fmla="*/ 731520 h 1546167"/>
                <a:gd name="connsiteX10" fmla="*/ 640080 w 2984269"/>
                <a:gd name="connsiteY10" fmla="*/ 590204 h 1546167"/>
                <a:gd name="connsiteX11" fmla="*/ 673331 w 2984269"/>
                <a:gd name="connsiteY11" fmla="*/ 448887 h 1546167"/>
                <a:gd name="connsiteX12" fmla="*/ 856211 w 2984269"/>
                <a:gd name="connsiteY12" fmla="*/ 490451 h 1546167"/>
                <a:gd name="connsiteX13" fmla="*/ 939338 w 2984269"/>
                <a:gd name="connsiteY13" fmla="*/ 656705 h 1546167"/>
                <a:gd name="connsiteX14" fmla="*/ 1022465 w 2984269"/>
                <a:gd name="connsiteY14" fmla="*/ 839585 h 1546167"/>
                <a:gd name="connsiteX15" fmla="*/ 1130531 w 2984269"/>
                <a:gd name="connsiteY15" fmla="*/ 623454 h 1546167"/>
                <a:gd name="connsiteX16" fmla="*/ 1213658 w 2984269"/>
                <a:gd name="connsiteY16" fmla="*/ 482138 h 1546167"/>
                <a:gd name="connsiteX17" fmla="*/ 1454727 w 2984269"/>
                <a:gd name="connsiteY17" fmla="*/ 698269 h 1546167"/>
                <a:gd name="connsiteX18" fmla="*/ 1620982 w 2984269"/>
                <a:gd name="connsiteY18" fmla="*/ 931025 h 1546167"/>
                <a:gd name="connsiteX19" fmla="*/ 1679171 w 2984269"/>
                <a:gd name="connsiteY19" fmla="*/ 881149 h 1546167"/>
                <a:gd name="connsiteX20" fmla="*/ 1737360 w 2984269"/>
                <a:gd name="connsiteY20" fmla="*/ 964276 h 1546167"/>
                <a:gd name="connsiteX21" fmla="*/ 1787236 w 2984269"/>
                <a:gd name="connsiteY21" fmla="*/ 906087 h 1546167"/>
                <a:gd name="connsiteX22" fmla="*/ 1920240 w 2984269"/>
                <a:gd name="connsiteY22" fmla="*/ 1005840 h 1546167"/>
                <a:gd name="connsiteX23" fmla="*/ 1936865 w 2984269"/>
                <a:gd name="connsiteY23" fmla="*/ 731520 h 1546167"/>
                <a:gd name="connsiteX24" fmla="*/ 2061556 w 2984269"/>
                <a:gd name="connsiteY24" fmla="*/ 856211 h 1546167"/>
                <a:gd name="connsiteX25" fmla="*/ 2144684 w 2984269"/>
                <a:gd name="connsiteY25" fmla="*/ 631767 h 1546167"/>
                <a:gd name="connsiteX26" fmla="*/ 2223091 w 2984269"/>
                <a:gd name="connsiteY26" fmla="*/ 581588 h 1546167"/>
                <a:gd name="connsiteX27" fmla="*/ 2455848 w 2984269"/>
                <a:gd name="connsiteY27" fmla="*/ 1244831 h 1546167"/>
                <a:gd name="connsiteX28" fmla="*/ 2618509 w 2984269"/>
                <a:gd name="connsiteY28" fmla="*/ 1280160 h 1546167"/>
                <a:gd name="connsiteX29" fmla="*/ 2604222 w 2984269"/>
                <a:gd name="connsiteY29" fmla="*/ 1186294 h 1546167"/>
                <a:gd name="connsiteX30" fmla="*/ 2543695 w 2984269"/>
                <a:gd name="connsiteY30" fmla="*/ 856211 h 1546167"/>
                <a:gd name="connsiteX31" fmla="*/ 2543695 w 2984269"/>
                <a:gd name="connsiteY31" fmla="*/ 523702 h 1546167"/>
                <a:gd name="connsiteX32" fmla="*/ 2643447 w 2984269"/>
                <a:gd name="connsiteY32" fmla="*/ 307571 h 1546167"/>
                <a:gd name="connsiteX33" fmla="*/ 2793076 w 2984269"/>
                <a:gd name="connsiteY33" fmla="*/ 174567 h 1546167"/>
                <a:gd name="connsiteX34" fmla="*/ 2984269 w 2984269"/>
                <a:gd name="connsiteY34" fmla="*/ 0 h 1546167"/>
                <a:gd name="connsiteX0" fmla="*/ 216131 w 3036656"/>
                <a:gd name="connsiteY0" fmla="*/ 1650942 h 1650942"/>
                <a:gd name="connsiteX1" fmla="*/ 216131 w 3036656"/>
                <a:gd name="connsiteY1" fmla="*/ 1650942 h 1650942"/>
                <a:gd name="connsiteX2" fmla="*/ 182880 w 3036656"/>
                <a:gd name="connsiteY2" fmla="*/ 1567815 h 1650942"/>
                <a:gd name="connsiteX3" fmla="*/ 91440 w 3036656"/>
                <a:gd name="connsiteY3" fmla="*/ 1343371 h 1650942"/>
                <a:gd name="connsiteX4" fmla="*/ 0 w 3036656"/>
                <a:gd name="connsiteY4" fmla="*/ 869546 h 1650942"/>
                <a:gd name="connsiteX5" fmla="*/ 16625 w 3036656"/>
                <a:gd name="connsiteY5" fmla="*/ 553662 h 1650942"/>
                <a:gd name="connsiteX6" fmla="*/ 66502 w 3036656"/>
                <a:gd name="connsiteY6" fmla="*/ 487160 h 1650942"/>
                <a:gd name="connsiteX7" fmla="*/ 149629 w 3036656"/>
                <a:gd name="connsiteY7" fmla="*/ 503786 h 1650942"/>
                <a:gd name="connsiteX8" fmla="*/ 482138 w 3036656"/>
                <a:gd name="connsiteY8" fmla="*/ 786419 h 1650942"/>
                <a:gd name="connsiteX9" fmla="*/ 573578 w 3036656"/>
                <a:gd name="connsiteY9" fmla="*/ 836295 h 1650942"/>
                <a:gd name="connsiteX10" fmla="*/ 640080 w 3036656"/>
                <a:gd name="connsiteY10" fmla="*/ 694979 h 1650942"/>
                <a:gd name="connsiteX11" fmla="*/ 673331 w 3036656"/>
                <a:gd name="connsiteY11" fmla="*/ 553662 h 1650942"/>
                <a:gd name="connsiteX12" fmla="*/ 856211 w 3036656"/>
                <a:gd name="connsiteY12" fmla="*/ 595226 h 1650942"/>
                <a:gd name="connsiteX13" fmla="*/ 939338 w 3036656"/>
                <a:gd name="connsiteY13" fmla="*/ 761480 h 1650942"/>
                <a:gd name="connsiteX14" fmla="*/ 1022465 w 3036656"/>
                <a:gd name="connsiteY14" fmla="*/ 944360 h 1650942"/>
                <a:gd name="connsiteX15" fmla="*/ 1130531 w 3036656"/>
                <a:gd name="connsiteY15" fmla="*/ 728229 h 1650942"/>
                <a:gd name="connsiteX16" fmla="*/ 1213658 w 3036656"/>
                <a:gd name="connsiteY16" fmla="*/ 586913 h 1650942"/>
                <a:gd name="connsiteX17" fmla="*/ 1454727 w 3036656"/>
                <a:gd name="connsiteY17" fmla="*/ 803044 h 1650942"/>
                <a:gd name="connsiteX18" fmla="*/ 1620982 w 3036656"/>
                <a:gd name="connsiteY18" fmla="*/ 1035800 h 1650942"/>
                <a:gd name="connsiteX19" fmla="*/ 1679171 w 3036656"/>
                <a:gd name="connsiteY19" fmla="*/ 985924 h 1650942"/>
                <a:gd name="connsiteX20" fmla="*/ 1737360 w 3036656"/>
                <a:gd name="connsiteY20" fmla="*/ 1069051 h 1650942"/>
                <a:gd name="connsiteX21" fmla="*/ 1787236 w 3036656"/>
                <a:gd name="connsiteY21" fmla="*/ 1010862 h 1650942"/>
                <a:gd name="connsiteX22" fmla="*/ 1920240 w 3036656"/>
                <a:gd name="connsiteY22" fmla="*/ 1110615 h 1650942"/>
                <a:gd name="connsiteX23" fmla="*/ 1936865 w 3036656"/>
                <a:gd name="connsiteY23" fmla="*/ 836295 h 1650942"/>
                <a:gd name="connsiteX24" fmla="*/ 2061556 w 3036656"/>
                <a:gd name="connsiteY24" fmla="*/ 960986 h 1650942"/>
                <a:gd name="connsiteX25" fmla="*/ 2144684 w 3036656"/>
                <a:gd name="connsiteY25" fmla="*/ 736542 h 1650942"/>
                <a:gd name="connsiteX26" fmla="*/ 2223091 w 3036656"/>
                <a:gd name="connsiteY26" fmla="*/ 686363 h 1650942"/>
                <a:gd name="connsiteX27" fmla="*/ 2455848 w 3036656"/>
                <a:gd name="connsiteY27" fmla="*/ 1349606 h 1650942"/>
                <a:gd name="connsiteX28" fmla="*/ 2618509 w 3036656"/>
                <a:gd name="connsiteY28" fmla="*/ 1384935 h 1650942"/>
                <a:gd name="connsiteX29" fmla="*/ 2604222 w 3036656"/>
                <a:gd name="connsiteY29" fmla="*/ 1291069 h 1650942"/>
                <a:gd name="connsiteX30" fmla="*/ 2543695 w 3036656"/>
                <a:gd name="connsiteY30" fmla="*/ 960986 h 1650942"/>
                <a:gd name="connsiteX31" fmla="*/ 2543695 w 3036656"/>
                <a:gd name="connsiteY31" fmla="*/ 628477 h 1650942"/>
                <a:gd name="connsiteX32" fmla="*/ 2643447 w 3036656"/>
                <a:gd name="connsiteY32" fmla="*/ 412346 h 1650942"/>
                <a:gd name="connsiteX33" fmla="*/ 2793076 w 3036656"/>
                <a:gd name="connsiteY33" fmla="*/ 279342 h 1650942"/>
                <a:gd name="connsiteX34" fmla="*/ 3036656 w 3036656"/>
                <a:gd name="connsiteY34" fmla="*/ 0 h 1650942"/>
                <a:gd name="connsiteX0" fmla="*/ 216131 w 3036656"/>
                <a:gd name="connsiteY0" fmla="*/ 1650942 h 1650942"/>
                <a:gd name="connsiteX1" fmla="*/ 216131 w 3036656"/>
                <a:gd name="connsiteY1" fmla="*/ 1650942 h 1650942"/>
                <a:gd name="connsiteX2" fmla="*/ 182880 w 3036656"/>
                <a:gd name="connsiteY2" fmla="*/ 1567815 h 1650942"/>
                <a:gd name="connsiteX3" fmla="*/ 91440 w 3036656"/>
                <a:gd name="connsiteY3" fmla="*/ 1343371 h 1650942"/>
                <a:gd name="connsiteX4" fmla="*/ 0 w 3036656"/>
                <a:gd name="connsiteY4" fmla="*/ 869546 h 1650942"/>
                <a:gd name="connsiteX5" fmla="*/ 16625 w 3036656"/>
                <a:gd name="connsiteY5" fmla="*/ 553662 h 1650942"/>
                <a:gd name="connsiteX6" fmla="*/ 66502 w 3036656"/>
                <a:gd name="connsiteY6" fmla="*/ 487160 h 1650942"/>
                <a:gd name="connsiteX7" fmla="*/ 149629 w 3036656"/>
                <a:gd name="connsiteY7" fmla="*/ 503786 h 1650942"/>
                <a:gd name="connsiteX8" fmla="*/ 482138 w 3036656"/>
                <a:gd name="connsiteY8" fmla="*/ 786419 h 1650942"/>
                <a:gd name="connsiteX9" fmla="*/ 573578 w 3036656"/>
                <a:gd name="connsiteY9" fmla="*/ 836295 h 1650942"/>
                <a:gd name="connsiteX10" fmla="*/ 640080 w 3036656"/>
                <a:gd name="connsiteY10" fmla="*/ 694979 h 1650942"/>
                <a:gd name="connsiteX11" fmla="*/ 673331 w 3036656"/>
                <a:gd name="connsiteY11" fmla="*/ 553662 h 1650942"/>
                <a:gd name="connsiteX12" fmla="*/ 856211 w 3036656"/>
                <a:gd name="connsiteY12" fmla="*/ 595226 h 1650942"/>
                <a:gd name="connsiteX13" fmla="*/ 939338 w 3036656"/>
                <a:gd name="connsiteY13" fmla="*/ 761480 h 1650942"/>
                <a:gd name="connsiteX14" fmla="*/ 1022465 w 3036656"/>
                <a:gd name="connsiteY14" fmla="*/ 944360 h 1650942"/>
                <a:gd name="connsiteX15" fmla="*/ 1130531 w 3036656"/>
                <a:gd name="connsiteY15" fmla="*/ 728229 h 1650942"/>
                <a:gd name="connsiteX16" fmla="*/ 1213658 w 3036656"/>
                <a:gd name="connsiteY16" fmla="*/ 586913 h 1650942"/>
                <a:gd name="connsiteX17" fmla="*/ 1454727 w 3036656"/>
                <a:gd name="connsiteY17" fmla="*/ 803044 h 1650942"/>
                <a:gd name="connsiteX18" fmla="*/ 1620982 w 3036656"/>
                <a:gd name="connsiteY18" fmla="*/ 1035800 h 1650942"/>
                <a:gd name="connsiteX19" fmla="*/ 1679171 w 3036656"/>
                <a:gd name="connsiteY19" fmla="*/ 985924 h 1650942"/>
                <a:gd name="connsiteX20" fmla="*/ 1737360 w 3036656"/>
                <a:gd name="connsiteY20" fmla="*/ 1069051 h 1650942"/>
                <a:gd name="connsiteX21" fmla="*/ 1787236 w 3036656"/>
                <a:gd name="connsiteY21" fmla="*/ 1010862 h 1650942"/>
                <a:gd name="connsiteX22" fmla="*/ 1920240 w 3036656"/>
                <a:gd name="connsiteY22" fmla="*/ 1110615 h 1650942"/>
                <a:gd name="connsiteX23" fmla="*/ 1936865 w 3036656"/>
                <a:gd name="connsiteY23" fmla="*/ 836295 h 1650942"/>
                <a:gd name="connsiteX24" fmla="*/ 2061556 w 3036656"/>
                <a:gd name="connsiteY24" fmla="*/ 960986 h 1650942"/>
                <a:gd name="connsiteX25" fmla="*/ 2144684 w 3036656"/>
                <a:gd name="connsiteY25" fmla="*/ 736542 h 1650942"/>
                <a:gd name="connsiteX26" fmla="*/ 2223091 w 3036656"/>
                <a:gd name="connsiteY26" fmla="*/ 686363 h 1650942"/>
                <a:gd name="connsiteX27" fmla="*/ 2455848 w 3036656"/>
                <a:gd name="connsiteY27" fmla="*/ 1349606 h 1650942"/>
                <a:gd name="connsiteX28" fmla="*/ 2618509 w 3036656"/>
                <a:gd name="connsiteY28" fmla="*/ 1384935 h 1650942"/>
                <a:gd name="connsiteX29" fmla="*/ 2604222 w 3036656"/>
                <a:gd name="connsiteY29" fmla="*/ 1291069 h 1650942"/>
                <a:gd name="connsiteX30" fmla="*/ 2543695 w 3036656"/>
                <a:gd name="connsiteY30" fmla="*/ 960986 h 1650942"/>
                <a:gd name="connsiteX31" fmla="*/ 2543695 w 3036656"/>
                <a:gd name="connsiteY31" fmla="*/ 628477 h 1650942"/>
                <a:gd name="connsiteX32" fmla="*/ 2643447 w 3036656"/>
                <a:gd name="connsiteY32" fmla="*/ 412346 h 1650942"/>
                <a:gd name="connsiteX33" fmla="*/ 2793076 w 3036656"/>
                <a:gd name="connsiteY33" fmla="*/ 279342 h 1650942"/>
                <a:gd name="connsiteX34" fmla="*/ 3036656 w 3036656"/>
                <a:gd name="connsiteY34" fmla="*/ 0 h 1650942"/>
                <a:gd name="connsiteX0" fmla="*/ 216131 w 3036656"/>
                <a:gd name="connsiteY0" fmla="*/ 1650942 h 1650942"/>
                <a:gd name="connsiteX1" fmla="*/ 216131 w 3036656"/>
                <a:gd name="connsiteY1" fmla="*/ 1650942 h 1650942"/>
                <a:gd name="connsiteX2" fmla="*/ 182880 w 3036656"/>
                <a:gd name="connsiteY2" fmla="*/ 1567815 h 1650942"/>
                <a:gd name="connsiteX3" fmla="*/ 91440 w 3036656"/>
                <a:gd name="connsiteY3" fmla="*/ 1343371 h 1650942"/>
                <a:gd name="connsiteX4" fmla="*/ 0 w 3036656"/>
                <a:gd name="connsiteY4" fmla="*/ 869546 h 1650942"/>
                <a:gd name="connsiteX5" fmla="*/ 16625 w 3036656"/>
                <a:gd name="connsiteY5" fmla="*/ 553662 h 1650942"/>
                <a:gd name="connsiteX6" fmla="*/ 66502 w 3036656"/>
                <a:gd name="connsiteY6" fmla="*/ 487160 h 1650942"/>
                <a:gd name="connsiteX7" fmla="*/ 149629 w 3036656"/>
                <a:gd name="connsiteY7" fmla="*/ 503786 h 1650942"/>
                <a:gd name="connsiteX8" fmla="*/ 482138 w 3036656"/>
                <a:gd name="connsiteY8" fmla="*/ 786419 h 1650942"/>
                <a:gd name="connsiteX9" fmla="*/ 573578 w 3036656"/>
                <a:gd name="connsiteY9" fmla="*/ 836295 h 1650942"/>
                <a:gd name="connsiteX10" fmla="*/ 640080 w 3036656"/>
                <a:gd name="connsiteY10" fmla="*/ 694979 h 1650942"/>
                <a:gd name="connsiteX11" fmla="*/ 673331 w 3036656"/>
                <a:gd name="connsiteY11" fmla="*/ 553662 h 1650942"/>
                <a:gd name="connsiteX12" fmla="*/ 856211 w 3036656"/>
                <a:gd name="connsiteY12" fmla="*/ 595226 h 1650942"/>
                <a:gd name="connsiteX13" fmla="*/ 939338 w 3036656"/>
                <a:gd name="connsiteY13" fmla="*/ 761480 h 1650942"/>
                <a:gd name="connsiteX14" fmla="*/ 1022465 w 3036656"/>
                <a:gd name="connsiteY14" fmla="*/ 944360 h 1650942"/>
                <a:gd name="connsiteX15" fmla="*/ 1130531 w 3036656"/>
                <a:gd name="connsiteY15" fmla="*/ 728229 h 1650942"/>
                <a:gd name="connsiteX16" fmla="*/ 1213658 w 3036656"/>
                <a:gd name="connsiteY16" fmla="*/ 586913 h 1650942"/>
                <a:gd name="connsiteX17" fmla="*/ 1454727 w 3036656"/>
                <a:gd name="connsiteY17" fmla="*/ 803044 h 1650942"/>
                <a:gd name="connsiteX18" fmla="*/ 1620982 w 3036656"/>
                <a:gd name="connsiteY18" fmla="*/ 1035800 h 1650942"/>
                <a:gd name="connsiteX19" fmla="*/ 1679171 w 3036656"/>
                <a:gd name="connsiteY19" fmla="*/ 985924 h 1650942"/>
                <a:gd name="connsiteX20" fmla="*/ 1737360 w 3036656"/>
                <a:gd name="connsiteY20" fmla="*/ 1069051 h 1650942"/>
                <a:gd name="connsiteX21" fmla="*/ 1787236 w 3036656"/>
                <a:gd name="connsiteY21" fmla="*/ 1010862 h 1650942"/>
                <a:gd name="connsiteX22" fmla="*/ 1920240 w 3036656"/>
                <a:gd name="connsiteY22" fmla="*/ 1110615 h 1650942"/>
                <a:gd name="connsiteX23" fmla="*/ 1936865 w 3036656"/>
                <a:gd name="connsiteY23" fmla="*/ 836295 h 1650942"/>
                <a:gd name="connsiteX24" fmla="*/ 2061556 w 3036656"/>
                <a:gd name="connsiteY24" fmla="*/ 960986 h 1650942"/>
                <a:gd name="connsiteX25" fmla="*/ 2144684 w 3036656"/>
                <a:gd name="connsiteY25" fmla="*/ 736542 h 1650942"/>
                <a:gd name="connsiteX26" fmla="*/ 2223091 w 3036656"/>
                <a:gd name="connsiteY26" fmla="*/ 686363 h 1650942"/>
                <a:gd name="connsiteX27" fmla="*/ 2455848 w 3036656"/>
                <a:gd name="connsiteY27" fmla="*/ 1349606 h 1650942"/>
                <a:gd name="connsiteX28" fmla="*/ 2618509 w 3036656"/>
                <a:gd name="connsiteY28" fmla="*/ 1384935 h 1650942"/>
                <a:gd name="connsiteX29" fmla="*/ 2604222 w 3036656"/>
                <a:gd name="connsiteY29" fmla="*/ 1291069 h 1650942"/>
                <a:gd name="connsiteX30" fmla="*/ 2543695 w 3036656"/>
                <a:gd name="connsiteY30" fmla="*/ 960986 h 1650942"/>
                <a:gd name="connsiteX31" fmla="*/ 2543695 w 3036656"/>
                <a:gd name="connsiteY31" fmla="*/ 628477 h 1650942"/>
                <a:gd name="connsiteX32" fmla="*/ 2643447 w 3036656"/>
                <a:gd name="connsiteY32" fmla="*/ 412346 h 1650942"/>
                <a:gd name="connsiteX33" fmla="*/ 2793076 w 3036656"/>
                <a:gd name="connsiteY33" fmla="*/ 279342 h 1650942"/>
                <a:gd name="connsiteX34" fmla="*/ 3036656 w 3036656"/>
                <a:gd name="connsiteY34" fmla="*/ 0 h 1650942"/>
                <a:gd name="connsiteX0" fmla="*/ 216131 w 3036656"/>
                <a:gd name="connsiteY0" fmla="*/ 1650942 h 1650942"/>
                <a:gd name="connsiteX1" fmla="*/ 216131 w 3036656"/>
                <a:gd name="connsiteY1" fmla="*/ 1650942 h 1650942"/>
                <a:gd name="connsiteX2" fmla="*/ 182880 w 3036656"/>
                <a:gd name="connsiteY2" fmla="*/ 1567815 h 1650942"/>
                <a:gd name="connsiteX3" fmla="*/ 91440 w 3036656"/>
                <a:gd name="connsiteY3" fmla="*/ 1343371 h 1650942"/>
                <a:gd name="connsiteX4" fmla="*/ 0 w 3036656"/>
                <a:gd name="connsiteY4" fmla="*/ 869546 h 1650942"/>
                <a:gd name="connsiteX5" fmla="*/ 16625 w 3036656"/>
                <a:gd name="connsiteY5" fmla="*/ 553662 h 1650942"/>
                <a:gd name="connsiteX6" fmla="*/ 66502 w 3036656"/>
                <a:gd name="connsiteY6" fmla="*/ 487160 h 1650942"/>
                <a:gd name="connsiteX7" fmla="*/ 149629 w 3036656"/>
                <a:gd name="connsiteY7" fmla="*/ 503786 h 1650942"/>
                <a:gd name="connsiteX8" fmla="*/ 482138 w 3036656"/>
                <a:gd name="connsiteY8" fmla="*/ 786419 h 1650942"/>
                <a:gd name="connsiteX9" fmla="*/ 573578 w 3036656"/>
                <a:gd name="connsiteY9" fmla="*/ 836295 h 1650942"/>
                <a:gd name="connsiteX10" fmla="*/ 640080 w 3036656"/>
                <a:gd name="connsiteY10" fmla="*/ 694979 h 1650942"/>
                <a:gd name="connsiteX11" fmla="*/ 673331 w 3036656"/>
                <a:gd name="connsiteY11" fmla="*/ 553662 h 1650942"/>
                <a:gd name="connsiteX12" fmla="*/ 856211 w 3036656"/>
                <a:gd name="connsiteY12" fmla="*/ 595226 h 1650942"/>
                <a:gd name="connsiteX13" fmla="*/ 939338 w 3036656"/>
                <a:gd name="connsiteY13" fmla="*/ 761480 h 1650942"/>
                <a:gd name="connsiteX14" fmla="*/ 1022465 w 3036656"/>
                <a:gd name="connsiteY14" fmla="*/ 944360 h 1650942"/>
                <a:gd name="connsiteX15" fmla="*/ 1130531 w 3036656"/>
                <a:gd name="connsiteY15" fmla="*/ 728229 h 1650942"/>
                <a:gd name="connsiteX16" fmla="*/ 1213658 w 3036656"/>
                <a:gd name="connsiteY16" fmla="*/ 586913 h 1650942"/>
                <a:gd name="connsiteX17" fmla="*/ 1454727 w 3036656"/>
                <a:gd name="connsiteY17" fmla="*/ 803044 h 1650942"/>
                <a:gd name="connsiteX18" fmla="*/ 1620982 w 3036656"/>
                <a:gd name="connsiteY18" fmla="*/ 1035800 h 1650942"/>
                <a:gd name="connsiteX19" fmla="*/ 1679171 w 3036656"/>
                <a:gd name="connsiteY19" fmla="*/ 985924 h 1650942"/>
                <a:gd name="connsiteX20" fmla="*/ 1737360 w 3036656"/>
                <a:gd name="connsiteY20" fmla="*/ 1069051 h 1650942"/>
                <a:gd name="connsiteX21" fmla="*/ 1787236 w 3036656"/>
                <a:gd name="connsiteY21" fmla="*/ 1010862 h 1650942"/>
                <a:gd name="connsiteX22" fmla="*/ 1920240 w 3036656"/>
                <a:gd name="connsiteY22" fmla="*/ 1110615 h 1650942"/>
                <a:gd name="connsiteX23" fmla="*/ 1936865 w 3036656"/>
                <a:gd name="connsiteY23" fmla="*/ 836295 h 1650942"/>
                <a:gd name="connsiteX24" fmla="*/ 2061556 w 3036656"/>
                <a:gd name="connsiteY24" fmla="*/ 960986 h 1650942"/>
                <a:gd name="connsiteX25" fmla="*/ 2144684 w 3036656"/>
                <a:gd name="connsiteY25" fmla="*/ 736542 h 1650942"/>
                <a:gd name="connsiteX26" fmla="*/ 2223091 w 3036656"/>
                <a:gd name="connsiteY26" fmla="*/ 686363 h 1650942"/>
                <a:gd name="connsiteX27" fmla="*/ 2455848 w 3036656"/>
                <a:gd name="connsiteY27" fmla="*/ 1349606 h 1650942"/>
                <a:gd name="connsiteX28" fmla="*/ 2618509 w 3036656"/>
                <a:gd name="connsiteY28" fmla="*/ 1384935 h 1650942"/>
                <a:gd name="connsiteX29" fmla="*/ 2604222 w 3036656"/>
                <a:gd name="connsiteY29" fmla="*/ 1291069 h 1650942"/>
                <a:gd name="connsiteX30" fmla="*/ 2543695 w 3036656"/>
                <a:gd name="connsiteY30" fmla="*/ 960986 h 1650942"/>
                <a:gd name="connsiteX31" fmla="*/ 2543695 w 3036656"/>
                <a:gd name="connsiteY31" fmla="*/ 628477 h 1650942"/>
                <a:gd name="connsiteX32" fmla="*/ 2643447 w 3036656"/>
                <a:gd name="connsiteY32" fmla="*/ 412346 h 1650942"/>
                <a:gd name="connsiteX33" fmla="*/ 2793076 w 3036656"/>
                <a:gd name="connsiteY33" fmla="*/ 279342 h 1650942"/>
                <a:gd name="connsiteX34" fmla="*/ 3036656 w 3036656"/>
                <a:gd name="connsiteY34" fmla="*/ 0 h 1650942"/>
                <a:gd name="connsiteX0" fmla="*/ 216131 w 3036656"/>
                <a:gd name="connsiteY0" fmla="*/ 1650942 h 1650942"/>
                <a:gd name="connsiteX1" fmla="*/ 216131 w 3036656"/>
                <a:gd name="connsiteY1" fmla="*/ 1650942 h 1650942"/>
                <a:gd name="connsiteX2" fmla="*/ 182880 w 3036656"/>
                <a:gd name="connsiteY2" fmla="*/ 1567815 h 1650942"/>
                <a:gd name="connsiteX3" fmla="*/ 91440 w 3036656"/>
                <a:gd name="connsiteY3" fmla="*/ 1343371 h 1650942"/>
                <a:gd name="connsiteX4" fmla="*/ 0 w 3036656"/>
                <a:gd name="connsiteY4" fmla="*/ 869546 h 1650942"/>
                <a:gd name="connsiteX5" fmla="*/ 16625 w 3036656"/>
                <a:gd name="connsiteY5" fmla="*/ 553662 h 1650942"/>
                <a:gd name="connsiteX6" fmla="*/ 66502 w 3036656"/>
                <a:gd name="connsiteY6" fmla="*/ 487160 h 1650942"/>
                <a:gd name="connsiteX7" fmla="*/ 149629 w 3036656"/>
                <a:gd name="connsiteY7" fmla="*/ 503786 h 1650942"/>
                <a:gd name="connsiteX8" fmla="*/ 482138 w 3036656"/>
                <a:gd name="connsiteY8" fmla="*/ 786419 h 1650942"/>
                <a:gd name="connsiteX9" fmla="*/ 573578 w 3036656"/>
                <a:gd name="connsiteY9" fmla="*/ 836295 h 1650942"/>
                <a:gd name="connsiteX10" fmla="*/ 640080 w 3036656"/>
                <a:gd name="connsiteY10" fmla="*/ 694979 h 1650942"/>
                <a:gd name="connsiteX11" fmla="*/ 673331 w 3036656"/>
                <a:gd name="connsiteY11" fmla="*/ 553662 h 1650942"/>
                <a:gd name="connsiteX12" fmla="*/ 856211 w 3036656"/>
                <a:gd name="connsiteY12" fmla="*/ 595226 h 1650942"/>
                <a:gd name="connsiteX13" fmla="*/ 939338 w 3036656"/>
                <a:gd name="connsiteY13" fmla="*/ 761480 h 1650942"/>
                <a:gd name="connsiteX14" fmla="*/ 1022465 w 3036656"/>
                <a:gd name="connsiteY14" fmla="*/ 944360 h 1650942"/>
                <a:gd name="connsiteX15" fmla="*/ 1130531 w 3036656"/>
                <a:gd name="connsiteY15" fmla="*/ 728229 h 1650942"/>
                <a:gd name="connsiteX16" fmla="*/ 1213658 w 3036656"/>
                <a:gd name="connsiteY16" fmla="*/ 586913 h 1650942"/>
                <a:gd name="connsiteX17" fmla="*/ 1454727 w 3036656"/>
                <a:gd name="connsiteY17" fmla="*/ 803044 h 1650942"/>
                <a:gd name="connsiteX18" fmla="*/ 1620982 w 3036656"/>
                <a:gd name="connsiteY18" fmla="*/ 1035800 h 1650942"/>
                <a:gd name="connsiteX19" fmla="*/ 1679171 w 3036656"/>
                <a:gd name="connsiteY19" fmla="*/ 985924 h 1650942"/>
                <a:gd name="connsiteX20" fmla="*/ 1737360 w 3036656"/>
                <a:gd name="connsiteY20" fmla="*/ 1069051 h 1650942"/>
                <a:gd name="connsiteX21" fmla="*/ 1787236 w 3036656"/>
                <a:gd name="connsiteY21" fmla="*/ 1010862 h 1650942"/>
                <a:gd name="connsiteX22" fmla="*/ 1920240 w 3036656"/>
                <a:gd name="connsiteY22" fmla="*/ 1110615 h 1650942"/>
                <a:gd name="connsiteX23" fmla="*/ 1936865 w 3036656"/>
                <a:gd name="connsiteY23" fmla="*/ 836295 h 1650942"/>
                <a:gd name="connsiteX24" fmla="*/ 2061556 w 3036656"/>
                <a:gd name="connsiteY24" fmla="*/ 960986 h 1650942"/>
                <a:gd name="connsiteX25" fmla="*/ 2144684 w 3036656"/>
                <a:gd name="connsiteY25" fmla="*/ 736542 h 1650942"/>
                <a:gd name="connsiteX26" fmla="*/ 2223091 w 3036656"/>
                <a:gd name="connsiteY26" fmla="*/ 686363 h 1650942"/>
                <a:gd name="connsiteX27" fmla="*/ 2455848 w 3036656"/>
                <a:gd name="connsiteY27" fmla="*/ 1349606 h 1650942"/>
                <a:gd name="connsiteX28" fmla="*/ 2618509 w 3036656"/>
                <a:gd name="connsiteY28" fmla="*/ 1384935 h 1650942"/>
                <a:gd name="connsiteX29" fmla="*/ 2604222 w 3036656"/>
                <a:gd name="connsiteY29" fmla="*/ 1291069 h 1650942"/>
                <a:gd name="connsiteX30" fmla="*/ 2543695 w 3036656"/>
                <a:gd name="connsiteY30" fmla="*/ 960986 h 1650942"/>
                <a:gd name="connsiteX31" fmla="*/ 2543695 w 3036656"/>
                <a:gd name="connsiteY31" fmla="*/ 628477 h 1650942"/>
                <a:gd name="connsiteX32" fmla="*/ 2643447 w 3036656"/>
                <a:gd name="connsiteY32" fmla="*/ 412346 h 1650942"/>
                <a:gd name="connsiteX33" fmla="*/ 2793076 w 3036656"/>
                <a:gd name="connsiteY33" fmla="*/ 279342 h 1650942"/>
                <a:gd name="connsiteX34" fmla="*/ 3036656 w 3036656"/>
                <a:gd name="connsiteY34" fmla="*/ 0 h 1650942"/>
                <a:gd name="connsiteX0" fmla="*/ 216131 w 3036656"/>
                <a:gd name="connsiteY0" fmla="*/ 1650942 h 1650942"/>
                <a:gd name="connsiteX1" fmla="*/ 216131 w 3036656"/>
                <a:gd name="connsiteY1" fmla="*/ 1650942 h 1650942"/>
                <a:gd name="connsiteX2" fmla="*/ 182880 w 3036656"/>
                <a:gd name="connsiteY2" fmla="*/ 1567815 h 1650942"/>
                <a:gd name="connsiteX3" fmla="*/ 91440 w 3036656"/>
                <a:gd name="connsiteY3" fmla="*/ 1343371 h 1650942"/>
                <a:gd name="connsiteX4" fmla="*/ 0 w 3036656"/>
                <a:gd name="connsiteY4" fmla="*/ 869546 h 1650942"/>
                <a:gd name="connsiteX5" fmla="*/ 16625 w 3036656"/>
                <a:gd name="connsiteY5" fmla="*/ 553662 h 1650942"/>
                <a:gd name="connsiteX6" fmla="*/ 66502 w 3036656"/>
                <a:gd name="connsiteY6" fmla="*/ 487160 h 1650942"/>
                <a:gd name="connsiteX7" fmla="*/ 149629 w 3036656"/>
                <a:gd name="connsiteY7" fmla="*/ 503786 h 1650942"/>
                <a:gd name="connsiteX8" fmla="*/ 482138 w 3036656"/>
                <a:gd name="connsiteY8" fmla="*/ 786419 h 1650942"/>
                <a:gd name="connsiteX9" fmla="*/ 573578 w 3036656"/>
                <a:gd name="connsiteY9" fmla="*/ 836295 h 1650942"/>
                <a:gd name="connsiteX10" fmla="*/ 640080 w 3036656"/>
                <a:gd name="connsiteY10" fmla="*/ 694979 h 1650942"/>
                <a:gd name="connsiteX11" fmla="*/ 673331 w 3036656"/>
                <a:gd name="connsiteY11" fmla="*/ 553662 h 1650942"/>
                <a:gd name="connsiteX12" fmla="*/ 856211 w 3036656"/>
                <a:gd name="connsiteY12" fmla="*/ 595226 h 1650942"/>
                <a:gd name="connsiteX13" fmla="*/ 939338 w 3036656"/>
                <a:gd name="connsiteY13" fmla="*/ 761480 h 1650942"/>
                <a:gd name="connsiteX14" fmla="*/ 1022465 w 3036656"/>
                <a:gd name="connsiteY14" fmla="*/ 944360 h 1650942"/>
                <a:gd name="connsiteX15" fmla="*/ 1130531 w 3036656"/>
                <a:gd name="connsiteY15" fmla="*/ 728229 h 1650942"/>
                <a:gd name="connsiteX16" fmla="*/ 1213658 w 3036656"/>
                <a:gd name="connsiteY16" fmla="*/ 586913 h 1650942"/>
                <a:gd name="connsiteX17" fmla="*/ 1454727 w 3036656"/>
                <a:gd name="connsiteY17" fmla="*/ 803044 h 1650942"/>
                <a:gd name="connsiteX18" fmla="*/ 1620982 w 3036656"/>
                <a:gd name="connsiteY18" fmla="*/ 1035800 h 1650942"/>
                <a:gd name="connsiteX19" fmla="*/ 1679171 w 3036656"/>
                <a:gd name="connsiteY19" fmla="*/ 985924 h 1650942"/>
                <a:gd name="connsiteX20" fmla="*/ 1737360 w 3036656"/>
                <a:gd name="connsiteY20" fmla="*/ 1069051 h 1650942"/>
                <a:gd name="connsiteX21" fmla="*/ 1787236 w 3036656"/>
                <a:gd name="connsiteY21" fmla="*/ 1010862 h 1650942"/>
                <a:gd name="connsiteX22" fmla="*/ 1920240 w 3036656"/>
                <a:gd name="connsiteY22" fmla="*/ 1110615 h 1650942"/>
                <a:gd name="connsiteX23" fmla="*/ 1936865 w 3036656"/>
                <a:gd name="connsiteY23" fmla="*/ 836295 h 1650942"/>
                <a:gd name="connsiteX24" fmla="*/ 2061556 w 3036656"/>
                <a:gd name="connsiteY24" fmla="*/ 960986 h 1650942"/>
                <a:gd name="connsiteX25" fmla="*/ 2144684 w 3036656"/>
                <a:gd name="connsiteY25" fmla="*/ 736542 h 1650942"/>
                <a:gd name="connsiteX26" fmla="*/ 2223091 w 3036656"/>
                <a:gd name="connsiteY26" fmla="*/ 686363 h 1650942"/>
                <a:gd name="connsiteX27" fmla="*/ 2455848 w 3036656"/>
                <a:gd name="connsiteY27" fmla="*/ 1349606 h 1650942"/>
                <a:gd name="connsiteX28" fmla="*/ 2618509 w 3036656"/>
                <a:gd name="connsiteY28" fmla="*/ 1384935 h 1650942"/>
                <a:gd name="connsiteX29" fmla="*/ 2604222 w 3036656"/>
                <a:gd name="connsiteY29" fmla="*/ 1291069 h 1650942"/>
                <a:gd name="connsiteX30" fmla="*/ 2543695 w 3036656"/>
                <a:gd name="connsiteY30" fmla="*/ 960986 h 1650942"/>
                <a:gd name="connsiteX31" fmla="*/ 2543695 w 3036656"/>
                <a:gd name="connsiteY31" fmla="*/ 628477 h 1650942"/>
                <a:gd name="connsiteX32" fmla="*/ 2643447 w 3036656"/>
                <a:gd name="connsiteY32" fmla="*/ 412346 h 1650942"/>
                <a:gd name="connsiteX33" fmla="*/ 2793076 w 3036656"/>
                <a:gd name="connsiteY33" fmla="*/ 279342 h 1650942"/>
                <a:gd name="connsiteX34" fmla="*/ 3036656 w 3036656"/>
                <a:gd name="connsiteY34" fmla="*/ 0 h 1650942"/>
                <a:gd name="connsiteX0" fmla="*/ 216131 w 3036656"/>
                <a:gd name="connsiteY0" fmla="*/ 1650942 h 1650942"/>
                <a:gd name="connsiteX1" fmla="*/ 216131 w 3036656"/>
                <a:gd name="connsiteY1" fmla="*/ 1650942 h 1650942"/>
                <a:gd name="connsiteX2" fmla="*/ 182880 w 3036656"/>
                <a:gd name="connsiteY2" fmla="*/ 1567815 h 1650942"/>
                <a:gd name="connsiteX3" fmla="*/ 91440 w 3036656"/>
                <a:gd name="connsiteY3" fmla="*/ 1343371 h 1650942"/>
                <a:gd name="connsiteX4" fmla="*/ 0 w 3036656"/>
                <a:gd name="connsiteY4" fmla="*/ 869546 h 1650942"/>
                <a:gd name="connsiteX5" fmla="*/ 16625 w 3036656"/>
                <a:gd name="connsiteY5" fmla="*/ 553662 h 1650942"/>
                <a:gd name="connsiteX6" fmla="*/ 66502 w 3036656"/>
                <a:gd name="connsiteY6" fmla="*/ 487160 h 1650942"/>
                <a:gd name="connsiteX7" fmla="*/ 149629 w 3036656"/>
                <a:gd name="connsiteY7" fmla="*/ 503786 h 1650942"/>
                <a:gd name="connsiteX8" fmla="*/ 482138 w 3036656"/>
                <a:gd name="connsiteY8" fmla="*/ 786419 h 1650942"/>
                <a:gd name="connsiteX9" fmla="*/ 573578 w 3036656"/>
                <a:gd name="connsiteY9" fmla="*/ 836295 h 1650942"/>
                <a:gd name="connsiteX10" fmla="*/ 640080 w 3036656"/>
                <a:gd name="connsiteY10" fmla="*/ 694979 h 1650942"/>
                <a:gd name="connsiteX11" fmla="*/ 673331 w 3036656"/>
                <a:gd name="connsiteY11" fmla="*/ 553662 h 1650942"/>
                <a:gd name="connsiteX12" fmla="*/ 856211 w 3036656"/>
                <a:gd name="connsiteY12" fmla="*/ 595226 h 1650942"/>
                <a:gd name="connsiteX13" fmla="*/ 939338 w 3036656"/>
                <a:gd name="connsiteY13" fmla="*/ 761480 h 1650942"/>
                <a:gd name="connsiteX14" fmla="*/ 1022465 w 3036656"/>
                <a:gd name="connsiteY14" fmla="*/ 944360 h 1650942"/>
                <a:gd name="connsiteX15" fmla="*/ 1130531 w 3036656"/>
                <a:gd name="connsiteY15" fmla="*/ 728229 h 1650942"/>
                <a:gd name="connsiteX16" fmla="*/ 1213658 w 3036656"/>
                <a:gd name="connsiteY16" fmla="*/ 586913 h 1650942"/>
                <a:gd name="connsiteX17" fmla="*/ 1454727 w 3036656"/>
                <a:gd name="connsiteY17" fmla="*/ 803044 h 1650942"/>
                <a:gd name="connsiteX18" fmla="*/ 1620982 w 3036656"/>
                <a:gd name="connsiteY18" fmla="*/ 1035800 h 1650942"/>
                <a:gd name="connsiteX19" fmla="*/ 1679171 w 3036656"/>
                <a:gd name="connsiteY19" fmla="*/ 985924 h 1650942"/>
                <a:gd name="connsiteX20" fmla="*/ 1737360 w 3036656"/>
                <a:gd name="connsiteY20" fmla="*/ 1069051 h 1650942"/>
                <a:gd name="connsiteX21" fmla="*/ 1787236 w 3036656"/>
                <a:gd name="connsiteY21" fmla="*/ 1010862 h 1650942"/>
                <a:gd name="connsiteX22" fmla="*/ 1920240 w 3036656"/>
                <a:gd name="connsiteY22" fmla="*/ 1110615 h 1650942"/>
                <a:gd name="connsiteX23" fmla="*/ 1936865 w 3036656"/>
                <a:gd name="connsiteY23" fmla="*/ 836295 h 1650942"/>
                <a:gd name="connsiteX24" fmla="*/ 2061556 w 3036656"/>
                <a:gd name="connsiteY24" fmla="*/ 960986 h 1650942"/>
                <a:gd name="connsiteX25" fmla="*/ 2144684 w 3036656"/>
                <a:gd name="connsiteY25" fmla="*/ 736542 h 1650942"/>
                <a:gd name="connsiteX26" fmla="*/ 2223091 w 3036656"/>
                <a:gd name="connsiteY26" fmla="*/ 686363 h 1650942"/>
                <a:gd name="connsiteX27" fmla="*/ 2455848 w 3036656"/>
                <a:gd name="connsiteY27" fmla="*/ 1349606 h 1650942"/>
                <a:gd name="connsiteX28" fmla="*/ 2618509 w 3036656"/>
                <a:gd name="connsiteY28" fmla="*/ 1384935 h 1650942"/>
                <a:gd name="connsiteX29" fmla="*/ 2604222 w 3036656"/>
                <a:gd name="connsiteY29" fmla="*/ 1291069 h 1650942"/>
                <a:gd name="connsiteX30" fmla="*/ 2543695 w 3036656"/>
                <a:gd name="connsiteY30" fmla="*/ 960986 h 1650942"/>
                <a:gd name="connsiteX31" fmla="*/ 2543695 w 3036656"/>
                <a:gd name="connsiteY31" fmla="*/ 628477 h 1650942"/>
                <a:gd name="connsiteX32" fmla="*/ 2643447 w 3036656"/>
                <a:gd name="connsiteY32" fmla="*/ 412346 h 1650942"/>
                <a:gd name="connsiteX33" fmla="*/ 2793076 w 3036656"/>
                <a:gd name="connsiteY33" fmla="*/ 279342 h 1650942"/>
                <a:gd name="connsiteX34" fmla="*/ 3036656 w 3036656"/>
                <a:gd name="connsiteY34" fmla="*/ 0 h 1650942"/>
                <a:gd name="connsiteX0" fmla="*/ 216457 w 3036982"/>
                <a:gd name="connsiteY0" fmla="*/ 1650942 h 1650942"/>
                <a:gd name="connsiteX1" fmla="*/ 216457 w 3036982"/>
                <a:gd name="connsiteY1" fmla="*/ 1650942 h 1650942"/>
                <a:gd name="connsiteX2" fmla="*/ 183206 w 3036982"/>
                <a:gd name="connsiteY2" fmla="*/ 1567815 h 1650942"/>
                <a:gd name="connsiteX3" fmla="*/ 91766 w 3036982"/>
                <a:gd name="connsiteY3" fmla="*/ 1343371 h 1650942"/>
                <a:gd name="connsiteX4" fmla="*/ 326 w 3036982"/>
                <a:gd name="connsiteY4" fmla="*/ 869546 h 1650942"/>
                <a:gd name="connsiteX5" fmla="*/ 16951 w 3036982"/>
                <a:gd name="connsiteY5" fmla="*/ 553662 h 1650942"/>
                <a:gd name="connsiteX6" fmla="*/ 66828 w 3036982"/>
                <a:gd name="connsiteY6" fmla="*/ 487160 h 1650942"/>
                <a:gd name="connsiteX7" fmla="*/ 149955 w 3036982"/>
                <a:gd name="connsiteY7" fmla="*/ 503786 h 1650942"/>
                <a:gd name="connsiteX8" fmla="*/ 482464 w 3036982"/>
                <a:gd name="connsiteY8" fmla="*/ 786419 h 1650942"/>
                <a:gd name="connsiteX9" fmla="*/ 573904 w 3036982"/>
                <a:gd name="connsiteY9" fmla="*/ 836295 h 1650942"/>
                <a:gd name="connsiteX10" fmla="*/ 640406 w 3036982"/>
                <a:gd name="connsiteY10" fmla="*/ 694979 h 1650942"/>
                <a:gd name="connsiteX11" fmla="*/ 673657 w 3036982"/>
                <a:gd name="connsiteY11" fmla="*/ 553662 h 1650942"/>
                <a:gd name="connsiteX12" fmla="*/ 856537 w 3036982"/>
                <a:gd name="connsiteY12" fmla="*/ 595226 h 1650942"/>
                <a:gd name="connsiteX13" fmla="*/ 939664 w 3036982"/>
                <a:gd name="connsiteY13" fmla="*/ 761480 h 1650942"/>
                <a:gd name="connsiteX14" fmla="*/ 1022791 w 3036982"/>
                <a:gd name="connsiteY14" fmla="*/ 944360 h 1650942"/>
                <a:gd name="connsiteX15" fmla="*/ 1130857 w 3036982"/>
                <a:gd name="connsiteY15" fmla="*/ 728229 h 1650942"/>
                <a:gd name="connsiteX16" fmla="*/ 1213984 w 3036982"/>
                <a:gd name="connsiteY16" fmla="*/ 586913 h 1650942"/>
                <a:gd name="connsiteX17" fmla="*/ 1455053 w 3036982"/>
                <a:gd name="connsiteY17" fmla="*/ 803044 h 1650942"/>
                <a:gd name="connsiteX18" fmla="*/ 1621308 w 3036982"/>
                <a:gd name="connsiteY18" fmla="*/ 1035800 h 1650942"/>
                <a:gd name="connsiteX19" fmla="*/ 1679497 w 3036982"/>
                <a:gd name="connsiteY19" fmla="*/ 985924 h 1650942"/>
                <a:gd name="connsiteX20" fmla="*/ 1737686 w 3036982"/>
                <a:gd name="connsiteY20" fmla="*/ 1069051 h 1650942"/>
                <a:gd name="connsiteX21" fmla="*/ 1787562 w 3036982"/>
                <a:gd name="connsiteY21" fmla="*/ 1010862 h 1650942"/>
                <a:gd name="connsiteX22" fmla="*/ 1920566 w 3036982"/>
                <a:gd name="connsiteY22" fmla="*/ 1110615 h 1650942"/>
                <a:gd name="connsiteX23" fmla="*/ 1937191 w 3036982"/>
                <a:gd name="connsiteY23" fmla="*/ 836295 h 1650942"/>
                <a:gd name="connsiteX24" fmla="*/ 2061882 w 3036982"/>
                <a:gd name="connsiteY24" fmla="*/ 960986 h 1650942"/>
                <a:gd name="connsiteX25" fmla="*/ 2145010 w 3036982"/>
                <a:gd name="connsiteY25" fmla="*/ 736542 h 1650942"/>
                <a:gd name="connsiteX26" fmla="*/ 2223417 w 3036982"/>
                <a:gd name="connsiteY26" fmla="*/ 686363 h 1650942"/>
                <a:gd name="connsiteX27" fmla="*/ 2456174 w 3036982"/>
                <a:gd name="connsiteY27" fmla="*/ 1349606 h 1650942"/>
                <a:gd name="connsiteX28" fmla="*/ 2618835 w 3036982"/>
                <a:gd name="connsiteY28" fmla="*/ 1384935 h 1650942"/>
                <a:gd name="connsiteX29" fmla="*/ 2604548 w 3036982"/>
                <a:gd name="connsiteY29" fmla="*/ 1291069 h 1650942"/>
                <a:gd name="connsiteX30" fmla="*/ 2544021 w 3036982"/>
                <a:gd name="connsiteY30" fmla="*/ 960986 h 1650942"/>
                <a:gd name="connsiteX31" fmla="*/ 2544021 w 3036982"/>
                <a:gd name="connsiteY31" fmla="*/ 628477 h 1650942"/>
                <a:gd name="connsiteX32" fmla="*/ 2643773 w 3036982"/>
                <a:gd name="connsiteY32" fmla="*/ 412346 h 1650942"/>
                <a:gd name="connsiteX33" fmla="*/ 2793402 w 3036982"/>
                <a:gd name="connsiteY33" fmla="*/ 279342 h 1650942"/>
                <a:gd name="connsiteX34" fmla="*/ 3036982 w 3036982"/>
                <a:gd name="connsiteY34" fmla="*/ 0 h 1650942"/>
                <a:gd name="connsiteX0" fmla="*/ 216457 w 3036982"/>
                <a:gd name="connsiteY0" fmla="*/ 1650942 h 1650942"/>
                <a:gd name="connsiteX1" fmla="*/ 216457 w 3036982"/>
                <a:gd name="connsiteY1" fmla="*/ 1650942 h 1650942"/>
                <a:gd name="connsiteX2" fmla="*/ 183206 w 3036982"/>
                <a:gd name="connsiteY2" fmla="*/ 1567815 h 1650942"/>
                <a:gd name="connsiteX3" fmla="*/ 91766 w 3036982"/>
                <a:gd name="connsiteY3" fmla="*/ 1343371 h 1650942"/>
                <a:gd name="connsiteX4" fmla="*/ 326 w 3036982"/>
                <a:gd name="connsiteY4" fmla="*/ 869546 h 1650942"/>
                <a:gd name="connsiteX5" fmla="*/ 16951 w 3036982"/>
                <a:gd name="connsiteY5" fmla="*/ 553662 h 1650942"/>
                <a:gd name="connsiteX6" fmla="*/ 66828 w 3036982"/>
                <a:gd name="connsiteY6" fmla="*/ 487160 h 1650942"/>
                <a:gd name="connsiteX7" fmla="*/ 149955 w 3036982"/>
                <a:gd name="connsiteY7" fmla="*/ 503786 h 1650942"/>
                <a:gd name="connsiteX8" fmla="*/ 482464 w 3036982"/>
                <a:gd name="connsiteY8" fmla="*/ 786419 h 1650942"/>
                <a:gd name="connsiteX9" fmla="*/ 573904 w 3036982"/>
                <a:gd name="connsiteY9" fmla="*/ 836295 h 1650942"/>
                <a:gd name="connsiteX10" fmla="*/ 640406 w 3036982"/>
                <a:gd name="connsiteY10" fmla="*/ 694979 h 1650942"/>
                <a:gd name="connsiteX11" fmla="*/ 673657 w 3036982"/>
                <a:gd name="connsiteY11" fmla="*/ 553662 h 1650942"/>
                <a:gd name="connsiteX12" fmla="*/ 856537 w 3036982"/>
                <a:gd name="connsiteY12" fmla="*/ 595226 h 1650942"/>
                <a:gd name="connsiteX13" fmla="*/ 939664 w 3036982"/>
                <a:gd name="connsiteY13" fmla="*/ 761480 h 1650942"/>
                <a:gd name="connsiteX14" fmla="*/ 1022791 w 3036982"/>
                <a:gd name="connsiteY14" fmla="*/ 944360 h 1650942"/>
                <a:gd name="connsiteX15" fmla="*/ 1130857 w 3036982"/>
                <a:gd name="connsiteY15" fmla="*/ 728229 h 1650942"/>
                <a:gd name="connsiteX16" fmla="*/ 1213984 w 3036982"/>
                <a:gd name="connsiteY16" fmla="*/ 586913 h 1650942"/>
                <a:gd name="connsiteX17" fmla="*/ 1455053 w 3036982"/>
                <a:gd name="connsiteY17" fmla="*/ 803044 h 1650942"/>
                <a:gd name="connsiteX18" fmla="*/ 1621308 w 3036982"/>
                <a:gd name="connsiteY18" fmla="*/ 1035800 h 1650942"/>
                <a:gd name="connsiteX19" fmla="*/ 1679497 w 3036982"/>
                <a:gd name="connsiteY19" fmla="*/ 985924 h 1650942"/>
                <a:gd name="connsiteX20" fmla="*/ 1737686 w 3036982"/>
                <a:gd name="connsiteY20" fmla="*/ 1069051 h 1650942"/>
                <a:gd name="connsiteX21" fmla="*/ 1787562 w 3036982"/>
                <a:gd name="connsiteY21" fmla="*/ 1010862 h 1650942"/>
                <a:gd name="connsiteX22" fmla="*/ 1920566 w 3036982"/>
                <a:gd name="connsiteY22" fmla="*/ 1110615 h 1650942"/>
                <a:gd name="connsiteX23" fmla="*/ 1937191 w 3036982"/>
                <a:gd name="connsiteY23" fmla="*/ 836295 h 1650942"/>
                <a:gd name="connsiteX24" fmla="*/ 2061882 w 3036982"/>
                <a:gd name="connsiteY24" fmla="*/ 960986 h 1650942"/>
                <a:gd name="connsiteX25" fmla="*/ 2145010 w 3036982"/>
                <a:gd name="connsiteY25" fmla="*/ 736542 h 1650942"/>
                <a:gd name="connsiteX26" fmla="*/ 2223417 w 3036982"/>
                <a:gd name="connsiteY26" fmla="*/ 686363 h 1650942"/>
                <a:gd name="connsiteX27" fmla="*/ 2456174 w 3036982"/>
                <a:gd name="connsiteY27" fmla="*/ 1349606 h 1650942"/>
                <a:gd name="connsiteX28" fmla="*/ 2618835 w 3036982"/>
                <a:gd name="connsiteY28" fmla="*/ 1384935 h 1650942"/>
                <a:gd name="connsiteX29" fmla="*/ 2604548 w 3036982"/>
                <a:gd name="connsiteY29" fmla="*/ 1291069 h 1650942"/>
                <a:gd name="connsiteX30" fmla="*/ 2544021 w 3036982"/>
                <a:gd name="connsiteY30" fmla="*/ 960986 h 1650942"/>
                <a:gd name="connsiteX31" fmla="*/ 2544021 w 3036982"/>
                <a:gd name="connsiteY31" fmla="*/ 628477 h 1650942"/>
                <a:gd name="connsiteX32" fmla="*/ 2643773 w 3036982"/>
                <a:gd name="connsiteY32" fmla="*/ 412346 h 1650942"/>
                <a:gd name="connsiteX33" fmla="*/ 2793402 w 3036982"/>
                <a:gd name="connsiteY33" fmla="*/ 279342 h 1650942"/>
                <a:gd name="connsiteX34" fmla="*/ 3036982 w 3036982"/>
                <a:gd name="connsiteY34" fmla="*/ 0 h 1650942"/>
                <a:gd name="connsiteX0" fmla="*/ 216457 w 3036982"/>
                <a:gd name="connsiteY0" fmla="*/ 1650942 h 1650942"/>
                <a:gd name="connsiteX1" fmla="*/ 216457 w 3036982"/>
                <a:gd name="connsiteY1" fmla="*/ 1650942 h 1650942"/>
                <a:gd name="connsiteX2" fmla="*/ 183206 w 3036982"/>
                <a:gd name="connsiteY2" fmla="*/ 1567815 h 1650942"/>
                <a:gd name="connsiteX3" fmla="*/ 91766 w 3036982"/>
                <a:gd name="connsiteY3" fmla="*/ 1343371 h 1650942"/>
                <a:gd name="connsiteX4" fmla="*/ 326 w 3036982"/>
                <a:gd name="connsiteY4" fmla="*/ 869546 h 1650942"/>
                <a:gd name="connsiteX5" fmla="*/ 16951 w 3036982"/>
                <a:gd name="connsiteY5" fmla="*/ 553662 h 1650942"/>
                <a:gd name="connsiteX6" fmla="*/ 66828 w 3036982"/>
                <a:gd name="connsiteY6" fmla="*/ 487160 h 1650942"/>
                <a:gd name="connsiteX7" fmla="*/ 149955 w 3036982"/>
                <a:gd name="connsiteY7" fmla="*/ 503786 h 1650942"/>
                <a:gd name="connsiteX8" fmla="*/ 482464 w 3036982"/>
                <a:gd name="connsiteY8" fmla="*/ 786419 h 1650942"/>
                <a:gd name="connsiteX9" fmla="*/ 573904 w 3036982"/>
                <a:gd name="connsiteY9" fmla="*/ 836295 h 1650942"/>
                <a:gd name="connsiteX10" fmla="*/ 640406 w 3036982"/>
                <a:gd name="connsiteY10" fmla="*/ 694979 h 1650942"/>
                <a:gd name="connsiteX11" fmla="*/ 673657 w 3036982"/>
                <a:gd name="connsiteY11" fmla="*/ 553662 h 1650942"/>
                <a:gd name="connsiteX12" fmla="*/ 856537 w 3036982"/>
                <a:gd name="connsiteY12" fmla="*/ 595226 h 1650942"/>
                <a:gd name="connsiteX13" fmla="*/ 939664 w 3036982"/>
                <a:gd name="connsiteY13" fmla="*/ 761480 h 1650942"/>
                <a:gd name="connsiteX14" fmla="*/ 1022791 w 3036982"/>
                <a:gd name="connsiteY14" fmla="*/ 944360 h 1650942"/>
                <a:gd name="connsiteX15" fmla="*/ 1130857 w 3036982"/>
                <a:gd name="connsiteY15" fmla="*/ 728229 h 1650942"/>
                <a:gd name="connsiteX16" fmla="*/ 1213984 w 3036982"/>
                <a:gd name="connsiteY16" fmla="*/ 586913 h 1650942"/>
                <a:gd name="connsiteX17" fmla="*/ 1455053 w 3036982"/>
                <a:gd name="connsiteY17" fmla="*/ 803044 h 1650942"/>
                <a:gd name="connsiteX18" fmla="*/ 1621308 w 3036982"/>
                <a:gd name="connsiteY18" fmla="*/ 1035800 h 1650942"/>
                <a:gd name="connsiteX19" fmla="*/ 1679497 w 3036982"/>
                <a:gd name="connsiteY19" fmla="*/ 985924 h 1650942"/>
                <a:gd name="connsiteX20" fmla="*/ 1737686 w 3036982"/>
                <a:gd name="connsiteY20" fmla="*/ 1069051 h 1650942"/>
                <a:gd name="connsiteX21" fmla="*/ 1787562 w 3036982"/>
                <a:gd name="connsiteY21" fmla="*/ 1010862 h 1650942"/>
                <a:gd name="connsiteX22" fmla="*/ 1920566 w 3036982"/>
                <a:gd name="connsiteY22" fmla="*/ 1110615 h 1650942"/>
                <a:gd name="connsiteX23" fmla="*/ 1937191 w 3036982"/>
                <a:gd name="connsiteY23" fmla="*/ 836295 h 1650942"/>
                <a:gd name="connsiteX24" fmla="*/ 2061882 w 3036982"/>
                <a:gd name="connsiteY24" fmla="*/ 960986 h 1650942"/>
                <a:gd name="connsiteX25" fmla="*/ 2145010 w 3036982"/>
                <a:gd name="connsiteY25" fmla="*/ 736542 h 1650942"/>
                <a:gd name="connsiteX26" fmla="*/ 2223417 w 3036982"/>
                <a:gd name="connsiteY26" fmla="*/ 686363 h 1650942"/>
                <a:gd name="connsiteX27" fmla="*/ 2456174 w 3036982"/>
                <a:gd name="connsiteY27" fmla="*/ 1349606 h 1650942"/>
                <a:gd name="connsiteX28" fmla="*/ 2618835 w 3036982"/>
                <a:gd name="connsiteY28" fmla="*/ 1384935 h 1650942"/>
                <a:gd name="connsiteX29" fmla="*/ 2604548 w 3036982"/>
                <a:gd name="connsiteY29" fmla="*/ 1291069 h 1650942"/>
                <a:gd name="connsiteX30" fmla="*/ 2544021 w 3036982"/>
                <a:gd name="connsiteY30" fmla="*/ 960986 h 1650942"/>
                <a:gd name="connsiteX31" fmla="*/ 2544021 w 3036982"/>
                <a:gd name="connsiteY31" fmla="*/ 628477 h 1650942"/>
                <a:gd name="connsiteX32" fmla="*/ 2643773 w 3036982"/>
                <a:gd name="connsiteY32" fmla="*/ 412346 h 1650942"/>
                <a:gd name="connsiteX33" fmla="*/ 2793402 w 3036982"/>
                <a:gd name="connsiteY33" fmla="*/ 279342 h 1650942"/>
                <a:gd name="connsiteX34" fmla="*/ 3036982 w 3036982"/>
                <a:gd name="connsiteY34" fmla="*/ 0 h 1650942"/>
                <a:gd name="connsiteX0" fmla="*/ 216457 w 3036982"/>
                <a:gd name="connsiteY0" fmla="*/ 1650942 h 1650942"/>
                <a:gd name="connsiteX1" fmla="*/ 216457 w 3036982"/>
                <a:gd name="connsiteY1" fmla="*/ 1650942 h 1650942"/>
                <a:gd name="connsiteX2" fmla="*/ 183206 w 3036982"/>
                <a:gd name="connsiteY2" fmla="*/ 1567815 h 1650942"/>
                <a:gd name="connsiteX3" fmla="*/ 91766 w 3036982"/>
                <a:gd name="connsiteY3" fmla="*/ 1343371 h 1650942"/>
                <a:gd name="connsiteX4" fmla="*/ 326 w 3036982"/>
                <a:gd name="connsiteY4" fmla="*/ 869546 h 1650942"/>
                <a:gd name="connsiteX5" fmla="*/ 16951 w 3036982"/>
                <a:gd name="connsiteY5" fmla="*/ 553662 h 1650942"/>
                <a:gd name="connsiteX6" fmla="*/ 66828 w 3036982"/>
                <a:gd name="connsiteY6" fmla="*/ 487160 h 1650942"/>
                <a:gd name="connsiteX7" fmla="*/ 149955 w 3036982"/>
                <a:gd name="connsiteY7" fmla="*/ 503786 h 1650942"/>
                <a:gd name="connsiteX8" fmla="*/ 482464 w 3036982"/>
                <a:gd name="connsiteY8" fmla="*/ 786419 h 1650942"/>
                <a:gd name="connsiteX9" fmla="*/ 573904 w 3036982"/>
                <a:gd name="connsiteY9" fmla="*/ 836295 h 1650942"/>
                <a:gd name="connsiteX10" fmla="*/ 640406 w 3036982"/>
                <a:gd name="connsiteY10" fmla="*/ 694979 h 1650942"/>
                <a:gd name="connsiteX11" fmla="*/ 673657 w 3036982"/>
                <a:gd name="connsiteY11" fmla="*/ 553662 h 1650942"/>
                <a:gd name="connsiteX12" fmla="*/ 856537 w 3036982"/>
                <a:gd name="connsiteY12" fmla="*/ 595226 h 1650942"/>
                <a:gd name="connsiteX13" fmla="*/ 939664 w 3036982"/>
                <a:gd name="connsiteY13" fmla="*/ 761480 h 1650942"/>
                <a:gd name="connsiteX14" fmla="*/ 1022791 w 3036982"/>
                <a:gd name="connsiteY14" fmla="*/ 944360 h 1650942"/>
                <a:gd name="connsiteX15" fmla="*/ 1130857 w 3036982"/>
                <a:gd name="connsiteY15" fmla="*/ 728229 h 1650942"/>
                <a:gd name="connsiteX16" fmla="*/ 1213984 w 3036982"/>
                <a:gd name="connsiteY16" fmla="*/ 586913 h 1650942"/>
                <a:gd name="connsiteX17" fmla="*/ 1455053 w 3036982"/>
                <a:gd name="connsiteY17" fmla="*/ 803044 h 1650942"/>
                <a:gd name="connsiteX18" fmla="*/ 1621308 w 3036982"/>
                <a:gd name="connsiteY18" fmla="*/ 1035800 h 1650942"/>
                <a:gd name="connsiteX19" fmla="*/ 1679497 w 3036982"/>
                <a:gd name="connsiteY19" fmla="*/ 985924 h 1650942"/>
                <a:gd name="connsiteX20" fmla="*/ 1737686 w 3036982"/>
                <a:gd name="connsiteY20" fmla="*/ 1069051 h 1650942"/>
                <a:gd name="connsiteX21" fmla="*/ 1787562 w 3036982"/>
                <a:gd name="connsiteY21" fmla="*/ 1010862 h 1650942"/>
                <a:gd name="connsiteX22" fmla="*/ 1920566 w 3036982"/>
                <a:gd name="connsiteY22" fmla="*/ 1110615 h 1650942"/>
                <a:gd name="connsiteX23" fmla="*/ 1937191 w 3036982"/>
                <a:gd name="connsiteY23" fmla="*/ 836295 h 1650942"/>
                <a:gd name="connsiteX24" fmla="*/ 2061882 w 3036982"/>
                <a:gd name="connsiteY24" fmla="*/ 960986 h 1650942"/>
                <a:gd name="connsiteX25" fmla="*/ 2145010 w 3036982"/>
                <a:gd name="connsiteY25" fmla="*/ 736542 h 1650942"/>
                <a:gd name="connsiteX26" fmla="*/ 2223417 w 3036982"/>
                <a:gd name="connsiteY26" fmla="*/ 686363 h 1650942"/>
                <a:gd name="connsiteX27" fmla="*/ 2456174 w 3036982"/>
                <a:gd name="connsiteY27" fmla="*/ 1349606 h 1650942"/>
                <a:gd name="connsiteX28" fmla="*/ 2618835 w 3036982"/>
                <a:gd name="connsiteY28" fmla="*/ 1384935 h 1650942"/>
                <a:gd name="connsiteX29" fmla="*/ 2604548 w 3036982"/>
                <a:gd name="connsiteY29" fmla="*/ 1291069 h 1650942"/>
                <a:gd name="connsiteX30" fmla="*/ 2544021 w 3036982"/>
                <a:gd name="connsiteY30" fmla="*/ 960986 h 1650942"/>
                <a:gd name="connsiteX31" fmla="*/ 2544021 w 3036982"/>
                <a:gd name="connsiteY31" fmla="*/ 628477 h 1650942"/>
                <a:gd name="connsiteX32" fmla="*/ 2643773 w 3036982"/>
                <a:gd name="connsiteY32" fmla="*/ 412346 h 1650942"/>
                <a:gd name="connsiteX33" fmla="*/ 2793402 w 3036982"/>
                <a:gd name="connsiteY33" fmla="*/ 279342 h 1650942"/>
                <a:gd name="connsiteX34" fmla="*/ 3036982 w 3036982"/>
                <a:gd name="connsiteY34" fmla="*/ 0 h 1650942"/>
                <a:gd name="connsiteX0" fmla="*/ 216457 w 3036982"/>
                <a:gd name="connsiteY0" fmla="*/ 1650942 h 1650942"/>
                <a:gd name="connsiteX1" fmla="*/ 216457 w 3036982"/>
                <a:gd name="connsiteY1" fmla="*/ 1650942 h 1650942"/>
                <a:gd name="connsiteX2" fmla="*/ 183206 w 3036982"/>
                <a:gd name="connsiteY2" fmla="*/ 1567815 h 1650942"/>
                <a:gd name="connsiteX3" fmla="*/ 91766 w 3036982"/>
                <a:gd name="connsiteY3" fmla="*/ 1343371 h 1650942"/>
                <a:gd name="connsiteX4" fmla="*/ 326 w 3036982"/>
                <a:gd name="connsiteY4" fmla="*/ 869546 h 1650942"/>
                <a:gd name="connsiteX5" fmla="*/ 16951 w 3036982"/>
                <a:gd name="connsiteY5" fmla="*/ 553662 h 1650942"/>
                <a:gd name="connsiteX6" fmla="*/ 66828 w 3036982"/>
                <a:gd name="connsiteY6" fmla="*/ 487160 h 1650942"/>
                <a:gd name="connsiteX7" fmla="*/ 149955 w 3036982"/>
                <a:gd name="connsiteY7" fmla="*/ 503786 h 1650942"/>
                <a:gd name="connsiteX8" fmla="*/ 482464 w 3036982"/>
                <a:gd name="connsiteY8" fmla="*/ 786419 h 1650942"/>
                <a:gd name="connsiteX9" fmla="*/ 573904 w 3036982"/>
                <a:gd name="connsiteY9" fmla="*/ 836295 h 1650942"/>
                <a:gd name="connsiteX10" fmla="*/ 640406 w 3036982"/>
                <a:gd name="connsiteY10" fmla="*/ 694979 h 1650942"/>
                <a:gd name="connsiteX11" fmla="*/ 673657 w 3036982"/>
                <a:gd name="connsiteY11" fmla="*/ 553662 h 1650942"/>
                <a:gd name="connsiteX12" fmla="*/ 856537 w 3036982"/>
                <a:gd name="connsiteY12" fmla="*/ 595226 h 1650942"/>
                <a:gd name="connsiteX13" fmla="*/ 939664 w 3036982"/>
                <a:gd name="connsiteY13" fmla="*/ 761480 h 1650942"/>
                <a:gd name="connsiteX14" fmla="*/ 1022791 w 3036982"/>
                <a:gd name="connsiteY14" fmla="*/ 944360 h 1650942"/>
                <a:gd name="connsiteX15" fmla="*/ 1130857 w 3036982"/>
                <a:gd name="connsiteY15" fmla="*/ 728229 h 1650942"/>
                <a:gd name="connsiteX16" fmla="*/ 1213984 w 3036982"/>
                <a:gd name="connsiteY16" fmla="*/ 586913 h 1650942"/>
                <a:gd name="connsiteX17" fmla="*/ 1455053 w 3036982"/>
                <a:gd name="connsiteY17" fmla="*/ 803044 h 1650942"/>
                <a:gd name="connsiteX18" fmla="*/ 1621308 w 3036982"/>
                <a:gd name="connsiteY18" fmla="*/ 1035800 h 1650942"/>
                <a:gd name="connsiteX19" fmla="*/ 1679497 w 3036982"/>
                <a:gd name="connsiteY19" fmla="*/ 985924 h 1650942"/>
                <a:gd name="connsiteX20" fmla="*/ 1737686 w 3036982"/>
                <a:gd name="connsiteY20" fmla="*/ 1069051 h 1650942"/>
                <a:gd name="connsiteX21" fmla="*/ 1787562 w 3036982"/>
                <a:gd name="connsiteY21" fmla="*/ 1010862 h 1650942"/>
                <a:gd name="connsiteX22" fmla="*/ 1920566 w 3036982"/>
                <a:gd name="connsiteY22" fmla="*/ 1110615 h 1650942"/>
                <a:gd name="connsiteX23" fmla="*/ 1937191 w 3036982"/>
                <a:gd name="connsiteY23" fmla="*/ 836295 h 1650942"/>
                <a:gd name="connsiteX24" fmla="*/ 2061882 w 3036982"/>
                <a:gd name="connsiteY24" fmla="*/ 960986 h 1650942"/>
                <a:gd name="connsiteX25" fmla="*/ 2145010 w 3036982"/>
                <a:gd name="connsiteY25" fmla="*/ 736542 h 1650942"/>
                <a:gd name="connsiteX26" fmla="*/ 2223417 w 3036982"/>
                <a:gd name="connsiteY26" fmla="*/ 686363 h 1650942"/>
                <a:gd name="connsiteX27" fmla="*/ 2456174 w 3036982"/>
                <a:gd name="connsiteY27" fmla="*/ 1349606 h 1650942"/>
                <a:gd name="connsiteX28" fmla="*/ 2618835 w 3036982"/>
                <a:gd name="connsiteY28" fmla="*/ 1384935 h 1650942"/>
                <a:gd name="connsiteX29" fmla="*/ 2604548 w 3036982"/>
                <a:gd name="connsiteY29" fmla="*/ 1291069 h 1650942"/>
                <a:gd name="connsiteX30" fmla="*/ 2544021 w 3036982"/>
                <a:gd name="connsiteY30" fmla="*/ 960986 h 1650942"/>
                <a:gd name="connsiteX31" fmla="*/ 2544021 w 3036982"/>
                <a:gd name="connsiteY31" fmla="*/ 628477 h 1650942"/>
                <a:gd name="connsiteX32" fmla="*/ 2643773 w 3036982"/>
                <a:gd name="connsiteY32" fmla="*/ 412346 h 1650942"/>
                <a:gd name="connsiteX33" fmla="*/ 2793402 w 3036982"/>
                <a:gd name="connsiteY33" fmla="*/ 279342 h 1650942"/>
                <a:gd name="connsiteX34" fmla="*/ 3036982 w 3036982"/>
                <a:gd name="connsiteY34" fmla="*/ 0 h 1650942"/>
                <a:gd name="connsiteX0" fmla="*/ 216457 w 3036982"/>
                <a:gd name="connsiteY0" fmla="*/ 1650942 h 1650942"/>
                <a:gd name="connsiteX1" fmla="*/ 216457 w 3036982"/>
                <a:gd name="connsiteY1" fmla="*/ 1650942 h 1650942"/>
                <a:gd name="connsiteX2" fmla="*/ 183206 w 3036982"/>
                <a:gd name="connsiteY2" fmla="*/ 1567815 h 1650942"/>
                <a:gd name="connsiteX3" fmla="*/ 91766 w 3036982"/>
                <a:gd name="connsiteY3" fmla="*/ 1343371 h 1650942"/>
                <a:gd name="connsiteX4" fmla="*/ 326 w 3036982"/>
                <a:gd name="connsiteY4" fmla="*/ 869546 h 1650942"/>
                <a:gd name="connsiteX5" fmla="*/ 16951 w 3036982"/>
                <a:gd name="connsiteY5" fmla="*/ 553662 h 1650942"/>
                <a:gd name="connsiteX6" fmla="*/ 66828 w 3036982"/>
                <a:gd name="connsiteY6" fmla="*/ 487160 h 1650942"/>
                <a:gd name="connsiteX7" fmla="*/ 149955 w 3036982"/>
                <a:gd name="connsiteY7" fmla="*/ 503786 h 1650942"/>
                <a:gd name="connsiteX8" fmla="*/ 482464 w 3036982"/>
                <a:gd name="connsiteY8" fmla="*/ 786419 h 1650942"/>
                <a:gd name="connsiteX9" fmla="*/ 573904 w 3036982"/>
                <a:gd name="connsiteY9" fmla="*/ 836295 h 1650942"/>
                <a:gd name="connsiteX10" fmla="*/ 640406 w 3036982"/>
                <a:gd name="connsiteY10" fmla="*/ 694979 h 1650942"/>
                <a:gd name="connsiteX11" fmla="*/ 673657 w 3036982"/>
                <a:gd name="connsiteY11" fmla="*/ 553662 h 1650942"/>
                <a:gd name="connsiteX12" fmla="*/ 856537 w 3036982"/>
                <a:gd name="connsiteY12" fmla="*/ 595226 h 1650942"/>
                <a:gd name="connsiteX13" fmla="*/ 939664 w 3036982"/>
                <a:gd name="connsiteY13" fmla="*/ 761480 h 1650942"/>
                <a:gd name="connsiteX14" fmla="*/ 1022791 w 3036982"/>
                <a:gd name="connsiteY14" fmla="*/ 944360 h 1650942"/>
                <a:gd name="connsiteX15" fmla="*/ 1130857 w 3036982"/>
                <a:gd name="connsiteY15" fmla="*/ 728229 h 1650942"/>
                <a:gd name="connsiteX16" fmla="*/ 1213984 w 3036982"/>
                <a:gd name="connsiteY16" fmla="*/ 586913 h 1650942"/>
                <a:gd name="connsiteX17" fmla="*/ 1455053 w 3036982"/>
                <a:gd name="connsiteY17" fmla="*/ 803044 h 1650942"/>
                <a:gd name="connsiteX18" fmla="*/ 1621308 w 3036982"/>
                <a:gd name="connsiteY18" fmla="*/ 1035800 h 1650942"/>
                <a:gd name="connsiteX19" fmla="*/ 1679497 w 3036982"/>
                <a:gd name="connsiteY19" fmla="*/ 985924 h 1650942"/>
                <a:gd name="connsiteX20" fmla="*/ 1737686 w 3036982"/>
                <a:gd name="connsiteY20" fmla="*/ 1069051 h 1650942"/>
                <a:gd name="connsiteX21" fmla="*/ 1787562 w 3036982"/>
                <a:gd name="connsiteY21" fmla="*/ 1010862 h 1650942"/>
                <a:gd name="connsiteX22" fmla="*/ 1920566 w 3036982"/>
                <a:gd name="connsiteY22" fmla="*/ 1110615 h 1650942"/>
                <a:gd name="connsiteX23" fmla="*/ 1937191 w 3036982"/>
                <a:gd name="connsiteY23" fmla="*/ 836295 h 1650942"/>
                <a:gd name="connsiteX24" fmla="*/ 2061882 w 3036982"/>
                <a:gd name="connsiteY24" fmla="*/ 960986 h 1650942"/>
                <a:gd name="connsiteX25" fmla="*/ 2145010 w 3036982"/>
                <a:gd name="connsiteY25" fmla="*/ 736542 h 1650942"/>
                <a:gd name="connsiteX26" fmla="*/ 2223417 w 3036982"/>
                <a:gd name="connsiteY26" fmla="*/ 686363 h 1650942"/>
                <a:gd name="connsiteX27" fmla="*/ 2456174 w 3036982"/>
                <a:gd name="connsiteY27" fmla="*/ 1349606 h 1650942"/>
                <a:gd name="connsiteX28" fmla="*/ 2618835 w 3036982"/>
                <a:gd name="connsiteY28" fmla="*/ 1384935 h 1650942"/>
                <a:gd name="connsiteX29" fmla="*/ 2604548 w 3036982"/>
                <a:gd name="connsiteY29" fmla="*/ 1291069 h 1650942"/>
                <a:gd name="connsiteX30" fmla="*/ 2544021 w 3036982"/>
                <a:gd name="connsiteY30" fmla="*/ 960986 h 1650942"/>
                <a:gd name="connsiteX31" fmla="*/ 2544021 w 3036982"/>
                <a:gd name="connsiteY31" fmla="*/ 628477 h 1650942"/>
                <a:gd name="connsiteX32" fmla="*/ 2643773 w 3036982"/>
                <a:gd name="connsiteY32" fmla="*/ 412346 h 1650942"/>
                <a:gd name="connsiteX33" fmla="*/ 2793402 w 3036982"/>
                <a:gd name="connsiteY33" fmla="*/ 279342 h 1650942"/>
                <a:gd name="connsiteX34" fmla="*/ 3036982 w 3036982"/>
                <a:gd name="connsiteY34" fmla="*/ 0 h 1650942"/>
                <a:gd name="connsiteX0" fmla="*/ 216457 w 3036982"/>
                <a:gd name="connsiteY0" fmla="*/ 1650942 h 1650942"/>
                <a:gd name="connsiteX1" fmla="*/ 216457 w 3036982"/>
                <a:gd name="connsiteY1" fmla="*/ 1650942 h 1650942"/>
                <a:gd name="connsiteX2" fmla="*/ 183206 w 3036982"/>
                <a:gd name="connsiteY2" fmla="*/ 1567815 h 1650942"/>
                <a:gd name="connsiteX3" fmla="*/ 91766 w 3036982"/>
                <a:gd name="connsiteY3" fmla="*/ 1343371 h 1650942"/>
                <a:gd name="connsiteX4" fmla="*/ 326 w 3036982"/>
                <a:gd name="connsiteY4" fmla="*/ 869546 h 1650942"/>
                <a:gd name="connsiteX5" fmla="*/ 16951 w 3036982"/>
                <a:gd name="connsiteY5" fmla="*/ 553662 h 1650942"/>
                <a:gd name="connsiteX6" fmla="*/ 66828 w 3036982"/>
                <a:gd name="connsiteY6" fmla="*/ 487160 h 1650942"/>
                <a:gd name="connsiteX7" fmla="*/ 149955 w 3036982"/>
                <a:gd name="connsiteY7" fmla="*/ 503786 h 1650942"/>
                <a:gd name="connsiteX8" fmla="*/ 482464 w 3036982"/>
                <a:gd name="connsiteY8" fmla="*/ 786419 h 1650942"/>
                <a:gd name="connsiteX9" fmla="*/ 573904 w 3036982"/>
                <a:gd name="connsiteY9" fmla="*/ 836295 h 1650942"/>
                <a:gd name="connsiteX10" fmla="*/ 640406 w 3036982"/>
                <a:gd name="connsiteY10" fmla="*/ 694979 h 1650942"/>
                <a:gd name="connsiteX11" fmla="*/ 673657 w 3036982"/>
                <a:gd name="connsiteY11" fmla="*/ 553662 h 1650942"/>
                <a:gd name="connsiteX12" fmla="*/ 856537 w 3036982"/>
                <a:gd name="connsiteY12" fmla="*/ 595226 h 1650942"/>
                <a:gd name="connsiteX13" fmla="*/ 939664 w 3036982"/>
                <a:gd name="connsiteY13" fmla="*/ 761480 h 1650942"/>
                <a:gd name="connsiteX14" fmla="*/ 1022791 w 3036982"/>
                <a:gd name="connsiteY14" fmla="*/ 944360 h 1650942"/>
                <a:gd name="connsiteX15" fmla="*/ 1130857 w 3036982"/>
                <a:gd name="connsiteY15" fmla="*/ 728229 h 1650942"/>
                <a:gd name="connsiteX16" fmla="*/ 1213984 w 3036982"/>
                <a:gd name="connsiteY16" fmla="*/ 586913 h 1650942"/>
                <a:gd name="connsiteX17" fmla="*/ 1455053 w 3036982"/>
                <a:gd name="connsiteY17" fmla="*/ 803044 h 1650942"/>
                <a:gd name="connsiteX18" fmla="*/ 1621308 w 3036982"/>
                <a:gd name="connsiteY18" fmla="*/ 1035800 h 1650942"/>
                <a:gd name="connsiteX19" fmla="*/ 1679497 w 3036982"/>
                <a:gd name="connsiteY19" fmla="*/ 985924 h 1650942"/>
                <a:gd name="connsiteX20" fmla="*/ 1737686 w 3036982"/>
                <a:gd name="connsiteY20" fmla="*/ 1069051 h 1650942"/>
                <a:gd name="connsiteX21" fmla="*/ 1787562 w 3036982"/>
                <a:gd name="connsiteY21" fmla="*/ 1010862 h 1650942"/>
                <a:gd name="connsiteX22" fmla="*/ 1920566 w 3036982"/>
                <a:gd name="connsiteY22" fmla="*/ 1110615 h 1650942"/>
                <a:gd name="connsiteX23" fmla="*/ 1937191 w 3036982"/>
                <a:gd name="connsiteY23" fmla="*/ 836295 h 1650942"/>
                <a:gd name="connsiteX24" fmla="*/ 2061882 w 3036982"/>
                <a:gd name="connsiteY24" fmla="*/ 960986 h 1650942"/>
                <a:gd name="connsiteX25" fmla="*/ 2145010 w 3036982"/>
                <a:gd name="connsiteY25" fmla="*/ 736542 h 1650942"/>
                <a:gd name="connsiteX26" fmla="*/ 2223417 w 3036982"/>
                <a:gd name="connsiteY26" fmla="*/ 686363 h 1650942"/>
                <a:gd name="connsiteX27" fmla="*/ 2456174 w 3036982"/>
                <a:gd name="connsiteY27" fmla="*/ 1349606 h 1650942"/>
                <a:gd name="connsiteX28" fmla="*/ 2618835 w 3036982"/>
                <a:gd name="connsiteY28" fmla="*/ 1384935 h 1650942"/>
                <a:gd name="connsiteX29" fmla="*/ 2604548 w 3036982"/>
                <a:gd name="connsiteY29" fmla="*/ 1291069 h 1650942"/>
                <a:gd name="connsiteX30" fmla="*/ 2544021 w 3036982"/>
                <a:gd name="connsiteY30" fmla="*/ 960986 h 1650942"/>
                <a:gd name="connsiteX31" fmla="*/ 2544021 w 3036982"/>
                <a:gd name="connsiteY31" fmla="*/ 628477 h 1650942"/>
                <a:gd name="connsiteX32" fmla="*/ 2643773 w 3036982"/>
                <a:gd name="connsiteY32" fmla="*/ 412346 h 1650942"/>
                <a:gd name="connsiteX33" fmla="*/ 2793402 w 3036982"/>
                <a:gd name="connsiteY33" fmla="*/ 279342 h 1650942"/>
                <a:gd name="connsiteX34" fmla="*/ 3036982 w 3036982"/>
                <a:gd name="connsiteY34" fmla="*/ 0 h 1650942"/>
                <a:gd name="connsiteX0" fmla="*/ 216457 w 3036982"/>
                <a:gd name="connsiteY0" fmla="*/ 1650942 h 1650942"/>
                <a:gd name="connsiteX1" fmla="*/ 216457 w 3036982"/>
                <a:gd name="connsiteY1" fmla="*/ 1650942 h 1650942"/>
                <a:gd name="connsiteX2" fmla="*/ 183206 w 3036982"/>
                <a:gd name="connsiteY2" fmla="*/ 1567815 h 1650942"/>
                <a:gd name="connsiteX3" fmla="*/ 91766 w 3036982"/>
                <a:gd name="connsiteY3" fmla="*/ 1343371 h 1650942"/>
                <a:gd name="connsiteX4" fmla="*/ 326 w 3036982"/>
                <a:gd name="connsiteY4" fmla="*/ 869546 h 1650942"/>
                <a:gd name="connsiteX5" fmla="*/ 16951 w 3036982"/>
                <a:gd name="connsiteY5" fmla="*/ 553662 h 1650942"/>
                <a:gd name="connsiteX6" fmla="*/ 66828 w 3036982"/>
                <a:gd name="connsiteY6" fmla="*/ 487160 h 1650942"/>
                <a:gd name="connsiteX7" fmla="*/ 149955 w 3036982"/>
                <a:gd name="connsiteY7" fmla="*/ 503786 h 1650942"/>
                <a:gd name="connsiteX8" fmla="*/ 482464 w 3036982"/>
                <a:gd name="connsiteY8" fmla="*/ 786419 h 1650942"/>
                <a:gd name="connsiteX9" fmla="*/ 573904 w 3036982"/>
                <a:gd name="connsiteY9" fmla="*/ 836295 h 1650942"/>
                <a:gd name="connsiteX10" fmla="*/ 640406 w 3036982"/>
                <a:gd name="connsiteY10" fmla="*/ 694979 h 1650942"/>
                <a:gd name="connsiteX11" fmla="*/ 673657 w 3036982"/>
                <a:gd name="connsiteY11" fmla="*/ 553662 h 1650942"/>
                <a:gd name="connsiteX12" fmla="*/ 856537 w 3036982"/>
                <a:gd name="connsiteY12" fmla="*/ 595226 h 1650942"/>
                <a:gd name="connsiteX13" fmla="*/ 939664 w 3036982"/>
                <a:gd name="connsiteY13" fmla="*/ 761480 h 1650942"/>
                <a:gd name="connsiteX14" fmla="*/ 1022791 w 3036982"/>
                <a:gd name="connsiteY14" fmla="*/ 944360 h 1650942"/>
                <a:gd name="connsiteX15" fmla="*/ 1130857 w 3036982"/>
                <a:gd name="connsiteY15" fmla="*/ 728229 h 1650942"/>
                <a:gd name="connsiteX16" fmla="*/ 1213984 w 3036982"/>
                <a:gd name="connsiteY16" fmla="*/ 586913 h 1650942"/>
                <a:gd name="connsiteX17" fmla="*/ 1455053 w 3036982"/>
                <a:gd name="connsiteY17" fmla="*/ 803044 h 1650942"/>
                <a:gd name="connsiteX18" fmla="*/ 1621308 w 3036982"/>
                <a:gd name="connsiteY18" fmla="*/ 1035800 h 1650942"/>
                <a:gd name="connsiteX19" fmla="*/ 1679497 w 3036982"/>
                <a:gd name="connsiteY19" fmla="*/ 985924 h 1650942"/>
                <a:gd name="connsiteX20" fmla="*/ 1737686 w 3036982"/>
                <a:gd name="connsiteY20" fmla="*/ 1069051 h 1650942"/>
                <a:gd name="connsiteX21" fmla="*/ 1787562 w 3036982"/>
                <a:gd name="connsiteY21" fmla="*/ 1010862 h 1650942"/>
                <a:gd name="connsiteX22" fmla="*/ 1920566 w 3036982"/>
                <a:gd name="connsiteY22" fmla="*/ 1110615 h 1650942"/>
                <a:gd name="connsiteX23" fmla="*/ 1937191 w 3036982"/>
                <a:gd name="connsiteY23" fmla="*/ 836295 h 1650942"/>
                <a:gd name="connsiteX24" fmla="*/ 2061882 w 3036982"/>
                <a:gd name="connsiteY24" fmla="*/ 960986 h 1650942"/>
                <a:gd name="connsiteX25" fmla="*/ 2145010 w 3036982"/>
                <a:gd name="connsiteY25" fmla="*/ 736542 h 1650942"/>
                <a:gd name="connsiteX26" fmla="*/ 2223417 w 3036982"/>
                <a:gd name="connsiteY26" fmla="*/ 686363 h 1650942"/>
                <a:gd name="connsiteX27" fmla="*/ 2456174 w 3036982"/>
                <a:gd name="connsiteY27" fmla="*/ 1349606 h 1650942"/>
                <a:gd name="connsiteX28" fmla="*/ 2618835 w 3036982"/>
                <a:gd name="connsiteY28" fmla="*/ 1384935 h 1650942"/>
                <a:gd name="connsiteX29" fmla="*/ 2604548 w 3036982"/>
                <a:gd name="connsiteY29" fmla="*/ 1291069 h 1650942"/>
                <a:gd name="connsiteX30" fmla="*/ 2544021 w 3036982"/>
                <a:gd name="connsiteY30" fmla="*/ 960986 h 1650942"/>
                <a:gd name="connsiteX31" fmla="*/ 2544021 w 3036982"/>
                <a:gd name="connsiteY31" fmla="*/ 628477 h 1650942"/>
                <a:gd name="connsiteX32" fmla="*/ 2643773 w 3036982"/>
                <a:gd name="connsiteY32" fmla="*/ 412346 h 1650942"/>
                <a:gd name="connsiteX33" fmla="*/ 2793402 w 3036982"/>
                <a:gd name="connsiteY33" fmla="*/ 279342 h 1650942"/>
                <a:gd name="connsiteX34" fmla="*/ 3036982 w 3036982"/>
                <a:gd name="connsiteY34" fmla="*/ 0 h 1650942"/>
                <a:gd name="connsiteX0" fmla="*/ 216457 w 3036982"/>
                <a:gd name="connsiteY0" fmla="*/ 1650942 h 1650942"/>
                <a:gd name="connsiteX1" fmla="*/ 216457 w 3036982"/>
                <a:gd name="connsiteY1" fmla="*/ 1650942 h 1650942"/>
                <a:gd name="connsiteX2" fmla="*/ 183206 w 3036982"/>
                <a:gd name="connsiteY2" fmla="*/ 1567815 h 1650942"/>
                <a:gd name="connsiteX3" fmla="*/ 91766 w 3036982"/>
                <a:gd name="connsiteY3" fmla="*/ 1343371 h 1650942"/>
                <a:gd name="connsiteX4" fmla="*/ 326 w 3036982"/>
                <a:gd name="connsiteY4" fmla="*/ 869546 h 1650942"/>
                <a:gd name="connsiteX5" fmla="*/ 16951 w 3036982"/>
                <a:gd name="connsiteY5" fmla="*/ 553662 h 1650942"/>
                <a:gd name="connsiteX6" fmla="*/ 66828 w 3036982"/>
                <a:gd name="connsiteY6" fmla="*/ 487160 h 1650942"/>
                <a:gd name="connsiteX7" fmla="*/ 149955 w 3036982"/>
                <a:gd name="connsiteY7" fmla="*/ 503786 h 1650942"/>
                <a:gd name="connsiteX8" fmla="*/ 482464 w 3036982"/>
                <a:gd name="connsiteY8" fmla="*/ 786419 h 1650942"/>
                <a:gd name="connsiteX9" fmla="*/ 573904 w 3036982"/>
                <a:gd name="connsiteY9" fmla="*/ 836295 h 1650942"/>
                <a:gd name="connsiteX10" fmla="*/ 640406 w 3036982"/>
                <a:gd name="connsiteY10" fmla="*/ 694979 h 1650942"/>
                <a:gd name="connsiteX11" fmla="*/ 673657 w 3036982"/>
                <a:gd name="connsiteY11" fmla="*/ 553662 h 1650942"/>
                <a:gd name="connsiteX12" fmla="*/ 856537 w 3036982"/>
                <a:gd name="connsiteY12" fmla="*/ 595226 h 1650942"/>
                <a:gd name="connsiteX13" fmla="*/ 939664 w 3036982"/>
                <a:gd name="connsiteY13" fmla="*/ 761480 h 1650942"/>
                <a:gd name="connsiteX14" fmla="*/ 1022791 w 3036982"/>
                <a:gd name="connsiteY14" fmla="*/ 944360 h 1650942"/>
                <a:gd name="connsiteX15" fmla="*/ 1130857 w 3036982"/>
                <a:gd name="connsiteY15" fmla="*/ 728229 h 1650942"/>
                <a:gd name="connsiteX16" fmla="*/ 1213984 w 3036982"/>
                <a:gd name="connsiteY16" fmla="*/ 586913 h 1650942"/>
                <a:gd name="connsiteX17" fmla="*/ 1455053 w 3036982"/>
                <a:gd name="connsiteY17" fmla="*/ 803044 h 1650942"/>
                <a:gd name="connsiteX18" fmla="*/ 1621308 w 3036982"/>
                <a:gd name="connsiteY18" fmla="*/ 1035800 h 1650942"/>
                <a:gd name="connsiteX19" fmla="*/ 1679497 w 3036982"/>
                <a:gd name="connsiteY19" fmla="*/ 985924 h 1650942"/>
                <a:gd name="connsiteX20" fmla="*/ 1737686 w 3036982"/>
                <a:gd name="connsiteY20" fmla="*/ 1069051 h 1650942"/>
                <a:gd name="connsiteX21" fmla="*/ 1787562 w 3036982"/>
                <a:gd name="connsiteY21" fmla="*/ 1010862 h 1650942"/>
                <a:gd name="connsiteX22" fmla="*/ 1920566 w 3036982"/>
                <a:gd name="connsiteY22" fmla="*/ 1110615 h 1650942"/>
                <a:gd name="connsiteX23" fmla="*/ 1937191 w 3036982"/>
                <a:gd name="connsiteY23" fmla="*/ 836295 h 1650942"/>
                <a:gd name="connsiteX24" fmla="*/ 2061882 w 3036982"/>
                <a:gd name="connsiteY24" fmla="*/ 960986 h 1650942"/>
                <a:gd name="connsiteX25" fmla="*/ 2145010 w 3036982"/>
                <a:gd name="connsiteY25" fmla="*/ 736542 h 1650942"/>
                <a:gd name="connsiteX26" fmla="*/ 2223417 w 3036982"/>
                <a:gd name="connsiteY26" fmla="*/ 686363 h 1650942"/>
                <a:gd name="connsiteX27" fmla="*/ 2456174 w 3036982"/>
                <a:gd name="connsiteY27" fmla="*/ 1349606 h 1650942"/>
                <a:gd name="connsiteX28" fmla="*/ 2618835 w 3036982"/>
                <a:gd name="connsiteY28" fmla="*/ 1384935 h 1650942"/>
                <a:gd name="connsiteX29" fmla="*/ 2604548 w 3036982"/>
                <a:gd name="connsiteY29" fmla="*/ 1291069 h 1650942"/>
                <a:gd name="connsiteX30" fmla="*/ 2544021 w 3036982"/>
                <a:gd name="connsiteY30" fmla="*/ 960986 h 1650942"/>
                <a:gd name="connsiteX31" fmla="*/ 2544021 w 3036982"/>
                <a:gd name="connsiteY31" fmla="*/ 628477 h 1650942"/>
                <a:gd name="connsiteX32" fmla="*/ 2643773 w 3036982"/>
                <a:gd name="connsiteY32" fmla="*/ 412346 h 1650942"/>
                <a:gd name="connsiteX33" fmla="*/ 2793402 w 3036982"/>
                <a:gd name="connsiteY33" fmla="*/ 279342 h 1650942"/>
                <a:gd name="connsiteX34" fmla="*/ 3036982 w 3036982"/>
                <a:gd name="connsiteY34" fmla="*/ 0 h 1650942"/>
                <a:gd name="connsiteX0" fmla="*/ 216457 w 3036982"/>
                <a:gd name="connsiteY0" fmla="*/ 1650942 h 1650942"/>
                <a:gd name="connsiteX1" fmla="*/ 216457 w 3036982"/>
                <a:gd name="connsiteY1" fmla="*/ 1650942 h 1650942"/>
                <a:gd name="connsiteX2" fmla="*/ 183206 w 3036982"/>
                <a:gd name="connsiteY2" fmla="*/ 1567815 h 1650942"/>
                <a:gd name="connsiteX3" fmla="*/ 91766 w 3036982"/>
                <a:gd name="connsiteY3" fmla="*/ 1343371 h 1650942"/>
                <a:gd name="connsiteX4" fmla="*/ 326 w 3036982"/>
                <a:gd name="connsiteY4" fmla="*/ 869546 h 1650942"/>
                <a:gd name="connsiteX5" fmla="*/ 16951 w 3036982"/>
                <a:gd name="connsiteY5" fmla="*/ 553662 h 1650942"/>
                <a:gd name="connsiteX6" fmla="*/ 66828 w 3036982"/>
                <a:gd name="connsiteY6" fmla="*/ 487160 h 1650942"/>
                <a:gd name="connsiteX7" fmla="*/ 149955 w 3036982"/>
                <a:gd name="connsiteY7" fmla="*/ 503786 h 1650942"/>
                <a:gd name="connsiteX8" fmla="*/ 482464 w 3036982"/>
                <a:gd name="connsiteY8" fmla="*/ 786419 h 1650942"/>
                <a:gd name="connsiteX9" fmla="*/ 573904 w 3036982"/>
                <a:gd name="connsiteY9" fmla="*/ 836295 h 1650942"/>
                <a:gd name="connsiteX10" fmla="*/ 640406 w 3036982"/>
                <a:gd name="connsiteY10" fmla="*/ 694979 h 1650942"/>
                <a:gd name="connsiteX11" fmla="*/ 673657 w 3036982"/>
                <a:gd name="connsiteY11" fmla="*/ 553662 h 1650942"/>
                <a:gd name="connsiteX12" fmla="*/ 856537 w 3036982"/>
                <a:gd name="connsiteY12" fmla="*/ 595226 h 1650942"/>
                <a:gd name="connsiteX13" fmla="*/ 939664 w 3036982"/>
                <a:gd name="connsiteY13" fmla="*/ 761480 h 1650942"/>
                <a:gd name="connsiteX14" fmla="*/ 1022791 w 3036982"/>
                <a:gd name="connsiteY14" fmla="*/ 944360 h 1650942"/>
                <a:gd name="connsiteX15" fmla="*/ 1130857 w 3036982"/>
                <a:gd name="connsiteY15" fmla="*/ 728229 h 1650942"/>
                <a:gd name="connsiteX16" fmla="*/ 1213984 w 3036982"/>
                <a:gd name="connsiteY16" fmla="*/ 586913 h 1650942"/>
                <a:gd name="connsiteX17" fmla="*/ 1455053 w 3036982"/>
                <a:gd name="connsiteY17" fmla="*/ 803044 h 1650942"/>
                <a:gd name="connsiteX18" fmla="*/ 1621308 w 3036982"/>
                <a:gd name="connsiteY18" fmla="*/ 1035800 h 1650942"/>
                <a:gd name="connsiteX19" fmla="*/ 1679497 w 3036982"/>
                <a:gd name="connsiteY19" fmla="*/ 985924 h 1650942"/>
                <a:gd name="connsiteX20" fmla="*/ 1737686 w 3036982"/>
                <a:gd name="connsiteY20" fmla="*/ 1069051 h 1650942"/>
                <a:gd name="connsiteX21" fmla="*/ 1787562 w 3036982"/>
                <a:gd name="connsiteY21" fmla="*/ 1010862 h 1650942"/>
                <a:gd name="connsiteX22" fmla="*/ 1920566 w 3036982"/>
                <a:gd name="connsiteY22" fmla="*/ 1110615 h 1650942"/>
                <a:gd name="connsiteX23" fmla="*/ 1937191 w 3036982"/>
                <a:gd name="connsiteY23" fmla="*/ 836295 h 1650942"/>
                <a:gd name="connsiteX24" fmla="*/ 2061882 w 3036982"/>
                <a:gd name="connsiteY24" fmla="*/ 960986 h 1650942"/>
                <a:gd name="connsiteX25" fmla="*/ 2145010 w 3036982"/>
                <a:gd name="connsiteY25" fmla="*/ 736542 h 1650942"/>
                <a:gd name="connsiteX26" fmla="*/ 2223417 w 3036982"/>
                <a:gd name="connsiteY26" fmla="*/ 686363 h 1650942"/>
                <a:gd name="connsiteX27" fmla="*/ 2456174 w 3036982"/>
                <a:gd name="connsiteY27" fmla="*/ 1349606 h 1650942"/>
                <a:gd name="connsiteX28" fmla="*/ 2618835 w 3036982"/>
                <a:gd name="connsiteY28" fmla="*/ 1384935 h 1650942"/>
                <a:gd name="connsiteX29" fmla="*/ 2604548 w 3036982"/>
                <a:gd name="connsiteY29" fmla="*/ 1291069 h 1650942"/>
                <a:gd name="connsiteX30" fmla="*/ 2544021 w 3036982"/>
                <a:gd name="connsiteY30" fmla="*/ 960986 h 1650942"/>
                <a:gd name="connsiteX31" fmla="*/ 2544021 w 3036982"/>
                <a:gd name="connsiteY31" fmla="*/ 628477 h 1650942"/>
                <a:gd name="connsiteX32" fmla="*/ 2643773 w 3036982"/>
                <a:gd name="connsiteY32" fmla="*/ 412346 h 1650942"/>
                <a:gd name="connsiteX33" fmla="*/ 2793402 w 3036982"/>
                <a:gd name="connsiteY33" fmla="*/ 279342 h 1650942"/>
                <a:gd name="connsiteX34" fmla="*/ 3036982 w 3036982"/>
                <a:gd name="connsiteY34" fmla="*/ 0 h 1650942"/>
                <a:gd name="connsiteX0" fmla="*/ 216457 w 3036982"/>
                <a:gd name="connsiteY0" fmla="*/ 1650942 h 1650942"/>
                <a:gd name="connsiteX1" fmla="*/ 216457 w 3036982"/>
                <a:gd name="connsiteY1" fmla="*/ 1650942 h 1650942"/>
                <a:gd name="connsiteX2" fmla="*/ 183206 w 3036982"/>
                <a:gd name="connsiteY2" fmla="*/ 1567815 h 1650942"/>
                <a:gd name="connsiteX3" fmla="*/ 91766 w 3036982"/>
                <a:gd name="connsiteY3" fmla="*/ 1343371 h 1650942"/>
                <a:gd name="connsiteX4" fmla="*/ 326 w 3036982"/>
                <a:gd name="connsiteY4" fmla="*/ 869546 h 1650942"/>
                <a:gd name="connsiteX5" fmla="*/ 16951 w 3036982"/>
                <a:gd name="connsiteY5" fmla="*/ 553662 h 1650942"/>
                <a:gd name="connsiteX6" fmla="*/ 66828 w 3036982"/>
                <a:gd name="connsiteY6" fmla="*/ 487160 h 1650942"/>
                <a:gd name="connsiteX7" fmla="*/ 149955 w 3036982"/>
                <a:gd name="connsiteY7" fmla="*/ 503786 h 1650942"/>
                <a:gd name="connsiteX8" fmla="*/ 482464 w 3036982"/>
                <a:gd name="connsiteY8" fmla="*/ 786419 h 1650942"/>
                <a:gd name="connsiteX9" fmla="*/ 573904 w 3036982"/>
                <a:gd name="connsiteY9" fmla="*/ 836295 h 1650942"/>
                <a:gd name="connsiteX10" fmla="*/ 640406 w 3036982"/>
                <a:gd name="connsiteY10" fmla="*/ 694979 h 1650942"/>
                <a:gd name="connsiteX11" fmla="*/ 673657 w 3036982"/>
                <a:gd name="connsiteY11" fmla="*/ 553662 h 1650942"/>
                <a:gd name="connsiteX12" fmla="*/ 856537 w 3036982"/>
                <a:gd name="connsiteY12" fmla="*/ 595226 h 1650942"/>
                <a:gd name="connsiteX13" fmla="*/ 939664 w 3036982"/>
                <a:gd name="connsiteY13" fmla="*/ 761480 h 1650942"/>
                <a:gd name="connsiteX14" fmla="*/ 1022791 w 3036982"/>
                <a:gd name="connsiteY14" fmla="*/ 944360 h 1650942"/>
                <a:gd name="connsiteX15" fmla="*/ 1130857 w 3036982"/>
                <a:gd name="connsiteY15" fmla="*/ 728229 h 1650942"/>
                <a:gd name="connsiteX16" fmla="*/ 1213984 w 3036982"/>
                <a:gd name="connsiteY16" fmla="*/ 586913 h 1650942"/>
                <a:gd name="connsiteX17" fmla="*/ 1455053 w 3036982"/>
                <a:gd name="connsiteY17" fmla="*/ 803044 h 1650942"/>
                <a:gd name="connsiteX18" fmla="*/ 1621308 w 3036982"/>
                <a:gd name="connsiteY18" fmla="*/ 1035800 h 1650942"/>
                <a:gd name="connsiteX19" fmla="*/ 1679497 w 3036982"/>
                <a:gd name="connsiteY19" fmla="*/ 985924 h 1650942"/>
                <a:gd name="connsiteX20" fmla="*/ 1737686 w 3036982"/>
                <a:gd name="connsiteY20" fmla="*/ 1069051 h 1650942"/>
                <a:gd name="connsiteX21" fmla="*/ 1787562 w 3036982"/>
                <a:gd name="connsiteY21" fmla="*/ 1010862 h 1650942"/>
                <a:gd name="connsiteX22" fmla="*/ 1920566 w 3036982"/>
                <a:gd name="connsiteY22" fmla="*/ 1110615 h 1650942"/>
                <a:gd name="connsiteX23" fmla="*/ 1937191 w 3036982"/>
                <a:gd name="connsiteY23" fmla="*/ 836295 h 1650942"/>
                <a:gd name="connsiteX24" fmla="*/ 2061882 w 3036982"/>
                <a:gd name="connsiteY24" fmla="*/ 960986 h 1650942"/>
                <a:gd name="connsiteX25" fmla="*/ 2145010 w 3036982"/>
                <a:gd name="connsiteY25" fmla="*/ 736542 h 1650942"/>
                <a:gd name="connsiteX26" fmla="*/ 2223417 w 3036982"/>
                <a:gd name="connsiteY26" fmla="*/ 686363 h 1650942"/>
                <a:gd name="connsiteX27" fmla="*/ 2456174 w 3036982"/>
                <a:gd name="connsiteY27" fmla="*/ 1349606 h 1650942"/>
                <a:gd name="connsiteX28" fmla="*/ 2618835 w 3036982"/>
                <a:gd name="connsiteY28" fmla="*/ 1384935 h 1650942"/>
                <a:gd name="connsiteX29" fmla="*/ 2604548 w 3036982"/>
                <a:gd name="connsiteY29" fmla="*/ 1291069 h 1650942"/>
                <a:gd name="connsiteX30" fmla="*/ 2544021 w 3036982"/>
                <a:gd name="connsiteY30" fmla="*/ 960986 h 1650942"/>
                <a:gd name="connsiteX31" fmla="*/ 2544021 w 3036982"/>
                <a:gd name="connsiteY31" fmla="*/ 628477 h 1650942"/>
                <a:gd name="connsiteX32" fmla="*/ 2643773 w 3036982"/>
                <a:gd name="connsiteY32" fmla="*/ 412346 h 1650942"/>
                <a:gd name="connsiteX33" fmla="*/ 2793402 w 3036982"/>
                <a:gd name="connsiteY33" fmla="*/ 279342 h 1650942"/>
                <a:gd name="connsiteX34" fmla="*/ 3036982 w 3036982"/>
                <a:gd name="connsiteY34" fmla="*/ 0 h 1650942"/>
                <a:gd name="connsiteX0" fmla="*/ 216457 w 3036982"/>
                <a:gd name="connsiteY0" fmla="*/ 1650942 h 1650942"/>
                <a:gd name="connsiteX1" fmla="*/ 216457 w 3036982"/>
                <a:gd name="connsiteY1" fmla="*/ 1650942 h 1650942"/>
                <a:gd name="connsiteX2" fmla="*/ 183206 w 3036982"/>
                <a:gd name="connsiteY2" fmla="*/ 1567815 h 1650942"/>
                <a:gd name="connsiteX3" fmla="*/ 91766 w 3036982"/>
                <a:gd name="connsiteY3" fmla="*/ 1343371 h 1650942"/>
                <a:gd name="connsiteX4" fmla="*/ 326 w 3036982"/>
                <a:gd name="connsiteY4" fmla="*/ 869546 h 1650942"/>
                <a:gd name="connsiteX5" fmla="*/ 16951 w 3036982"/>
                <a:gd name="connsiteY5" fmla="*/ 553662 h 1650942"/>
                <a:gd name="connsiteX6" fmla="*/ 66828 w 3036982"/>
                <a:gd name="connsiteY6" fmla="*/ 487160 h 1650942"/>
                <a:gd name="connsiteX7" fmla="*/ 149955 w 3036982"/>
                <a:gd name="connsiteY7" fmla="*/ 503786 h 1650942"/>
                <a:gd name="connsiteX8" fmla="*/ 482464 w 3036982"/>
                <a:gd name="connsiteY8" fmla="*/ 786419 h 1650942"/>
                <a:gd name="connsiteX9" fmla="*/ 573904 w 3036982"/>
                <a:gd name="connsiteY9" fmla="*/ 836295 h 1650942"/>
                <a:gd name="connsiteX10" fmla="*/ 640406 w 3036982"/>
                <a:gd name="connsiteY10" fmla="*/ 694979 h 1650942"/>
                <a:gd name="connsiteX11" fmla="*/ 673657 w 3036982"/>
                <a:gd name="connsiteY11" fmla="*/ 553662 h 1650942"/>
                <a:gd name="connsiteX12" fmla="*/ 856537 w 3036982"/>
                <a:gd name="connsiteY12" fmla="*/ 595226 h 1650942"/>
                <a:gd name="connsiteX13" fmla="*/ 939664 w 3036982"/>
                <a:gd name="connsiteY13" fmla="*/ 761480 h 1650942"/>
                <a:gd name="connsiteX14" fmla="*/ 1022791 w 3036982"/>
                <a:gd name="connsiteY14" fmla="*/ 944360 h 1650942"/>
                <a:gd name="connsiteX15" fmla="*/ 1130857 w 3036982"/>
                <a:gd name="connsiteY15" fmla="*/ 728229 h 1650942"/>
                <a:gd name="connsiteX16" fmla="*/ 1213984 w 3036982"/>
                <a:gd name="connsiteY16" fmla="*/ 586913 h 1650942"/>
                <a:gd name="connsiteX17" fmla="*/ 1455053 w 3036982"/>
                <a:gd name="connsiteY17" fmla="*/ 803044 h 1650942"/>
                <a:gd name="connsiteX18" fmla="*/ 1621308 w 3036982"/>
                <a:gd name="connsiteY18" fmla="*/ 1035800 h 1650942"/>
                <a:gd name="connsiteX19" fmla="*/ 1679497 w 3036982"/>
                <a:gd name="connsiteY19" fmla="*/ 985924 h 1650942"/>
                <a:gd name="connsiteX20" fmla="*/ 1737686 w 3036982"/>
                <a:gd name="connsiteY20" fmla="*/ 1069051 h 1650942"/>
                <a:gd name="connsiteX21" fmla="*/ 1787562 w 3036982"/>
                <a:gd name="connsiteY21" fmla="*/ 1010862 h 1650942"/>
                <a:gd name="connsiteX22" fmla="*/ 1920566 w 3036982"/>
                <a:gd name="connsiteY22" fmla="*/ 1110615 h 1650942"/>
                <a:gd name="connsiteX23" fmla="*/ 1937191 w 3036982"/>
                <a:gd name="connsiteY23" fmla="*/ 836295 h 1650942"/>
                <a:gd name="connsiteX24" fmla="*/ 2061882 w 3036982"/>
                <a:gd name="connsiteY24" fmla="*/ 960986 h 1650942"/>
                <a:gd name="connsiteX25" fmla="*/ 2145010 w 3036982"/>
                <a:gd name="connsiteY25" fmla="*/ 736542 h 1650942"/>
                <a:gd name="connsiteX26" fmla="*/ 2223417 w 3036982"/>
                <a:gd name="connsiteY26" fmla="*/ 686363 h 1650942"/>
                <a:gd name="connsiteX27" fmla="*/ 2456174 w 3036982"/>
                <a:gd name="connsiteY27" fmla="*/ 1349606 h 1650942"/>
                <a:gd name="connsiteX28" fmla="*/ 2618835 w 3036982"/>
                <a:gd name="connsiteY28" fmla="*/ 1384935 h 1650942"/>
                <a:gd name="connsiteX29" fmla="*/ 2604548 w 3036982"/>
                <a:gd name="connsiteY29" fmla="*/ 1291069 h 1650942"/>
                <a:gd name="connsiteX30" fmla="*/ 2544021 w 3036982"/>
                <a:gd name="connsiteY30" fmla="*/ 960986 h 1650942"/>
                <a:gd name="connsiteX31" fmla="*/ 2544021 w 3036982"/>
                <a:gd name="connsiteY31" fmla="*/ 628477 h 1650942"/>
                <a:gd name="connsiteX32" fmla="*/ 2643773 w 3036982"/>
                <a:gd name="connsiteY32" fmla="*/ 412346 h 1650942"/>
                <a:gd name="connsiteX33" fmla="*/ 2793402 w 3036982"/>
                <a:gd name="connsiteY33" fmla="*/ 279342 h 1650942"/>
                <a:gd name="connsiteX34" fmla="*/ 3036982 w 3036982"/>
                <a:gd name="connsiteY34" fmla="*/ 0 h 1650942"/>
                <a:gd name="connsiteX0" fmla="*/ 216457 w 3036982"/>
                <a:gd name="connsiteY0" fmla="*/ 1650942 h 1650942"/>
                <a:gd name="connsiteX1" fmla="*/ 216457 w 3036982"/>
                <a:gd name="connsiteY1" fmla="*/ 1650942 h 1650942"/>
                <a:gd name="connsiteX2" fmla="*/ 183206 w 3036982"/>
                <a:gd name="connsiteY2" fmla="*/ 1567815 h 1650942"/>
                <a:gd name="connsiteX3" fmla="*/ 91766 w 3036982"/>
                <a:gd name="connsiteY3" fmla="*/ 1343371 h 1650942"/>
                <a:gd name="connsiteX4" fmla="*/ 326 w 3036982"/>
                <a:gd name="connsiteY4" fmla="*/ 869546 h 1650942"/>
                <a:gd name="connsiteX5" fmla="*/ 16951 w 3036982"/>
                <a:gd name="connsiteY5" fmla="*/ 553662 h 1650942"/>
                <a:gd name="connsiteX6" fmla="*/ 66828 w 3036982"/>
                <a:gd name="connsiteY6" fmla="*/ 487160 h 1650942"/>
                <a:gd name="connsiteX7" fmla="*/ 149955 w 3036982"/>
                <a:gd name="connsiteY7" fmla="*/ 503786 h 1650942"/>
                <a:gd name="connsiteX8" fmla="*/ 482464 w 3036982"/>
                <a:gd name="connsiteY8" fmla="*/ 786419 h 1650942"/>
                <a:gd name="connsiteX9" fmla="*/ 573904 w 3036982"/>
                <a:gd name="connsiteY9" fmla="*/ 836295 h 1650942"/>
                <a:gd name="connsiteX10" fmla="*/ 640406 w 3036982"/>
                <a:gd name="connsiteY10" fmla="*/ 694979 h 1650942"/>
                <a:gd name="connsiteX11" fmla="*/ 673657 w 3036982"/>
                <a:gd name="connsiteY11" fmla="*/ 553662 h 1650942"/>
                <a:gd name="connsiteX12" fmla="*/ 856537 w 3036982"/>
                <a:gd name="connsiteY12" fmla="*/ 595226 h 1650942"/>
                <a:gd name="connsiteX13" fmla="*/ 939664 w 3036982"/>
                <a:gd name="connsiteY13" fmla="*/ 761480 h 1650942"/>
                <a:gd name="connsiteX14" fmla="*/ 1022791 w 3036982"/>
                <a:gd name="connsiteY14" fmla="*/ 944360 h 1650942"/>
                <a:gd name="connsiteX15" fmla="*/ 1130857 w 3036982"/>
                <a:gd name="connsiteY15" fmla="*/ 728229 h 1650942"/>
                <a:gd name="connsiteX16" fmla="*/ 1213984 w 3036982"/>
                <a:gd name="connsiteY16" fmla="*/ 586913 h 1650942"/>
                <a:gd name="connsiteX17" fmla="*/ 1455053 w 3036982"/>
                <a:gd name="connsiteY17" fmla="*/ 803044 h 1650942"/>
                <a:gd name="connsiteX18" fmla="*/ 1621308 w 3036982"/>
                <a:gd name="connsiteY18" fmla="*/ 1035800 h 1650942"/>
                <a:gd name="connsiteX19" fmla="*/ 1679497 w 3036982"/>
                <a:gd name="connsiteY19" fmla="*/ 985924 h 1650942"/>
                <a:gd name="connsiteX20" fmla="*/ 1737686 w 3036982"/>
                <a:gd name="connsiteY20" fmla="*/ 1069051 h 1650942"/>
                <a:gd name="connsiteX21" fmla="*/ 1787562 w 3036982"/>
                <a:gd name="connsiteY21" fmla="*/ 1010862 h 1650942"/>
                <a:gd name="connsiteX22" fmla="*/ 1920566 w 3036982"/>
                <a:gd name="connsiteY22" fmla="*/ 1110615 h 1650942"/>
                <a:gd name="connsiteX23" fmla="*/ 1937191 w 3036982"/>
                <a:gd name="connsiteY23" fmla="*/ 836295 h 1650942"/>
                <a:gd name="connsiteX24" fmla="*/ 2061882 w 3036982"/>
                <a:gd name="connsiteY24" fmla="*/ 960986 h 1650942"/>
                <a:gd name="connsiteX25" fmla="*/ 2145010 w 3036982"/>
                <a:gd name="connsiteY25" fmla="*/ 736542 h 1650942"/>
                <a:gd name="connsiteX26" fmla="*/ 2223417 w 3036982"/>
                <a:gd name="connsiteY26" fmla="*/ 686363 h 1650942"/>
                <a:gd name="connsiteX27" fmla="*/ 2456174 w 3036982"/>
                <a:gd name="connsiteY27" fmla="*/ 1349606 h 1650942"/>
                <a:gd name="connsiteX28" fmla="*/ 2618835 w 3036982"/>
                <a:gd name="connsiteY28" fmla="*/ 1384935 h 1650942"/>
                <a:gd name="connsiteX29" fmla="*/ 2604548 w 3036982"/>
                <a:gd name="connsiteY29" fmla="*/ 1291069 h 1650942"/>
                <a:gd name="connsiteX30" fmla="*/ 2544021 w 3036982"/>
                <a:gd name="connsiteY30" fmla="*/ 960986 h 1650942"/>
                <a:gd name="connsiteX31" fmla="*/ 2544021 w 3036982"/>
                <a:gd name="connsiteY31" fmla="*/ 628477 h 1650942"/>
                <a:gd name="connsiteX32" fmla="*/ 2643773 w 3036982"/>
                <a:gd name="connsiteY32" fmla="*/ 412346 h 1650942"/>
                <a:gd name="connsiteX33" fmla="*/ 2793402 w 3036982"/>
                <a:gd name="connsiteY33" fmla="*/ 279342 h 1650942"/>
                <a:gd name="connsiteX34" fmla="*/ 3036982 w 3036982"/>
                <a:gd name="connsiteY34" fmla="*/ 0 h 1650942"/>
                <a:gd name="connsiteX0" fmla="*/ 216457 w 3036982"/>
                <a:gd name="connsiteY0" fmla="*/ 1650942 h 1650942"/>
                <a:gd name="connsiteX1" fmla="*/ 216457 w 3036982"/>
                <a:gd name="connsiteY1" fmla="*/ 1650942 h 1650942"/>
                <a:gd name="connsiteX2" fmla="*/ 183206 w 3036982"/>
                <a:gd name="connsiteY2" fmla="*/ 1567815 h 1650942"/>
                <a:gd name="connsiteX3" fmla="*/ 91766 w 3036982"/>
                <a:gd name="connsiteY3" fmla="*/ 1343371 h 1650942"/>
                <a:gd name="connsiteX4" fmla="*/ 326 w 3036982"/>
                <a:gd name="connsiteY4" fmla="*/ 869546 h 1650942"/>
                <a:gd name="connsiteX5" fmla="*/ 16951 w 3036982"/>
                <a:gd name="connsiteY5" fmla="*/ 553662 h 1650942"/>
                <a:gd name="connsiteX6" fmla="*/ 66828 w 3036982"/>
                <a:gd name="connsiteY6" fmla="*/ 487160 h 1650942"/>
                <a:gd name="connsiteX7" fmla="*/ 149955 w 3036982"/>
                <a:gd name="connsiteY7" fmla="*/ 503786 h 1650942"/>
                <a:gd name="connsiteX8" fmla="*/ 482464 w 3036982"/>
                <a:gd name="connsiteY8" fmla="*/ 786419 h 1650942"/>
                <a:gd name="connsiteX9" fmla="*/ 573904 w 3036982"/>
                <a:gd name="connsiteY9" fmla="*/ 836295 h 1650942"/>
                <a:gd name="connsiteX10" fmla="*/ 640406 w 3036982"/>
                <a:gd name="connsiteY10" fmla="*/ 694979 h 1650942"/>
                <a:gd name="connsiteX11" fmla="*/ 673657 w 3036982"/>
                <a:gd name="connsiteY11" fmla="*/ 553662 h 1650942"/>
                <a:gd name="connsiteX12" fmla="*/ 856537 w 3036982"/>
                <a:gd name="connsiteY12" fmla="*/ 595226 h 1650942"/>
                <a:gd name="connsiteX13" fmla="*/ 939664 w 3036982"/>
                <a:gd name="connsiteY13" fmla="*/ 761480 h 1650942"/>
                <a:gd name="connsiteX14" fmla="*/ 1022791 w 3036982"/>
                <a:gd name="connsiteY14" fmla="*/ 944360 h 1650942"/>
                <a:gd name="connsiteX15" fmla="*/ 1130857 w 3036982"/>
                <a:gd name="connsiteY15" fmla="*/ 728229 h 1650942"/>
                <a:gd name="connsiteX16" fmla="*/ 1213984 w 3036982"/>
                <a:gd name="connsiteY16" fmla="*/ 586913 h 1650942"/>
                <a:gd name="connsiteX17" fmla="*/ 1455053 w 3036982"/>
                <a:gd name="connsiteY17" fmla="*/ 803044 h 1650942"/>
                <a:gd name="connsiteX18" fmla="*/ 1621308 w 3036982"/>
                <a:gd name="connsiteY18" fmla="*/ 1035800 h 1650942"/>
                <a:gd name="connsiteX19" fmla="*/ 1679497 w 3036982"/>
                <a:gd name="connsiteY19" fmla="*/ 985924 h 1650942"/>
                <a:gd name="connsiteX20" fmla="*/ 1737686 w 3036982"/>
                <a:gd name="connsiteY20" fmla="*/ 1069051 h 1650942"/>
                <a:gd name="connsiteX21" fmla="*/ 1787562 w 3036982"/>
                <a:gd name="connsiteY21" fmla="*/ 1010862 h 1650942"/>
                <a:gd name="connsiteX22" fmla="*/ 1920566 w 3036982"/>
                <a:gd name="connsiteY22" fmla="*/ 1110615 h 1650942"/>
                <a:gd name="connsiteX23" fmla="*/ 1937191 w 3036982"/>
                <a:gd name="connsiteY23" fmla="*/ 836295 h 1650942"/>
                <a:gd name="connsiteX24" fmla="*/ 2061882 w 3036982"/>
                <a:gd name="connsiteY24" fmla="*/ 960986 h 1650942"/>
                <a:gd name="connsiteX25" fmla="*/ 2145010 w 3036982"/>
                <a:gd name="connsiteY25" fmla="*/ 736542 h 1650942"/>
                <a:gd name="connsiteX26" fmla="*/ 2223417 w 3036982"/>
                <a:gd name="connsiteY26" fmla="*/ 686363 h 1650942"/>
                <a:gd name="connsiteX27" fmla="*/ 2456174 w 3036982"/>
                <a:gd name="connsiteY27" fmla="*/ 1349606 h 1650942"/>
                <a:gd name="connsiteX28" fmla="*/ 2618835 w 3036982"/>
                <a:gd name="connsiteY28" fmla="*/ 1384935 h 1650942"/>
                <a:gd name="connsiteX29" fmla="*/ 2604548 w 3036982"/>
                <a:gd name="connsiteY29" fmla="*/ 1291069 h 1650942"/>
                <a:gd name="connsiteX30" fmla="*/ 2544021 w 3036982"/>
                <a:gd name="connsiteY30" fmla="*/ 960986 h 1650942"/>
                <a:gd name="connsiteX31" fmla="*/ 2544021 w 3036982"/>
                <a:gd name="connsiteY31" fmla="*/ 628477 h 1650942"/>
                <a:gd name="connsiteX32" fmla="*/ 2643773 w 3036982"/>
                <a:gd name="connsiteY32" fmla="*/ 412346 h 1650942"/>
                <a:gd name="connsiteX33" fmla="*/ 2793402 w 3036982"/>
                <a:gd name="connsiteY33" fmla="*/ 279342 h 1650942"/>
                <a:gd name="connsiteX34" fmla="*/ 3036982 w 3036982"/>
                <a:gd name="connsiteY34" fmla="*/ 0 h 1650942"/>
                <a:gd name="connsiteX0" fmla="*/ 216457 w 3036982"/>
                <a:gd name="connsiteY0" fmla="*/ 1650942 h 1650942"/>
                <a:gd name="connsiteX1" fmla="*/ 216457 w 3036982"/>
                <a:gd name="connsiteY1" fmla="*/ 1650942 h 1650942"/>
                <a:gd name="connsiteX2" fmla="*/ 183206 w 3036982"/>
                <a:gd name="connsiteY2" fmla="*/ 1567815 h 1650942"/>
                <a:gd name="connsiteX3" fmla="*/ 91766 w 3036982"/>
                <a:gd name="connsiteY3" fmla="*/ 1343371 h 1650942"/>
                <a:gd name="connsiteX4" fmla="*/ 326 w 3036982"/>
                <a:gd name="connsiteY4" fmla="*/ 869546 h 1650942"/>
                <a:gd name="connsiteX5" fmla="*/ 16951 w 3036982"/>
                <a:gd name="connsiteY5" fmla="*/ 553662 h 1650942"/>
                <a:gd name="connsiteX6" fmla="*/ 66828 w 3036982"/>
                <a:gd name="connsiteY6" fmla="*/ 487160 h 1650942"/>
                <a:gd name="connsiteX7" fmla="*/ 149955 w 3036982"/>
                <a:gd name="connsiteY7" fmla="*/ 503786 h 1650942"/>
                <a:gd name="connsiteX8" fmla="*/ 482464 w 3036982"/>
                <a:gd name="connsiteY8" fmla="*/ 786419 h 1650942"/>
                <a:gd name="connsiteX9" fmla="*/ 573904 w 3036982"/>
                <a:gd name="connsiteY9" fmla="*/ 836295 h 1650942"/>
                <a:gd name="connsiteX10" fmla="*/ 640406 w 3036982"/>
                <a:gd name="connsiteY10" fmla="*/ 694979 h 1650942"/>
                <a:gd name="connsiteX11" fmla="*/ 673657 w 3036982"/>
                <a:gd name="connsiteY11" fmla="*/ 553662 h 1650942"/>
                <a:gd name="connsiteX12" fmla="*/ 856537 w 3036982"/>
                <a:gd name="connsiteY12" fmla="*/ 595226 h 1650942"/>
                <a:gd name="connsiteX13" fmla="*/ 939664 w 3036982"/>
                <a:gd name="connsiteY13" fmla="*/ 761480 h 1650942"/>
                <a:gd name="connsiteX14" fmla="*/ 1022791 w 3036982"/>
                <a:gd name="connsiteY14" fmla="*/ 944360 h 1650942"/>
                <a:gd name="connsiteX15" fmla="*/ 1130857 w 3036982"/>
                <a:gd name="connsiteY15" fmla="*/ 728229 h 1650942"/>
                <a:gd name="connsiteX16" fmla="*/ 1213984 w 3036982"/>
                <a:gd name="connsiteY16" fmla="*/ 586913 h 1650942"/>
                <a:gd name="connsiteX17" fmla="*/ 1455053 w 3036982"/>
                <a:gd name="connsiteY17" fmla="*/ 803044 h 1650942"/>
                <a:gd name="connsiteX18" fmla="*/ 1621308 w 3036982"/>
                <a:gd name="connsiteY18" fmla="*/ 1035800 h 1650942"/>
                <a:gd name="connsiteX19" fmla="*/ 1679497 w 3036982"/>
                <a:gd name="connsiteY19" fmla="*/ 985924 h 1650942"/>
                <a:gd name="connsiteX20" fmla="*/ 1737686 w 3036982"/>
                <a:gd name="connsiteY20" fmla="*/ 1069051 h 1650942"/>
                <a:gd name="connsiteX21" fmla="*/ 1787562 w 3036982"/>
                <a:gd name="connsiteY21" fmla="*/ 1010862 h 1650942"/>
                <a:gd name="connsiteX22" fmla="*/ 1920566 w 3036982"/>
                <a:gd name="connsiteY22" fmla="*/ 1110615 h 1650942"/>
                <a:gd name="connsiteX23" fmla="*/ 1937191 w 3036982"/>
                <a:gd name="connsiteY23" fmla="*/ 836295 h 1650942"/>
                <a:gd name="connsiteX24" fmla="*/ 2061882 w 3036982"/>
                <a:gd name="connsiteY24" fmla="*/ 960986 h 1650942"/>
                <a:gd name="connsiteX25" fmla="*/ 2145010 w 3036982"/>
                <a:gd name="connsiteY25" fmla="*/ 736542 h 1650942"/>
                <a:gd name="connsiteX26" fmla="*/ 2223417 w 3036982"/>
                <a:gd name="connsiteY26" fmla="*/ 686363 h 1650942"/>
                <a:gd name="connsiteX27" fmla="*/ 2456174 w 3036982"/>
                <a:gd name="connsiteY27" fmla="*/ 1349606 h 1650942"/>
                <a:gd name="connsiteX28" fmla="*/ 2618835 w 3036982"/>
                <a:gd name="connsiteY28" fmla="*/ 1384935 h 1650942"/>
                <a:gd name="connsiteX29" fmla="*/ 2604548 w 3036982"/>
                <a:gd name="connsiteY29" fmla="*/ 1291069 h 1650942"/>
                <a:gd name="connsiteX30" fmla="*/ 2544021 w 3036982"/>
                <a:gd name="connsiteY30" fmla="*/ 960986 h 1650942"/>
                <a:gd name="connsiteX31" fmla="*/ 2544021 w 3036982"/>
                <a:gd name="connsiteY31" fmla="*/ 628477 h 1650942"/>
                <a:gd name="connsiteX32" fmla="*/ 2643773 w 3036982"/>
                <a:gd name="connsiteY32" fmla="*/ 412346 h 1650942"/>
                <a:gd name="connsiteX33" fmla="*/ 2793402 w 3036982"/>
                <a:gd name="connsiteY33" fmla="*/ 279342 h 1650942"/>
                <a:gd name="connsiteX34" fmla="*/ 3036982 w 3036982"/>
                <a:gd name="connsiteY34" fmla="*/ 0 h 1650942"/>
                <a:gd name="connsiteX0" fmla="*/ 216457 w 3036982"/>
                <a:gd name="connsiteY0" fmla="*/ 1650942 h 1650942"/>
                <a:gd name="connsiteX1" fmla="*/ 216457 w 3036982"/>
                <a:gd name="connsiteY1" fmla="*/ 1650942 h 1650942"/>
                <a:gd name="connsiteX2" fmla="*/ 183206 w 3036982"/>
                <a:gd name="connsiteY2" fmla="*/ 1567815 h 1650942"/>
                <a:gd name="connsiteX3" fmla="*/ 91766 w 3036982"/>
                <a:gd name="connsiteY3" fmla="*/ 1343371 h 1650942"/>
                <a:gd name="connsiteX4" fmla="*/ 326 w 3036982"/>
                <a:gd name="connsiteY4" fmla="*/ 869546 h 1650942"/>
                <a:gd name="connsiteX5" fmla="*/ 16951 w 3036982"/>
                <a:gd name="connsiteY5" fmla="*/ 553662 h 1650942"/>
                <a:gd name="connsiteX6" fmla="*/ 66828 w 3036982"/>
                <a:gd name="connsiteY6" fmla="*/ 487160 h 1650942"/>
                <a:gd name="connsiteX7" fmla="*/ 149955 w 3036982"/>
                <a:gd name="connsiteY7" fmla="*/ 503786 h 1650942"/>
                <a:gd name="connsiteX8" fmla="*/ 482464 w 3036982"/>
                <a:gd name="connsiteY8" fmla="*/ 786419 h 1650942"/>
                <a:gd name="connsiteX9" fmla="*/ 573904 w 3036982"/>
                <a:gd name="connsiteY9" fmla="*/ 836295 h 1650942"/>
                <a:gd name="connsiteX10" fmla="*/ 640406 w 3036982"/>
                <a:gd name="connsiteY10" fmla="*/ 694979 h 1650942"/>
                <a:gd name="connsiteX11" fmla="*/ 673657 w 3036982"/>
                <a:gd name="connsiteY11" fmla="*/ 553662 h 1650942"/>
                <a:gd name="connsiteX12" fmla="*/ 856537 w 3036982"/>
                <a:gd name="connsiteY12" fmla="*/ 595226 h 1650942"/>
                <a:gd name="connsiteX13" fmla="*/ 939664 w 3036982"/>
                <a:gd name="connsiteY13" fmla="*/ 761480 h 1650942"/>
                <a:gd name="connsiteX14" fmla="*/ 1022791 w 3036982"/>
                <a:gd name="connsiteY14" fmla="*/ 944360 h 1650942"/>
                <a:gd name="connsiteX15" fmla="*/ 1130857 w 3036982"/>
                <a:gd name="connsiteY15" fmla="*/ 728229 h 1650942"/>
                <a:gd name="connsiteX16" fmla="*/ 1213984 w 3036982"/>
                <a:gd name="connsiteY16" fmla="*/ 586913 h 1650942"/>
                <a:gd name="connsiteX17" fmla="*/ 1455053 w 3036982"/>
                <a:gd name="connsiteY17" fmla="*/ 803044 h 1650942"/>
                <a:gd name="connsiteX18" fmla="*/ 1621308 w 3036982"/>
                <a:gd name="connsiteY18" fmla="*/ 1035800 h 1650942"/>
                <a:gd name="connsiteX19" fmla="*/ 1679497 w 3036982"/>
                <a:gd name="connsiteY19" fmla="*/ 985924 h 1650942"/>
                <a:gd name="connsiteX20" fmla="*/ 1737686 w 3036982"/>
                <a:gd name="connsiteY20" fmla="*/ 1069051 h 1650942"/>
                <a:gd name="connsiteX21" fmla="*/ 1787562 w 3036982"/>
                <a:gd name="connsiteY21" fmla="*/ 1010862 h 1650942"/>
                <a:gd name="connsiteX22" fmla="*/ 1920566 w 3036982"/>
                <a:gd name="connsiteY22" fmla="*/ 1110615 h 1650942"/>
                <a:gd name="connsiteX23" fmla="*/ 1937191 w 3036982"/>
                <a:gd name="connsiteY23" fmla="*/ 836295 h 1650942"/>
                <a:gd name="connsiteX24" fmla="*/ 2061882 w 3036982"/>
                <a:gd name="connsiteY24" fmla="*/ 960986 h 1650942"/>
                <a:gd name="connsiteX25" fmla="*/ 2145010 w 3036982"/>
                <a:gd name="connsiteY25" fmla="*/ 736542 h 1650942"/>
                <a:gd name="connsiteX26" fmla="*/ 2223417 w 3036982"/>
                <a:gd name="connsiteY26" fmla="*/ 686363 h 1650942"/>
                <a:gd name="connsiteX27" fmla="*/ 2456174 w 3036982"/>
                <a:gd name="connsiteY27" fmla="*/ 1349606 h 1650942"/>
                <a:gd name="connsiteX28" fmla="*/ 2618835 w 3036982"/>
                <a:gd name="connsiteY28" fmla="*/ 1384935 h 1650942"/>
                <a:gd name="connsiteX29" fmla="*/ 2604548 w 3036982"/>
                <a:gd name="connsiteY29" fmla="*/ 1291069 h 1650942"/>
                <a:gd name="connsiteX30" fmla="*/ 2544021 w 3036982"/>
                <a:gd name="connsiteY30" fmla="*/ 960986 h 1650942"/>
                <a:gd name="connsiteX31" fmla="*/ 2544021 w 3036982"/>
                <a:gd name="connsiteY31" fmla="*/ 628477 h 1650942"/>
                <a:gd name="connsiteX32" fmla="*/ 2643773 w 3036982"/>
                <a:gd name="connsiteY32" fmla="*/ 412346 h 1650942"/>
                <a:gd name="connsiteX33" fmla="*/ 2793402 w 3036982"/>
                <a:gd name="connsiteY33" fmla="*/ 279342 h 1650942"/>
                <a:gd name="connsiteX34" fmla="*/ 3036982 w 3036982"/>
                <a:gd name="connsiteY34" fmla="*/ 0 h 1650942"/>
                <a:gd name="connsiteX0" fmla="*/ 216457 w 3036982"/>
                <a:gd name="connsiteY0" fmla="*/ 1650942 h 1650942"/>
                <a:gd name="connsiteX1" fmla="*/ 216457 w 3036982"/>
                <a:gd name="connsiteY1" fmla="*/ 1650942 h 1650942"/>
                <a:gd name="connsiteX2" fmla="*/ 183206 w 3036982"/>
                <a:gd name="connsiteY2" fmla="*/ 1567815 h 1650942"/>
                <a:gd name="connsiteX3" fmla="*/ 91766 w 3036982"/>
                <a:gd name="connsiteY3" fmla="*/ 1343371 h 1650942"/>
                <a:gd name="connsiteX4" fmla="*/ 326 w 3036982"/>
                <a:gd name="connsiteY4" fmla="*/ 869546 h 1650942"/>
                <a:gd name="connsiteX5" fmla="*/ 16951 w 3036982"/>
                <a:gd name="connsiteY5" fmla="*/ 553662 h 1650942"/>
                <a:gd name="connsiteX6" fmla="*/ 66828 w 3036982"/>
                <a:gd name="connsiteY6" fmla="*/ 487160 h 1650942"/>
                <a:gd name="connsiteX7" fmla="*/ 149955 w 3036982"/>
                <a:gd name="connsiteY7" fmla="*/ 503786 h 1650942"/>
                <a:gd name="connsiteX8" fmla="*/ 482464 w 3036982"/>
                <a:gd name="connsiteY8" fmla="*/ 786419 h 1650942"/>
                <a:gd name="connsiteX9" fmla="*/ 573904 w 3036982"/>
                <a:gd name="connsiteY9" fmla="*/ 836295 h 1650942"/>
                <a:gd name="connsiteX10" fmla="*/ 640406 w 3036982"/>
                <a:gd name="connsiteY10" fmla="*/ 694979 h 1650942"/>
                <a:gd name="connsiteX11" fmla="*/ 673657 w 3036982"/>
                <a:gd name="connsiteY11" fmla="*/ 553662 h 1650942"/>
                <a:gd name="connsiteX12" fmla="*/ 856537 w 3036982"/>
                <a:gd name="connsiteY12" fmla="*/ 595226 h 1650942"/>
                <a:gd name="connsiteX13" fmla="*/ 939664 w 3036982"/>
                <a:gd name="connsiteY13" fmla="*/ 761480 h 1650942"/>
                <a:gd name="connsiteX14" fmla="*/ 1022791 w 3036982"/>
                <a:gd name="connsiteY14" fmla="*/ 944360 h 1650942"/>
                <a:gd name="connsiteX15" fmla="*/ 1130857 w 3036982"/>
                <a:gd name="connsiteY15" fmla="*/ 728229 h 1650942"/>
                <a:gd name="connsiteX16" fmla="*/ 1213984 w 3036982"/>
                <a:gd name="connsiteY16" fmla="*/ 586913 h 1650942"/>
                <a:gd name="connsiteX17" fmla="*/ 1455053 w 3036982"/>
                <a:gd name="connsiteY17" fmla="*/ 803044 h 1650942"/>
                <a:gd name="connsiteX18" fmla="*/ 1621308 w 3036982"/>
                <a:gd name="connsiteY18" fmla="*/ 1035800 h 1650942"/>
                <a:gd name="connsiteX19" fmla="*/ 1679497 w 3036982"/>
                <a:gd name="connsiteY19" fmla="*/ 985924 h 1650942"/>
                <a:gd name="connsiteX20" fmla="*/ 1737686 w 3036982"/>
                <a:gd name="connsiteY20" fmla="*/ 1069051 h 1650942"/>
                <a:gd name="connsiteX21" fmla="*/ 1787562 w 3036982"/>
                <a:gd name="connsiteY21" fmla="*/ 1010862 h 1650942"/>
                <a:gd name="connsiteX22" fmla="*/ 1920566 w 3036982"/>
                <a:gd name="connsiteY22" fmla="*/ 1110615 h 1650942"/>
                <a:gd name="connsiteX23" fmla="*/ 1937191 w 3036982"/>
                <a:gd name="connsiteY23" fmla="*/ 836295 h 1650942"/>
                <a:gd name="connsiteX24" fmla="*/ 2061882 w 3036982"/>
                <a:gd name="connsiteY24" fmla="*/ 960986 h 1650942"/>
                <a:gd name="connsiteX25" fmla="*/ 2145010 w 3036982"/>
                <a:gd name="connsiteY25" fmla="*/ 736542 h 1650942"/>
                <a:gd name="connsiteX26" fmla="*/ 2223417 w 3036982"/>
                <a:gd name="connsiteY26" fmla="*/ 686363 h 1650942"/>
                <a:gd name="connsiteX27" fmla="*/ 2456174 w 3036982"/>
                <a:gd name="connsiteY27" fmla="*/ 1349606 h 1650942"/>
                <a:gd name="connsiteX28" fmla="*/ 2618835 w 3036982"/>
                <a:gd name="connsiteY28" fmla="*/ 1384935 h 1650942"/>
                <a:gd name="connsiteX29" fmla="*/ 2604548 w 3036982"/>
                <a:gd name="connsiteY29" fmla="*/ 1291069 h 1650942"/>
                <a:gd name="connsiteX30" fmla="*/ 2544021 w 3036982"/>
                <a:gd name="connsiteY30" fmla="*/ 960986 h 1650942"/>
                <a:gd name="connsiteX31" fmla="*/ 2544021 w 3036982"/>
                <a:gd name="connsiteY31" fmla="*/ 628477 h 1650942"/>
                <a:gd name="connsiteX32" fmla="*/ 2643773 w 3036982"/>
                <a:gd name="connsiteY32" fmla="*/ 412346 h 1650942"/>
                <a:gd name="connsiteX33" fmla="*/ 2793402 w 3036982"/>
                <a:gd name="connsiteY33" fmla="*/ 279342 h 1650942"/>
                <a:gd name="connsiteX34" fmla="*/ 3036982 w 3036982"/>
                <a:gd name="connsiteY34" fmla="*/ 0 h 1650942"/>
                <a:gd name="connsiteX0" fmla="*/ 216457 w 3036982"/>
                <a:gd name="connsiteY0" fmla="*/ 1650942 h 1650942"/>
                <a:gd name="connsiteX1" fmla="*/ 216457 w 3036982"/>
                <a:gd name="connsiteY1" fmla="*/ 1650942 h 1650942"/>
                <a:gd name="connsiteX2" fmla="*/ 183206 w 3036982"/>
                <a:gd name="connsiteY2" fmla="*/ 1567815 h 1650942"/>
                <a:gd name="connsiteX3" fmla="*/ 91766 w 3036982"/>
                <a:gd name="connsiteY3" fmla="*/ 1343371 h 1650942"/>
                <a:gd name="connsiteX4" fmla="*/ 326 w 3036982"/>
                <a:gd name="connsiteY4" fmla="*/ 869546 h 1650942"/>
                <a:gd name="connsiteX5" fmla="*/ 16951 w 3036982"/>
                <a:gd name="connsiteY5" fmla="*/ 553662 h 1650942"/>
                <a:gd name="connsiteX6" fmla="*/ 66828 w 3036982"/>
                <a:gd name="connsiteY6" fmla="*/ 487160 h 1650942"/>
                <a:gd name="connsiteX7" fmla="*/ 149955 w 3036982"/>
                <a:gd name="connsiteY7" fmla="*/ 503786 h 1650942"/>
                <a:gd name="connsiteX8" fmla="*/ 482464 w 3036982"/>
                <a:gd name="connsiteY8" fmla="*/ 786419 h 1650942"/>
                <a:gd name="connsiteX9" fmla="*/ 573904 w 3036982"/>
                <a:gd name="connsiteY9" fmla="*/ 836295 h 1650942"/>
                <a:gd name="connsiteX10" fmla="*/ 640406 w 3036982"/>
                <a:gd name="connsiteY10" fmla="*/ 694979 h 1650942"/>
                <a:gd name="connsiteX11" fmla="*/ 673657 w 3036982"/>
                <a:gd name="connsiteY11" fmla="*/ 553662 h 1650942"/>
                <a:gd name="connsiteX12" fmla="*/ 856537 w 3036982"/>
                <a:gd name="connsiteY12" fmla="*/ 595226 h 1650942"/>
                <a:gd name="connsiteX13" fmla="*/ 939664 w 3036982"/>
                <a:gd name="connsiteY13" fmla="*/ 761480 h 1650942"/>
                <a:gd name="connsiteX14" fmla="*/ 1022791 w 3036982"/>
                <a:gd name="connsiteY14" fmla="*/ 944360 h 1650942"/>
                <a:gd name="connsiteX15" fmla="*/ 1130857 w 3036982"/>
                <a:gd name="connsiteY15" fmla="*/ 728229 h 1650942"/>
                <a:gd name="connsiteX16" fmla="*/ 1213984 w 3036982"/>
                <a:gd name="connsiteY16" fmla="*/ 586913 h 1650942"/>
                <a:gd name="connsiteX17" fmla="*/ 1455053 w 3036982"/>
                <a:gd name="connsiteY17" fmla="*/ 803044 h 1650942"/>
                <a:gd name="connsiteX18" fmla="*/ 1621308 w 3036982"/>
                <a:gd name="connsiteY18" fmla="*/ 1035800 h 1650942"/>
                <a:gd name="connsiteX19" fmla="*/ 1679497 w 3036982"/>
                <a:gd name="connsiteY19" fmla="*/ 985924 h 1650942"/>
                <a:gd name="connsiteX20" fmla="*/ 1737686 w 3036982"/>
                <a:gd name="connsiteY20" fmla="*/ 1069051 h 1650942"/>
                <a:gd name="connsiteX21" fmla="*/ 1787562 w 3036982"/>
                <a:gd name="connsiteY21" fmla="*/ 1010862 h 1650942"/>
                <a:gd name="connsiteX22" fmla="*/ 1920566 w 3036982"/>
                <a:gd name="connsiteY22" fmla="*/ 1110615 h 1650942"/>
                <a:gd name="connsiteX23" fmla="*/ 1937191 w 3036982"/>
                <a:gd name="connsiteY23" fmla="*/ 836295 h 1650942"/>
                <a:gd name="connsiteX24" fmla="*/ 2061882 w 3036982"/>
                <a:gd name="connsiteY24" fmla="*/ 960986 h 1650942"/>
                <a:gd name="connsiteX25" fmla="*/ 2145010 w 3036982"/>
                <a:gd name="connsiteY25" fmla="*/ 736542 h 1650942"/>
                <a:gd name="connsiteX26" fmla="*/ 2223417 w 3036982"/>
                <a:gd name="connsiteY26" fmla="*/ 686363 h 1650942"/>
                <a:gd name="connsiteX27" fmla="*/ 2456174 w 3036982"/>
                <a:gd name="connsiteY27" fmla="*/ 1349606 h 1650942"/>
                <a:gd name="connsiteX28" fmla="*/ 2618835 w 3036982"/>
                <a:gd name="connsiteY28" fmla="*/ 1384935 h 1650942"/>
                <a:gd name="connsiteX29" fmla="*/ 2604548 w 3036982"/>
                <a:gd name="connsiteY29" fmla="*/ 1291069 h 1650942"/>
                <a:gd name="connsiteX30" fmla="*/ 2544021 w 3036982"/>
                <a:gd name="connsiteY30" fmla="*/ 960986 h 1650942"/>
                <a:gd name="connsiteX31" fmla="*/ 2544021 w 3036982"/>
                <a:gd name="connsiteY31" fmla="*/ 628477 h 1650942"/>
                <a:gd name="connsiteX32" fmla="*/ 2643773 w 3036982"/>
                <a:gd name="connsiteY32" fmla="*/ 412346 h 1650942"/>
                <a:gd name="connsiteX33" fmla="*/ 2793402 w 3036982"/>
                <a:gd name="connsiteY33" fmla="*/ 279342 h 1650942"/>
                <a:gd name="connsiteX34" fmla="*/ 3036982 w 3036982"/>
                <a:gd name="connsiteY34" fmla="*/ 0 h 1650942"/>
                <a:gd name="connsiteX0" fmla="*/ 216457 w 3036982"/>
                <a:gd name="connsiteY0" fmla="*/ 1650942 h 1650942"/>
                <a:gd name="connsiteX1" fmla="*/ 216457 w 3036982"/>
                <a:gd name="connsiteY1" fmla="*/ 1650942 h 1650942"/>
                <a:gd name="connsiteX2" fmla="*/ 183206 w 3036982"/>
                <a:gd name="connsiteY2" fmla="*/ 1567815 h 1650942"/>
                <a:gd name="connsiteX3" fmla="*/ 91766 w 3036982"/>
                <a:gd name="connsiteY3" fmla="*/ 1343371 h 1650942"/>
                <a:gd name="connsiteX4" fmla="*/ 326 w 3036982"/>
                <a:gd name="connsiteY4" fmla="*/ 869546 h 1650942"/>
                <a:gd name="connsiteX5" fmla="*/ 16951 w 3036982"/>
                <a:gd name="connsiteY5" fmla="*/ 553662 h 1650942"/>
                <a:gd name="connsiteX6" fmla="*/ 66828 w 3036982"/>
                <a:gd name="connsiteY6" fmla="*/ 487160 h 1650942"/>
                <a:gd name="connsiteX7" fmla="*/ 149955 w 3036982"/>
                <a:gd name="connsiteY7" fmla="*/ 503786 h 1650942"/>
                <a:gd name="connsiteX8" fmla="*/ 482464 w 3036982"/>
                <a:gd name="connsiteY8" fmla="*/ 786419 h 1650942"/>
                <a:gd name="connsiteX9" fmla="*/ 573904 w 3036982"/>
                <a:gd name="connsiteY9" fmla="*/ 836295 h 1650942"/>
                <a:gd name="connsiteX10" fmla="*/ 640406 w 3036982"/>
                <a:gd name="connsiteY10" fmla="*/ 694979 h 1650942"/>
                <a:gd name="connsiteX11" fmla="*/ 673657 w 3036982"/>
                <a:gd name="connsiteY11" fmla="*/ 553662 h 1650942"/>
                <a:gd name="connsiteX12" fmla="*/ 856537 w 3036982"/>
                <a:gd name="connsiteY12" fmla="*/ 595226 h 1650942"/>
                <a:gd name="connsiteX13" fmla="*/ 939664 w 3036982"/>
                <a:gd name="connsiteY13" fmla="*/ 761480 h 1650942"/>
                <a:gd name="connsiteX14" fmla="*/ 1022791 w 3036982"/>
                <a:gd name="connsiteY14" fmla="*/ 944360 h 1650942"/>
                <a:gd name="connsiteX15" fmla="*/ 1130857 w 3036982"/>
                <a:gd name="connsiteY15" fmla="*/ 728229 h 1650942"/>
                <a:gd name="connsiteX16" fmla="*/ 1213984 w 3036982"/>
                <a:gd name="connsiteY16" fmla="*/ 586913 h 1650942"/>
                <a:gd name="connsiteX17" fmla="*/ 1455053 w 3036982"/>
                <a:gd name="connsiteY17" fmla="*/ 803044 h 1650942"/>
                <a:gd name="connsiteX18" fmla="*/ 1621308 w 3036982"/>
                <a:gd name="connsiteY18" fmla="*/ 1035800 h 1650942"/>
                <a:gd name="connsiteX19" fmla="*/ 1679497 w 3036982"/>
                <a:gd name="connsiteY19" fmla="*/ 985924 h 1650942"/>
                <a:gd name="connsiteX20" fmla="*/ 1737686 w 3036982"/>
                <a:gd name="connsiteY20" fmla="*/ 1069051 h 1650942"/>
                <a:gd name="connsiteX21" fmla="*/ 1787562 w 3036982"/>
                <a:gd name="connsiteY21" fmla="*/ 1010862 h 1650942"/>
                <a:gd name="connsiteX22" fmla="*/ 1920566 w 3036982"/>
                <a:gd name="connsiteY22" fmla="*/ 1110615 h 1650942"/>
                <a:gd name="connsiteX23" fmla="*/ 1937191 w 3036982"/>
                <a:gd name="connsiteY23" fmla="*/ 836295 h 1650942"/>
                <a:gd name="connsiteX24" fmla="*/ 2061882 w 3036982"/>
                <a:gd name="connsiteY24" fmla="*/ 960986 h 1650942"/>
                <a:gd name="connsiteX25" fmla="*/ 2145010 w 3036982"/>
                <a:gd name="connsiteY25" fmla="*/ 736542 h 1650942"/>
                <a:gd name="connsiteX26" fmla="*/ 2223417 w 3036982"/>
                <a:gd name="connsiteY26" fmla="*/ 686363 h 1650942"/>
                <a:gd name="connsiteX27" fmla="*/ 2456174 w 3036982"/>
                <a:gd name="connsiteY27" fmla="*/ 1349606 h 1650942"/>
                <a:gd name="connsiteX28" fmla="*/ 2618835 w 3036982"/>
                <a:gd name="connsiteY28" fmla="*/ 1384935 h 1650942"/>
                <a:gd name="connsiteX29" fmla="*/ 2604548 w 3036982"/>
                <a:gd name="connsiteY29" fmla="*/ 1291069 h 1650942"/>
                <a:gd name="connsiteX30" fmla="*/ 2544021 w 3036982"/>
                <a:gd name="connsiteY30" fmla="*/ 960986 h 1650942"/>
                <a:gd name="connsiteX31" fmla="*/ 2544021 w 3036982"/>
                <a:gd name="connsiteY31" fmla="*/ 628477 h 1650942"/>
                <a:gd name="connsiteX32" fmla="*/ 2643773 w 3036982"/>
                <a:gd name="connsiteY32" fmla="*/ 412346 h 1650942"/>
                <a:gd name="connsiteX33" fmla="*/ 2793402 w 3036982"/>
                <a:gd name="connsiteY33" fmla="*/ 279342 h 1650942"/>
                <a:gd name="connsiteX34" fmla="*/ 3036982 w 3036982"/>
                <a:gd name="connsiteY34" fmla="*/ 0 h 1650942"/>
                <a:gd name="connsiteX0" fmla="*/ 216457 w 3036982"/>
                <a:gd name="connsiteY0" fmla="*/ 1650942 h 1650942"/>
                <a:gd name="connsiteX1" fmla="*/ 216457 w 3036982"/>
                <a:gd name="connsiteY1" fmla="*/ 1650942 h 1650942"/>
                <a:gd name="connsiteX2" fmla="*/ 183206 w 3036982"/>
                <a:gd name="connsiteY2" fmla="*/ 1567815 h 1650942"/>
                <a:gd name="connsiteX3" fmla="*/ 91766 w 3036982"/>
                <a:gd name="connsiteY3" fmla="*/ 1343371 h 1650942"/>
                <a:gd name="connsiteX4" fmla="*/ 326 w 3036982"/>
                <a:gd name="connsiteY4" fmla="*/ 869546 h 1650942"/>
                <a:gd name="connsiteX5" fmla="*/ 16951 w 3036982"/>
                <a:gd name="connsiteY5" fmla="*/ 553662 h 1650942"/>
                <a:gd name="connsiteX6" fmla="*/ 66828 w 3036982"/>
                <a:gd name="connsiteY6" fmla="*/ 487160 h 1650942"/>
                <a:gd name="connsiteX7" fmla="*/ 149955 w 3036982"/>
                <a:gd name="connsiteY7" fmla="*/ 503786 h 1650942"/>
                <a:gd name="connsiteX8" fmla="*/ 482464 w 3036982"/>
                <a:gd name="connsiteY8" fmla="*/ 786419 h 1650942"/>
                <a:gd name="connsiteX9" fmla="*/ 573904 w 3036982"/>
                <a:gd name="connsiteY9" fmla="*/ 836295 h 1650942"/>
                <a:gd name="connsiteX10" fmla="*/ 640406 w 3036982"/>
                <a:gd name="connsiteY10" fmla="*/ 694979 h 1650942"/>
                <a:gd name="connsiteX11" fmla="*/ 673657 w 3036982"/>
                <a:gd name="connsiteY11" fmla="*/ 553662 h 1650942"/>
                <a:gd name="connsiteX12" fmla="*/ 856537 w 3036982"/>
                <a:gd name="connsiteY12" fmla="*/ 595226 h 1650942"/>
                <a:gd name="connsiteX13" fmla="*/ 939664 w 3036982"/>
                <a:gd name="connsiteY13" fmla="*/ 761480 h 1650942"/>
                <a:gd name="connsiteX14" fmla="*/ 1022791 w 3036982"/>
                <a:gd name="connsiteY14" fmla="*/ 944360 h 1650942"/>
                <a:gd name="connsiteX15" fmla="*/ 1130857 w 3036982"/>
                <a:gd name="connsiteY15" fmla="*/ 728229 h 1650942"/>
                <a:gd name="connsiteX16" fmla="*/ 1213984 w 3036982"/>
                <a:gd name="connsiteY16" fmla="*/ 586913 h 1650942"/>
                <a:gd name="connsiteX17" fmla="*/ 1455053 w 3036982"/>
                <a:gd name="connsiteY17" fmla="*/ 803044 h 1650942"/>
                <a:gd name="connsiteX18" fmla="*/ 1621308 w 3036982"/>
                <a:gd name="connsiteY18" fmla="*/ 1035800 h 1650942"/>
                <a:gd name="connsiteX19" fmla="*/ 1679497 w 3036982"/>
                <a:gd name="connsiteY19" fmla="*/ 985924 h 1650942"/>
                <a:gd name="connsiteX20" fmla="*/ 1737686 w 3036982"/>
                <a:gd name="connsiteY20" fmla="*/ 1069051 h 1650942"/>
                <a:gd name="connsiteX21" fmla="*/ 1787562 w 3036982"/>
                <a:gd name="connsiteY21" fmla="*/ 1010862 h 1650942"/>
                <a:gd name="connsiteX22" fmla="*/ 1920566 w 3036982"/>
                <a:gd name="connsiteY22" fmla="*/ 1110615 h 1650942"/>
                <a:gd name="connsiteX23" fmla="*/ 1937191 w 3036982"/>
                <a:gd name="connsiteY23" fmla="*/ 836295 h 1650942"/>
                <a:gd name="connsiteX24" fmla="*/ 2061882 w 3036982"/>
                <a:gd name="connsiteY24" fmla="*/ 960986 h 1650942"/>
                <a:gd name="connsiteX25" fmla="*/ 2145010 w 3036982"/>
                <a:gd name="connsiteY25" fmla="*/ 736542 h 1650942"/>
                <a:gd name="connsiteX26" fmla="*/ 2223417 w 3036982"/>
                <a:gd name="connsiteY26" fmla="*/ 686363 h 1650942"/>
                <a:gd name="connsiteX27" fmla="*/ 2456174 w 3036982"/>
                <a:gd name="connsiteY27" fmla="*/ 1349606 h 1650942"/>
                <a:gd name="connsiteX28" fmla="*/ 2618835 w 3036982"/>
                <a:gd name="connsiteY28" fmla="*/ 1384935 h 1650942"/>
                <a:gd name="connsiteX29" fmla="*/ 2604548 w 3036982"/>
                <a:gd name="connsiteY29" fmla="*/ 1291069 h 1650942"/>
                <a:gd name="connsiteX30" fmla="*/ 2544021 w 3036982"/>
                <a:gd name="connsiteY30" fmla="*/ 960986 h 1650942"/>
                <a:gd name="connsiteX31" fmla="*/ 2544021 w 3036982"/>
                <a:gd name="connsiteY31" fmla="*/ 628477 h 1650942"/>
                <a:gd name="connsiteX32" fmla="*/ 2643773 w 3036982"/>
                <a:gd name="connsiteY32" fmla="*/ 412346 h 1650942"/>
                <a:gd name="connsiteX33" fmla="*/ 2793402 w 3036982"/>
                <a:gd name="connsiteY33" fmla="*/ 279342 h 1650942"/>
                <a:gd name="connsiteX34" fmla="*/ 3036982 w 3036982"/>
                <a:gd name="connsiteY34" fmla="*/ 0 h 1650942"/>
                <a:gd name="connsiteX0" fmla="*/ 216457 w 3036982"/>
                <a:gd name="connsiteY0" fmla="*/ 1650942 h 1650942"/>
                <a:gd name="connsiteX1" fmla="*/ 216457 w 3036982"/>
                <a:gd name="connsiteY1" fmla="*/ 1650942 h 1650942"/>
                <a:gd name="connsiteX2" fmla="*/ 183206 w 3036982"/>
                <a:gd name="connsiteY2" fmla="*/ 1567815 h 1650942"/>
                <a:gd name="connsiteX3" fmla="*/ 91766 w 3036982"/>
                <a:gd name="connsiteY3" fmla="*/ 1343371 h 1650942"/>
                <a:gd name="connsiteX4" fmla="*/ 326 w 3036982"/>
                <a:gd name="connsiteY4" fmla="*/ 869546 h 1650942"/>
                <a:gd name="connsiteX5" fmla="*/ 16951 w 3036982"/>
                <a:gd name="connsiteY5" fmla="*/ 553662 h 1650942"/>
                <a:gd name="connsiteX6" fmla="*/ 66828 w 3036982"/>
                <a:gd name="connsiteY6" fmla="*/ 487160 h 1650942"/>
                <a:gd name="connsiteX7" fmla="*/ 149955 w 3036982"/>
                <a:gd name="connsiteY7" fmla="*/ 503786 h 1650942"/>
                <a:gd name="connsiteX8" fmla="*/ 482464 w 3036982"/>
                <a:gd name="connsiteY8" fmla="*/ 786419 h 1650942"/>
                <a:gd name="connsiteX9" fmla="*/ 573904 w 3036982"/>
                <a:gd name="connsiteY9" fmla="*/ 836295 h 1650942"/>
                <a:gd name="connsiteX10" fmla="*/ 640406 w 3036982"/>
                <a:gd name="connsiteY10" fmla="*/ 694979 h 1650942"/>
                <a:gd name="connsiteX11" fmla="*/ 673657 w 3036982"/>
                <a:gd name="connsiteY11" fmla="*/ 553662 h 1650942"/>
                <a:gd name="connsiteX12" fmla="*/ 856537 w 3036982"/>
                <a:gd name="connsiteY12" fmla="*/ 595226 h 1650942"/>
                <a:gd name="connsiteX13" fmla="*/ 939664 w 3036982"/>
                <a:gd name="connsiteY13" fmla="*/ 761480 h 1650942"/>
                <a:gd name="connsiteX14" fmla="*/ 1022791 w 3036982"/>
                <a:gd name="connsiteY14" fmla="*/ 944360 h 1650942"/>
                <a:gd name="connsiteX15" fmla="*/ 1130857 w 3036982"/>
                <a:gd name="connsiteY15" fmla="*/ 728229 h 1650942"/>
                <a:gd name="connsiteX16" fmla="*/ 1213984 w 3036982"/>
                <a:gd name="connsiteY16" fmla="*/ 586913 h 1650942"/>
                <a:gd name="connsiteX17" fmla="*/ 1455053 w 3036982"/>
                <a:gd name="connsiteY17" fmla="*/ 803044 h 1650942"/>
                <a:gd name="connsiteX18" fmla="*/ 1621308 w 3036982"/>
                <a:gd name="connsiteY18" fmla="*/ 1035800 h 1650942"/>
                <a:gd name="connsiteX19" fmla="*/ 1679497 w 3036982"/>
                <a:gd name="connsiteY19" fmla="*/ 985924 h 1650942"/>
                <a:gd name="connsiteX20" fmla="*/ 1737686 w 3036982"/>
                <a:gd name="connsiteY20" fmla="*/ 1069051 h 1650942"/>
                <a:gd name="connsiteX21" fmla="*/ 1787562 w 3036982"/>
                <a:gd name="connsiteY21" fmla="*/ 1010862 h 1650942"/>
                <a:gd name="connsiteX22" fmla="*/ 1920566 w 3036982"/>
                <a:gd name="connsiteY22" fmla="*/ 1110615 h 1650942"/>
                <a:gd name="connsiteX23" fmla="*/ 1937191 w 3036982"/>
                <a:gd name="connsiteY23" fmla="*/ 836295 h 1650942"/>
                <a:gd name="connsiteX24" fmla="*/ 2061882 w 3036982"/>
                <a:gd name="connsiteY24" fmla="*/ 960986 h 1650942"/>
                <a:gd name="connsiteX25" fmla="*/ 2145010 w 3036982"/>
                <a:gd name="connsiteY25" fmla="*/ 736542 h 1650942"/>
                <a:gd name="connsiteX26" fmla="*/ 2223417 w 3036982"/>
                <a:gd name="connsiteY26" fmla="*/ 686363 h 1650942"/>
                <a:gd name="connsiteX27" fmla="*/ 2456174 w 3036982"/>
                <a:gd name="connsiteY27" fmla="*/ 1349606 h 1650942"/>
                <a:gd name="connsiteX28" fmla="*/ 2618835 w 3036982"/>
                <a:gd name="connsiteY28" fmla="*/ 1384935 h 1650942"/>
                <a:gd name="connsiteX29" fmla="*/ 2604548 w 3036982"/>
                <a:gd name="connsiteY29" fmla="*/ 1291069 h 1650942"/>
                <a:gd name="connsiteX30" fmla="*/ 2544021 w 3036982"/>
                <a:gd name="connsiteY30" fmla="*/ 960986 h 1650942"/>
                <a:gd name="connsiteX31" fmla="*/ 2544021 w 3036982"/>
                <a:gd name="connsiteY31" fmla="*/ 628477 h 1650942"/>
                <a:gd name="connsiteX32" fmla="*/ 2643773 w 3036982"/>
                <a:gd name="connsiteY32" fmla="*/ 412346 h 1650942"/>
                <a:gd name="connsiteX33" fmla="*/ 2793402 w 3036982"/>
                <a:gd name="connsiteY33" fmla="*/ 279342 h 1650942"/>
                <a:gd name="connsiteX34" fmla="*/ 3036982 w 3036982"/>
                <a:gd name="connsiteY34" fmla="*/ 0 h 1650942"/>
                <a:gd name="connsiteX0" fmla="*/ 216457 w 3036982"/>
                <a:gd name="connsiteY0" fmla="*/ 1650942 h 1650942"/>
                <a:gd name="connsiteX1" fmla="*/ 216457 w 3036982"/>
                <a:gd name="connsiteY1" fmla="*/ 1650942 h 1650942"/>
                <a:gd name="connsiteX2" fmla="*/ 183206 w 3036982"/>
                <a:gd name="connsiteY2" fmla="*/ 1567815 h 1650942"/>
                <a:gd name="connsiteX3" fmla="*/ 91766 w 3036982"/>
                <a:gd name="connsiteY3" fmla="*/ 1343371 h 1650942"/>
                <a:gd name="connsiteX4" fmla="*/ 326 w 3036982"/>
                <a:gd name="connsiteY4" fmla="*/ 869546 h 1650942"/>
                <a:gd name="connsiteX5" fmla="*/ 16951 w 3036982"/>
                <a:gd name="connsiteY5" fmla="*/ 553662 h 1650942"/>
                <a:gd name="connsiteX6" fmla="*/ 66828 w 3036982"/>
                <a:gd name="connsiteY6" fmla="*/ 487160 h 1650942"/>
                <a:gd name="connsiteX7" fmla="*/ 149955 w 3036982"/>
                <a:gd name="connsiteY7" fmla="*/ 503786 h 1650942"/>
                <a:gd name="connsiteX8" fmla="*/ 482464 w 3036982"/>
                <a:gd name="connsiteY8" fmla="*/ 786419 h 1650942"/>
                <a:gd name="connsiteX9" fmla="*/ 573904 w 3036982"/>
                <a:gd name="connsiteY9" fmla="*/ 836295 h 1650942"/>
                <a:gd name="connsiteX10" fmla="*/ 640406 w 3036982"/>
                <a:gd name="connsiteY10" fmla="*/ 694979 h 1650942"/>
                <a:gd name="connsiteX11" fmla="*/ 673657 w 3036982"/>
                <a:gd name="connsiteY11" fmla="*/ 553662 h 1650942"/>
                <a:gd name="connsiteX12" fmla="*/ 856537 w 3036982"/>
                <a:gd name="connsiteY12" fmla="*/ 595226 h 1650942"/>
                <a:gd name="connsiteX13" fmla="*/ 939664 w 3036982"/>
                <a:gd name="connsiteY13" fmla="*/ 761480 h 1650942"/>
                <a:gd name="connsiteX14" fmla="*/ 1022791 w 3036982"/>
                <a:gd name="connsiteY14" fmla="*/ 944360 h 1650942"/>
                <a:gd name="connsiteX15" fmla="*/ 1130857 w 3036982"/>
                <a:gd name="connsiteY15" fmla="*/ 728229 h 1650942"/>
                <a:gd name="connsiteX16" fmla="*/ 1213984 w 3036982"/>
                <a:gd name="connsiteY16" fmla="*/ 586913 h 1650942"/>
                <a:gd name="connsiteX17" fmla="*/ 1455053 w 3036982"/>
                <a:gd name="connsiteY17" fmla="*/ 803044 h 1650942"/>
                <a:gd name="connsiteX18" fmla="*/ 1621308 w 3036982"/>
                <a:gd name="connsiteY18" fmla="*/ 1035800 h 1650942"/>
                <a:gd name="connsiteX19" fmla="*/ 1679497 w 3036982"/>
                <a:gd name="connsiteY19" fmla="*/ 985924 h 1650942"/>
                <a:gd name="connsiteX20" fmla="*/ 1737686 w 3036982"/>
                <a:gd name="connsiteY20" fmla="*/ 1069051 h 1650942"/>
                <a:gd name="connsiteX21" fmla="*/ 1787562 w 3036982"/>
                <a:gd name="connsiteY21" fmla="*/ 1010862 h 1650942"/>
                <a:gd name="connsiteX22" fmla="*/ 1920566 w 3036982"/>
                <a:gd name="connsiteY22" fmla="*/ 1110615 h 1650942"/>
                <a:gd name="connsiteX23" fmla="*/ 1937191 w 3036982"/>
                <a:gd name="connsiteY23" fmla="*/ 836295 h 1650942"/>
                <a:gd name="connsiteX24" fmla="*/ 2061882 w 3036982"/>
                <a:gd name="connsiteY24" fmla="*/ 960986 h 1650942"/>
                <a:gd name="connsiteX25" fmla="*/ 2145010 w 3036982"/>
                <a:gd name="connsiteY25" fmla="*/ 736542 h 1650942"/>
                <a:gd name="connsiteX26" fmla="*/ 2223417 w 3036982"/>
                <a:gd name="connsiteY26" fmla="*/ 686363 h 1650942"/>
                <a:gd name="connsiteX27" fmla="*/ 2456174 w 3036982"/>
                <a:gd name="connsiteY27" fmla="*/ 1349606 h 1650942"/>
                <a:gd name="connsiteX28" fmla="*/ 2618835 w 3036982"/>
                <a:gd name="connsiteY28" fmla="*/ 1384935 h 1650942"/>
                <a:gd name="connsiteX29" fmla="*/ 2604548 w 3036982"/>
                <a:gd name="connsiteY29" fmla="*/ 1291069 h 1650942"/>
                <a:gd name="connsiteX30" fmla="*/ 2544021 w 3036982"/>
                <a:gd name="connsiteY30" fmla="*/ 960986 h 1650942"/>
                <a:gd name="connsiteX31" fmla="*/ 2544021 w 3036982"/>
                <a:gd name="connsiteY31" fmla="*/ 628477 h 1650942"/>
                <a:gd name="connsiteX32" fmla="*/ 2643773 w 3036982"/>
                <a:gd name="connsiteY32" fmla="*/ 412346 h 1650942"/>
                <a:gd name="connsiteX33" fmla="*/ 2793402 w 3036982"/>
                <a:gd name="connsiteY33" fmla="*/ 279342 h 1650942"/>
                <a:gd name="connsiteX34" fmla="*/ 3036982 w 3036982"/>
                <a:gd name="connsiteY34" fmla="*/ 0 h 1650942"/>
                <a:gd name="connsiteX0" fmla="*/ 216457 w 3036982"/>
                <a:gd name="connsiteY0" fmla="*/ 1650942 h 1650942"/>
                <a:gd name="connsiteX1" fmla="*/ 216457 w 3036982"/>
                <a:gd name="connsiteY1" fmla="*/ 1650942 h 1650942"/>
                <a:gd name="connsiteX2" fmla="*/ 183206 w 3036982"/>
                <a:gd name="connsiteY2" fmla="*/ 1567815 h 1650942"/>
                <a:gd name="connsiteX3" fmla="*/ 91766 w 3036982"/>
                <a:gd name="connsiteY3" fmla="*/ 1343371 h 1650942"/>
                <a:gd name="connsiteX4" fmla="*/ 326 w 3036982"/>
                <a:gd name="connsiteY4" fmla="*/ 869546 h 1650942"/>
                <a:gd name="connsiteX5" fmla="*/ 16951 w 3036982"/>
                <a:gd name="connsiteY5" fmla="*/ 553662 h 1650942"/>
                <a:gd name="connsiteX6" fmla="*/ 66828 w 3036982"/>
                <a:gd name="connsiteY6" fmla="*/ 487160 h 1650942"/>
                <a:gd name="connsiteX7" fmla="*/ 149955 w 3036982"/>
                <a:gd name="connsiteY7" fmla="*/ 503786 h 1650942"/>
                <a:gd name="connsiteX8" fmla="*/ 482464 w 3036982"/>
                <a:gd name="connsiteY8" fmla="*/ 786419 h 1650942"/>
                <a:gd name="connsiteX9" fmla="*/ 573904 w 3036982"/>
                <a:gd name="connsiteY9" fmla="*/ 836295 h 1650942"/>
                <a:gd name="connsiteX10" fmla="*/ 640406 w 3036982"/>
                <a:gd name="connsiteY10" fmla="*/ 694979 h 1650942"/>
                <a:gd name="connsiteX11" fmla="*/ 673657 w 3036982"/>
                <a:gd name="connsiteY11" fmla="*/ 553662 h 1650942"/>
                <a:gd name="connsiteX12" fmla="*/ 856537 w 3036982"/>
                <a:gd name="connsiteY12" fmla="*/ 595226 h 1650942"/>
                <a:gd name="connsiteX13" fmla="*/ 939664 w 3036982"/>
                <a:gd name="connsiteY13" fmla="*/ 761480 h 1650942"/>
                <a:gd name="connsiteX14" fmla="*/ 1022791 w 3036982"/>
                <a:gd name="connsiteY14" fmla="*/ 944360 h 1650942"/>
                <a:gd name="connsiteX15" fmla="*/ 1130857 w 3036982"/>
                <a:gd name="connsiteY15" fmla="*/ 728229 h 1650942"/>
                <a:gd name="connsiteX16" fmla="*/ 1213984 w 3036982"/>
                <a:gd name="connsiteY16" fmla="*/ 586913 h 1650942"/>
                <a:gd name="connsiteX17" fmla="*/ 1455053 w 3036982"/>
                <a:gd name="connsiteY17" fmla="*/ 803044 h 1650942"/>
                <a:gd name="connsiteX18" fmla="*/ 1621308 w 3036982"/>
                <a:gd name="connsiteY18" fmla="*/ 1035800 h 1650942"/>
                <a:gd name="connsiteX19" fmla="*/ 1679497 w 3036982"/>
                <a:gd name="connsiteY19" fmla="*/ 985924 h 1650942"/>
                <a:gd name="connsiteX20" fmla="*/ 1737686 w 3036982"/>
                <a:gd name="connsiteY20" fmla="*/ 1069051 h 1650942"/>
                <a:gd name="connsiteX21" fmla="*/ 1787562 w 3036982"/>
                <a:gd name="connsiteY21" fmla="*/ 1010862 h 1650942"/>
                <a:gd name="connsiteX22" fmla="*/ 1920566 w 3036982"/>
                <a:gd name="connsiteY22" fmla="*/ 1110615 h 1650942"/>
                <a:gd name="connsiteX23" fmla="*/ 1937191 w 3036982"/>
                <a:gd name="connsiteY23" fmla="*/ 836295 h 1650942"/>
                <a:gd name="connsiteX24" fmla="*/ 2061882 w 3036982"/>
                <a:gd name="connsiteY24" fmla="*/ 960986 h 1650942"/>
                <a:gd name="connsiteX25" fmla="*/ 2145010 w 3036982"/>
                <a:gd name="connsiteY25" fmla="*/ 736542 h 1650942"/>
                <a:gd name="connsiteX26" fmla="*/ 2223417 w 3036982"/>
                <a:gd name="connsiteY26" fmla="*/ 686363 h 1650942"/>
                <a:gd name="connsiteX27" fmla="*/ 2456174 w 3036982"/>
                <a:gd name="connsiteY27" fmla="*/ 1349606 h 1650942"/>
                <a:gd name="connsiteX28" fmla="*/ 2618835 w 3036982"/>
                <a:gd name="connsiteY28" fmla="*/ 1384935 h 1650942"/>
                <a:gd name="connsiteX29" fmla="*/ 2604548 w 3036982"/>
                <a:gd name="connsiteY29" fmla="*/ 1291069 h 1650942"/>
                <a:gd name="connsiteX30" fmla="*/ 2544021 w 3036982"/>
                <a:gd name="connsiteY30" fmla="*/ 960986 h 1650942"/>
                <a:gd name="connsiteX31" fmla="*/ 2544021 w 3036982"/>
                <a:gd name="connsiteY31" fmla="*/ 628477 h 1650942"/>
                <a:gd name="connsiteX32" fmla="*/ 2643773 w 3036982"/>
                <a:gd name="connsiteY32" fmla="*/ 412346 h 1650942"/>
                <a:gd name="connsiteX33" fmla="*/ 2793402 w 3036982"/>
                <a:gd name="connsiteY33" fmla="*/ 279342 h 1650942"/>
                <a:gd name="connsiteX34" fmla="*/ 3036982 w 3036982"/>
                <a:gd name="connsiteY34" fmla="*/ 0 h 1650942"/>
                <a:gd name="connsiteX0" fmla="*/ 216457 w 3036982"/>
                <a:gd name="connsiteY0" fmla="*/ 1650942 h 1650942"/>
                <a:gd name="connsiteX1" fmla="*/ 216457 w 3036982"/>
                <a:gd name="connsiteY1" fmla="*/ 1650942 h 1650942"/>
                <a:gd name="connsiteX2" fmla="*/ 183206 w 3036982"/>
                <a:gd name="connsiteY2" fmla="*/ 1567815 h 1650942"/>
                <a:gd name="connsiteX3" fmla="*/ 91766 w 3036982"/>
                <a:gd name="connsiteY3" fmla="*/ 1343371 h 1650942"/>
                <a:gd name="connsiteX4" fmla="*/ 326 w 3036982"/>
                <a:gd name="connsiteY4" fmla="*/ 869546 h 1650942"/>
                <a:gd name="connsiteX5" fmla="*/ 16951 w 3036982"/>
                <a:gd name="connsiteY5" fmla="*/ 553662 h 1650942"/>
                <a:gd name="connsiteX6" fmla="*/ 66828 w 3036982"/>
                <a:gd name="connsiteY6" fmla="*/ 487160 h 1650942"/>
                <a:gd name="connsiteX7" fmla="*/ 149955 w 3036982"/>
                <a:gd name="connsiteY7" fmla="*/ 503786 h 1650942"/>
                <a:gd name="connsiteX8" fmla="*/ 482464 w 3036982"/>
                <a:gd name="connsiteY8" fmla="*/ 786419 h 1650942"/>
                <a:gd name="connsiteX9" fmla="*/ 573904 w 3036982"/>
                <a:gd name="connsiteY9" fmla="*/ 836295 h 1650942"/>
                <a:gd name="connsiteX10" fmla="*/ 640406 w 3036982"/>
                <a:gd name="connsiteY10" fmla="*/ 694979 h 1650942"/>
                <a:gd name="connsiteX11" fmla="*/ 673657 w 3036982"/>
                <a:gd name="connsiteY11" fmla="*/ 553662 h 1650942"/>
                <a:gd name="connsiteX12" fmla="*/ 856537 w 3036982"/>
                <a:gd name="connsiteY12" fmla="*/ 595226 h 1650942"/>
                <a:gd name="connsiteX13" fmla="*/ 939664 w 3036982"/>
                <a:gd name="connsiteY13" fmla="*/ 761480 h 1650942"/>
                <a:gd name="connsiteX14" fmla="*/ 1022791 w 3036982"/>
                <a:gd name="connsiteY14" fmla="*/ 944360 h 1650942"/>
                <a:gd name="connsiteX15" fmla="*/ 1130857 w 3036982"/>
                <a:gd name="connsiteY15" fmla="*/ 728229 h 1650942"/>
                <a:gd name="connsiteX16" fmla="*/ 1213984 w 3036982"/>
                <a:gd name="connsiteY16" fmla="*/ 586913 h 1650942"/>
                <a:gd name="connsiteX17" fmla="*/ 1455053 w 3036982"/>
                <a:gd name="connsiteY17" fmla="*/ 803044 h 1650942"/>
                <a:gd name="connsiteX18" fmla="*/ 1621308 w 3036982"/>
                <a:gd name="connsiteY18" fmla="*/ 1035800 h 1650942"/>
                <a:gd name="connsiteX19" fmla="*/ 1679497 w 3036982"/>
                <a:gd name="connsiteY19" fmla="*/ 985924 h 1650942"/>
                <a:gd name="connsiteX20" fmla="*/ 1737686 w 3036982"/>
                <a:gd name="connsiteY20" fmla="*/ 1069051 h 1650942"/>
                <a:gd name="connsiteX21" fmla="*/ 1787562 w 3036982"/>
                <a:gd name="connsiteY21" fmla="*/ 1010862 h 1650942"/>
                <a:gd name="connsiteX22" fmla="*/ 1920566 w 3036982"/>
                <a:gd name="connsiteY22" fmla="*/ 1110615 h 1650942"/>
                <a:gd name="connsiteX23" fmla="*/ 1937191 w 3036982"/>
                <a:gd name="connsiteY23" fmla="*/ 836295 h 1650942"/>
                <a:gd name="connsiteX24" fmla="*/ 2061882 w 3036982"/>
                <a:gd name="connsiteY24" fmla="*/ 960986 h 1650942"/>
                <a:gd name="connsiteX25" fmla="*/ 2145010 w 3036982"/>
                <a:gd name="connsiteY25" fmla="*/ 736542 h 1650942"/>
                <a:gd name="connsiteX26" fmla="*/ 2223417 w 3036982"/>
                <a:gd name="connsiteY26" fmla="*/ 686363 h 1650942"/>
                <a:gd name="connsiteX27" fmla="*/ 2456174 w 3036982"/>
                <a:gd name="connsiteY27" fmla="*/ 1349606 h 1650942"/>
                <a:gd name="connsiteX28" fmla="*/ 2618835 w 3036982"/>
                <a:gd name="connsiteY28" fmla="*/ 1384935 h 1650942"/>
                <a:gd name="connsiteX29" fmla="*/ 2604548 w 3036982"/>
                <a:gd name="connsiteY29" fmla="*/ 1291069 h 1650942"/>
                <a:gd name="connsiteX30" fmla="*/ 2544021 w 3036982"/>
                <a:gd name="connsiteY30" fmla="*/ 960986 h 1650942"/>
                <a:gd name="connsiteX31" fmla="*/ 2544021 w 3036982"/>
                <a:gd name="connsiteY31" fmla="*/ 628477 h 1650942"/>
                <a:gd name="connsiteX32" fmla="*/ 2643773 w 3036982"/>
                <a:gd name="connsiteY32" fmla="*/ 412346 h 1650942"/>
                <a:gd name="connsiteX33" fmla="*/ 2793402 w 3036982"/>
                <a:gd name="connsiteY33" fmla="*/ 279342 h 1650942"/>
                <a:gd name="connsiteX34" fmla="*/ 3036982 w 3036982"/>
                <a:gd name="connsiteY34" fmla="*/ 0 h 1650942"/>
                <a:gd name="connsiteX0" fmla="*/ 224292 w 3044817"/>
                <a:gd name="connsiteY0" fmla="*/ 1650942 h 1650942"/>
                <a:gd name="connsiteX1" fmla="*/ 224292 w 3044817"/>
                <a:gd name="connsiteY1" fmla="*/ 1650942 h 1650942"/>
                <a:gd name="connsiteX2" fmla="*/ 191041 w 3044817"/>
                <a:gd name="connsiteY2" fmla="*/ 1567815 h 1650942"/>
                <a:gd name="connsiteX3" fmla="*/ 99601 w 3044817"/>
                <a:gd name="connsiteY3" fmla="*/ 1343371 h 1650942"/>
                <a:gd name="connsiteX4" fmla="*/ 8161 w 3044817"/>
                <a:gd name="connsiteY4" fmla="*/ 869546 h 1650942"/>
                <a:gd name="connsiteX5" fmla="*/ 3355 w 3044817"/>
                <a:gd name="connsiteY5" fmla="*/ 637006 h 1650942"/>
                <a:gd name="connsiteX6" fmla="*/ 74663 w 3044817"/>
                <a:gd name="connsiteY6" fmla="*/ 487160 h 1650942"/>
                <a:gd name="connsiteX7" fmla="*/ 157790 w 3044817"/>
                <a:gd name="connsiteY7" fmla="*/ 503786 h 1650942"/>
                <a:gd name="connsiteX8" fmla="*/ 490299 w 3044817"/>
                <a:gd name="connsiteY8" fmla="*/ 786419 h 1650942"/>
                <a:gd name="connsiteX9" fmla="*/ 581739 w 3044817"/>
                <a:gd name="connsiteY9" fmla="*/ 836295 h 1650942"/>
                <a:gd name="connsiteX10" fmla="*/ 648241 w 3044817"/>
                <a:gd name="connsiteY10" fmla="*/ 694979 h 1650942"/>
                <a:gd name="connsiteX11" fmla="*/ 681492 w 3044817"/>
                <a:gd name="connsiteY11" fmla="*/ 553662 h 1650942"/>
                <a:gd name="connsiteX12" fmla="*/ 864372 w 3044817"/>
                <a:gd name="connsiteY12" fmla="*/ 595226 h 1650942"/>
                <a:gd name="connsiteX13" fmla="*/ 947499 w 3044817"/>
                <a:gd name="connsiteY13" fmla="*/ 761480 h 1650942"/>
                <a:gd name="connsiteX14" fmla="*/ 1030626 w 3044817"/>
                <a:gd name="connsiteY14" fmla="*/ 944360 h 1650942"/>
                <a:gd name="connsiteX15" fmla="*/ 1138692 w 3044817"/>
                <a:gd name="connsiteY15" fmla="*/ 728229 h 1650942"/>
                <a:gd name="connsiteX16" fmla="*/ 1221819 w 3044817"/>
                <a:gd name="connsiteY16" fmla="*/ 586913 h 1650942"/>
                <a:gd name="connsiteX17" fmla="*/ 1462888 w 3044817"/>
                <a:gd name="connsiteY17" fmla="*/ 803044 h 1650942"/>
                <a:gd name="connsiteX18" fmla="*/ 1629143 w 3044817"/>
                <a:gd name="connsiteY18" fmla="*/ 1035800 h 1650942"/>
                <a:gd name="connsiteX19" fmla="*/ 1687332 w 3044817"/>
                <a:gd name="connsiteY19" fmla="*/ 985924 h 1650942"/>
                <a:gd name="connsiteX20" fmla="*/ 1745521 w 3044817"/>
                <a:gd name="connsiteY20" fmla="*/ 1069051 h 1650942"/>
                <a:gd name="connsiteX21" fmla="*/ 1795397 w 3044817"/>
                <a:gd name="connsiteY21" fmla="*/ 1010862 h 1650942"/>
                <a:gd name="connsiteX22" fmla="*/ 1928401 w 3044817"/>
                <a:gd name="connsiteY22" fmla="*/ 1110615 h 1650942"/>
                <a:gd name="connsiteX23" fmla="*/ 1945026 w 3044817"/>
                <a:gd name="connsiteY23" fmla="*/ 836295 h 1650942"/>
                <a:gd name="connsiteX24" fmla="*/ 2069717 w 3044817"/>
                <a:gd name="connsiteY24" fmla="*/ 960986 h 1650942"/>
                <a:gd name="connsiteX25" fmla="*/ 2152845 w 3044817"/>
                <a:gd name="connsiteY25" fmla="*/ 736542 h 1650942"/>
                <a:gd name="connsiteX26" fmla="*/ 2231252 w 3044817"/>
                <a:gd name="connsiteY26" fmla="*/ 686363 h 1650942"/>
                <a:gd name="connsiteX27" fmla="*/ 2464009 w 3044817"/>
                <a:gd name="connsiteY27" fmla="*/ 1349606 h 1650942"/>
                <a:gd name="connsiteX28" fmla="*/ 2626670 w 3044817"/>
                <a:gd name="connsiteY28" fmla="*/ 1384935 h 1650942"/>
                <a:gd name="connsiteX29" fmla="*/ 2612383 w 3044817"/>
                <a:gd name="connsiteY29" fmla="*/ 1291069 h 1650942"/>
                <a:gd name="connsiteX30" fmla="*/ 2551856 w 3044817"/>
                <a:gd name="connsiteY30" fmla="*/ 960986 h 1650942"/>
                <a:gd name="connsiteX31" fmla="*/ 2551856 w 3044817"/>
                <a:gd name="connsiteY31" fmla="*/ 628477 h 1650942"/>
                <a:gd name="connsiteX32" fmla="*/ 2651608 w 3044817"/>
                <a:gd name="connsiteY32" fmla="*/ 412346 h 1650942"/>
                <a:gd name="connsiteX33" fmla="*/ 2801237 w 3044817"/>
                <a:gd name="connsiteY33" fmla="*/ 279342 h 1650942"/>
                <a:gd name="connsiteX34" fmla="*/ 3044817 w 3044817"/>
                <a:gd name="connsiteY34" fmla="*/ 0 h 1650942"/>
                <a:gd name="connsiteX0" fmla="*/ 229591 w 3050116"/>
                <a:gd name="connsiteY0" fmla="*/ 1650942 h 1650942"/>
                <a:gd name="connsiteX1" fmla="*/ 229591 w 3050116"/>
                <a:gd name="connsiteY1" fmla="*/ 1650942 h 1650942"/>
                <a:gd name="connsiteX2" fmla="*/ 196340 w 3050116"/>
                <a:gd name="connsiteY2" fmla="*/ 1567815 h 1650942"/>
                <a:gd name="connsiteX3" fmla="*/ 104900 w 3050116"/>
                <a:gd name="connsiteY3" fmla="*/ 1343371 h 1650942"/>
                <a:gd name="connsiteX4" fmla="*/ 13460 w 3050116"/>
                <a:gd name="connsiteY4" fmla="*/ 869546 h 1650942"/>
                <a:gd name="connsiteX5" fmla="*/ 8654 w 3050116"/>
                <a:gd name="connsiteY5" fmla="*/ 637006 h 1650942"/>
                <a:gd name="connsiteX6" fmla="*/ 91868 w 3050116"/>
                <a:gd name="connsiteY6" fmla="*/ 501447 h 1650942"/>
                <a:gd name="connsiteX7" fmla="*/ 163089 w 3050116"/>
                <a:gd name="connsiteY7" fmla="*/ 503786 h 1650942"/>
                <a:gd name="connsiteX8" fmla="*/ 495598 w 3050116"/>
                <a:gd name="connsiteY8" fmla="*/ 786419 h 1650942"/>
                <a:gd name="connsiteX9" fmla="*/ 587038 w 3050116"/>
                <a:gd name="connsiteY9" fmla="*/ 836295 h 1650942"/>
                <a:gd name="connsiteX10" fmla="*/ 653540 w 3050116"/>
                <a:gd name="connsiteY10" fmla="*/ 694979 h 1650942"/>
                <a:gd name="connsiteX11" fmla="*/ 686791 w 3050116"/>
                <a:gd name="connsiteY11" fmla="*/ 553662 h 1650942"/>
                <a:gd name="connsiteX12" fmla="*/ 869671 w 3050116"/>
                <a:gd name="connsiteY12" fmla="*/ 595226 h 1650942"/>
                <a:gd name="connsiteX13" fmla="*/ 952798 w 3050116"/>
                <a:gd name="connsiteY13" fmla="*/ 761480 h 1650942"/>
                <a:gd name="connsiteX14" fmla="*/ 1035925 w 3050116"/>
                <a:gd name="connsiteY14" fmla="*/ 944360 h 1650942"/>
                <a:gd name="connsiteX15" fmla="*/ 1143991 w 3050116"/>
                <a:gd name="connsiteY15" fmla="*/ 728229 h 1650942"/>
                <a:gd name="connsiteX16" fmla="*/ 1227118 w 3050116"/>
                <a:gd name="connsiteY16" fmla="*/ 586913 h 1650942"/>
                <a:gd name="connsiteX17" fmla="*/ 1468187 w 3050116"/>
                <a:gd name="connsiteY17" fmla="*/ 803044 h 1650942"/>
                <a:gd name="connsiteX18" fmla="*/ 1634442 w 3050116"/>
                <a:gd name="connsiteY18" fmla="*/ 1035800 h 1650942"/>
                <a:gd name="connsiteX19" fmla="*/ 1692631 w 3050116"/>
                <a:gd name="connsiteY19" fmla="*/ 985924 h 1650942"/>
                <a:gd name="connsiteX20" fmla="*/ 1750820 w 3050116"/>
                <a:gd name="connsiteY20" fmla="*/ 1069051 h 1650942"/>
                <a:gd name="connsiteX21" fmla="*/ 1800696 w 3050116"/>
                <a:gd name="connsiteY21" fmla="*/ 1010862 h 1650942"/>
                <a:gd name="connsiteX22" fmla="*/ 1933700 w 3050116"/>
                <a:gd name="connsiteY22" fmla="*/ 1110615 h 1650942"/>
                <a:gd name="connsiteX23" fmla="*/ 1950325 w 3050116"/>
                <a:gd name="connsiteY23" fmla="*/ 836295 h 1650942"/>
                <a:gd name="connsiteX24" fmla="*/ 2075016 w 3050116"/>
                <a:gd name="connsiteY24" fmla="*/ 960986 h 1650942"/>
                <a:gd name="connsiteX25" fmla="*/ 2158144 w 3050116"/>
                <a:gd name="connsiteY25" fmla="*/ 736542 h 1650942"/>
                <a:gd name="connsiteX26" fmla="*/ 2236551 w 3050116"/>
                <a:gd name="connsiteY26" fmla="*/ 686363 h 1650942"/>
                <a:gd name="connsiteX27" fmla="*/ 2469308 w 3050116"/>
                <a:gd name="connsiteY27" fmla="*/ 1349606 h 1650942"/>
                <a:gd name="connsiteX28" fmla="*/ 2631969 w 3050116"/>
                <a:gd name="connsiteY28" fmla="*/ 1384935 h 1650942"/>
                <a:gd name="connsiteX29" fmla="*/ 2617682 w 3050116"/>
                <a:gd name="connsiteY29" fmla="*/ 1291069 h 1650942"/>
                <a:gd name="connsiteX30" fmla="*/ 2557155 w 3050116"/>
                <a:gd name="connsiteY30" fmla="*/ 960986 h 1650942"/>
                <a:gd name="connsiteX31" fmla="*/ 2557155 w 3050116"/>
                <a:gd name="connsiteY31" fmla="*/ 628477 h 1650942"/>
                <a:gd name="connsiteX32" fmla="*/ 2656907 w 3050116"/>
                <a:gd name="connsiteY32" fmla="*/ 412346 h 1650942"/>
                <a:gd name="connsiteX33" fmla="*/ 2806536 w 3050116"/>
                <a:gd name="connsiteY33" fmla="*/ 279342 h 1650942"/>
                <a:gd name="connsiteX34" fmla="*/ 3050116 w 3050116"/>
                <a:gd name="connsiteY34" fmla="*/ 0 h 1650942"/>
                <a:gd name="connsiteX0" fmla="*/ 229591 w 3050116"/>
                <a:gd name="connsiteY0" fmla="*/ 1650942 h 1650942"/>
                <a:gd name="connsiteX1" fmla="*/ 229591 w 3050116"/>
                <a:gd name="connsiteY1" fmla="*/ 1650942 h 1650942"/>
                <a:gd name="connsiteX2" fmla="*/ 196340 w 3050116"/>
                <a:gd name="connsiteY2" fmla="*/ 1567815 h 1650942"/>
                <a:gd name="connsiteX3" fmla="*/ 104900 w 3050116"/>
                <a:gd name="connsiteY3" fmla="*/ 1343371 h 1650942"/>
                <a:gd name="connsiteX4" fmla="*/ 13460 w 3050116"/>
                <a:gd name="connsiteY4" fmla="*/ 869546 h 1650942"/>
                <a:gd name="connsiteX5" fmla="*/ 8654 w 3050116"/>
                <a:gd name="connsiteY5" fmla="*/ 637006 h 1650942"/>
                <a:gd name="connsiteX6" fmla="*/ 91868 w 3050116"/>
                <a:gd name="connsiteY6" fmla="*/ 501447 h 1650942"/>
                <a:gd name="connsiteX7" fmla="*/ 182139 w 3050116"/>
                <a:gd name="connsiteY7" fmla="*/ 506167 h 1650942"/>
                <a:gd name="connsiteX8" fmla="*/ 495598 w 3050116"/>
                <a:gd name="connsiteY8" fmla="*/ 786419 h 1650942"/>
                <a:gd name="connsiteX9" fmla="*/ 587038 w 3050116"/>
                <a:gd name="connsiteY9" fmla="*/ 836295 h 1650942"/>
                <a:gd name="connsiteX10" fmla="*/ 653540 w 3050116"/>
                <a:gd name="connsiteY10" fmla="*/ 694979 h 1650942"/>
                <a:gd name="connsiteX11" fmla="*/ 686791 w 3050116"/>
                <a:gd name="connsiteY11" fmla="*/ 553662 h 1650942"/>
                <a:gd name="connsiteX12" fmla="*/ 869671 w 3050116"/>
                <a:gd name="connsiteY12" fmla="*/ 595226 h 1650942"/>
                <a:gd name="connsiteX13" fmla="*/ 952798 w 3050116"/>
                <a:gd name="connsiteY13" fmla="*/ 761480 h 1650942"/>
                <a:gd name="connsiteX14" fmla="*/ 1035925 w 3050116"/>
                <a:gd name="connsiteY14" fmla="*/ 944360 h 1650942"/>
                <a:gd name="connsiteX15" fmla="*/ 1143991 w 3050116"/>
                <a:gd name="connsiteY15" fmla="*/ 728229 h 1650942"/>
                <a:gd name="connsiteX16" fmla="*/ 1227118 w 3050116"/>
                <a:gd name="connsiteY16" fmla="*/ 586913 h 1650942"/>
                <a:gd name="connsiteX17" fmla="*/ 1468187 w 3050116"/>
                <a:gd name="connsiteY17" fmla="*/ 803044 h 1650942"/>
                <a:gd name="connsiteX18" fmla="*/ 1634442 w 3050116"/>
                <a:gd name="connsiteY18" fmla="*/ 1035800 h 1650942"/>
                <a:gd name="connsiteX19" fmla="*/ 1692631 w 3050116"/>
                <a:gd name="connsiteY19" fmla="*/ 985924 h 1650942"/>
                <a:gd name="connsiteX20" fmla="*/ 1750820 w 3050116"/>
                <a:gd name="connsiteY20" fmla="*/ 1069051 h 1650942"/>
                <a:gd name="connsiteX21" fmla="*/ 1800696 w 3050116"/>
                <a:gd name="connsiteY21" fmla="*/ 1010862 h 1650942"/>
                <a:gd name="connsiteX22" fmla="*/ 1933700 w 3050116"/>
                <a:gd name="connsiteY22" fmla="*/ 1110615 h 1650942"/>
                <a:gd name="connsiteX23" fmla="*/ 1950325 w 3050116"/>
                <a:gd name="connsiteY23" fmla="*/ 836295 h 1650942"/>
                <a:gd name="connsiteX24" fmla="*/ 2075016 w 3050116"/>
                <a:gd name="connsiteY24" fmla="*/ 960986 h 1650942"/>
                <a:gd name="connsiteX25" fmla="*/ 2158144 w 3050116"/>
                <a:gd name="connsiteY25" fmla="*/ 736542 h 1650942"/>
                <a:gd name="connsiteX26" fmla="*/ 2236551 w 3050116"/>
                <a:gd name="connsiteY26" fmla="*/ 686363 h 1650942"/>
                <a:gd name="connsiteX27" fmla="*/ 2469308 w 3050116"/>
                <a:gd name="connsiteY27" fmla="*/ 1349606 h 1650942"/>
                <a:gd name="connsiteX28" fmla="*/ 2631969 w 3050116"/>
                <a:gd name="connsiteY28" fmla="*/ 1384935 h 1650942"/>
                <a:gd name="connsiteX29" fmla="*/ 2617682 w 3050116"/>
                <a:gd name="connsiteY29" fmla="*/ 1291069 h 1650942"/>
                <a:gd name="connsiteX30" fmla="*/ 2557155 w 3050116"/>
                <a:gd name="connsiteY30" fmla="*/ 960986 h 1650942"/>
                <a:gd name="connsiteX31" fmla="*/ 2557155 w 3050116"/>
                <a:gd name="connsiteY31" fmla="*/ 628477 h 1650942"/>
                <a:gd name="connsiteX32" fmla="*/ 2656907 w 3050116"/>
                <a:gd name="connsiteY32" fmla="*/ 412346 h 1650942"/>
                <a:gd name="connsiteX33" fmla="*/ 2806536 w 3050116"/>
                <a:gd name="connsiteY33" fmla="*/ 279342 h 1650942"/>
                <a:gd name="connsiteX34" fmla="*/ 3050116 w 3050116"/>
                <a:gd name="connsiteY34" fmla="*/ 0 h 1650942"/>
                <a:gd name="connsiteX0" fmla="*/ 229591 w 3050116"/>
                <a:gd name="connsiteY0" fmla="*/ 1650942 h 1650942"/>
                <a:gd name="connsiteX1" fmla="*/ 229591 w 3050116"/>
                <a:gd name="connsiteY1" fmla="*/ 1650942 h 1650942"/>
                <a:gd name="connsiteX2" fmla="*/ 196340 w 3050116"/>
                <a:gd name="connsiteY2" fmla="*/ 1567815 h 1650942"/>
                <a:gd name="connsiteX3" fmla="*/ 104900 w 3050116"/>
                <a:gd name="connsiteY3" fmla="*/ 1343371 h 1650942"/>
                <a:gd name="connsiteX4" fmla="*/ 13460 w 3050116"/>
                <a:gd name="connsiteY4" fmla="*/ 869546 h 1650942"/>
                <a:gd name="connsiteX5" fmla="*/ 8654 w 3050116"/>
                <a:gd name="connsiteY5" fmla="*/ 637006 h 1650942"/>
                <a:gd name="connsiteX6" fmla="*/ 91868 w 3050116"/>
                <a:gd name="connsiteY6" fmla="*/ 501447 h 1650942"/>
                <a:gd name="connsiteX7" fmla="*/ 182139 w 3050116"/>
                <a:gd name="connsiteY7" fmla="*/ 506167 h 1650942"/>
                <a:gd name="connsiteX8" fmla="*/ 332548 w 3050116"/>
                <a:gd name="connsiteY8" fmla="*/ 634929 h 1650942"/>
                <a:gd name="connsiteX9" fmla="*/ 495598 w 3050116"/>
                <a:gd name="connsiteY9" fmla="*/ 786419 h 1650942"/>
                <a:gd name="connsiteX10" fmla="*/ 587038 w 3050116"/>
                <a:gd name="connsiteY10" fmla="*/ 836295 h 1650942"/>
                <a:gd name="connsiteX11" fmla="*/ 653540 w 3050116"/>
                <a:gd name="connsiteY11" fmla="*/ 694979 h 1650942"/>
                <a:gd name="connsiteX12" fmla="*/ 686791 w 3050116"/>
                <a:gd name="connsiteY12" fmla="*/ 553662 h 1650942"/>
                <a:gd name="connsiteX13" fmla="*/ 869671 w 3050116"/>
                <a:gd name="connsiteY13" fmla="*/ 595226 h 1650942"/>
                <a:gd name="connsiteX14" fmla="*/ 952798 w 3050116"/>
                <a:gd name="connsiteY14" fmla="*/ 761480 h 1650942"/>
                <a:gd name="connsiteX15" fmla="*/ 1035925 w 3050116"/>
                <a:gd name="connsiteY15" fmla="*/ 944360 h 1650942"/>
                <a:gd name="connsiteX16" fmla="*/ 1143991 w 3050116"/>
                <a:gd name="connsiteY16" fmla="*/ 728229 h 1650942"/>
                <a:gd name="connsiteX17" fmla="*/ 1227118 w 3050116"/>
                <a:gd name="connsiteY17" fmla="*/ 586913 h 1650942"/>
                <a:gd name="connsiteX18" fmla="*/ 1468187 w 3050116"/>
                <a:gd name="connsiteY18" fmla="*/ 803044 h 1650942"/>
                <a:gd name="connsiteX19" fmla="*/ 1634442 w 3050116"/>
                <a:gd name="connsiteY19" fmla="*/ 1035800 h 1650942"/>
                <a:gd name="connsiteX20" fmla="*/ 1692631 w 3050116"/>
                <a:gd name="connsiteY20" fmla="*/ 985924 h 1650942"/>
                <a:gd name="connsiteX21" fmla="*/ 1750820 w 3050116"/>
                <a:gd name="connsiteY21" fmla="*/ 1069051 h 1650942"/>
                <a:gd name="connsiteX22" fmla="*/ 1800696 w 3050116"/>
                <a:gd name="connsiteY22" fmla="*/ 1010862 h 1650942"/>
                <a:gd name="connsiteX23" fmla="*/ 1933700 w 3050116"/>
                <a:gd name="connsiteY23" fmla="*/ 1110615 h 1650942"/>
                <a:gd name="connsiteX24" fmla="*/ 1950325 w 3050116"/>
                <a:gd name="connsiteY24" fmla="*/ 836295 h 1650942"/>
                <a:gd name="connsiteX25" fmla="*/ 2075016 w 3050116"/>
                <a:gd name="connsiteY25" fmla="*/ 960986 h 1650942"/>
                <a:gd name="connsiteX26" fmla="*/ 2158144 w 3050116"/>
                <a:gd name="connsiteY26" fmla="*/ 736542 h 1650942"/>
                <a:gd name="connsiteX27" fmla="*/ 2236551 w 3050116"/>
                <a:gd name="connsiteY27" fmla="*/ 686363 h 1650942"/>
                <a:gd name="connsiteX28" fmla="*/ 2469308 w 3050116"/>
                <a:gd name="connsiteY28" fmla="*/ 1349606 h 1650942"/>
                <a:gd name="connsiteX29" fmla="*/ 2631969 w 3050116"/>
                <a:gd name="connsiteY29" fmla="*/ 1384935 h 1650942"/>
                <a:gd name="connsiteX30" fmla="*/ 2617682 w 3050116"/>
                <a:gd name="connsiteY30" fmla="*/ 1291069 h 1650942"/>
                <a:gd name="connsiteX31" fmla="*/ 2557155 w 3050116"/>
                <a:gd name="connsiteY31" fmla="*/ 960986 h 1650942"/>
                <a:gd name="connsiteX32" fmla="*/ 2557155 w 3050116"/>
                <a:gd name="connsiteY32" fmla="*/ 628477 h 1650942"/>
                <a:gd name="connsiteX33" fmla="*/ 2656907 w 3050116"/>
                <a:gd name="connsiteY33" fmla="*/ 412346 h 1650942"/>
                <a:gd name="connsiteX34" fmla="*/ 2806536 w 3050116"/>
                <a:gd name="connsiteY34" fmla="*/ 279342 h 1650942"/>
                <a:gd name="connsiteX35" fmla="*/ 3050116 w 3050116"/>
                <a:gd name="connsiteY35" fmla="*/ 0 h 1650942"/>
                <a:gd name="connsiteX0" fmla="*/ 229591 w 3050116"/>
                <a:gd name="connsiteY0" fmla="*/ 1650942 h 1650942"/>
                <a:gd name="connsiteX1" fmla="*/ 229591 w 3050116"/>
                <a:gd name="connsiteY1" fmla="*/ 1650942 h 1650942"/>
                <a:gd name="connsiteX2" fmla="*/ 196340 w 3050116"/>
                <a:gd name="connsiteY2" fmla="*/ 1567815 h 1650942"/>
                <a:gd name="connsiteX3" fmla="*/ 104900 w 3050116"/>
                <a:gd name="connsiteY3" fmla="*/ 1343371 h 1650942"/>
                <a:gd name="connsiteX4" fmla="*/ 13460 w 3050116"/>
                <a:gd name="connsiteY4" fmla="*/ 869546 h 1650942"/>
                <a:gd name="connsiteX5" fmla="*/ 8654 w 3050116"/>
                <a:gd name="connsiteY5" fmla="*/ 637006 h 1650942"/>
                <a:gd name="connsiteX6" fmla="*/ 91868 w 3050116"/>
                <a:gd name="connsiteY6" fmla="*/ 501447 h 1650942"/>
                <a:gd name="connsiteX7" fmla="*/ 182139 w 3050116"/>
                <a:gd name="connsiteY7" fmla="*/ 506167 h 1650942"/>
                <a:gd name="connsiteX8" fmla="*/ 358741 w 3050116"/>
                <a:gd name="connsiteY8" fmla="*/ 634929 h 1650942"/>
                <a:gd name="connsiteX9" fmla="*/ 495598 w 3050116"/>
                <a:gd name="connsiteY9" fmla="*/ 786419 h 1650942"/>
                <a:gd name="connsiteX10" fmla="*/ 587038 w 3050116"/>
                <a:gd name="connsiteY10" fmla="*/ 836295 h 1650942"/>
                <a:gd name="connsiteX11" fmla="*/ 653540 w 3050116"/>
                <a:gd name="connsiteY11" fmla="*/ 694979 h 1650942"/>
                <a:gd name="connsiteX12" fmla="*/ 686791 w 3050116"/>
                <a:gd name="connsiteY12" fmla="*/ 553662 h 1650942"/>
                <a:gd name="connsiteX13" fmla="*/ 869671 w 3050116"/>
                <a:gd name="connsiteY13" fmla="*/ 595226 h 1650942"/>
                <a:gd name="connsiteX14" fmla="*/ 952798 w 3050116"/>
                <a:gd name="connsiteY14" fmla="*/ 761480 h 1650942"/>
                <a:gd name="connsiteX15" fmla="*/ 1035925 w 3050116"/>
                <a:gd name="connsiteY15" fmla="*/ 944360 h 1650942"/>
                <a:gd name="connsiteX16" fmla="*/ 1143991 w 3050116"/>
                <a:gd name="connsiteY16" fmla="*/ 728229 h 1650942"/>
                <a:gd name="connsiteX17" fmla="*/ 1227118 w 3050116"/>
                <a:gd name="connsiteY17" fmla="*/ 586913 h 1650942"/>
                <a:gd name="connsiteX18" fmla="*/ 1468187 w 3050116"/>
                <a:gd name="connsiteY18" fmla="*/ 803044 h 1650942"/>
                <a:gd name="connsiteX19" fmla="*/ 1634442 w 3050116"/>
                <a:gd name="connsiteY19" fmla="*/ 1035800 h 1650942"/>
                <a:gd name="connsiteX20" fmla="*/ 1692631 w 3050116"/>
                <a:gd name="connsiteY20" fmla="*/ 985924 h 1650942"/>
                <a:gd name="connsiteX21" fmla="*/ 1750820 w 3050116"/>
                <a:gd name="connsiteY21" fmla="*/ 1069051 h 1650942"/>
                <a:gd name="connsiteX22" fmla="*/ 1800696 w 3050116"/>
                <a:gd name="connsiteY22" fmla="*/ 1010862 h 1650942"/>
                <a:gd name="connsiteX23" fmla="*/ 1933700 w 3050116"/>
                <a:gd name="connsiteY23" fmla="*/ 1110615 h 1650942"/>
                <a:gd name="connsiteX24" fmla="*/ 1950325 w 3050116"/>
                <a:gd name="connsiteY24" fmla="*/ 836295 h 1650942"/>
                <a:gd name="connsiteX25" fmla="*/ 2075016 w 3050116"/>
                <a:gd name="connsiteY25" fmla="*/ 960986 h 1650942"/>
                <a:gd name="connsiteX26" fmla="*/ 2158144 w 3050116"/>
                <a:gd name="connsiteY26" fmla="*/ 736542 h 1650942"/>
                <a:gd name="connsiteX27" fmla="*/ 2236551 w 3050116"/>
                <a:gd name="connsiteY27" fmla="*/ 686363 h 1650942"/>
                <a:gd name="connsiteX28" fmla="*/ 2469308 w 3050116"/>
                <a:gd name="connsiteY28" fmla="*/ 1349606 h 1650942"/>
                <a:gd name="connsiteX29" fmla="*/ 2631969 w 3050116"/>
                <a:gd name="connsiteY29" fmla="*/ 1384935 h 1650942"/>
                <a:gd name="connsiteX30" fmla="*/ 2617682 w 3050116"/>
                <a:gd name="connsiteY30" fmla="*/ 1291069 h 1650942"/>
                <a:gd name="connsiteX31" fmla="*/ 2557155 w 3050116"/>
                <a:gd name="connsiteY31" fmla="*/ 960986 h 1650942"/>
                <a:gd name="connsiteX32" fmla="*/ 2557155 w 3050116"/>
                <a:gd name="connsiteY32" fmla="*/ 628477 h 1650942"/>
                <a:gd name="connsiteX33" fmla="*/ 2656907 w 3050116"/>
                <a:gd name="connsiteY33" fmla="*/ 412346 h 1650942"/>
                <a:gd name="connsiteX34" fmla="*/ 2806536 w 3050116"/>
                <a:gd name="connsiteY34" fmla="*/ 279342 h 1650942"/>
                <a:gd name="connsiteX35" fmla="*/ 3050116 w 3050116"/>
                <a:gd name="connsiteY35" fmla="*/ 0 h 1650942"/>
                <a:gd name="connsiteX0" fmla="*/ 223795 w 3044320"/>
                <a:gd name="connsiteY0" fmla="*/ 1650942 h 1650942"/>
                <a:gd name="connsiteX1" fmla="*/ 223795 w 3044320"/>
                <a:gd name="connsiteY1" fmla="*/ 1650942 h 1650942"/>
                <a:gd name="connsiteX2" fmla="*/ 190544 w 3044320"/>
                <a:gd name="connsiteY2" fmla="*/ 1567815 h 1650942"/>
                <a:gd name="connsiteX3" fmla="*/ 99104 w 3044320"/>
                <a:gd name="connsiteY3" fmla="*/ 1343371 h 1650942"/>
                <a:gd name="connsiteX4" fmla="*/ 26714 w 3044320"/>
                <a:gd name="connsiteY4" fmla="*/ 833827 h 1650942"/>
                <a:gd name="connsiteX5" fmla="*/ 2858 w 3044320"/>
                <a:gd name="connsiteY5" fmla="*/ 637006 h 1650942"/>
                <a:gd name="connsiteX6" fmla="*/ 86072 w 3044320"/>
                <a:gd name="connsiteY6" fmla="*/ 501447 h 1650942"/>
                <a:gd name="connsiteX7" fmla="*/ 176343 w 3044320"/>
                <a:gd name="connsiteY7" fmla="*/ 506167 h 1650942"/>
                <a:gd name="connsiteX8" fmla="*/ 352945 w 3044320"/>
                <a:gd name="connsiteY8" fmla="*/ 634929 h 1650942"/>
                <a:gd name="connsiteX9" fmla="*/ 489802 w 3044320"/>
                <a:gd name="connsiteY9" fmla="*/ 786419 h 1650942"/>
                <a:gd name="connsiteX10" fmla="*/ 581242 w 3044320"/>
                <a:gd name="connsiteY10" fmla="*/ 836295 h 1650942"/>
                <a:gd name="connsiteX11" fmla="*/ 647744 w 3044320"/>
                <a:gd name="connsiteY11" fmla="*/ 694979 h 1650942"/>
                <a:gd name="connsiteX12" fmla="*/ 680995 w 3044320"/>
                <a:gd name="connsiteY12" fmla="*/ 553662 h 1650942"/>
                <a:gd name="connsiteX13" fmla="*/ 863875 w 3044320"/>
                <a:gd name="connsiteY13" fmla="*/ 595226 h 1650942"/>
                <a:gd name="connsiteX14" fmla="*/ 947002 w 3044320"/>
                <a:gd name="connsiteY14" fmla="*/ 761480 h 1650942"/>
                <a:gd name="connsiteX15" fmla="*/ 1030129 w 3044320"/>
                <a:gd name="connsiteY15" fmla="*/ 944360 h 1650942"/>
                <a:gd name="connsiteX16" fmla="*/ 1138195 w 3044320"/>
                <a:gd name="connsiteY16" fmla="*/ 728229 h 1650942"/>
                <a:gd name="connsiteX17" fmla="*/ 1221322 w 3044320"/>
                <a:gd name="connsiteY17" fmla="*/ 586913 h 1650942"/>
                <a:gd name="connsiteX18" fmla="*/ 1462391 w 3044320"/>
                <a:gd name="connsiteY18" fmla="*/ 803044 h 1650942"/>
                <a:gd name="connsiteX19" fmla="*/ 1628646 w 3044320"/>
                <a:gd name="connsiteY19" fmla="*/ 1035800 h 1650942"/>
                <a:gd name="connsiteX20" fmla="*/ 1686835 w 3044320"/>
                <a:gd name="connsiteY20" fmla="*/ 985924 h 1650942"/>
                <a:gd name="connsiteX21" fmla="*/ 1745024 w 3044320"/>
                <a:gd name="connsiteY21" fmla="*/ 1069051 h 1650942"/>
                <a:gd name="connsiteX22" fmla="*/ 1794900 w 3044320"/>
                <a:gd name="connsiteY22" fmla="*/ 1010862 h 1650942"/>
                <a:gd name="connsiteX23" fmla="*/ 1927904 w 3044320"/>
                <a:gd name="connsiteY23" fmla="*/ 1110615 h 1650942"/>
                <a:gd name="connsiteX24" fmla="*/ 1944529 w 3044320"/>
                <a:gd name="connsiteY24" fmla="*/ 836295 h 1650942"/>
                <a:gd name="connsiteX25" fmla="*/ 2069220 w 3044320"/>
                <a:gd name="connsiteY25" fmla="*/ 960986 h 1650942"/>
                <a:gd name="connsiteX26" fmla="*/ 2152348 w 3044320"/>
                <a:gd name="connsiteY26" fmla="*/ 736542 h 1650942"/>
                <a:gd name="connsiteX27" fmla="*/ 2230755 w 3044320"/>
                <a:gd name="connsiteY27" fmla="*/ 686363 h 1650942"/>
                <a:gd name="connsiteX28" fmla="*/ 2463512 w 3044320"/>
                <a:gd name="connsiteY28" fmla="*/ 1349606 h 1650942"/>
                <a:gd name="connsiteX29" fmla="*/ 2626173 w 3044320"/>
                <a:gd name="connsiteY29" fmla="*/ 1384935 h 1650942"/>
                <a:gd name="connsiteX30" fmla="*/ 2611886 w 3044320"/>
                <a:gd name="connsiteY30" fmla="*/ 1291069 h 1650942"/>
                <a:gd name="connsiteX31" fmla="*/ 2551359 w 3044320"/>
                <a:gd name="connsiteY31" fmla="*/ 960986 h 1650942"/>
                <a:gd name="connsiteX32" fmla="*/ 2551359 w 3044320"/>
                <a:gd name="connsiteY32" fmla="*/ 628477 h 1650942"/>
                <a:gd name="connsiteX33" fmla="*/ 2651111 w 3044320"/>
                <a:gd name="connsiteY33" fmla="*/ 412346 h 1650942"/>
                <a:gd name="connsiteX34" fmla="*/ 2800740 w 3044320"/>
                <a:gd name="connsiteY34" fmla="*/ 279342 h 1650942"/>
                <a:gd name="connsiteX35" fmla="*/ 3044320 w 3044320"/>
                <a:gd name="connsiteY35" fmla="*/ 0 h 1650942"/>
                <a:gd name="connsiteX0" fmla="*/ 199479 w 3020004"/>
                <a:gd name="connsiteY0" fmla="*/ 1650942 h 1650942"/>
                <a:gd name="connsiteX1" fmla="*/ 199479 w 3020004"/>
                <a:gd name="connsiteY1" fmla="*/ 1650942 h 1650942"/>
                <a:gd name="connsiteX2" fmla="*/ 166228 w 3020004"/>
                <a:gd name="connsiteY2" fmla="*/ 1567815 h 1650942"/>
                <a:gd name="connsiteX3" fmla="*/ 74788 w 3020004"/>
                <a:gd name="connsiteY3" fmla="*/ 1343371 h 1650942"/>
                <a:gd name="connsiteX4" fmla="*/ 2398 w 3020004"/>
                <a:gd name="connsiteY4" fmla="*/ 833827 h 1650942"/>
                <a:gd name="connsiteX5" fmla="*/ 21404 w 3020004"/>
                <a:gd name="connsiteY5" fmla="*/ 610812 h 1650942"/>
                <a:gd name="connsiteX6" fmla="*/ 61756 w 3020004"/>
                <a:gd name="connsiteY6" fmla="*/ 501447 h 1650942"/>
                <a:gd name="connsiteX7" fmla="*/ 152027 w 3020004"/>
                <a:gd name="connsiteY7" fmla="*/ 506167 h 1650942"/>
                <a:gd name="connsiteX8" fmla="*/ 328629 w 3020004"/>
                <a:gd name="connsiteY8" fmla="*/ 634929 h 1650942"/>
                <a:gd name="connsiteX9" fmla="*/ 465486 w 3020004"/>
                <a:gd name="connsiteY9" fmla="*/ 786419 h 1650942"/>
                <a:gd name="connsiteX10" fmla="*/ 556926 w 3020004"/>
                <a:gd name="connsiteY10" fmla="*/ 836295 h 1650942"/>
                <a:gd name="connsiteX11" fmla="*/ 623428 w 3020004"/>
                <a:gd name="connsiteY11" fmla="*/ 694979 h 1650942"/>
                <a:gd name="connsiteX12" fmla="*/ 656679 w 3020004"/>
                <a:gd name="connsiteY12" fmla="*/ 553662 h 1650942"/>
                <a:gd name="connsiteX13" fmla="*/ 839559 w 3020004"/>
                <a:gd name="connsiteY13" fmla="*/ 595226 h 1650942"/>
                <a:gd name="connsiteX14" fmla="*/ 922686 w 3020004"/>
                <a:gd name="connsiteY14" fmla="*/ 761480 h 1650942"/>
                <a:gd name="connsiteX15" fmla="*/ 1005813 w 3020004"/>
                <a:gd name="connsiteY15" fmla="*/ 944360 h 1650942"/>
                <a:gd name="connsiteX16" fmla="*/ 1113879 w 3020004"/>
                <a:gd name="connsiteY16" fmla="*/ 728229 h 1650942"/>
                <a:gd name="connsiteX17" fmla="*/ 1197006 w 3020004"/>
                <a:gd name="connsiteY17" fmla="*/ 586913 h 1650942"/>
                <a:gd name="connsiteX18" fmla="*/ 1438075 w 3020004"/>
                <a:gd name="connsiteY18" fmla="*/ 803044 h 1650942"/>
                <a:gd name="connsiteX19" fmla="*/ 1604330 w 3020004"/>
                <a:gd name="connsiteY19" fmla="*/ 1035800 h 1650942"/>
                <a:gd name="connsiteX20" fmla="*/ 1662519 w 3020004"/>
                <a:gd name="connsiteY20" fmla="*/ 985924 h 1650942"/>
                <a:gd name="connsiteX21" fmla="*/ 1720708 w 3020004"/>
                <a:gd name="connsiteY21" fmla="*/ 1069051 h 1650942"/>
                <a:gd name="connsiteX22" fmla="*/ 1770584 w 3020004"/>
                <a:gd name="connsiteY22" fmla="*/ 1010862 h 1650942"/>
                <a:gd name="connsiteX23" fmla="*/ 1903588 w 3020004"/>
                <a:gd name="connsiteY23" fmla="*/ 1110615 h 1650942"/>
                <a:gd name="connsiteX24" fmla="*/ 1920213 w 3020004"/>
                <a:gd name="connsiteY24" fmla="*/ 836295 h 1650942"/>
                <a:gd name="connsiteX25" fmla="*/ 2044904 w 3020004"/>
                <a:gd name="connsiteY25" fmla="*/ 960986 h 1650942"/>
                <a:gd name="connsiteX26" fmla="*/ 2128032 w 3020004"/>
                <a:gd name="connsiteY26" fmla="*/ 736542 h 1650942"/>
                <a:gd name="connsiteX27" fmla="*/ 2206439 w 3020004"/>
                <a:gd name="connsiteY27" fmla="*/ 686363 h 1650942"/>
                <a:gd name="connsiteX28" fmla="*/ 2439196 w 3020004"/>
                <a:gd name="connsiteY28" fmla="*/ 1349606 h 1650942"/>
                <a:gd name="connsiteX29" fmla="*/ 2601857 w 3020004"/>
                <a:gd name="connsiteY29" fmla="*/ 1384935 h 1650942"/>
                <a:gd name="connsiteX30" fmla="*/ 2587570 w 3020004"/>
                <a:gd name="connsiteY30" fmla="*/ 1291069 h 1650942"/>
                <a:gd name="connsiteX31" fmla="*/ 2527043 w 3020004"/>
                <a:gd name="connsiteY31" fmla="*/ 960986 h 1650942"/>
                <a:gd name="connsiteX32" fmla="*/ 2527043 w 3020004"/>
                <a:gd name="connsiteY32" fmla="*/ 628477 h 1650942"/>
                <a:gd name="connsiteX33" fmla="*/ 2626795 w 3020004"/>
                <a:gd name="connsiteY33" fmla="*/ 412346 h 1650942"/>
                <a:gd name="connsiteX34" fmla="*/ 2776424 w 3020004"/>
                <a:gd name="connsiteY34" fmla="*/ 279342 h 1650942"/>
                <a:gd name="connsiteX35" fmla="*/ 3020004 w 3020004"/>
                <a:gd name="connsiteY35" fmla="*/ 0 h 1650942"/>
                <a:gd name="connsiteX0" fmla="*/ 199479 w 3020004"/>
                <a:gd name="connsiteY0" fmla="*/ 1650942 h 1650942"/>
                <a:gd name="connsiteX1" fmla="*/ 199479 w 3020004"/>
                <a:gd name="connsiteY1" fmla="*/ 1650942 h 1650942"/>
                <a:gd name="connsiteX2" fmla="*/ 166228 w 3020004"/>
                <a:gd name="connsiteY2" fmla="*/ 1567815 h 1650942"/>
                <a:gd name="connsiteX3" fmla="*/ 74788 w 3020004"/>
                <a:gd name="connsiteY3" fmla="*/ 1343371 h 1650942"/>
                <a:gd name="connsiteX4" fmla="*/ 2398 w 3020004"/>
                <a:gd name="connsiteY4" fmla="*/ 833827 h 1650942"/>
                <a:gd name="connsiteX5" fmla="*/ 21404 w 3020004"/>
                <a:gd name="connsiteY5" fmla="*/ 610812 h 1650942"/>
                <a:gd name="connsiteX6" fmla="*/ 61756 w 3020004"/>
                <a:gd name="connsiteY6" fmla="*/ 501447 h 1650942"/>
                <a:gd name="connsiteX7" fmla="*/ 152027 w 3020004"/>
                <a:gd name="connsiteY7" fmla="*/ 506167 h 1650942"/>
                <a:gd name="connsiteX8" fmla="*/ 328629 w 3020004"/>
                <a:gd name="connsiteY8" fmla="*/ 634929 h 1650942"/>
                <a:gd name="connsiteX9" fmla="*/ 472630 w 3020004"/>
                <a:gd name="connsiteY9" fmla="*/ 781656 h 1650942"/>
                <a:gd name="connsiteX10" fmla="*/ 556926 w 3020004"/>
                <a:gd name="connsiteY10" fmla="*/ 836295 h 1650942"/>
                <a:gd name="connsiteX11" fmla="*/ 623428 w 3020004"/>
                <a:gd name="connsiteY11" fmla="*/ 694979 h 1650942"/>
                <a:gd name="connsiteX12" fmla="*/ 656679 w 3020004"/>
                <a:gd name="connsiteY12" fmla="*/ 553662 h 1650942"/>
                <a:gd name="connsiteX13" fmla="*/ 839559 w 3020004"/>
                <a:gd name="connsiteY13" fmla="*/ 595226 h 1650942"/>
                <a:gd name="connsiteX14" fmla="*/ 922686 w 3020004"/>
                <a:gd name="connsiteY14" fmla="*/ 761480 h 1650942"/>
                <a:gd name="connsiteX15" fmla="*/ 1005813 w 3020004"/>
                <a:gd name="connsiteY15" fmla="*/ 944360 h 1650942"/>
                <a:gd name="connsiteX16" fmla="*/ 1113879 w 3020004"/>
                <a:gd name="connsiteY16" fmla="*/ 728229 h 1650942"/>
                <a:gd name="connsiteX17" fmla="*/ 1197006 w 3020004"/>
                <a:gd name="connsiteY17" fmla="*/ 586913 h 1650942"/>
                <a:gd name="connsiteX18" fmla="*/ 1438075 w 3020004"/>
                <a:gd name="connsiteY18" fmla="*/ 803044 h 1650942"/>
                <a:gd name="connsiteX19" fmla="*/ 1604330 w 3020004"/>
                <a:gd name="connsiteY19" fmla="*/ 1035800 h 1650942"/>
                <a:gd name="connsiteX20" fmla="*/ 1662519 w 3020004"/>
                <a:gd name="connsiteY20" fmla="*/ 985924 h 1650942"/>
                <a:gd name="connsiteX21" fmla="*/ 1720708 w 3020004"/>
                <a:gd name="connsiteY21" fmla="*/ 1069051 h 1650942"/>
                <a:gd name="connsiteX22" fmla="*/ 1770584 w 3020004"/>
                <a:gd name="connsiteY22" fmla="*/ 1010862 h 1650942"/>
                <a:gd name="connsiteX23" fmla="*/ 1903588 w 3020004"/>
                <a:gd name="connsiteY23" fmla="*/ 1110615 h 1650942"/>
                <a:gd name="connsiteX24" fmla="*/ 1920213 w 3020004"/>
                <a:gd name="connsiteY24" fmla="*/ 836295 h 1650942"/>
                <a:gd name="connsiteX25" fmla="*/ 2044904 w 3020004"/>
                <a:gd name="connsiteY25" fmla="*/ 960986 h 1650942"/>
                <a:gd name="connsiteX26" fmla="*/ 2128032 w 3020004"/>
                <a:gd name="connsiteY26" fmla="*/ 736542 h 1650942"/>
                <a:gd name="connsiteX27" fmla="*/ 2206439 w 3020004"/>
                <a:gd name="connsiteY27" fmla="*/ 686363 h 1650942"/>
                <a:gd name="connsiteX28" fmla="*/ 2439196 w 3020004"/>
                <a:gd name="connsiteY28" fmla="*/ 1349606 h 1650942"/>
                <a:gd name="connsiteX29" fmla="*/ 2601857 w 3020004"/>
                <a:gd name="connsiteY29" fmla="*/ 1384935 h 1650942"/>
                <a:gd name="connsiteX30" fmla="*/ 2587570 w 3020004"/>
                <a:gd name="connsiteY30" fmla="*/ 1291069 h 1650942"/>
                <a:gd name="connsiteX31" fmla="*/ 2527043 w 3020004"/>
                <a:gd name="connsiteY31" fmla="*/ 960986 h 1650942"/>
                <a:gd name="connsiteX32" fmla="*/ 2527043 w 3020004"/>
                <a:gd name="connsiteY32" fmla="*/ 628477 h 1650942"/>
                <a:gd name="connsiteX33" fmla="*/ 2626795 w 3020004"/>
                <a:gd name="connsiteY33" fmla="*/ 412346 h 1650942"/>
                <a:gd name="connsiteX34" fmla="*/ 2776424 w 3020004"/>
                <a:gd name="connsiteY34" fmla="*/ 279342 h 1650942"/>
                <a:gd name="connsiteX35" fmla="*/ 3020004 w 3020004"/>
                <a:gd name="connsiteY35" fmla="*/ 0 h 1650942"/>
                <a:gd name="connsiteX0" fmla="*/ 199479 w 3020004"/>
                <a:gd name="connsiteY0" fmla="*/ 1650942 h 1650942"/>
                <a:gd name="connsiteX1" fmla="*/ 199479 w 3020004"/>
                <a:gd name="connsiteY1" fmla="*/ 1650942 h 1650942"/>
                <a:gd name="connsiteX2" fmla="*/ 166228 w 3020004"/>
                <a:gd name="connsiteY2" fmla="*/ 1567815 h 1650942"/>
                <a:gd name="connsiteX3" fmla="*/ 74788 w 3020004"/>
                <a:gd name="connsiteY3" fmla="*/ 1343371 h 1650942"/>
                <a:gd name="connsiteX4" fmla="*/ 2398 w 3020004"/>
                <a:gd name="connsiteY4" fmla="*/ 833827 h 1650942"/>
                <a:gd name="connsiteX5" fmla="*/ 21404 w 3020004"/>
                <a:gd name="connsiteY5" fmla="*/ 610812 h 1650942"/>
                <a:gd name="connsiteX6" fmla="*/ 61756 w 3020004"/>
                <a:gd name="connsiteY6" fmla="*/ 501447 h 1650942"/>
                <a:gd name="connsiteX7" fmla="*/ 152027 w 3020004"/>
                <a:gd name="connsiteY7" fmla="*/ 506167 h 1650942"/>
                <a:gd name="connsiteX8" fmla="*/ 328629 w 3020004"/>
                <a:gd name="connsiteY8" fmla="*/ 634929 h 1650942"/>
                <a:gd name="connsiteX9" fmla="*/ 472630 w 3020004"/>
                <a:gd name="connsiteY9" fmla="*/ 781656 h 1650942"/>
                <a:gd name="connsiteX10" fmla="*/ 559307 w 3020004"/>
                <a:gd name="connsiteY10" fmla="*/ 860108 h 1650942"/>
                <a:gd name="connsiteX11" fmla="*/ 623428 w 3020004"/>
                <a:gd name="connsiteY11" fmla="*/ 694979 h 1650942"/>
                <a:gd name="connsiteX12" fmla="*/ 656679 w 3020004"/>
                <a:gd name="connsiteY12" fmla="*/ 553662 h 1650942"/>
                <a:gd name="connsiteX13" fmla="*/ 839559 w 3020004"/>
                <a:gd name="connsiteY13" fmla="*/ 595226 h 1650942"/>
                <a:gd name="connsiteX14" fmla="*/ 922686 w 3020004"/>
                <a:gd name="connsiteY14" fmla="*/ 761480 h 1650942"/>
                <a:gd name="connsiteX15" fmla="*/ 1005813 w 3020004"/>
                <a:gd name="connsiteY15" fmla="*/ 944360 h 1650942"/>
                <a:gd name="connsiteX16" fmla="*/ 1113879 w 3020004"/>
                <a:gd name="connsiteY16" fmla="*/ 728229 h 1650942"/>
                <a:gd name="connsiteX17" fmla="*/ 1197006 w 3020004"/>
                <a:gd name="connsiteY17" fmla="*/ 586913 h 1650942"/>
                <a:gd name="connsiteX18" fmla="*/ 1438075 w 3020004"/>
                <a:gd name="connsiteY18" fmla="*/ 803044 h 1650942"/>
                <a:gd name="connsiteX19" fmla="*/ 1604330 w 3020004"/>
                <a:gd name="connsiteY19" fmla="*/ 1035800 h 1650942"/>
                <a:gd name="connsiteX20" fmla="*/ 1662519 w 3020004"/>
                <a:gd name="connsiteY20" fmla="*/ 985924 h 1650942"/>
                <a:gd name="connsiteX21" fmla="*/ 1720708 w 3020004"/>
                <a:gd name="connsiteY21" fmla="*/ 1069051 h 1650942"/>
                <a:gd name="connsiteX22" fmla="*/ 1770584 w 3020004"/>
                <a:gd name="connsiteY22" fmla="*/ 1010862 h 1650942"/>
                <a:gd name="connsiteX23" fmla="*/ 1903588 w 3020004"/>
                <a:gd name="connsiteY23" fmla="*/ 1110615 h 1650942"/>
                <a:gd name="connsiteX24" fmla="*/ 1920213 w 3020004"/>
                <a:gd name="connsiteY24" fmla="*/ 836295 h 1650942"/>
                <a:gd name="connsiteX25" fmla="*/ 2044904 w 3020004"/>
                <a:gd name="connsiteY25" fmla="*/ 960986 h 1650942"/>
                <a:gd name="connsiteX26" fmla="*/ 2128032 w 3020004"/>
                <a:gd name="connsiteY26" fmla="*/ 736542 h 1650942"/>
                <a:gd name="connsiteX27" fmla="*/ 2206439 w 3020004"/>
                <a:gd name="connsiteY27" fmla="*/ 686363 h 1650942"/>
                <a:gd name="connsiteX28" fmla="*/ 2439196 w 3020004"/>
                <a:gd name="connsiteY28" fmla="*/ 1349606 h 1650942"/>
                <a:gd name="connsiteX29" fmla="*/ 2601857 w 3020004"/>
                <a:gd name="connsiteY29" fmla="*/ 1384935 h 1650942"/>
                <a:gd name="connsiteX30" fmla="*/ 2587570 w 3020004"/>
                <a:gd name="connsiteY30" fmla="*/ 1291069 h 1650942"/>
                <a:gd name="connsiteX31" fmla="*/ 2527043 w 3020004"/>
                <a:gd name="connsiteY31" fmla="*/ 960986 h 1650942"/>
                <a:gd name="connsiteX32" fmla="*/ 2527043 w 3020004"/>
                <a:gd name="connsiteY32" fmla="*/ 628477 h 1650942"/>
                <a:gd name="connsiteX33" fmla="*/ 2626795 w 3020004"/>
                <a:gd name="connsiteY33" fmla="*/ 412346 h 1650942"/>
                <a:gd name="connsiteX34" fmla="*/ 2776424 w 3020004"/>
                <a:gd name="connsiteY34" fmla="*/ 279342 h 1650942"/>
                <a:gd name="connsiteX35" fmla="*/ 3020004 w 3020004"/>
                <a:gd name="connsiteY35" fmla="*/ 0 h 1650942"/>
                <a:gd name="connsiteX0" fmla="*/ 199479 w 3020004"/>
                <a:gd name="connsiteY0" fmla="*/ 1650942 h 1650942"/>
                <a:gd name="connsiteX1" fmla="*/ 199479 w 3020004"/>
                <a:gd name="connsiteY1" fmla="*/ 1650942 h 1650942"/>
                <a:gd name="connsiteX2" fmla="*/ 166228 w 3020004"/>
                <a:gd name="connsiteY2" fmla="*/ 1567815 h 1650942"/>
                <a:gd name="connsiteX3" fmla="*/ 74788 w 3020004"/>
                <a:gd name="connsiteY3" fmla="*/ 1343371 h 1650942"/>
                <a:gd name="connsiteX4" fmla="*/ 2398 w 3020004"/>
                <a:gd name="connsiteY4" fmla="*/ 833827 h 1650942"/>
                <a:gd name="connsiteX5" fmla="*/ 21404 w 3020004"/>
                <a:gd name="connsiteY5" fmla="*/ 610812 h 1650942"/>
                <a:gd name="connsiteX6" fmla="*/ 61756 w 3020004"/>
                <a:gd name="connsiteY6" fmla="*/ 501447 h 1650942"/>
                <a:gd name="connsiteX7" fmla="*/ 152027 w 3020004"/>
                <a:gd name="connsiteY7" fmla="*/ 506167 h 1650942"/>
                <a:gd name="connsiteX8" fmla="*/ 328629 w 3020004"/>
                <a:gd name="connsiteY8" fmla="*/ 634929 h 1650942"/>
                <a:gd name="connsiteX9" fmla="*/ 472630 w 3020004"/>
                <a:gd name="connsiteY9" fmla="*/ 781656 h 1650942"/>
                <a:gd name="connsiteX10" fmla="*/ 559307 w 3020004"/>
                <a:gd name="connsiteY10" fmla="*/ 860108 h 1650942"/>
                <a:gd name="connsiteX11" fmla="*/ 623428 w 3020004"/>
                <a:gd name="connsiteY11" fmla="*/ 694979 h 1650942"/>
                <a:gd name="connsiteX12" fmla="*/ 692398 w 3020004"/>
                <a:gd name="connsiteY12" fmla="*/ 570331 h 1650942"/>
                <a:gd name="connsiteX13" fmla="*/ 839559 w 3020004"/>
                <a:gd name="connsiteY13" fmla="*/ 595226 h 1650942"/>
                <a:gd name="connsiteX14" fmla="*/ 922686 w 3020004"/>
                <a:gd name="connsiteY14" fmla="*/ 761480 h 1650942"/>
                <a:gd name="connsiteX15" fmla="*/ 1005813 w 3020004"/>
                <a:gd name="connsiteY15" fmla="*/ 944360 h 1650942"/>
                <a:gd name="connsiteX16" fmla="*/ 1113879 w 3020004"/>
                <a:gd name="connsiteY16" fmla="*/ 728229 h 1650942"/>
                <a:gd name="connsiteX17" fmla="*/ 1197006 w 3020004"/>
                <a:gd name="connsiteY17" fmla="*/ 586913 h 1650942"/>
                <a:gd name="connsiteX18" fmla="*/ 1438075 w 3020004"/>
                <a:gd name="connsiteY18" fmla="*/ 803044 h 1650942"/>
                <a:gd name="connsiteX19" fmla="*/ 1604330 w 3020004"/>
                <a:gd name="connsiteY19" fmla="*/ 1035800 h 1650942"/>
                <a:gd name="connsiteX20" fmla="*/ 1662519 w 3020004"/>
                <a:gd name="connsiteY20" fmla="*/ 985924 h 1650942"/>
                <a:gd name="connsiteX21" fmla="*/ 1720708 w 3020004"/>
                <a:gd name="connsiteY21" fmla="*/ 1069051 h 1650942"/>
                <a:gd name="connsiteX22" fmla="*/ 1770584 w 3020004"/>
                <a:gd name="connsiteY22" fmla="*/ 1010862 h 1650942"/>
                <a:gd name="connsiteX23" fmla="*/ 1903588 w 3020004"/>
                <a:gd name="connsiteY23" fmla="*/ 1110615 h 1650942"/>
                <a:gd name="connsiteX24" fmla="*/ 1920213 w 3020004"/>
                <a:gd name="connsiteY24" fmla="*/ 836295 h 1650942"/>
                <a:gd name="connsiteX25" fmla="*/ 2044904 w 3020004"/>
                <a:gd name="connsiteY25" fmla="*/ 960986 h 1650942"/>
                <a:gd name="connsiteX26" fmla="*/ 2128032 w 3020004"/>
                <a:gd name="connsiteY26" fmla="*/ 736542 h 1650942"/>
                <a:gd name="connsiteX27" fmla="*/ 2206439 w 3020004"/>
                <a:gd name="connsiteY27" fmla="*/ 686363 h 1650942"/>
                <a:gd name="connsiteX28" fmla="*/ 2439196 w 3020004"/>
                <a:gd name="connsiteY28" fmla="*/ 1349606 h 1650942"/>
                <a:gd name="connsiteX29" fmla="*/ 2601857 w 3020004"/>
                <a:gd name="connsiteY29" fmla="*/ 1384935 h 1650942"/>
                <a:gd name="connsiteX30" fmla="*/ 2587570 w 3020004"/>
                <a:gd name="connsiteY30" fmla="*/ 1291069 h 1650942"/>
                <a:gd name="connsiteX31" fmla="*/ 2527043 w 3020004"/>
                <a:gd name="connsiteY31" fmla="*/ 960986 h 1650942"/>
                <a:gd name="connsiteX32" fmla="*/ 2527043 w 3020004"/>
                <a:gd name="connsiteY32" fmla="*/ 628477 h 1650942"/>
                <a:gd name="connsiteX33" fmla="*/ 2626795 w 3020004"/>
                <a:gd name="connsiteY33" fmla="*/ 412346 h 1650942"/>
                <a:gd name="connsiteX34" fmla="*/ 2776424 w 3020004"/>
                <a:gd name="connsiteY34" fmla="*/ 279342 h 1650942"/>
                <a:gd name="connsiteX35" fmla="*/ 3020004 w 3020004"/>
                <a:gd name="connsiteY35" fmla="*/ 0 h 1650942"/>
                <a:gd name="connsiteX0" fmla="*/ 199479 w 3020004"/>
                <a:gd name="connsiteY0" fmla="*/ 1650942 h 1650942"/>
                <a:gd name="connsiteX1" fmla="*/ 199479 w 3020004"/>
                <a:gd name="connsiteY1" fmla="*/ 1650942 h 1650942"/>
                <a:gd name="connsiteX2" fmla="*/ 166228 w 3020004"/>
                <a:gd name="connsiteY2" fmla="*/ 1567815 h 1650942"/>
                <a:gd name="connsiteX3" fmla="*/ 74788 w 3020004"/>
                <a:gd name="connsiteY3" fmla="*/ 1343371 h 1650942"/>
                <a:gd name="connsiteX4" fmla="*/ 2398 w 3020004"/>
                <a:gd name="connsiteY4" fmla="*/ 833827 h 1650942"/>
                <a:gd name="connsiteX5" fmla="*/ 21404 w 3020004"/>
                <a:gd name="connsiteY5" fmla="*/ 610812 h 1650942"/>
                <a:gd name="connsiteX6" fmla="*/ 61756 w 3020004"/>
                <a:gd name="connsiteY6" fmla="*/ 501447 h 1650942"/>
                <a:gd name="connsiteX7" fmla="*/ 152027 w 3020004"/>
                <a:gd name="connsiteY7" fmla="*/ 506167 h 1650942"/>
                <a:gd name="connsiteX8" fmla="*/ 328629 w 3020004"/>
                <a:gd name="connsiteY8" fmla="*/ 634929 h 1650942"/>
                <a:gd name="connsiteX9" fmla="*/ 472630 w 3020004"/>
                <a:gd name="connsiteY9" fmla="*/ 781656 h 1650942"/>
                <a:gd name="connsiteX10" fmla="*/ 559307 w 3020004"/>
                <a:gd name="connsiteY10" fmla="*/ 860108 h 1650942"/>
                <a:gd name="connsiteX11" fmla="*/ 623428 w 3020004"/>
                <a:gd name="connsiteY11" fmla="*/ 694979 h 1650942"/>
                <a:gd name="connsiteX12" fmla="*/ 692398 w 3020004"/>
                <a:gd name="connsiteY12" fmla="*/ 570331 h 1650942"/>
                <a:gd name="connsiteX13" fmla="*/ 837177 w 3020004"/>
                <a:gd name="connsiteY13" fmla="*/ 623801 h 1650942"/>
                <a:gd name="connsiteX14" fmla="*/ 922686 w 3020004"/>
                <a:gd name="connsiteY14" fmla="*/ 761480 h 1650942"/>
                <a:gd name="connsiteX15" fmla="*/ 1005813 w 3020004"/>
                <a:gd name="connsiteY15" fmla="*/ 944360 h 1650942"/>
                <a:gd name="connsiteX16" fmla="*/ 1113879 w 3020004"/>
                <a:gd name="connsiteY16" fmla="*/ 728229 h 1650942"/>
                <a:gd name="connsiteX17" fmla="*/ 1197006 w 3020004"/>
                <a:gd name="connsiteY17" fmla="*/ 586913 h 1650942"/>
                <a:gd name="connsiteX18" fmla="*/ 1438075 w 3020004"/>
                <a:gd name="connsiteY18" fmla="*/ 803044 h 1650942"/>
                <a:gd name="connsiteX19" fmla="*/ 1604330 w 3020004"/>
                <a:gd name="connsiteY19" fmla="*/ 1035800 h 1650942"/>
                <a:gd name="connsiteX20" fmla="*/ 1662519 w 3020004"/>
                <a:gd name="connsiteY20" fmla="*/ 985924 h 1650942"/>
                <a:gd name="connsiteX21" fmla="*/ 1720708 w 3020004"/>
                <a:gd name="connsiteY21" fmla="*/ 1069051 h 1650942"/>
                <a:gd name="connsiteX22" fmla="*/ 1770584 w 3020004"/>
                <a:gd name="connsiteY22" fmla="*/ 1010862 h 1650942"/>
                <a:gd name="connsiteX23" fmla="*/ 1903588 w 3020004"/>
                <a:gd name="connsiteY23" fmla="*/ 1110615 h 1650942"/>
                <a:gd name="connsiteX24" fmla="*/ 1920213 w 3020004"/>
                <a:gd name="connsiteY24" fmla="*/ 836295 h 1650942"/>
                <a:gd name="connsiteX25" fmla="*/ 2044904 w 3020004"/>
                <a:gd name="connsiteY25" fmla="*/ 960986 h 1650942"/>
                <a:gd name="connsiteX26" fmla="*/ 2128032 w 3020004"/>
                <a:gd name="connsiteY26" fmla="*/ 736542 h 1650942"/>
                <a:gd name="connsiteX27" fmla="*/ 2206439 w 3020004"/>
                <a:gd name="connsiteY27" fmla="*/ 686363 h 1650942"/>
                <a:gd name="connsiteX28" fmla="*/ 2439196 w 3020004"/>
                <a:gd name="connsiteY28" fmla="*/ 1349606 h 1650942"/>
                <a:gd name="connsiteX29" fmla="*/ 2601857 w 3020004"/>
                <a:gd name="connsiteY29" fmla="*/ 1384935 h 1650942"/>
                <a:gd name="connsiteX30" fmla="*/ 2587570 w 3020004"/>
                <a:gd name="connsiteY30" fmla="*/ 1291069 h 1650942"/>
                <a:gd name="connsiteX31" fmla="*/ 2527043 w 3020004"/>
                <a:gd name="connsiteY31" fmla="*/ 960986 h 1650942"/>
                <a:gd name="connsiteX32" fmla="*/ 2527043 w 3020004"/>
                <a:gd name="connsiteY32" fmla="*/ 628477 h 1650942"/>
                <a:gd name="connsiteX33" fmla="*/ 2626795 w 3020004"/>
                <a:gd name="connsiteY33" fmla="*/ 412346 h 1650942"/>
                <a:gd name="connsiteX34" fmla="*/ 2776424 w 3020004"/>
                <a:gd name="connsiteY34" fmla="*/ 279342 h 1650942"/>
                <a:gd name="connsiteX35" fmla="*/ 3020004 w 3020004"/>
                <a:gd name="connsiteY35" fmla="*/ 0 h 1650942"/>
                <a:gd name="connsiteX0" fmla="*/ 199479 w 3020004"/>
                <a:gd name="connsiteY0" fmla="*/ 1650942 h 1650942"/>
                <a:gd name="connsiteX1" fmla="*/ 199479 w 3020004"/>
                <a:gd name="connsiteY1" fmla="*/ 1650942 h 1650942"/>
                <a:gd name="connsiteX2" fmla="*/ 166228 w 3020004"/>
                <a:gd name="connsiteY2" fmla="*/ 1567815 h 1650942"/>
                <a:gd name="connsiteX3" fmla="*/ 74788 w 3020004"/>
                <a:gd name="connsiteY3" fmla="*/ 1343371 h 1650942"/>
                <a:gd name="connsiteX4" fmla="*/ 2398 w 3020004"/>
                <a:gd name="connsiteY4" fmla="*/ 833827 h 1650942"/>
                <a:gd name="connsiteX5" fmla="*/ 21404 w 3020004"/>
                <a:gd name="connsiteY5" fmla="*/ 610812 h 1650942"/>
                <a:gd name="connsiteX6" fmla="*/ 61756 w 3020004"/>
                <a:gd name="connsiteY6" fmla="*/ 501447 h 1650942"/>
                <a:gd name="connsiteX7" fmla="*/ 152027 w 3020004"/>
                <a:gd name="connsiteY7" fmla="*/ 506167 h 1650942"/>
                <a:gd name="connsiteX8" fmla="*/ 328629 w 3020004"/>
                <a:gd name="connsiteY8" fmla="*/ 634929 h 1650942"/>
                <a:gd name="connsiteX9" fmla="*/ 472630 w 3020004"/>
                <a:gd name="connsiteY9" fmla="*/ 781656 h 1650942"/>
                <a:gd name="connsiteX10" fmla="*/ 559307 w 3020004"/>
                <a:gd name="connsiteY10" fmla="*/ 860108 h 1650942"/>
                <a:gd name="connsiteX11" fmla="*/ 623428 w 3020004"/>
                <a:gd name="connsiteY11" fmla="*/ 694979 h 1650942"/>
                <a:gd name="connsiteX12" fmla="*/ 692398 w 3020004"/>
                <a:gd name="connsiteY12" fmla="*/ 570331 h 1650942"/>
                <a:gd name="connsiteX13" fmla="*/ 837177 w 3020004"/>
                <a:gd name="connsiteY13" fmla="*/ 623801 h 1650942"/>
                <a:gd name="connsiteX14" fmla="*/ 939355 w 3020004"/>
                <a:gd name="connsiteY14" fmla="*/ 751955 h 1650942"/>
                <a:gd name="connsiteX15" fmla="*/ 1005813 w 3020004"/>
                <a:gd name="connsiteY15" fmla="*/ 944360 h 1650942"/>
                <a:gd name="connsiteX16" fmla="*/ 1113879 w 3020004"/>
                <a:gd name="connsiteY16" fmla="*/ 728229 h 1650942"/>
                <a:gd name="connsiteX17" fmla="*/ 1197006 w 3020004"/>
                <a:gd name="connsiteY17" fmla="*/ 586913 h 1650942"/>
                <a:gd name="connsiteX18" fmla="*/ 1438075 w 3020004"/>
                <a:gd name="connsiteY18" fmla="*/ 803044 h 1650942"/>
                <a:gd name="connsiteX19" fmla="*/ 1604330 w 3020004"/>
                <a:gd name="connsiteY19" fmla="*/ 1035800 h 1650942"/>
                <a:gd name="connsiteX20" fmla="*/ 1662519 w 3020004"/>
                <a:gd name="connsiteY20" fmla="*/ 985924 h 1650942"/>
                <a:gd name="connsiteX21" fmla="*/ 1720708 w 3020004"/>
                <a:gd name="connsiteY21" fmla="*/ 1069051 h 1650942"/>
                <a:gd name="connsiteX22" fmla="*/ 1770584 w 3020004"/>
                <a:gd name="connsiteY22" fmla="*/ 1010862 h 1650942"/>
                <a:gd name="connsiteX23" fmla="*/ 1903588 w 3020004"/>
                <a:gd name="connsiteY23" fmla="*/ 1110615 h 1650942"/>
                <a:gd name="connsiteX24" fmla="*/ 1920213 w 3020004"/>
                <a:gd name="connsiteY24" fmla="*/ 836295 h 1650942"/>
                <a:gd name="connsiteX25" fmla="*/ 2044904 w 3020004"/>
                <a:gd name="connsiteY25" fmla="*/ 960986 h 1650942"/>
                <a:gd name="connsiteX26" fmla="*/ 2128032 w 3020004"/>
                <a:gd name="connsiteY26" fmla="*/ 736542 h 1650942"/>
                <a:gd name="connsiteX27" fmla="*/ 2206439 w 3020004"/>
                <a:gd name="connsiteY27" fmla="*/ 686363 h 1650942"/>
                <a:gd name="connsiteX28" fmla="*/ 2439196 w 3020004"/>
                <a:gd name="connsiteY28" fmla="*/ 1349606 h 1650942"/>
                <a:gd name="connsiteX29" fmla="*/ 2601857 w 3020004"/>
                <a:gd name="connsiteY29" fmla="*/ 1384935 h 1650942"/>
                <a:gd name="connsiteX30" fmla="*/ 2587570 w 3020004"/>
                <a:gd name="connsiteY30" fmla="*/ 1291069 h 1650942"/>
                <a:gd name="connsiteX31" fmla="*/ 2527043 w 3020004"/>
                <a:gd name="connsiteY31" fmla="*/ 960986 h 1650942"/>
                <a:gd name="connsiteX32" fmla="*/ 2527043 w 3020004"/>
                <a:gd name="connsiteY32" fmla="*/ 628477 h 1650942"/>
                <a:gd name="connsiteX33" fmla="*/ 2626795 w 3020004"/>
                <a:gd name="connsiteY33" fmla="*/ 412346 h 1650942"/>
                <a:gd name="connsiteX34" fmla="*/ 2776424 w 3020004"/>
                <a:gd name="connsiteY34" fmla="*/ 279342 h 1650942"/>
                <a:gd name="connsiteX35" fmla="*/ 3020004 w 3020004"/>
                <a:gd name="connsiteY35" fmla="*/ 0 h 1650942"/>
                <a:gd name="connsiteX0" fmla="*/ 199479 w 3020004"/>
                <a:gd name="connsiteY0" fmla="*/ 1650942 h 1650942"/>
                <a:gd name="connsiteX1" fmla="*/ 199479 w 3020004"/>
                <a:gd name="connsiteY1" fmla="*/ 1650942 h 1650942"/>
                <a:gd name="connsiteX2" fmla="*/ 166228 w 3020004"/>
                <a:gd name="connsiteY2" fmla="*/ 1567815 h 1650942"/>
                <a:gd name="connsiteX3" fmla="*/ 74788 w 3020004"/>
                <a:gd name="connsiteY3" fmla="*/ 1343371 h 1650942"/>
                <a:gd name="connsiteX4" fmla="*/ 2398 w 3020004"/>
                <a:gd name="connsiteY4" fmla="*/ 833827 h 1650942"/>
                <a:gd name="connsiteX5" fmla="*/ 21404 w 3020004"/>
                <a:gd name="connsiteY5" fmla="*/ 610812 h 1650942"/>
                <a:gd name="connsiteX6" fmla="*/ 61756 w 3020004"/>
                <a:gd name="connsiteY6" fmla="*/ 501447 h 1650942"/>
                <a:gd name="connsiteX7" fmla="*/ 152027 w 3020004"/>
                <a:gd name="connsiteY7" fmla="*/ 506167 h 1650942"/>
                <a:gd name="connsiteX8" fmla="*/ 328629 w 3020004"/>
                <a:gd name="connsiteY8" fmla="*/ 634929 h 1650942"/>
                <a:gd name="connsiteX9" fmla="*/ 472630 w 3020004"/>
                <a:gd name="connsiteY9" fmla="*/ 781656 h 1650942"/>
                <a:gd name="connsiteX10" fmla="*/ 559307 w 3020004"/>
                <a:gd name="connsiteY10" fmla="*/ 860108 h 1650942"/>
                <a:gd name="connsiteX11" fmla="*/ 623428 w 3020004"/>
                <a:gd name="connsiteY11" fmla="*/ 694979 h 1650942"/>
                <a:gd name="connsiteX12" fmla="*/ 692398 w 3020004"/>
                <a:gd name="connsiteY12" fmla="*/ 570331 h 1650942"/>
                <a:gd name="connsiteX13" fmla="*/ 837177 w 3020004"/>
                <a:gd name="connsiteY13" fmla="*/ 623801 h 1650942"/>
                <a:gd name="connsiteX14" fmla="*/ 939355 w 3020004"/>
                <a:gd name="connsiteY14" fmla="*/ 751955 h 1650942"/>
                <a:gd name="connsiteX15" fmla="*/ 1036769 w 3020004"/>
                <a:gd name="connsiteY15" fmla="*/ 894354 h 1650942"/>
                <a:gd name="connsiteX16" fmla="*/ 1113879 w 3020004"/>
                <a:gd name="connsiteY16" fmla="*/ 728229 h 1650942"/>
                <a:gd name="connsiteX17" fmla="*/ 1197006 w 3020004"/>
                <a:gd name="connsiteY17" fmla="*/ 586913 h 1650942"/>
                <a:gd name="connsiteX18" fmla="*/ 1438075 w 3020004"/>
                <a:gd name="connsiteY18" fmla="*/ 803044 h 1650942"/>
                <a:gd name="connsiteX19" fmla="*/ 1604330 w 3020004"/>
                <a:gd name="connsiteY19" fmla="*/ 1035800 h 1650942"/>
                <a:gd name="connsiteX20" fmla="*/ 1662519 w 3020004"/>
                <a:gd name="connsiteY20" fmla="*/ 985924 h 1650942"/>
                <a:gd name="connsiteX21" fmla="*/ 1720708 w 3020004"/>
                <a:gd name="connsiteY21" fmla="*/ 1069051 h 1650942"/>
                <a:gd name="connsiteX22" fmla="*/ 1770584 w 3020004"/>
                <a:gd name="connsiteY22" fmla="*/ 1010862 h 1650942"/>
                <a:gd name="connsiteX23" fmla="*/ 1903588 w 3020004"/>
                <a:gd name="connsiteY23" fmla="*/ 1110615 h 1650942"/>
                <a:gd name="connsiteX24" fmla="*/ 1920213 w 3020004"/>
                <a:gd name="connsiteY24" fmla="*/ 836295 h 1650942"/>
                <a:gd name="connsiteX25" fmla="*/ 2044904 w 3020004"/>
                <a:gd name="connsiteY25" fmla="*/ 960986 h 1650942"/>
                <a:gd name="connsiteX26" fmla="*/ 2128032 w 3020004"/>
                <a:gd name="connsiteY26" fmla="*/ 736542 h 1650942"/>
                <a:gd name="connsiteX27" fmla="*/ 2206439 w 3020004"/>
                <a:gd name="connsiteY27" fmla="*/ 686363 h 1650942"/>
                <a:gd name="connsiteX28" fmla="*/ 2439196 w 3020004"/>
                <a:gd name="connsiteY28" fmla="*/ 1349606 h 1650942"/>
                <a:gd name="connsiteX29" fmla="*/ 2601857 w 3020004"/>
                <a:gd name="connsiteY29" fmla="*/ 1384935 h 1650942"/>
                <a:gd name="connsiteX30" fmla="*/ 2587570 w 3020004"/>
                <a:gd name="connsiteY30" fmla="*/ 1291069 h 1650942"/>
                <a:gd name="connsiteX31" fmla="*/ 2527043 w 3020004"/>
                <a:gd name="connsiteY31" fmla="*/ 960986 h 1650942"/>
                <a:gd name="connsiteX32" fmla="*/ 2527043 w 3020004"/>
                <a:gd name="connsiteY32" fmla="*/ 628477 h 1650942"/>
                <a:gd name="connsiteX33" fmla="*/ 2626795 w 3020004"/>
                <a:gd name="connsiteY33" fmla="*/ 412346 h 1650942"/>
                <a:gd name="connsiteX34" fmla="*/ 2776424 w 3020004"/>
                <a:gd name="connsiteY34" fmla="*/ 279342 h 1650942"/>
                <a:gd name="connsiteX35" fmla="*/ 3020004 w 3020004"/>
                <a:gd name="connsiteY35" fmla="*/ 0 h 1650942"/>
                <a:gd name="connsiteX0" fmla="*/ 199479 w 3020004"/>
                <a:gd name="connsiteY0" fmla="*/ 1650942 h 1650942"/>
                <a:gd name="connsiteX1" fmla="*/ 199479 w 3020004"/>
                <a:gd name="connsiteY1" fmla="*/ 1650942 h 1650942"/>
                <a:gd name="connsiteX2" fmla="*/ 166228 w 3020004"/>
                <a:gd name="connsiteY2" fmla="*/ 1567815 h 1650942"/>
                <a:gd name="connsiteX3" fmla="*/ 74788 w 3020004"/>
                <a:gd name="connsiteY3" fmla="*/ 1343371 h 1650942"/>
                <a:gd name="connsiteX4" fmla="*/ 2398 w 3020004"/>
                <a:gd name="connsiteY4" fmla="*/ 833827 h 1650942"/>
                <a:gd name="connsiteX5" fmla="*/ 21404 w 3020004"/>
                <a:gd name="connsiteY5" fmla="*/ 610812 h 1650942"/>
                <a:gd name="connsiteX6" fmla="*/ 61756 w 3020004"/>
                <a:gd name="connsiteY6" fmla="*/ 501447 h 1650942"/>
                <a:gd name="connsiteX7" fmla="*/ 152027 w 3020004"/>
                <a:gd name="connsiteY7" fmla="*/ 506167 h 1650942"/>
                <a:gd name="connsiteX8" fmla="*/ 328629 w 3020004"/>
                <a:gd name="connsiteY8" fmla="*/ 634929 h 1650942"/>
                <a:gd name="connsiteX9" fmla="*/ 472630 w 3020004"/>
                <a:gd name="connsiteY9" fmla="*/ 781656 h 1650942"/>
                <a:gd name="connsiteX10" fmla="*/ 614076 w 3020004"/>
                <a:gd name="connsiteY10" fmla="*/ 905352 h 1650942"/>
                <a:gd name="connsiteX11" fmla="*/ 623428 w 3020004"/>
                <a:gd name="connsiteY11" fmla="*/ 694979 h 1650942"/>
                <a:gd name="connsiteX12" fmla="*/ 692398 w 3020004"/>
                <a:gd name="connsiteY12" fmla="*/ 570331 h 1650942"/>
                <a:gd name="connsiteX13" fmla="*/ 837177 w 3020004"/>
                <a:gd name="connsiteY13" fmla="*/ 623801 h 1650942"/>
                <a:gd name="connsiteX14" fmla="*/ 939355 w 3020004"/>
                <a:gd name="connsiteY14" fmla="*/ 751955 h 1650942"/>
                <a:gd name="connsiteX15" fmla="*/ 1036769 w 3020004"/>
                <a:gd name="connsiteY15" fmla="*/ 894354 h 1650942"/>
                <a:gd name="connsiteX16" fmla="*/ 1113879 w 3020004"/>
                <a:gd name="connsiteY16" fmla="*/ 728229 h 1650942"/>
                <a:gd name="connsiteX17" fmla="*/ 1197006 w 3020004"/>
                <a:gd name="connsiteY17" fmla="*/ 586913 h 1650942"/>
                <a:gd name="connsiteX18" fmla="*/ 1438075 w 3020004"/>
                <a:gd name="connsiteY18" fmla="*/ 803044 h 1650942"/>
                <a:gd name="connsiteX19" fmla="*/ 1604330 w 3020004"/>
                <a:gd name="connsiteY19" fmla="*/ 1035800 h 1650942"/>
                <a:gd name="connsiteX20" fmla="*/ 1662519 w 3020004"/>
                <a:gd name="connsiteY20" fmla="*/ 985924 h 1650942"/>
                <a:gd name="connsiteX21" fmla="*/ 1720708 w 3020004"/>
                <a:gd name="connsiteY21" fmla="*/ 1069051 h 1650942"/>
                <a:gd name="connsiteX22" fmla="*/ 1770584 w 3020004"/>
                <a:gd name="connsiteY22" fmla="*/ 1010862 h 1650942"/>
                <a:gd name="connsiteX23" fmla="*/ 1903588 w 3020004"/>
                <a:gd name="connsiteY23" fmla="*/ 1110615 h 1650942"/>
                <a:gd name="connsiteX24" fmla="*/ 1920213 w 3020004"/>
                <a:gd name="connsiteY24" fmla="*/ 836295 h 1650942"/>
                <a:gd name="connsiteX25" fmla="*/ 2044904 w 3020004"/>
                <a:gd name="connsiteY25" fmla="*/ 960986 h 1650942"/>
                <a:gd name="connsiteX26" fmla="*/ 2128032 w 3020004"/>
                <a:gd name="connsiteY26" fmla="*/ 736542 h 1650942"/>
                <a:gd name="connsiteX27" fmla="*/ 2206439 w 3020004"/>
                <a:gd name="connsiteY27" fmla="*/ 686363 h 1650942"/>
                <a:gd name="connsiteX28" fmla="*/ 2439196 w 3020004"/>
                <a:gd name="connsiteY28" fmla="*/ 1349606 h 1650942"/>
                <a:gd name="connsiteX29" fmla="*/ 2601857 w 3020004"/>
                <a:gd name="connsiteY29" fmla="*/ 1384935 h 1650942"/>
                <a:gd name="connsiteX30" fmla="*/ 2587570 w 3020004"/>
                <a:gd name="connsiteY30" fmla="*/ 1291069 h 1650942"/>
                <a:gd name="connsiteX31" fmla="*/ 2527043 w 3020004"/>
                <a:gd name="connsiteY31" fmla="*/ 960986 h 1650942"/>
                <a:gd name="connsiteX32" fmla="*/ 2527043 w 3020004"/>
                <a:gd name="connsiteY32" fmla="*/ 628477 h 1650942"/>
                <a:gd name="connsiteX33" fmla="*/ 2626795 w 3020004"/>
                <a:gd name="connsiteY33" fmla="*/ 412346 h 1650942"/>
                <a:gd name="connsiteX34" fmla="*/ 2776424 w 3020004"/>
                <a:gd name="connsiteY34" fmla="*/ 279342 h 1650942"/>
                <a:gd name="connsiteX35" fmla="*/ 3020004 w 3020004"/>
                <a:gd name="connsiteY35" fmla="*/ 0 h 1650942"/>
                <a:gd name="connsiteX0" fmla="*/ 199627 w 3020152"/>
                <a:gd name="connsiteY0" fmla="*/ 1650942 h 1650942"/>
                <a:gd name="connsiteX1" fmla="*/ 199627 w 3020152"/>
                <a:gd name="connsiteY1" fmla="*/ 1650942 h 1650942"/>
                <a:gd name="connsiteX2" fmla="*/ 166376 w 3020152"/>
                <a:gd name="connsiteY2" fmla="*/ 1567815 h 1650942"/>
                <a:gd name="connsiteX3" fmla="*/ 77317 w 3020152"/>
                <a:gd name="connsiteY3" fmla="*/ 1288602 h 1650942"/>
                <a:gd name="connsiteX4" fmla="*/ 2546 w 3020152"/>
                <a:gd name="connsiteY4" fmla="*/ 833827 h 1650942"/>
                <a:gd name="connsiteX5" fmla="*/ 21552 w 3020152"/>
                <a:gd name="connsiteY5" fmla="*/ 610812 h 1650942"/>
                <a:gd name="connsiteX6" fmla="*/ 61904 w 3020152"/>
                <a:gd name="connsiteY6" fmla="*/ 501447 h 1650942"/>
                <a:gd name="connsiteX7" fmla="*/ 152175 w 3020152"/>
                <a:gd name="connsiteY7" fmla="*/ 506167 h 1650942"/>
                <a:gd name="connsiteX8" fmla="*/ 328777 w 3020152"/>
                <a:gd name="connsiteY8" fmla="*/ 634929 h 1650942"/>
                <a:gd name="connsiteX9" fmla="*/ 472778 w 3020152"/>
                <a:gd name="connsiteY9" fmla="*/ 781656 h 1650942"/>
                <a:gd name="connsiteX10" fmla="*/ 614224 w 3020152"/>
                <a:gd name="connsiteY10" fmla="*/ 905352 h 1650942"/>
                <a:gd name="connsiteX11" fmla="*/ 623576 w 3020152"/>
                <a:gd name="connsiteY11" fmla="*/ 694979 h 1650942"/>
                <a:gd name="connsiteX12" fmla="*/ 692546 w 3020152"/>
                <a:gd name="connsiteY12" fmla="*/ 570331 h 1650942"/>
                <a:gd name="connsiteX13" fmla="*/ 837325 w 3020152"/>
                <a:gd name="connsiteY13" fmla="*/ 623801 h 1650942"/>
                <a:gd name="connsiteX14" fmla="*/ 939503 w 3020152"/>
                <a:gd name="connsiteY14" fmla="*/ 751955 h 1650942"/>
                <a:gd name="connsiteX15" fmla="*/ 1036917 w 3020152"/>
                <a:gd name="connsiteY15" fmla="*/ 894354 h 1650942"/>
                <a:gd name="connsiteX16" fmla="*/ 1114027 w 3020152"/>
                <a:gd name="connsiteY16" fmla="*/ 728229 h 1650942"/>
                <a:gd name="connsiteX17" fmla="*/ 1197154 w 3020152"/>
                <a:gd name="connsiteY17" fmla="*/ 586913 h 1650942"/>
                <a:gd name="connsiteX18" fmla="*/ 1438223 w 3020152"/>
                <a:gd name="connsiteY18" fmla="*/ 803044 h 1650942"/>
                <a:gd name="connsiteX19" fmla="*/ 1604478 w 3020152"/>
                <a:gd name="connsiteY19" fmla="*/ 1035800 h 1650942"/>
                <a:gd name="connsiteX20" fmla="*/ 1662667 w 3020152"/>
                <a:gd name="connsiteY20" fmla="*/ 985924 h 1650942"/>
                <a:gd name="connsiteX21" fmla="*/ 1720856 w 3020152"/>
                <a:gd name="connsiteY21" fmla="*/ 1069051 h 1650942"/>
                <a:gd name="connsiteX22" fmla="*/ 1770732 w 3020152"/>
                <a:gd name="connsiteY22" fmla="*/ 1010862 h 1650942"/>
                <a:gd name="connsiteX23" fmla="*/ 1903736 w 3020152"/>
                <a:gd name="connsiteY23" fmla="*/ 1110615 h 1650942"/>
                <a:gd name="connsiteX24" fmla="*/ 1920361 w 3020152"/>
                <a:gd name="connsiteY24" fmla="*/ 836295 h 1650942"/>
                <a:gd name="connsiteX25" fmla="*/ 2045052 w 3020152"/>
                <a:gd name="connsiteY25" fmla="*/ 960986 h 1650942"/>
                <a:gd name="connsiteX26" fmla="*/ 2128180 w 3020152"/>
                <a:gd name="connsiteY26" fmla="*/ 736542 h 1650942"/>
                <a:gd name="connsiteX27" fmla="*/ 2206587 w 3020152"/>
                <a:gd name="connsiteY27" fmla="*/ 686363 h 1650942"/>
                <a:gd name="connsiteX28" fmla="*/ 2439344 w 3020152"/>
                <a:gd name="connsiteY28" fmla="*/ 1349606 h 1650942"/>
                <a:gd name="connsiteX29" fmla="*/ 2602005 w 3020152"/>
                <a:gd name="connsiteY29" fmla="*/ 1384935 h 1650942"/>
                <a:gd name="connsiteX30" fmla="*/ 2587718 w 3020152"/>
                <a:gd name="connsiteY30" fmla="*/ 1291069 h 1650942"/>
                <a:gd name="connsiteX31" fmla="*/ 2527191 w 3020152"/>
                <a:gd name="connsiteY31" fmla="*/ 960986 h 1650942"/>
                <a:gd name="connsiteX32" fmla="*/ 2527191 w 3020152"/>
                <a:gd name="connsiteY32" fmla="*/ 628477 h 1650942"/>
                <a:gd name="connsiteX33" fmla="*/ 2626943 w 3020152"/>
                <a:gd name="connsiteY33" fmla="*/ 412346 h 1650942"/>
                <a:gd name="connsiteX34" fmla="*/ 2776572 w 3020152"/>
                <a:gd name="connsiteY34" fmla="*/ 279342 h 1650942"/>
                <a:gd name="connsiteX35" fmla="*/ 3020152 w 3020152"/>
                <a:gd name="connsiteY35" fmla="*/ 0 h 1650942"/>
                <a:gd name="connsiteX0" fmla="*/ 185654 w 3006179"/>
                <a:gd name="connsiteY0" fmla="*/ 1650942 h 1650942"/>
                <a:gd name="connsiteX1" fmla="*/ 185654 w 3006179"/>
                <a:gd name="connsiteY1" fmla="*/ 1650942 h 1650942"/>
                <a:gd name="connsiteX2" fmla="*/ 152403 w 3006179"/>
                <a:gd name="connsiteY2" fmla="*/ 1567815 h 1650942"/>
                <a:gd name="connsiteX3" fmla="*/ 63344 w 3006179"/>
                <a:gd name="connsiteY3" fmla="*/ 1288602 h 1650942"/>
                <a:gd name="connsiteX4" fmla="*/ 5242 w 3006179"/>
                <a:gd name="connsiteY4" fmla="*/ 845733 h 1650942"/>
                <a:gd name="connsiteX5" fmla="*/ 7579 w 3006179"/>
                <a:gd name="connsiteY5" fmla="*/ 610812 h 1650942"/>
                <a:gd name="connsiteX6" fmla="*/ 47931 w 3006179"/>
                <a:gd name="connsiteY6" fmla="*/ 501447 h 1650942"/>
                <a:gd name="connsiteX7" fmla="*/ 138202 w 3006179"/>
                <a:gd name="connsiteY7" fmla="*/ 506167 h 1650942"/>
                <a:gd name="connsiteX8" fmla="*/ 314804 w 3006179"/>
                <a:gd name="connsiteY8" fmla="*/ 634929 h 1650942"/>
                <a:gd name="connsiteX9" fmla="*/ 458805 w 3006179"/>
                <a:gd name="connsiteY9" fmla="*/ 781656 h 1650942"/>
                <a:gd name="connsiteX10" fmla="*/ 600251 w 3006179"/>
                <a:gd name="connsiteY10" fmla="*/ 905352 h 1650942"/>
                <a:gd name="connsiteX11" fmla="*/ 609603 w 3006179"/>
                <a:gd name="connsiteY11" fmla="*/ 694979 h 1650942"/>
                <a:gd name="connsiteX12" fmla="*/ 678573 w 3006179"/>
                <a:gd name="connsiteY12" fmla="*/ 570331 h 1650942"/>
                <a:gd name="connsiteX13" fmla="*/ 823352 w 3006179"/>
                <a:gd name="connsiteY13" fmla="*/ 623801 h 1650942"/>
                <a:gd name="connsiteX14" fmla="*/ 925530 w 3006179"/>
                <a:gd name="connsiteY14" fmla="*/ 751955 h 1650942"/>
                <a:gd name="connsiteX15" fmla="*/ 1022944 w 3006179"/>
                <a:gd name="connsiteY15" fmla="*/ 894354 h 1650942"/>
                <a:gd name="connsiteX16" fmla="*/ 1100054 w 3006179"/>
                <a:gd name="connsiteY16" fmla="*/ 728229 h 1650942"/>
                <a:gd name="connsiteX17" fmla="*/ 1183181 w 3006179"/>
                <a:gd name="connsiteY17" fmla="*/ 586913 h 1650942"/>
                <a:gd name="connsiteX18" fmla="*/ 1424250 w 3006179"/>
                <a:gd name="connsiteY18" fmla="*/ 803044 h 1650942"/>
                <a:gd name="connsiteX19" fmla="*/ 1590505 w 3006179"/>
                <a:gd name="connsiteY19" fmla="*/ 1035800 h 1650942"/>
                <a:gd name="connsiteX20" fmla="*/ 1648694 w 3006179"/>
                <a:gd name="connsiteY20" fmla="*/ 985924 h 1650942"/>
                <a:gd name="connsiteX21" fmla="*/ 1706883 w 3006179"/>
                <a:gd name="connsiteY21" fmla="*/ 1069051 h 1650942"/>
                <a:gd name="connsiteX22" fmla="*/ 1756759 w 3006179"/>
                <a:gd name="connsiteY22" fmla="*/ 1010862 h 1650942"/>
                <a:gd name="connsiteX23" fmla="*/ 1889763 w 3006179"/>
                <a:gd name="connsiteY23" fmla="*/ 1110615 h 1650942"/>
                <a:gd name="connsiteX24" fmla="*/ 1906388 w 3006179"/>
                <a:gd name="connsiteY24" fmla="*/ 836295 h 1650942"/>
                <a:gd name="connsiteX25" fmla="*/ 2031079 w 3006179"/>
                <a:gd name="connsiteY25" fmla="*/ 960986 h 1650942"/>
                <a:gd name="connsiteX26" fmla="*/ 2114207 w 3006179"/>
                <a:gd name="connsiteY26" fmla="*/ 736542 h 1650942"/>
                <a:gd name="connsiteX27" fmla="*/ 2192614 w 3006179"/>
                <a:gd name="connsiteY27" fmla="*/ 686363 h 1650942"/>
                <a:gd name="connsiteX28" fmla="*/ 2425371 w 3006179"/>
                <a:gd name="connsiteY28" fmla="*/ 1349606 h 1650942"/>
                <a:gd name="connsiteX29" fmla="*/ 2588032 w 3006179"/>
                <a:gd name="connsiteY29" fmla="*/ 1384935 h 1650942"/>
                <a:gd name="connsiteX30" fmla="*/ 2573745 w 3006179"/>
                <a:gd name="connsiteY30" fmla="*/ 1291069 h 1650942"/>
                <a:gd name="connsiteX31" fmla="*/ 2513218 w 3006179"/>
                <a:gd name="connsiteY31" fmla="*/ 960986 h 1650942"/>
                <a:gd name="connsiteX32" fmla="*/ 2513218 w 3006179"/>
                <a:gd name="connsiteY32" fmla="*/ 628477 h 1650942"/>
                <a:gd name="connsiteX33" fmla="*/ 2612970 w 3006179"/>
                <a:gd name="connsiteY33" fmla="*/ 412346 h 1650942"/>
                <a:gd name="connsiteX34" fmla="*/ 2762599 w 3006179"/>
                <a:gd name="connsiteY34" fmla="*/ 279342 h 1650942"/>
                <a:gd name="connsiteX35" fmla="*/ 3006179 w 3006179"/>
                <a:gd name="connsiteY35" fmla="*/ 0 h 1650942"/>
                <a:gd name="connsiteX0" fmla="*/ 180058 w 3000583"/>
                <a:gd name="connsiteY0" fmla="*/ 1650942 h 1650942"/>
                <a:gd name="connsiteX1" fmla="*/ 180058 w 3000583"/>
                <a:gd name="connsiteY1" fmla="*/ 1650942 h 1650942"/>
                <a:gd name="connsiteX2" fmla="*/ 146807 w 3000583"/>
                <a:gd name="connsiteY2" fmla="*/ 1567815 h 1650942"/>
                <a:gd name="connsiteX3" fmla="*/ 57748 w 3000583"/>
                <a:gd name="connsiteY3" fmla="*/ 1288602 h 1650942"/>
                <a:gd name="connsiteX4" fmla="*/ 11553 w 3000583"/>
                <a:gd name="connsiteY4" fmla="*/ 817158 h 1650942"/>
                <a:gd name="connsiteX5" fmla="*/ 1983 w 3000583"/>
                <a:gd name="connsiteY5" fmla="*/ 610812 h 1650942"/>
                <a:gd name="connsiteX6" fmla="*/ 42335 w 3000583"/>
                <a:gd name="connsiteY6" fmla="*/ 501447 h 1650942"/>
                <a:gd name="connsiteX7" fmla="*/ 132606 w 3000583"/>
                <a:gd name="connsiteY7" fmla="*/ 506167 h 1650942"/>
                <a:gd name="connsiteX8" fmla="*/ 309208 w 3000583"/>
                <a:gd name="connsiteY8" fmla="*/ 634929 h 1650942"/>
                <a:gd name="connsiteX9" fmla="*/ 453209 w 3000583"/>
                <a:gd name="connsiteY9" fmla="*/ 781656 h 1650942"/>
                <a:gd name="connsiteX10" fmla="*/ 594655 w 3000583"/>
                <a:gd name="connsiteY10" fmla="*/ 905352 h 1650942"/>
                <a:gd name="connsiteX11" fmla="*/ 604007 w 3000583"/>
                <a:gd name="connsiteY11" fmla="*/ 694979 h 1650942"/>
                <a:gd name="connsiteX12" fmla="*/ 672977 w 3000583"/>
                <a:gd name="connsiteY12" fmla="*/ 570331 h 1650942"/>
                <a:gd name="connsiteX13" fmla="*/ 817756 w 3000583"/>
                <a:gd name="connsiteY13" fmla="*/ 623801 h 1650942"/>
                <a:gd name="connsiteX14" fmla="*/ 919934 w 3000583"/>
                <a:gd name="connsiteY14" fmla="*/ 751955 h 1650942"/>
                <a:gd name="connsiteX15" fmla="*/ 1017348 w 3000583"/>
                <a:gd name="connsiteY15" fmla="*/ 894354 h 1650942"/>
                <a:gd name="connsiteX16" fmla="*/ 1094458 w 3000583"/>
                <a:gd name="connsiteY16" fmla="*/ 728229 h 1650942"/>
                <a:gd name="connsiteX17" fmla="*/ 1177585 w 3000583"/>
                <a:gd name="connsiteY17" fmla="*/ 586913 h 1650942"/>
                <a:gd name="connsiteX18" fmla="*/ 1418654 w 3000583"/>
                <a:gd name="connsiteY18" fmla="*/ 803044 h 1650942"/>
                <a:gd name="connsiteX19" fmla="*/ 1584909 w 3000583"/>
                <a:gd name="connsiteY19" fmla="*/ 1035800 h 1650942"/>
                <a:gd name="connsiteX20" fmla="*/ 1643098 w 3000583"/>
                <a:gd name="connsiteY20" fmla="*/ 985924 h 1650942"/>
                <a:gd name="connsiteX21" fmla="*/ 1701287 w 3000583"/>
                <a:gd name="connsiteY21" fmla="*/ 1069051 h 1650942"/>
                <a:gd name="connsiteX22" fmla="*/ 1751163 w 3000583"/>
                <a:gd name="connsiteY22" fmla="*/ 1010862 h 1650942"/>
                <a:gd name="connsiteX23" fmla="*/ 1884167 w 3000583"/>
                <a:gd name="connsiteY23" fmla="*/ 1110615 h 1650942"/>
                <a:gd name="connsiteX24" fmla="*/ 1900792 w 3000583"/>
                <a:gd name="connsiteY24" fmla="*/ 836295 h 1650942"/>
                <a:gd name="connsiteX25" fmla="*/ 2025483 w 3000583"/>
                <a:gd name="connsiteY25" fmla="*/ 960986 h 1650942"/>
                <a:gd name="connsiteX26" fmla="*/ 2108611 w 3000583"/>
                <a:gd name="connsiteY26" fmla="*/ 736542 h 1650942"/>
                <a:gd name="connsiteX27" fmla="*/ 2187018 w 3000583"/>
                <a:gd name="connsiteY27" fmla="*/ 686363 h 1650942"/>
                <a:gd name="connsiteX28" fmla="*/ 2419775 w 3000583"/>
                <a:gd name="connsiteY28" fmla="*/ 1349606 h 1650942"/>
                <a:gd name="connsiteX29" fmla="*/ 2582436 w 3000583"/>
                <a:gd name="connsiteY29" fmla="*/ 1384935 h 1650942"/>
                <a:gd name="connsiteX30" fmla="*/ 2568149 w 3000583"/>
                <a:gd name="connsiteY30" fmla="*/ 1291069 h 1650942"/>
                <a:gd name="connsiteX31" fmla="*/ 2507622 w 3000583"/>
                <a:gd name="connsiteY31" fmla="*/ 960986 h 1650942"/>
                <a:gd name="connsiteX32" fmla="*/ 2507622 w 3000583"/>
                <a:gd name="connsiteY32" fmla="*/ 628477 h 1650942"/>
                <a:gd name="connsiteX33" fmla="*/ 2607374 w 3000583"/>
                <a:gd name="connsiteY33" fmla="*/ 412346 h 1650942"/>
                <a:gd name="connsiteX34" fmla="*/ 2757003 w 3000583"/>
                <a:gd name="connsiteY34" fmla="*/ 279342 h 1650942"/>
                <a:gd name="connsiteX35" fmla="*/ 3000583 w 3000583"/>
                <a:gd name="connsiteY35" fmla="*/ 0 h 1650942"/>
                <a:gd name="connsiteX0" fmla="*/ 172331 w 2992856"/>
                <a:gd name="connsiteY0" fmla="*/ 1650942 h 1650942"/>
                <a:gd name="connsiteX1" fmla="*/ 172331 w 2992856"/>
                <a:gd name="connsiteY1" fmla="*/ 1650942 h 1650942"/>
                <a:gd name="connsiteX2" fmla="*/ 139080 w 2992856"/>
                <a:gd name="connsiteY2" fmla="*/ 1567815 h 1650942"/>
                <a:gd name="connsiteX3" fmla="*/ 50021 w 2992856"/>
                <a:gd name="connsiteY3" fmla="*/ 1288602 h 1650942"/>
                <a:gd name="connsiteX4" fmla="*/ 3826 w 2992856"/>
                <a:gd name="connsiteY4" fmla="*/ 817158 h 1650942"/>
                <a:gd name="connsiteX5" fmla="*/ 6163 w 2992856"/>
                <a:gd name="connsiteY5" fmla="*/ 622718 h 1650942"/>
                <a:gd name="connsiteX6" fmla="*/ 34608 w 2992856"/>
                <a:gd name="connsiteY6" fmla="*/ 501447 h 1650942"/>
                <a:gd name="connsiteX7" fmla="*/ 124879 w 2992856"/>
                <a:gd name="connsiteY7" fmla="*/ 506167 h 1650942"/>
                <a:gd name="connsiteX8" fmla="*/ 301481 w 2992856"/>
                <a:gd name="connsiteY8" fmla="*/ 634929 h 1650942"/>
                <a:gd name="connsiteX9" fmla="*/ 445482 w 2992856"/>
                <a:gd name="connsiteY9" fmla="*/ 781656 h 1650942"/>
                <a:gd name="connsiteX10" fmla="*/ 586928 w 2992856"/>
                <a:gd name="connsiteY10" fmla="*/ 905352 h 1650942"/>
                <a:gd name="connsiteX11" fmla="*/ 596280 w 2992856"/>
                <a:gd name="connsiteY11" fmla="*/ 694979 h 1650942"/>
                <a:gd name="connsiteX12" fmla="*/ 665250 w 2992856"/>
                <a:gd name="connsiteY12" fmla="*/ 570331 h 1650942"/>
                <a:gd name="connsiteX13" fmla="*/ 810029 w 2992856"/>
                <a:gd name="connsiteY13" fmla="*/ 623801 h 1650942"/>
                <a:gd name="connsiteX14" fmla="*/ 912207 w 2992856"/>
                <a:gd name="connsiteY14" fmla="*/ 751955 h 1650942"/>
                <a:gd name="connsiteX15" fmla="*/ 1009621 w 2992856"/>
                <a:gd name="connsiteY15" fmla="*/ 894354 h 1650942"/>
                <a:gd name="connsiteX16" fmla="*/ 1086731 w 2992856"/>
                <a:gd name="connsiteY16" fmla="*/ 728229 h 1650942"/>
                <a:gd name="connsiteX17" fmla="*/ 1169858 w 2992856"/>
                <a:gd name="connsiteY17" fmla="*/ 586913 h 1650942"/>
                <a:gd name="connsiteX18" fmla="*/ 1410927 w 2992856"/>
                <a:gd name="connsiteY18" fmla="*/ 803044 h 1650942"/>
                <a:gd name="connsiteX19" fmla="*/ 1577182 w 2992856"/>
                <a:gd name="connsiteY19" fmla="*/ 1035800 h 1650942"/>
                <a:gd name="connsiteX20" fmla="*/ 1635371 w 2992856"/>
                <a:gd name="connsiteY20" fmla="*/ 985924 h 1650942"/>
                <a:gd name="connsiteX21" fmla="*/ 1693560 w 2992856"/>
                <a:gd name="connsiteY21" fmla="*/ 1069051 h 1650942"/>
                <a:gd name="connsiteX22" fmla="*/ 1743436 w 2992856"/>
                <a:gd name="connsiteY22" fmla="*/ 1010862 h 1650942"/>
                <a:gd name="connsiteX23" fmla="*/ 1876440 w 2992856"/>
                <a:gd name="connsiteY23" fmla="*/ 1110615 h 1650942"/>
                <a:gd name="connsiteX24" fmla="*/ 1893065 w 2992856"/>
                <a:gd name="connsiteY24" fmla="*/ 836295 h 1650942"/>
                <a:gd name="connsiteX25" fmla="*/ 2017756 w 2992856"/>
                <a:gd name="connsiteY25" fmla="*/ 960986 h 1650942"/>
                <a:gd name="connsiteX26" fmla="*/ 2100884 w 2992856"/>
                <a:gd name="connsiteY26" fmla="*/ 736542 h 1650942"/>
                <a:gd name="connsiteX27" fmla="*/ 2179291 w 2992856"/>
                <a:gd name="connsiteY27" fmla="*/ 686363 h 1650942"/>
                <a:gd name="connsiteX28" fmla="*/ 2412048 w 2992856"/>
                <a:gd name="connsiteY28" fmla="*/ 1349606 h 1650942"/>
                <a:gd name="connsiteX29" fmla="*/ 2574709 w 2992856"/>
                <a:gd name="connsiteY29" fmla="*/ 1384935 h 1650942"/>
                <a:gd name="connsiteX30" fmla="*/ 2560422 w 2992856"/>
                <a:gd name="connsiteY30" fmla="*/ 1291069 h 1650942"/>
                <a:gd name="connsiteX31" fmla="*/ 2499895 w 2992856"/>
                <a:gd name="connsiteY31" fmla="*/ 960986 h 1650942"/>
                <a:gd name="connsiteX32" fmla="*/ 2499895 w 2992856"/>
                <a:gd name="connsiteY32" fmla="*/ 628477 h 1650942"/>
                <a:gd name="connsiteX33" fmla="*/ 2599647 w 2992856"/>
                <a:gd name="connsiteY33" fmla="*/ 412346 h 1650942"/>
                <a:gd name="connsiteX34" fmla="*/ 2749276 w 2992856"/>
                <a:gd name="connsiteY34" fmla="*/ 279342 h 1650942"/>
                <a:gd name="connsiteX35" fmla="*/ 2992856 w 2992856"/>
                <a:gd name="connsiteY35" fmla="*/ 0 h 1650942"/>
                <a:gd name="connsiteX0" fmla="*/ 172331 w 2992856"/>
                <a:gd name="connsiteY0" fmla="*/ 1650942 h 1650942"/>
                <a:gd name="connsiteX1" fmla="*/ 172331 w 2992856"/>
                <a:gd name="connsiteY1" fmla="*/ 1650942 h 1650942"/>
                <a:gd name="connsiteX2" fmla="*/ 139080 w 2992856"/>
                <a:gd name="connsiteY2" fmla="*/ 1567815 h 1650942"/>
                <a:gd name="connsiteX3" fmla="*/ 50021 w 2992856"/>
                <a:gd name="connsiteY3" fmla="*/ 1288602 h 1650942"/>
                <a:gd name="connsiteX4" fmla="*/ 3826 w 2992856"/>
                <a:gd name="connsiteY4" fmla="*/ 817158 h 1650942"/>
                <a:gd name="connsiteX5" fmla="*/ 6163 w 2992856"/>
                <a:gd name="connsiteY5" fmla="*/ 622718 h 1650942"/>
                <a:gd name="connsiteX6" fmla="*/ 34608 w 2992856"/>
                <a:gd name="connsiteY6" fmla="*/ 501447 h 1650942"/>
                <a:gd name="connsiteX7" fmla="*/ 129642 w 2992856"/>
                <a:gd name="connsiteY7" fmla="*/ 527598 h 1650942"/>
                <a:gd name="connsiteX8" fmla="*/ 301481 w 2992856"/>
                <a:gd name="connsiteY8" fmla="*/ 634929 h 1650942"/>
                <a:gd name="connsiteX9" fmla="*/ 445482 w 2992856"/>
                <a:gd name="connsiteY9" fmla="*/ 781656 h 1650942"/>
                <a:gd name="connsiteX10" fmla="*/ 586928 w 2992856"/>
                <a:gd name="connsiteY10" fmla="*/ 905352 h 1650942"/>
                <a:gd name="connsiteX11" fmla="*/ 596280 w 2992856"/>
                <a:gd name="connsiteY11" fmla="*/ 694979 h 1650942"/>
                <a:gd name="connsiteX12" fmla="*/ 665250 w 2992856"/>
                <a:gd name="connsiteY12" fmla="*/ 570331 h 1650942"/>
                <a:gd name="connsiteX13" fmla="*/ 810029 w 2992856"/>
                <a:gd name="connsiteY13" fmla="*/ 623801 h 1650942"/>
                <a:gd name="connsiteX14" fmla="*/ 912207 w 2992856"/>
                <a:gd name="connsiteY14" fmla="*/ 751955 h 1650942"/>
                <a:gd name="connsiteX15" fmla="*/ 1009621 w 2992856"/>
                <a:gd name="connsiteY15" fmla="*/ 894354 h 1650942"/>
                <a:gd name="connsiteX16" fmla="*/ 1086731 w 2992856"/>
                <a:gd name="connsiteY16" fmla="*/ 728229 h 1650942"/>
                <a:gd name="connsiteX17" fmla="*/ 1169858 w 2992856"/>
                <a:gd name="connsiteY17" fmla="*/ 586913 h 1650942"/>
                <a:gd name="connsiteX18" fmla="*/ 1410927 w 2992856"/>
                <a:gd name="connsiteY18" fmla="*/ 803044 h 1650942"/>
                <a:gd name="connsiteX19" fmla="*/ 1577182 w 2992856"/>
                <a:gd name="connsiteY19" fmla="*/ 1035800 h 1650942"/>
                <a:gd name="connsiteX20" fmla="*/ 1635371 w 2992856"/>
                <a:gd name="connsiteY20" fmla="*/ 985924 h 1650942"/>
                <a:gd name="connsiteX21" fmla="*/ 1693560 w 2992856"/>
                <a:gd name="connsiteY21" fmla="*/ 1069051 h 1650942"/>
                <a:gd name="connsiteX22" fmla="*/ 1743436 w 2992856"/>
                <a:gd name="connsiteY22" fmla="*/ 1010862 h 1650942"/>
                <a:gd name="connsiteX23" fmla="*/ 1876440 w 2992856"/>
                <a:gd name="connsiteY23" fmla="*/ 1110615 h 1650942"/>
                <a:gd name="connsiteX24" fmla="*/ 1893065 w 2992856"/>
                <a:gd name="connsiteY24" fmla="*/ 836295 h 1650942"/>
                <a:gd name="connsiteX25" fmla="*/ 2017756 w 2992856"/>
                <a:gd name="connsiteY25" fmla="*/ 960986 h 1650942"/>
                <a:gd name="connsiteX26" fmla="*/ 2100884 w 2992856"/>
                <a:gd name="connsiteY26" fmla="*/ 736542 h 1650942"/>
                <a:gd name="connsiteX27" fmla="*/ 2179291 w 2992856"/>
                <a:gd name="connsiteY27" fmla="*/ 686363 h 1650942"/>
                <a:gd name="connsiteX28" fmla="*/ 2412048 w 2992856"/>
                <a:gd name="connsiteY28" fmla="*/ 1349606 h 1650942"/>
                <a:gd name="connsiteX29" fmla="*/ 2574709 w 2992856"/>
                <a:gd name="connsiteY29" fmla="*/ 1384935 h 1650942"/>
                <a:gd name="connsiteX30" fmla="*/ 2560422 w 2992856"/>
                <a:gd name="connsiteY30" fmla="*/ 1291069 h 1650942"/>
                <a:gd name="connsiteX31" fmla="*/ 2499895 w 2992856"/>
                <a:gd name="connsiteY31" fmla="*/ 960986 h 1650942"/>
                <a:gd name="connsiteX32" fmla="*/ 2499895 w 2992856"/>
                <a:gd name="connsiteY32" fmla="*/ 628477 h 1650942"/>
                <a:gd name="connsiteX33" fmla="*/ 2599647 w 2992856"/>
                <a:gd name="connsiteY33" fmla="*/ 412346 h 1650942"/>
                <a:gd name="connsiteX34" fmla="*/ 2749276 w 2992856"/>
                <a:gd name="connsiteY34" fmla="*/ 279342 h 1650942"/>
                <a:gd name="connsiteX35" fmla="*/ 2992856 w 2992856"/>
                <a:gd name="connsiteY35" fmla="*/ 0 h 1650942"/>
                <a:gd name="connsiteX0" fmla="*/ 172331 w 2992856"/>
                <a:gd name="connsiteY0" fmla="*/ 1650942 h 1650942"/>
                <a:gd name="connsiteX1" fmla="*/ 172331 w 2992856"/>
                <a:gd name="connsiteY1" fmla="*/ 1650942 h 1650942"/>
                <a:gd name="connsiteX2" fmla="*/ 139080 w 2992856"/>
                <a:gd name="connsiteY2" fmla="*/ 1567815 h 1650942"/>
                <a:gd name="connsiteX3" fmla="*/ 50021 w 2992856"/>
                <a:gd name="connsiteY3" fmla="*/ 1288602 h 1650942"/>
                <a:gd name="connsiteX4" fmla="*/ 3826 w 2992856"/>
                <a:gd name="connsiteY4" fmla="*/ 817158 h 1650942"/>
                <a:gd name="connsiteX5" fmla="*/ 6163 w 2992856"/>
                <a:gd name="connsiteY5" fmla="*/ 622718 h 1650942"/>
                <a:gd name="connsiteX6" fmla="*/ 34608 w 2992856"/>
                <a:gd name="connsiteY6" fmla="*/ 501447 h 1650942"/>
                <a:gd name="connsiteX7" fmla="*/ 129642 w 2992856"/>
                <a:gd name="connsiteY7" fmla="*/ 527598 h 1650942"/>
                <a:gd name="connsiteX8" fmla="*/ 277668 w 2992856"/>
                <a:gd name="connsiteY8" fmla="*/ 644454 h 1650942"/>
                <a:gd name="connsiteX9" fmla="*/ 445482 w 2992856"/>
                <a:gd name="connsiteY9" fmla="*/ 781656 h 1650942"/>
                <a:gd name="connsiteX10" fmla="*/ 586928 w 2992856"/>
                <a:gd name="connsiteY10" fmla="*/ 905352 h 1650942"/>
                <a:gd name="connsiteX11" fmla="*/ 596280 w 2992856"/>
                <a:gd name="connsiteY11" fmla="*/ 694979 h 1650942"/>
                <a:gd name="connsiteX12" fmla="*/ 665250 w 2992856"/>
                <a:gd name="connsiteY12" fmla="*/ 570331 h 1650942"/>
                <a:gd name="connsiteX13" fmla="*/ 810029 w 2992856"/>
                <a:gd name="connsiteY13" fmla="*/ 623801 h 1650942"/>
                <a:gd name="connsiteX14" fmla="*/ 912207 w 2992856"/>
                <a:gd name="connsiteY14" fmla="*/ 751955 h 1650942"/>
                <a:gd name="connsiteX15" fmla="*/ 1009621 w 2992856"/>
                <a:gd name="connsiteY15" fmla="*/ 894354 h 1650942"/>
                <a:gd name="connsiteX16" fmla="*/ 1086731 w 2992856"/>
                <a:gd name="connsiteY16" fmla="*/ 728229 h 1650942"/>
                <a:gd name="connsiteX17" fmla="*/ 1169858 w 2992856"/>
                <a:gd name="connsiteY17" fmla="*/ 586913 h 1650942"/>
                <a:gd name="connsiteX18" fmla="*/ 1410927 w 2992856"/>
                <a:gd name="connsiteY18" fmla="*/ 803044 h 1650942"/>
                <a:gd name="connsiteX19" fmla="*/ 1577182 w 2992856"/>
                <a:gd name="connsiteY19" fmla="*/ 1035800 h 1650942"/>
                <a:gd name="connsiteX20" fmla="*/ 1635371 w 2992856"/>
                <a:gd name="connsiteY20" fmla="*/ 985924 h 1650942"/>
                <a:gd name="connsiteX21" fmla="*/ 1693560 w 2992856"/>
                <a:gd name="connsiteY21" fmla="*/ 1069051 h 1650942"/>
                <a:gd name="connsiteX22" fmla="*/ 1743436 w 2992856"/>
                <a:gd name="connsiteY22" fmla="*/ 1010862 h 1650942"/>
                <a:gd name="connsiteX23" fmla="*/ 1876440 w 2992856"/>
                <a:gd name="connsiteY23" fmla="*/ 1110615 h 1650942"/>
                <a:gd name="connsiteX24" fmla="*/ 1893065 w 2992856"/>
                <a:gd name="connsiteY24" fmla="*/ 836295 h 1650942"/>
                <a:gd name="connsiteX25" fmla="*/ 2017756 w 2992856"/>
                <a:gd name="connsiteY25" fmla="*/ 960986 h 1650942"/>
                <a:gd name="connsiteX26" fmla="*/ 2100884 w 2992856"/>
                <a:gd name="connsiteY26" fmla="*/ 736542 h 1650942"/>
                <a:gd name="connsiteX27" fmla="*/ 2179291 w 2992856"/>
                <a:gd name="connsiteY27" fmla="*/ 686363 h 1650942"/>
                <a:gd name="connsiteX28" fmla="*/ 2412048 w 2992856"/>
                <a:gd name="connsiteY28" fmla="*/ 1349606 h 1650942"/>
                <a:gd name="connsiteX29" fmla="*/ 2574709 w 2992856"/>
                <a:gd name="connsiteY29" fmla="*/ 1384935 h 1650942"/>
                <a:gd name="connsiteX30" fmla="*/ 2560422 w 2992856"/>
                <a:gd name="connsiteY30" fmla="*/ 1291069 h 1650942"/>
                <a:gd name="connsiteX31" fmla="*/ 2499895 w 2992856"/>
                <a:gd name="connsiteY31" fmla="*/ 960986 h 1650942"/>
                <a:gd name="connsiteX32" fmla="*/ 2499895 w 2992856"/>
                <a:gd name="connsiteY32" fmla="*/ 628477 h 1650942"/>
                <a:gd name="connsiteX33" fmla="*/ 2599647 w 2992856"/>
                <a:gd name="connsiteY33" fmla="*/ 412346 h 1650942"/>
                <a:gd name="connsiteX34" fmla="*/ 2749276 w 2992856"/>
                <a:gd name="connsiteY34" fmla="*/ 279342 h 1650942"/>
                <a:gd name="connsiteX35" fmla="*/ 2992856 w 2992856"/>
                <a:gd name="connsiteY35" fmla="*/ 0 h 1650942"/>
                <a:gd name="connsiteX0" fmla="*/ 172331 w 2992856"/>
                <a:gd name="connsiteY0" fmla="*/ 1650942 h 1650942"/>
                <a:gd name="connsiteX1" fmla="*/ 172331 w 2992856"/>
                <a:gd name="connsiteY1" fmla="*/ 1650942 h 1650942"/>
                <a:gd name="connsiteX2" fmla="*/ 139080 w 2992856"/>
                <a:gd name="connsiteY2" fmla="*/ 1567815 h 1650942"/>
                <a:gd name="connsiteX3" fmla="*/ 50021 w 2992856"/>
                <a:gd name="connsiteY3" fmla="*/ 1288602 h 1650942"/>
                <a:gd name="connsiteX4" fmla="*/ 3826 w 2992856"/>
                <a:gd name="connsiteY4" fmla="*/ 817158 h 1650942"/>
                <a:gd name="connsiteX5" fmla="*/ 6163 w 2992856"/>
                <a:gd name="connsiteY5" fmla="*/ 622718 h 1650942"/>
                <a:gd name="connsiteX6" fmla="*/ 34608 w 2992856"/>
                <a:gd name="connsiteY6" fmla="*/ 501447 h 1650942"/>
                <a:gd name="connsiteX7" fmla="*/ 129642 w 2992856"/>
                <a:gd name="connsiteY7" fmla="*/ 527598 h 1650942"/>
                <a:gd name="connsiteX8" fmla="*/ 277668 w 2992856"/>
                <a:gd name="connsiteY8" fmla="*/ 644454 h 1650942"/>
                <a:gd name="connsiteX9" fmla="*/ 445482 w 2992856"/>
                <a:gd name="connsiteY9" fmla="*/ 781656 h 1650942"/>
                <a:gd name="connsiteX10" fmla="*/ 575022 w 2992856"/>
                <a:gd name="connsiteY10" fmla="*/ 943452 h 1650942"/>
                <a:gd name="connsiteX11" fmla="*/ 596280 w 2992856"/>
                <a:gd name="connsiteY11" fmla="*/ 694979 h 1650942"/>
                <a:gd name="connsiteX12" fmla="*/ 665250 w 2992856"/>
                <a:gd name="connsiteY12" fmla="*/ 570331 h 1650942"/>
                <a:gd name="connsiteX13" fmla="*/ 810029 w 2992856"/>
                <a:gd name="connsiteY13" fmla="*/ 623801 h 1650942"/>
                <a:gd name="connsiteX14" fmla="*/ 912207 w 2992856"/>
                <a:gd name="connsiteY14" fmla="*/ 751955 h 1650942"/>
                <a:gd name="connsiteX15" fmla="*/ 1009621 w 2992856"/>
                <a:gd name="connsiteY15" fmla="*/ 894354 h 1650942"/>
                <a:gd name="connsiteX16" fmla="*/ 1086731 w 2992856"/>
                <a:gd name="connsiteY16" fmla="*/ 728229 h 1650942"/>
                <a:gd name="connsiteX17" fmla="*/ 1169858 w 2992856"/>
                <a:gd name="connsiteY17" fmla="*/ 586913 h 1650942"/>
                <a:gd name="connsiteX18" fmla="*/ 1410927 w 2992856"/>
                <a:gd name="connsiteY18" fmla="*/ 803044 h 1650942"/>
                <a:gd name="connsiteX19" fmla="*/ 1577182 w 2992856"/>
                <a:gd name="connsiteY19" fmla="*/ 1035800 h 1650942"/>
                <a:gd name="connsiteX20" fmla="*/ 1635371 w 2992856"/>
                <a:gd name="connsiteY20" fmla="*/ 985924 h 1650942"/>
                <a:gd name="connsiteX21" fmla="*/ 1693560 w 2992856"/>
                <a:gd name="connsiteY21" fmla="*/ 1069051 h 1650942"/>
                <a:gd name="connsiteX22" fmla="*/ 1743436 w 2992856"/>
                <a:gd name="connsiteY22" fmla="*/ 1010862 h 1650942"/>
                <a:gd name="connsiteX23" fmla="*/ 1876440 w 2992856"/>
                <a:gd name="connsiteY23" fmla="*/ 1110615 h 1650942"/>
                <a:gd name="connsiteX24" fmla="*/ 1893065 w 2992856"/>
                <a:gd name="connsiteY24" fmla="*/ 836295 h 1650942"/>
                <a:gd name="connsiteX25" fmla="*/ 2017756 w 2992856"/>
                <a:gd name="connsiteY25" fmla="*/ 960986 h 1650942"/>
                <a:gd name="connsiteX26" fmla="*/ 2100884 w 2992856"/>
                <a:gd name="connsiteY26" fmla="*/ 736542 h 1650942"/>
                <a:gd name="connsiteX27" fmla="*/ 2179291 w 2992856"/>
                <a:gd name="connsiteY27" fmla="*/ 686363 h 1650942"/>
                <a:gd name="connsiteX28" fmla="*/ 2412048 w 2992856"/>
                <a:gd name="connsiteY28" fmla="*/ 1349606 h 1650942"/>
                <a:gd name="connsiteX29" fmla="*/ 2574709 w 2992856"/>
                <a:gd name="connsiteY29" fmla="*/ 1384935 h 1650942"/>
                <a:gd name="connsiteX30" fmla="*/ 2560422 w 2992856"/>
                <a:gd name="connsiteY30" fmla="*/ 1291069 h 1650942"/>
                <a:gd name="connsiteX31" fmla="*/ 2499895 w 2992856"/>
                <a:gd name="connsiteY31" fmla="*/ 960986 h 1650942"/>
                <a:gd name="connsiteX32" fmla="*/ 2499895 w 2992856"/>
                <a:gd name="connsiteY32" fmla="*/ 628477 h 1650942"/>
                <a:gd name="connsiteX33" fmla="*/ 2599647 w 2992856"/>
                <a:gd name="connsiteY33" fmla="*/ 412346 h 1650942"/>
                <a:gd name="connsiteX34" fmla="*/ 2749276 w 2992856"/>
                <a:gd name="connsiteY34" fmla="*/ 279342 h 1650942"/>
                <a:gd name="connsiteX35" fmla="*/ 2992856 w 2992856"/>
                <a:gd name="connsiteY35" fmla="*/ 0 h 1650942"/>
                <a:gd name="connsiteX0" fmla="*/ 172331 w 2992856"/>
                <a:gd name="connsiteY0" fmla="*/ 1650942 h 1650942"/>
                <a:gd name="connsiteX1" fmla="*/ 172331 w 2992856"/>
                <a:gd name="connsiteY1" fmla="*/ 1650942 h 1650942"/>
                <a:gd name="connsiteX2" fmla="*/ 139080 w 2992856"/>
                <a:gd name="connsiteY2" fmla="*/ 1567815 h 1650942"/>
                <a:gd name="connsiteX3" fmla="*/ 50021 w 2992856"/>
                <a:gd name="connsiteY3" fmla="*/ 1288602 h 1650942"/>
                <a:gd name="connsiteX4" fmla="*/ 3826 w 2992856"/>
                <a:gd name="connsiteY4" fmla="*/ 817158 h 1650942"/>
                <a:gd name="connsiteX5" fmla="*/ 6163 w 2992856"/>
                <a:gd name="connsiteY5" fmla="*/ 622718 h 1650942"/>
                <a:gd name="connsiteX6" fmla="*/ 34608 w 2992856"/>
                <a:gd name="connsiteY6" fmla="*/ 501447 h 1650942"/>
                <a:gd name="connsiteX7" fmla="*/ 129642 w 2992856"/>
                <a:gd name="connsiteY7" fmla="*/ 527598 h 1650942"/>
                <a:gd name="connsiteX8" fmla="*/ 277668 w 2992856"/>
                <a:gd name="connsiteY8" fmla="*/ 644454 h 1650942"/>
                <a:gd name="connsiteX9" fmla="*/ 433575 w 2992856"/>
                <a:gd name="connsiteY9" fmla="*/ 810231 h 1650942"/>
                <a:gd name="connsiteX10" fmla="*/ 575022 w 2992856"/>
                <a:gd name="connsiteY10" fmla="*/ 943452 h 1650942"/>
                <a:gd name="connsiteX11" fmla="*/ 596280 w 2992856"/>
                <a:gd name="connsiteY11" fmla="*/ 694979 h 1650942"/>
                <a:gd name="connsiteX12" fmla="*/ 665250 w 2992856"/>
                <a:gd name="connsiteY12" fmla="*/ 570331 h 1650942"/>
                <a:gd name="connsiteX13" fmla="*/ 810029 w 2992856"/>
                <a:gd name="connsiteY13" fmla="*/ 623801 h 1650942"/>
                <a:gd name="connsiteX14" fmla="*/ 912207 w 2992856"/>
                <a:gd name="connsiteY14" fmla="*/ 751955 h 1650942"/>
                <a:gd name="connsiteX15" fmla="*/ 1009621 w 2992856"/>
                <a:gd name="connsiteY15" fmla="*/ 894354 h 1650942"/>
                <a:gd name="connsiteX16" fmla="*/ 1086731 w 2992856"/>
                <a:gd name="connsiteY16" fmla="*/ 728229 h 1650942"/>
                <a:gd name="connsiteX17" fmla="*/ 1169858 w 2992856"/>
                <a:gd name="connsiteY17" fmla="*/ 586913 h 1650942"/>
                <a:gd name="connsiteX18" fmla="*/ 1410927 w 2992856"/>
                <a:gd name="connsiteY18" fmla="*/ 803044 h 1650942"/>
                <a:gd name="connsiteX19" fmla="*/ 1577182 w 2992856"/>
                <a:gd name="connsiteY19" fmla="*/ 1035800 h 1650942"/>
                <a:gd name="connsiteX20" fmla="*/ 1635371 w 2992856"/>
                <a:gd name="connsiteY20" fmla="*/ 985924 h 1650942"/>
                <a:gd name="connsiteX21" fmla="*/ 1693560 w 2992856"/>
                <a:gd name="connsiteY21" fmla="*/ 1069051 h 1650942"/>
                <a:gd name="connsiteX22" fmla="*/ 1743436 w 2992856"/>
                <a:gd name="connsiteY22" fmla="*/ 1010862 h 1650942"/>
                <a:gd name="connsiteX23" fmla="*/ 1876440 w 2992856"/>
                <a:gd name="connsiteY23" fmla="*/ 1110615 h 1650942"/>
                <a:gd name="connsiteX24" fmla="*/ 1893065 w 2992856"/>
                <a:gd name="connsiteY24" fmla="*/ 836295 h 1650942"/>
                <a:gd name="connsiteX25" fmla="*/ 2017756 w 2992856"/>
                <a:gd name="connsiteY25" fmla="*/ 960986 h 1650942"/>
                <a:gd name="connsiteX26" fmla="*/ 2100884 w 2992856"/>
                <a:gd name="connsiteY26" fmla="*/ 736542 h 1650942"/>
                <a:gd name="connsiteX27" fmla="*/ 2179291 w 2992856"/>
                <a:gd name="connsiteY27" fmla="*/ 686363 h 1650942"/>
                <a:gd name="connsiteX28" fmla="*/ 2412048 w 2992856"/>
                <a:gd name="connsiteY28" fmla="*/ 1349606 h 1650942"/>
                <a:gd name="connsiteX29" fmla="*/ 2574709 w 2992856"/>
                <a:gd name="connsiteY29" fmla="*/ 1384935 h 1650942"/>
                <a:gd name="connsiteX30" fmla="*/ 2560422 w 2992856"/>
                <a:gd name="connsiteY30" fmla="*/ 1291069 h 1650942"/>
                <a:gd name="connsiteX31" fmla="*/ 2499895 w 2992856"/>
                <a:gd name="connsiteY31" fmla="*/ 960986 h 1650942"/>
                <a:gd name="connsiteX32" fmla="*/ 2499895 w 2992856"/>
                <a:gd name="connsiteY32" fmla="*/ 628477 h 1650942"/>
                <a:gd name="connsiteX33" fmla="*/ 2599647 w 2992856"/>
                <a:gd name="connsiteY33" fmla="*/ 412346 h 1650942"/>
                <a:gd name="connsiteX34" fmla="*/ 2749276 w 2992856"/>
                <a:gd name="connsiteY34" fmla="*/ 279342 h 1650942"/>
                <a:gd name="connsiteX35" fmla="*/ 2992856 w 2992856"/>
                <a:gd name="connsiteY35" fmla="*/ 0 h 1650942"/>
                <a:gd name="connsiteX0" fmla="*/ 172331 w 2992856"/>
                <a:gd name="connsiteY0" fmla="*/ 1650942 h 1650942"/>
                <a:gd name="connsiteX1" fmla="*/ 172331 w 2992856"/>
                <a:gd name="connsiteY1" fmla="*/ 1650942 h 1650942"/>
                <a:gd name="connsiteX2" fmla="*/ 139080 w 2992856"/>
                <a:gd name="connsiteY2" fmla="*/ 1567815 h 1650942"/>
                <a:gd name="connsiteX3" fmla="*/ 50021 w 2992856"/>
                <a:gd name="connsiteY3" fmla="*/ 1288602 h 1650942"/>
                <a:gd name="connsiteX4" fmla="*/ 3826 w 2992856"/>
                <a:gd name="connsiteY4" fmla="*/ 817158 h 1650942"/>
                <a:gd name="connsiteX5" fmla="*/ 6163 w 2992856"/>
                <a:gd name="connsiteY5" fmla="*/ 622718 h 1650942"/>
                <a:gd name="connsiteX6" fmla="*/ 34608 w 2992856"/>
                <a:gd name="connsiteY6" fmla="*/ 501447 h 1650942"/>
                <a:gd name="connsiteX7" fmla="*/ 129642 w 2992856"/>
                <a:gd name="connsiteY7" fmla="*/ 527598 h 1650942"/>
                <a:gd name="connsiteX8" fmla="*/ 277668 w 2992856"/>
                <a:gd name="connsiteY8" fmla="*/ 644454 h 1650942"/>
                <a:gd name="connsiteX9" fmla="*/ 433575 w 2992856"/>
                <a:gd name="connsiteY9" fmla="*/ 810231 h 1650942"/>
                <a:gd name="connsiteX10" fmla="*/ 577403 w 2992856"/>
                <a:gd name="connsiteY10" fmla="*/ 938690 h 1650942"/>
                <a:gd name="connsiteX11" fmla="*/ 596280 w 2992856"/>
                <a:gd name="connsiteY11" fmla="*/ 694979 h 1650942"/>
                <a:gd name="connsiteX12" fmla="*/ 665250 w 2992856"/>
                <a:gd name="connsiteY12" fmla="*/ 570331 h 1650942"/>
                <a:gd name="connsiteX13" fmla="*/ 810029 w 2992856"/>
                <a:gd name="connsiteY13" fmla="*/ 623801 h 1650942"/>
                <a:gd name="connsiteX14" fmla="*/ 912207 w 2992856"/>
                <a:gd name="connsiteY14" fmla="*/ 751955 h 1650942"/>
                <a:gd name="connsiteX15" fmla="*/ 1009621 w 2992856"/>
                <a:gd name="connsiteY15" fmla="*/ 894354 h 1650942"/>
                <a:gd name="connsiteX16" fmla="*/ 1086731 w 2992856"/>
                <a:gd name="connsiteY16" fmla="*/ 728229 h 1650942"/>
                <a:gd name="connsiteX17" fmla="*/ 1169858 w 2992856"/>
                <a:gd name="connsiteY17" fmla="*/ 586913 h 1650942"/>
                <a:gd name="connsiteX18" fmla="*/ 1410927 w 2992856"/>
                <a:gd name="connsiteY18" fmla="*/ 803044 h 1650942"/>
                <a:gd name="connsiteX19" fmla="*/ 1577182 w 2992856"/>
                <a:gd name="connsiteY19" fmla="*/ 1035800 h 1650942"/>
                <a:gd name="connsiteX20" fmla="*/ 1635371 w 2992856"/>
                <a:gd name="connsiteY20" fmla="*/ 985924 h 1650942"/>
                <a:gd name="connsiteX21" fmla="*/ 1693560 w 2992856"/>
                <a:gd name="connsiteY21" fmla="*/ 1069051 h 1650942"/>
                <a:gd name="connsiteX22" fmla="*/ 1743436 w 2992856"/>
                <a:gd name="connsiteY22" fmla="*/ 1010862 h 1650942"/>
                <a:gd name="connsiteX23" fmla="*/ 1876440 w 2992856"/>
                <a:gd name="connsiteY23" fmla="*/ 1110615 h 1650942"/>
                <a:gd name="connsiteX24" fmla="*/ 1893065 w 2992856"/>
                <a:gd name="connsiteY24" fmla="*/ 836295 h 1650942"/>
                <a:gd name="connsiteX25" fmla="*/ 2017756 w 2992856"/>
                <a:gd name="connsiteY25" fmla="*/ 960986 h 1650942"/>
                <a:gd name="connsiteX26" fmla="*/ 2100884 w 2992856"/>
                <a:gd name="connsiteY26" fmla="*/ 736542 h 1650942"/>
                <a:gd name="connsiteX27" fmla="*/ 2179291 w 2992856"/>
                <a:gd name="connsiteY27" fmla="*/ 686363 h 1650942"/>
                <a:gd name="connsiteX28" fmla="*/ 2412048 w 2992856"/>
                <a:gd name="connsiteY28" fmla="*/ 1349606 h 1650942"/>
                <a:gd name="connsiteX29" fmla="*/ 2574709 w 2992856"/>
                <a:gd name="connsiteY29" fmla="*/ 1384935 h 1650942"/>
                <a:gd name="connsiteX30" fmla="*/ 2560422 w 2992856"/>
                <a:gd name="connsiteY30" fmla="*/ 1291069 h 1650942"/>
                <a:gd name="connsiteX31" fmla="*/ 2499895 w 2992856"/>
                <a:gd name="connsiteY31" fmla="*/ 960986 h 1650942"/>
                <a:gd name="connsiteX32" fmla="*/ 2499895 w 2992856"/>
                <a:gd name="connsiteY32" fmla="*/ 628477 h 1650942"/>
                <a:gd name="connsiteX33" fmla="*/ 2599647 w 2992856"/>
                <a:gd name="connsiteY33" fmla="*/ 412346 h 1650942"/>
                <a:gd name="connsiteX34" fmla="*/ 2749276 w 2992856"/>
                <a:gd name="connsiteY34" fmla="*/ 279342 h 1650942"/>
                <a:gd name="connsiteX35" fmla="*/ 2992856 w 2992856"/>
                <a:gd name="connsiteY35" fmla="*/ 0 h 1650942"/>
                <a:gd name="connsiteX0" fmla="*/ 172331 w 2992856"/>
                <a:gd name="connsiteY0" fmla="*/ 1650942 h 1650942"/>
                <a:gd name="connsiteX1" fmla="*/ 172331 w 2992856"/>
                <a:gd name="connsiteY1" fmla="*/ 1650942 h 1650942"/>
                <a:gd name="connsiteX2" fmla="*/ 139080 w 2992856"/>
                <a:gd name="connsiteY2" fmla="*/ 1567815 h 1650942"/>
                <a:gd name="connsiteX3" fmla="*/ 50021 w 2992856"/>
                <a:gd name="connsiteY3" fmla="*/ 1288602 h 1650942"/>
                <a:gd name="connsiteX4" fmla="*/ 3826 w 2992856"/>
                <a:gd name="connsiteY4" fmla="*/ 817158 h 1650942"/>
                <a:gd name="connsiteX5" fmla="*/ 6163 w 2992856"/>
                <a:gd name="connsiteY5" fmla="*/ 622718 h 1650942"/>
                <a:gd name="connsiteX6" fmla="*/ 34608 w 2992856"/>
                <a:gd name="connsiteY6" fmla="*/ 501447 h 1650942"/>
                <a:gd name="connsiteX7" fmla="*/ 129642 w 2992856"/>
                <a:gd name="connsiteY7" fmla="*/ 527598 h 1650942"/>
                <a:gd name="connsiteX8" fmla="*/ 277668 w 2992856"/>
                <a:gd name="connsiteY8" fmla="*/ 644454 h 1650942"/>
                <a:gd name="connsiteX9" fmla="*/ 443100 w 2992856"/>
                <a:gd name="connsiteY9" fmla="*/ 788799 h 1650942"/>
                <a:gd name="connsiteX10" fmla="*/ 577403 w 2992856"/>
                <a:gd name="connsiteY10" fmla="*/ 938690 h 1650942"/>
                <a:gd name="connsiteX11" fmla="*/ 596280 w 2992856"/>
                <a:gd name="connsiteY11" fmla="*/ 694979 h 1650942"/>
                <a:gd name="connsiteX12" fmla="*/ 665250 w 2992856"/>
                <a:gd name="connsiteY12" fmla="*/ 570331 h 1650942"/>
                <a:gd name="connsiteX13" fmla="*/ 810029 w 2992856"/>
                <a:gd name="connsiteY13" fmla="*/ 623801 h 1650942"/>
                <a:gd name="connsiteX14" fmla="*/ 912207 w 2992856"/>
                <a:gd name="connsiteY14" fmla="*/ 751955 h 1650942"/>
                <a:gd name="connsiteX15" fmla="*/ 1009621 w 2992856"/>
                <a:gd name="connsiteY15" fmla="*/ 894354 h 1650942"/>
                <a:gd name="connsiteX16" fmla="*/ 1086731 w 2992856"/>
                <a:gd name="connsiteY16" fmla="*/ 728229 h 1650942"/>
                <a:gd name="connsiteX17" fmla="*/ 1169858 w 2992856"/>
                <a:gd name="connsiteY17" fmla="*/ 586913 h 1650942"/>
                <a:gd name="connsiteX18" fmla="*/ 1410927 w 2992856"/>
                <a:gd name="connsiteY18" fmla="*/ 803044 h 1650942"/>
                <a:gd name="connsiteX19" fmla="*/ 1577182 w 2992856"/>
                <a:gd name="connsiteY19" fmla="*/ 1035800 h 1650942"/>
                <a:gd name="connsiteX20" fmla="*/ 1635371 w 2992856"/>
                <a:gd name="connsiteY20" fmla="*/ 985924 h 1650942"/>
                <a:gd name="connsiteX21" fmla="*/ 1693560 w 2992856"/>
                <a:gd name="connsiteY21" fmla="*/ 1069051 h 1650942"/>
                <a:gd name="connsiteX22" fmla="*/ 1743436 w 2992856"/>
                <a:gd name="connsiteY22" fmla="*/ 1010862 h 1650942"/>
                <a:gd name="connsiteX23" fmla="*/ 1876440 w 2992856"/>
                <a:gd name="connsiteY23" fmla="*/ 1110615 h 1650942"/>
                <a:gd name="connsiteX24" fmla="*/ 1893065 w 2992856"/>
                <a:gd name="connsiteY24" fmla="*/ 836295 h 1650942"/>
                <a:gd name="connsiteX25" fmla="*/ 2017756 w 2992856"/>
                <a:gd name="connsiteY25" fmla="*/ 960986 h 1650942"/>
                <a:gd name="connsiteX26" fmla="*/ 2100884 w 2992856"/>
                <a:gd name="connsiteY26" fmla="*/ 736542 h 1650942"/>
                <a:gd name="connsiteX27" fmla="*/ 2179291 w 2992856"/>
                <a:gd name="connsiteY27" fmla="*/ 686363 h 1650942"/>
                <a:gd name="connsiteX28" fmla="*/ 2412048 w 2992856"/>
                <a:gd name="connsiteY28" fmla="*/ 1349606 h 1650942"/>
                <a:gd name="connsiteX29" fmla="*/ 2574709 w 2992856"/>
                <a:gd name="connsiteY29" fmla="*/ 1384935 h 1650942"/>
                <a:gd name="connsiteX30" fmla="*/ 2560422 w 2992856"/>
                <a:gd name="connsiteY30" fmla="*/ 1291069 h 1650942"/>
                <a:gd name="connsiteX31" fmla="*/ 2499895 w 2992856"/>
                <a:gd name="connsiteY31" fmla="*/ 960986 h 1650942"/>
                <a:gd name="connsiteX32" fmla="*/ 2499895 w 2992856"/>
                <a:gd name="connsiteY32" fmla="*/ 628477 h 1650942"/>
                <a:gd name="connsiteX33" fmla="*/ 2599647 w 2992856"/>
                <a:gd name="connsiteY33" fmla="*/ 412346 h 1650942"/>
                <a:gd name="connsiteX34" fmla="*/ 2749276 w 2992856"/>
                <a:gd name="connsiteY34" fmla="*/ 279342 h 1650942"/>
                <a:gd name="connsiteX35" fmla="*/ 2992856 w 2992856"/>
                <a:gd name="connsiteY35" fmla="*/ 0 h 1650942"/>
                <a:gd name="connsiteX0" fmla="*/ 172331 w 2992856"/>
                <a:gd name="connsiteY0" fmla="*/ 1650942 h 1650942"/>
                <a:gd name="connsiteX1" fmla="*/ 172331 w 2992856"/>
                <a:gd name="connsiteY1" fmla="*/ 1650942 h 1650942"/>
                <a:gd name="connsiteX2" fmla="*/ 139080 w 2992856"/>
                <a:gd name="connsiteY2" fmla="*/ 1567815 h 1650942"/>
                <a:gd name="connsiteX3" fmla="*/ 50021 w 2992856"/>
                <a:gd name="connsiteY3" fmla="*/ 1288602 h 1650942"/>
                <a:gd name="connsiteX4" fmla="*/ 3826 w 2992856"/>
                <a:gd name="connsiteY4" fmla="*/ 817158 h 1650942"/>
                <a:gd name="connsiteX5" fmla="*/ 6163 w 2992856"/>
                <a:gd name="connsiteY5" fmla="*/ 622718 h 1650942"/>
                <a:gd name="connsiteX6" fmla="*/ 34608 w 2992856"/>
                <a:gd name="connsiteY6" fmla="*/ 501447 h 1650942"/>
                <a:gd name="connsiteX7" fmla="*/ 129642 w 2992856"/>
                <a:gd name="connsiteY7" fmla="*/ 527598 h 1650942"/>
                <a:gd name="connsiteX8" fmla="*/ 277668 w 2992856"/>
                <a:gd name="connsiteY8" fmla="*/ 644454 h 1650942"/>
                <a:gd name="connsiteX9" fmla="*/ 443100 w 2992856"/>
                <a:gd name="connsiteY9" fmla="*/ 788799 h 1650942"/>
                <a:gd name="connsiteX10" fmla="*/ 584547 w 2992856"/>
                <a:gd name="connsiteY10" fmla="*/ 922021 h 1650942"/>
                <a:gd name="connsiteX11" fmla="*/ 596280 w 2992856"/>
                <a:gd name="connsiteY11" fmla="*/ 694979 h 1650942"/>
                <a:gd name="connsiteX12" fmla="*/ 665250 w 2992856"/>
                <a:gd name="connsiteY12" fmla="*/ 570331 h 1650942"/>
                <a:gd name="connsiteX13" fmla="*/ 810029 w 2992856"/>
                <a:gd name="connsiteY13" fmla="*/ 623801 h 1650942"/>
                <a:gd name="connsiteX14" fmla="*/ 912207 w 2992856"/>
                <a:gd name="connsiteY14" fmla="*/ 751955 h 1650942"/>
                <a:gd name="connsiteX15" fmla="*/ 1009621 w 2992856"/>
                <a:gd name="connsiteY15" fmla="*/ 894354 h 1650942"/>
                <a:gd name="connsiteX16" fmla="*/ 1086731 w 2992856"/>
                <a:gd name="connsiteY16" fmla="*/ 728229 h 1650942"/>
                <a:gd name="connsiteX17" fmla="*/ 1169858 w 2992856"/>
                <a:gd name="connsiteY17" fmla="*/ 586913 h 1650942"/>
                <a:gd name="connsiteX18" fmla="*/ 1410927 w 2992856"/>
                <a:gd name="connsiteY18" fmla="*/ 803044 h 1650942"/>
                <a:gd name="connsiteX19" fmla="*/ 1577182 w 2992856"/>
                <a:gd name="connsiteY19" fmla="*/ 1035800 h 1650942"/>
                <a:gd name="connsiteX20" fmla="*/ 1635371 w 2992856"/>
                <a:gd name="connsiteY20" fmla="*/ 985924 h 1650942"/>
                <a:gd name="connsiteX21" fmla="*/ 1693560 w 2992856"/>
                <a:gd name="connsiteY21" fmla="*/ 1069051 h 1650942"/>
                <a:gd name="connsiteX22" fmla="*/ 1743436 w 2992856"/>
                <a:gd name="connsiteY22" fmla="*/ 1010862 h 1650942"/>
                <a:gd name="connsiteX23" fmla="*/ 1876440 w 2992856"/>
                <a:gd name="connsiteY23" fmla="*/ 1110615 h 1650942"/>
                <a:gd name="connsiteX24" fmla="*/ 1893065 w 2992856"/>
                <a:gd name="connsiteY24" fmla="*/ 836295 h 1650942"/>
                <a:gd name="connsiteX25" fmla="*/ 2017756 w 2992856"/>
                <a:gd name="connsiteY25" fmla="*/ 960986 h 1650942"/>
                <a:gd name="connsiteX26" fmla="*/ 2100884 w 2992856"/>
                <a:gd name="connsiteY26" fmla="*/ 736542 h 1650942"/>
                <a:gd name="connsiteX27" fmla="*/ 2179291 w 2992856"/>
                <a:gd name="connsiteY27" fmla="*/ 686363 h 1650942"/>
                <a:gd name="connsiteX28" fmla="*/ 2412048 w 2992856"/>
                <a:gd name="connsiteY28" fmla="*/ 1349606 h 1650942"/>
                <a:gd name="connsiteX29" fmla="*/ 2574709 w 2992856"/>
                <a:gd name="connsiteY29" fmla="*/ 1384935 h 1650942"/>
                <a:gd name="connsiteX30" fmla="*/ 2560422 w 2992856"/>
                <a:gd name="connsiteY30" fmla="*/ 1291069 h 1650942"/>
                <a:gd name="connsiteX31" fmla="*/ 2499895 w 2992856"/>
                <a:gd name="connsiteY31" fmla="*/ 960986 h 1650942"/>
                <a:gd name="connsiteX32" fmla="*/ 2499895 w 2992856"/>
                <a:gd name="connsiteY32" fmla="*/ 628477 h 1650942"/>
                <a:gd name="connsiteX33" fmla="*/ 2599647 w 2992856"/>
                <a:gd name="connsiteY33" fmla="*/ 412346 h 1650942"/>
                <a:gd name="connsiteX34" fmla="*/ 2749276 w 2992856"/>
                <a:gd name="connsiteY34" fmla="*/ 279342 h 1650942"/>
                <a:gd name="connsiteX35" fmla="*/ 2992856 w 2992856"/>
                <a:gd name="connsiteY35" fmla="*/ 0 h 1650942"/>
                <a:gd name="connsiteX0" fmla="*/ 172331 w 2992856"/>
                <a:gd name="connsiteY0" fmla="*/ 1650942 h 1650942"/>
                <a:gd name="connsiteX1" fmla="*/ 172331 w 2992856"/>
                <a:gd name="connsiteY1" fmla="*/ 1650942 h 1650942"/>
                <a:gd name="connsiteX2" fmla="*/ 139080 w 2992856"/>
                <a:gd name="connsiteY2" fmla="*/ 1567815 h 1650942"/>
                <a:gd name="connsiteX3" fmla="*/ 50021 w 2992856"/>
                <a:gd name="connsiteY3" fmla="*/ 1288602 h 1650942"/>
                <a:gd name="connsiteX4" fmla="*/ 3826 w 2992856"/>
                <a:gd name="connsiteY4" fmla="*/ 817158 h 1650942"/>
                <a:gd name="connsiteX5" fmla="*/ 6163 w 2992856"/>
                <a:gd name="connsiteY5" fmla="*/ 622718 h 1650942"/>
                <a:gd name="connsiteX6" fmla="*/ 34608 w 2992856"/>
                <a:gd name="connsiteY6" fmla="*/ 501447 h 1650942"/>
                <a:gd name="connsiteX7" fmla="*/ 129642 w 2992856"/>
                <a:gd name="connsiteY7" fmla="*/ 527598 h 1650942"/>
                <a:gd name="connsiteX8" fmla="*/ 277668 w 2992856"/>
                <a:gd name="connsiteY8" fmla="*/ 644454 h 1650942"/>
                <a:gd name="connsiteX9" fmla="*/ 443100 w 2992856"/>
                <a:gd name="connsiteY9" fmla="*/ 788799 h 1650942"/>
                <a:gd name="connsiteX10" fmla="*/ 584547 w 2992856"/>
                <a:gd name="connsiteY10" fmla="*/ 922021 h 1650942"/>
                <a:gd name="connsiteX11" fmla="*/ 612949 w 2992856"/>
                <a:gd name="connsiteY11" fmla="*/ 694979 h 1650942"/>
                <a:gd name="connsiteX12" fmla="*/ 665250 w 2992856"/>
                <a:gd name="connsiteY12" fmla="*/ 570331 h 1650942"/>
                <a:gd name="connsiteX13" fmla="*/ 810029 w 2992856"/>
                <a:gd name="connsiteY13" fmla="*/ 623801 h 1650942"/>
                <a:gd name="connsiteX14" fmla="*/ 912207 w 2992856"/>
                <a:gd name="connsiteY14" fmla="*/ 751955 h 1650942"/>
                <a:gd name="connsiteX15" fmla="*/ 1009621 w 2992856"/>
                <a:gd name="connsiteY15" fmla="*/ 894354 h 1650942"/>
                <a:gd name="connsiteX16" fmla="*/ 1086731 w 2992856"/>
                <a:gd name="connsiteY16" fmla="*/ 728229 h 1650942"/>
                <a:gd name="connsiteX17" fmla="*/ 1169858 w 2992856"/>
                <a:gd name="connsiteY17" fmla="*/ 586913 h 1650942"/>
                <a:gd name="connsiteX18" fmla="*/ 1410927 w 2992856"/>
                <a:gd name="connsiteY18" fmla="*/ 803044 h 1650942"/>
                <a:gd name="connsiteX19" fmla="*/ 1577182 w 2992856"/>
                <a:gd name="connsiteY19" fmla="*/ 1035800 h 1650942"/>
                <a:gd name="connsiteX20" fmla="*/ 1635371 w 2992856"/>
                <a:gd name="connsiteY20" fmla="*/ 985924 h 1650942"/>
                <a:gd name="connsiteX21" fmla="*/ 1693560 w 2992856"/>
                <a:gd name="connsiteY21" fmla="*/ 1069051 h 1650942"/>
                <a:gd name="connsiteX22" fmla="*/ 1743436 w 2992856"/>
                <a:gd name="connsiteY22" fmla="*/ 1010862 h 1650942"/>
                <a:gd name="connsiteX23" fmla="*/ 1876440 w 2992856"/>
                <a:gd name="connsiteY23" fmla="*/ 1110615 h 1650942"/>
                <a:gd name="connsiteX24" fmla="*/ 1893065 w 2992856"/>
                <a:gd name="connsiteY24" fmla="*/ 836295 h 1650942"/>
                <a:gd name="connsiteX25" fmla="*/ 2017756 w 2992856"/>
                <a:gd name="connsiteY25" fmla="*/ 960986 h 1650942"/>
                <a:gd name="connsiteX26" fmla="*/ 2100884 w 2992856"/>
                <a:gd name="connsiteY26" fmla="*/ 736542 h 1650942"/>
                <a:gd name="connsiteX27" fmla="*/ 2179291 w 2992856"/>
                <a:gd name="connsiteY27" fmla="*/ 686363 h 1650942"/>
                <a:gd name="connsiteX28" fmla="*/ 2412048 w 2992856"/>
                <a:gd name="connsiteY28" fmla="*/ 1349606 h 1650942"/>
                <a:gd name="connsiteX29" fmla="*/ 2574709 w 2992856"/>
                <a:gd name="connsiteY29" fmla="*/ 1384935 h 1650942"/>
                <a:gd name="connsiteX30" fmla="*/ 2560422 w 2992856"/>
                <a:gd name="connsiteY30" fmla="*/ 1291069 h 1650942"/>
                <a:gd name="connsiteX31" fmla="*/ 2499895 w 2992856"/>
                <a:gd name="connsiteY31" fmla="*/ 960986 h 1650942"/>
                <a:gd name="connsiteX32" fmla="*/ 2499895 w 2992856"/>
                <a:gd name="connsiteY32" fmla="*/ 628477 h 1650942"/>
                <a:gd name="connsiteX33" fmla="*/ 2599647 w 2992856"/>
                <a:gd name="connsiteY33" fmla="*/ 412346 h 1650942"/>
                <a:gd name="connsiteX34" fmla="*/ 2749276 w 2992856"/>
                <a:gd name="connsiteY34" fmla="*/ 279342 h 1650942"/>
                <a:gd name="connsiteX35" fmla="*/ 2992856 w 2992856"/>
                <a:gd name="connsiteY35" fmla="*/ 0 h 1650942"/>
                <a:gd name="connsiteX0" fmla="*/ 172331 w 2992856"/>
                <a:gd name="connsiteY0" fmla="*/ 1650942 h 1650942"/>
                <a:gd name="connsiteX1" fmla="*/ 172331 w 2992856"/>
                <a:gd name="connsiteY1" fmla="*/ 1650942 h 1650942"/>
                <a:gd name="connsiteX2" fmla="*/ 139080 w 2992856"/>
                <a:gd name="connsiteY2" fmla="*/ 1567815 h 1650942"/>
                <a:gd name="connsiteX3" fmla="*/ 50021 w 2992856"/>
                <a:gd name="connsiteY3" fmla="*/ 1288602 h 1650942"/>
                <a:gd name="connsiteX4" fmla="*/ 3826 w 2992856"/>
                <a:gd name="connsiteY4" fmla="*/ 817158 h 1650942"/>
                <a:gd name="connsiteX5" fmla="*/ 6163 w 2992856"/>
                <a:gd name="connsiteY5" fmla="*/ 622718 h 1650942"/>
                <a:gd name="connsiteX6" fmla="*/ 34608 w 2992856"/>
                <a:gd name="connsiteY6" fmla="*/ 501447 h 1650942"/>
                <a:gd name="connsiteX7" fmla="*/ 129642 w 2992856"/>
                <a:gd name="connsiteY7" fmla="*/ 527598 h 1650942"/>
                <a:gd name="connsiteX8" fmla="*/ 277668 w 2992856"/>
                <a:gd name="connsiteY8" fmla="*/ 644454 h 1650942"/>
                <a:gd name="connsiteX9" fmla="*/ 443100 w 2992856"/>
                <a:gd name="connsiteY9" fmla="*/ 788799 h 1650942"/>
                <a:gd name="connsiteX10" fmla="*/ 584547 w 2992856"/>
                <a:gd name="connsiteY10" fmla="*/ 922021 h 1650942"/>
                <a:gd name="connsiteX11" fmla="*/ 612949 w 2992856"/>
                <a:gd name="connsiteY11" fmla="*/ 694979 h 1650942"/>
                <a:gd name="connsiteX12" fmla="*/ 665250 w 2992856"/>
                <a:gd name="connsiteY12" fmla="*/ 570331 h 1650942"/>
                <a:gd name="connsiteX13" fmla="*/ 793360 w 2992856"/>
                <a:gd name="connsiteY13" fmla="*/ 647614 h 1650942"/>
                <a:gd name="connsiteX14" fmla="*/ 912207 w 2992856"/>
                <a:gd name="connsiteY14" fmla="*/ 751955 h 1650942"/>
                <a:gd name="connsiteX15" fmla="*/ 1009621 w 2992856"/>
                <a:gd name="connsiteY15" fmla="*/ 894354 h 1650942"/>
                <a:gd name="connsiteX16" fmla="*/ 1086731 w 2992856"/>
                <a:gd name="connsiteY16" fmla="*/ 728229 h 1650942"/>
                <a:gd name="connsiteX17" fmla="*/ 1169858 w 2992856"/>
                <a:gd name="connsiteY17" fmla="*/ 586913 h 1650942"/>
                <a:gd name="connsiteX18" fmla="*/ 1410927 w 2992856"/>
                <a:gd name="connsiteY18" fmla="*/ 803044 h 1650942"/>
                <a:gd name="connsiteX19" fmla="*/ 1577182 w 2992856"/>
                <a:gd name="connsiteY19" fmla="*/ 1035800 h 1650942"/>
                <a:gd name="connsiteX20" fmla="*/ 1635371 w 2992856"/>
                <a:gd name="connsiteY20" fmla="*/ 985924 h 1650942"/>
                <a:gd name="connsiteX21" fmla="*/ 1693560 w 2992856"/>
                <a:gd name="connsiteY21" fmla="*/ 1069051 h 1650942"/>
                <a:gd name="connsiteX22" fmla="*/ 1743436 w 2992856"/>
                <a:gd name="connsiteY22" fmla="*/ 1010862 h 1650942"/>
                <a:gd name="connsiteX23" fmla="*/ 1876440 w 2992856"/>
                <a:gd name="connsiteY23" fmla="*/ 1110615 h 1650942"/>
                <a:gd name="connsiteX24" fmla="*/ 1893065 w 2992856"/>
                <a:gd name="connsiteY24" fmla="*/ 836295 h 1650942"/>
                <a:gd name="connsiteX25" fmla="*/ 2017756 w 2992856"/>
                <a:gd name="connsiteY25" fmla="*/ 960986 h 1650942"/>
                <a:gd name="connsiteX26" fmla="*/ 2100884 w 2992856"/>
                <a:gd name="connsiteY26" fmla="*/ 736542 h 1650942"/>
                <a:gd name="connsiteX27" fmla="*/ 2179291 w 2992856"/>
                <a:gd name="connsiteY27" fmla="*/ 686363 h 1650942"/>
                <a:gd name="connsiteX28" fmla="*/ 2412048 w 2992856"/>
                <a:gd name="connsiteY28" fmla="*/ 1349606 h 1650942"/>
                <a:gd name="connsiteX29" fmla="*/ 2574709 w 2992856"/>
                <a:gd name="connsiteY29" fmla="*/ 1384935 h 1650942"/>
                <a:gd name="connsiteX30" fmla="*/ 2560422 w 2992856"/>
                <a:gd name="connsiteY30" fmla="*/ 1291069 h 1650942"/>
                <a:gd name="connsiteX31" fmla="*/ 2499895 w 2992856"/>
                <a:gd name="connsiteY31" fmla="*/ 960986 h 1650942"/>
                <a:gd name="connsiteX32" fmla="*/ 2499895 w 2992856"/>
                <a:gd name="connsiteY32" fmla="*/ 628477 h 1650942"/>
                <a:gd name="connsiteX33" fmla="*/ 2599647 w 2992856"/>
                <a:gd name="connsiteY33" fmla="*/ 412346 h 1650942"/>
                <a:gd name="connsiteX34" fmla="*/ 2749276 w 2992856"/>
                <a:gd name="connsiteY34" fmla="*/ 279342 h 1650942"/>
                <a:gd name="connsiteX35" fmla="*/ 2992856 w 2992856"/>
                <a:gd name="connsiteY35" fmla="*/ 0 h 1650942"/>
                <a:gd name="connsiteX0" fmla="*/ 172331 w 2992856"/>
                <a:gd name="connsiteY0" fmla="*/ 1650942 h 1650942"/>
                <a:gd name="connsiteX1" fmla="*/ 172331 w 2992856"/>
                <a:gd name="connsiteY1" fmla="*/ 1650942 h 1650942"/>
                <a:gd name="connsiteX2" fmla="*/ 139080 w 2992856"/>
                <a:gd name="connsiteY2" fmla="*/ 1567815 h 1650942"/>
                <a:gd name="connsiteX3" fmla="*/ 50021 w 2992856"/>
                <a:gd name="connsiteY3" fmla="*/ 1288602 h 1650942"/>
                <a:gd name="connsiteX4" fmla="*/ 3826 w 2992856"/>
                <a:gd name="connsiteY4" fmla="*/ 817158 h 1650942"/>
                <a:gd name="connsiteX5" fmla="*/ 6163 w 2992856"/>
                <a:gd name="connsiteY5" fmla="*/ 622718 h 1650942"/>
                <a:gd name="connsiteX6" fmla="*/ 34608 w 2992856"/>
                <a:gd name="connsiteY6" fmla="*/ 501447 h 1650942"/>
                <a:gd name="connsiteX7" fmla="*/ 129642 w 2992856"/>
                <a:gd name="connsiteY7" fmla="*/ 527598 h 1650942"/>
                <a:gd name="connsiteX8" fmla="*/ 277668 w 2992856"/>
                <a:gd name="connsiteY8" fmla="*/ 644454 h 1650942"/>
                <a:gd name="connsiteX9" fmla="*/ 443100 w 2992856"/>
                <a:gd name="connsiteY9" fmla="*/ 788799 h 1650942"/>
                <a:gd name="connsiteX10" fmla="*/ 584547 w 2992856"/>
                <a:gd name="connsiteY10" fmla="*/ 922021 h 1650942"/>
                <a:gd name="connsiteX11" fmla="*/ 612949 w 2992856"/>
                <a:gd name="connsiteY11" fmla="*/ 694979 h 1650942"/>
                <a:gd name="connsiteX12" fmla="*/ 665250 w 2992856"/>
                <a:gd name="connsiteY12" fmla="*/ 570331 h 1650942"/>
                <a:gd name="connsiteX13" fmla="*/ 793360 w 2992856"/>
                <a:gd name="connsiteY13" fmla="*/ 647614 h 1650942"/>
                <a:gd name="connsiteX14" fmla="*/ 912207 w 2992856"/>
                <a:gd name="connsiteY14" fmla="*/ 751955 h 1650942"/>
                <a:gd name="connsiteX15" fmla="*/ 1028671 w 2992856"/>
                <a:gd name="connsiteY15" fmla="*/ 937217 h 1650942"/>
                <a:gd name="connsiteX16" fmla="*/ 1086731 w 2992856"/>
                <a:gd name="connsiteY16" fmla="*/ 728229 h 1650942"/>
                <a:gd name="connsiteX17" fmla="*/ 1169858 w 2992856"/>
                <a:gd name="connsiteY17" fmla="*/ 586913 h 1650942"/>
                <a:gd name="connsiteX18" fmla="*/ 1410927 w 2992856"/>
                <a:gd name="connsiteY18" fmla="*/ 803044 h 1650942"/>
                <a:gd name="connsiteX19" fmla="*/ 1577182 w 2992856"/>
                <a:gd name="connsiteY19" fmla="*/ 1035800 h 1650942"/>
                <a:gd name="connsiteX20" fmla="*/ 1635371 w 2992856"/>
                <a:gd name="connsiteY20" fmla="*/ 985924 h 1650942"/>
                <a:gd name="connsiteX21" fmla="*/ 1693560 w 2992856"/>
                <a:gd name="connsiteY21" fmla="*/ 1069051 h 1650942"/>
                <a:gd name="connsiteX22" fmla="*/ 1743436 w 2992856"/>
                <a:gd name="connsiteY22" fmla="*/ 1010862 h 1650942"/>
                <a:gd name="connsiteX23" fmla="*/ 1876440 w 2992856"/>
                <a:gd name="connsiteY23" fmla="*/ 1110615 h 1650942"/>
                <a:gd name="connsiteX24" fmla="*/ 1893065 w 2992856"/>
                <a:gd name="connsiteY24" fmla="*/ 836295 h 1650942"/>
                <a:gd name="connsiteX25" fmla="*/ 2017756 w 2992856"/>
                <a:gd name="connsiteY25" fmla="*/ 960986 h 1650942"/>
                <a:gd name="connsiteX26" fmla="*/ 2100884 w 2992856"/>
                <a:gd name="connsiteY26" fmla="*/ 736542 h 1650942"/>
                <a:gd name="connsiteX27" fmla="*/ 2179291 w 2992856"/>
                <a:gd name="connsiteY27" fmla="*/ 686363 h 1650942"/>
                <a:gd name="connsiteX28" fmla="*/ 2412048 w 2992856"/>
                <a:gd name="connsiteY28" fmla="*/ 1349606 h 1650942"/>
                <a:gd name="connsiteX29" fmla="*/ 2574709 w 2992856"/>
                <a:gd name="connsiteY29" fmla="*/ 1384935 h 1650942"/>
                <a:gd name="connsiteX30" fmla="*/ 2560422 w 2992856"/>
                <a:gd name="connsiteY30" fmla="*/ 1291069 h 1650942"/>
                <a:gd name="connsiteX31" fmla="*/ 2499895 w 2992856"/>
                <a:gd name="connsiteY31" fmla="*/ 960986 h 1650942"/>
                <a:gd name="connsiteX32" fmla="*/ 2499895 w 2992856"/>
                <a:gd name="connsiteY32" fmla="*/ 628477 h 1650942"/>
                <a:gd name="connsiteX33" fmla="*/ 2599647 w 2992856"/>
                <a:gd name="connsiteY33" fmla="*/ 412346 h 1650942"/>
                <a:gd name="connsiteX34" fmla="*/ 2749276 w 2992856"/>
                <a:gd name="connsiteY34" fmla="*/ 279342 h 1650942"/>
                <a:gd name="connsiteX35" fmla="*/ 2992856 w 2992856"/>
                <a:gd name="connsiteY35" fmla="*/ 0 h 1650942"/>
                <a:gd name="connsiteX0" fmla="*/ 172331 w 2992856"/>
                <a:gd name="connsiteY0" fmla="*/ 1650942 h 1650942"/>
                <a:gd name="connsiteX1" fmla="*/ 172331 w 2992856"/>
                <a:gd name="connsiteY1" fmla="*/ 1650942 h 1650942"/>
                <a:gd name="connsiteX2" fmla="*/ 139080 w 2992856"/>
                <a:gd name="connsiteY2" fmla="*/ 1567815 h 1650942"/>
                <a:gd name="connsiteX3" fmla="*/ 50021 w 2992856"/>
                <a:gd name="connsiteY3" fmla="*/ 1288602 h 1650942"/>
                <a:gd name="connsiteX4" fmla="*/ 3826 w 2992856"/>
                <a:gd name="connsiteY4" fmla="*/ 817158 h 1650942"/>
                <a:gd name="connsiteX5" fmla="*/ 6163 w 2992856"/>
                <a:gd name="connsiteY5" fmla="*/ 622718 h 1650942"/>
                <a:gd name="connsiteX6" fmla="*/ 34608 w 2992856"/>
                <a:gd name="connsiteY6" fmla="*/ 501447 h 1650942"/>
                <a:gd name="connsiteX7" fmla="*/ 129642 w 2992856"/>
                <a:gd name="connsiteY7" fmla="*/ 527598 h 1650942"/>
                <a:gd name="connsiteX8" fmla="*/ 277668 w 2992856"/>
                <a:gd name="connsiteY8" fmla="*/ 644454 h 1650942"/>
                <a:gd name="connsiteX9" fmla="*/ 443100 w 2992856"/>
                <a:gd name="connsiteY9" fmla="*/ 788799 h 1650942"/>
                <a:gd name="connsiteX10" fmla="*/ 584547 w 2992856"/>
                <a:gd name="connsiteY10" fmla="*/ 922021 h 1650942"/>
                <a:gd name="connsiteX11" fmla="*/ 612949 w 2992856"/>
                <a:gd name="connsiteY11" fmla="*/ 694979 h 1650942"/>
                <a:gd name="connsiteX12" fmla="*/ 665250 w 2992856"/>
                <a:gd name="connsiteY12" fmla="*/ 570331 h 1650942"/>
                <a:gd name="connsiteX13" fmla="*/ 793360 w 2992856"/>
                <a:gd name="connsiteY13" fmla="*/ 647614 h 1650942"/>
                <a:gd name="connsiteX14" fmla="*/ 912207 w 2992856"/>
                <a:gd name="connsiteY14" fmla="*/ 751955 h 1650942"/>
                <a:gd name="connsiteX15" fmla="*/ 1028671 w 2992856"/>
                <a:gd name="connsiteY15" fmla="*/ 937217 h 1650942"/>
                <a:gd name="connsiteX16" fmla="*/ 1077206 w 2992856"/>
                <a:gd name="connsiteY16" fmla="*/ 711561 h 1650942"/>
                <a:gd name="connsiteX17" fmla="*/ 1169858 w 2992856"/>
                <a:gd name="connsiteY17" fmla="*/ 586913 h 1650942"/>
                <a:gd name="connsiteX18" fmla="*/ 1410927 w 2992856"/>
                <a:gd name="connsiteY18" fmla="*/ 803044 h 1650942"/>
                <a:gd name="connsiteX19" fmla="*/ 1577182 w 2992856"/>
                <a:gd name="connsiteY19" fmla="*/ 1035800 h 1650942"/>
                <a:gd name="connsiteX20" fmla="*/ 1635371 w 2992856"/>
                <a:gd name="connsiteY20" fmla="*/ 985924 h 1650942"/>
                <a:gd name="connsiteX21" fmla="*/ 1693560 w 2992856"/>
                <a:gd name="connsiteY21" fmla="*/ 1069051 h 1650942"/>
                <a:gd name="connsiteX22" fmla="*/ 1743436 w 2992856"/>
                <a:gd name="connsiteY22" fmla="*/ 1010862 h 1650942"/>
                <a:gd name="connsiteX23" fmla="*/ 1876440 w 2992856"/>
                <a:gd name="connsiteY23" fmla="*/ 1110615 h 1650942"/>
                <a:gd name="connsiteX24" fmla="*/ 1893065 w 2992856"/>
                <a:gd name="connsiteY24" fmla="*/ 836295 h 1650942"/>
                <a:gd name="connsiteX25" fmla="*/ 2017756 w 2992856"/>
                <a:gd name="connsiteY25" fmla="*/ 960986 h 1650942"/>
                <a:gd name="connsiteX26" fmla="*/ 2100884 w 2992856"/>
                <a:gd name="connsiteY26" fmla="*/ 736542 h 1650942"/>
                <a:gd name="connsiteX27" fmla="*/ 2179291 w 2992856"/>
                <a:gd name="connsiteY27" fmla="*/ 686363 h 1650942"/>
                <a:gd name="connsiteX28" fmla="*/ 2412048 w 2992856"/>
                <a:gd name="connsiteY28" fmla="*/ 1349606 h 1650942"/>
                <a:gd name="connsiteX29" fmla="*/ 2574709 w 2992856"/>
                <a:gd name="connsiteY29" fmla="*/ 1384935 h 1650942"/>
                <a:gd name="connsiteX30" fmla="*/ 2560422 w 2992856"/>
                <a:gd name="connsiteY30" fmla="*/ 1291069 h 1650942"/>
                <a:gd name="connsiteX31" fmla="*/ 2499895 w 2992856"/>
                <a:gd name="connsiteY31" fmla="*/ 960986 h 1650942"/>
                <a:gd name="connsiteX32" fmla="*/ 2499895 w 2992856"/>
                <a:gd name="connsiteY32" fmla="*/ 628477 h 1650942"/>
                <a:gd name="connsiteX33" fmla="*/ 2599647 w 2992856"/>
                <a:gd name="connsiteY33" fmla="*/ 412346 h 1650942"/>
                <a:gd name="connsiteX34" fmla="*/ 2749276 w 2992856"/>
                <a:gd name="connsiteY34" fmla="*/ 279342 h 1650942"/>
                <a:gd name="connsiteX35" fmla="*/ 2992856 w 2992856"/>
                <a:gd name="connsiteY35" fmla="*/ 0 h 1650942"/>
                <a:gd name="connsiteX0" fmla="*/ 172331 w 2992856"/>
                <a:gd name="connsiteY0" fmla="*/ 1650942 h 1650942"/>
                <a:gd name="connsiteX1" fmla="*/ 172331 w 2992856"/>
                <a:gd name="connsiteY1" fmla="*/ 1650942 h 1650942"/>
                <a:gd name="connsiteX2" fmla="*/ 139080 w 2992856"/>
                <a:gd name="connsiteY2" fmla="*/ 1567815 h 1650942"/>
                <a:gd name="connsiteX3" fmla="*/ 50021 w 2992856"/>
                <a:gd name="connsiteY3" fmla="*/ 1288602 h 1650942"/>
                <a:gd name="connsiteX4" fmla="*/ 3826 w 2992856"/>
                <a:gd name="connsiteY4" fmla="*/ 817158 h 1650942"/>
                <a:gd name="connsiteX5" fmla="*/ 6163 w 2992856"/>
                <a:gd name="connsiteY5" fmla="*/ 622718 h 1650942"/>
                <a:gd name="connsiteX6" fmla="*/ 34608 w 2992856"/>
                <a:gd name="connsiteY6" fmla="*/ 501447 h 1650942"/>
                <a:gd name="connsiteX7" fmla="*/ 129642 w 2992856"/>
                <a:gd name="connsiteY7" fmla="*/ 527598 h 1650942"/>
                <a:gd name="connsiteX8" fmla="*/ 277668 w 2992856"/>
                <a:gd name="connsiteY8" fmla="*/ 644454 h 1650942"/>
                <a:gd name="connsiteX9" fmla="*/ 443100 w 2992856"/>
                <a:gd name="connsiteY9" fmla="*/ 788799 h 1650942"/>
                <a:gd name="connsiteX10" fmla="*/ 584547 w 2992856"/>
                <a:gd name="connsiteY10" fmla="*/ 922021 h 1650942"/>
                <a:gd name="connsiteX11" fmla="*/ 612949 w 2992856"/>
                <a:gd name="connsiteY11" fmla="*/ 694979 h 1650942"/>
                <a:gd name="connsiteX12" fmla="*/ 665250 w 2992856"/>
                <a:gd name="connsiteY12" fmla="*/ 570331 h 1650942"/>
                <a:gd name="connsiteX13" fmla="*/ 793360 w 2992856"/>
                <a:gd name="connsiteY13" fmla="*/ 647614 h 1650942"/>
                <a:gd name="connsiteX14" fmla="*/ 912207 w 2992856"/>
                <a:gd name="connsiteY14" fmla="*/ 751955 h 1650942"/>
                <a:gd name="connsiteX15" fmla="*/ 1019146 w 2992856"/>
                <a:gd name="connsiteY15" fmla="*/ 908642 h 1650942"/>
                <a:gd name="connsiteX16" fmla="*/ 1077206 w 2992856"/>
                <a:gd name="connsiteY16" fmla="*/ 711561 h 1650942"/>
                <a:gd name="connsiteX17" fmla="*/ 1169858 w 2992856"/>
                <a:gd name="connsiteY17" fmla="*/ 586913 h 1650942"/>
                <a:gd name="connsiteX18" fmla="*/ 1410927 w 2992856"/>
                <a:gd name="connsiteY18" fmla="*/ 803044 h 1650942"/>
                <a:gd name="connsiteX19" fmla="*/ 1577182 w 2992856"/>
                <a:gd name="connsiteY19" fmla="*/ 1035800 h 1650942"/>
                <a:gd name="connsiteX20" fmla="*/ 1635371 w 2992856"/>
                <a:gd name="connsiteY20" fmla="*/ 985924 h 1650942"/>
                <a:gd name="connsiteX21" fmla="*/ 1693560 w 2992856"/>
                <a:gd name="connsiteY21" fmla="*/ 1069051 h 1650942"/>
                <a:gd name="connsiteX22" fmla="*/ 1743436 w 2992856"/>
                <a:gd name="connsiteY22" fmla="*/ 1010862 h 1650942"/>
                <a:gd name="connsiteX23" fmla="*/ 1876440 w 2992856"/>
                <a:gd name="connsiteY23" fmla="*/ 1110615 h 1650942"/>
                <a:gd name="connsiteX24" fmla="*/ 1893065 w 2992856"/>
                <a:gd name="connsiteY24" fmla="*/ 836295 h 1650942"/>
                <a:gd name="connsiteX25" fmla="*/ 2017756 w 2992856"/>
                <a:gd name="connsiteY25" fmla="*/ 960986 h 1650942"/>
                <a:gd name="connsiteX26" fmla="*/ 2100884 w 2992856"/>
                <a:gd name="connsiteY26" fmla="*/ 736542 h 1650942"/>
                <a:gd name="connsiteX27" fmla="*/ 2179291 w 2992856"/>
                <a:gd name="connsiteY27" fmla="*/ 686363 h 1650942"/>
                <a:gd name="connsiteX28" fmla="*/ 2412048 w 2992856"/>
                <a:gd name="connsiteY28" fmla="*/ 1349606 h 1650942"/>
                <a:gd name="connsiteX29" fmla="*/ 2574709 w 2992856"/>
                <a:gd name="connsiteY29" fmla="*/ 1384935 h 1650942"/>
                <a:gd name="connsiteX30" fmla="*/ 2560422 w 2992856"/>
                <a:gd name="connsiteY30" fmla="*/ 1291069 h 1650942"/>
                <a:gd name="connsiteX31" fmla="*/ 2499895 w 2992856"/>
                <a:gd name="connsiteY31" fmla="*/ 960986 h 1650942"/>
                <a:gd name="connsiteX32" fmla="*/ 2499895 w 2992856"/>
                <a:gd name="connsiteY32" fmla="*/ 628477 h 1650942"/>
                <a:gd name="connsiteX33" fmla="*/ 2599647 w 2992856"/>
                <a:gd name="connsiteY33" fmla="*/ 412346 h 1650942"/>
                <a:gd name="connsiteX34" fmla="*/ 2749276 w 2992856"/>
                <a:gd name="connsiteY34" fmla="*/ 279342 h 1650942"/>
                <a:gd name="connsiteX35" fmla="*/ 2992856 w 2992856"/>
                <a:gd name="connsiteY35" fmla="*/ 0 h 1650942"/>
                <a:gd name="connsiteX0" fmla="*/ 172331 w 2992856"/>
                <a:gd name="connsiteY0" fmla="*/ 1650942 h 1650942"/>
                <a:gd name="connsiteX1" fmla="*/ 172331 w 2992856"/>
                <a:gd name="connsiteY1" fmla="*/ 1650942 h 1650942"/>
                <a:gd name="connsiteX2" fmla="*/ 139080 w 2992856"/>
                <a:gd name="connsiteY2" fmla="*/ 1567815 h 1650942"/>
                <a:gd name="connsiteX3" fmla="*/ 50021 w 2992856"/>
                <a:gd name="connsiteY3" fmla="*/ 1288602 h 1650942"/>
                <a:gd name="connsiteX4" fmla="*/ 3826 w 2992856"/>
                <a:gd name="connsiteY4" fmla="*/ 817158 h 1650942"/>
                <a:gd name="connsiteX5" fmla="*/ 6163 w 2992856"/>
                <a:gd name="connsiteY5" fmla="*/ 622718 h 1650942"/>
                <a:gd name="connsiteX6" fmla="*/ 34608 w 2992856"/>
                <a:gd name="connsiteY6" fmla="*/ 501447 h 1650942"/>
                <a:gd name="connsiteX7" fmla="*/ 129642 w 2992856"/>
                <a:gd name="connsiteY7" fmla="*/ 527598 h 1650942"/>
                <a:gd name="connsiteX8" fmla="*/ 277668 w 2992856"/>
                <a:gd name="connsiteY8" fmla="*/ 644454 h 1650942"/>
                <a:gd name="connsiteX9" fmla="*/ 443100 w 2992856"/>
                <a:gd name="connsiteY9" fmla="*/ 788799 h 1650942"/>
                <a:gd name="connsiteX10" fmla="*/ 584547 w 2992856"/>
                <a:gd name="connsiteY10" fmla="*/ 922021 h 1650942"/>
                <a:gd name="connsiteX11" fmla="*/ 612949 w 2992856"/>
                <a:gd name="connsiteY11" fmla="*/ 694979 h 1650942"/>
                <a:gd name="connsiteX12" fmla="*/ 665250 w 2992856"/>
                <a:gd name="connsiteY12" fmla="*/ 570331 h 1650942"/>
                <a:gd name="connsiteX13" fmla="*/ 793360 w 2992856"/>
                <a:gd name="connsiteY13" fmla="*/ 647614 h 1650942"/>
                <a:gd name="connsiteX14" fmla="*/ 912207 w 2992856"/>
                <a:gd name="connsiteY14" fmla="*/ 751955 h 1650942"/>
                <a:gd name="connsiteX15" fmla="*/ 1019146 w 2992856"/>
                <a:gd name="connsiteY15" fmla="*/ 908642 h 1650942"/>
                <a:gd name="connsiteX16" fmla="*/ 1077206 w 2992856"/>
                <a:gd name="connsiteY16" fmla="*/ 711561 h 1650942"/>
                <a:gd name="connsiteX17" fmla="*/ 1169858 w 2992856"/>
                <a:gd name="connsiteY17" fmla="*/ 586913 h 1650942"/>
                <a:gd name="connsiteX18" fmla="*/ 1410927 w 2992856"/>
                <a:gd name="connsiteY18" fmla="*/ 803044 h 1650942"/>
                <a:gd name="connsiteX19" fmla="*/ 1560513 w 2992856"/>
                <a:gd name="connsiteY19" fmla="*/ 1119143 h 1650942"/>
                <a:gd name="connsiteX20" fmla="*/ 1635371 w 2992856"/>
                <a:gd name="connsiteY20" fmla="*/ 985924 h 1650942"/>
                <a:gd name="connsiteX21" fmla="*/ 1693560 w 2992856"/>
                <a:gd name="connsiteY21" fmla="*/ 1069051 h 1650942"/>
                <a:gd name="connsiteX22" fmla="*/ 1743436 w 2992856"/>
                <a:gd name="connsiteY22" fmla="*/ 1010862 h 1650942"/>
                <a:gd name="connsiteX23" fmla="*/ 1876440 w 2992856"/>
                <a:gd name="connsiteY23" fmla="*/ 1110615 h 1650942"/>
                <a:gd name="connsiteX24" fmla="*/ 1893065 w 2992856"/>
                <a:gd name="connsiteY24" fmla="*/ 836295 h 1650942"/>
                <a:gd name="connsiteX25" fmla="*/ 2017756 w 2992856"/>
                <a:gd name="connsiteY25" fmla="*/ 960986 h 1650942"/>
                <a:gd name="connsiteX26" fmla="*/ 2100884 w 2992856"/>
                <a:gd name="connsiteY26" fmla="*/ 736542 h 1650942"/>
                <a:gd name="connsiteX27" fmla="*/ 2179291 w 2992856"/>
                <a:gd name="connsiteY27" fmla="*/ 686363 h 1650942"/>
                <a:gd name="connsiteX28" fmla="*/ 2412048 w 2992856"/>
                <a:gd name="connsiteY28" fmla="*/ 1349606 h 1650942"/>
                <a:gd name="connsiteX29" fmla="*/ 2574709 w 2992856"/>
                <a:gd name="connsiteY29" fmla="*/ 1384935 h 1650942"/>
                <a:gd name="connsiteX30" fmla="*/ 2560422 w 2992856"/>
                <a:gd name="connsiteY30" fmla="*/ 1291069 h 1650942"/>
                <a:gd name="connsiteX31" fmla="*/ 2499895 w 2992856"/>
                <a:gd name="connsiteY31" fmla="*/ 960986 h 1650942"/>
                <a:gd name="connsiteX32" fmla="*/ 2499895 w 2992856"/>
                <a:gd name="connsiteY32" fmla="*/ 628477 h 1650942"/>
                <a:gd name="connsiteX33" fmla="*/ 2599647 w 2992856"/>
                <a:gd name="connsiteY33" fmla="*/ 412346 h 1650942"/>
                <a:gd name="connsiteX34" fmla="*/ 2749276 w 2992856"/>
                <a:gd name="connsiteY34" fmla="*/ 279342 h 1650942"/>
                <a:gd name="connsiteX35" fmla="*/ 2992856 w 2992856"/>
                <a:gd name="connsiteY35" fmla="*/ 0 h 1650942"/>
                <a:gd name="connsiteX0" fmla="*/ 172331 w 2992856"/>
                <a:gd name="connsiteY0" fmla="*/ 1650942 h 1650942"/>
                <a:gd name="connsiteX1" fmla="*/ 172331 w 2992856"/>
                <a:gd name="connsiteY1" fmla="*/ 1650942 h 1650942"/>
                <a:gd name="connsiteX2" fmla="*/ 139080 w 2992856"/>
                <a:gd name="connsiteY2" fmla="*/ 1567815 h 1650942"/>
                <a:gd name="connsiteX3" fmla="*/ 50021 w 2992856"/>
                <a:gd name="connsiteY3" fmla="*/ 1288602 h 1650942"/>
                <a:gd name="connsiteX4" fmla="*/ 3826 w 2992856"/>
                <a:gd name="connsiteY4" fmla="*/ 817158 h 1650942"/>
                <a:gd name="connsiteX5" fmla="*/ 6163 w 2992856"/>
                <a:gd name="connsiteY5" fmla="*/ 622718 h 1650942"/>
                <a:gd name="connsiteX6" fmla="*/ 34608 w 2992856"/>
                <a:gd name="connsiteY6" fmla="*/ 501447 h 1650942"/>
                <a:gd name="connsiteX7" fmla="*/ 129642 w 2992856"/>
                <a:gd name="connsiteY7" fmla="*/ 527598 h 1650942"/>
                <a:gd name="connsiteX8" fmla="*/ 277668 w 2992856"/>
                <a:gd name="connsiteY8" fmla="*/ 644454 h 1650942"/>
                <a:gd name="connsiteX9" fmla="*/ 443100 w 2992856"/>
                <a:gd name="connsiteY9" fmla="*/ 788799 h 1650942"/>
                <a:gd name="connsiteX10" fmla="*/ 584547 w 2992856"/>
                <a:gd name="connsiteY10" fmla="*/ 922021 h 1650942"/>
                <a:gd name="connsiteX11" fmla="*/ 612949 w 2992856"/>
                <a:gd name="connsiteY11" fmla="*/ 694979 h 1650942"/>
                <a:gd name="connsiteX12" fmla="*/ 665250 w 2992856"/>
                <a:gd name="connsiteY12" fmla="*/ 570331 h 1650942"/>
                <a:gd name="connsiteX13" fmla="*/ 793360 w 2992856"/>
                <a:gd name="connsiteY13" fmla="*/ 647614 h 1650942"/>
                <a:gd name="connsiteX14" fmla="*/ 912207 w 2992856"/>
                <a:gd name="connsiteY14" fmla="*/ 751955 h 1650942"/>
                <a:gd name="connsiteX15" fmla="*/ 1019146 w 2992856"/>
                <a:gd name="connsiteY15" fmla="*/ 908642 h 1650942"/>
                <a:gd name="connsiteX16" fmla="*/ 1077206 w 2992856"/>
                <a:gd name="connsiteY16" fmla="*/ 711561 h 1650942"/>
                <a:gd name="connsiteX17" fmla="*/ 1169858 w 2992856"/>
                <a:gd name="connsiteY17" fmla="*/ 586913 h 1650942"/>
                <a:gd name="connsiteX18" fmla="*/ 1410927 w 2992856"/>
                <a:gd name="connsiteY18" fmla="*/ 803044 h 1650942"/>
                <a:gd name="connsiteX19" fmla="*/ 1560513 w 2992856"/>
                <a:gd name="connsiteY19" fmla="*/ 1119143 h 1650942"/>
                <a:gd name="connsiteX20" fmla="*/ 1625846 w 2992856"/>
                <a:gd name="connsiteY20" fmla="*/ 1052599 h 1650942"/>
                <a:gd name="connsiteX21" fmla="*/ 1693560 w 2992856"/>
                <a:gd name="connsiteY21" fmla="*/ 1069051 h 1650942"/>
                <a:gd name="connsiteX22" fmla="*/ 1743436 w 2992856"/>
                <a:gd name="connsiteY22" fmla="*/ 1010862 h 1650942"/>
                <a:gd name="connsiteX23" fmla="*/ 1876440 w 2992856"/>
                <a:gd name="connsiteY23" fmla="*/ 1110615 h 1650942"/>
                <a:gd name="connsiteX24" fmla="*/ 1893065 w 2992856"/>
                <a:gd name="connsiteY24" fmla="*/ 836295 h 1650942"/>
                <a:gd name="connsiteX25" fmla="*/ 2017756 w 2992856"/>
                <a:gd name="connsiteY25" fmla="*/ 960986 h 1650942"/>
                <a:gd name="connsiteX26" fmla="*/ 2100884 w 2992856"/>
                <a:gd name="connsiteY26" fmla="*/ 736542 h 1650942"/>
                <a:gd name="connsiteX27" fmla="*/ 2179291 w 2992856"/>
                <a:gd name="connsiteY27" fmla="*/ 686363 h 1650942"/>
                <a:gd name="connsiteX28" fmla="*/ 2412048 w 2992856"/>
                <a:gd name="connsiteY28" fmla="*/ 1349606 h 1650942"/>
                <a:gd name="connsiteX29" fmla="*/ 2574709 w 2992856"/>
                <a:gd name="connsiteY29" fmla="*/ 1384935 h 1650942"/>
                <a:gd name="connsiteX30" fmla="*/ 2560422 w 2992856"/>
                <a:gd name="connsiteY30" fmla="*/ 1291069 h 1650942"/>
                <a:gd name="connsiteX31" fmla="*/ 2499895 w 2992856"/>
                <a:gd name="connsiteY31" fmla="*/ 960986 h 1650942"/>
                <a:gd name="connsiteX32" fmla="*/ 2499895 w 2992856"/>
                <a:gd name="connsiteY32" fmla="*/ 628477 h 1650942"/>
                <a:gd name="connsiteX33" fmla="*/ 2599647 w 2992856"/>
                <a:gd name="connsiteY33" fmla="*/ 412346 h 1650942"/>
                <a:gd name="connsiteX34" fmla="*/ 2749276 w 2992856"/>
                <a:gd name="connsiteY34" fmla="*/ 279342 h 1650942"/>
                <a:gd name="connsiteX35" fmla="*/ 2992856 w 2992856"/>
                <a:gd name="connsiteY35" fmla="*/ 0 h 1650942"/>
                <a:gd name="connsiteX0" fmla="*/ 172331 w 2992856"/>
                <a:gd name="connsiteY0" fmla="*/ 1650942 h 1650942"/>
                <a:gd name="connsiteX1" fmla="*/ 172331 w 2992856"/>
                <a:gd name="connsiteY1" fmla="*/ 1650942 h 1650942"/>
                <a:gd name="connsiteX2" fmla="*/ 139080 w 2992856"/>
                <a:gd name="connsiteY2" fmla="*/ 1567815 h 1650942"/>
                <a:gd name="connsiteX3" fmla="*/ 50021 w 2992856"/>
                <a:gd name="connsiteY3" fmla="*/ 1288602 h 1650942"/>
                <a:gd name="connsiteX4" fmla="*/ 3826 w 2992856"/>
                <a:gd name="connsiteY4" fmla="*/ 817158 h 1650942"/>
                <a:gd name="connsiteX5" fmla="*/ 6163 w 2992856"/>
                <a:gd name="connsiteY5" fmla="*/ 622718 h 1650942"/>
                <a:gd name="connsiteX6" fmla="*/ 34608 w 2992856"/>
                <a:gd name="connsiteY6" fmla="*/ 501447 h 1650942"/>
                <a:gd name="connsiteX7" fmla="*/ 129642 w 2992856"/>
                <a:gd name="connsiteY7" fmla="*/ 527598 h 1650942"/>
                <a:gd name="connsiteX8" fmla="*/ 277668 w 2992856"/>
                <a:gd name="connsiteY8" fmla="*/ 644454 h 1650942"/>
                <a:gd name="connsiteX9" fmla="*/ 443100 w 2992856"/>
                <a:gd name="connsiteY9" fmla="*/ 788799 h 1650942"/>
                <a:gd name="connsiteX10" fmla="*/ 584547 w 2992856"/>
                <a:gd name="connsiteY10" fmla="*/ 922021 h 1650942"/>
                <a:gd name="connsiteX11" fmla="*/ 612949 w 2992856"/>
                <a:gd name="connsiteY11" fmla="*/ 694979 h 1650942"/>
                <a:gd name="connsiteX12" fmla="*/ 665250 w 2992856"/>
                <a:gd name="connsiteY12" fmla="*/ 570331 h 1650942"/>
                <a:gd name="connsiteX13" fmla="*/ 793360 w 2992856"/>
                <a:gd name="connsiteY13" fmla="*/ 647614 h 1650942"/>
                <a:gd name="connsiteX14" fmla="*/ 912207 w 2992856"/>
                <a:gd name="connsiteY14" fmla="*/ 751955 h 1650942"/>
                <a:gd name="connsiteX15" fmla="*/ 1019146 w 2992856"/>
                <a:gd name="connsiteY15" fmla="*/ 908642 h 1650942"/>
                <a:gd name="connsiteX16" fmla="*/ 1077206 w 2992856"/>
                <a:gd name="connsiteY16" fmla="*/ 711561 h 1650942"/>
                <a:gd name="connsiteX17" fmla="*/ 1169858 w 2992856"/>
                <a:gd name="connsiteY17" fmla="*/ 586913 h 1650942"/>
                <a:gd name="connsiteX18" fmla="*/ 1410927 w 2992856"/>
                <a:gd name="connsiteY18" fmla="*/ 803044 h 1650942"/>
                <a:gd name="connsiteX19" fmla="*/ 1560513 w 2992856"/>
                <a:gd name="connsiteY19" fmla="*/ 1119143 h 1650942"/>
                <a:gd name="connsiteX20" fmla="*/ 1625846 w 2992856"/>
                <a:gd name="connsiteY20" fmla="*/ 1052599 h 1650942"/>
                <a:gd name="connsiteX21" fmla="*/ 1672129 w 2992856"/>
                <a:gd name="connsiteY21" fmla="*/ 1216688 h 1650942"/>
                <a:gd name="connsiteX22" fmla="*/ 1743436 w 2992856"/>
                <a:gd name="connsiteY22" fmla="*/ 1010862 h 1650942"/>
                <a:gd name="connsiteX23" fmla="*/ 1876440 w 2992856"/>
                <a:gd name="connsiteY23" fmla="*/ 1110615 h 1650942"/>
                <a:gd name="connsiteX24" fmla="*/ 1893065 w 2992856"/>
                <a:gd name="connsiteY24" fmla="*/ 836295 h 1650942"/>
                <a:gd name="connsiteX25" fmla="*/ 2017756 w 2992856"/>
                <a:gd name="connsiteY25" fmla="*/ 960986 h 1650942"/>
                <a:gd name="connsiteX26" fmla="*/ 2100884 w 2992856"/>
                <a:gd name="connsiteY26" fmla="*/ 736542 h 1650942"/>
                <a:gd name="connsiteX27" fmla="*/ 2179291 w 2992856"/>
                <a:gd name="connsiteY27" fmla="*/ 686363 h 1650942"/>
                <a:gd name="connsiteX28" fmla="*/ 2412048 w 2992856"/>
                <a:gd name="connsiteY28" fmla="*/ 1349606 h 1650942"/>
                <a:gd name="connsiteX29" fmla="*/ 2574709 w 2992856"/>
                <a:gd name="connsiteY29" fmla="*/ 1384935 h 1650942"/>
                <a:gd name="connsiteX30" fmla="*/ 2560422 w 2992856"/>
                <a:gd name="connsiteY30" fmla="*/ 1291069 h 1650942"/>
                <a:gd name="connsiteX31" fmla="*/ 2499895 w 2992856"/>
                <a:gd name="connsiteY31" fmla="*/ 960986 h 1650942"/>
                <a:gd name="connsiteX32" fmla="*/ 2499895 w 2992856"/>
                <a:gd name="connsiteY32" fmla="*/ 628477 h 1650942"/>
                <a:gd name="connsiteX33" fmla="*/ 2599647 w 2992856"/>
                <a:gd name="connsiteY33" fmla="*/ 412346 h 1650942"/>
                <a:gd name="connsiteX34" fmla="*/ 2749276 w 2992856"/>
                <a:gd name="connsiteY34" fmla="*/ 279342 h 1650942"/>
                <a:gd name="connsiteX35" fmla="*/ 2992856 w 2992856"/>
                <a:gd name="connsiteY35" fmla="*/ 0 h 1650942"/>
                <a:gd name="connsiteX0" fmla="*/ 172331 w 2992856"/>
                <a:gd name="connsiteY0" fmla="*/ 1650942 h 1650942"/>
                <a:gd name="connsiteX1" fmla="*/ 172331 w 2992856"/>
                <a:gd name="connsiteY1" fmla="*/ 1650942 h 1650942"/>
                <a:gd name="connsiteX2" fmla="*/ 139080 w 2992856"/>
                <a:gd name="connsiteY2" fmla="*/ 1567815 h 1650942"/>
                <a:gd name="connsiteX3" fmla="*/ 50021 w 2992856"/>
                <a:gd name="connsiteY3" fmla="*/ 1288602 h 1650942"/>
                <a:gd name="connsiteX4" fmla="*/ 3826 w 2992856"/>
                <a:gd name="connsiteY4" fmla="*/ 817158 h 1650942"/>
                <a:gd name="connsiteX5" fmla="*/ 6163 w 2992856"/>
                <a:gd name="connsiteY5" fmla="*/ 622718 h 1650942"/>
                <a:gd name="connsiteX6" fmla="*/ 34608 w 2992856"/>
                <a:gd name="connsiteY6" fmla="*/ 501447 h 1650942"/>
                <a:gd name="connsiteX7" fmla="*/ 129642 w 2992856"/>
                <a:gd name="connsiteY7" fmla="*/ 527598 h 1650942"/>
                <a:gd name="connsiteX8" fmla="*/ 277668 w 2992856"/>
                <a:gd name="connsiteY8" fmla="*/ 644454 h 1650942"/>
                <a:gd name="connsiteX9" fmla="*/ 443100 w 2992856"/>
                <a:gd name="connsiteY9" fmla="*/ 788799 h 1650942"/>
                <a:gd name="connsiteX10" fmla="*/ 584547 w 2992856"/>
                <a:gd name="connsiteY10" fmla="*/ 922021 h 1650942"/>
                <a:gd name="connsiteX11" fmla="*/ 612949 w 2992856"/>
                <a:gd name="connsiteY11" fmla="*/ 694979 h 1650942"/>
                <a:gd name="connsiteX12" fmla="*/ 665250 w 2992856"/>
                <a:gd name="connsiteY12" fmla="*/ 570331 h 1650942"/>
                <a:gd name="connsiteX13" fmla="*/ 793360 w 2992856"/>
                <a:gd name="connsiteY13" fmla="*/ 647614 h 1650942"/>
                <a:gd name="connsiteX14" fmla="*/ 912207 w 2992856"/>
                <a:gd name="connsiteY14" fmla="*/ 751955 h 1650942"/>
                <a:gd name="connsiteX15" fmla="*/ 1019146 w 2992856"/>
                <a:gd name="connsiteY15" fmla="*/ 908642 h 1650942"/>
                <a:gd name="connsiteX16" fmla="*/ 1077206 w 2992856"/>
                <a:gd name="connsiteY16" fmla="*/ 711561 h 1650942"/>
                <a:gd name="connsiteX17" fmla="*/ 1169858 w 2992856"/>
                <a:gd name="connsiteY17" fmla="*/ 586913 h 1650942"/>
                <a:gd name="connsiteX18" fmla="*/ 1410927 w 2992856"/>
                <a:gd name="connsiteY18" fmla="*/ 803044 h 1650942"/>
                <a:gd name="connsiteX19" fmla="*/ 1560513 w 2992856"/>
                <a:gd name="connsiteY19" fmla="*/ 1119143 h 1650942"/>
                <a:gd name="connsiteX20" fmla="*/ 1625846 w 2992856"/>
                <a:gd name="connsiteY20" fmla="*/ 1052599 h 1650942"/>
                <a:gd name="connsiteX21" fmla="*/ 1672129 w 2992856"/>
                <a:gd name="connsiteY21" fmla="*/ 1216688 h 1650942"/>
                <a:gd name="connsiteX22" fmla="*/ 1750580 w 2992856"/>
                <a:gd name="connsiteY22" fmla="*/ 1072774 h 1650942"/>
                <a:gd name="connsiteX23" fmla="*/ 1876440 w 2992856"/>
                <a:gd name="connsiteY23" fmla="*/ 1110615 h 1650942"/>
                <a:gd name="connsiteX24" fmla="*/ 1893065 w 2992856"/>
                <a:gd name="connsiteY24" fmla="*/ 836295 h 1650942"/>
                <a:gd name="connsiteX25" fmla="*/ 2017756 w 2992856"/>
                <a:gd name="connsiteY25" fmla="*/ 960986 h 1650942"/>
                <a:gd name="connsiteX26" fmla="*/ 2100884 w 2992856"/>
                <a:gd name="connsiteY26" fmla="*/ 736542 h 1650942"/>
                <a:gd name="connsiteX27" fmla="*/ 2179291 w 2992856"/>
                <a:gd name="connsiteY27" fmla="*/ 686363 h 1650942"/>
                <a:gd name="connsiteX28" fmla="*/ 2412048 w 2992856"/>
                <a:gd name="connsiteY28" fmla="*/ 1349606 h 1650942"/>
                <a:gd name="connsiteX29" fmla="*/ 2574709 w 2992856"/>
                <a:gd name="connsiteY29" fmla="*/ 1384935 h 1650942"/>
                <a:gd name="connsiteX30" fmla="*/ 2560422 w 2992856"/>
                <a:gd name="connsiteY30" fmla="*/ 1291069 h 1650942"/>
                <a:gd name="connsiteX31" fmla="*/ 2499895 w 2992856"/>
                <a:gd name="connsiteY31" fmla="*/ 960986 h 1650942"/>
                <a:gd name="connsiteX32" fmla="*/ 2499895 w 2992856"/>
                <a:gd name="connsiteY32" fmla="*/ 628477 h 1650942"/>
                <a:gd name="connsiteX33" fmla="*/ 2599647 w 2992856"/>
                <a:gd name="connsiteY33" fmla="*/ 412346 h 1650942"/>
                <a:gd name="connsiteX34" fmla="*/ 2749276 w 2992856"/>
                <a:gd name="connsiteY34" fmla="*/ 279342 h 1650942"/>
                <a:gd name="connsiteX35" fmla="*/ 2992856 w 2992856"/>
                <a:gd name="connsiteY35" fmla="*/ 0 h 1650942"/>
                <a:gd name="connsiteX0" fmla="*/ 172331 w 2992856"/>
                <a:gd name="connsiteY0" fmla="*/ 1650942 h 1650942"/>
                <a:gd name="connsiteX1" fmla="*/ 172331 w 2992856"/>
                <a:gd name="connsiteY1" fmla="*/ 1650942 h 1650942"/>
                <a:gd name="connsiteX2" fmla="*/ 139080 w 2992856"/>
                <a:gd name="connsiteY2" fmla="*/ 1567815 h 1650942"/>
                <a:gd name="connsiteX3" fmla="*/ 50021 w 2992856"/>
                <a:gd name="connsiteY3" fmla="*/ 1288602 h 1650942"/>
                <a:gd name="connsiteX4" fmla="*/ 3826 w 2992856"/>
                <a:gd name="connsiteY4" fmla="*/ 817158 h 1650942"/>
                <a:gd name="connsiteX5" fmla="*/ 6163 w 2992856"/>
                <a:gd name="connsiteY5" fmla="*/ 622718 h 1650942"/>
                <a:gd name="connsiteX6" fmla="*/ 34608 w 2992856"/>
                <a:gd name="connsiteY6" fmla="*/ 501447 h 1650942"/>
                <a:gd name="connsiteX7" fmla="*/ 129642 w 2992856"/>
                <a:gd name="connsiteY7" fmla="*/ 527598 h 1650942"/>
                <a:gd name="connsiteX8" fmla="*/ 277668 w 2992856"/>
                <a:gd name="connsiteY8" fmla="*/ 644454 h 1650942"/>
                <a:gd name="connsiteX9" fmla="*/ 443100 w 2992856"/>
                <a:gd name="connsiteY9" fmla="*/ 788799 h 1650942"/>
                <a:gd name="connsiteX10" fmla="*/ 584547 w 2992856"/>
                <a:gd name="connsiteY10" fmla="*/ 922021 h 1650942"/>
                <a:gd name="connsiteX11" fmla="*/ 612949 w 2992856"/>
                <a:gd name="connsiteY11" fmla="*/ 694979 h 1650942"/>
                <a:gd name="connsiteX12" fmla="*/ 665250 w 2992856"/>
                <a:gd name="connsiteY12" fmla="*/ 570331 h 1650942"/>
                <a:gd name="connsiteX13" fmla="*/ 793360 w 2992856"/>
                <a:gd name="connsiteY13" fmla="*/ 647614 h 1650942"/>
                <a:gd name="connsiteX14" fmla="*/ 912207 w 2992856"/>
                <a:gd name="connsiteY14" fmla="*/ 751955 h 1650942"/>
                <a:gd name="connsiteX15" fmla="*/ 1019146 w 2992856"/>
                <a:gd name="connsiteY15" fmla="*/ 908642 h 1650942"/>
                <a:gd name="connsiteX16" fmla="*/ 1077206 w 2992856"/>
                <a:gd name="connsiteY16" fmla="*/ 711561 h 1650942"/>
                <a:gd name="connsiteX17" fmla="*/ 1169858 w 2992856"/>
                <a:gd name="connsiteY17" fmla="*/ 586913 h 1650942"/>
                <a:gd name="connsiteX18" fmla="*/ 1410927 w 2992856"/>
                <a:gd name="connsiteY18" fmla="*/ 803044 h 1650942"/>
                <a:gd name="connsiteX19" fmla="*/ 1560513 w 2992856"/>
                <a:gd name="connsiteY19" fmla="*/ 1119143 h 1650942"/>
                <a:gd name="connsiteX20" fmla="*/ 1625846 w 2992856"/>
                <a:gd name="connsiteY20" fmla="*/ 1052599 h 1650942"/>
                <a:gd name="connsiteX21" fmla="*/ 1672129 w 2992856"/>
                <a:gd name="connsiteY21" fmla="*/ 1216688 h 1650942"/>
                <a:gd name="connsiteX22" fmla="*/ 1750580 w 2992856"/>
                <a:gd name="connsiteY22" fmla="*/ 1072774 h 1650942"/>
                <a:gd name="connsiteX23" fmla="*/ 1885965 w 2992856"/>
                <a:gd name="connsiteY23" fmla="*/ 1093946 h 1650942"/>
                <a:gd name="connsiteX24" fmla="*/ 1893065 w 2992856"/>
                <a:gd name="connsiteY24" fmla="*/ 836295 h 1650942"/>
                <a:gd name="connsiteX25" fmla="*/ 2017756 w 2992856"/>
                <a:gd name="connsiteY25" fmla="*/ 960986 h 1650942"/>
                <a:gd name="connsiteX26" fmla="*/ 2100884 w 2992856"/>
                <a:gd name="connsiteY26" fmla="*/ 736542 h 1650942"/>
                <a:gd name="connsiteX27" fmla="*/ 2179291 w 2992856"/>
                <a:gd name="connsiteY27" fmla="*/ 686363 h 1650942"/>
                <a:gd name="connsiteX28" fmla="*/ 2412048 w 2992856"/>
                <a:gd name="connsiteY28" fmla="*/ 1349606 h 1650942"/>
                <a:gd name="connsiteX29" fmla="*/ 2574709 w 2992856"/>
                <a:gd name="connsiteY29" fmla="*/ 1384935 h 1650942"/>
                <a:gd name="connsiteX30" fmla="*/ 2560422 w 2992856"/>
                <a:gd name="connsiteY30" fmla="*/ 1291069 h 1650942"/>
                <a:gd name="connsiteX31" fmla="*/ 2499895 w 2992856"/>
                <a:gd name="connsiteY31" fmla="*/ 960986 h 1650942"/>
                <a:gd name="connsiteX32" fmla="*/ 2499895 w 2992856"/>
                <a:gd name="connsiteY32" fmla="*/ 628477 h 1650942"/>
                <a:gd name="connsiteX33" fmla="*/ 2599647 w 2992856"/>
                <a:gd name="connsiteY33" fmla="*/ 412346 h 1650942"/>
                <a:gd name="connsiteX34" fmla="*/ 2749276 w 2992856"/>
                <a:gd name="connsiteY34" fmla="*/ 279342 h 1650942"/>
                <a:gd name="connsiteX35" fmla="*/ 2992856 w 2992856"/>
                <a:gd name="connsiteY35" fmla="*/ 0 h 1650942"/>
                <a:gd name="connsiteX0" fmla="*/ 172331 w 2992856"/>
                <a:gd name="connsiteY0" fmla="*/ 1650942 h 1650942"/>
                <a:gd name="connsiteX1" fmla="*/ 172331 w 2992856"/>
                <a:gd name="connsiteY1" fmla="*/ 1650942 h 1650942"/>
                <a:gd name="connsiteX2" fmla="*/ 139080 w 2992856"/>
                <a:gd name="connsiteY2" fmla="*/ 1567815 h 1650942"/>
                <a:gd name="connsiteX3" fmla="*/ 50021 w 2992856"/>
                <a:gd name="connsiteY3" fmla="*/ 1288602 h 1650942"/>
                <a:gd name="connsiteX4" fmla="*/ 3826 w 2992856"/>
                <a:gd name="connsiteY4" fmla="*/ 817158 h 1650942"/>
                <a:gd name="connsiteX5" fmla="*/ 6163 w 2992856"/>
                <a:gd name="connsiteY5" fmla="*/ 622718 h 1650942"/>
                <a:gd name="connsiteX6" fmla="*/ 34608 w 2992856"/>
                <a:gd name="connsiteY6" fmla="*/ 501447 h 1650942"/>
                <a:gd name="connsiteX7" fmla="*/ 129642 w 2992856"/>
                <a:gd name="connsiteY7" fmla="*/ 527598 h 1650942"/>
                <a:gd name="connsiteX8" fmla="*/ 277668 w 2992856"/>
                <a:gd name="connsiteY8" fmla="*/ 644454 h 1650942"/>
                <a:gd name="connsiteX9" fmla="*/ 443100 w 2992856"/>
                <a:gd name="connsiteY9" fmla="*/ 788799 h 1650942"/>
                <a:gd name="connsiteX10" fmla="*/ 584547 w 2992856"/>
                <a:gd name="connsiteY10" fmla="*/ 922021 h 1650942"/>
                <a:gd name="connsiteX11" fmla="*/ 612949 w 2992856"/>
                <a:gd name="connsiteY11" fmla="*/ 694979 h 1650942"/>
                <a:gd name="connsiteX12" fmla="*/ 665250 w 2992856"/>
                <a:gd name="connsiteY12" fmla="*/ 570331 h 1650942"/>
                <a:gd name="connsiteX13" fmla="*/ 793360 w 2992856"/>
                <a:gd name="connsiteY13" fmla="*/ 647614 h 1650942"/>
                <a:gd name="connsiteX14" fmla="*/ 912207 w 2992856"/>
                <a:gd name="connsiteY14" fmla="*/ 751955 h 1650942"/>
                <a:gd name="connsiteX15" fmla="*/ 1019146 w 2992856"/>
                <a:gd name="connsiteY15" fmla="*/ 908642 h 1650942"/>
                <a:gd name="connsiteX16" fmla="*/ 1077206 w 2992856"/>
                <a:gd name="connsiteY16" fmla="*/ 711561 h 1650942"/>
                <a:gd name="connsiteX17" fmla="*/ 1169858 w 2992856"/>
                <a:gd name="connsiteY17" fmla="*/ 586913 h 1650942"/>
                <a:gd name="connsiteX18" fmla="*/ 1410927 w 2992856"/>
                <a:gd name="connsiteY18" fmla="*/ 803044 h 1650942"/>
                <a:gd name="connsiteX19" fmla="*/ 1560513 w 2992856"/>
                <a:gd name="connsiteY19" fmla="*/ 1119143 h 1650942"/>
                <a:gd name="connsiteX20" fmla="*/ 1625846 w 2992856"/>
                <a:gd name="connsiteY20" fmla="*/ 1052599 h 1650942"/>
                <a:gd name="connsiteX21" fmla="*/ 1672129 w 2992856"/>
                <a:gd name="connsiteY21" fmla="*/ 1216688 h 1650942"/>
                <a:gd name="connsiteX22" fmla="*/ 1750580 w 2992856"/>
                <a:gd name="connsiteY22" fmla="*/ 1072774 h 1650942"/>
                <a:gd name="connsiteX23" fmla="*/ 1885965 w 2992856"/>
                <a:gd name="connsiteY23" fmla="*/ 1093946 h 1650942"/>
                <a:gd name="connsiteX24" fmla="*/ 1921640 w 2992856"/>
                <a:gd name="connsiteY24" fmla="*/ 929163 h 1650942"/>
                <a:gd name="connsiteX25" fmla="*/ 2017756 w 2992856"/>
                <a:gd name="connsiteY25" fmla="*/ 960986 h 1650942"/>
                <a:gd name="connsiteX26" fmla="*/ 2100884 w 2992856"/>
                <a:gd name="connsiteY26" fmla="*/ 736542 h 1650942"/>
                <a:gd name="connsiteX27" fmla="*/ 2179291 w 2992856"/>
                <a:gd name="connsiteY27" fmla="*/ 686363 h 1650942"/>
                <a:gd name="connsiteX28" fmla="*/ 2412048 w 2992856"/>
                <a:gd name="connsiteY28" fmla="*/ 1349606 h 1650942"/>
                <a:gd name="connsiteX29" fmla="*/ 2574709 w 2992856"/>
                <a:gd name="connsiteY29" fmla="*/ 1384935 h 1650942"/>
                <a:gd name="connsiteX30" fmla="*/ 2560422 w 2992856"/>
                <a:gd name="connsiteY30" fmla="*/ 1291069 h 1650942"/>
                <a:gd name="connsiteX31" fmla="*/ 2499895 w 2992856"/>
                <a:gd name="connsiteY31" fmla="*/ 960986 h 1650942"/>
                <a:gd name="connsiteX32" fmla="*/ 2499895 w 2992856"/>
                <a:gd name="connsiteY32" fmla="*/ 628477 h 1650942"/>
                <a:gd name="connsiteX33" fmla="*/ 2599647 w 2992856"/>
                <a:gd name="connsiteY33" fmla="*/ 412346 h 1650942"/>
                <a:gd name="connsiteX34" fmla="*/ 2749276 w 2992856"/>
                <a:gd name="connsiteY34" fmla="*/ 279342 h 1650942"/>
                <a:gd name="connsiteX35" fmla="*/ 2992856 w 2992856"/>
                <a:gd name="connsiteY35" fmla="*/ 0 h 1650942"/>
                <a:gd name="connsiteX0" fmla="*/ 172331 w 2992856"/>
                <a:gd name="connsiteY0" fmla="*/ 1650942 h 1650942"/>
                <a:gd name="connsiteX1" fmla="*/ 172331 w 2992856"/>
                <a:gd name="connsiteY1" fmla="*/ 1650942 h 1650942"/>
                <a:gd name="connsiteX2" fmla="*/ 139080 w 2992856"/>
                <a:gd name="connsiteY2" fmla="*/ 1567815 h 1650942"/>
                <a:gd name="connsiteX3" fmla="*/ 50021 w 2992856"/>
                <a:gd name="connsiteY3" fmla="*/ 1288602 h 1650942"/>
                <a:gd name="connsiteX4" fmla="*/ 3826 w 2992856"/>
                <a:gd name="connsiteY4" fmla="*/ 817158 h 1650942"/>
                <a:gd name="connsiteX5" fmla="*/ 6163 w 2992856"/>
                <a:gd name="connsiteY5" fmla="*/ 622718 h 1650942"/>
                <a:gd name="connsiteX6" fmla="*/ 34608 w 2992856"/>
                <a:gd name="connsiteY6" fmla="*/ 501447 h 1650942"/>
                <a:gd name="connsiteX7" fmla="*/ 129642 w 2992856"/>
                <a:gd name="connsiteY7" fmla="*/ 527598 h 1650942"/>
                <a:gd name="connsiteX8" fmla="*/ 277668 w 2992856"/>
                <a:gd name="connsiteY8" fmla="*/ 644454 h 1650942"/>
                <a:gd name="connsiteX9" fmla="*/ 443100 w 2992856"/>
                <a:gd name="connsiteY9" fmla="*/ 788799 h 1650942"/>
                <a:gd name="connsiteX10" fmla="*/ 584547 w 2992856"/>
                <a:gd name="connsiteY10" fmla="*/ 922021 h 1650942"/>
                <a:gd name="connsiteX11" fmla="*/ 612949 w 2992856"/>
                <a:gd name="connsiteY11" fmla="*/ 694979 h 1650942"/>
                <a:gd name="connsiteX12" fmla="*/ 665250 w 2992856"/>
                <a:gd name="connsiteY12" fmla="*/ 570331 h 1650942"/>
                <a:gd name="connsiteX13" fmla="*/ 793360 w 2992856"/>
                <a:gd name="connsiteY13" fmla="*/ 647614 h 1650942"/>
                <a:gd name="connsiteX14" fmla="*/ 912207 w 2992856"/>
                <a:gd name="connsiteY14" fmla="*/ 751955 h 1650942"/>
                <a:gd name="connsiteX15" fmla="*/ 1019146 w 2992856"/>
                <a:gd name="connsiteY15" fmla="*/ 908642 h 1650942"/>
                <a:gd name="connsiteX16" fmla="*/ 1077206 w 2992856"/>
                <a:gd name="connsiteY16" fmla="*/ 711561 h 1650942"/>
                <a:gd name="connsiteX17" fmla="*/ 1169858 w 2992856"/>
                <a:gd name="connsiteY17" fmla="*/ 586913 h 1650942"/>
                <a:gd name="connsiteX18" fmla="*/ 1410927 w 2992856"/>
                <a:gd name="connsiteY18" fmla="*/ 803044 h 1650942"/>
                <a:gd name="connsiteX19" fmla="*/ 1560513 w 2992856"/>
                <a:gd name="connsiteY19" fmla="*/ 1119143 h 1650942"/>
                <a:gd name="connsiteX20" fmla="*/ 1625846 w 2992856"/>
                <a:gd name="connsiteY20" fmla="*/ 1052599 h 1650942"/>
                <a:gd name="connsiteX21" fmla="*/ 1672129 w 2992856"/>
                <a:gd name="connsiteY21" fmla="*/ 1216688 h 1650942"/>
                <a:gd name="connsiteX22" fmla="*/ 1750580 w 2992856"/>
                <a:gd name="connsiteY22" fmla="*/ 1072774 h 1650942"/>
                <a:gd name="connsiteX23" fmla="*/ 1885965 w 2992856"/>
                <a:gd name="connsiteY23" fmla="*/ 1093946 h 1650942"/>
                <a:gd name="connsiteX24" fmla="*/ 1921640 w 2992856"/>
                <a:gd name="connsiteY24" fmla="*/ 929163 h 1650942"/>
                <a:gd name="connsiteX25" fmla="*/ 2017756 w 2992856"/>
                <a:gd name="connsiteY25" fmla="*/ 960986 h 1650942"/>
                <a:gd name="connsiteX26" fmla="*/ 2100884 w 2992856"/>
                <a:gd name="connsiteY26" fmla="*/ 736542 h 1650942"/>
                <a:gd name="connsiteX27" fmla="*/ 2179291 w 2992856"/>
                <a:gd name="connsiteY27" fmla="*/ 686363 h 1650942"/>
                <a:gd name="connsiteX28" fmla="*/ 2412048 w 2992856"/>
                <a:gd name="connsiteY28" fmla="*/ 1349606 h 1650942"/>
                <a:gd name="connsiteX29" fmla="*/ 2574709 w 2992856"/>
                <a:gd name="connsiteY29" fmla="*/ 1384935 h 1650942"/>
                <a:gd name="connsiteX30" fmla="*/ 2560422 w 2992856"/>
                <a:gd name="connsiteY30" fmla="*/ 1291069 h 1650942"/>
                <a:gd name="connsiteX31" fmla="*/ 2499895 w 2992856"/>
                <a:gd name="connsiteY31" fmla="*/ 960986 h 1650942"/>
                <a:gd name="connsiteX32" fmla="*/ 2549771 w 2992856"/>
                <a:gd name="connsiteY32" fmla="*/ 620164 h 1650942"/>
                <a:gd name="connsiteX33" fmla="*/ 2599647 w 2992856"/>
                <a:gd name="connsiteY33" fmla="*/ 412346 h 1650942"/>
                <a:gd name="connsiteX34" fmla="*/ 2749276 w 2992856"/>
                <a:gd name="connsiteY34" fmla="*/ 279342 h 1650942"/>
                <a:gd name="connsiteX35" fmla="*/ 2992856 w 2992856"/>
                <a:gd name="connsiteY35" fmla="*/ 0 h 1650942"/>
                <a:gd name="connsiteX0" fmla="*/ 172331 w 2992856"/>
                <a:gd name="connsiteY0" fmla="*/ 1650942 h 1650942"/>
                <a:gd name="connsiteX1" fmla="*/ 172331 w 2992856"/>
                <a:gd name="connsiteY1" fmla="*/ 1650942 h 1650942"/>
                <a:gd name="connsiteX2" fmla="*/ 139080 w 2992856"/>
                <a:gd name="connsiteY2" fmla="*/ 1567815 h 1650942"/>
                <a:gd name="connsiteX3" fmla="*/ 50021 w 2992856"/>
                <a:gd name="connsiteY3" fmla="*/ 1288602 h 1650942"/>
                <a:gd name="connsiteX4" fmla="*/ 3826 w 2992856"/>
                <a:gd name="connsiteY4" fmla="*/ 817158 h 1650942"/>
                <a:gd name="connsiteX5" fmla="*/ 6163 w 2992856"/>
                <a:gd name="connsiteY5" fmla="*/ 622718 h 1650942"/>
                <a:gd name="connsiteX6" fmla="*/ 34608 w 2992856"/>
                <a:gd name="connsiteY6" fmla="*/ 501447 h 1650942"/>
                <a:gd name="connsiteX7" fmla="*/ 129642 w 2992856"/>
                <a:gd name="connsiteY7" fmla="*/ 527598 h 1650942"/>
                <a:gd name="connsiteX8" fmla="*/ 277668 w 2992856"/>
                <a:gd name="connsiteY8" fmla="*/ 644454 h 1650942"/>
                <a:gd name="connsiteX9" fmla="*/ 443100 w 2992856"/>
                <a:gd name="connsiteY9" fmla="*/ 788799 h 1650942"/>
                <a:gd name="connsiteX10" fmla="*/ 584547 w 2992856"/>
                <a:gd name="connsiteY10" fmla="*/ 922021 h 1650942"/>
                <a:gd name="connsiteX11" fmla="*/ 612949 w 2992856"/>
                <a:gd name="connsiteY11" fmla="*/ 694979 h 1650942"/>
                <a:gd name="connsiteX12" fmla="*/ 665250 w 2992856"/>
                <a:gd name="connsiteY12" fmla="*/ 570331 h 1650942"/>
                <a:gd name="connsiteX13" fmla="*/ 793360 w 2992856"/>
                <a:gd name="connsiteY13" fmla="*/ 647614 h 1650942"/>
                <a:gd name="connsiteX14" fmla="*/ 912207 w 2992856"/>
                <a:gd name="connsiteY14" fmla="*/ 751955 h 1650942"/>
                <a:gd name="connsiteX15" fmla="*/ 1019146 w 2992856"/>
                <a:gd name="connsiteY15" fmla="*/ 908642 h 1650942"/>
                <a:gd name="connsiteX16" fmla="*/ 1077206 w 2992856"/>
                <a:gd name="connsiteY16" fmla="*/ 711561 h 1650942"/>
                <a:gd name="connsiteX17" fmla="*/ 1169858 w 2992856"/>
                <a:gd name="connsiteY17" fmla="*/ 586913 h 1650942"/>
                <a:gd name="connsiteX18" fmla="*/ 1410927 w 2992856"/>
                <a:gd name="connsiteY18" fmla="*/ 803044 h 1650942"/>
                <a:gd name="connsiteX19" fmla="*/ 1560513 w 2992856"/>
                <a:gd name="connsiteY19" fmla="*/ 1119143 h 1650942"/>
                <a:gd name="connsiteX20" fmla="*/ 1625846 w 2992856"/>
                <a:gd name="connsiteY20" fmla="*/ 1052599 h 1650942"/>
                <a:gd name="connsiteX21" fmla="*/ 1672129 w 2992856"/>
                <a:gd name="connsiteY21" fmla="*/ 1216688 h 1650942"/>
                <a:gd name="connsiteX22" fmla="*/ 1750580 w 2992856"/>
                <a:gd name="connsiteY22" fmla="*/ 1072774 h 1650942"/>
                <a:gd name="connsiteX23" fmla="*/ 1885965 w 2992856"/>
                <a:gd name="connsiteY23" fmla="*/ 1093946 h 1650942"/>
                <a:gd name="connsiteX24" fmla="*/ 1921640 w 2992856"/>
                <a:gd name="connsiteY24" fmla="*/ 929163 h 1650942"/>
                <a:gd name="connsiteX25" fmla="*/ 2017756 w 2992856"/>
                <a:gd name="connsiteY25" fmla="*/ 960986 h 1650942"/>
                <a:gd name="connsiteX26" fmla="*/ 2100884 w 2992856"/>
                <a:gd name="connsiteY26" fmla="*/ 736542 h 1650942"/>
                <a:gd name="connsiteX27" fmla="*/ 2179291 w 2992856"/>
                <a:gd name="connsiteY27" fmla="*/ 686363 h 1650942"/>
                <a:gd name="connsiteX28" fmla="*/ 2412048 w 2992856"/>
                <a:gd name="connsiteY28" fmla="*/ 1349606 h 1650942"/>
                <a:gd name="connsiteX29" fmla="*/ 2574709 w 2992856"/>
                <a:gd name="connsiteY29" fmla="*/ 1384935 h 1650942"/>
                <a:gd name="connsiteX30" fmla="*/ 2560422 w 2992856"/>
                <a:gd name="connsiteY30" fmla="*/ 1291069 h 1650942"/>
                <a:gd name="connsiteX31" fmla="*/ 2499895 w 2992856"/>
                <a:gd name="connsiteY31" fmla="*/ 960986 h 1650942"/>
                <a:gd name="connsiteX32" fmla="*/ 2549771 w 2992856"/>
                <a:gd name="connsiteY32" fmla="*/ 620164 h 1650942"/>
                <a:gd name="connsiteX33" fmla="*/ 2691087 w 2992856"/>
                <a:gd name="connsiteY33" fmla="*/ 404033 h 1650942"/>
                <a:gd name="connsiteX34" fmla="*/ 2749276 w 2992856"/>
                <a:gd name="connsiteY34" fmla="*/ 279342 h 1650942"/>
                <a:gd name="connsiteX35" fmla="*/ 2992856 w 2992856"/>
                <a:gd name="connsiteY35" fmla="*/ 0 h 1650942"/>
                <a:gd name="connsiteX0" fmla="*/ 172331 w 2992856"/>
                <a:gd name="connsiteY0" fmla="*/ 1650942 h 1650942"/>
                <a:gd name="connsiteX1" fmla="*/ 172331 w 2992856"/>
                <a:gd name="connsiteY1" fmla="*/ 1650942 h 1650942"/>
                <a:gd name="connsiteX2" fmla="*/ 139080 w 2992856"/>
                <a:gd name="connsiteY2" fmla="*/ 1567815 h 1650942"/>
                <a:gd name="connsiteX3" fmla="*/ 50021 w 2992856"/>
                <a:gd name="connsiteY3" fmla="*/ 1288602 h 1650942"/>
                <a:gd name="connsiteX4" fmla="*/ 3826 w 2992856"/>
                <a:gd name="connsiteY4" fmla="*/ 817158 h 1650942"/>
                <a:gd name="connsiteX5" fmla="*/ 6163 w 2992856"/>
                <a:gd name="connsiteY5" fmla="*/ 622718 h 1650942"/>
                <a:gd name="connsiteX6" fmla="*/ 34608 w 2992856"/>
                <a:gd name="connsiteY6" fmla="*/ 501447 h 1650942"/>
                <a:gd name="connsiteX7" fmla="*/ 129642 w 2992856"/>
                <a:gd name="connsiteY7" fmla="*/ 527598 h 1650942"/>
                <a:gd name="connsiteX8" fmla="*/ 277668 w 2992856"/>
                <a:gd name="connsiteY8" fmla="*/ 644454 h 1650942"/>
                <a:gd name="connsiteX9" fmla="*/ 443100 w 2992856"/>
                <a:gd name="connsiteY9" fmla="*/ 788799 h 1650942"/>
                <a:gd name="connsiteX10" fmla="*/ 584547 w 2992856"/>
                <a:gd name="connsiteY10" fmla="*/ 922021 h 1650942"/>
                <a:gd name="connsiteX11" fmla="*/ 612949 w 2992856"/>
                <a:gd name="connsiteY11" fmla="*/ 694979 h 1650942"/>
                <a:gd name="connsiteX12" fmla="*/ 665250 w 2992856"/>
                <a:gd name="connsiteY12" fmla="*/ 570331 h 1650942"/>
                <a:gd name="connsiteX13" fmla="*/ 793360 w 2992856"/>
                <a:gd name="connsiteY13" fmla="*/ 647614 h 1650942"/>
                <a:gd name="connsiteX14" fmla="*/ 912207 w 2992856"/>
                <a:gd name="connsiteY14" fmla="*/ 751955 h 1650942"/>
                <a:gd name="connsiteX15" fmla="*/ 1019146 w 2992856"/>
                <a:gd name="connsiteY15" fmla="*/ 908642 h 1650942"/>
                <a:gd name="connsiteX16" fmla="*/ 1077206 w 2992856"/>
                <a:gd name="connsiteY16" fmla="*/ 711561 h 1650942"/>
                <a:gd name="connsiteX17" fmla="*/ 1169858 w 2992856"/>
                <a:gd name="connsiteY17" fmla="*/ 586913 h 1650942"/>
                <a:gd name="connsiteX18" fmla="*/ 1410927 w 2992856"/>
                <a:gd name="connsiteY18" fmla="*/ 803044 h 1650942"/>
                <a:gd name="connsiteX19" fmla="*/ 1560513 w 2992856"/>
                <a:gd name="connsiteY19" fmla="*/ 1119143 h 1650942"/>
                <a:gd name="connsiteX20" fmla="*/ 1625846 w 2992856"/>
                <a:gd name="connsiteY20" fmla="*/ 1052599 h 1650942"/>
                <a:gd name="connsiteX21" fmla="*/ 1672129 w 2992856"/>
                <a:gd name="connsiteY21" fmla="*/ 1216688 h 1650942"/>
                <a:gd name="connsiteX22" fmla="*/ 1750580 w 2992856"/>
                <a:gd name="connsiteY22" fmla="*/ 1072774 h 1650942"/>
                <a:gd name="connsiteX23" fmla="*/ 1885965 w 2992856"/>
                <a:gd name="connsiteY23" fmla="*/ 1093946 h 1650942"/>
                <a:gd name="connsiteX24" fmla="*/ 1921640 w 2992856"/>
                <a:gd name="connsiteY24" fmla="*/ 929163 h 1650942"/>
                <a:gd name="connsiteX25" fmla="*/ 2017756 w 2992856"/>
                <a:gd name="connsiteY25" fmla="*/ 960986 h 1650942"/>
                <a:gd name="connsiteX26" fmla="*/ 2100884 w 2992856"/>
                <a:gd name="connsiteY26" fmla="*/ 736542 h 1650942"/>
                <a:gd name="connsiteX27" fmla="*/ 2179291 w 2992856"/>
                <a:gd name="connsiteY27" fmla="*/ 686363 h 1650942"/>
                <a:gd name="connsiteX28" fmla="*/ 2412048 w 2992856"/>
                <a:gd name="connsiteY28" fmla="*/ 1349606 h 1650942"/>
                <a:gd name="connsiteX29" fmla="*/ 2574709 w 2992856"/>
                <a:gd name="connsiteY29" fmla="*/ 1384935 h 1650942"/>
                <a:gd name="connsiteX30" fmla="*/ 2560422 w 2992856"/>
                <a:gd name="connsiteY30" fmla="*/ 1291069 h 1650942"/>
                <a:gd name="connsiteX31" fmla="*/ 2499895 w 2992856"/>
                <a:gd name="connsiteY31" fmla="*/ 960986 h 1650942"/>
                <a:gd name="connsiteX32" fmla="*/ 2549771 w 2992856"/>
                <a:gd name="connsiteY32" fmla="*/ 620164 h 1650942"/>
                <a:gd name="connsiteX33" fmla="*/ 2691087 w 2992856"/>
                <a:gd name="connsiteY33" fmla="*/ 404033 h 1650942"/>
                <a:gd name="connsiteX34" fmla="*/ 2807465 w 2992856"/>
                <a:gd name="connsiteY34" fmla="*/ 212841 h 1650942"/>
                <a:gd name="connsiteX35" fmla="*/ 2992856 w 2992856"/>
                <a:gd name="connsiteY35" fmla="*/ 0 h 1650942"/>
                <a:gd name="connsiteX0" fmla="*/ 172331 w 2992856"/>
                <a:gd name="connsiteY0" fmla="*/ 1650942 h 1650942"/>
                <a:gd name="connsiteX1" fmla="*/ 172331 w 2992856"/>
                <a:gd name="connsiteY1" fmla="*/ 1650942 h 1650942"/>
                <a:gd name="connsiteX2" fmla="*/ 139080 w 2992856"/>
                <a:gd name="connsiteY2" fmla="*/ 1567815 h 1650942"/>
                <a:gd name="connsiteX3" fmla="*/ 50021 w 2992856"/>
                <a:gd name="connsiteY3" fmla="*/ 1288602 h 1650942"/>
                <a:gd name="connsiteX4" fmla="*/ 3826 w 2992856"/>
                <a:gd name="connsiteY4" fmla="*/ 817158 h 1650942"/>
                <a:gd name="connsiteX5" fmla="*/ 6163 w 2992856"/>
                <a:gd name="connsiteY5" fmla="*/ 622718 h 1650942"/>
                <a:gd name="connsiteX6" fmla="*/ 34608 w 2992856"/>
                <a:gd name="connsiteY6" fmla="*/ 501447 h 1650942"/>
                <a:gd name="connsiteX7" fmla="*/ 129642 w 2992856"/>
                <a:gd name="connsiteY7" fmla="*/ 527598 h 1650942"/>
                <a:gd name="connsiteX8" fmla="*/ 277668 w 2992856"/>
                <a:gd name="connsiteY8" fmla="*/ 644454 h 1650942"/>
                <a:gd name="connsiteX9" fmla="*/ 443100 w 2992856"/>
                <a:gd name="connsiteY9" fmla="*/ 788799 h 1650942"/>
                <a:gd name="connsiteX10" fmla="*/ 584547 w 2992856"/>
                <a:gd name="connsiteY10" fmla="*/ 922021 h 1650942"/>
                <a:gd name="connsiteX11" fmla="*/ 612949 w 2992856"/>
                <a:gd name="connsiteY11" fmla="*/ 694979 h 1650942"/>
                <a:gd name="connsiteX12" fmla="*/ 665250 w 2992856"/>
                <a:gd name="connsiteY12" fmla="*/ 570331 h 1650942"/>
                <a:gd name="connsiteX13" fmla="*/ 793360 w 2992856"/>
                <a:gd name="connsiteY13" fmla="*/ 647614 h 1650942"/>
                <a:gd name="connsiteX14" fmla="*/ 912207 w 2992856"/>
                <a:gd name="connsiteY14" fmla="*/ 751955 h 1650942"/>
                <a:gd name="connsiteX15" fmla="*/ 1019146 w 2992856"/>
                <a:gd name="connsiteY15" fmla="*/ 908642 h 1650942"/>
                <a:gd name="connsiteX16" fmla="*/ 1077206 w 2992856"/>
                <a:gd name="connsiteY16" fmla="*/ 711561 h 1650942"/>
                <a:gd name="connsiteX17" fmla="*/ 1169858 w 2992856"/>
                <a:gd name="connsiteY17" fmla="*/ 586913 h 1650942"/>
                <a:gd name="connsiteX18" fmla="*/ 1410927 w 2992856"/>
                <a:gd name="connsiteY18" fmla="*/ 803044 h 1650942"/>
                <a:gd name="connsiteX19" fmla="*/ 1560513 w 2992856"/>
                <a:gd name="connsiteY19" fmla="*/ 1119143 h 1650942"/>
                <a:gd name="connsiteX20" fmla="*/ 1625846 w 2992856"/>
                <a:gd name="connsiteY20" fmla="*/ 1052599 h 1650942"/>
                <a:gd name="connsiteX21" fmla="*/ 1672129 w 2992856"/>
                <a:gd name="connsiteY21" fmla="*/ 1216688 h 1650942"/>
                <a:gd name="connsiteX22" fmla="*/ 1750580 w 2992856"/>
                <a:gd name="connsiteY22" fmla="*/ 1072774 h 1650942"/>
                <a:gd name="connsiteX23" fmla="*/ 1885965 w 2992856"/>
                <a:gd name="connsiteY23" fmla="*/ 1093946 h 1650942"/>
                <a:gd name="connsiteX24" fmla="*/ 1921640 w 2992856"/>
                <a:gd name="connsiteY24" fmla="*/ 929163 h 1650942"/>
                <a:gd name="connsiteX25" fmla="*/ 2017756 w 2992856"/>
                <a:gd name="connsiteY25" fmla="*/ 960986 h 1650942"/>
                <a:gd name="connsiteX26" fmla="*/ 2100884 w 2992856"/>
                <a:gd name="connsiteY26" fmla="*/ 736542 h 1650942"/>
                <a:gd name="connsiteX27" fmla="*/ 2179291 w 2992856"/>
                <a:gd name="connsiteY27" fmla="*/ 686363 h 1650942"/>
                <a:gd name="connsiteX28" fmla="*/ 2412048 w 2992856"/>
                <a:gd name="connsiteY28" fmla="*/ 1349606 h 1650942"/>
                <a:gd name="connsiteX29" fmla="*/ 2574709 w 2992856"/>
                <a:gd name="connsiteY29" fmla="*/ 1384935 h 1650942"/>
                <a:gd name="connsiteX30" fmla="*/ 2560422 w 2992856"/>
                <a:gd name="connsiteY30" fmla="*/ 1291069 h 1650942"/>
                <a:gd name="connsiteX31" fmla="*/ 2499895 w 2992856"/>
                <a:gd name="connsiteY31" fmla="*/ 960986 h 1650942"/>
                <a:gd name="connsiteX32" fmla="*/ 2583022 w 2992856"/>
                <a:gd name="connsiteY32" fmla="*/ 620164 h 1650942"/>
                <a:gd name="connsiteX33" fmla="*/ 2691087 w 2992856"/>
                <a:gd name="connsiteY33" fmla="*/ 404033 h 1650942"/>
                <a:gd name="connsiteX34" fmla="*/ 2807465 w 2992856"/>
                <a:gd name="connsiteY34" fmla="*/ 212841 h 1650942"/>
                <a:gd name="connsiteX35" fmla="*/ 2992856 w 2992856"/>
                <a:gd name="connsiteY35" fmla="*/ 0 h 1650942"/>
                <a:gd name="connsiteX0" fmla="*/ 172331 w 2992856"/>
                <a:gd name="connsiteY0" fmla="*/ 1650942 h 1650942"/>
                <a:gd name="connsiteX1" fmla="*/ 172331 w 2992856"/>
                <a:gd name="connsiteY1" fmla="*/ 1650942 h 1650942"/>
                <a:gd name="connsiteX2" fmla="*/ 139080 w 2992856"/>
                <a:gd name="connsiteY2" fmla="*/ 1567815 h 1650942"/>
                <a:gd name="connsiteX3" fmla="*/ 50021 w 2992856"/>
                <a:gd name="connsiteY3" fmla="*/ 1288602 h 1650942"/>
                <a:gd name="connsiteX4" fmla="*/ 3826 w 2992856"/>
                <a:gd name="connsiteY4" fmla="*/ 817158 h 1650942"/>
                <a:gd name="connsiteX5" fmla="*/ 6163 w 2992856"/>
                <a:gd name="connsiteY5" fmla="*/ 622718 h 1650942"/>
                <a:gd name="connsiteX6" fmla="*/ 34608 w 2992856"/>
                <a:gd name="connsiteY6" fmla="*/ 501447 h 1650942"/>
                <a:gd name="connsiteX7" fmla="*/ 129642 w 2992856"/>
                <a:gd name="connsiteY7" fmla="*/ 527598 h 1650942"/>
                <a:gd name="connsiteX8" fmla="*/ 277668 w 2992856"/>
                <a:gd name="connsiteY8" fmla="*/ 644454 h 1650942"/>
                <a:gd name="connsiteX9" fmla="*/ 443100 w 2992856"/>
                <a:gd name="connsiteY9" fmla="*/ 788799 h 1650942"/>
                <a:gd name="connsiteX10" fmla="*/ 584547 w 2992856"/>
                <a:gd name="connsiteY10" fmla="*/ 922021 h 1650942"/>
                <a:gd name="connsiteX11" fmla="*/ 612949 w 2992856"/>
                <a:gd name="connsiteY11" fmla="*/ 694979 h 1650942"/>
                <a:gd name="connsiteX12" fmla="*/ 665250 w 2992856"/>
                <a:gd name="connsiteY12" fmla="*/ 570331 h 1650942"/>
                <a:gd name="connsiteX13" fmla="*/ 793360 w 2992856"/>
                <a:gd name="connsiteY13" fmla="*/ 647614 h 1650942"/>
                <a:gd name="connsiteX14" fmla="*/ 912207 w 2992856"/>
                <a:gd name="connsiteY14" fmla="*/ 751955 h 1650942"/>
                <a:gd name="connsiteX15" fmla="*/ 1019146 w 2992856"/>
                <a:gd name="connsiteY15" fmla="*/ 908642 h 1650942"/>
                <a:gd name="connsiteX16" fmla="*/ 1077206 w 2992856"/>
                <a:gd name="connsiteY16" fmla="*/ 711561 h 1650942"/>
                <a:gd name="connsiteX17" fmla="*/ 1169858 w 2992856"/>
                <a:gd name="connsiteY17" fmla="*/ 586913 h 1650942"/>
                <a:gd name="connsiteX18" fmla="*/ 1410927 w 2992856"/>
                <a:gd name="connsiteY18" fmla="*/ 803044 h 1650942"/>
                <a:gd name="connsiteX19" fmla="*/ 1560513 w 2992856"/>
                <a:gd name="connsiteY19" fmla="*/ 1119143 h 1650942"/>
                <a:gd name="connsiteX20" fmla="*/ 1625846 w 2992856"/>
                <a:gd name="connsiteY20" fmla="*/ 1052599 h 1650942"/>
                <a:gd name="connsiteX21" fmla="*/ 1672129 w 2992856"/>
                <a:gd name="connsiteY21" fmla="*/ 1216688 h 1650942"/>
                <a:gd name="connsiteX22" fmla="*/ 1750580 w 2992856"/>
                <a:gd name="connsiteY22" fmla="*/ 1072774 h 1650942"/>
                <a:gd name="connsiteX23" fmla="*/ 1885965 w 2992856"/>
                <a:gd name="connsiteY23" fmla="*/ 1093946 h 1650942"/>
                <a:gd name="connsiteX24" fmla="*/ 1921640 w 2992856"/>
                <a:gd name="connsiteY24" fmla="*/ 929163 h 1650942"/>
                <a:gd name="connsiteX25" fmla="*/ 2017756 w 2992856"/>
                <a:gd name="connsiteY25" fmla="*/ 960986 h 1650942"/>
                <a:gd name="connsiteX26" fmla="*/ 2100884 w 2992856"/>
                <a:gd name="connsiteY26" fmla="*/ 736542 h 1650942"/>
                <a:gd name="connsiteX27" fmla="*/ 2179291 w 2992856"/>
                <a:gd name="connsiteY27" fmla="*/ 686363 h 1650942"/>
                <a:gd name="connsiteX28" fmla="*/ 2412048 w 2992856"/>
                <a:gd name="connsiteY28" fmla="*/ 1349606 h 1650942"/>
                <a:gd name="connsiteX29" fmla="*/ 2574709 w 2992856"/>
                <a:gd name="connsiteY29" fmla="*/ 1384935 h 1650942"/>
                <a:gd name="connsiteX30" fmla="*/ 2560422 w 2992856"/>
                <a:gd name="connsiteY30" fmla="*/ 1291069 h 1650942"/>
                <a:gd name="connsiteX31" fmla="*/ 2499895 w 2992856"/>
                <a:gd name="connsiteY31" fmla="*/ 960986 h 1650942"/>
                <a:gd name="connsiteX32" fmla="*/ 2583022 w 2992856"/>
                <a:gd name="connsiteY32" fmla="*/ 620164 h 1650942"/>
                <a:gd name="connsiteX33" fmla="*/ 2705374 w 2992856"/>
                <a:gd name="connsiteY33" fmla="*/ 392127 h 1650942"/>
                <a:gd name="connsiteX34" fmla="*/ 2807465 w 2992856"/>
                <a:gd name="connsiteY34" fmla="*/ 212841 h 1650942"/>
                <a:gd name="connsiteX35" fmla="*/ 2992856 w 2992856"/>
                <a:gd name="connsiteY35" fmla="*/ 0 h 1650942"/>
                <a:gd name="connsiteX0" fmla="*/ 172331 w 2992856"/>
                <a:gd name="connsiteY0" fmla="*/ 1650942 h 1650942"/>
                <a:gd name="connsiteX1" fmla="*/ 172331 w 2992856"/>
                <a:gd name="connsiteY1" fmla="*/ 1650942 h 1650942"/>
                <a:gd name="connsiteX2" fmla="*/ 139080 w 2992856"/>
                <a:gd name="connsiteY2" fmla="*/ 1567815 h 1650942"/>
                <a:gd name="connsiteX3" fmla="*/ 50021 w 2992856"/>
                <a:gd name="connsiteY3" fmla="*/ 1288602 h 1650942"/>
                <a:gd name="connsiteX4" fmla="*/ 3826 w 2992856"/>
                <a:gd name="connsiteY4" fmla="*/ 817158 h 1650942"/>
                <a:gd name="connsiteX5" fmla="*/ 6163 w 2992856"/>
                <a:gd name="connsiteY5" fmla="*/ 622718 h 1650942"/>
                <a:gd name="connsiteX6" fmla="*/ 34608 w 2992856"/>
                <a:gd name="connsiteY6" fmla="*/ 501447 h 1650942"/>
                <a:gd name="connsiteX7" fmla="*/ 129642 w 2992856"/>
                <a:gd name="connsiteY7" fmla="*/ 527598 h 1650942"/>
                <a:gd name="connsiteX8" fmla="*/ 277668 w 2992856"/>
                <a:gd name="connsiteY8" fmla="*/ 644454 h 1650942"/>
                <a:gd name="connsiteX9" fmla="*/ 443100 w 2992856"/>
                <a:gd name="connsiteY9" fmla="*/ 788799 h 1650942"/>
                <a:gd name="connsiteX10" fmla="*/ 584547 w 2992856"/>
                <a:gd name="connsiteY10" fmla="*/ 922021 h 1650942"/>
                <a:gd name="connsiteX11" fmla="*/ 612949 w 2992856"/>
                <a:gd name="connsiteY11" fmla="*/ 694979 h 1650942"/>
                <a:gd name="connsiteX12" fmla="*/ 665250 w 2992856"/>
                <a:gd name="connsiteY12" fmla="*/ 570331 h 1650942"/>
                <a:gd name="connsiteX13" fmla="*/ 793360 w 2992856"/>
                <a:gd name="connsiteY13" fmla="*/ 647614 h 1650942"/>
                <a:gd name="connsiteX14" fmla="*/ 912207 w 2992856"/>
                <a:gd name="connsiteY14" fmla="*/ 751955 h 1650942"/>
                <a:gd name="connsiteX15" fmla="*/ 1019146 w 2992856"/>
                <a:gd name="connsiteY15" fmla="*/ 908642 h 1650942"/>
                <a:gd name="connsiteX16" fmla="*/ 1077206 w 2992856"/>
                <a:gd name="connsiteY16" fmla="*/ 711561 h 1650942"/>
                <a:gd name="connsiteX17" fmla="*/ 1169858 w 2992856"/>
                <a:gd name="connsiteY17" fmla="*/ 586913 h 1650942"/>
                <a:gd name="connsiteX18" fmla="*/ 1410927 w 2992856"/>
                <a:gd name="connsiteY18" fmla="*/ 803044 h 1650942"/>
                <a:gd name="connsiteX19" fmla="*/ 1560513 w 2992856"/>
                <a:gd name="connsiteY19" fmla="*/ 1119143 h 1650942"/>
                <a:gd name="connsiteX20" fmla="*/ 1625846 w 2992856"/>
                <a:gd name="connsiteY20" fmla="*/ 1052599 h 1650942"/>
                <a:gd name="connsiteX21" fmla="*/ 1672129 w 2992856"/>
                <a:gd name="connsiteY21" fmla="*/ 1216688 h 1650942"/>
                <a:gd name="connsiteX22" fmla="*/ 1750580 w 2992856"/>
                <a:gd name="connsiteY22" fmla="*/ 1072774 h 1650942"/>
                <a:gd name="connsiteX23" fmla="*/ 1885965 w 2992856"/>
                <a:gd name="connsiteY23" fmla="*/ 1093946 h 1650942"/>
                <a:gd name="connsiteX24" fmla="*/ 1921640 w 2992856"/>
                <a:gd name="connsiteY24" fmla="*/ 929163 h 1650942"/>
                <a:gd name="connsiteX25" fmla="*/ 2017756 w 2992856"/>
                <a:gd name="connsiteY25" fmla="*/ 960986 h 1650942"/>
                <a:gd name="connsiteX26" fmla="*/ 2100884 w 2992856"/>
                <a:gd name="connsiteY26" fmla="*/ 736542 h 1650942"/>
                <a:gd name="connsiteX27" fmla="*/ 2179291 w 2992856"/>
                <a:gd name="connsiteY27" fmla="*/ 686363 h 1650942"/>
                <a:gd name="connsiteX28" fmla="*/ 2412048 w 2992856"/>
                <a:gd name="connsiteY28" fmla="*/ 1349606 h 1650942"/>
                <a:gd name="connsiteX29" fmla="*/ 2574709 w 2992856"/>
                <a:gd name="connsiteY29" fmla="*/ 1384935 h 1650942"/>
                <a:gd name="connsiteX30" fmla="*/ 2560422 w 2992856"/>
                <a:gd name="connsiteY30" fmla="*/ 1291069 h 1650942"/>
                <a:gd name="connsiteX31" fmla="*/ 2499895 w 2992856"/>
                <a:gd name="connsiteY31" fmla="*/ 960986 h 1650942"/>
                <a:gd name="connsiteX32" fmla="*/ 2583022 w 2992856"/>
                <a:gd name="connsiteY32" fmla="*/ 620164 h 1650942"/>
                <a:gd name="connsiteX33" fmla="*/ 2705374 w 2992856"/>
                <a:gd name="connsiteY33" fmla="*/ 392127 h 1650942"/>
                <a:gd name="connsiteX34" fmla="*/ 2836040 w 2992856"/>
                <a:gd name="connsiteY34" fmla="*/ 210460 h 1650942"/>
                <a:gd name="connsiteX35" fmla="*/ 2992856 w 2992856"/>
                <a:gd name="connsiteY35" fmla="*/ 0 h 1650942"/>
                <a:gd name="connsiteX0" fmla="*/ 172331 w 3023812"/>
                <a:gd name="connsiteY0" fmla="*/ 1636654 h 1636654"/>
                <a:gd name="connsiteX1" fmla="*/ 172331 w 3023812"/>
                <a:gd name="connsiteY1" fmla="*/ 1636654 h 1636654"/>
                <a:gd name="connsiteX2" fmla="*/ 139080 w 3023812"/>
                <a:gd name="connsiteY2" fmla="*/ 1553527 h 1636654"/>
                <a:gd name="connsiteX3" fmla="*/ 50021 w 3023812"/>
                <a:gd name="connsiteY3" fmla="*/ 1274314 h 1636654"/>
                <a:gd name="connsiteX4" fmla="*/ 3826 w 3023812"/>
                <a:gd name="connsiteY4" fmla="*/ 802870 h 1636654"/>
                <a:gd name="connsiteX5" fmla="*/ 6163 w 3023812"/>
                <a:gd name="connsiteY5" fmla="*/ 608430 h 1636654"/>
                <a:gd name="connsiteX6" fmla="*/ 34608 w 3023812"/>
                <a:gd name="connsiteY6" fmla="*/ 487159 h 1636654"/>
                <a:gd name="connsiteX7" fmla="*/ 129642 w 3023812"/>
                <a:gd name="connsiteY7" fmla="*/ 513310 h 1636654"/>
                <a:gd name="connsiteX8" fmla="*/ 277668 w 3023812"/>
                <a:gd name="connsiteY8" fmla="*/ 630166 h 1636654"/>
                <a:gd name="connsiteX9" fmla="*/ 443100 w 3023812"/>
                <a:gd name="connsiteY9" fmla="*/ 774511 h 1636654"/>
                <a:gd name="connsiteX10" fmla="*/ 584547 w 3023812"/>
                <a:gd name="connsiteY10" fmla="*/ 907733 h 1636654"/>
                <a:gd name="connsiteX11" fmla="*/ 612949 w 3023812"/>
                <a:gd name="connsiteY11" fmla="*/ 680691 h 1636654"/>
                <a:gd name="connsiteX12" fmla="*/ 665250 w 3023812"/>
                <a:gd name="connsiteY12" fmla="*/ 556043 h 1636654"/>
                <a:gd name="connsiteX13" fmla="*/ 793360 w 3023812"/>
                <a:gd name="connsiteY13" fmla="*/ 633326 h 1636654"/>
                <a:gd name="connsiteX14" fmla="*/ 912207 w 3023812"/>
                <a:gd name="connsiteY14" fmla="*/ 737667 h 1636654"/>
                <a:gd name="connsiteX15" fmla="*/ 1019146 w 3023812"/>
                <a:gd name="connsiteY15" fmla="*/ 894354 h 1636654"/>
                <a:gd name="connsiteX16" fmla="*/ 1077206 w 3023812"/>
                <a:gd name="connsiteY16" fmla="*/ 697273 h 1636654"/>
                <a:gd name="connsiteX17" fmla="*/ 1169858 w 3023812"/>
                <a:gd name="connsiteY17" fmla="*/ 572625 h 1636654"/>
                <a:gd name="connsiteX18" fmla="*/ 1410927 w 3023812"/>
                <a:gd name="connsiteY18" fmla="*/ 788756 h 1636654"/>
                <a:gd name="connsiteX19" fmla="*/ 1560513 w 3023812"/>
                <a:gd name="connsiteY19" fmla="*/ 1104855 h 1636654"/>
                <a:gd name="connsiteX20" fmla="*/ 1625846 w 3023812"/>
                <a:gd name="connsiteY20" fmla="*/ 1038311 h 1636654"/>
                <a:gd name="connsiteX21" fmla="*/ 1672129 w 3023812"/>
                <a:gd name="connsiteY21" fmla="*/ 1202400 h 1636654"/>
                <a:gd name="connsiteX22" fmla="*/ 1750580 w 3023812"/>
                <a:gd name="connsiteY22" fmla="*/ 1058486 h 1636654"/>
                <a:gd name="connsiteX23" fmla="*/ 1885965 w 3023812"/>
                <a:gd name="connsiteY23" fmla="*/ 1079658 h 1636654"/>
                <a:gd name="connsiteX24" fmla="*/ 1921640 w 3023812"/>
                <a:gd name="connsiteY24" fmla="*/ 914875 h 1636654"/>
                <a:gd name="connsiteX25" fmla="*/ 2017756 w 3023812"/>
                <a:gd name="connsiteY25" fmla="*/ 946698 h 1636654"/>
                <a:gd name="connsiteX26" fmla="*/ 2100884 w 3023812"/>
                <a:gd name="connsiteY26" fmla="*/ 722254 h 1636654"/>
                <a:gd name="connsiteX27" fmla="*/ 2179291 w 3023812"/>
                <a:gd name="connsiteY27" fmla="*/ 672075 h 1636654"/>
                <a:gd name="connsiteX28" fmla="*/ 2412048 w 3023812"/>
                <a:gd name="connsiteY28" fmla="*/ 1335318 h 1636654"/>
                <a:gd name="connsiteX29" fmla="*/ 2574709 w 3023812"/>
                <a:gd name="connsiteY29" fmla="*/ 1370647 h 1636654"/>
                <a:gd name="connsiteX30" fmla="*/ 2560422 w 3023812"/>
                <a:gd name="connsiteY30" fmla="*/ 1276781 h 1636654"/>
                <a:gd name="connsiteX31" fmla="*/ 2499895 w 3023812"/>
                <a:gd name="connsiteY31" fmla="*/ 946698 h 1636654"/>
                <a:gd name="connsiteX32" fmla="*/ 2583022 w 3023812"/>
                <a:gd name="connsiteY32" fmla="*/ 605876 h 1636654"/>
                <a:gd name="connsiteX33" fmla="*/ 2705374 w 3023812"/>
                <a:gd name="connsiteY33" fmla="*/ 377839 h 1636654"/>
                <a:gd name="connsiteX34" fmla="*/ 2836040 w 3023812"/>
                <a:gd name="connsiteY34" fmla="*/ 196172 h 1636654"/>
                <a:gd name="connsiteX35" fmla="*/ 3023812 w 3023812"/>
                <a:gd name="connsiteY35" fmla="*/ 0 h 1636654"/>
                <a:gd name="connsiteX0" fmla="*/ 172331 w 3023812"/>
                <a:gd name="connsiteY0" fmla="*/ 1636654 h 1636654"/>
                <a:gd name="connsiteX1" fmla="*/ 172331 w 3023812"/>
                <a:gd name="connsiteY1" fmla="*/ 1636654 h 1636654"/>
                <a:gd name="connsiteX2" fmla="*/ 139080 w 3023812"/>
                <a:gd name="connsiteY2" fmla="*/ 1553527 h 1636654"/>
                <a:gd name="connsiteX3" fmla="*/ 50021 w 3023812"/>
                <a:gd name="connsiteY3" fmla="*/ 1274314 h 1636654"/>
                <a:gd name="connsiteX4" fmla="*/ 3826 w 3023812"/>
                <a:gd name="connsiteY4" fmla="*/ 802870 h 1636654"/>
                <a:gd name="connsiteX5" fmla="*/ 6163 w 3023812"/>
                <a:gd name="connsiteY5" fmla="*/ 608430 h 1636654"/>
                <a:gd name="connsiteX6" fmla="*/ 34608 w 3023812"/>
                <a:gd name="connsiteY6" fmla="*/ 487159 h 1636654"/>
                <a:gd name="connsiteX7" fmla="*/ 129642 w 3023812"/>
                <a:gd name="connsiteY7" fmla="*/ 513310 h 1636654"/>
                <a:gd name="connsiteX8" fmla="*/ 277668 w 3023812"/>
                <a:gd name="connsiteY8" fmla="*/ 630166 h 1636654"/>
                <a:gd name="connsiteX9" fmla="*/ 443100 w 3023812"/>
                <a:gd name="connsiteY9" fmla="*/ 774511 h 1636654"/>
                <a:gd name="connsiteX10" fmla="*/ 584547 w 3023812"/>
                <a:gd name="connsiteY10" fmla="*/ 907733 h 1636654"/>
                <a:gd name="connsiteX11" fmla="*/ 612949 w 3023812"/>
                <a:gd name="connsiteY11" fmla="*/ 680691 h 1636654"/>
                <a:gd name="connsiteX12" fmla="*/ 665250 w 3023812"/>
                <a:gd name="connsiteY12" fmla="*/ 556043 h 1636654"/>
                <a:gd name="connsiteX13" fmla="*/ 793360 w 3023812"/>
                <a:gd name="connsiteY13" fmla="*/ 633326 h 1636654"/>
                <a:gd name="connsiteX14" fmla="*/ 912207 w 3023812"/>
                <a:gd name="connsiteY14" fmla="*/ 737667 h 1636654"/>
                <a:gd name="connsiteX15" fmla="*/ 1019146 w 3023812"/>
                <a:gd name="connsiteY15" fmla="*/ 894354 h 1636654"/>
                <a:gd name="connsiteX16" fmla="*/ 1077206 w 3023812"/>
                <a:gd name="connsiteY16" fmla="*/ 697273 h 1636654"/>
                <a:gd name="connsiteX17" fmla="*/ 1169858 w 3023812"/>
                <a:gd name="connsiteY17" fmla="*/ 572625 h 1636654"/>
                <a:gd name="connsiteX18" fmla="*/ 1410927 w 3023812"/>
                <a:gd name="connsiteY18" fmla="*/ 788756 h 1636654"/>
                <a:gd name="connsiteX19" fmla="*/ 1560513 w 3023812"/>
                <a:gd name="connsiteY19" fmla="*/ 1104855 h 1636654"/>
                <a:gd name="connsiteX20" fmla="*/ 1625846 w 3023812"/>
                <a:gd name="connsiteY20" fmla="*/ 1038311 h 1636654"/>
                <a:gd name="connsiteX21" fmla="*/ 1672129 w 3023812"/>
                <a:gd name="connsiteY21" fmla="*/ 1202400 h 1636654"/>
                <a:gd name="connsiteX22" fmla="*/ 1750580 w 3023812"/>
                <a:gd name="connsiteY22" fmla="*/ 1058486 h 1636654"/>
                <a:gd name="connsiteX23" fmla="*/ 1885965 w 3023812"/>
                <a:gd name="connsiteY23" fmla="*/ 1079658 h 1636654"/>
                <a:gd name="connsiteX24" fmla="*/ 1921640 w 3023812"/>
                <a:gd name="connsiteY24" fmla="*/ 914875 h 1636654"/>
                <a:gd name="connsiteX25" fmla="*/ 2017756 w 3023812"/>
                <a:gd name="connsiteY25" fmla="*/ 946698 h 1636654"/>
                <a:gd name="connsiteX26" fmla="*/ 2100884 w 3023812"/>
                <a:gd name="connsiteY26" fmla="*/ 722254 h 1636654"/>
                <a:gd name="connsiteX27" fmla="*/ 2179291 w 3023812"/>
                <a:gd name="connsiteY27" fmla="*/ 672075 h 1636654"/>
                <a:gd name="connsiteX28" fmla="*/ 2412048 w 3023812"/>
                <a:gd name="connsiteY28" fmla="*/ 1335318 h 1636654"/>
                <a:gd name="connsiteX29" fmla="*/ 2574709 w 3023812"/>
                <a:gd name="connsiteY29" fmla="*/ 1370647 h 1636654"/>
                <a:gd name="connsiteX30" fmla="*/ 2560422 w 3023812"/>
                <a:gd name="connsiteY30" fmla="*/ 1276781 h 1636654"/>
                <a:gd name="connsiteX31" fmla="*/ 2499895 w 3023812"/>
                <a:gd name="connsiteY31" fmla="*/ 946698 h 1636654"/>
                <a:gd name="connsiteX32" fmla="*/ 2583022 w 3023812"/>
                <a:gd name="connsiteY32" fmla="*/ 605876 h 1636654"/>
                <a:gd name="connsiteX33" fmla="*/ 2705374 w 3023812"/>
                <a:gd name="connsiteY33" fmla="*/ 377839 h 1636654"/>
                <a:gd name="connsiteX34" fmla="*/ 2845565 w 3023812"/>
                <a:gd name="connsiteY34" fmla="*/ 203316 h 1636654"/>
                <a:gd name="connsiteX35" fmla="*/ 3023812 w 3023812"/>
                <a:gd name="connsiteY35" fmla="*/ 0 h 163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023812" h="1636654">
                  <a:moveTo>
                    <a:pt x="172331" y="1636654"/>
                  </a:moveTo>
                  <a:lnTo>
                    <a:pt x="172331" y="1636654"/>
                  </a:lnTo>
                  <a:cubicBezTo>
                    <a:pt x="166789" y="1622800"/>
                    <a:pt x="159465" y="1613917"/>
                    <a:pt x="139080" y="1553527"/>
                  </a:cubicBezTo>
                  <a:cubicBezTo>
                    <a:pt x="118695" y="1493137"/>
                    <a:pt x="72563" y="1399423"/>
                    <a:pt x="50021" y="1274314"/>
                  </a:cubicBezTo>
                  <a:cubicBezTo>
                    <a:pt x="27479" y="1149205"/>
                    <a:pt x="11136" y="913851"/>
                    <a:pt x="3826" y="802870"/>
                  </a:cubicBezTo>
                  <a:cubicBezTo>
                    <a:pt x="-3484" y="691889"/>
                    <a:pt x="1033" y="661048"/>
                    <a:pt x="6163" y="608430"/>
                  </a:cubicBezTo>
                  <a:cubicBezTo>
                    <a:pt x="11293" y="555812"/>
                    <a:pt x="14028" y="503012"/>
                    <a:pt x="34608" y="487159"/>
                  </a:cubicBezTo>
                  <a:cubicBezTo>
                    <a:pt x="55188" y="471306"/>
                    <a:pt x="89132" y="489476"/>
                    <a:pt x="129642" y="513310"/>
                  </a:cubicBezTo>
                  <a:cubicBezTo>
                    <a:pt x="170152" y="537144"/>
                    <a:pt x="225425" y="583457"/>
                    <a:pt x="277668" y="630166"/>
                  </a:cubicBezTo>
                  <a:cubicBezTo>
                    <a:pt x="329911" y="676875"/>
                    <a:pt x="391954" y="728250"/>
                    <a:pt x="443100" y="774511"/>
                  </a:cubicBezTo>
                  <a:cubicBezTo>
                    <a:pt x="494246" y="820772"/>
                    <a:pt x="556239" y="923370"/>
                    <a:pt x="584547" y="907733"/>
                  </a:cubicBezTo>
                  <a:cubicBezTo>
                    <a:pt x="612855" y="892096"/>
                    <a:pt x="599499" y="739306"/>
                    <a:pt x="612949" y="680691"/>
                  </a:cubicBezTo>
                  <a:cubicBezTo>
                    <a:pt x="626399" y="622076"/>
                    <a:pt x="635182" y="563937"/>
                    <a:pt x="665250" y="556043"/>
                  </a:cubicBezTo>
                  <a:cubicBezTo>
                    <a:pt x="695318" y="548149"/>
                    <a:pt x="752201" y="603055"/>
                    <a:pt x="793360" y="633326"/>
                  </a:cubicBezTo>
                  <a:cubicBezTo>
                    <a:pt x="834520" y="663597"/>
                    <a:pt x="874576" y="694162"/>
                    <a:pt x="912207" y="737667"/>
                  </a:cubicBezTo>
                  <a:cubicBezTo>
                    <a:pt x="949838" y="781172"/>
                    <a:pt x="991646" y="901086"/>
                    <a:pt x="1019146" y="894354"/>
                  </a:cubicBezTo>
                  <a:cubicBezTo>
                    <a:pt x="1046646" y="887622"/>
                    <a:pt x="1052087" y="750895"/>
                    <a:pt x="1077206" y="697273"/>
                  </a:cubicBezTo>
                  <a:cubicBezTo>
                    <a:pt x="1102325" y="643652"/>
                    <a:pt x="1114238" y="557378"/>
                    <a:pt x="1169858" y="572625"/>
                  </a:cubicBezTo>
                  <a:cubicBezTo>
                    <a:pt x="1225478" y="587872"/>
                    <a:pt x="1345818" y="700051"/>
                    <a:pt x="1410927" y="788756"/>
                  </a:cubicBezTo>
                  <a:cubicBezTo>
                    <a:pt x="1476036" y="877461"/>
                    <a:pt x="1524693" y="1063263"/>
                    <a:pt x="1560513" y="1104855"/>
                  </a:cubicBezTo>
                  <a:cubicBezTo>
                    <a:pt x="1596333" y="1146448"/>
                    <a:pt x="1607243" y="1022054"/>
                    <a:pt x="1625846" y="1038311"/>
                  </a:cubicBezTo>
                  <a:cubicBezTo>
                    <a:pt x="1644449" y="1054569"/>
                    <a:pt x="1651340" y="1199038"/>
                    <a:pt x="1672129" y="1202400"/>
                  </a:cubicBezTo>
                  <a:cubicBezTo>
                    <a:pt x="1692918" y="1205762"/>
                    <a:pt x="1714941" y="1078943"/>
                    <a:pt x="1750580" y="1058486"/>
                  </a:cubicBezTo>
                  <a:cubicBezTo>
                    <a:pt x="1786219" y="1038029"/>
                    <a:pt x="1857455" y="1103593"/>
                    <a:pt x="1885965" y="1079658"/>
                  </a:cubicBezTo>
                  <a:cubicBezTo>
                    <a:pt x="1914475" y="1055723"/>
                    <a:pt x="1899675" y="937035"/>
                    <a:pt x="1921640" y="914875"/>
                  </a:cubicBezTo>
                  <a:cubicBezTo>
                    <a:pt x="1943605" y="892715"/>
                    <a:pt x="1987882" y="978802"/>
                    <a:pt x="2017756" y="946698"/>
                  </a:cubicBezTo>
                  <a:cubicBezTo>
                    <a:pt x="2047630" y="914594"/>
                    <a:pt x="2073175" y="797069"/>
                    <a:pt x="2100884" y="722254"/>
                  </a:cubicBezTo>
                  <a:cubicBezTo>
                    <a:pt x="2127806" y="676484"/>
                    <a:pt x="2101705" y="450994"/>
                    <a:pt x="2179291" y="672075"/>
                  </a:cubicBezTo>
                  <a:lnTo>
                    <a:pt x="2412048" y="1335318"/>
                  </a:lnTo>
                  <a:lnTo>
                    <a:pt x="2574709" y="1370647"/>
                  </a:lnTo>
                  <a:lnTo>
                    <a:pt x="2560422" y="1276781"/>
                  </a:lnTo>
                  <a:cubicBezTo>
                    <a:pt x="2547953" y="1206123"/>
                    <a:pt x="2496128" y="1058515"/>
                    <a:pt x="2499895" y="946698"/>
                  </a:cubicBezTo>
                  <a:cubicBezTo>
                    <a:pt x="2503662" y="834881"/>
                    <a:pt x="2548776" y="700686"/>
                    <a:pt x="2583022" y="605876"/>
                  </a:cubicBezTo>
                  <a:cubicBezTo>
                    <a:pt x="2617269" y="511066"/>
                    <a:pt x="2661617" y="444932"/>
                    <a:pt x="2705374" y="377839"/>
                  </a:cubicBezTo>
                  <a:cubicBezTo>
                    <a:pt x="2749131" y="310746"/>
                    <a:pt x="2780030" y="272040"/>
                    <a:pt x="2845565" y="203316"/>
                  </a:cubicBezTo>
                  <a:cubicBezTo>
                    <a:pt x="2911100" y="134592"/>
                    <a:pt x="2942619" y="93114"/>
                    <a:pt x="3023812" y="0"/>
                  </a:cubicBezTo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79DE8AB-1349-4B69-9771-279878DE55EE}"/>
                </a:ext>
              </a:extLst>
            </p:cNvPr>
            <p:cNvSpPr/>
            <p:nvPr/>
          </p:nvSpPr>
          <p:spPr>
            <a:xfrm>
              <a:off x="4866264" y="3307742"/>
              <a:ext cx="310574" cy="659419"/>
            </a:xfrm>
            <a:custGeom>
              <a:avLst/>
              <a:gdLst>
                <a:gd name="connsiteX0" fmla="*/ 198767 w 341642"/>
                <a:gd name="connsiteY0" fmla="*/ 667532 h 667532"/>
                <a:gd name="connsiteX1" fmla="*/ 115423 w 341642"/>
                <a:gd name="connsiteY1" fmla="*/ 438932 h 667532"/>
                <a:gd name="connsiteX2" fmla="*/ 22554 w 341642"/>
                <a:gd name="connsiteY2" fmla="*/ 169851 h 667532"/>
                <a:gd name="connsiteX3" fmla="*/ 3504 w 341642"/>
                <a:gd name="connsiteY3" fmla="*/ 17451 h 667532"/>
                <a:gd name="connsiteX4" fmla="*/ 77323 w 341642"/>
                <a:gd name="connsiteY4" fmla="*/ 17451 h 667532"/>
                <a:gd name="connsiteX5" fmla="*/ 217817 w 341642"/>
                <a:gd name="connsiteY5" fmla="*/ 143657 h 667532"/>
                <a:gd name="connsiteX6" fmla="*/ 308304 w 341642"/>
                <a:gd name="connsiteY6" fmla="*/ 248432 h 667532"/>
                <a:gd name="connsiteX7" fmla="*/ 341642 w 341642"/>
                <a:gd name="connsiteY7" fmla="*/ 310345 h 667532"/>
                <a:gd name="connsiteX0" fmla="*/ 208292 w 341642"/>
                <a:gd name="connsiteY0" fmla="*/ 662769 h 662769"/>
                <a:gd name="connsiteX1" fmla="*/ 115423 w 341642"/>
                <a:gd name="connsiteY1" fmla="*/ 438932 h 662769"/>
                <a:gd name="connsiteX2" fmla="*/ 22554 w 341642"/>
                <a:gd name="connsiteY2" fmla="*/ 169851 h 662769"/>
                <a:gd name="connsiteX3" fmla="*/ 3504 w 341642"/>
                <a:gd name="connsiteY3" fmla="*/ 17451 h 662769"/>
                <a:gd name="connsiteX4" fmla="*/ 77323 w 341642"/>
                <a:gd name="connsiteY4" fmla="*/ 17451 h 662769"/>
                <a:gd name="connsiteX5" fmla="*/ 217817 w 341642"/>
                <a:gd name="connsiteY5" fmla="*/ 143657 h 662769"/>
                <a:gd name="connsiteX6" fmla="*/ 308304 w 341642"/>
                <a:gd name="connsiteY6" fmla="*/ 248432 h 662769"/>
                <a:gd name="connsiteX7" fmla="*/ 341642 w 341642"/>
                <a:gd name="connsiteY7" fmla="*/ 310345 h 662769"/>
                <a:gd name="connsiteX0" fmla="*/ 208613 w 341963"/>
                <a:gd name="connsiteY0" fmla="*/ 662769 h 662769"/>
                <a:gd name="connsiteX1" fmla="*/ 127650 w 341963"/>
                <a:gd name="connsiteY1" fmla="*/ 438932 h 662769"/>
                <a:gd name="connsiteX2" fmla="*/ 22875 w 341963"/>
                <a:gd name="connsiteY2" fmla="*/ 169851 h 662769"/>
                <a:gd name="connsiteX3" fmla="*/ 3825 w 341963"/>
                <a:gd name="connsiteY3" fmla="*/ 17451 h 662769"/>
                <a:gd name="connsiteX4" fmla="*/ 77644 w 341963"/>
                <a:gd name="connsiteY4" fmla="*/ 17451 h 662769"/>
                <a:gd name="connsiteX5" fmla="*/ 218138 w 341963"/>
                <a:gd name="connsiteY5" fmla="*/ 143657 h 662769"/>
                <a:gd name="connsiteX6" fmla="*/ 308625 w 341963"/>
                <a:gd name="connsiteY6" fmla="*/ 248432 h 662769"/>
                <a:gd name="connsiteX7" fmla="*/ 341963 w 341963"/>
                <a:gd name="connsiteY7" fmla="*/ 310345 h 662769"/>
                <a:gd name="connsiteX0" fmla="*/ 204979 w 338329"/>
                <a:gd name="connsiteY0" fmla="*/ 662305 h 662305"/>
                <a:gd name="connsiteX1" fmla="*/ 124016 w 338329"/>
                <a:gd name="connsiteY1" fmla="*/ 438468 h 662305"/>
                <a:gd name="connsiteX2" fmla="*/ 54959 w 338329"/>
                <a:gd name="connsiteY2" fmla="*/ 162244 h 662305"/>
                <a:gd name="connsiteX3" fmla="*/ 191 w 338329"/>
                <a:gd name="connsiteY3" fmla="*/ 16987 h 662305"/>
                <a:gd name="connsiteX4" fmla="*/ 74010 w 338329"/>
                <a:gd name="connsiteY4" fmla="*/ 16987 h 662305"/>
                <a:gd name="connsiteX5" fmla="*/ 214504 w 338329"/>
                <a:gd name="connsiteY5" fmla="*/ 143193 h 662305"/>
                <a:gd name="connsiteX6" fmla="*/ 304991 w 338329"/>
                <a:gd name="connsiteY6" fmla="*/ 247968 h 662305"/>
                <a:gd name="connsiteX7" fmla="*/ 338329 w 338329"/>
                <a:gd name="connsiteY7" fmla="*/ 309881 h 662305"/>
                <a:gd name="connsiteX0" fmla="*/ 176680 w 310030"/>
                <a:gd name="connsiteY0" fmla="*/ 662305 h 662305"/>
                <a:gd name="connsiteX1" fmla="*/ 95717 w 310030"/>
                <a:gd name="connsiteY1" fmla="*/ 438468 h 662305"/>
                <a:gd name="connsiteX2" fmla="*/ 26660 w 310030"/>
                <a:gd name="connsiteY2" fmla="*/ 162244 h 662305"/>
                <a:gd name="connsiteX3" fmla="*/ 467 w 310030"/>
                <a:gd name="connsiteY3" fmla="*/ 16987 h 662305"/>
                <a:gd name="connsiteX4" fmla="*/ 45711 w 310030"/>
                <a:gd name="connsiteY4" fmla="*/ 16987 h 662305"/>
                <a:gd name="connsiteX5" fmla="*/ 186205 w 310030"/>
                <a:gd name="connsiteY5" fmla="*/ 143193 h 662305"/>
                <a:gd name="connsiteX6" fmla="*/ 276692 w 310030"/>
                <a:gd name="connsiteY6" fmla="*/ 247968 h 662305"/>
                <a:gd name="connsiteX7" fmla="*/ 310030 w 310030"/>
                <a:gd name="connsiteY7" fmla="*/ 309881 h 662305"/>
                <a:gd name="connsiteX0" fmla="*/ 177224 w 310574"/>
                <a:gd name="connsiteY0" fmla="*/ 658815 h 658815"/>
                <a:gd name="connsiteX1" fmla="*/ 96261 w 310574"/>
                <a:gd name="connsiteY1" fmla="*/ 434978 h 658815"/>
                <a:gd name="connsiteX2" fmla="*/ 27204 w 310574"/>
                <a:gd name="connsiteY2" fmla="*/ 158754 h 658815"/>
                <a:gd name="connsiteX3" fmla="*/ 1011 w 310574"/>
                <a:gd name="connsiteY3" fmla="*/ 13497 h 658815"/>
                <a:gd name="connsiteX4" fmla="*/ 58162 w 310574"/>
                <a:gd name="connsiteY4" fmla="*/ 20641 h 658815"/>
                <a:gd name="connsiteX5" fmla="*/ 186749 w 310574"/>
                <a:gd name="connsiteY5" fmla="*/ 139703 h 658815"/>
                <a:gd name="connsiteX6" fmla="*/ 277236 w 310574"/>
                <a:gd name="connsiteY6" fmla="*/ 244478 h 658815"/>
                <a:gd name="connsiteX7" fmla="*/ 310574 w 310574"/>
                <a:gd name="connsiteY7" fmla="*/ 306391 h 658815"/>
                <a:gd name="connsiteX0" fmla="*/ 177224 w 310574"/>
                <a:gd name="connsiteY0" fmla="*/ 659419 h 659419"/>
                <a:gd name="connsiteX1" fmla="*/ 96261 w 310574"/>
                <a:gd name="connsiteY1" fmla="*/ 435582 h 659419"/>
                <a:gd name="connsiteX2" fmla="*/ 27204 w 310574"/>
                <a:gd name="connsiteY2" fmla="*/ 159358 h 659419"/>
                <a:gd name="connsiteX3" fmla="*/ 1011 w 310574"/>
                <a:gd name="connsiteY3" fmla="*/ 14101 h 659419"/>
                <a:gd name="connsiteX4" fmla="*/ 58162 w 310574"/>
                <a:gd name="connsiteY4" fmla="*/ 21245 h 659419"/>
                <a:gd name="connsiteX5" fmla="*/ 181986 w 310574"/>
                <a:gd name="connsiteY5" fmla="*/ 152213 h 659419"/>
                <a:gd name="connsiteX6" fmla="*/ 277236 w 310574"/>
                <a:gd name="connsiteY6" fmla="*/ 245082 h 659419"/>
                <a:gd name="connsiteX7" fmla="*/ 310574 w 310574"/>
                <a:gd name="connsiteY7" fmla="*/ 306995 h 659419"/>
                <a:gd name="connsiteX0" fmla="*/ 177224 w 310574"/>
                <a:gd name="connsiteY0" fmla="*/ 659419 h 659419"/>
                <a:gd name="connsiteX1" fmla="*/ 96261 w 310574"/>
                <a:gd name="connsiteY1" fmla="*/ 435582 h 659419"/>
                <a:gd name="connsiteX2" fmla="*/ 27204 w 310574"/>
                <a:gd name="connsiteY2" fmla="*/ 159358 h 659419"/>
                <a:gd name="connsiteX3" fmla="*/ 1011 w 310574"/>
                <a:gd name="connsiteY3" fmla="*/ 14101 h 659419"/>
                <a:gd name="connsiteX4" fmla="*/ 58162 w 310574"/>
                <a:gd name="connsiteY4" fmla="*/ 21245 h 659419"/>
                <a:gd name="connsiteX5" fmla="*/ 181986 w 310574"/>
                <a:gd name="connsiteY5" fmla="*/ 152213 h 659419"/>
                <a:gd name="connsiteX6" fmla="*/ 272473 w 310574"/>
                <a:gd name="connsiteY6" fmla="*/ 252226 h 659419"/>
                <a:gd name="connsiteX7" fmla="*/ 310574 w 310574"/>
                <a:gd name="connsiteY7" fmla="*/ 306995 h 65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574" h="659419">
                  <a:moveTo>
                    <a:pt x="177224" y="659419"/>
                  </a:moveTo>
                  <a:cubicBezTo>
                    <a:pt x="150236" y="586592"/>
                    <a:pt x="121264" y="518925"/>
                    <a:pt x="96261" y="435582"/>
                  </a:cubicBezTo>
                  <a:cubicBezTo>
                    <a:pt x="71258" y="352239"/>
                    <a:pt x="43079" y="229605"/>
                    <a:pt x="27204" y="159358"/>
                  </a:cubicBezTo>
                  <a:cubicBezTo>
                    <a:pt x="11329" y="89111"/>
                    <a:pt x="-4149" y="37120"/>
                    <a:pt x="1011" y="14101"/>
                  </a:cubicBezTo>
                  <a:cubicBezTo>
                    <a:pt x="6171" y="-8918"/>
                    <a:pt x="28000" y="-1774"/>
                    <a:pt x="58162" y="21245"/>
                  </a:cubicBezTo>
                  <a:cubicBezTo>
                    <a:pt x="88324" y="44264"/>
                    <a:pt x="146268" y="113716"/>
                    <a:pt x="181986" y="152213"/>
                  </a:cubicBezTo>
                  <a:cubicBezTo>
                    <a:pt x="217705" y="190710"/>
                    <a:pt x="251836" y="224445"/>
                    <a:pt x="272473" y="252226"/>
                  </a:cubicBezTo>
                  <a:cubicBezTo>
                    <a:pt x="293111" y="280007"/>
                    <a:pt x="304224" y="289929"/>
                    <a:pt x="310574" y="306995"/>
                  </a:cubicBezTo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7E96AA2-F6FC-4399-87CC-EA4A6432DD55}"/>
                </a:ext>
              </a:extLst>
            </p:cNvPr>
            <p:cNvSpPr/>
            <p:nvPr/>
          </p:nvSpPr>
          <p:spPr>
            <a:xfrm>
              <a:off x="6986565" y="3617118"/>
              <a:ext cx="384485" cy="546015"/>
            </a:xfrm>
            <a:custGeom>
              <a:avLst/>
              <a:gdLst>
                <a:gd name="connsiteX0" fmla="*/ 0 w 345281"/>
                <a:gd name="connsiteY0" fmla="*/ 0 h 519112"/>
                <a:gd name="connsiteX1" fmla="*/ 76200 w 345281"/>
                <a:gd name="connsiteY1" fmla="*/ 202406 h 519112"/>
                <a:gd name="connsiteX2" fmla="*/ 207168 w 345281"/>
                <a:gd name="connsiteY2" fmla="*/ 423862 h 519112"/>
                <a:gd name="connsiteX3" fmla="*/ 345281 w 345281"/>
                <a:gd name="connsiteY3" fmla="*/ 519112 h 519112"/>
                <a:gd name="connsiteX4" fmla="*/ 342900 w 345281"/>
                <a:gd name="connsiteY4" fmla="*/ 469106 h 519112"/>
                <a:gd name="connsiteX5" fmla="*/ 271462 w 345281"/>
                <a:gd name="connsiteY5" fmla="*/ 295275 h 519112"/>
                <a:gd name="connsiteX6" fmla="*/ 261937 w 345281"/>
                <a:gd name="connsiteY6" fmla="*/ 266700 h 519112"/>
                <a:gd name="connsiteX7" fmla="*/ 228600 w 345281"/>
                <a:gd name="connsiteY7" fmla="*/ 159544 h 519112"/>
                <a:gd name="connsiteX8" fmla="*/ 190500 w 345281"/>
                <a:gd name="connsiteY8" fmla="*/ 64294 h 519112"/>
                <a:gd name="connsiteX9" fmla="*/ 147637 w 345281"/>
                <a:gd name="connsiteY9" fmla="*/ 100012 h 519112"/>
                <a:gd name="connsiteX10" fmla="*/ 109537 w 345281"/>
                <a:gd name="connsiteY10" fmla="*/ 100012 h 519112"/>
                <a:gd name="connsiteX11" fmla="*/ 83343 w 345281"/>
                <a:gd name="connsiteY11" fmla="*/ 80962 h 519112"/>
                <a:gd name="connsiteX12" fmla="*/ 0 w 345281"/>
                <a:gd name="connsiteY12" fmla="*/ 0 h 519112"/>
                <a:gd name="connsiteX0" fmla="*/ 24 w 345305"/>
                <a:gd name="connsiteY0" fmla="*/ 0 h 519112"/>
                <a:gd name="connsiteX1" fmla="*/ 76224 w 345305"/>
                <a:gd name="connsiteY1" fmla="*/ 202406 h 519112"/>
                <a:gd name="connsiteX2" fmla="*/ 207192 w 345305"/>
                <a:gd name="connsiteY2" fmla="*/ 423862 h 519112"/>
                <a:gd name="connsiteX3" fmla="*/ 345305 w 345305"/>
                <a:gd name="connsiteY3" fmla="*/ 519112 h 519112"/>
                <a:gd name="connsiteX4" fmla="*/ 342924 w 345305"/>
                <a:gd name="connsiteY4" fmla="*/ 469106 h 519112"/>
                <a:gd name="connsiteX5" fmla="*/ 271486 w 345305"/>
                <a:gd name="connsiteY5" fmla="*/ 295275 h 519112"/>
                <a:gd name="connsiteX6" fmla="*/ 261961 w 345305"/>
                <a:gd name="connsiteY6" fmla="*/ 266700 h 519112"/>
                <a:gd name="connsiteX7" fmla="*/ 228624 w 345305"/>
                <a:gd name="connsiteY7" fmla="*/ 159544 h 519112"/>
                <a:gd name="connsiteX8" fmla="*/ 190524 w 345305"/>
                <a:gd name="connsiteY8" fmla="*/ 64294 h 519112"/>
                <a:gd name="connsiteX9" fmla="*/ 147661 w 345305"/>
                <a:gd name="connsiteY9" fmla="*/ 100012 h 519112"/>
                <a:gd name="connsiteX10" fmla="*/ 109561 w 345305"/>
                <a:gd name="connsiteY10" fmla="*/ 100012 h 519112"/>
                <a:gd name="connsiteX11" fmla="*/ 83367 w 345305"/>
                <a:gd name="connsiteY11" fmla="*/ 80962 h 519112"/>
                <a:gd name="connsiteX12" fmla="*/ 24 w 345305"/>
                <a:gd name="connsiteY12" fmla="*/ 0 h 519112"/>
                <a:gd name="connsiteX0" fmla="*/ 24 w 345305"/>
                <a:gd name="connsiteY0" fmla="*/ 0 h 519112"/>
                <a:gd name="connsiteX1" fmla="*/ 76224 w 345305"/>
                <a:gd name="connsiteY1" fmla="*/ 202406 h 519112"/>
                <a:gd name="connsiteX2" fmla="*/ 207192 w 345305"/>
                <a:gd name="connsiteY2" fmla="*/ 423862 h 519112"/>
                <a:gd name="connsiteX3" fmla="*/ 345305 w 345305"/>
                <a:gd name="connsiteY3" fmla="*/ 519112 h 519112"/>
                <a:gd name="connsiteX4" fmla="*/ 342924 w 345305"/>
                <a:gd name="connsiteY4" fmla="*/ 469106 h 519112"/>
                <a:gd name="connsiteX5" fmla="*/ 271486 w 345305"/>
                <a:gd name="connsiteY5" fmla="*/ 295275 h 519112"/>
                <a:gd name="connsiteX6" fmla="*/ 261961 w 345305"/>
                <a:gd name="connsiteY6" fmla="*/ 266700 h 519112"/>
                <a:gd name="connsiteX7" fmla="*/ 228624 w 345305"/>
                <a:gd name="connsiteY7" fmla="*/ 159544 h 519112"/>
                <a:gd name="connsiteX8" fmla="*/ 190524 w 345305"/>
                <a:gd name="connsiteY8" fmla="*/ 64294 h 519112"/>
                <a:gd name="connsiteX9" fmla="*/ 147661 w 345305"/>
                <a:gd name="connsiteY9" fmla="*/ 100012 h 519112"/>
                <a:gd name="connsiteX10" fmla="*/ 109561 w 345305"/>
                <a:gd name="connsiteY10" fmla="*/ 100012 h 519112"/>
                <a:gd name="connsiteX11" fmla="*/ 83367 w 345305"/>
                <a:gd name="connsiteY11" fmla="*/ 80962 h 519112"/>
                <a:gd name="connsiteX12" fmla="*/ 24 w 345305"/>
                <a:gd name="connsiteY12" fmla="*/ 0 h 519112"/>
                <a:gd name="connsiteX0" fmla="*/ 24 w 342924"/>
                <a:gd name="connsiteY0" fmla="*/ 0 h 516731"/>
                <a:gd name="connsiteX1" fmla="*/ 76224 w 342924"/>
                <a:gd name="connsiteY1" fmla="*/ 202406 h 516731"/>
                <a:gd name="connsiteX2" fmla="*/ 207192 w 342924"/>
                <a:gd name="connsiteY2" fmla="*/ 423862 h 516731"/>
                <a:gd name="connsiteX3" fmla="*/ 309587 w 342924"/>
                <a:gd name="connsiteY3" fmla="*/ 516731 h 516731"/>
                <a:gd name="connsiteX4" fmla="*/ 342924 w 342924"/>
                <a:gd name="connsiteY4" fmla="*/ 469106 h 516731"/>
                <a:gd name="connsiteX5" fmla="*/ 271486 w 342924"/>
                <a:gd name="connsiteY5" fmla="*/ 295275 h 516731"/>
                <a:gd name="connsiteX6" fmla="*/ 261961 w 342924"/>
                <a:gd name="connsiteY6" fmla="*/ 266700 h 516731"/>
                <a:gd name="connsiteX7" fmla="*/ 228624 w 342924"/>
                <a:gd name="connsiteY7" fmla="*/ 159544 h 516731"/>
                <a:gd name="connsiteX8" fmla="*/ 190524 w 342924"/>
                <a:gd name="connsiteY8" fmla="*/ 64294 h 516731"/>
                <a:gd name="connsiteX9" fmla="*/ 147661 w 342924"/>
                <a:gd name="connsiteY9" fmla="*/ 100012 h 516731"/>
                <a:gd name="connsiteX10" fmla="*/ 109561 w 342924"/>
                <a:gd name="connsiteY10" fmla="*/ 100012 h 516731"/>
                <a:gd name="connsiteX11" fmla="*/ 83367 w 342924"/>
                <a:gd name="connsiteY11" fmla="*/ 80962 h 516731"/>
                <a:gd name="connsiteX12" fmla="*/ 24 w 342924"/>
                <a:gd name="connsiteY12" fmla="*/ 0 h 516731"/>
                <a:gd name="connsiteX0" fmla="*/ 24 w 342924"/>
                <a:gd name="connsiteY0" fmla="*/ 0 h 519458"/>
                <a:gd name="connsiteX1" fmla="*/ 76224 w 342924"/>
                <a:gd name="connsiteY1" fmla="*/ 202406 h 519458"/>
                <a:gd name="connsiteX2" fmla="*/ 207192 w 342924"/>
                <a:gd name="connsiteY2" fmla="*/ 423862 h 519458"/>
                <a:gd name="connsiteX3" fmla="*/ 309587 w 342924"/>
                <a:gd name="connsiteY3" fmla="*/ 516731 h 519458"/>
                <a:gd name="connsiteX4" fmla="*/ 342924 w 342924"/>
                <a:gd name="connsiteY4" fmla="*/ 469106 h 519458"/>
                <a:gd name="connsiteX5" fmla="*/ 271486 w 342924"/>
                <a:gd name="connsiteY5" fmla="*/ 295275 h 519458"/>
                <a:gd name="connsiteX6" fmla="*/ 261961 w 342924"/>
                <a:gd name="connsiteY6" fmla="*/ 266700 h 519458"/>
                <a:gd name="connsiteX7" fmla="*/ 228624 w 342924"/>
                <a:gd name="connsiteY7" fmla="*/ 159544 h 519458"/>
                <a:gd name="connsiteX8" fmla="*/ 190524 w 342924"/>
                <a:gd name="connsiteY8" fmla="*/ 64294 h 519458"/>
                <a:gd name="connsiteX9" fmla="*/ 147661 w 342924"/>
                <a:gd name="connsiteY9" fmla="*/ 100012 h 519458"/>
                <a:gd name="connsiteX10" fmla="*/ 109561 w 342924"/>
                <a:gd name="connsiteY10" fmla="*/ 100012 h 519458"/>
                <a:gd name="connsiteX11" fmla="*/ 83367 w 342924"/>
                <a:gd name="connsiteY11" fmla="*/ 80962 h 519458"/>
                <a:gd name="connsiteX12" fmla="*/ 24 w 342924"/>
                <a:gd name="connsiteY12" fmla="*/ 0 h 519458"/>
                <a:gd name="connsiteX0" fmla="*/ 24 w 344128"/>
                <a:gd name="connsiteY0" fmla="*/ 0 h 519458"/>
                <a:gd name="connsiteX1" fmla="*/ 76224 w 344128"/>
                <a:gd name="connsiteY1" fmla="*/ 202406 h 519458"/>
                <a:gd name="connsiteX2" fmla="*/ 207192 w 344128"/>
                <a:gd name="connsiteY2" fmla="*/ 423862 h 519458"/>
                <a:gd name="connsiteX3" fmla="*/ 309587 w 344128"/>
                <a:gd name="connsiteY3" fmla="*/ 516731 h 519458"/>
                <a:gd name="connsiteX4" fmla="*/ 342924 w 344128"/>
                <a:gd name="connsiteY4" fmla="*/ 469106 h 519458"/>
                <a:gd name="connsiteX5" fmla="*/ 271486 w 344128"/>
                <a:gd name="connsiteY5" fmla="*/ 295275 h 519458"/>
                <a:gd name="connsiteX6" fmla="*/ 261961 w 344128"/>
                <a:gd name="connsiteY6" fmla="*/ 266700 h 519458"/>
                <a:gd name="connsiteX7" fmla="*/ 228624 w 344128"/>
                <a:gd name="connsiteY7" fmla="*/ 159544 h 519458"/>
                <a:gd name="connsiteX8" fmla="*/ 190524 w 344128"/>
                <a:gd name="connsiteY8" fmla="*/ 64294 h 519458"/>
                <a:gd name="connsiteX9" fmla="*/ 147661 w 344128"/>
                <a:gd name="connsiteY9" fmla="*/ 100012 h 519458"/>
                <a:gd name="connsiteX10" fmla="*/ 109561 w 344128"/>
                <a:gd name="connsiteY10" fmla="*/ 100012 h 519458"/>
                <a:gd name="connsiteX11" fmla="*/ 83367 w 344128"/>
                <a:gd name="connsiteY11" fmla="*/ 80962 h 519458"/>
                <a:gd name="connsiteX12" fmla="*/ 24 w 344128"/>
                <a:gd name="connsiteY12" fmla="*/ 0 h 519458"/>
                <a:gd name="connsiteX0" fmla="*/ 24 w 342924"/>
                <a:gd name="connsiteY0" fmla="*/ 0 h 519458"/>
                <a:gd name="connsiteX1" fmla="*/ 76224 w 342924"/>
                <a:gd name="connsiteY1" fmla="*/ 202406 h 519458"/>
                <a:gd name="connsiteX2" fmla="*/ 207192 w 342924"/>
                <a:gd name="connsiteY2" fmla="*/ 423862 h 519458"/>
                <a:gd name="connsiteX3" fmla="*/ 309587 w 342924"/>
                <a:gd name="connsiteY3" fmla="*/ 516731 h 519458"/>
                <a:gd name="connsiteX4" fmla="*/ 342924 w 342924"/>
                <a:gd name="connsiteY4" fmla="*/ 469106 h 519458"/>
                <a:gd name="connsiteX5" fmla="*/ 309586 w 342924"/>
                <a:gd name="connsiteY5" fmla="*/ 338137 h 519458"/>
                <a:gd name="connsiteX6" fmla="*/ 261961 w 342924"/>
                <a:gd name="connsiteY6" fmla="*/ 266700 h 519458"/>
                <a:gd name="connsiteX7" fmla="*/ 228624 w 342924"/>
                <a:gd name="connsiteY7" fmla="*/ 159544 h 519458"/>
                <a:gd name="connsiteX8" fmla="*/ 190524 w 342924"/>
                <a:gd name="connsiteY8" fmla="*/ 64294 h 519458"/>
                <a:gd name="connsiteX9" fmla="*/ 147661 w 342924"/>
                <a:gd name="connsiteY9" fmla="*/ 100012 h 519458"/>
                <a:gd name="connsiteX10" fmla="*/ 109561 w 342924"/>
                <a:gd name="connsiteY10" fmla="*/ 100012 h 519458"/>
                <a:gd name="connsiteX11" fmla="*/ 83367 w 342924"/>
                <a:gd name="connsiteY11" fmla="*/ 80962 h 519458"/>
                <a:gd name="connsiteX12" fmla="*/ 24 w 342924"/>
                <a:gd name="connsiteY12" fmla="*/ 0 h 519458"/>
                <a:gd name="connsiteX0" fmla="*/ 24 w 342924"/>
                <a:gd name="connsiteY0" fmla="*/ 0 h 519458"/>
                <a:gd name="connsiteX1" fmla="*/ 76224 w 342924"/>
                <a:gd name="connsiteY1" fmla="*/ 202406 h 519458"/>
                <a:gd name="connsiteX2" fmla="*/ 207192 w 342924"/>
                <a:gd name="connsiteY2" fmla="*/ 423862 h 519458"/>
                <a:gd name="connsiteX3" fmla="*/ 309587 w 342924"/>
                <a:gd name="connsiteY3" fmla="*/ 516731 h 519458"/>
                <a:gd name="connsiteX4" fmla="*/ 342924 w 342924"/>
                <a:gd name="connsiteY4" fmla="*/ 469106 h 519458"/>
                <a:gd name="connsiteX5" fmla="*/ 309586 w 342924"/>
                <a:gd name="connsiteY5" fmla="*/ 338137 h 519458"/>
                <a:gd name="connsiteX6" fmla="*/ 261961 w 342924"/>
                <a:gd name="connsiteY6" fmla="*/ 266700 h 519458"/>
                <a:gd name="connsiteX7" fmla="*/ 228624 w 342924"/>
                <a:gd name="connsiteY7" fmla="*/ 159544 h 519458"/>
                <a:gd name="connsiteX8" fmla="*/ 190524 w 342924"/>
                <a:gd name="connsiteY8" fmla="*/ 64294 h 519458"/>
                <a:gd name="connsiteX9" fmla="*/ 147661 w 342924"/>
                <a:gd name="connsiteY9" fmla="*/ 100012 h 519458"/>
                <a:gd name="connsiteX10" fmla="*/ 109561 w 342924"/>
                <a:gd name="connsiteY10" fmla="*/ 100012 h 519458"/>
                <a:gd name="connsiteX11" fmla="*/ 83367 w 342924"/>
                <a:gd name="connsiteY11" fmla="*/ 80962 h 519458"/>
                <a:gd name="connsiteX12" fmla="*/ 24 w 342924"/>
                <a:gd name="connsiteY12" fmla="*/ 0 h 519458"/>
                <a:gd name="connsiteX0" fmla="*/ 24 w 342924"/>
                <a:gd name="connsiteY0" fmla="*/ 0 h 519458"/>
                <a:gd name="connsiteX1" fmla="*/ 76224 w 342924"/>
                <a:gd name="connsiteY1" fmla="*/ 202406 h 519458"/>
                <a:gd name="connsiteX2" fmla="*/ 207192 w 342924"/>
                <a:gd name="connsiteY2" fmla="*/ 423862 h 519458"/>
                <a:gd name="connsiteX3" fmla="*/ 309587 w 342924"/>
                <a:gd name="connsiteY3" fmla="*/ 516731 h 519458"/>
                <a:gd name="connsiteX4" fmla="*/ 342924 w 342924"/>
                <a:gd name="connsiteY4" fmla="*/ 469106 h 519458"/>
                <a:gd name="connsiteX5" fmla="*/ 309586 w 342924"/>
                <a:gd name="connsiteY5" fmla="*/ 338137 h 519458"/>
                <a:gd name="connsiteX6" fmla="*/ 261961 w 342924"/>
                <a:gd name="connsiteY6" fmla="*/ 266700 h 519458"/>
                <a:gd name="connsiteX7" fmla="*/ 228624 w 342924"/>
                <a:gd name="connsiteY7" fmla="*/ 159544 h 519458"/>
                <a:gd name="connsiteX8" fmla="*/ 190524 w 342924"/>
                <a:gd name="connsiteY8" fmla="*/ 64294 h 519458"/>
                <a:gd name="connsiteX9" fmla="*/ 147661 w 342924"/>
                <a:gd name="connsiteY9" fmla="*/ 100012 h 519458"/>
                <a:gd name="connsiteX10" fmla="*/ 109561 w 342924"/>
                <a:gd name="connsiteY10" fmla="*/ 100012 h 519458"/>
                <a:gd name="connsiteX11" fmla="*/ 83367 w 342924"/>
                <a:gd name="connsiteY11" fmla="*/ 80962 h 519458"/>
                <a:gd name="connsiteX12" fmla="*/ 24 w 342924"/>
                <a:gd name="connsiteY12" fmla="*/ 0 h 519458"/>
                <a:gd name="connsiteX0" fmla="*/ 24 w 342924"/>
                <a:gd name="connsiteY0" fmla="*/ 0 h 519458"/>
                <a:gd name="connsiteX1" fmla="*/ 76224 w 342924"/>
                <a:gd name="connsiteY1" fmla="*/ 202406 h 519458"/>
                <a:gd name="connsiteX2" fmla="*/ 207192 w 342924"/>
                <a:gd name="connsiteY2" fmla="*/ 423862 h 519458"/>
                <a:gd name="connsiteX3" fmla="*/ 309587 w 342924"/>
                <a:gd name="connsiteY3" fmla="*/ 516731 h 519458"/>
                <a:gd name="connsiteX4" fmla="*/ 342924 w 342924"/>
                <a:gd name="connsiteY4" fmla="*/ 469106 h 519458"/>
                <a:gd name="connsiteX5" fmla="*/ 309586 w 342924"/>
                <a:gd name="connsiteY5" fmla="*/ 338137 h 519458"/>
                <a:gd name="connsiteX6" fmla="*/ 261961 w 342924"/>
                <a:gd name="connsiteY6" fmla="*/ 266700 h 519458"/>
                <a:gd name="connsiteX7" fmla="*/ 228624 w 342924"/>
                <a:gd name="connsiteY7" fmla="*/ 159544 h 519458"/>
                <a:gd name="connsiteX8" fmla="*/ 190524 w 342924"/>
                <a:gd name="connsiteY8" fmla="*/ 64294 h 519458"/>
                <a:gd name="connsiteX9" fmla="*/ 147661 w 342924"/>
                <a:gd name="connsiteY9" fmla="*/ 100012 h 519458"/>
                <a:gd name="connsiteX10" fmla="*/ 109561 w 342924"/>
                <a:gd name="connsiteY10" fmla="*/ 100012 h 519458"/>
                <a:gd name="connsiteX11" fmla="*/ 83367 w 342924"/>
                <a:gd name="connsiteY11" fmla="*/ 80962 h 519458"/>
                <a:gd name="connsiteX12" fmla="*/ 24 w 342924"/>
                <a:gd name="connsiteY12" fmla="*/ 0 h 519458"/>
                <a:gd name="connsiteX0" fmla="*/ 24 w 342924"/>
                <a:gd name="connsiteY0" fmla="*/ 0 h 519458"/>
                <a:gd name="connsiteX1" fmla="*/ 76224 w 342924"/>
                <a:gd name="connsiteY1" fmla="*/ 202406 h 519458"/>
                <a:gd name="connsiteX2" fmla="*/ 207192 w 342924"/>
                <a:gd name="connsiteY2" fmla="*/ 423862 h 519458"/>
                <a:gd name="connsiteX3" fmla="*/ 309587 w 342924"/>
                <a:gd name="connsiteY3" fmla="*/ 516731 h 519458"/>
                <a:gd name="connsiteX4" fmla="*/ 342924 w 342924"/>
                <a:gd name="connsiteY4" fmla="*/ 469106 h 519458"/>
                <a:gd name="connsiteX5" fmla="*/ 309586 w 342924"/>
                <a:gd name="connsiteY5" fmla="*/ 338137 h 519458"/>
                <a:gd name="connsiteX6" fmla="*/ 273867 w 342924"/>
                <a:gd name="connsiteY6" fmla="*/ 266700 h 519458"/>
                <a:gd name="connsiteX7" fmla="*/ 228624 w 342924"/>
                <a:gd name="connsiteY7" fmla="*/ 159544 h 519458"/>
                <a:gd name="connsiteX8" fmla="*/ 190524 w 342924"/>
                <a:gd name="connsiteY8" fmla="*/ 64294 h 519458"/>
                <a:gd name="connsiteX9" fmla="*/ 147661 w 342924"/>
                <a:gd name="connsiteY9" fmla="*/ 100012 h 519458"/>
                <a:gd name="connsiteX10" fmla="*/ 109561 w 342924"/>
                <a:gd name="connsiteY10" fmla="*/ 100012 h 519458"/>
                <a:gd name="connsiteX11" fmla="*/ 83367 w 342924"/>
                <a:gd name="connsiteY11" fmla="*/ 80962 h 519458"/>
                <a:gd name="connsiteX12" fmla="*/ 24 w 342924"/>
                <a:gd name="connsiteY12" fmla="*/ 0 h 519458"/>
                <a:gd name="connsiteX0" fmla="*/ 24 w 343772"/>
                <a:gd name="connsiteY0" fmla="*/ 0 h 519458"/>
                <a:gd name="connsiteX1" fmla="*/ 76224 w 343772"/>
                <a:gd name="connsiteY1" fmla="*/ 202406 h 519458"/>
                <a:gd name="connsiteX2" fmla="*/ 207192 w 343772"/>
                <a:gd name="connsiteY2" fmla="*/ 423862 h 519458"/>
                <a:gd name="connsiteX3" fmla="*/ 309587 w 343772"/>
                <a:gd name="connsiteY3" fmla="*/ 516731 h 519458"/>
                <a:gd name="connsiteX4" fmla="*/ 342924 w 343772"/>
                <a:gd name="connsiteY4" fmla="*/ 469106 h 519458"/>
                <a:gd name="connsiteX5" fmla="*/ 328636 w 343772"/>
                <a:gd name="connsiteY5" fmla="*/ 359568 h 519458"/>
                <a:gd name="connsiteX6" fmla="*/ 273867 w 343772"/>
                <a:gd name="connsiteY6" fmla="*/ 266700 h 519458"/>
                <a:gd name="connsiteX7" fmla="*/ 228624 w 343772"/>
                <a:gd name="connsiteY7" fmla="*/ 159544 h 519458"/>
                <a:gd name="connsiteX8" fmla="*/ 190524 w 343772"/>
                <a:gd name="connsiteY8" fmla="*/ 64294 h 519458"/>
                <a:gd name="connsiteX9" fmla="*/ 147661 w 343772"/>
                <a:gd name="connsiteY9" fmla="*/ 100012 h 519458"/>
                <a:gd name="connsiteX10" fmla="*/ 109561 w 343772"/>
                <a:gd name="connsiteY10" fmla="*/ 100012 h 519458"/>
                <a:gd name="connsiteX11" fmla="*/ 83367 w 343772"/>
                <a:gd name="connsiteY11" fmla="*/ 80962 h 519458"/>
                <a:gd name="connsiteX12" fmla="*/ 24 w 343772"/>
                <a:gd name="connsiteY12" fmla="*/ 0 h 519458"/>
                <a:gd name="connsiteX0" fmla="*/ 24 w 358312"/>
                <a:gd name="connsiteY0" fmla="*/ 0 h 549685"/>
                <a:gd name="connsiteX1" fmla="*/ 76224 w 358312"/>
                <a:gd name="connsiteY1" fmla="*/ 202406 h 549685"/>
                <a:gd name="connsiteX2" fmla="*/ 207192 w 358312"/>
                <a:gd name="connsiteY2" fmla="*/ 423862 h 549685"/>
                <a:gd name="connsiteX3" fmla="*/ 354831 w 358312"/>
                <a:gd name="connsiteY3" fmla="*/ 547687 h 549685"/>
                <a:gd name="connsiteX4" fmla="*/ 342924 w 358312"/>
                <a:gd name="connsiteY4" fmla="*/ 469106 h 549685"/>
                <a:gd name="connsiteX5" fmla="*/ 328636 w 358312"/>
                <a:gd name="connsiteY5" fmla="*/ 359568 h 549685"/>
                <a:gd name="connsiteX6" fmla="*/ 273867 w 358312"/>
                <a:gd name="connsiteY6" fmla="*/ 266700 h 549685"/>
                <a:gd name="connsiteX7" fmla="*/ 228624 w 358312"/>
                <a:gd name="connsiteY7" fmla="*/ 159544 h 549685"/>
                <a:gd name="connsiteX8" fmla="*/ 190524 w 358312"/>
                <a:gd name="connsiteY8" fmla="*/ 64294 h 549685"/>
                <a:gd name="connsiteX9" fmla="*/ 147661 w 358312"/>
                <a:gd name="connsiteY9" fmla="*/ 100012 h 549685"/>
                <a:gd name="connsiteX10" fmla="*/ 109561 w 358312"/>
                <a:gd name="connsiteY10" fmla="*/ 100012 h 549685"/>
                <a:gd name="connsiteX11" fmla="*/ 83367 w 358312"/>
                <a:gd name="connsiteY11" fmla="*/ 80962 h 549685"/>
                <a:gd name="connsiteX12" fmla="*/ 24 w 358312"/>
                <a:gd name="connsiteY12" fmla="*/ 0 h 549685"/>
                <a:gd name="connsiteX0" fmla="*/ 24 w 358557"/>
                <a:gd name="connsiteY0" fmla="*/ 0 h 549685"/>
                <a:gd name="connsiteX1" fmla="*/ 76224 w 358557"/>
                <a:gd name="connsiteY1" fmla="*/ 202406 h 549685"/>
                <a:gd name="connsiteX2" fmla="*/ 207192 w 358557"/>
                <a:gd name="connsiteY2" fmla="*/ 423862 h 549685"/>
                <a:gd name="connsiteX3" fmla="*/ 354831 w 358557"/>
                <a:gd name="connsiteY3" fmla="*/ 547687 h 549685"/>
                <a:gd name="connsiteX4" fmla="*/ 342924 w 358557"/>
                <a:gd name="connsiteY4" fmla="*/ 469106 h 549685"/>
                <a:gd name="connsiteX5" fmla="*/ 316729 w 358557"/>
                <a:gd name="connsiteY5" fmla="*/ 369093 h 549685"/>
                <a:gd name="connsiteX6" fmla="*/ 273867 w 358557"/>
                <a:gd name="connsiteY6" fmla="*/ 266700 h 549685"/>
                <a:gd name="connsiteX7" fmla="*/ 228624 w 358557"/>
                <a:gd name="connsiteY7" fmla="*/ 159544 h 549685"/>
                <a:gd name="connsiteX8" fmla="*/ 190524 w 358557"/>
                <a:gd name="connsiteY8" fmla="*/ 64294 h 549685"/>
                <a:gd name="connsiteX9" fmla="*/ 147661 w 358557"/>
                <a:gd name="connsiteY9" fmla="*/ 100012 h 549685"/>
                <a:gd name="connsiteX10" fmla="*/ 109561 w 358557"/>
                <a:gd name="connsiteY10" fmla="*/ 100012 h 549685"/>
                <a:gd name="connsiteX11" fmla="*/ 83367 w 358557"/>
                <a:gd name="connsiteY11" fmla="*/ 80962 h 549685"/>
                <a:gd name="connsiteX12" fmla="*/ 24 w 358557"/>
                <a:gd name="connsiteY12" fmla="*/ 0 h 549685"/>
                <a:gd name="connsiteX0" fmla="*/ 24 w 358557"/>
                <a:gd name="connsiteY0" fmla="*/ 0 h 549685"/>
                <a:gd name="connsiteX1" fmla="*/ 76224 w 358557"/>
                <a:gd name="connsiteY1" fmla="*/ 202406 h 549685"/>
                <a:gd name="connsiteX2" fmla="*/ 207192 w 358557"/>
                <a:gd name="connsiteY2" fmla="*/ 423862 h 549685"/>
                <a:gd name="connsiteX3" fmla="*/ 354831 w 358557"/>
                <a:gd name="connsiteY3" fmla="*/ 547687 h 549685"/>
                <a:gd name="connsiteX4" fmla="*/ 342924 w 358557"/>
                <a:gd name="connsiteY4" fmla="*/ 469106 h 549685"/>
                <a:gd name="connsiteX5" fmla="*/ 316729 w 358557"/>
                <a:gd name="connsiteY5" fmla="*/ 369093 h 549685"/>
                <a:gd name="connsiteX6" fmla="*/ 273867 w 358557"/>
                <a:gd name="connsiteY6" fmla="*/ 266700 h 549685"/>
                <a:gd name="connsiteX7" fmla="*/ 228624 w 358557"/>
                <a:gd name="connsiteY7" fmla="*/ 159544 h 549685"/>
                <a:gd name="connsiteX8" fmla="*/ 190524 w 358557"/>
                <a:gd name="connsiteY8" fmla="*/ 64294 h 549685"/>
                <a:gd name="connsiteX9" fmla="*/ 147661 w 358557"/>
                <a:gd name="connsiteY9" fmla="*/ 100012 h 549685"/>
                <a:gd name="connsiteX10" fmla="*/ 109561 w 358557"/>
                <a:gd name="connsiteY10" fmla="*/ 100012 h 549685"/>
                <a:gd name="connsiteX11" fmla="*/ 83367 w 358557"/>
                <a:gd name="connsiteY11" fmla="*/ 80962 h 549685"/>
                <a:gd name="connsiteX12" fmla="*/ 24 w 358557"/>
                <a:gd name="connsiteY12" fmla="*/ 0 h 549685"/>
                <a:gd name="connsiteX0" fmla="*/ 24 w 370532"/>
                <a:gd name="connsiteY0" fmla="*/ 0 h 548374"/>
                <a:gd name="connsiteX1" fmla="*/ 76224 w 370532"/>
                <a:gd name="connsiteY1" fmla="*/ 202406 h 548374"/>
                <a:gd name="connsiteX2" fmla="*/ 207192 w 370532"/>
                <a:gd name="connsiteY2" fmla="*/ 423862 h 548374"/>
                <a:gd name="connsiteX3" fmla="*/ 354831 w 370532"/>
                <a:gd name="connsiteY3" fmla="*/ 547687 h 548374"/>
                <a:gd name="connsiteX4" fmla="*/ 361974 w 370532"/>
                <a:gd name="connsiteY4" fmla="*/ 469106 h 548374"/>
                <a:gd name="connsiteX5" fmla="*/ 316729 w 370532"/>
                <a:gd name="connsiteY5" fmla="*/ 369093 h 548374"/>
                <a:gd name="connsiteX6" fmla="*/ 273867 w 370532"/>
                <a:gd name="connsiteY6" fmla="*/ 266700 h 548374"/>
                <a:gd name="connsiteX7" fmla="*/ 228624 w 370532"/>
                <a:gd name="connsiteY7" fmla="*/ 159544 h 548374"/>
                <a:gd name="connsiteX8" fmla="*/ 190524 w 370532"/>
                <a:gd name="connsiteY8" fmla="*/ 64294 h 548374"/>
                <a:gd name="connsiteX9" fmla="*/ 147661 w 370532"/>
                <a:gd name="connsiteY9" fmla="*/ 100012 h 548374"/>
                <a:gd name="connsiteX10" fmla="*/ 109561 w 370532"/>
                <a:gd name="connsiteY10" fmla="*/ 100012 h 548374"/>
                <a:gd name="connsiteX11" fmla="*/ 83367 w 370532"/>
                <a:gd name="connsiteY11" fmla="*/ 80962 h 548374"/>
                <a:gd name="connsiteX12" fmla="*/ 24 w 370532"/>
                <a:gd name="connsiteY12" fmla="*/ 0 h 548374"/>
                <a:gd name="connsiteX0" fmla="*/ 24 w 384485"/>
                <a:gd name="connsiteY0" fmla="*/ 0 h 546015"/>
                <a:gd name="connsiteX1" fmla="*/ 76224 w 384485"/>
                <a:gd name="connsiteY1" fmla="*/ 202406 h 546015"/>
                <a:gd name="connsiteX2" fmla="*/ 207192 w 384485"/>
                <a:gd name="connsiteY2" fmla="*/ 423862 h 546015"/>
                <a:gd name="connsiteX3" fmla="*/ 373881 w 384485"/>
                <a:gd name="connsiteY3" fmla="*/ 545306 h 546015"/>
                <a:gd name="connsiteX4" fmla="*/ 361974 w 384485"/>
                <a:gd name="connsiteY4" fmla="*/ 469106 h 546015"/>
                <a:gd name="connsiteX5" fmla="*/ 316729 w 384485"/>
                <a:gd name="connsiteY5" fmla="*/ 369093 h 546015"/>
                <a:gd name="connsiteX6" fmla="*/ 273867 w 384485"/>
                <a:gd name="connsiteY6" fmla="*/ 266700 h 546015"/>
                <a:gd name="connsiteX7" fmla="*/ 228624 w 384485"/>
                <a:gd name="connsiteY7" fmla="*/ 159544 h 546015"/>
                <a:gd name="connsiteX8" fmla="*/ 190524 w 384485"/>
                <a:gd name="connsiteY8" fmla="*/ 64294 h 546015"/>
                <a:gd name="connsiteX9" fmla="*/ 147661 w 384485"/>
                <a:gd name="connsiteY9" fmla="*/ 100012 h 546015"/>
                <a:gd name="connsiteX10" fmla="*/ 109561 w 384485"/>
                <a:gd name="connsiteY10" fmla="*/ 100012 h 546015"/>
                <a:gd name="connsiteX11" fmla="*/ 83367 w 384485"/>
                <a:gd name="connsiteY11" fmla="*/ 80962 h 546015"/>
                <a:gd name="connsiteX12" fmla="*/ 24 w 384485"/>
                <a:gd name="connsiteY12" fmla="*/ 0 h 546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4485" h="546015">
                  <a:moveTo>
                    <a:pt x="24" y="0"/>
                  </a:moveTo>
                  <a:cubicBezTo>
                    <a:pt x="-1166" y="20241"/>
                    <a:pt x="41696" y="131762"/>
                    <a:pt x="76224" y="202406"/>
                  </a:cubicBezTo>
                  <a:cubicBezTo>
                    <a:pt x="110752" y="273050"/>
                    <a:pt x="157583" y="366712"/>
                    <a:pt x="207192" y="423862"/>
                  </a:cubicBezTo>
                  <a:cubicBezTo>
                    <a:pt x="256801" y="481012"/>
                    <a:pt x="348084" y="537765"/>
                    <a:pt x="373881" y="545306"/>
                  </a:cubicBezTo>
                  <a:cubicBezTo>
                    <a:pt x="399678" y="552847"/>
                    <a:pt x="371499" y="498475"/>
                    <a:pt x="361974" y="469106"/>
                  </a:cubicBezTo>
                  <a:cubicBezTo>
                    <a:pt x="352449" y="439737"/>
                    <a:pt x="331414" y="402827"/>
                    <a:pt x="316729" y="369093"/>
                  </a:cubicBezTo>
                  <a:cubicBezTo>
                    <a:pt x="302044" y="335359"/>
                    <a:pt x="288551" y="301625"/>
                    <a:pt x="273867" y="266700"/>
                  </a:cubicBezTo>
                  <a:cubicBezTo>
                    <a:pt x="259183" y="231775"/>
                    <a:pt x="242515" y="193278"/>
                    <a:pt x="228624" y="159544"/>
                  </a:cubicBezTo>
                  <a:cubicBezTo>
                    <a:pt x="214733" y="125810"/>
                    <a:pt x="203224" y="96044"/>
                    <a:pt x="190524" y="64294"/>
                  </a:cubicBezTo>
                  <a:lnTo>
                    <a:pt x="147661" y="100012"/>
                  </a:lnTo>
                  <a:lnTo>
                    <a:pt x="109561" y="100012"/>
                  </a:lnTo>
                  <a:lnTo>
                    <a:pt x="83367" y="8096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7D6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D57B3E5-531E-4177-9585-878D2D470B4B}"/>
                </a:ext>
              </a:extLst>
            </p:cNvPr>
            <p:cNvSpPr/>
            <p:nvPr/>
          </p:nvSpPr>
          <p:spPr>
            <a:xfrm>
              <a:off x="5390955" y="3321606"/>
              <a:ext cx="150214" cy="231219"/>
            </a:xfrm>
            <a:custGeom>
              <a:avLst/>
              <a:gdLst>
                <a:gd name="connsiteX0" fmla="*/ 23812 w 145256"/>
                <a:gd name="connsiteY0" fmla="*/ 231219 h 231219"/>
                <a:gd name="connsiteX1" fmla="*/ 0 w 145256"/>
                <a:gd name="connsiteY1" fmla="*/ 81200 h 231219"/>
                <a:gd name="connsiteX2" fmla="*/ 23812 w 145256"/>
                <a:gd name="connsiteY2" fmla="*/ 19288 h 231219"/>
                <a:gd name="connsiteX3" fmla="*/ 83343 w 145256"/>
                <a:gd name="connsiteY3" fmla="*/ 14525 h 231219"/>
                <a:gd name="connsiteX4" fmla="*/ 145256 w 145256"/>
                <a:gd name="connsiteY4" fmla="*/ 197882 h 231219"/>
                <a:gd name="connsiteX0" fmla="*/ 9720 w 131164"/>
                <a:gd name="connsiteY0" fmla="*/ 231219 h 231219"/>
                <a:gd name="connsiteX1" fmla="*/ 195 w 131164"/>
                <a:gd name="connsiteY1" fmla="*/ 81200 h 231219"/>
                <a:gd name="connsiteX2" fmla="*/ 9720 w 131164"/>
                <a:gd name="connsiteY2" fmla="*/ 19288 h 231219"/>
                <a:gd name="connsiteX3" fmla="*/ 69251 w 131164"/>
                <a:gd name="connsiteY3" fmla="*/ 14525 h 231219"/>
                <a:gd name="connsiteX4" fmla="*/ 131164 w 131164"/>
                <a:gd name="connsiteY4" fmla="*/ 197882 h 231219"/>
                <a:gd name="connsiteX0" fmla="*/ 9720 w 150214"/>
                <a:gd name="connsiteY0" fmla="*/ 231219 h 231219"/>
                <a:gd name="connsiteX1" fmla="*/ 195 w 150214"/>
                <a:gd name="connsiteY1" fmla="*/ 81200 h 231219"/>
                <a:gd name="connsiteX2" fmla="*/ 9720 w 150214"/>
                <a:gd name="connsiteY2" fmla="*/ 19288 h 231219"/>
                <a:gd name="connsiteX3" fmla="*/ 69251 w 150214"/>
                <a:gd name="connsiteY3" fmla="*/ 14525 h 231219"/>
                <a:gd name="connsiteX4" fmla="*/ 150214 w 150214"/>
                <a:gd name="connsiteY4" fmla="*/ 207407 h 23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214" h="231219">
                  <a:moveTo>
                    <a:pt x="9720" y="231219"/>
                  </a:moveTo>
                  <a:cubicBezTo>
                    <a:pt x="-2186" y="173870"/>
                    <a:pt x="195" y="116522"/>
                    <a:pt x="195" y="81200"/>
                  </a:cubicBezTo>
                  <a:cubicBezTo>
                    <a:pt x="195" y="45878"/>
                    <a:pt x="-1789" y="30400"/>
                    <a:pt x="9720" y="19288"/>
                  </a:cubicBezTo>
                  <a:cubicBezTo>
                    <a:pt x="21229" y="8176"/>
                    <a:pt x="49010" y="-15241"/>
                    <a:pt x="69251" y="14525"/>
                  </a:cubicBezTo>
                  <a:cubicBezTo>
                    <a:pt x="89492" y="44291"/>
                    <a:pt x="129378" y="130611"/>
                    <a:pt x="150214" y="207407"/>
                  </a:cubicBezTo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B5E33C8-90E6-41DC-ABCE-DC0DDAE28ED1}"/>
                </a:ext>
              </a:extLst>
            </p:cNvPr>
            <p:cNvSpPr/>
            <p:nvPr/>
          </p:nvSpPr>
          <p:spPr>
            <a:xfrm>
              <a:off x="5750719" y="3258465"/>
              <a:ext cx="885825" cy="718227"/>
            </a:xfrm>
            <a:custGeom>
              <a:avLst/>
              <a:gdLst>
                <a:gd name="connsiteX0" fmla="*/ 0 w 938213"/>
                <a:gd name="connsiteY0" fmla="*/ 202642 h 586570"/>
                <a:gd name="connsiteX1" fmla="*/ 80963 w 938213"/>
                <a:gd name="connsiteY1" fmla="*/ 26429 h 586570"/>
                <a:gd name="connsiteX2" fmla="*/ 140494 w 938213"/>
                <a:gd name="connsiteY2" fmla="*/ 21667 h 586570"/>
                <a:gd name="connsiteX3" fmla="*/ 283369 w 938213"/>
                <a:gd name="connsiteY3" fmla="*/ 226454 h 586570"/>
                <a:gd name="connsiteX4" fmla="*/ 369094 w 938213"/>
                <a:gd name="connsiteY4" fmla="*/ 440767 h 586570"/>
                <a:gd name="connsiteX5" fmla="*/ 447675 w 938213"/>
                <a:gd name="connsiteY5" fmla="*/ 547923 h 586570"/>
                <a:gd name="connsiteX6" fmla="*/ 519113 w 938213"/>
                <a:gd name="connsiteY6" fmla="*/ 514585 h 586570"/>
                <a:gd name="connsiteX7" fmla="*/ 531019 w 938213"/>
                <a:gd name="connsiteY7" fmla="*/ 421717 h 586570"/>
                <a:gd name="connsiteX8" fmla="*/ 645319 w 938213"/>
                <a:gd name="connsiteY8" fmla="*/ 543160 h 586570"/>
                <a:gd name="connsiteX9" fmla="*/ 745332 w 938213"/>
                <a:gd name="connsiteY9" fmla="*/ 581260 h 586570"/>
                <a:gd name="connsiteX10" fmla="*/ 773907 w 938213"/>
                <a:gd name="connsiteY10" fmla="*/ 438385 h 586570"/>
                <a:gd name="connsiteX11" fmla="*/ 828675 w 938213"/>
                <a:gd name="connsiteY11" fmla="*/ 324085 h 586570"/>
                <a:gd name="connsiteX12" fmla="*/ 938213 w 938213"/>
                <a:gd name="connsiteY12" fmla="*/ 436004 h 586570"/>
                <a:gd name="connsiteX0" fmla="*/ 0 w 904875"/>
                <a:gd name="connsiteY0" fmla="*/ 159998 h 584407"/>
                <a:gd name="connsiteX1" fmla="*/ 47625 w 904875"/>
                <a:gd name="connsiteY1" fmla="*/ 24266 h 584407"/>
                <a:gd name="connsiteX2" fmla="*/ 107156 w 904875"/>
                <a:gd name="connsiteY2" fmla="*/ 19504 h 584407"/>
                <a:gd name="connsiteX3" fmla="*/ 250031 w 904875"/>
                <a:gd name="connsiteY3" fmla="*/ 224291 h 584407"/>
                <a:gd name="connsiteX4" fmla="*/ 335756 w 904875"/>
                <a:gd name="connsiteY4" fmla="*/ 438604 h 584407"/>
                <a:gd name="connsiteX5" fmla="*/ 414337 w 904875"/>
                <a:gd name="connsiteY5" fmla="*/ 545760 h 584407"/>
                <a:gd name="connsiteX6" fmla="*/ 485775 w 904875"/>
                <a:gd name="connsiteY6" fmla="*/ 512422 h 584407"/>
                <a:gd name="connsiteX7" fmla="*/ 497681 w 904875"/>
                <a:gd name="connsiteY7" fmla="*/ 419554 h 584407"/>
                <a:gd name="connsiteX8" fmla="*/ 611981 w 904875"/>
                <a:gd name="connsiteY8" fmla="*/ 540997 h 584407"/>
                <a:gd name="connsiteX9" fmla="*/ 711994 w 904875"/>
                <a:gd name="connsiteY9" fmla="*/ 579097 h 584407"/>
                <a:gd name="connsiteX10" fmla="*/ 740569 w 904875"/>
                <a:gd name="connsiteY10" fmla="*/ 436222 h 584407"/>
                <a:gd name="connsiteX11" fmla="*/ 795337 w 904875"/>
                <a:gd name="connsiteY11" fmla="*/ 321922 h 584407"/>
                <a:gd name="connsiteX12" fmla="*/ 904875 w 904875"/>
                <a:gd name="connsiteY12" fmla="*/ 433841 h 584407"/>
                <a:gd name="connsiteX0" fmla="*/ 0 w 904875"/>
                <a:gd name="connsiteY0" fmla="*/ 162199 h 586608"/>
                <a:gd name="connsiteX1" fmla="*/ 47625 w 904875"/>
                <a:gd name="connsiteY1" fmla="*/ 26467 h 586608"/>
                <a:gd name="connsiteX2" fmla="*/ 107156 w 904875"/>
                <a:gd name="connsiteY2" fmla="*/ 21705 h 586608"/>
                <a:gd name="connsiteX3" fmla="*/ 240506 w 904875"/>
                <a:gd name="connsiteY3" fmla="*/ 257448 h 586608"/>
                <a:gd name="connsiteX4" fmla="*/ 335756 w 904875"/>
                <a:gd name="connsiteY4" fmla="*/ 440805 h 586608"/>
                <a:gd name="connsiteX5" fmla="*/ 414337 w 904875"/>
                <a:gd name="connsiteY5" fmla="*/ 547961 h 586608"/>
                <a:gd name="connsiteX6" fmla="*/ 485775 w 904875"/>
                <a:gd name="connsiteY6" fmla="*/ 514623 h 586608"/>
                <a:gd name="connsiteX7" fmla="*/ 497681 w 904875"/>
                <a:gd name="connsiteY7" fmla="*/ 421755 h 586608"/>
                <a:gd name="connsiteX8" fmla="*/ 611981 w 904875"/>
                <a:gd name="connsiteY8" fmla="*/ 543198 h 586608"/>
                <a:gd name="connsiteX9" fmla="*/ 711994 w 904875"/>
                <a:gd name="connsiteY9" fmla="*/ 581298 h 586608"/>
                <a:gd name="connsiteX10" fmla="*/ 740569 w 904875"/>
                <a:gd name="connsiteY10" fmla="*/ 438423 h 586608"/>
                <a:gd name="connsiteX11" fmla="*/ 795337 w 904875"/>
                <a:gd name="connsiteY11" fmla="*/ 324123 h 586608"/>
                <a:gd name="connsiteX12" fmla="*/ 904875 w 904875"/>
                <a:gd name="connsiteY12" fmla="*/ 436042 h 586608"/>
                <a:gd name="connsiteX0" fmla="*/ 0 w 904875"/>
                <a:gd name="connsiteY0" fmla="*/ 162199 h 586608"/>
                <a:gd name="connsiteX1" fmla="*/ 47625 w 904875"/>
                <a:gd name="connsiteY1" fmla="*/ 26467 h 586608"/>
                <a:gd name="connsiteX2" fmla="*/ 107156 w 904875"/>
                <a:gd name="connsiteY2" fmla="*/ 21705 h 586608"/>
                <a:gd name="connsiteX3" fmla="*/ 240506 w 904875"/>
                <a:gd name="connsiteY3" fmla="*/ 257448 h 586608"/>
                <a:gd name="connsiteX4" fmla="*/ 323849 w 904875"/>
                <a:gd name="connsiteY4" fmla="*/ 507480 h 586608"/>
                <a:gd name="connsiteX5" fmla="*/ 414337 w 904875"/>
                <a:gd name="connsiteY5" fmla="*/ 547961 h 586608"/>
                <a:gd name="connsiteX6" fmla="*/ 485775 w 904875"/>
                <a:gd name="connsiteY6" fmla="*/ 514623 h 586608"/>
                <a:gd name="connsiteX7" fmla="*/ 497681 w 904875"/>
                <a:gd name="connsiteY7" fmla="*/ 421755 h 586608"/>
                <a:gd name="connsiteX8" fmla="*/ 611981 w 904875"/>
                <a:gd name="connsiteY8" fmla="*/ 543198 h 586608"/>
                <a:gd name="connsiteX9" fmla="*/ 711994 w 904875"/>
                <a:gd name="connsiteY9" fmla="*/ 581298 h 586608"/>
                <a:gd name="connsiteX10" fmla="*/ 740569 w 904875"/>
                <a:gd name="connsiteY10" fmla="*/ 438423 h 586608"/>
                <a:gd name="connsiteX11" fmla="*/ 795337 w 904875"/>
                <a:gd name="connsiteY11" fmla="*/ 324123 h 586608"/>
                <a:gd name="connsiteX12" fmla="*/ 904875 w 904875"/>
                <a:gd name="connsiteY12" fmla="*/ 436042 h 586608"/>
                <a:gd name="connsiteX0" fmla="*/ 0 w 904875"/>
                <a:gd name="connsiteY0" fmla="*/ 162199 h 628935"/>
                <a:gd name="connsiteX1" fmla="*/ 47625 w 904875"/>
                <a:gd name="connsiteY1" fmla="*/ 26467 h 628935"/>
                <a:gd name="connsiteX2" fmla="*/ 107156 w 904875"/>
                <a:gd name="connsiteY2" fmla="*/ 21705 h 628935"/>
                <a:gd name="connsiteX3" fmla="*/ 240506 w 904875"/>
                <a:gd name="connsiteY3" fmla="*/ 257448 h 628935"/>
                <a:gd name="connsiteX4" fmla="*/ 323849 w 904875"/>
                <a:gd name="connsiteY4" fmla="*/ 507480 h 628935"/>
                <a:gd name="connsiteX5" fmla="*/ 431006 w 904875"/>
                <a:gd name="connsiteY5" fmla="*/ 628923 h 628935"/>
                <a:gd name="connsiteX6" fmla="*/ 485775 w 904875"/>
                <a:gd name="connsiteY6" fmla="*/ 514623 h 628935"/>
                <a:gd name="connsiteX7" fmla="*/ 497681 w 904875"/>
                <a:gd name="connsiteY7" fmla="*/ 421755 h 628935"/>
                <a:gd name="connsiteX8" fmla="*/ 611981 w 904875"/>
                <a:gd name="connsiteY8" fmla="*/ 543198 h 628935"/>
                <a:gd name="connsiteX9" fmla="*/ 711994 w 904875"/>
                <a:gd name="connsiteY9" fmla="*/ 581298 h 628935"/>
                <a:gd name="connsiteX10" fmla="*/ 740569 w 904875"/>
                <a:gd name="connsiteY10" fmla="*/ 438423 h 628935"/>
                <a:gd name="connsiteX11" fmla="*/ 795337 w 904875"/>
                <a:gd name="connsiteY11" fmla="*/ 324123 h 628935"/>
                <a:gd name="connsiteX12" fmla="*/ 904875 w 904875"/>
                <a:gd name="connsiteY12" fmla="*/ 436042 h 628935"/>
                <a:gd name="connsiteX0" fmla="*/ 0 w 904875"/>
                <a:gd name="connsiteY0" fmla="*/ 162199 h 640840"/>
                <a:gd name="connsiteX1" fmla="*/ 47625 w 904875"/>
                <a:gd name="connsiteY1" fmla="*/ 26467 h 640840"/>
                <a:gd name="connsiteX2" fmla="*/ 107156 w 904875"/>
                <a:gd name="connsiteY2" fmla="*/ 21705 h 640840"/>
                <a:gd name="connsiteX3" fmla="*/ 240506 w 904875"/>
                <a:gd name="connsiteY3" fmla="*/ 257448 h 640840"/>
                <a:gd name="connsiteX4" fmla="*/ 323849 w 904875"/>
                <a:gd name="connsiteY4" fmla="*/ 507480 h 640840"/>
                <a:gd name="connsiteX5" fmla="*/ 357187 w 904875"/>
                <a:gd name="connsiteY5" fmla="*/ 640829 h 640840"/>
                <a:gd name="connsiteX6" fmla="*/ 485775 w 904875"/>
                <a:gd name="connsiteY6" fmla="*/ 514623 h 640840"/>
                <a:gd name="connsiteX7" fmla="*/ 497681 w 904875"/>
                <a:gd name="connsiteY7" fmla="*/ 421755 h 640840"/>
                <a:gd name="connsiteX8" fmla="*/ 611981 w 904875"/>
                <a:gd name="connsiteY8" fmla="*/ 543198 h 640840"/>
                <a:gd name="connsiteX9" fmla="*/ 711994 w 904875"/>
                <a:gd name="connsiteY9" fmla="*/ 581298 h 640840"/>
                <a:gd name="connsiteX10" fmla="*/ 740569 w 904875"/>
                <a:gd name="connsiteY10" fmla="*/ 438423 h 640840"/>
                <a:gd name="connsiteX11" fmla="*/ 795337 w 904875"/>
                <a:gd name="connsiteY11" fmla="*/ 324123 h 640840"/>
                <a:gd name="connsiteX12" fmla="*/ 904875 w 904875"/>
                <a:gd name="connsiteY12" fmla="*/ 436042 h 640840"/>
                <a:gd name="connsiteX0" fmla="*/ 0 w 904875"/>
                <a:gd name="connsiteY0" fmla="*/ 162199 h 640860"/>
                <a:gd name="connsiteX1" fmla="*/ 47625 w 904875"/>
                <a:gd name="connsiteY1" fmla="*/ 26467 h 640860"/>
                <a:gd name="connsiteX2" fmla="*/ 107156 w 904875"/>
                <a:gd name="connsiteY2" fmla="*/ 21705 h 640860"/>
                <a:gd name="connsiteX3" fmla="*/ 240506 w 904875"/>
                <a:gd name="connsiteY3" fmla="*/ 257448 h 640860"/>
                <a:gd name="connsiteX4" fmla="*/ 285749 w 904875"/>
                <a:gd name="connsiteY4" fmla="*/ 502718 h 640860"/>
                <a:gd name="connsiteX5" fmla="*/ 357187 w 904875"/>
                <a:gd name="connsiteY5" fmla="*/ 640829 h 640860"/>
                <a:gd name="connsiteX6" fmla="*/ 485775 w 904875"/>
                <a:gd name="connsiteY6" fmla="*/ 514623 h 640860"/>
                <a:gd name="connsiteX7" fmla="*/ 497681 w 904875"/>
                <a:gd name="connsiteY7" fmla="*/ 421755 h 640860"/>
                <a:gd name="connsiteX8" fmla="*/ 611981 w 904875"/>
                <a:gd name="connsiteY8" fmla="*/ 543198 h 640860"/>
                <a:gd name="connsiteX9" fmla="*/ 711994 w 904875"/>
                <a:gd name="connsiteY9" fmla="*/ 581298 h 640860"/>
                <a:gd name="connsiteX10" fmla="*/ 740569 w 904875"/>
                <a:gd name="connsiteY10" fmla="*/ 438423 h 640860"/>
                <a:gd name="connsiteX11" fmla="*/ 795337 w 904875"/>
                <a:gd name="connsiteY11" fmla="*/ 324123 h 640860"/>
                <a:gd name="connsiteX12" fmla="*/ 904875 w 904875"/>
                <a:gd name="connsiteY12" fmla="*/ 436042 h 640860"/>
                <a:gd name="connsiteX0" fmla="*/ 0 w 904875"/>
                <a:gd name="connsiteY0" fmla="*/ 163393 h 642054"/>
                <a:gd name="connsiteX1" fmla="*/ 47625 w 904875"/>
                <a:gd name="connsiteY1" fmla="*/ 27661 h 642054"/>
                <a:gd name="connsiteX2" fmla="*/ 107156 w 904875"/>
                <a:gd name="connsiteY2" fmla="*/ 22899 h 642054"/>
                <a:gd name="connsiteX3" fmla="*/ 216693 w 904875"/>
                <a:gd name="connsiteY3" fmla="*/ 275311 h 642054"/>
                <a:gd name="connsiteX4" fmla="*/ 285749 w 904875"/>
                <a:gd name="connsiteY4" fmla="*/ 503912 h 642054"/>
                <a:gd name="connsiteX5" fmla="*/ 357187 w 904875"/>
                <a:gd name="connsiteY5" fmla="*/ 642023 h 642054"/>
                <a:gd name="connsiteX6" fmla="*/ 485775 w 904875"/>
                <a:gd name="connsiteY6" fmla="*/ 515817 h 642054"/>
                <a:gd name="connsiteX7" fmla="*/ 497681 w 904875"/>
                <a:gd name="connsiteY7" fmla="*/ 422949 h 642054"/>
                <a:gd name="connsiteX8" fmla="*/ 611981 w 904875"/>
                <a:gd name="connsiteY8" fmla="*/ 544392 h 642054"/>
                <a:gd name="connsiteX9" fmla="*/ 711994 w 904875"/>
                <a:gd name="connsiteY9" fmla="*/ 582492 h 642054"/>
                <a:gd name="connsiteX10" fmla="*/ 740569 w 904875"/>
                <a:gd name="connsiteY10" fmla="*/ 439617 h 642054"/>
                <a:gd name="connsiteX11" fmla="*/ 795337 w 904875"/>
                <a:gd name="connsiteY11" fmla="*/ 325317 h 642054"/>
                <a:gd name="connsiteX12" fmla="*/ 904875 w 904875"/>
                <a:gd name="connsiteY12" fmla="*/ 437236 h 642054"/>
                <a:gd name="connsiteX0" fmla="*/ 0 w 904875"/>
                <a:gd name="connsiteY0" fmla="*/ 163393 h 651577"/>
                <a:gd name="connsiteX1" fmla="*/ 47625 w 904875"/>
                <a:gd name="connsiteY1" fmla="*/ 27661 h 651577"/>
                <a:gd name="connsiteX2" fmla="*/ 107156 w 904875"/>
                <a:gd name="connsiteY2" fmla="*/ 22899 h 651577"/>
                <a:gd name="connsiteX3" fmla="*/ 216693 w 904875"/>
                <a:gd name="connsiteY3" fmla="*/ 275311 h 651577"/>
                <a:gd name="connsiteX4" fmla="*/ 285749 w 904875"/>
                <a:gd name="connsiteY4" fmla="*/ 503912 h 651577"/>
                <a:gd name="connsiteX5" fmla="*/ 335756 w 904875"/>
                <a:gd name="connsiteY5" fmla="*/ 651548 h 651577"/>
                <a:gd name="connsiteX6" fmla="*/ 485775 w 904875"/>
                <a:gd name="connsiteY6" fmla="*/ 515817 h 651577"/>
                <a:gd name="connsiteX7" fmla="*/ 497681 w 904875"/>
                <a:gd name="connsiteY7" fmla="*/ 422949 h 651577"/>
                <a:gd name="connsiteX8" fmla="*/ 611981 w 904875"/>
                <a:gd name="connsiteY8" fmla="*/ 544392 h 651577"/>
                <a:gd name="connsiteX9" fmla="*/ 711994 w 904875"/>
                <a:gd name="connsiteY9" fmla="*/ 582492 h 651577"/>
                <a:gd name="connsiteX10" fmla="*/ 740569 w 904875"/>
                <a:gd name="connsiteY10" fmla="*/ 439617 h 651577"/>
                <a:gd name="connsiteX11" fmla="*/ 795337 w 904875"/>
                <a:gd name="connsiteY11" fmla="*/ 325317 h 651577"/>
                <a:gd name="connsiteX12" fmla="*/ 904875 w 904875"/>
                <a:gd name="connsiteY12" fmla="*/ 437236 h 651577"/>
                <a:gd name="connsiteX0" fmla="*/ 0 w 904875"/>
                <a:gd name="connsiteY0" fmla="*/ 163393 h 651863"/>
                <a:gd name="connsiteX1" fmla="*/ 47625 w 904875"/>
                <a:gd name="connsiteY1" fmla="*/ 27661 h 651863"/>
                <a:gd name="connsiteX2" fmla="*/ 107156 w 904875"/>
                <a:gd name="connsiteY2" fmla="*/ 22899 h 651863"/>
                <a:gd name="connsiteX3" fmla="*/ 216693 w 904875"/>
                <a:gd name="connsiteY3" fmla="*/ 275311 h 651863"/>
                <a:gd name="connsiteX4" fmla="*/ 285749 w 904875"/>
                <a:gd name="connsiteY4" fmla="*/ 503912 h 651863"/>
                <a:gd name="connsiteX5" fmla="*/ 335756 w 904875"/>
                <a:gd name="connsiteY5" fmla="*/ 651548 h 651863"/>
                <a:gd name="connsiteX6" fmla="*/ 411956 w 904875"/>
                <a:gd name="connsiteY6" fmla="*/ 539629 h 651863"/>
                <a:gd name="connsiteX7" fmla="*/ 497681 w 904875"/>
                <a:gd name="connsiteY7" fmla="*/ 422949 h 651863"/>
                <a:gd name="connsiteX8" fmla="*/ 611981 w 904875"/>
                <a:gd name="connsiteY8" fmla="*/ 544392 h 651863"/>
                <a:gd name="connsiteX9" fmla="*/ 711994 w 904875"/>
                <a:gd name="connsiteY9" fmla="*/ 582492 h 651863"/>
                <a:gd name="connsiteX10" fmla="*/ 740569 w 904875"/>
                <a:gd name="connsiteY10" fmla="*/ 439617 h 651863"/>
                <a:gd name="connsiteX11" fmla="*/ 795337 w 904875"/>
                <a:gd name="connsiteY11" fmla="*/ 325317 h 651863"/>
                <a:gd name="connsiteX12" fmla="*/ 904875 w 904875"/>
                <a:gd name="connsiteY12" fmla="*/ 437236 h 651863"/>
                <a:gd name="connsiteX0" fmla="*/ 0 w 904875"/>
                <a:gd name="connsiteY0" fmla="*/ 163393 h 663459"/>
                <a:gd name="connsiteX1" fmla="*/ 47625 w 904875"/>
                <a:gd name="connsiteY1" fmla="*/ 27661 h 663459"/>
                <a:gd name="connsiteX2" fmla="*/ 107156 w 904875"/>
                <a:gd name="connsiteY2" fmla="*/ 22899 h 663459"/>
                <a:gd name="connsiteX3" fmla="*/ 216693 w 904875"/>
                <a:gd name="connsiteY3" fmla="*/ 275311 h 663459"/>
                <a:gd name="connsiteX4" fmla="*/ 285749 w 904875"/>
                <a:gd name="connsiteY4" fmla="*/ 503912 h 663459"/>
                <a:gd name="connsiteX5" fmla="*/ 335756 w 904875"/>
                <a:gd name="connsiteY5" fmla="*/ 651548 h 663459"/>
                <a:gd name="connsiteX6" fmla="*/ 411956 w 904875"/>
                <a:gd name="connsiteY6" fmla="*/ 539629 h 663459"/>
                <a:gd name="connsiteX7" fmla="*/ 535781 w 904875"/>
                <a:gd name="connsiteY7" fmla="*/ 663455 h 663459"/>
                <a:gd name="connsiteX8" fmla="*/ 611981 w 904875"/>
                <a:gd name="connsiteY8" fmla="*/ 544392 h 663459"/>
                <a:gd name="connsiteX9" fmla="*/ 711994 w 904875"/>
                <a:gd name="connsiteY9" fmla="*/ 582492 h 663459"/>
                <a:gd name="connsiteX10" fmla="*/ 740569 w 904875"/>
                <a:gd name="connsiteY10" fmla="*/ 439617 h 663459"/>
                <a:gd name="connsiteX11" fmla="*/ 795337 w 904875"/>
                <a:gd name="connsiteY11" fmla="*/ 325317 h 663459"/>
                <a:gd name="connsiteX12" fmla="*/ 904875 w 904875"/>
                <a:gd name="connsiteY12" fmla="*/ 437236 h 663459"/>
                <a:gd name="connsiteX0" fmla="*/ 0 w 904875"/>
                <a:gd name="connsiteY0" fmla="*/ 163393 h 718227"/>
                <a:gd name="connsiteX1" fmla="*/ 47625 w 904875"/>
                <a:gd name="connsiteY1" fmla="*/ 27661 h 718227"/>
                <a:gd name="connsiteX2" fmla="*/ 107156 w 904875"/>
                <a:gd name="connsiteY2" fmla="*/ 22899 h 718227"/>
                <a:gd name="connsiteX3" fmla="*/ 216693 w 904875"/>
                <a:gd name="connsiteY3" fmla="*/ 275311 h 718227"/>
                <a:gd name="connsiteX4" fmla="*/ 285749 w 904875"/>
                <a:gd name="connsiteY4" fmla="*/ 503912 h 718227"/>
                <a:gd name="connsiteX5" fmla="*/ 335756 w 904875"/>
                <a:gd name="connsiteY5" fmla="*/ 651548 h 718227"/>
                <a:gd name="connsiteX6" fmla="*/ 411956 w 904875"/>
                <a:gd name="connsiteY6" fmla="*/ 539629 h 718227"/>
                <a:gd name="connsiteX7" fmla="*/ 545306 w 904875"/>
                <a:gd name="connsiteY7" fmla="*/ 718224 h 718227"/>
                <a:gd name="connsiteX8" fmla="*/ 611981 w 904875"/>
                <a:gd name="connsiteY8" fmla="*/ 544392 h 718227"/>
                <a:gd name="connsiteX9" fmla="*/ 711994 w 904875"/>
                <a:gd name="connsiteY9" fmla="*/ 582492 h 718227"/>
                <a:gd name="connsiteX10" fmla="*/ 740569 w 904875"/>
                <a:gd name="connsiteY10" fmla="*/ 439617 h 718227"/>
                <a:gd name="connsiteX11" fmla="*/ 795337 w 904875"/>
                <a:gd name="connsiteY11" fmla="*/ 325317 h 718227"/>
                <a:gd name="connsiteX12" fmla="*/ 904875 w 904875"/>
                <a:gd name="connsiteY12" fmla="*/ 437236 h 718227"/>
                <a:gd name="connsiteX0" fmla="*/ 0 w 904875"/>
                <a:gd name="connsiteY0" fmla="*/ 163393 h 718227"/>
                <a:gd name="connsiteX1" fmla="*/ 47625 w 904875"/>
                <a:gd name="connsiteY1" fmla="*/ 27661 h 718227"/>
                <a:gd name="connsiteX2" fmla="*/ 107156 w 904875"/>
                <a:gd name="connsiteY2" fmla="*/ 22899 h 718227"/>
                <a:gd name="connsiteX3" fmla="*/ 216693 w 904875"/>
                <a:gd name="connsiteY3" fmla="*/ 275311 h 718227"/>
                <a:gd name="connsiteX4" fmla="*/ 285749 w 904875"/>
                <a:gd name="connsiteY4" fmla="*/ 503912 h 718227"/>
                <a:gd name="connsiteX5" fmla="*/ 340518 w 904875"/>
                <a:gd name="connsiteY5" fmla="*/ 682504 h 718227"/>
                <a:gd name="connsiteX6" fmla="*/ 411956 w 904875"/>
                <a:gd name="connsiteY6" fmla="*/ 539629 h 718227"/>
                <a:gd name="connsiteX7" fmla="*/ 545306 w 904875"/>
                <a:gd name="connsiteY7" fmla="*/ 718224 h 718227"/>
                <a:gd name="connsiteX8" fmla="*/ 611981 w 904875"/>
                <a:gd name="connsiteY8" fmla="*/ 544392 h 718227"/>
                <a:gd name="connsiteX9" fmla="*/ 711994 w 904875"/>
                <a:gd name="connsiteY9" fmla="*/ 582492 h 718227"/>
                <a:gd name="connsiteX10" fmla="*/ 740569 w 904875"/>
                <a:gd name="connsiteY10" fmla="*/ 439617 h 718227"/>
                <a:gd name="connsiteX11" fmla="*/ 795337 w 904875"/>
                <a:gd name="connsiteY11" fmla="*/ 325317 h 718227"/>
                <a:gd name="connsiteX12" fmla="*/ 904875 w 904875"/>
                <a:gd name="connsiteY12" fmla="*/ 437236 h 718227"/>
                <a:gd name="connsiteX0" fmla="*/ 0 w 904875"/>
                <a:gd name="connsiteY0" fmla="*/ 163393 h 718227"/>
                <a:gd name="connsiteX1" fmla="*/ 47625 w 904875"/>
                <a:gd name="connsiteY1" fmla="*/ 27661 h 718227"/>
                <a:gd name="connsiteX2" fmla="*/ 107156 w 904875"/>
                <a:gd name="connsiteY2" fmla="*/ 22899 h 718227"/>
                <a:gd name="connsiteX3" fmla="*/ 216693 w 904875"/>
                <a:gd name="connsiteY3" fmla="*/ 275311 h 718227"/>
                <a:gd name="connsiteX4" fmla="*/ 285749 w 904875"/>
                <a:gd name="connsiteY4" fmla="*/ 503912 h 718227"/>
                <a:gd name="connsiteX5" fmla="*/ 340518 w 904875"/>
                <a:gd name="connsiteY5" fmla="*/ 682504 h 718227"/>
                <a:gd name="connsiteX6" fmla="*/ 411956 w 904875"/>
                <a:gd name="connsiteY6" fmla="*/ 539629 h 718227"/>
                <a:gd name="connsiteX7" fmla="*/ 545306 w 904875"/>
                <a:gd name="connsiteY7" fmla="*/ 718224 h 718227"/>
                <a:gd name="connsiteX8" fmla="*/ 611981 w 904875"/>
                <a:gd name="connsiteY8" fmla="*/ 544392 h 718227"/>
                <a:gd name="connsiteX9" fmla="*/ 711994 w 904875"/>
                <a:gd name="connsiteY9" fmla="*/ 582492 h 718227"/>
                <a:gd name="connsiteX10" fmla="*/ 740569 w 904875"/>
                <a:gd name="connsiteY10" fmla="*/ 439617 h 718227"/>
                <a:gd name="connsiteX11" fmla="*/ 792956 w 904875"/>
                <a:gd name="connsiteY11" fmla="*/ 372942 h 718227"/>
                <a:gd name="connsiteX12" fmla="*/ 904875 w 904875"/>
                <a:gd name="connsiteY12" fmla="*/ 437236 h 718227"/>
                <a:gd name="connsiteX0" fmla="*/ 0 w 904875"/>
                <a:gd name="connsiteY0" fmla="*/ 163393 h 718227"/>
                <a:gd name="connsiteX1" fmla="*/ 47625 w 904875"/>
                <a:gd name="connsiteY1" fmla="*/ 27661 h 718227"/>
                <a:gd name="connsiteX2" fmla="*/ 107156 w 904875"/>
                <a:gd name="connsiteY2" fmla="*/ 22899 h 718227"/>
                <a:gd name="connsiteX3" fmla="*/ 216693 w 904875"/>
                <a:gd name="connsiteY3" fmla="*/ 275311 h 718227"/>
                <a:gd name="connsiteX4" fmla="*/ 285749 w 904875"/>
                <a:gd name="connsiteY4" fmla="*/ 503912 h 718227"/>
                <a:gd name="connsiteX5" fmla="*/ 340518 w 904875"/>
                <a:gd name="connsiteY5" fmla="*/ 682504 h 718227"/>
                <a:gd name="connsiteX6" fmla="*/ 411956 w 904875"/>
                <a:gd name="connsiteY6" fmla="*/ 539629 h 718227"/>
                <a:gd name="connsiteX7" fmla="*/ 545306 w 904875"/>
                <a:gd name="connsiteY7" fmla="*/ 718224 h 718227"/>
                <a:gd name="connsiteX8" fmla="*/ 611981 w 904875"/>
                <a:gd name="connsiteY8" fmla="*/ 544392 h 718227"/>
                <a:gd name="connsiteX9" fmla="*/ 711994 w 904875"/>
                <a:gd name="connsiteY9" fmla="*/ 582492 h 718227"/>
                <a:gd name="connsiteX10" fmla="*/ 745331 w 904875"/>
                <a:gd name="connsiteY10" fmla="*/ 492004 h 718227"/>
                <a:gd name="connsiteX11" fmla="*/ 792956 w 904875"/>
                <a:gd name="connsiteY11" fmla="*/ 372942 h 718227"/>
                <a:gd name="connsiteX12" fmla="*/ 904875 w 904875"/>
                <a:gd name="connsiteY12" fmla="*/ 437236 h 718227"/>
                <a:gd name="connsiteX0" fmla="*/ 0 w 885825"/>
                <a:gd name="connsiteY0" fmla="*/ 163393 h 718227"/>
                <a:gd name="connsiteX1" fmla="*/ 47625 w 885825"/>
                <a:gd name="connsiteY1" fmla="*/ 27661 h 718227"/>
                <a:gd name="connsiteX2" fmla="*/ 107156 w 885825"/>
                <a:gd name="connsiteY2" fmla="*/ 22899 h 718227"/>
                <a:gd name="connsiteX3" fmla="*/ 216693 w 885825"/>
                <a:gd name="connsiteY3" fmla="*/ 275311 h 718227"/>
                <a:gd name="connsiteX4" fmla="*/ 285749 w 885825"/>
                <a:gd name="connsiteY4" fmla="*/ 503912 h 718227"/>
                <a:gd name="connsiteX5" fmla="*/ 340518 w 885825"/>
                <a:gd name="connsiteY5" fmla="*/ 682504 h 718227"/>
                <a:gd name="connsiteX6" fmla="*/ 411956 w 885825"/>
                <a:gd name="connsiteY6" fmla="*/ 539629 h 718227"/>
                <a:gd name="connsiteX7" fmla="*/ 545306 w 885825"/>
                <a:gd name="connsiteY7" fmla="*/ 718224 h 718227"/>
                <a:gd name="connsiteX8" fmla="*/ 611981 w 885825"/>
                <a:gd name="connsiteY8" fmla="*/ 544392 h 718227"/>
                <a:gd name="connsiteX9" fmla="*/ 711994 w 885825"/>
                <a:gd name="connsiteY9" fmla="*/ 582492 h 718227"/>
                <a:gd name="connsiteX10" fmla="*/ 745331 w 885825"/>
                <a:gd name="connsiteY10" fmla="*/ 492004 h 718227"/>
                <a:gd name="connsiteX11" fmla="*/ 792956 w 885825"/>
                <a:gd name="connsiteY11" fmla="*/ 372942 h 718227"/>
                <a:gd name="connsiteX12" fmla="*/ 885825 w 885825"/>
                <a:gd name="connsiteY12" fmla="*/ 420567 h 718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5825" h="718227">
                  <a:moveTo>
                    <a:pt x="0" y="163393"/>
                  </a:moveTo>
                  <a:cubicBezTo>
                    <a:pt x="28773" y="90367"/>
                    <a:pt x="29766" y="51077"/>
                    <a:pt x="47625" y="27661"/>
                  </a:cubicBezTo>
                  <a:cubicBezTo>
                    <a:pt x="65484" y="4245"/>
                    <a:pt x="78978" y="-18376"/>
                    <a:pt x="107156" y="22899"/>
                  </a:cubicBezTo>
                  <a:cubicBezTo>
                    <a:pt x="135334" y="64174"/>
                    <a:pt x="186928" y="195142"/>
                    <a:pt x="216693" y="275311"/>
                  </a:cubicBezTo>
                  <a:cubicBezTo>
                    <a:pt x="246459" y="355480"/>
                    <a:pt x="265112" y="436047"/>
                    <a:pt x="285749" y="503912"/>
                  </a:cubicBezTo>
                  <a:cubicBezTo>
                    <a:pt x="306386" y="571777"/>
                    <a:pt x="319484" y="676551"/>
                    <a:pt x="340518" y="682504"/>
                  </a:cubicBezTo>
                  <a:cubicBezTo>
                    <a:pt x="361552" y="688457"/>
                    <a:pt x="377825" y="533676"/>
                    <a:pt x="411956" y="539629"/>
                  </a:cubicBezTo>
                  <a:cubicBezTo>
                    <a:pt x="446087" y="545582"/>
                    <a:pt x="511969" y="717430"/>
                    <a:pt x="545306" y="718224"/>
                  </a:cubicBezTo>
                  <a:cubicBezTo>
                    <a:pt x="578643" y="719018"/>
                    <a:pt x="584200" y="567014"/>
                    <a:pt x="611981" y="544392"/>
                  </a:cubicBezTo>
                  <a:cubicBezTo>
                    <a:pt x="639762" y="521770"/>
                    <a:pt x="689769" y="591223"/>
                    <a:pt x="711994" y="582492"/>
                  </a:cubicBezTo>
                  <a:cubicBezTo>
                    <a:pt x="734219" y="573761"/>
                    <a:pt x="731837" y="526929"/>
                    <a:pt x="745331" y="492004"/>
                  </a:cubicBezTo>
                  <a:cubicBezTo>
                    <a:pt x="758825" y="457079"/>
                    <a:pt x="765572" y="373339"/>
                    <a:pt x="792956" y="372942"/>
                  </a:cubicBezTo>
                  <a:cubicBezTo>
                    <a:pt x="820340" y="372545"/>
                    <a:pt x="844748" y="364409"/>
                    <a:pt x="885825" y="420567"/>
                  </a:cubicBezTo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03BA5DE-EE3E-4EED-B68E-0A46CC752E17}"/>
                </a:ext>
              </a:extLst>
            </p:cNvPr>
            <p:cNvSpPr txBox="1"/>
            <p:nvPr/>
          </p:nvSpPr>
          <p:spPr>
            <a:xfrm>
              <a:off x="-344812" y="3680900"/>
              <a:ext cx="6321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ZA" sz="1100" dirty="0"/>
                <a:t>1 000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70D54A3-76AE-4DDF-A1DA-26A961014EB9}"/>
                </a:ext>
              </a:extLst>
            </p:cNvPr>
            <p:cNvSpPr txBox="1"/>
            <p:nvPr/>
          </p:nvSpPr>
          <p:spPr>
            <a:xfrm>
              <a:off x="-344812" y="2090962"/>
              <a:ext cx="6321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ZA" sz="1100" dirty="0"/>
                <a:t>1 500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43AAE2A-692C-47A8-B691-986BB098022C}"/>
                </a:ext>
              </a:extLst>
            </p:cNvPr>
            <p:cNvSpPr txBox="1"/>
            <p:nvPr/>
          </p:nvSpPr>
          <p:spPr>
            <a:xfrm>
              <a:off x="-344812" y="5262525"/>
              <a:ext cx="6321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ZA" sz="1100" dirty="0"/>
                <a:t>500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F4A4D0D-7991-4934-A19F-A6154E946499}"/>
                </a:ext>
              </a:extLst>
            </p:cNvPr>
            <p:cNvCxnSpPr>
              <a:cxnSpLocks/>
            </p:cNvCxnSpPr>
            <p:nvPr/>
          </p:nvCxnSpPr>
          <p:spPr>
            <a:xfrm>
              <a:off x="231035" y="2231246"/>
              <a:ext cx="7078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E060948-AB1C-45B2-91C7-6959DF15EE8B}"/>
                </a:ext>
              </a:extLst>
            </p:cNvPr>
            <p:cNvCxnSpPr>
              <a:cxnSpLocks/>
            </p:cNvCxnSpPr>
            <p:nvPr/>
          </p:nvCxnSpPr>
          <p:spPr>
            <a:xfrm>
              <a:off x="231035" y="3805121"/>
              <a:ext cx="7078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D3EEC4D-2C21-43D8-ADED-44E18741E864}"/>
                </a:ext>
              </a:extLst>
            </p:cNvPr>
            <p:cNvCxnSpPr>
              <a:cxnSpLocks/>
            </p:cNvCxnSpPr>
            <p:nvPr/>
          </p:nvCxnSpPr>
          <p:spPr>
            <a:xfrm>
              <a:off x="231035" y="5387307"/>
              <a:ext cx="7078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8839AEA-6757-4C4C-B752-EE4D40102F40}"/>
                </a:ext>
              </a:extLst>
            </p:cNvPr>
            <p:cNvCxnSpPr>
              <a:cxnSpLocks/>
            </p:cNvCxnSpPr>
            <p:nvPr/>
          </p:nvCxnSpPr>
          <p:spPr>
            <a:xfrm>
              <a:off x="9078527" y="2458460"/>
              <a:ext cx="7078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39241A4-9E81-42C2-B95D-3EA13447B529}"/>
                </a:ext>
              </a:extLst>
            </p:cNvPr>
            <p:cNvCxnSpPr>
              <a:cxnSpLocks/>
            </p:cNvCxnSpPr>
            <p:nvPr/>
          </p:nvCxnSpPr>
          <p:spPr>
            <a:xfrm>
              <a:off x="9078527" y="3799580"/>
              <a:ext cx="7078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520574C-B489-44E6-8B10-E01011B1515B}"/>
                </a:ext>
              </a:extLst>
            </p:cNvPr>
            <p:cNvCxnSpPr>
              <a:cxnSpLocks/>
            </p:cNvCxnSpPr>
            <p:nvPr/>
          </p:nvCxnSpPr>
          <p:spPr>
            <a:xfrm>
              <a:off x="9078527" y="5381766"/>
              <a:ext cx="7078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5F346B3-5283-49FA-B9C2-28B5067DDA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81041" y="6172942"/>
              <a:ext cx="7078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D91418D-7321-4D48-88C3-E22893F0BC4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0678" y="6172942"/>
              <a:ext cx="7078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ED00B0E-EC7F-44C5-BE8C-FF968CE330F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151995" y="6172942"/>
              <a:ext cx="7078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2688CF1-2255-4AF4-85B6-94B430C77B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0411" y="6172942"/>
              <a:ext cx="7078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129411E-A6E5-4445-80B2-D534F0F97C4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027658" y="6172942"/>
              <a:ext cx="7078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C474F05-3F1E-4324-ABD6-13A7DB0C53BB}"/>
                </a:ext>
              </a:extLst>
            </p:cNvPr>
            <p:cNvSpPr txBox="1"/>
            <p:nvPr/>
          </p:nvSpPr>
          <p:spPr>
            <a:xfrm>
              <a:off x="141570" y="6181043"/>
              <a:ext cx="340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100" dirty="0"/>
                <a:t>0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43E563A-D9E1-4E0D-8F47-2584D616ABE2}"/>
                </a:ext>
              </a:extLst>
            </p:cNvPr>
            <p:cNvSpPr txBox="1"/>
            <p:nvPr/>
          </p:nvSpPr>
          <p:spPr>
            <a:xfrm>
              <a:off x="5964078" y="6181043"/>
              <a:ext cx="340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100" dirty="0"/>
                <a:t>15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543AC7D-FB48-4891-A453-7C1012FCA308}"/>
                </a:ext>
              </a:extLst>
            </p:cNvPr>
            <p:cNvSpPr txBox="1"/>
            <p:nvPr/>
          </p:nvSpPr>
          <p:spPr>
            <a:xfrm>
              <a:off x="7893035" y="6181043"/>
              <a:ext cx="340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100" dirty="0"/>
                <a:t>20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5591AD2-F570-4CCF-BB06-E9B509A13BBF}"/>
                </a:ext>
              </a:extLst>
            </p:cNvPr>
            <p:cNvSpPr txBox="1"/>
            <p:nvPr/>
          </p:nvSpPr>
          <p:spPr>
            <a:xfrm>
              <a:off x="4017372" y="6181043"/>
              <a:ext cx="340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100" dirty="0"/>
                <a:t>10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8FE3F79-7F34-4E96-80D6-C93CB04FAEC7}"/>
                </a:ext>
              </a:extLst>
            </p:cNvPr>
            <p:cNvSpPr txBox="1"/>
            <p:nvPr/>
          </p:nvSpPr>
          <p:spPr>
            <a:xfrm>
              <a:off x="2078979" y="6181043"/>
              <a:ext cx="340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100" dirty="0"/>
                <a:t>5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A6FE967-0EDB-4FD1-89D9-9BCB9DEA2EE7}"/>
                </a:ext>
              </a:extLst>
            </p:cNvPr>
            <p:cNvSpPr txBox="1"/>
            <p:nvPr/>
          </p:nvSpPr>
          <p:spPr>
            <a:xfrm>
              <a:off x="-204427" y="1869736"/>
              <a:ext cx="6321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400" dirty="0"/>
                <a:t>masl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7B739BC-01DC-4AEF-B990-73961C7E91DC}"/>
                </a:ext>
              </a:extLst>
            </p:cNvPr>
            <p:cNvSpPr txBox="1"/>
            <p:nvPr/>
          </p:nvSpPr>
          <p:spPr>
            <a:xfrm>
              <a:off x="8158210" y="6157757"/>
              <a:ext cx="6321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400" dirty="0"/>
                <a:t>km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87106B5-18B0-41D1-8CCF-A3E73868736F}"/>
                </a:ext>
              </a:extLst>
            </p:cNvPr>
            <p:cNvSpPr txBox="1"/>
            <p:nvPr/>
          </p:nvSpPr>
          <p:spPr>
            <a:xfrm>
              <a:off x="5960419" y="5378194"/>
              <a:ext cx="25138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400" dirty="0"/>
                <a:t>Undifferentiated Bokkeveld and older CSG units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92DFA21-0907-467D-8FD8-DEDD7DE32DD5}"/>
                </a:ext>
              </a:extLst>
            </p:cNvPr>
            <p:cNvSpPr txBox="1"/>
            <p:nvPr/>
          </p:nvSpPr>
          <p:spPr>
            <a:xfrm rot="19440000">
              <a:off x="3757675" y="4432641"/>
              <a:ext cx="462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bg1"/>
                  </a:solidFill>
                </a:rPr>
                <a:t>Pr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4B325AC-CCF1-4BB6-8C09-D3C1F07BBA13}"/>
                </a:ext>
              </a:extLst>
            </p:cNvPr>
            <p:cNvSpPr txBox="1"/>
            <p:nvPr/>
          </p:nvSpPr>
          <p:spPr>
            <a:xfrm>
              <a:off x="1261626" y="4327686"/>
              <a:ext cx="462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Pr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871F48F6-4465-4B44-B1FC-70C42E054892}"/>
                </a:ext>
              </a:extLst>
            </p:cNvPr>
            <p:cNvSpPr txBox="1"/>
            <p:nvPr/>
          </p:nvSpPr>
          <p:spPr>
            <a:xfrm>
              <a:off x="1308811" y="4575947"/>
              <a:ext cx="462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Pp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158217FF-A82F-4099-991E-EE22D47A7D4A}"/>
                </a:ext>
              </a:extLst>
            </p:cNvPr>
            <p:cNvSpPr txBox="1"/>
            <p:nvPr/>
          </p:nvSpPr>
          <p:spPr>
            <a:xfrm>
              <a:off x="7148602" y="4464605"/>
              <a:ext cx="462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Dw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3AC2A14-C927-4A6C-9074-3D9119A3FADB}"/>
                </a:ext>
              </a:extLst>
            </p:cNvPr>
            <p:cNvSpPr txBox="1"/>
            <p:nvPr/>
          </p:nvSpPr>
          <p:spPr>
            <a:xfrm>
              <a:off x="7258580" y="4171176"/>
              <a:ext cx="462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Dws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E3C0AD2-3B2F-419C-88AC-F417C0218770}"/>
                </a:ext>
              </a:extLst>
            </p:cNvPr>
            <p:cNvSpPr txBox="1"/>
            <p:nvPr/>
          </p:nvSpPr>
          <p:spPr>
            <a:xfrm rot="3660000">
              <a:off x="6990162" y="3813623"/>
              <a:ext cx="462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Dk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5E328B20-32E5-4929-8A96-D06B3EDF6550}"/>
                </a:ext>
              </a:extLst>
            </p:cNvPr>
            <p:cNvSpPr txBox="1"/>
            <p:nvPr/>
          </p:nvSpPr>
          <p:spPr>
            <a:xfrm rot="20400000">
              <a:off x="4649245" y="5448275"/>
              <a:ext cx="462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Dw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79AA698-B814-411A-AF0B-2855381E437B}"/>
                </a:ext>
              </a:extLst>
            </p:cNvPr>
            <p:cNvSpPr txBox="1"/>
            <p:nvPr/>
          </p:nvSpPr>
          <p:spPr>
            <a:xfrm rot="20400000">
              <a:off x="4484904" y="5229663"/>
              <a:ext cx="462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Dws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72F9630F-8A7F-4242-B09A-7DB3DA0EF2AC}"/>
                </a:ext>
              </a:extLst>
            </p:cNvPr>
            <p:cNvSpPr txBox="1"/>
            <p:nvPr/>
          </p:nvSpPr>
          <p:spPr>
            <a:xfrm rot="19560000">
              <a:off x="4258047" y="5030053"/>
              <a:ext cx="462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Dk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584F51B-2C2E-4983-B4B5-01D2F30B1A84}"/>
                </a:ext>
              </a:extLst>
            </p:cNvPr>
            <p:cNvSpPr txBox="1"/>
            <p:nvPr/>
          </p:nvSpPr>
          <p:spPr>
            <a:xfrm rot="19380000">
              <a:off x="4094565" y="4783443"/>
              <a:ext cx="462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Pd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568B83B-634F-44FA-A79A-7685F277A9F4}"/>
                </a:ext>
              </a:extLst>
            </p:cNvPr>
            <p:cNvSpPr txBox="1"/>
            <p:nvPr/>
          </p:nvSpPr>
          <p:spPr>
            <a:xfrm rot="19560000">
              <a:off x="3903372" y="4534060"/>
              <a:ext cx="462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Pp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9668D5D-BD83-45B7-B63F-9FF7DD7D2194}"/>
                </a:ext>
              </a:extLst>
            </p:cNvPr>
            <p:cNvSpPr txBox="1"/>
            <p:nvPr/>
          </p:nvSpPr>
          <p:spPr>
            <a:xfrm>
              <a:off x="1415282" y="4950483"/>
              <a:ext cx="462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Pd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39654721-F1DF-47D1-9C2F-F6DAE60A7FA3}"/>
                </a:ext>
              </a:extLst>
            </p:cNvPr>
            <p:cNvSpPr txBox="1"/>
            <p:nvPr/>
          </p:nvSpPr>
          <p:spPr>
            <a:xfrm>
              <a:off x="1487763" y="5318793"/>
              <a:ext cx="462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Dk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774B858-34E2-420C-BCA0-40FC2A978E8E}"/>
                </a:ext>
              </a:extLst>
            </p:cNvPr>
            <p:cNvSpPr txBox="1"/>
            <p:nvPr/>
          </p:nvSpPr>
          <p:spPr>
            <a:xfrm>
              <a:off x="1522538" y="5593160"/>
              <a:ext cx="462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Dws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3BB8645-7DAF-4849-890D-15EFC408B6CD}"/>
                </a:ext>
              </a:extLst>
            </p:cNvPr>
            <p:cNvSpPr txBox="1"/>
            <p:nvPr/>
          </p:nvSpPr>
          <p:spPr>
            <a:xfrm>
              <a:off x="1641686" y="5845313"/>
              <a:ext cx="462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200" dirty="0"/>
                <a:t>Dw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EFF0884-DAD0-46AB-95D3-14AB9774477C}"/>
                </a:ext>
              </a:extLst>
            </p:cNvPr>
            <p:cNvSpPr txBox="1"/>
            <p:nvPr/>
          </p:nvSpPr>
          <p:spPr>
            <a:xfrm>
              <a:off x="-210447" y="6344515"/>
              <a:ext cx="1060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600" b="1" dirty="0"/>
                <a:t>ABN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5AAB017-81FA-4606-B658-E7629B3EA497}"/>
                </a:ext>
              </a:extLst>
            </p:cNvPr>
            <p:cNvSpPr txBox="1"/>
            <p:nvPr/>
          </p:nvSpPr>
          <p:spPr>
            <a:xfrm>
              <a:off x="8615410" y="6337416"/>
              <a:ext cx="1060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600" b="1" dirty="0"/>
                <a:t>ABS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6F307033-EC5D-4152-B337-965EE683E223}"/>
                </a:ext>
              </a:extLst>
            </p:cNvPr>
            <p:cNvSpPr txBox="1"/>
            <p:nvPr/>
          </p:nvSpPr>
          <p:spPr>
            <a:xfrm>
              <a:off x="141570" y="542583"/>
              <a:ext cx="88181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000" dirty="0"/>
                <a:t>Schematic Geologic Cross Section ABN-ABS</a:t>
              </a:r>
            </a:p>
            <a:p>
              <a:pPr algn="ctr"/>
              <a:r>
                <a:rPr lang="en-ZA" sz="1600" dirty="0"/>
                <a:t>Map symbols from Council for Geoscience 1:250 000 Geology Map 3322 Oudtshoorn</a:t>
              </a:r>
            </a:p>
            <a:p>
              <a:pPr algn="ctr"/>
              <a:r>
                <a:rPr lang="en-ZA" sz="1200" dirty="0"/>
                <a:t>Prepared for CREW weekend 7 – 8 November 2020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B650129-ED1A-4CD1-9D62-F33FCB9E78EF}"/>
                </a:ext>
              </a:extLst>
            </p:cNvPr>
            <p:cNvSpPr/>
            <p:nvPr/>
          </p:nvSpPr>
          <p:spPr>
            <a:xfrm>
              <a:off x="7986012" y="2793076"/>
              <a:ext cx="384904" cy="1472565"/>
            </a:xfrm>
            <a:custGeom>
              <a:avLst/>
              <a:gdLst>
                <a:gd name="connsiteX0" fmla="*/ 307571 w 365760"/>
                <a:gd name="connsiteY0" fmla="*/ 1463040 h 1463040"/>
                <a:gd name="connsiteX1" fmla="*/ 224444 w 365760"/>
                <a:gd name="connsiteY1" fmla="*/ 1288473 h 1463040"/>
                <a:gd name="connsiteX2" fmla="*/ 141317 w 365760"/>
                <a:gd name="connsiteY2" fmla="*/ 1172095 h 1463040"/>
                <a:gd name="connsiteX3" fmla="*/ 33251 w 365760"/>
                <a:gd name="connsiteY3" fmla="*/ 814648 h 1463040"/>
                <a:gd name="connsiteX4" fmla="*/ 0 w 365760"/>
                <a:gd name="connsiteY4" fmla="*/ 623455 h 1463040"/>
                <a:gd name="connsiteX5" fmla="*/ 33251 w 365760"/>
                <a:gd name="connsiteY5" fmla="*/ 415637 h 1463040"/>
                <a:gd name="connsiteX6" fmla="*/ 83128 w 365760"/>
                <a:gd name="connsiteY6" fmla="*/ 274320 h 1463040"/>
                <a:gd name="connsiteX7" fmla="*/ 199506 w 365760"/>
                <a:gd name="connsiteY7" fmla="*/ 157942 h 1463040"/>
                <a:gd name="connsiteX8" fmla="*/ 365760 w 365760"/>
                <a:gd name="connsiteY8" fmla="*/ 0 h 1463040"/>
                <a:gd name="connsiteX0" fmla="*/ 307571 w 365760"/>
                <a:gd name="connsiteY0" fmla="*/ 1463040 h 1463040"/>
                <a:gd name="connsiteX1" fmla="*/ 224444 w 365760"/>
                <a:gd name="connsiteY1" fmla="*/ 1288473 h 1463040"/>
                <a:gd name="connsiteX2" fmla="*/ 141317 w 365760"/>
                <a:gd name="connsiteY2" fmla="*/ 1172095 h 1463040"/>
                <a:gd name="connsiteX3" fmla="*/ 33251 w 365760"/>
                <a:gd name="connsiteY3" fmla="*/ 814648 h 1463040"/>
                <a:gd name="connsiteX4" fmla="*/ 0 w 365760"/>
                <a:gd name="connsiteY4" fmla="*/ 623455 h 1463040"/>
                <a:gd name="connsiteX5" fmla="*/ 33251 w 365760"/>
                <a:gd name="connsiteY5" fmla="*/ 415637 h 1463040"/>
                <a:gd name="connsiteX6" fmla="*/ 83128 w 365760"/>
                <a:gd name="connsiteY6" fmla="*/ 274320 h 1463040"/>
                <a:gd name="connsiteX7" fmla="*/ 199506 w 365760"/>
                <a:gd name="connsiteY7" fmla="*/ 157942 h 1463040"/>
                <a:gd name="connsiteX8" fmla="*/ 365760 w 365760"/>
                <a:gd name="connsiteY8" fmla="*/ 0 h 1463040"/>
                <a:gd name="connsiteX0" fmla="*/ 307571 w 365760"/>
                <a:gd name="connsiteY0" fmla="*/ 1463040 h 1463040"/>
                <a:gd name="connsiteX1" fmla="*/ 224444 w 365760"/>
                <a:gd name="connsiteY1" fmla="*/ 1288473 h 1463040"/>
                <a:gd name="connsiteX2" fmla="*/ 141317 w 365760"/>
                <a:gd name="connsiteY2" fmla="*/ 1172095 h 1463040"/>
                <a:gd name="connsiteX3" fmla="*/ 33251 w 365760"/>
                <a:gd name="connsiteY3" fmla="*/ 814648 h 1463040"/>
                <a:gd name="connsiteX4" fmla="*/ 0 w 365760"/>
                <a:gd name="connsiteY4" fmla="*/ 623455 h 1463040"/>
                <a:gd name="connsiteX5" fmla="*/ 33251 w 365760"/>
                <a:gd name="connsiteY5" fmla="*/ 415637 h 1463040"/>
                <a:gd name="connsiteX6" fmla="*/ 83128 w 365760"/>
                <a:gd name="connsiteY6" fmla="*/ 274320 h 1463040"/>
                <a:gd name="connsiteX7" fmla="*/ 199506 w 365760"/>
                <a:gd name="connsiteY7" fmla="*/ 157942 h 1463040"/>
                <a:gd name="connsiteX8" fmla="*/ 365760 w 365760"/>
                <a:gd name="connsiteY8" fmla="*/ 0 h 1463040"/>
                <a:gd name="connsiteX0" fmla="*/ 307571 w 365760"/>
                <a:gd name="connsiteY0" fmla="*/ 1463040 h 1463040"/>
                <a:gd name="connsiteX1" fmla="*/ 191107 w 365760"/>
                <a:gd name="connsiteY1" fmla="*/ 1288473 h 1463040"/>
                <a:gd name="connsiteX2" fmla="*/ 141317 w 365760"/>
                <a:gd name="connsiteY2" fmla="*/ 1172095 h 1463040"/>
                <a:gd name="connsiteX3" fmla="*/ 33251 w 365760"/>
                <a:gd name="connsiteY3" fmla="*/ 814648 h 1463040"/>
                <a:gd name="connsiteX4" fmla="*/ 0 w 365760"/>
                <a:gd name="connsiteY4" fmla="*/ 623455 h 1463040"/>
                <a:gd name="connsiteX5" fmla="*/ 33251 w 365760"/>
                <a:gd name="connsiteY5" fmla="*/ 415637 h 1463040"/>
                <a:gd name="connsiteX6" fmla="*/ 83128 w 365760"/>
                <a:gd name="connsiteY6" fmla="*/ 274320 h 1463040"/>
                <a:gd name="connsiteX7" fmla="*/ 199506 w 365760"/>
                <a:gd name="connsiteY7" fmla="*/ 157942 h 1463040"/>
                <a:gd name="connsiteX8" fmla="*/ 365760 w 365760"/>
                <a:gd name="connsiteY8" fmla="*/ 0 h 1463040"/>
                <a:gd name="connsiteX0" fmla="*/ 278996 w 365760"/>
                <a:gd name="connsiteY0" fmla="*/ 1472565 h 1472565"/>
                <a:gd name="connsiteX1" fmla="*/ 191107 w 365760"/>
                <a:gd name="connsiteY1" fmla="*/ 1288473 h 1472565"/>
                <a:gd name="connsiteX2" fmla="*/ 141317 w 365760"/>
                <a:gd name="connsiteY2" fmla="*/ 1172095 h 1472565"/>
                <a:gd name="connsiteX3" fmla="*/ 33251 w 365760"/>
                <a:gd name="connsiteY3" fmla="*/ 814648 h 1472565"/>
                <a:gd name="connsiteX4" fmla="*/ 0 w 365760"/>
                <a:gd name="connsiteY4" fmla="*/ 623455 h 1472565"/>
                <a:gd name="connsiteX5" fmla="*/ 33251 w 365760"/>
                <a:gd name="connsiteY5" fmla="*/ 415637 h 1472565"/>
                <a:gd name="connsiteX6" fmla="*/ 83128 w 365760"/>
                <a:gd name="connsiteY6" fmla="*/ 274320 h 1472565"/>
                <a:gd name="connsiteX7" fmla="*/ 199506 w 365760"/>
                <a:gd name="connsiteY7" fmla="*/ 157942 h 1472565"/>
                <a:gd name="connsiteX8" fmla="*/ 365760 w 365760"/>
                <a:gd name="connsiteY8" fmla="*/ 0 h 1472565"/>
                <a:gd name="connsiteX0" fmla="*/ 278996 w 365760"/>
                <a:gd name="connsiteY0" fmla="*/ 1472565 h 1472565"/>
                <a:gd name="connsiteX1" fmla="*/ 191107 w 365760"/>
                <a:gd name="connsiteY1" fmla="*/ 1288473 h 1472565"/>
                <a:gd name="connsiteX2" fmla="*/ 141317 w 365760"/>
                <a:gd name="connsiteY2" fmla="*/ 1172095 h 1472565"/>
                <a:gd name="connsiteX3" fmla="*/ 83950 w 365760"/>
                <a:gd name="connsiteY3" fmla="*/ 997874 h 1472565"/>
                <a:gd name="connsiteX4" fmla="*/ 33251 w 365760"/>
                <a:gd name="connsiteY4" fmla="*/ 814648 h 1472565"/>
                <a:gd name="connsiteX5" fmla="*/ 0 w 365760"/>
                <a:gd name="connsiteY5" fmla="*/ 623455 h 1472565"/>
                <a:gd name="connsiteX6" fmla="*/ 33251 w 365760"/>
                <a:gd name="connsiteY6" fmla="*/ 415637 h 1472565"/>
                <a:gd name="connsiteX7" fmla="*/ 83128 w 365760"/>
                <a:gd name="connsiteY7" fmla="*/ 274320 h 1472565"/>
                <a:gd name="connsiteX8" fmla="*/ 199506 w 365760"/>
                <a:gd name="connsiteY8" fmla="*/ 157942 h 1472565"/>
                <a:gd name="connsiteX9" fmla="*/ 365760 w 365760"/>
                <a:gd name="connsiteY9" fmla="*/ 0 h 1472565"/>
                <a:gd name="connsiteX0" fmla="*/ 278996 w 365760"/>
                <a:gd name="connsiteY0" fmla="*/ 1472565 h 1472565"/>
                <a:gd name="connsiteX1" fmla="*/ 191107 w 365760"/>
                <a:gd name="connsiteY1" fmla="*/ 1288473 h 1472565"/>
                <a:gd name="connsiteX2" fmla="*/ 141317 w 365760"/>
                <a:gd name="connsiteY2" fmla="*/ 1172095 h 1472565"/>
                <a:gd name="connsiteX3" fmla="*/ 83950 w 365760"/>
                <a:gd name="connsiteY3" fmla="*/ 997874 h 1472565"/>
                <a:gd name="connsiteX4" fmla="*/ 33251 w 365760"/>
                <a:gd name="connsiteY4" fmla="*/ 814648 h 1472565"/>
                <a:gd name="connsiteX5" fmla="*/ 0 w 365760"/>
                <a:gd name="connsiteY5" fmla="*/ 623455 h 1472565"/>
                <a:gd name="connsiteX6" fmla="*/ 33251 w 365760"/>
                <a:gd name="connsiteY6" fmla="*/ 415637 h 1472565"/>
                <a:gd name="connsiteX7" fmla="*/ 83128 w 365760"/>
                <a:gd name="connsiteY7" fmla="*/ 274320 h 1472565"/>
                <a:gd name="connsiteX8" fmla="*/ 199506 w 365760"/>
                <a:gd name="connsiteY8" fmla="*/ 157942 h 1472565"/>
                <a:gd name="connsiteX9" fmla="*/ 365760 w 365760"/>
                <a:gd name="connsiteY9" fmla="*/ 0 h 1472565"/>
                <a:gd name="connsiteX0" fmla="*/ 278996 w 365760"/>
                <a:gd name="connsiteY0" fmla="*/ 1472565 h 1472565"/>
                <a:gd name="connsiteX1" fmla="*/ 191107 w 365760"/>
                <a:gd name="connsiteY1" fmla="*/ 1288473 h 1472565"/>
                <a:gd name="connsiteX2" fmla="*/ 141317 w 365760"/>
                <a:gd name="connsiteY2" fmla="*/ 1172095 h 1472565"/>
                <a:gd name="connsiteX3" fmla="*/ 60138 w 365760"/>
                <a:gd name="connsiteY3" fmla="*/ 1002637 h 1472565"/>
                <a:gd name="connsiteX4" fmla="*/ 33251 w 365760"/>
                <a:gd name="connsiteY4" fmla="*/ 814648 h 1472565"/>
                <a:gd name="connsiteX5" fmla="*/ 0 w 365760"/>
                <a:gd name="connsiteY5" fmla="*/ 623455 h 1472565"/>
                <a:gd name="connsiteX6" fmla="*/ 33251 w 365760"/>
                <a:gd name="connsiteY6" fmla="*/ 415637 h 1472565"/>
                <a:gd name="connsiteX7" fmla="*/ 83128 w 365760"/>
                <a:gd name="connsiteY7" fmla="*/ 274320 h 1472565"/>
                <a:gd name="connsiteX8" fmla="*/ 199506 w 365760"/>
                <a:gd name="connsiteY8" fmla="*/ 157942 h 1472565"/>
                <a:gd name="connsiteX9" fmla="*/ 365760 w 365760"/>
                <a:gd name="connsiteY9" fmla="*/ 0 h 1472565"/>
                <a:gd name="connsiteX0" fmla="*/ 286657 w 373421"/>
                <a:gd name="connsiteY0" fmla="*/ 1472565 h 1472565"/>
                <a:gd name="connsiteX1" fmla="*/ 198768 w 373421"/>
                <a:gd name="connsiteY1" fmla="*/ 1288473 h 1472565"/>
                <a:gd name="connsiteX2" fmla="*/ 148978 w 373421"/>
                <a:gd name="connsiteY2" fmla="*/ 1172095 h 1472565"/>
                <a:gd name="connsiteX3" fmla="*/ 67799 w 373421"/>
                <a:gd name="connsiteY3" fmla="*/ 1002637 h 1472565"/>
                <a:gd name="connsiteX4" fmla="*/ 5193 w 373421"/>
                <a:gd name="connsiteY4" fmla="*/ 786073 h 1472565"/>
                <a:gd name="connsiteX5" fmla="*/ 7661 w 373421"/>
                <a:gd name="connsiteY5" fmla="*/ 623455 h 1472565"/>
                <a:gd name="connsiteX6" fmla="*/ 40912 w 373421"/>
                <a:gd name="connsiteY6" fmla="*/ 415637 h 1472565"/>
                <a:gd name="connsiteX7" fmla="*/ 90789 w 373421"/>
                <a:gd name="connsiteY7" fmla="*/ 274320 h 1472565"/>
                <a:gd name="connsiteX8" fmla="*/ 207167 w 373421"/>
                <a:gd name="connsiteY8" fmla="*/ 157942 h 1472565"/>
                <a:gd name="connsiteX9" fmla="*/ 373421 w 373421"/>
                <a:gd name="connsiteY9" fmla="*/ 0 h 1472565"/>
                <a:gd name="connsiteX0" fmla="*/ 299879 w 386643"/>
                <a:gd name="connsiteY0" fmla="*/ 1472565 h 1472565"/>
                <a:gd name="connsiteX1" fmla="*/ 211990 w 386643"/>
                <a:gd name="connsiteY1" fmla="*/ 1288473 h 1472565"/>
                <a:gd name="connsiteX2" fmla="*/ 162200 w 386643"/>
                <a:gd name="connsiteY2" fmla="*/ 1172095 h 1472565"/>
                <a:gd name="connsiteX3" fmla="*/ 81021 w 386643"/>
                <a:gd name="connsiteY3" fmla="*/ 1002637 h 1472565"/>
                <a:gd name="connsiteX4" fmla="*/ 18415 w 386643"/>
                <a:gd name="connsiteY4" fmla="*/ 786073 h 1472565"/>
                <a:gd name="connsiteX5" fmla="*/ 1833 w 386643"/>
                <a:gd name="connsiteY5" fmla="*/ 606787 h 1472565"/>
                <a:gd name="connsiteX6" fmla="*/ 54134 w 386643"/>
                <a:gd name="connsiteY6" fmla="*/ 415637 h 1472565"/>
                <a:gd name="connsiteX7" fmla="*/ 104011 w 386643"/>
                <a:gd name="connsiteY7" fmla="*/ 274320 h 1472565"/>
                <a:gd name="connsiteX8" fmla="*/ 220389 w 386643"/>
                <a:gd name="connsiteY8" fmla="*/ 157942 h 1472565"/>
                <a:gd name="connsiteX9" fmla="*/ 386643 w 386643"/>
                <a:gd name="connsiteY9" fmla="*/ 0 h 1472565"/>
                <a:gd name="connsiteX0" fmla="*/ 298140 w 384904"/>
                <a:gd name="connsiteY0" fmla="*/ 1472565 h 1472565"/>
                <a:gd name="connsiteX1" fmla="*/ 210251 w 384904"/>
                <a:gd name="connsiteY1" fmla="*/ 1288473 h 1472565"/>
                <a:gd name="connsiteX2" fmla="*/ 160461 w 384904"/>
                <a:gd name="connsiteY2" fmla="*/ 1172095 h 1472565"/>
                <a:gd name="connsiteX3" fmla="*/ 79282 w 384904"/>
                <a:gd name="connsiteY3" fmla="*/ 1002637 h 1472565"/>
                <a:gd name="connsiteX4" fmla="*/ 16676 w 384904"/>
                <a:gd name="connsiteY4" fmla="*/ 786073 h 1472565"/>
                <a:gd name="connsiteX5" fmla="*/ 94 w 384904"/>
                <a:gd name="connsiteY5" fmla="*/ 606787 h 1472565"/>
                <a:gd name="connsiteX6" fmla="*/ 21439 w 384904"/>
                <a:gd name="connsiteY6" fmla="*/ 403731 h 1472565"/>
                <a:gd name="connsiteX7" fmla="*/ 102272 w 384904"/>
                <a:gd name="connsiteY7" fmla="*/ 274320 h 1472565"/>
                <a:gd name="connsiteX8" fmla="*/ 218650 w 384904"/>
                <a:gd name="connsiteY8" fmla="*/ 157942 h 1472565"/>
                <a:gd name="connsiteX9" fmla="*/ 384904 w 384904"/>
                <a:gd name="connsiteY9" fmla="*/ 0 h 1472565"/>
                <a:gd name="connsiteX0" fmla="*/ 298140 w 384904"/>
                <a:gd name="connsiteY0" fmla="*/ 1472565 h 1472565"/>
                <a:gd name="connsiteX1" fmla="*/ 210251 w 384904"/>
                <a:gd name="connsiteY1" fmla="*/ 1288473 h 1472565"/>
                <a:gd name="connsiteX2" fmla="*/ 160461 w 384904"/>
                <a:gd name="connsiteY2" fmla="*/ 1172095 h 1472565"/>
                <a:gd name="connsiteX3" fmla="*/ 79282 w 384904"/>
                <a:gd name="connsiteY3" fmla="*/ 1002637 h 1472565"/>
                <a:gd name="connsiteX4" fmla="*/ 16676 w 384904"/>
                <a:gd name="connsiteY4" fmla="*/ 786073 h 1472565"/>
                <a:gd name="connsiteX5" fmla="*/ 94 w 384904"/>
                <a:gd name="connsiteY5" fmla="*/ 606787 h 1472565"/>
                <a:gd name="connsiteX6" fmla="*/ 21439 w 384904"/>
                <a:gd name="connsiteY6" fmla="*/ 403731 h 1472565"/>
                <a:gd name="connsiteX7" fmla="*/ 78459 w 384904"/>
                <a:gd name="connsiteY7" fmla="*/ 271938 h 1472565"/>
                <a:gd name="connsiteX8" fmla="*/ 218650 w 384904"/>
                <a:gd name="connsiteY8" fmla="*/ 157942 h 1472565"/>
                <a:gd name="connsiteX9" fmla="*/ 384904 w 384904"/>
                <a:gd name="connsiteY9" fmla="*/ 0 h 1472565"/>
                <a:gd name="connsiteX0" fmla="*/ 298140 w 384904"/>
                <a:gd name="connsiteY0" fmla="*/ 1472565 h 1472565"/>
                <a:gd name="connsiteX1" fmla="*/ 210251 w 384904"/>
                <a:gd name="connsiteY1" fmla="*/ 1288473 h 1472565"/>
                <a:gd name="connsiteX2" fmla="*/ 160461 w 384904"/>
                <a:gd name="connsiteY2" fmla="*/ 1172095 h 1472565"/>
                <a:gd name="connsiteX3" fmla="*/ 79282 w 384904"/>
                <a:gd name="connsiteY3" fmla="*/ 1002637 h 1472565"/>
                <a:gd name="connsiteX4" fmla="*/ 16676 w 384904"/>
                <a:gd name="connsiteY4" fmla="*/ 786073 h 1472565"/>
                <a:gd name="connsiteX5" fmla="*/ 94 w 384904"/>
                <a:gd name="connsiteY5" fmla="*/ 606787 h 1472565"/>
                <a:gd name="connsiteX6" fmla="*/ 21439 w 384904"/>
                <a:gd name="connsiteY6" fmla="*/ 403731 h 1472565"/>
                <a:gd name="connsiteX7" fmla="*/ 78459 w 384904"/>
                <a:gd name="connsiteY7" fmla="*/ 271938 h 1472565"/>
                <a:gd name="connsiteX8" fmla="*/ 206744 w 384904"/>
                <a:gd name="connsiteY8" fmla="*/ 136511 h 1472565"/>
                <a:gd name="connsiteX9" fmla="*/ 384904 w 384904"/>
                <a:gd name="connsiteY9" fmla="*/ 0 h 1472565"/>
                <a:gd name="connsiteX0" fmla="*/ 298140 w 384904"/>
                <a:gd name="connsiteY0" fmla="*/ 1472565 h 1472565"/>
                <a:gd name="connsiteX1" fmla="*/ 210251 w 384904"/>
                <a:gd name="connsiteY1" fmla="*/ 1288473 h 1472565"/>
                <a:gd name="connsiteX2" fmla="*/ 148554 w 384904"/>
                <a:gd name="connsiteY2" fmla="*/ 1172095 h 1472565"/>
                <a:gd name="connsiteX3" fmla="*/ 79282 w 384904"/>
                <a:gd name="connsiteY3" fmla="*/ 1002637 h 1472565"/>
                <a:gd name="connsiteX4" fmla="*/ 16676 w 384904"/>
                <a:gd name="connsiteY4" fmla="*/ 786073 h 1472565"/>
                <a:gd name="connsiteX5" fmla="*/ 94 w 384904"/>
                <a:gd name="connsiteY5" fmla="*/ 606787 h 1472565"/>
                <a:gd name="connsiteX6" fmla="*/ 21439 w 384904"/>
                <a:gd name="connsiteY6" fmla="*/ 403731 h 1472565"/>
                <a:gd name="connsiteX7" fmla="*/ 78459 w 384904"/>
                <a:gd name="connsiteY7" fmla="*/ 271938 h 1472565"/>
                <a:gd name="connsiteX8" fmla="*/ 206744 w 384904"/>
                <a:gd name="connsiteY8" fmla="*/ 136511 h 1472565"/>
                <a:gd name="connsiteX9" fmla="*/ 384904 w 384904"/>
                <a:gd name="connsiteY9" fmla="*/ 0 h 1472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4904" h="1472565">
                  <a:moveTo>
                    <a:pt x="298140" y="1472565"/>
                  </a:moveTo>
                  <a:cubicBezTo>
                    <a:pt x="270431" y="1409527"/>
                    <a:pt x="235182" y="1338551"/>
                    <a:pt x="210251" y="1288473"/>
                  </a:cubicBezTo>
                  <a:cubicBezTo>
                    <a:pt x="185320" y="1238395"/>
                    <a:pt x="170382" y="1219734"/>
                    <a:pt x="148554" y="1172095"/>
                  </a:cubicBezTo>
                  <a:cubicBezTo>
                    <a:pt x="126726" y="1124456"/>
                    <a:pt x="101262" y="1066974"/>
                    <a:pt x="79282" y="1002637"/>
                  </a:cubicBezTo>
                  <a:cubicBezTo>
                    <a:pt x="57302" y="938300"/>
                    <a:pt x="29874" y="852048"/>
                    <a:pt x="16676" y="786073"/>
                  </a:cubicBezTo>
                  <a:cubicBezTo>
                    <a:pt x="3478" y="720098"/>
                    <a:pt x="-700" y="670511"/>
                    <a:pt x="94" y="606787"/>
                  </a:cubicBezTo>
                  <a:cubicBezTo>
                    <a:pt x="888" y="543063"/>
                    <a:pt x="8378" y="459539"/>
                    <a:pt x="21439" y="403731"/>
                  </a:cubicBezTo>
                  <a:cubicBezTo>
                    <a:pt x="34500" y="347923"/>
                    <a:pt x="47575" y="316475"/>
                    <a:pt x="78459" y="271938"/>
                  </a:cubicBezTo>
                  <a:cubicBezTo>
                    <a:pt x="109343" y="227401"/>
                    <a:pt x="155670" y="181834"/>
                    <a:pt x="206744" y="136511"/>
                  </a:cubicBezTo>
                  <a:cubicBezTo>
                    <a:pt x="257818" y="91188"/>
                    <a:pt x="325329" y="56111"/>
                    <a:pt x="384904" y="0"/>
                  </a:cubicBezTo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0CC5638-CFAE-4974-890D-DD33A8B615B0}"/>
                </a:ext>
              </a:extLst>
            </p:cNvPr>
            <p:cNvSpPr/>
            <p:nvPr/>
          </p:nvSpPr>
          <p:spPr>
            <a:xfrm>
              <a:off x="7601271" y="2599424"/>
              <a:ext cx="448887" cy="847899"/>
            </a:xfrm>
            <a:custGeom>
              <a:avLst/>
              <a:gdLst>
                <a:gd name="connsiteX0" fmla="*/ 0 w 448887"/>
                <a:gd name="connsiteY0" fmla="*/ 847899 h 847899"/>
                <a:gd name="connsiteX1" fmla="*/ 16625 w 448887"/>
                <a:gd name="connsiteY1" fmla="*/ 498764 h 847899"/>
                <a:gd name="connsiteX2" fmla="*/ 108065 w 448887"/>
                <a:gd name="connsiteY2" fmla="*/ 340822 h 847899"/>
                <a:gd name="connsiteX3" fmla="*/ 257694 w 448887"/>
                <a:gd name="connsiteY3" fmla="*/ 199506 h 847899"/>
                <a:gd name="connsiteX4" fmla="*/ 448887 w 448887"/>
                <a:gd name="connsiteY4" fmla="*/ 0 h 847899"/>
                <a:gd name="connsiteX0" fmla="*/ 0 w 448887"/>
                <a:gd name="connsiteY0" fmla="*/ 847899 h 847899"/>
                <a:gd name="connsiteX1" fmla="*/ 16625 w 448887"/>
                <a:gd name="connsiteY1" fmla="*/ 498764 h 847899"/>
                <a:gd name="connsiteX2" fmla="*/ 108065 w 448887"/>
                <a:gd name="connsiteY2" fmla="*/ 340822 h 847899"/>
                <a:gd name="connsiteX3" fmla="*/ 257694 w 448887"/>
                <a:gd name="connsiteY3" fmla="*/ 199506 h 847899"/>
                <a:gd name="connsiteX4" fmla="*/ 448887 w 448887"/>
                <a:gd name="connsiteY4" fmla="*/ 0 h 847899"/>
                <a:gd name="connsiteX0" fmla="*/ 0 w 448887"/>
                <a:gd name="connsiteY0" fmla="*/ 847899 h 847899"/>
                <a:gd name="connsiteX1" fmla="*/ 16625 w 448887"/>
                <a:gd name="connsiteY1" fmla="*/ 498764 h 847899"/>
                <a:gd name="connsiteX2" fmla="*/ 108065 w 448887"/>
                <a:gd name="connsiteY2" fmla="*/ 340822 h 847899"/>
                <a:gd name="connsiteX3" fmla="*/ 257694 w 448887"/>
                <a:gd name="connsiteY3" fmla="*/ 199506 h 847899"/>
                <a:gd name="connsiteX4" fmla="*/ 448887 w 448887"/>
                <a:gd name="connsiteY4" fmla="*/ 0 h 847899"/>
                <a:gd name="connsiteX0" fmla="*/ 0 w 448887"/>
                <a:gd name="connsiteY0" fmla="*/ 847899 h 847899"/>
                <a:gd name="connsiteX1" fmla="*/ 16625 w 448887"/>
                <a:gd name="connsiteY1" fmla="*/ 498764 h 847899"/>
                <a:gd name="connsiteX2" fmla="*/ 108065 w 448887"/>
                <a:gd name="connsiteY2" fmla="*/ 340822 h 847899"/>
                <a:gd name="connsiteX3" fmla="*/ 257694 w 448887"/>
                <a:gd name="connsiteY3" fmla="*/ 199506 h 847899"/>
                <a:gd name="connsiteX4" fmla="*/ 448887 w 448887"/>
                <a:gd name="connsiteY4" fmla="*/ 0 h 847899"/>
                <a:gd name="connsiteX0" fmla="*/ 0 w 448887"/>
                <a:gd name="connsiteY0" fmla="*/ 847899 h 847899"/>
                <a:gd name="connsiteX1" fmla="*/ 16625 w 448887"/>
                <a:gd name="connsiteY1" fmla="*/ 498764 h 847899"/>
                <a:gd name="connsiteX2" fmla="*/ 108065 w 448887"/>
                <a:gd name="connsiteY2" fmla="*/ 340822 h 847899"/>
                <a:gd name="connsiteX3" fmla="*/ 226738 w 448887"/>
                <a:gd name="connsiteY3" fmla="*/ 178075 h 847899"/>
                <a:gd name="connsiteX4" fmla="*/ 448887 w 448887"/>
                <a:gd name="connsiteY4" fmla="*/ 0 h 847899"/>
                <a:gd name="connsiteX0" fmla="*/ 0 w 448887"/>
                <a:gd name="connsiteY0" fmla="*/ 847899 h 847899"/>
                <a:gd name="connsiteX1" fmla="*/ 16625 w 448887"/>
                <a:gd name="connsiteY1" fmla="*/ 498764 h 847899"/>
                <a:gd name="connsiteX2" fmla="*/ 103302 w 448887"/>
                <a:gd name="connsiteY2" fmla="*/ 328916 h 847899"/>
                <a:gd name="connsiteX3" fmla="*/ 226738 w 448887"/>
                <a:gd name="connsiteY3" fmla="*/ 178075 h 847899"/>
                <a:gd name="connsiteX4" fmla="*/ 448887 w 448887"/>
                <a:gd name="connsiteY4" fmla="*/ 0 h 847899"/>
                <a:gd name="connsiteX0" fmla="*/ 0 w 448887"/>
                <a:gd name="connsiteY0" fmla="*/ 847899 h 847899"/>
                <a:gd name="connsiteX1" fmla="*/ 16625 w 448887"/>
                <a:gd name="connsiteY1" fmla="*/ 498764 h 847899"/>
                <a:gd name="connsiteX2" fmla="*/ 103302 w 448887"/>
                <a:gd name="connsiteY2" fmla="*/ 328916 h 847899"/>
                <a:gd name="connsiteX3" fmla="*/ 226738 w 448887"/>
                <a:gd name="connsiteY3" fmla="*/ 178075 h 847899"/>
                <a:gd name="connsiteX4" fmla="*/ 349723 w 448887"/>
                <a:gd name="connsiteY4" fmla="*/ 84245 h 847899"/>
                <a:gd name="connsiteX5" fmla="*/ 448887 w 448887"/>
                <a:gd name="connsiteY5" fmla="*/ 0 h 847899"/>
                <a:gd name="connsiteX0" fmla="*/ 0 w 448887"/>
                <a:gd name="connsiteY0" fmla="*/ 847899 h 847899"/>
                <a:gd name="connsiteX1" fmla="*/ 16625 w 448887"/>
                <a:gd name="connsiteY1" fmla="*/ 498764 h 847899"/>
                <a:gd name="connsiteX2" fmla="*/ 103302 w 448887"/>
                <a:gd name="connsiteY2" fmla="*/ 328916 h 847899"/>
                <a:gd name="connsiteX3" fmla="*/ 226738 w 448887"/>
                <a:gd name="connsiteY3" fmla="*/ 178075 h 847899"/>
                <a:gd name="connsiteX4" fmla="*/ 349723 w 448887"/>
                <a:gd name="connsiteY4" fmla="*/ 84245 h 847899"/>
                <a:gd name="connsiteX5" fmla="*/ 448887 w 448887"/>
                <a:gd name="connsiteY5" fmla="*/ 0 h 847899"/>
                <a:gd name="connsiteX0" fmla="*/ 0 w 448887"/>
                <a:gd name="connsiteY0" fmla="*/ 847899 h 847899"/>
                <a:gd name="connsiteX1" fmla="*/ 16625 w 448887"/>
                <a:gd name="connsiteY1" fmla="*/ 498764 h 847899"/>
                <a:gd name="connsiteX2" fmla="*/ 103302 w 448887"/>
                <a:gd name="connsiteY2" fmla="*/ 328916 h 847899"/>
                <a:gd name="connsiteX3" fmla="*/ 226738 w 448887"/>
                <a:gd name="connsiteY3" fmla="*/ 178075 h 847899"/>
                <a:gd name="connsiteX4" fmla="*/ 344961 w 448887"/>
                <a:gd name="connsiteY4" fmla="*/ 72339 h 847899"/>
                <a:gd name="connsiteX5" fmla="*/ 448887 w 448887"/>
                <a:gd name="connsiteY5" fmla="*/ 0 h 847899"/>
                <a:gd name="connsiteX0" fmla="*/ 0 w 448887"/>
                <a:gd name="connsiteY0" fmla="*/ 847899 h 847899"/>
                <a:gd name="connsiteX1" fmla="*/ 16625 w 448887"/>
                <a:gd name="connsiteY1" fmla="*/ 498764 h 847899"/>
                <a:gd name="connsiteX2" fmla="*/ 98540 w 448887"/>
                <a:gd name="connsiteY2" fmla="*/ 314628 h 847899"/>
                <a:gd name="connsiteX3" fmla="*/ 226738 w 448887"/>
                <a:gd name="connsiteY3" fmla="*/ 178075 h 847899"/>
                <a:gd name="connsiteX4" fmla="*/ 344961 w 448887"/>
                <a:gd name="connsiteY4" fmla="*/ 72339 h 847899"/>
                <a:gd name="connsiteX5" fmla="*/ 448887 w 448887"/>
                <a:gd name="connsiteY5" fmla="*/ 0 h 847899"/>
                <a:gd name="connsiteX0" fmla="*/ 0 w 448887"/>
                <a:gd name="connsiteY0" fmla="*/ 847899 h 847899"/>
                <a:gd name="connsiteX1" fmla="*/ 16625 w 448887"/>
                <a:gd name="connsiteY1" fmla="*/ 498764 h 847899"/>
                <a:gd name="connsiteX2" fmla="*/ 93777 w 448887"/>
                <a:gd name="connsiteY2" fmla="*/ 302722 h 847899"/>
                <a:gd name="connsiteX3" fmla="*/ 226738 w 448887"/>
                <a:gd name="connsiteY3" fmla="*/ 178075 h 847899"/>
                <a:gd name="connsiteX4" fmla="*/ 344961 w 448887"/>
                <a:gd name="connsiteY4" fmla="*/ 72339 h 847899"/>
                <a:gd name="connsiteX5" fmla="*/ 448887 w 448887"/>
                <a:gd name="connsiteY5" fmla="*/ 0 h 847899"/>
                <a:gd name="connsiteX0" fmla="*/ 0 w 448887"/>
                <a:gd name="connsiteY0" fmla="*/ 847899 h 847899"/>
                <a:gd name="connsiteX1" fmla="*/ 16625 w 448887"/>
                <a:gd name="connsiteY1" fmla="*/ 498764 h 847899"/>
                <a:gd name="connsiteX2" fmla="*/ 93777 w 448887"/>
                <a:gd name="connsiteY2" fmla="*/ 302722 h 847899"/>
                <a:gd name="connsiteX3" fmla="*/ 217213 w 448887"/>
                <a:gd name="connsiteY3" fmla="*/ 170931 h 847899"/>
                <a:gd name="connsiteX4" fmla="*/ 344961 w 448887"/>
                <a:gd name="connsiteY4" fmla="*/ 72339 h 847899"/>
                <a:gd name="connsiteX5" fmla="*/ 448887 w 448887"/>
                <a:gd name="connsiteY5" fmla="*/ 0 h 84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8887" h="847899">
                  <a:moveTo>
                    <a:pt x="0" y="847899"/>
                  </a:moveTo>
                  <a:cubicBezTo>
                    <a:pt x="5542" y="731521"/>
                    <a:pt x="996" y="589627"/>
                    <a:pt x="16625" y="498764"/>
                  </a:cubicBezTo>
                  <a:cubicBezTo>
                    <a:pt x="32255" y="407901"/>
                    <a:pt x="60346" y="357361"/>
                    <a:pt x="93777" y="302722"/>
                  </a:cubicBezTo>
                  <a:cubicBezTo>
                    <a:pt x="127208" y="248083"/>
                    <a:pt x="175349" y="209328"/>
                    <a:pt x="217213" y="170931"/>
                  </a:cubicBezTo>
                  <a:cubicBezTo>
                    <a:pt x="259077" y="132534"/>
                    <a:pt x="306349" y="100827"/>
                    <a:pt x="344961" y="72339"/>
                  </a:cubicBezTo>
                  <a:cubicBezTo>
                    <a:pt x="383573" y="43851"/>
                    <a:pt x="432360" y="14041"/>
                    <a:pt x="448887" y="0"/>
                  </a:cubicBezTo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A67969F-A1CA-48FD-B3B9-E42AEC5D5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480" y="2277410"/>
              <a:ext cx="2919159" cy="18074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4182468"/>
      </p:ext>
    </p:extLst>
  </p:cSld>
  <p:clrMapOvr>
    <a:masterClrMapping/>
  </p:clrMapOvr>
</p:sld>
</file>

<file path=ppt/theme/theme1.xml><?xml version="1.0" encoding="utf-8"?>
<a:theme xmlns:a="http://schemas.openxmlformats.org/drawingml/2006/main" name="4 by 3 aspect rati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 by 3 aspect ratio" id="{5167AC3B-950A-4367-BCB8-C4916F4CE2A0}" vid="{7E7CF0DA-9462-42B9-AF14-2269BF281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 by 3 aspect ratio</Template>
  <TotalTime>748</TotalTime>
  <Words>87</Words>
  <Application>Microsoft Office PowerPoint</Application>
  <PresentationFormat>On-screen Show (4:3)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4 by 3 aspect ratio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 van Berkel</dc:creator>
  <cp:lastModifiedBy>Fred van Berkel</cp:lastModifiedBy>
  <cp:revision>71</cp:revision>
  <cp:lastPrinted>2020-11-01T13:19:27Z</cp:lastPrinted>
  <dcterms:created xsi:type="dcterms:W3CDTF">2020-11-01T13:17:33Z</dcterms:created>
  <dcterms:modified xsi:type="dcterms:W3CDTF">2020-11-04T08:16:21Z</dcterms:modified>
</cp:coreProperties>
</file>