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6" r:id="rId2"/>
    <p:sldId id="285" r:id="rId3"/>
    <p:sldId id="279" r:id="rId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3" userDrawn="1">
          <p15:clr>
            <a:srgbClr val="A4A3A4"/>
          </p15:clr>
        </p15:guide>
        <p15:guide id="3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FCA37E"/>
    <a:srgbClr val="C18289"/>
    <a:srgbClr val="D4BBBA"/>
    <a:srgbClr val="CBA1AA"/>
    <a:srgbClr val="8BB2BB"/>
    <a:srgbClr val="C7B0C1"/>
    <a:srgbClr val="B48784"/>
    <a:srgbClr val="CFE9E6"/>
    <a:srgbClr val="A4B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768" y="66"/>
      </p:cViewPr>
      <p:guideLst>
        <p:guide orient="horz" pos="3723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80C28-D0A2-469E-A9DB-8D2C5A096E7C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B5A4-27F1-4DA5-A861-A0FA4A5E6D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03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0B5A4-27F1-4DA5-A861-A0FA4A5E6D0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37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9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07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1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63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41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0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6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14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314A-6A57-445E-A1C3-28979BF28426}" type="datetimeFigureOut">
              <a:rPr lang="en-ZA" smtClean="0"/>
              <a:t>2020/11/21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69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9319E-CD59-4404-9979-393DBDB5DA0B}"/>
              </a:ext>
            </a:extLst>
          </p:cNvPr>
          <p:cNvSpPr txBox="1"/>
          <p:nvPr/>
        </p:nvSpPr>
        <p:spPr>
          <a:xfrm>
            <a:off x="-17427" y="2641002"/>
            <a:ext cx="9179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O-P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BBF6AE2-58CA-4C0C-BB1A-996C7DA25E09}"/>
              </a:ext>
            </a:extLst>
          </p:cNvPr>
          <p:cNvGrpSpPr/>
          <p:nvPr/>
        </p:nvGrpSpPr>
        <p:grpSpPr>
          <a:xfrm>
            <a:off x="296913" y="-62886"/>
            <a:ext cx="8754441" cy="7020278"/>
            <a:chOff x="296913" y="-62886"/>
            <a:chExt cx="8754441" cy="702027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36D9700-779A-428E-B0C0-D1A4477C290E}"/>
                </a:ext>
              </a:extLst>
            </p:cNvPr>
            <p:cNvGrpSpPr/>
            <p:nvPr/>
          </p:nvGrpSpPr>
          <p:grpSpPr>
            <a:xfrm>
              <a:off x="296913" y="3138237"/>
              <a:ext cx="8406756" cy="3819155"/>
              <a:chOff x="296913" y="3138237"/>
              <a:chExt cx="8406756" cy="381915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1DF623-458B-4BED-B78E-90A88DD5AF50}"/>
                  </a:ext>
                </a:extLst>
              </p:cNvPr>
              <p:cNvCxnSpPr/>
              <p:nvPr/>
            </p:nvCxnSpPr>
            <p:spPr>
              <a:xfrm flipV="1">
                <a:off x="770272" y="5851478"/>
                <a:ext cx="7644542" cy="2023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9DE389-25DB-40EF-83A7-377003863363}"/>
                  </a:ext>
                </a:extLst>
              </p:cNvPr>
              <p:cNvCxnSpPr/>
              <p:nvPr/>
            </p:nvCxnSpPr>
            <p:spPr>
              <a:xfrm flipV="1">
                <a:off x="770272" y="6326962"/>
                <a:ext cx="7644542" cy="2023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69AC2F0-9E3D-4298-A1A6-9A4D3F45C1D8}"/>
                  </a:ext>
                </a:extLst>
              </p:cNvPr>
              <p:cNvSpPr/>
              <p:nvPr/>
            </p:nvSpPr>
            <p:spPr>
              <a:xfrm>
                <a:off x="5404716" y="3903020"/>
                <a:ext cx="3007764" cy="2439249"/>
              </a:xfrm>
              <a:custGeom>
                <a:avLst/>
                <a:gdLst>
                  <a:gd name="connsiteX0" fmla="*/ 2419004 w 3399905"/>
                  <a:gd name="connsiteY0" fmla="*/ 41564 h 2859579"/>
                  <a:gd name="connsiteX1" fmla="*/ 2527069 w 3399905"/>
                  <a:gd name="connsiteY1" fmla="*/ 0 h 2859579"/>
                  <a:gd name="connsiteX2" fmla="*/ 2834640 w 3399905"/>
                  <a:gd name="connsiteY2" fmla="*/ 33251 h 2859579"/>
                  <a:gd name="connsiteX3" fmla="*/ 3092334 w 3399905"/>
                  <a:gd name="connsiteY3" fmla="*/ 49877 h 2859579"/>
                  <a:gd name="connsiteX4" fmla="*/ 3374967 w 3399905"/>
                  <a:gd name="connsiteY4" fmla="*/ 49877 h 2859579"/>
                  <a:gd name="connsiteX5" fmla="*/ 3399905 w 3399905"/>
                  <a:gd name="connsiteY5" fmla="*/ 2859579 h 2859579"/>
                  <a:gd name="connsiteX6" fmla="*/ 0 w 3399905"/>
                  <a:gd name="connsiteY6" fmla="*/ 307571 h 2859579"/>
                  <a:gd name="connsiteX7" fmla="*/ 939338 w 3399905"/>
                  <a:gd name="connsiteY7" fmla="*/ 216131 h 2859579"/>
                  <a:gd name="connsiteX8" fmla="*/ 2419004 w 3399905"/>
                  <a:gd name="connsiteY8" fmla="*/ 41564 h 2859579"/>
                  <a:gd name="connsiteX0" fmla="*/ 2435231 w 3416132"/>
                  <a:gd name="connsiteY0" fmla="*/ 41564 h 2859579"/>
                  <a:gd name="connsiteX1" fmla="*/ 2543296 w 3416132"/>
                  <a:gd name="connsiteY1" fmla="*/ 0 h 2859579"/>
                  <a:gd name="connsiteX2" fmla="*/ 2850867 w 3416132"/>
                  <a:gd name="connsiteY2" fmla="*/ 33251 h 2859579"/>
                  <a:gd name="connsiteX3" fmla="*/ 3108561 w 3416132"/>
                  <a:gd name="connsiteY3" fmla="*/ 49877 h 2859579"/>
                  <a:gd name="connsiteX4" fmla="*/ 3391194 w 3416132"/>
                  <a:gd name="connsiteY4" fmla="*/ 49877 h 2859579"/>
                  <a:gd name="connsiteX5" fmla="*/ 3416132 w 3416132"/>
                  <a:gd name="connsiteY5" fmla="*/ 2859579 h 2859579"/>
                  <a:gd name="connsiteX6" fmla="*/ 0 w 3416132"/>
                  <a:gd name="connsiteY6" fmla="*/ 341070 h 2859579"/>
                  <a:gd name="connsiteX7" fmla="*/ 955565 w 3416132"/>
                  <a:gd name="connsiteY7" fmla="*/ 216131 h 2859579"/>
                  <a:gd name="connsiteX8" fmla="*/ 2435231 w 3416132"/>
                  <a:gd name="connsiteY8" fmla="*/ 41564 h 2859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6132" h="2859579">
                    <a:moveTo>
                      <a:pt x="2435231" y="41564"/>
                    </a:moveTo>
                    <a:lnTo>
                      <a:pt x="2543296" y="0"/>
                    </a:lnTo>
                    <a:lnTo>
                      <a:pt x="2850867" y="33251"/>
                    </a:lnTo>
                    <a:lnTo>
                      <a:pt x="3108561" y="49877"/>
                    </a:lnTo>
                    <a:lnTo>
                      <a:pt x="3391194" y="49877"/>
                    </a:lnTo>
                    <a:lnTo>
                      <a:pt x="3416132" y="2859579"/>
                    </a:lnTo>
                    <a:lnTo>
                      <a:pt x="0" y="341070"/>
                    </a:lnTo>
                    <a:lnTo>
                      <a:pt x="955565" y="216131"/>
                    </a:lnTo>
                    <a:lnTo>
                      <a:pt x="2435231" y="41564"/>
                    </a:lnTo>
                    <a:close/>
                  </a:path>
                </a:pathLst>
              </a:custGeom>
              <a:solidFill>
                <a:srgbClr val="FCA37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D1C19A-C416-485F-B9E9-19B2E7201A54}"/>
                  </a:ext>
                </a:extLst>
              </p:cNvPr>
              <p:cNvSpPr/>
              <p:nvPr/>
            </p:nvSpPr>
            <p:spPr>
              <a:xfrm>
                <a:off x="4956990" y="3595061"/>
                <a:ext cx="2755377" cy="1018297"/>
              </a:xfrm>
              <a:custGeom>
                <a:avLst/>
                <a:gdLst>
                  <a:gd name="connsiteX0" fmla="*/ 625475 w 3089275"/>
                  <a:gd name="connsiteY0" fmla="*/ 768350 h 1298575"/>
                  <a:gd name="connsiteX1" fmla="*/ 641350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575"/>
                  <a:gd name="connsiteX1" fmla="*/ 653256 w 3089275"/>
                  <a:gd name="connsiteY1" fmla="*/ 717550 h 1298575"/>
                  <a:gd name="connsiteX2" fmla="*/ 669925 w 3089275"/>
                  <a:gd name="connsiteY2" fmla="*/ 682625 h 1298575"/>
                  <a:gd name="connsiteX3" fmla="*/ 704850 w 3089275"/>
                  <a:gd name="connsiteY3" fmla="*/ 606425 h 1298575"/>
                  <a:gd name="connsiteX4" fmla="*/ 819150 w 3089275"/>
                  <a:gd name="connsiteY4" fmla="*/ 527050 h 1298575"/>
                  <a:gd name="connsiteX5" fmla="*/ 1057275 w 3089275"/>
                  <a:gd name="connsiteY5" fmla="*/ 660400 h 1298575"/>
                  <a:gd name="connsiteX6" fmla="*/ 1095375 w 3089275"/>
                  <a:gd name="connsiteY6" fmla="*/ 777875 h 1298575"/>
                  <a:gd name="connsiteX7" fmla="*/ 1422400 w 3089275"/>
                  <a:gd name="connsiteY7" fmla="*/ 1162050 h 1298575"/>
                  <a:gd name="connsiteX8" fmla="*/ 1714500 w 3089275"/>
                  <a:gd name="connsiteY8" fmla="*/ 1235075 h 1298575"/>
                  <a:gd name="connsiteX9" fmla="*/ 2076450 w 3089275"/>
                  <a:gd name="connsiteY9" fmla="*/ 1298575 h 1298575"/>
                  <a:gd name="connsiteX10" fmla="*/ 2479675 w 3089275"/>
                  <a:gd name="connsiteY10" fmla="*/ 1285875 h 1298575"/>
                  <a:gd name="connsiteX11" fmla="*/ 2746375 w 3089275"/>
                  <a:gd name="connsiteY11" fmla="*/ 1171575 h 1298575"/>
                  <a:gd name="connsiteX12" fmla="*/ 2911475 w 3089275"/>
                  <a:gd name="connsiteY12" fmla="*/ 996950 h 1298575"/>
                  <a:gd name="connsiteX13" fmla="*/ 3000375 w 3089275"/>
                  <a:gd name="connsiteY13" fmla="*/ 955675 h 1298575"/>
                  <a:gd name="connsiteX14" fmla="*/ 3089275 w 3089275"/>
                  <a:gd name="connsiteY14" fmla="*/ 771525 h 1298575"/>
                  <a:gd name="connsiteX15" fmla="*/ 3057525 w 3089275"/>
                  <a:gd name="connsiteY15" fmla="*/ 520700 h 1298575"/>
                  <a:gd name="connsiteX16" fmla="*/ 3019425 w 3089275"/>
                  <a:gd name="connsiteY16" fmla="*/ 342900 h 1298575"/>
                  <a:gd name="connsiteX17" fmla="*/ 2924175 w 3089275"/>
                  <a:gd name="connsiteY17" fmla="*/ 276225 h 1298575"/>
                  <a:gd name="connsiteX18" fmla="*/ 2720975 w 3089275"/>
                  <a:gd name="connsiteY18" fmla="*/ 212725 h 1298575"/>
                  <a:gd name="connsiteX19" fmla="*/ 2568575 w 3089275"/>
                  <a:gd name="connsiteY19" fmla="*/ 190500 h 1298575"/>
                  <a:gd name="connsiteX20" fmla="*/ 2406650 w 3089275"/>
                  <a:gd name="connsiteY20" fmla="*/ 104775 h 1298575"/>
                  <a:gd name="connsiteX21" fmla="*/ 2235200 w 3089275"/>
                  <a:gd name="connsiteY21" fmla="*/ 15875 h 1298575"/>
                  <a:gd name="connsiteX22" fmla="*/ 2146300 w 3089275"/>
                  <a:gd name="connsiteY22" fmla="*/ 0 h 1298575"/>
                  <a:gd name="connsiteX23" fmla="*/ 2038350 w 3089275"/>
                  <a:gd name="connsiteY23" fmla="*/ 50800 h 1298575"/>
                  <a:gd name="connsiteX24" fmla="*/ 1981200 w 3089275"/>
                  <a:gd name="connsiteY24" fmla="*/ 60325 h 1298575"/>
                  <a:gd name="connsiteX25" fmla="*/ 1930400 w 3089275"/>
                  <a:gd name="connsiteY25" fmla="*/ 60325 h 1298575"/>
                  <a:gd name="connsiteX26" fmla="*/ 1851025 w 3089275"/>
                  <a:gd name="connsiteY26" fmla="*/ 60325 h 1298575"/>
                  <a:gd name="connsiteX27" fmla="*/ 1603375 w 3089275"/>
                  <a:gd name="connsiteY27" fmla="*/ 155575 h 1298575"/>
                  <a:gd name="connsiteX28" fmla="*/ 1101725 w 3089275"/>
                  <a:gd name="connsiteY28" fmla="*/ 180975 h 1298575"/>
                  <a:gd name="connsiteX29" fmla="*/ 1000125 w 3089275"/>
                  <a:gd name="connsiteY29" fmla="*/ 231775 h 1298575"/>
                  <a:gd name="connsiteX30" fmla="*/ 939800 w 3089275"/>
                  <a:gd name="connsiteY30" fmla="*/ 241300 h 1298575"/>
                  <a:gd name="connsiteX31" fmla="*/ 863600 w 3089275"/>
                  <a:gd name="connsiteY31" fmla="*/ 203200 h 1298575"/>
                  <a:gd name="connsiteX32" fmla="*/ 790575 w 3089275"/>
                  <a:gd name="connsiteY32" fmla="*/ 200025 h 1298575"/>
                  <a:gd name="connsiteX33" fmla="*/ 657225 w 3089275"/>
                  <a:gd name="connsiteY33" fmla="*/ 209550 h 1298575"/>
                  <a:gd name="connsiteX34" fmla="*/ 555625 w 3089275"/>
                  <a:gd name="connsiteY34" fmla="*/ 180975 h 1298575"/>
                  <a:gd name="connsiteX35" fmla="*/ 466725 w 3089275"/>
                  <a:gd name="connsiteY35" fmla="*/ 155575 h 1298575"/>
                  <a:gd name="connsiteX36" fmla="*/ 384175 w 3089275"/>
                  <a:gd name="connsiteY36" fmla="*/ 127000 h 1298575"/>
                  <a:gd name="connsiteX37" fmla="*/ 295275 w 3089275"/>
                  <a:gd name="connsiteY37" fmla="*/ 127000 h 1298575"/>
                  <a:gd name="connsiteX38" fmla="*/ 177800 w 3089275"/>
                  <a:gd name="connsiteY38" fmla="*/ 184150 h 1298575"/>
                  <a:gd name="connsiteX39" fmla="*/ 79375 w 3089275"/>
                  <a:gd name="connsiteY39" fmla="*/ 215900 h 1298575"/>
                  <a:gd name="connsiteX40" fmla="*/ 0 w 3089275"/>
                  <a:gd name="connsiteY40" fmla="*/ 304800 h 1298575"/>
                  <a:gd name="connsiteX41" fmla="*/ 625475 w 3089275"/>
                  <a:gd name="connsiteY41" fmla="*/ 768350 h 1298575"/>
                  <a:gd name="connsiteX0" fmla="*/ 625475 w 3089275"/>
                  <a:gd name="connsiteY0" fmla="*/ 768350 h 1298854"/>
                  <a:gd name="connsiteX1" fmla="*/ 653256 w 3089275"/>
                  <a:gd name="connsiteY1" fmla="*/ 717550 h 1298854"/>
                  <a:gd name="connsiteX2" fmla="*/ 669925 w 3089275"/>
                  <a:gd name="connsiteY2" fmla="*/ 682625 h 1298854"/>
                  <a:gd name="connsiteX3" fmla="*/ 704850 w 3089275"/>
                  <a:gd name="connsiteY3" fmla="*/ 606425 h 1298854"/>
                  <a:gd name="connsiteX4" fmla="*/ 819150 w 3089275"/>
                  <a:gd name="connsiteY4" fmla="*/ 527050 h 1298854"/>
                  <a:gd name="connsiteX5" fmla="*/ 1057275 w 3089275"/>
                  <a:gd name="connsiteY5" fmla="*/ 660400 h 1298854"/>
                  <a:gd name="connsiteX6" fmla="*/ 1095375 w 3089275"/>
                  <a:gd name="connsiteY6" fmla="*/ 777875 h 1298854"/>
                  <a:gd name="connsiteX7" fmla="*/ 1422400 w 3089275"/>
                  <a:gd name="connsiteY7" fmla="*/ 1162050 h 1298854"/>
                  <a:gd name="connsiteX8" fmla="*/ 1714500 w 3089275"/>
                  <a:gd name="connsiteY8" fmla="*/ 1235075 h 1298854"/>
                  <a:gd name="connsiteX9" fmla="*/ 2076450 w 3089275"/>
                  <a:gd name="connsiteY9" fmla="*/ 1298575 h 1298854"/>
                  <a:gd name="connsiteX10" fmla="*/ 2479675 w 3089275"/>
                  <a:gd name="connsiteY10" fmla="*/ 1285875 h 1298854"/>
                  <a:gd name="connsiteX11" fmla="*/ 2746375 w 3089275"/>
                  <a:gd name="connsiteY11" fmla="*/ 1171575 h 1298854"/>
                  <a:gd name="connsiteX12" fmla="*/ 2911475 w 3089275"/>
                  <a:gd name="connsiteY12" fmla="*/ 996950 h 1298854"/>
                  <a:gd name="connsiteX13" fmla="*/ 3000375 w 3089275"/>
                  <a:gd name="connsiteY13" fmla="*/ 955675 h 1298854"/>
                  <a:gd name="connsiteX14" fmla="*/ 3089275 w 3089275"/>
                  <a:gd name="connsiteY14" fmla="*/ 771525 h 1298854"/>
                  <a:gd name="connsiteX15" fmla="*/ 3057525 w 3089275"/>
                  <a:gd name="connsiteY15" fmla="*/ 520700 h 1298854"/>
                  <a:gd name="connsiteX16" fmla="*/ 3019425 w 3089275"/>
                  <a:gd name="connsiteY16" fmla="*/ 342900 h 1298854"/>
                  <a:gd name="connsiteX17" fmla="*/ 2924175 w 3089275"/>
                  <a:gd name="connsiteY17" fmla="*/ 276225 h 1298854"/>
                  <a:gd name="connsiteX18" fmla="*/ 2720975 w 3089275"/>
                  <a:gd name="connsiteY18" fmla="*/ 212725 h 1298854"/>
                  <a:gd name="connsiteX19" fmla="*/ 2568575 w 3089275"/>
                  <a:gd name="connsiteY19" fmla="*/ 190500 h 1298854"/>
                  <a:gd name="connsiteX20" fmla="*/ 2406650 w 3089275"/>
                  <a:gd name="connsiteY20" fmla="*/ 104775 h 1298854"/>
                  <a:gd name="connsiteX21" fmla="*/ 2235200 w 3089275"/>
                  <a:gd name="connsiteY21" fmla="*/ 15875 h 1298854"/>
                  <a:gd name="connsiteX22" fmla="*/ 2146300 w 3089275"/>
                  <a:gd name="connsiteY22" fmla="*/ 0 h 1298854"/>
                  <a:gd name="connsiteX23" fmla="*/ 2038350 w 3089275"/>
                  <a:gd name="connsiteY23" fmla="*/ 50800 h 1298854"/>
                  <a:gd name="connsiteX24" fmla="*/ 1981200 w 3089275"/>
                  <a:gd name="connsiteY24" fmla="*/ 60325 h 1298854"/>
                  <a:gd name="connsiteX25" fmla="*/ 1930400 w 3089275"/>
                  <a:gd name="connsiteY25" fmla="*/ 60325 h 1298854"/>
                  <a:gd name="connsiteX26" fmla="*/ 1851025 w 3089275"/>
                  <a:gd name="connsiteY26" fmla="*/ 60325 h 1298854"/>
                  <a:gd name="connsiteX27" fmla="*/ 1603375 w 3089275"/>
                  <a:gd name="connsiteY27" fmla="*/ 155575 h 1298854"/>
                  <a:gd name="connsiteX28" fmla="*/ 1101725 w 3089275"/>
                  <a:gd name="connsiteY28" fmla="*/ 180975 h 1298854"/>
                  <a:gd name="connsiteX29" fmla="*/ 1000125 w 3089275"/>
                  <a:gd name="connsiteY29" fmla="*/ 231775 h 1298854"/>
                  <a:gd name="connsiteX30" fmla="*/ 939800 w 3089275"/>
                  <a:gd name="connsiteY30" fmla="*/ 241300 h 1298854"/>
                  <a:gd name="connsiteX31" fmla="*/ 863600 w 3089275"/>
                  <a:gd name="connsiteY31" fmla="*/ 203200 h 1298854"/>
                  <a:gd name="connsiteX32" fmla="*/ 790575 w 3089275"/>
                  <a:gd name="connsiteY32" fmla="*/ 200025 h 1298854"/>
                  <a:gd name="connsiteX33" fmla="*/ 657225 w 3089275"/>
                  <a:gd name="connsiteY33" fmla="*/ 209550 h 1298854"/>
                  <a:gd name="connsiteX34" fmla="*/ 555625 w 3089275"/>
                  <a:gd name="connsiteY34" fmla="*/ 180975 h 1298854"/>
                  <a:gd name="connsiteX35" fmla="*/ 466725 w 3089275"/>
                  <a:gd name="connsiteY35" fmla="*/ 155575 h 1298854"/>
                  <a:gd name="connsiteX36" fmla="*/ 384175 w 3089275"/>
                  <a:gd name="connsiteY36" fmla="*/ 127000 h 1298854"/>
                  <a:gd name="connsiteX37" fmla="*/ 295275 w 3089275"/>
                  <a:gd name="connsiteY37" fmla="*/ 127000 h 1298854"/>
                  <a:gd name="connsiteX38" fmla="*/ 177800 w 3089275"/>
                  <a:gd name="connsiteY38" fmla="*/ 184150 h 1298854"/>
                  <a:gd name="connsiteX39" fmla="*/ 79375 w 3089275"/>
                  <a:gd name="connsiteY39" fmla="*/ 215900 h 1298854"/>
                  <a:gd name="connsiteX40" fmla="*/ 0 w 3089275"/>
                  <a:gd name="connsiteY40" fmla="*/ 304800 h 1298854"/>
                  <a:gd name="connsiteX41" fmla="*/ 625475 w 3089275"/>
                  <a:gd name="connsiteY41" fmla="*/ 768350 h 1298854"/>
                  <a:gd name="connsiteX0" fmla="*/ 625475 w 3089275"/>
                  <a:gd name="connsiteY0" fmla="*/ 768350 h 1298854"/>
                  <a:gd name="connsiteX1" fmla="*/ 653256 w 3089275"/>
                  <a:gd name="connsiteY1" fmla="*/ 717550 h 1298854"/>
                  <a:gd name="connsiteX2" fmla="*/ 669925 w 3089275"/>
                  <a:gd name="connsiteY2" fmla="*/ 682625 h 1298854"/>
                  <a:gd name="connsiteX3" fmla="*/ 704850 w 3089275"/>
                  <a:gd name="connsiteY3" fmla="*/ 606425 h 1298854"/>
                  <a:gd name="connsiteX4" fmla="*/ 819150 w 3089275"/>
                  <a:gd name="connsiteY4" fmla="*/ 527050 h 1298854"/>
                  <a:gd name="connsiteX5" fmla="*/ 1057275 w 3089275"/>
                  <a:gd name="connsiteY5" fmla="*/ 660400 h 1298854"/>
                  <a:gd name="connsiteX6" fmla="*/ 1095375 w 3089275"/>
                  <a:gd name="connsiteY6" fmla="*/ 777875 h 1298854"/>
                  <a:gd name="connsiteX7" fmla="*/ 1422400 w 3089275"/>
                  <a:gd name="connsiteY7" fmla="*/ 1162050 h 1298854"/>
                  <a:gd name="connsiteX8" fmla="*/ 1714500 w 3089275"/>
                  <a:gd name="connsiteY8" fmla="*/ 1235075 h 1298854"/>
                  <a:gd name="connsiteX9" fmla="*/ 2076450 w 3089275"/>
                  <a:gd name="connsiteY9" fmla="*/ 1298575 h 1298854"/>
                  <a:gd name="connsiteX10" fmla="*/ 2479675 w 3089275"/>
                  <a:gd name="connsiteY10" fmla="*/ 1285875 h 1298854"/>
                  <a:gd name="connsiteX11" fmla="*/ 2746375 w 3089275"/>
                  <a:gd name="connsiteY11" fmla="*/ 1171575 h 1298854"/>
                  <a:gd name="connsiteX12" fmla="*/ 2911475 w 3089275"/>
                  <a:gd name="connsiteY12" fmla="*/ 996950 h 1298854"/>
                  <a:gd name="connsiteX13" fmla="*/ 3000375 w 3089275"/>
                  <a:gd name="connsiteY13" fmla="*/ 955675 h 1298854"/>
                  <a:gd name="connsiteX14" fmla="*/ 3089275 w 3089275"/>
                  <a:gd name="connsiteY14" fmla="*/ 771525 h 1298854"/>
                  <a:gd name="connsiteX15" fmla="*/ 3057525 w 3089275"/>
                  <a:gd name="connsiteY15" fmla="*/ 520700 h 1298854"/>
                  <a:gd name="connsiteX16" fmla="*/ 3019425 w 3089275"/>
                  <a:gd name="connsiteY16" fmla="*/ 342900 h 1298854"/>
                  <a:gd name="connsiteX17" fmla="*/ 2924175 w 3089275"/>
                  <a:gd name="connsiteY17" fmla="*/ 276225 h 1298854"/>
                  <a:gd name="connsiteX18" fmla="*/ 2720975 w 3089275"/>
                  <a:gd name="connsiteY18" fmla="*/ 212725 h 1298854"/>
                  <a:gd name="connsiteX19" fmla="*/ 2568575 w 3089275"/>
                  <a:gd name="connsiteY19" fmla="*/ 190500 h 1298854"/>
                  <a:gd name="connsiteX20" fmla="*/ 2406650 w 3089275"/>
                  <a:gd name="connsiteY20" fmla="*/ 104775 h 1298854"/>
                  <a:gd name="connsiteX21" fmla="*/ 2235200 w 3089275"/>
                  <a:gd name="connsiteY21" fmla="*/ 15875 h 1298854"/>
                  <a:gd name="connsiteX22" fmla="*/ 2146300 w 3089275"/>
                  <a:gd name="connsiteY22" fmla="*/ 0 h 1298854"/>
                  <a:gd name="connsiteX23" fmla="*/ 2038350 w 3089275"/>
                  <a:gd name="connsiteY23" fmla="*/ 50800 h 1298854"/>
                  <a:gd name="connsiteX24" fmla="*/ 1981200 w 3089275"/>
                  <a:gd name="connsiteY24" fmla="*/ 60325 h 1298854"/>
                  <a:gd name="connsiteX25" fmla="*/ 1930400 w 3089275"/>
                  <a:gd name="connsiteY25" fmla="*/ 60325 h 1298854"/>
                  <a:gd name="connsiteX26" fmla="*/ 1851025 w 3089275"/>
                  <a:gd name="connsiteY26" fmla="*/ 60325 h 1298854"/>
                  <a:gd name="connsiteX27" fmla="*/ 1603375 w 3089275"/>
                  <a:gd name="connsiteY27" fmla="*/ 155575 h 1298854"/>
                  <a:gd name="connsiteX28" fmla="*/ 1101725 w 3089275"/>
                  <a:gd name="connsiteY28" fmla="*/ 180975 h 1298854"/>
                  <a:gd name="connsiteX29" fmla="*/ 1000125 w 3089275"/>
                  <a:gd name="connsiteY29" fmla="*/ 231775 h 1298854"/>
                  <a:gd name="connsiteX30" fmla="*/ 939800 w 3089275"/>
                  <a:gd name="connsiteY30" fmla="*/ 241300 h 1298854"/>
                  <a:gd name="connsiteX31" fmla="*/ 863600 w 3089275"/>
                  <a:gd name="connsiteY31" fmla="*/ 203200 h 1298854"/>
                  <a:gd name="connsiteX32" fmla="*/ 790575 w 3089275"/>
                  <a:gd name="connsiteY32" fmla="*/ 200025 h 1298854"/>
                  <a:gd name="connsiteX33" fmla="*/ 657225 w 3089275"/>
                  <a:gd name="connsiteY33" fmla="*/ 209550 h 1298854"/>
                  <a:gd name="connsiteX34" fmla="*/ 555625 w 3089275"/>
                  <a:gd name="connsiteY34" fmla="*/ 180975 h 1298854"/>
                  <a:gd name="connsiteX35" fmla="*/ 466725 w 3089275"/>
                  <a:gd name="connsiteY35" fmla="*/ 155575 h 1298854"/>
                  <a:gd name="connsiteX36" fmla="*/ 384175 w 3089275"/>
                  <a:gd name="connsiteY36" fmla="*/ 127000 h 1298854"/>
                  <a:gd name="connsiteX37" fmla="*/ 295275 w 3089275"/>
                  <a:gd name="connsiteY37" fmla="*/ 127000 h 1298854"/>
                  <a:gd name="connsiteX38" fmla="*/ 177800 w 3089275"/>
                  <a:gd name="connsiteY38" fmla="*/ 184150 h 1298854"/>
                  <a:gd name="connsiteX39" fmla="*/ 79375 w 3089275"/>
                  <a:gd name="connsiteY39" fmla="*/ 215900 h 1298854"/>
                  <a:gd name="connsiteX40" fmla="*/ 0 w 3089275"/>
                  <a:gd name="connsiteY40" fmla="*/ 304800 h 1298854"/>
                  <a:gd name="connsiteX41" fmla="*/ 625475 w 3089275"/>
                  <a:gd name="connsiteY41" fmla="*/ 768350 h 1298854"/>
                  <a:gd name="connsiteX0" fmla="*/ 625475 w 3057525"/>
                  <a:gd name="connsiteY0" fmla="*/ 768350 h 1298854"/>
                  <a:gd name="connsiteX1" fmla="*/ 653256 w 3057525"/>
                  <a:gd name="connsiteY1" fmla="*/ 717550 h 1298854"/>
                  <a:gd name="connsiteX2" fmla="*/ 669925 w 3057525"/>
                  <a:gd name="connsiteY2" fmla="*/ 682625 h 1298854"/>
                  <a:gd name="connsiteX3" fmla="*/ 704850 w 3057525"/>
                  <a:gd name="connsiteY3" fmla="*/ 606425 h 1298854"/>
                  <a:gd name="connsiteX4" fmla="*/ 819150 w 3057525"/>
                  <a:gd name="connsiteY4" fmla="*/ 527050 h 1298854"/>
                  <a:gd name="connsiteX5" fmla="*/ 1057275 w 3057525"/>
                  <a:gd name="connsiteY5" fmla="*/ 660400 h 1298854"/>
                  <a:gd name="connsiteX6" fmla="*/ 1095375 w 3057525"/>
                  <a:gd name="connsiteY6" fmla="*/ 777875 h 1298854"/>
                  <a:gd name="connsiteX7" fmla="*/ 1422400 w 3057525"/>
                  <a:gd name="connsiteY7" fmla="*/ 1162050 h 1298854"/>
                  <a:gd name="connsiteX8" fmla="*/ 1714500 w 3057525"/>
                  <a:gd name="connsiteY8" fmla="*/ 1235075 h 1298854"/>
                  <a:gd name="connsiteX9" fmla="*/ 2076450 w 3057525"/>
                  <a:gd name="connsiteY9" fmla="*/ 1298575 h 1298854"/>
                  <a:gd name="connsiteX10" fmla="*/ 2479675 w 3057525"/>
                  <a:gd name="connsiteY10" fmla="*/ 1285875 h 1298854"/>
                  <a:gd name="connsiteX11" fmla="*/ 2746375 w 3057525"/>
                  <a:gd name="connsiteY11" fmla="*/ 1171575 h 1298854"/>
                  <a:gd name="connsiteX12" fmla="*/ 2911475 w 3057525"/>
                  <a:gd name="connsiteY12" fmla="*/ 996950 h 1298854"/>
                  <a:gd name="connsiteX13" fmla="*/ 3000375 w 3057525"/>
                  <a:gd name="connsiteY13" fmla="*/ 955675 h 1298854"/>
                  <a:gd name="connsiteX14" fmla="*/ 3036887 w 3057525"/>
                  <a:gd name="connsiteY14" fmla="*/ 792956 h 1298854"/>
                  <a:gd name="connsiteX15" fmla="*/ 3057525 w 3057525"/>
                  <a:gd name="connsiteY15" fmla="*/ 520700 h 1298854"/>
                  <a:gd name="connsiteX16" fmla="*/ 3019425 w 3057525"/>
                  <a:gd name="connsiteY16" fmla="*/ 342900 h 1298854"/>
                  <a:gd name="connsiteX17" fmla="*/ 2924175 w 3057525"/>
                  <a:gd name="connsiteY17" fmla="*/ 276225 h 1298854"/>
                  <a:gd name="connsiteX18" fmla="*/ 2720975 w 3057525"/>
                  <a:gd name="connsiteY18" fmla="*/ 212725 h 1298854"/>
                  <a:gd name="connsiteX19" fmla="*/ 2568575 w 3057525"/>
                  <a:gd name="connsiteY19" fmla="*/ 190500 h 1298854"/>
                  <a:gd name="connsiteX20" fmla="*/ 2406650 w 3057525"/>
                  <a:gd name="connsiteY20" fmla="*/ 104775 h 1298854"/>
                  <a:gd name="connsiteX21" fmla="*/ 2235200 w 3057525"/>
                  <a:gd name="connsiteY21" fmla="*/ 15875 h 1298854"/>
                  <a:gd name="connsiteX22" fmla="*/ 2146300 w 3057525"/>
                  <a:gd name="connsiteY22" fmla="*/ 0 h 1298854"/>
                  <a:gd name="connsiteX23" fmla="*/ 2038350 w 3057525"/>
                  <a:gd name="connsiteY23" fmla="*/ 50800 h 1298854"/>
                  <a:gd name="connsiteX24" fmla="*/ 1981200 w 3057525"/>
                  <a:gd name="connsiteY24" fmla="*/ 60325 h 1298854"/>
                  <a:gd name="connsiteX25" fmla="*/ 1930400 w 3057525"/>
                  <a:gd name="connsiteY25" fmla="*/ 60325 h 1298854"/>
                  <a:gd name="connsiteX26" fmla="*/ 1851025 w 3057525"/>
                  <a:gd name="connsiteY26" fmla="*/ 60325 h 1298854"/>
                  <a:gd name="connsiteX27" fmla="*/ 1603375 w 3057525"/>
                  <a:gd name="connsiteY27" fmla="*/ 155575 h 1298854"/>
                  <a:gd name="connsiteX28" fmla="*/ 1101725 w 3057525"/>
                  <a:gd name="connsiteY28" fmla="*/ 180975 h 1298854"/>
                  <a:gd name="connsiteX29" fmla="*/ 1000125 w 3057525"/>
                  <a:gd name="connsiteY29" fmla="*/ 231775 h 1298854"/>
                  <a:gd name="connsiteX30" fmla="*/ 939800 w 3057525"/>
                  <a:gd name="connsiteY30" fmla="*/ 241300 h 1298854"/>
                  <a:gd name="connsiteX31" fmla="*/ 863600 w 3057525"/>
                  <a:gd name="connsiteY31" fmla="*/ 203200 h 1298854"/>
                  <a:gd name="connsiteX32" fmla="*/ 790575 w 3057525"/>
                  <a:gd name="connsiteY32" fmla="*/ 200025 h 1298854"/>
                  <a:gd name="connsiteX33" fmla="*/ 657225 w 3057525"/>
                  <a:gd name="connsiteY33" fmla="*/ 209550 h 1298854"/>
                  <a:gd name="connsiteX34" fmla="*/ 555625 w 3057525"/>
                  <a:gd name="connsiteY34" fmla="*/ 180975 h 1298854"/>
                  <a:gd name="connsiteX35" fmla="*/ 466725 w 3057525"/>
                  <a:gd name="connsiteY35" fmla="*/ 155575 h 1298854"/>
                  <a:gd name="connsiteX36" fmla="*/ 384175 w 3057525"/>
                  <a:gd name="connsiteY36" fmla="*/ 127000 h 1298854"/>
                  <a:gd name="connsiteX37" fmla="*/ 295275 w 3057525"/>
                  <a:gd name="connsiteY37" fmla="*/ 127000 h 1298854"/>
                  <a:gd name="connsiteX38" fmla="*/ 177800 w 3057525"/>
                  <a:gd name="connsiteY38" fmla="*/ 184150 h 1298854"/>
                  <a:gd name="connsiteX39" fmla="*/ 79375 w 3057525"/>
                  <a:gd name="connsiteY39" fmla="*/ 215900 h 1298854"/>
                  <a:gd name="connsiteX40" fmla="*/ 0 w 3057525"/>
                  <a:gd name="connsiteY40" fmla="*/ 304800 h 1298854"/>
                  <a:gd name="connsiteX41" fmla="*/ 625475 w 3057525"/>
                  <a:gd name="connsiteY41" fmla="*/ 768350 h 1298854"/>
                  <a:gd name="connsiteX0" fmla="*/ 625475 w 3036887"/>
                  <a:gd name="connsiteY0" fmla="*/ 768350 h 1298854"/>
                  <a:gd name="connsiteX1" fmla="*/ 653256 w 3036887"/>
                  <a:gd name="connsiteY1" fmla="*/ 717550 h 1298854"/>
                  <a:gd name="connsiteX2" fmla="*/ 669925 w 3036887"/>
                  <a:gd name="connsiteY2" fmla="*/ 682625 h 1298854"/>
                  <a:gd name="connsiteX3" fmla="*/ 704850 w 3036887"/>
                  <a:gd name="connsiteY3" fmla="*/ 606425 h 1298854"/>
                  <a:gd name="connsiteX4" fmla="*/ 819150 w 3036887"/>
                  <a:gd name="connsiteY4" fmla="*/ 527050 h 1298854"/>
                  <a:gd name="connsiteX5" fmla="*/ 1057275 w 3036887"/>
                  <a:gd name="connsiteY5" fmla="*/ 660400 h 1298854"/>
                  <a:gd name="connsiteX6" fmla="*/ 1095375 w 3036887"/>
                  <a:gd name="connsiteY6" fmla="*/ 777875 h 1298854"/>
                  <a:gd name="connsiteX7" fmla="*/ 1422400 w 3036887"/>
                  <a:gd name="connsiteY7" fmla="*/ 1162050 h 1298854"/>
                  <a:gd name="connsiteX8" fmla="*/ 1714500 w 3036887"/>
                  <a:gd name="connsiteY8" fmla="*/ 1235075 h 1298854"/>
                  <a:gd name="connsiteX9" fmla="*/ 2076450 w 3036887"/>
                  <a:gd name="connsiteY9" fmla="*/ 1298575 h 1298854"/>
                  <a:gd name="connsiteX10" fmla="*/ 2479675 w 3036887"/>
                  <a:gd name="connsiteY10" fmla="*/ 1285875 h 1298854"/>
                  <a:gd name="connsiteX11" fmla="*/ 2746375 w 3036887"/>
                  <a:gd name="connsiteY11" fmla="*/ 1171575 h 1298854"/>
                  <a:gd name="connsiteX12" fmla="*/ 2911475 w 3036887"/>
                  <a:gd name="connsiteY12" fmla="*/ 996950 h 1298854"/>
                  <a:gd name="connsiteX13" fmla="*/ 3000375 w 3036887"/>
                  <a:gd name="connsiteY13" fmla="*/ 955675 h 1298854"/>
                  <a:gd name="connsiteX14" fmla="*/ 3036887 w 3036887"/>
                  <a:gd name="connsiteY14" fmla="*/ 792956 h 1298854"/>
                  <a:gd name="connsiteX15" fmla="*/ 2988469 w 3036887"/>
                  <a:gd name="connsiteY15" fmla="*/ 558800 h 1298854"/>
                  <a:gd name="connsiteX16" fmla="*/ 3019425 w 3036887"/>
                  <a:gd name="connsiteY16" fmla="*/ 342900 h 1298854"/>
                  <a:gd name="connsiteX17" fmla="*/ 2924175 w 3036887"/>
                  <a:gd name="connsiteY17" fmla="*/ 276225 h 1298854"/>
                  <a:gd name="connsiteX18" fmla="*/ 2720975 w 3036887"/>
                  <a:gd name="connsiteY18" fmla="*/ 212725 h 1298854"/>
                  <a:gd name="connsiteX19" fmla="*/ 2568575 w 3036887"/>
                  <a:gd name="connsiteY19" fmla="*/ 190500 h 1298854"/>
                  <a:gd name="connsiteX20" fmla="*/ 2406650 w 3036887"/>
                  <a:gd name="connsiteY20" fmla="*/ 104775 h 1298854"/>
                  <a:gd name="connsiteX21" fmla="*/ 2235200 w 3036887"/>
                  <a:gd name="connsiteY21" fmla="*/ 15875 h 1298854"/>
                  <a:gd name="connsiteX22" fmla="*/ 2146300 w 3036887"/>
                  <a:gd name="connsiteY22" fmla="*/ 0 h 1298854"/>
                  <a:gd name="connsiteX23" fmla="*/ 2038350 w 3036887"/>
                  <a:gd name="connsiteY23" fmla="*/ 50800 h 1298854"/>
                  <a:gd name="connsiteX24" fmla="*/ 1981200 w 3036887"/>
                  <a:gd name="connsiteY24" fmla="*/ 60325 h 1298854"/>
                  <a:gd name="connsiteX25" fmla="*/ 1930400 w 3036887"/>
                  <a:gd name="connsiteY25" fmla="*/ 60325 h 1298854"/>
                  <a:gd name="connsiteX26" fmla="*/ 1851025 w 3036887"/>
                  <a:gd name="connsiteY26" fmla="*/ 60325 h 1298854"/>
                  <a:gd name="connsiteX27" fmla="*/ 1603375 w 3036887"/>
                  <a:gd name="connsiteY27" fmla="*/ 155575 h 1298854"/>
                  <a:gd name="connsiteX28" fmla="*/ 1101725 w 3036887"/>
                  <a:gd name="connsiteY28" fmla="*/ 180975 h 1298854"/>
                  <a:gd name="connsiteX29" fmla="*/ 1000125 w 3036887"/>
                  <a:gd name="connsiteY29" fmla="*/ 231775 h 1298854"/>
                  <a:gd name="connsiteX30" fmla="*/ 939800 w 3036887"/>
                  <a:gd name="connsiteY30" fmla="*/ 241300 h 1298854"/>
                  <a:gd name="connsiteX31" fmla="*/ 863600 w 3036887"/>
                  <a:gd name="connsiteY31" fmla="*/ 203200 h 1298854"/>
                  <a:gd name="connsiteX32" fmla="*/ 790575 w 3036887"/>
                  <a:gd name="connsiteY32" fmla="*/ 200025 h 1298854"/>
                  <a:gd name="connsiteX33" fmla="*/ 657225 w 3036887"/>
                  <a:gd name="connsiteY33" fmla="*/ 209550 h 1298854"/>
                  <a:gd name="connsiteX34" fmla="*/ 555625 w 3036887"/>
                  <a:gd name="connsiteY34" fmla="*/ 180975 h 1298854"/>
                  <a:gd name="connsiteX35" fmla="*/ 466725 w 3036887"/>
                  <a:gd name="connsiteY35" fmla="*/ 155575 h 1298854"/>
                  <a:gd name="connsiteX36" fmla="*/ 384175 w 3036887"/>
                  <a:gd name="connsiteY36" fmla="*/ 127000 h 1298854"/>
                  <a:gd name="connsiteX37" fmla="*/ 295275 w 3036887"/>
                  <a:gd name="connsiteY37" fmla="*/ 127000 h 1298854"/>
                  <a:gd name="connsiteX38" fmla="*/ 177800 w 3036887"/>
                  <a:gd name="connsiteY38" fmla="*/ 184150 h 1298854"/>
                  <a:gd name="connsiteX39" fmla="*/ 79375 w 3036887"/>
                  <a:gd name="connsiteY39" fmla="*/ 215900 h 1298854"/>
                  <a:gd name="connsiteX40" fmla="*/ 0 w 3036887"/>
                  <a:gd name="connsiteY40" fmla="*/ 304800 h 1298854"/>
                  <a:gd name="connsiteX41" fmla="*/ 625475 w 3036887"/>
                  <a:gd name="connsiteY41" fmla="*/ 768350 h 1298854"/>
                  <a:gd name="connsiteX0" fmla="*/ 625475 w 3034505"/>
                  <a:gd name="connsiteY0" fmla="*/ 768350 h 1298854"/>
                  <a:gd name="connsiteX1" fmla="*/ 653256 w 3034505"/>
                  <a:gd name="connsiteY1" fmla="*/ 717550 h 1298854"/>
                  <a:gd name="connsiteX2" fmla="*/ 669925 w 3034505"/>
                  <a:gd name="connsiteY2" fmla="*/ 682625 h 1298854"/>
                  <a:gd name="connsiteX3" fmla="*/ 704850 w 3034505"/>
                  <a:gd name="connsiteY3" fmla="*/ 606425 h 1298854"/>
                  <a:gd name="connsiteX4" fmla="*/ 819150 w 3034505"/>
                  <a:gd name="connsiteY4" fmla="*/ 527050 h 1298854"/>
                  <a:gd name="connsiteX5" fmla="*/ 1057275 w 3034505"/>
                  <a:gd name="connsiteY5" fmla="*/ 660400 h 1298854"/>
                  <a:gd name="connsiteX6" fmla="*/ 1095375 w 3034505"/>
                  <a:gd name="connsiteY6" fmla="*/ 777875 h 1298854"/>
                  <a:gd name="connsiteX7" fmla="*/ 1422400 w 3034505"/>
                  <a:gd name="connsiteY7" fmla="*/ 1162050 h 1298854"/>
                  <a:gd name="connsiteX8" fmla="*/ 1714500 w 3034505"/>
                  <a:gd name="connsiteY8" fmla="*/ 1235075 h 1298854"/>
                  <a:gd name="connsiteX9" fmla="*/ 2076450 w 3034505"/>
                  <a:gd name="connsiteY9" fmla="*/ 1298575 h 1298854"/>
                  <a:gd name="connsiteX10" fmla="*/ 2479675 w 3034505"/>
                  <a:gd name="connsiteY10" fmla="*/ 1285875 h 1298854"/>
                  <a:gd name="connsiteX11" fmla="*/ 2746375 w 3034505"/>
                  <a:gd name="connsiteY11" fmla="*/ 1171575 h 1298854"/>
                  <a:gd name="connsiteX12" fmla="*/ 2911475 w 3034505"/>
                  <a:gd name="connsiteY12" fmla="*/ 996950 h 1298854"/>
                  <a:gd name="connsiteX13" fmla="*/ 3000375 w 3034505"/>
                  <a:gd name="connsiteY13" fmla="*/ 955675 h 1298854"/>
                  <a:gd name="connsiteX14" fmla="*/ 3034505 w 3034505"/>
                  <a:gd name="connsiteY14" fmla="*/ 816769 h 1298854"/>
                  <a:gd name="connsiteX15" fmla="*/ 2988469 w 3034505"/>
                  <a:gd name="connsiteY15" fmla="*/ 558800 h 1298854"/>
                  <a:gd name="connsiteX16" fmla="*/ 3019425 w 3034505"/>
                  <a:gd name="connsiteY16" fmla="*/ 342900 h 1298854"/>
                  <a:gd name="connsiteX17" fmla="*/ 2924175 w 3034505"/>
                  <a:gd name="connsiteY17" fmla="*/ 276225 h 1298854"/>
                  <a:gd name="connsiteX18" fmla="*/ 2720975 w 3034505"/>
                  <a:gd name="connsiteY18" fmla="*/ 212725 h 1298854"/>
                  <a:gd name="connsiteX19" fmla="*/ 2568575 w 3034505"/>
                  <a:gd name="connsiteY19" fmla="*/ 190500 h 1298854"/>
                  <a:gd name="connsiteX20" fmla="*/ 2406650 w 3034505"/>
                  <a:gd name="connsiteY20" fmla="*/ 104775 h 1298854"/>
                  <a:gd name="connsiteX21" fmla="*/ 2235200 w 3034505"/>
                  <a:gd name="connsiteY21" fmla="*/ 15875 h 1298854"/>
                  <a:gd name="connsiteX22" fmla="*/ 2146300 w 3034505"/>
                  <a:gd name="connsiteY22" fmla="*/ 0 h 1298854"/>
                  <a:gd name="connsiteX23" fmla="*/ 2038350 w 3034505"/>
                  <a:gd name="connsiteY23" fmla="*/ 50800 h 1298854"/>
                  <a:gd name="connsiteX24" fmla="*/ 1981200 w 3034505"/>
                  <a:gd name="connsiteY24" fmla="*/ 60325 h 1298854"/>
                  <a:gd name="connsiteX25" fmla="*/ 1930400 w 3034505"/>
                  <a:gd name="connsiteY25" fmla="*/ 60325 h 1298854"/>
                  <a:gd name="connsiteX26" fmla="*/ 1851025 w 3034505"/>
                  <a:gd name="connsiteY26" fmla="*/ 60325 h 1298854"/>
                  <a:gd name="connsiteX27" fmla="*/ 1603375 w 3034505"/>
                  <a:gd name="connsiteY27" fmla="*/ 155575 h 1298854"/>
                  <a:gd name="connsiteX28" fmla="*/ 1101725 w 3034505"/>
                  <a:gd name="connsiteY28" fmla="*/ 180975 h 1298854"/>
                  <a:gd name="connsiteX29" fmla="*/ 1000125 w 3034505"/>
                  <a:gd name="connsiteY29" fmla="*/ 231775 h 1298854"/>
                  <a:gd name="connsiteX30" fmla="*/ 939800 w 3034505"/>
                  <a:gd name="connsiteY30" fmla="*/ 241300 h 1298854"/>
                  <a:gd name="connsiteX31" fmla="*/ 863600 w 3034505"/>
                  <a:gd name="connsiteY31" fmla="*/ 203200 h 1298854"/>
                  <a:gd name="connsiteX32" fmla="*/ 790575 w 3034505"/>
                  <a:gd name="connsiteY32" fmla="*/ 200025 h 1298854"/>
                  <a:gd name="connsiteX33" fmla="*/ 657225 w 3034505"/>
                  <a:gd name="connsiteY33" fmla="*/ 209550 h 1298854"/>
                  <a:gd name="connsiteX34" fmla="*/ 555625 w 3034505"/>
                  <a:gd name="connsiteY34" fmla="*/ 180975 h 1298854"/>
                  <a:gd name="connsiteX35" fmla="*/ 466725 w 3034505"/>
                  <a:gd name="connsiteY35" fmla="*/ 155575 h 1298854"/>
                  <a:gd name="connsiteX36" fmla="*/ 384175 w 3034505"/>
                  <a:gd name="connsiteY36" fmla="*/ 127000 h 1298854"/>
                  <a:gd name="connsiteX37" fmla="*/ 295275 w 3034505"/>
                  <a:gd name="connsiteY37" fmla="*/ 127000 h 1298854"/>
                  <a:gd name="connsiteX38" fmla="*/ 177800 w 3034505"/>
                  <a:gd name="connsiteY38" fmla="*/ 184150 h 1298854"/>
                  <a:gd name="connsiteX39" fmla="*/ 79375 w 3034505"/>
                  <a:gd name="connsiteY39" fmla="*/ 215900 h 1298854"/>
                  <a:gd name="connsiteX40" fmla="*/ 0 w 3034505"/>
                  <a:gd name="connsiteY40" fmla="*/ 304800 h 1298854"/>
                  <a:gd name="connsiteX41" fmla="*/ 625475 w 3034505"/>
                  <a:gd name="connsiteY41" fmla="*/ 768350 h 1298854"/>
                  <a:gd name="connsiteX0" fmla="*/ 625475 w 3034505"/>
                  <a:gd name="connsiteY0" fmla="*/ 768350 h 1298854"/>
                  <a:gd name="connsiteX1" fmla="*/ 653256 w 3034505"/>
                  <a:gd name="connsiteY1" fmla="*/ 717550 h 1298854"/>
                  <a:gd name="connsiteX2" fmla="*/ 669925 w 3034505"/>
                  <a:gd name="connsiteY2" fmla="*/ 682625 h 1298854"/>
                  <a:gd name="connsiteX3" fmla="*/ 704850 w 3034505"/>
                  <a:gd name="connsiteY3" fmla="*/ 606425 h 1298854"/>
                  <a:gd name="connsiteX4" fmla="*/ 819150 w 3034505"/>
                  <a:gd name="connsiteY4" fmla="*/ 527050 h 1298854"/>
                  <a:gd name="connsiteX5" fmla="*/ 1057275 w 3034505"/>
                  <a:gd name="connsiteY5" fmla="*/ 660400 h 1298854"/>
                  <a:gd name="connsiteX6" fmla="*/ 1095375 w 3034505"/>
                  <a:gd name="connsiteY6" fmla="*/ 777875 h 1298854"/>
                  <a:gd name="connsiteX7" fmla="*/ 1422400 w 3034505"/>
                  <a:gd name="connsiteY7" fmla="*/ 1162050 h 1298854"/>
                  <a:gd name="connsiteX8" fmla="*/ 1714500 w 3034505"/>
                  <a:gd name="connsiteY8" fmla="*/ 1235075 h 1298854"/>
                  <a:gd name="connsiteX9" fmla="*/ 2076450 w 3034505"/>
                  <a:gd name="connsiteY9" fmla="*/ 1298575 h 1298854"/>
                  <a:gd name="connsiteX10" fmla="*/ 2479675 w 3034505"/>
                  <a:gd name="connsiteY10" fmla="*/ 1285875 h 1298854"/>
                  <a:gd name="connsiteX11" fmla="*/ 2746375 w 3034505"/>
                  <a:gd name="connsiteY11" fmla="*/ 1171575 h 1298854"/>
                  <a:gd name="connsiteX12" fmla="*/ 2911475 w 3034505"/>
                  <a:gd name="connsiteY12" fmla="*/ 996950 h 1298854"/>
                  <a:gd name="connsiteX13" fmla="*/ 3000375 w 3034505"/>
                  <a:gd name="connsiteY13" fmla="*/ 955675 h 1298854"/>
                  <a:gd name="connsiteX14" fmla="*/ 3034505 w 3034505"/>
                  <a:gd name="connsiteY14" fmla="*/ 816769 h 1298854"/>
                  <a:gd name="connsiteX15" fmla="*/ 3012282 w 3034505"/>
                  <a:gd name="connsiteY15" fmla="*/ 554038 h 1298854"/>
                  <a:gd name="connsiteX16" fmla="*/ 3019425 w 3034505"/>
                  <a:gd name="connsiteY16" fmla="*/ 342900 h 1298854"/>
                  <a:gd name="connsiteX17" fmla="*/ 2924175 w 3034505"/>
                  <a:gd name="connsiteY17" fmla="*/ 276225 h 1298854"/>
                  <a:gd name="connsiteX18" fmla="*/ 2720975 w 3034505"/>
                  <a:gd name="connsiteY18" fmla="*/ 212725 h 1298854"/>
                  <a:gd name="connsiteX19" fmla="*/ 2568575 w 3034505"/>
                  <a:gd name="connsiteY19" fmla="*/ 190500 h 1298854"/>
                  <a:gd name="connsiteX20" fmla="*/ 2406650 w 3034505"/>
                  <a:gd name="connsiteY20" fmla="*/ 104775 h 1298854"/>
                  <a:gd name="connsiteX21" fmla="*/ 2235200 w 3034505"/>
                  <a:gd name="connsiteY21" fmla="*/ 15875 h 1298854"/>
                  <a:gd name="connsiteX22" fmla="*/ 2146300 w 3034505"/>
                  <a:gd name="connsiteY22" fmla="*/ 0 h 1298854"/>
                  <a:gd name="connsiteX23" fmla="*/ 2038350 w 3034505"/>
                  <a:gd name="connsiteY23" fmla="*/ 50800 h 1298854"/>
                  <a:gd name="connsiteX24" fmla="*/ 1981200 w 3034505"/>
                  <a:gd name="connsiteY24" fmla="*/ 60325 h 1298854"/>
                  <a:gd name="connsiteX25" fmla="*/ 1930400 w 3034505"/>
                  <a:gd name="connsiteY25" fmla="*/ 60325 h 1298854"/>
                  <a:gd name="connsiteX26" fmla="*/ 1851025 w 3034505"/>
                  <a:gd name="connsiteY26" fmla="*/ 60325 h 1298854"/>
                  <a:gd name="connsiteX27" fmla="*/ 1603375 w 3034505"/>
                  <a:gd name="connsiteY27" fmla="*/ 155575 h 1298854"/>
                  <a:gd name="connsiteX28" fmla="*/ 1101725 w 3034505"/>
                  <a:gd name="connsiteY28" fmla="*/ 180975 h 1298854"/>
                  <a:gd name="connsiteX29" fmla="*/ 1000125 w 3034505"/>
                  <a:gd name="connsiteY29" fmla="*/ 231775 h 1298854"/>
                  <a:gd name="connsiteX30" fmla="*/ 939800 w 3034505"/>
                  <a:gd name="connsiteY30" fmla="*/ 241300 h 1298854"/>
                  <a:gd name="connsiteX31" fmla="*/ 863600 w 3034505"/>
                  <a:gd name="connsiteY31" fmla="*/ 203200 h 1298854"/>
                  <a:gd name="connsiteX32" fmla="*/ 790575 w 3034505"/>
                  <a:gd name="connsiteY32" fmla="*/ 200025 h 1298854"/>
                  <a:gd name="connsiteX33" fmla="*/ 657225 w 3034505"/>
                  <a:gd name="connsiteY33" fmla="*/ 209550 h 1298854"/>
                  <a:gd name="connsiteX34" fmla="*/ 555625 w 3034505"/>
                  <a:gd name="connsiteY34" fmla="*/ 180975 h 1298854"/>
                  <a:gd name="connsiteX35" fmla="*/ 466725 w 3034505"/>
                  <a:gd name="connsiteY35" fmla="*/ 155575 h 1298854"/>
                  <a:gd name="connsiteX36" fmla="*/ 384175 w 3034505"/>
                  <a:gd name="connsiteY36" fmla="*/ 127000 h 1298854"/>
                  <a:gd name="connsiteX37" fmla="*/ 295275 w 3034505"/>
                  <a:gd name="connsiteY37" fmla="*/ 127000 h 1298854"/>
                  <a:gd name="connsiteX38" fmla="*/ 177800 w 3034505"/>
                  <a:gd name="connsiteY38" fmla="*/ 184150 h 1298854"/>
                  <a:gd name="connsiteX39" fmla="*/ 79375 w 3034505"/>
                  <a:gd name="connsiteY39" fmla="*/ 215900 h 1298854"/>
                  <a:gd name="connsiteX40" fmla="*/ 0 w 3034505"/>
                  <a:gd name="connsiteY40" fmla="*/ 304800 h 1298854"/>
                  <a:gd name="connsiteX41" fmla="*/ 625475 w 3034505"/>
                  <a:gd name="connsiteY41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669925 w 3024980"/>
                  <a:gd name="connsiteY2" fmla="*/ 682625 h 1298854"/>
                  <a:gd name="connsiteX3" fmla="*/ 704850 w 3024980"/>
                  <a:gd name="connsiteY3" fmla="*/ 606425 h 1298854"/>
                  <a:gd name="connsiteX4" fmla="*/ 819150 w 3024980"/>
                  <a:gd name="connsiteY4" fmla="*/ 527050 h 1298854"/>
                  <a:gd name="connsiteX5" fmla="*/ 1057275 w 3024980"/>
                  <a:gd name="connsiteY5" fmla="*/ 660400 h 1298854"/>
                  <a:gd name="connsiteX6" fmla="*/ 1095375 w 3024980"/>
                  <a:gd name="connsiteY6" fmla="*/ 777875 h 1298854"/>
                  <a:gd name="connsiteX7" fmla="*/ 1422400 w 3024980"/>
                  <a:gd name="connsiteY7" fmla="*/ 1162050 h 1298854"/>
                  <a:gd name="connsiteX8" fmla="*/ 1714500 w 3024980"/>
                  <a:gd name="connsiteY8" fmla="*/ 1235075 h 1298854"/>
                  <a:gd name="connsiteX9" fmla="*/ 2076450 w 3024980"/>
                  <a:gd name="connsiteY9" fmla="*/ 1298575 h 1298854"/>
                  <a:gd name="connsiteX10" fmla="*/ 2479675 w 3024980"/>
                  <a:gd name="connsiteY10" fmla="*/ 1285875 h 1298854"/>
                  <a:gd name="connsiteX11" fmla="*/ 2746375 w 3024980"/>
                  <a:gd name="connsiteY11" fmla="*/ 1171575 h 1298854"/>
                  <a:gd name="connsiteX12" fmla="*/ 2911475 w 3024980"/>
                  <a:gd name="connsiteY12" fmla="*/ 996950 h 1298854"/>
                  <a:gd name="connsiteX13" fmla="*/ 3000375 w 3024980"/>
                  <a:gd name="connsiteY13" fmla="*/ 955675 h 1298854"/>
                  <a:gd name="connsiteX14" fmla="*/ 3024980 w 3024980"/>
                  <a:gd name="connsiteY14" fmla="*/ 814387 h 1298854"/>
                  <a:gd name="connsiteX15" fmla="*/ 3012282 w 3024980"/>
                  <a:gd name="connsiteY15" fmla="*/ 554038 h 1298854"/>
                  <a:gd name="connsiteX16" fmla="*/ 3019425 w 3024980"/>
                  <a:gd name="connsiteY16" fmla="*/ 342900 h 1298854"/>
                  <a:gd name="connsiteX17" fmla="*/ 2924175 w 3024980"/>
                  <a:gd name="connsiteY17" fmla="*/ 276225 h 1298854"/>
                  <a:gd name="connsiteX18" fmla="*/ 2720975 w 3024980"/>
                  <a:gd name="connsiteY18" fmla="*/ 212725 h 1298854"/>
                  <a:gd name="connsiteX19" fmla="*/ 2568575 w 3024980"/>
                  <a:gd name="connsiteY19" fmla="*/ 190500 h 1298854"/>
                  <a:gd name="connsiteX20" fmla="*/ 2406650 w 3024980"/>
                  <a:gd name="connsiteY20" fmla="*/ 104775 h 1298854"/>
                  <a:gd name="connsiteX21" fmla="*/ 2235200 w 3024980"/>
                  <a:gd name="connsiteY21" fmla="*/ 15875 h 1298854"/>
                  <a:gd name="connsiteX22" fmla="*/ 2146300 w 3024980"/>
                  <a:gd name="connsiteY22" fmla="*/ 0 h 1298854"/>
                  <a:gd name="connsiteX23" fmla="*/ 2038350 w 3024980"/>
                  <a:gd name="connsiteY23" fmla="*/ 50800 h 1298854"/>
                  <a:gd name="connsiteX24" fmla="*/ 1981200 w 3024980"/>
                  <a:gd name="connsiteY24" fmla="*/ 60325 h 1298854"/>
                  <a:gd name="connsiteX25" fmla="*/ 1930400 w 3024980"/>
                  <a:gd name="connsiteY25" fmla="*/ 60325 h 1298854"/>
                  <a:gd name="connsiteX26" fmla="*/ 1851025 w 3024980"/>
                  <a:gd name="connsiteY26" fmla="*/ 60325 h 1298854"/>
                  <a:gd name="connsiteX27" fmla="*/ 1603375 w 3024980"/>
                  <a:gd name="connsiteY27" fmla="*/ 155575 h 1298854"/>
                  <a:gd name="connsiteX28" fmla="*/ 1101725 w 3024980"/>
                  <a:gd name="connsiteY28" fmla="*/ 180975 h 1298854"/>
                  <a:gd name="connsiteX29" fmla="*/ 1000125 w 3024980"/>
                  <a:gd name="connsiteY29" fmla="*/ 231775 h 1298854"/>
                  <a:gd name="connsiteX30" fmla="*/ 939800 w 3024980"/>
                  <a:gd name="connsiteY30" fmla="*/ 241300 h 1298854"/>
                  <a:gd name="connsiteX31" fmla="*/ 863600 w 3024980"/>
                  <a:gd name="connsiteY31" fmla="*/ 203200 h 1298854"/>
                  <a:gd name="connsiteX32" fmla="*/ 790575 w 3024980"/>
                  <a:gd name="connsiteY32" fmla="*/ 200025 h 1298854"/>
                  <a:gd name="connsiteX33" fmla="*/ 657225 w 3024980"/>
                  <a:gd name="connsiteY33" fmla="*/ 209550 h 1298854"/>
                  <a:gd name="connsiteX34" fmla="*/ 555625 w 3024980"/>
                  <a:gd name="connsiteY34" fmla="*/ 180975 h 1298854"/>
                  <a:gd name="connsiteX35" fmla="*/ 466725 w 3024980"/>
                  <a:gd name="connsiteY35" fmla="*/ 155575 h 1298854"/>
                  <a:gd name="connsiteX36" fmla="*/ 384175 w 3024980"/>
                  <a:gd name="connsiteY36" fmla="*/ 127000 h 1298854"/>
                  <a:gd name="connsiteX37" fmla="*/ 295275 w 3024980"/>
                  <a:gd name="connsiteY37" fmla="*/ 127000 h 1298854"/>
                  <a:gd name="connsiteX38" fmla="*/ 177800 w 3024980"/>
                  <a:gd name="connsiteY38" fmla="*/ 184150 h 1298854"/>
                  <a:gd name="connsiteX39" fmla="*/ 79375 w 3024980"/>
                  <a:gd name="connsiteY39" fmla="*/ 215900 h 1298854"/>
                  <a:gd name="connsiteX40" fmla="*/ 0 w 3024980"/>
                  <a:gd name="connsiteY40" fmla="*/ 304800 h 1298854"/>
                  <a:gd name="connsiteX41" fmla="*/ 625475 w 3024980"/>
                  <a:gd name="connsiteY41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669925 w 3024980"/>
                  <a:gd name="connsiteY2" fmla="*/ 682625 h 1298854"/>
                  <a:gd name="connsiteX3" fmla="*/ 704850 w 3024980"/>
                  <a:gd name="connsiteY3" fmla="*/ 606425 h 1298854"/>
                  <a:gd name="connsiteX4" fmla="*/ 819150 w 3024980"/>
                  <a:gd name="connsiteY4" fmla="*/ 527050 h 1298854"/>
                  <a:gd name="connsiteX5" fmla="*/ 1057275 w 3024980"/>
                  <a:gd name="connsiteY5" fmla="*/ 660400 h 1298854"/>
                  <a:gd name="connsiteX6" fmla="*/ 933450 w 3024980"/>
                  <a:gd name="connsiteY6" fmla="*/ 885031 h 1298854"/>
                  <a:gd name="connsiteX7" fmla="*/ 1422400 w 3024980"/>
                  <a:gd name="connsiteY7" fmla="*/ 1162050 h 1298854"/>
                  <a:gd name="connsiteX8" fmla="*/ 1714500 w 3024980"/>
                  <a:gd name="connsiteY8" fmla="*/ 1235075 h 1298854"/>
                  <a:gd name="connsiteX9" fmla="*/ 2076450 w 3024980"/>
                  <a:gd name="connsiteY9" fmla="*/ 1298575 h 1298854"/>
                  <a:gd name="connsiteX10" fmla="*/ 2479675 w 3024980"/>
                  <a:gd name="connsiteY10" fmla="*/ 1285875 h 1298854"/>
                  <a:gd name="connsiteX11" fmla="*/ 2746375 w 3024980"/>
                  <a:gd name="connsiteY11" fmla="*/ 1171575 h 1298854"/>
                  <a:gd name="connsiteX12" fmla="*/ 2911475 w 3024980"/>
                  <a:gd name="connsiteY12" fmla="*/ 996950 h 1298854"/>
                  <a:gd name="connsiteX13" fmla="*/ 3000375 w 3024980"/>
                  <a:gd name="connsiteY13" fmla="*/ 955675 h 1298854"/>
                  <a:gd name="connsiteX14" fmla="*/ 3024980 w 3024980"/>
                  <a:gd name="connsiteY14" fmla="*/ 814387 h 1298854"/>
                  <a:gd name="connsiteX15" fmla="*/ 3012282 w 3024980"/>
                  <a:gd name="connsiteY15" fmla="*/ 554038 h 1298854"/>
                  <a:gd name="connsiteX16" fmla="*/ 3019425 w 3024980"/>
                  <a:gd name="connsiteY16" fmla="*/ 342900 h 1298854"/>
                  <a:gd name="connsiteX17" fmla="*/ 2924175 w 3024980"/>
                  <a:gd name="connsiteY17" fmla="*/ 276225 h 1298854"/>
                  <a:gd name="connsiteX18" fmla="*/ 2720975 w 3024980"/>
                  <a:gd name="connsiteY18" fmla="*/ 212725 h 1298854"/>
                  <a:gd name="connsiteX19" fmla="*/ 2568575 w 3024980"/>
                  <a:gd name="connsiteY19" fmla="*/ 190500 h 1298854"/>
                  <a:gd name="connsiteX20" fmla="*/ 2406650 w 3024980"/>
                  <a:gd name="connsiteY20" fmla="*/ 104775 h 1298854"/>
                  <a:gd name="connsiteX21" fmla="*/ 2235200 w 3024980"/>
                  <a:gd name="connsiteY21" fmla="*/ 15875 h 1298854"/>
                  <a:gd name="connsiteX22" fmla="*/ 2146300 w 3024980"/>
                  <a:gd name="connsiteY22" fmla="*/ 0 h 1298854"/>
                  <a:gd name="connsiteX23" fmla="*/ 2038350 w 3024980"/>
                  <a:gd name="connsiteY23" fmla="*/ 50800 h 1298854"/>
                  <a:gd name="connsiteX24" fmla="*/ 1981200 w 3024980"/>
                  <a:gd name="connsiteY24" fmla="*/ 60325 h 1298854"/>
                  <a:gd name="connsiteX25" fmla="*/ 1930400 w 3024980"/>
                  <a:gd name="connsiteY25" fmla="*/ 60325 h 1298854"/>
                  <a:gd name="connsiteX26" fmla="*/ 1851025 w 3024980"/>
                  <a:gd name="connsiteY26" fmla="*/ 60325 h 1298854"/>
                  <a:gd name="connsiteX27" fmla="*/ 1603375 w 3024980"/>
                  <a:gd name="connsiteY27" fmla="*/ 155575 h 1298854"/>
                  <a:gd name="connsiteX28" fmla="*/ 1101725 w 3024980"/>
                  <a:gd name="connsiteY28" fmla="*/ 180975 h 1298854"/>
                  <a:gd name="connsiteX29" fmla="*/ 1000125 w 3024980"/>
                  <a:gd name="connsiteY29" fmla="*/ 231775 h 1298854"/>
                  <a:gd name="connsiteX30" fmla="*/ 939800 w 3024980"/>
                  <a:gd name="connsiteY30" fmla="*/ 241300 h 1298854"/>
                  <a:gd name="connsiteX31" fmla="*/ 863600 w 3024980"/>
                  <a:gd name="connsiteY31" fmla="*/ 203200 h 1298854"/>
                  <a:gd name="connsiteX32" fmla="*/ 790575 w 3024980"/>
                  <a:gd name="connsiteY32" fmla="*/ 200025 h 1298854"/>
                  <a:gd name="connsiteX33" fmla="*/ 657225 w 3024980"/>
                  <a:gd name="connsiteY33" fmla="*/ 209550 h 1298854"/>
                  <a:gd name="connsiteX34" fmla="*/ 555625 w 3024980"/>
                  <a:gd name="connsiteY34" fmla="*/ 180975 h 1298854"/>
                  <a:gd name="connsiteX35" fmla="*/ 466725 w 3024980"/>
                  <a:gd name="connsiteY35" fmla="*/ 155575 h 1298854"/>
                  <a:gd name="connsiteX36" fmla="*/ 384175 w 3024980"/>
                  <a:gd name="connsiteY36" fmla="*/ 127000 h 1298854"/>
                  <a:gd name="connsiteX37" fmla="*/ 295275 w 3024980"/>
                  <a:gd name="connsiteY37" fmla="*/ 127000 h 1298854"/>
                  <a:gd name="connsiteX38" fmla="*/ 177800 w 3024980"/>
                  <a:gd name="connsiteY38" fmla="*/ 184150 h 1298854"/>
                  <a:gd name="connsiteX39" fmla="*/ 79375 w 3024980"/>
                  <a:gd name="connsiteY39" fmla="*/ 215900 h 1298854"/>
                  <a:gd name="connsiteX40" fmla="*/ 0 w 3024980"/>
                  <a:gd name="connsiteY40" fmla="*/ 304800 h 1298854"/>
                  <a:gd name="connsiteX41" fmla="*/ 625475 w 3024980"/>
                  <a:gd name="connsiteY41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669925 w 3024980"/>
                  <a:gd name="connsiteY2" fmla="*/ 682625 h 1298854"/>
                  <a:gd name="connsiteX3" fmla="*/ 704850 w 3024980"/>
                  <a:gd name="connsiteY3" fmla="*/ 606425 h 1298854"/>
                  <a:gd name="connsiteX4" fmla="*/ 819150 w 3024980"/>
                  <a:gd name="connsiteY4" fmla="*/ 527050 h 1298854"/>
                  <a:gd name="connsiteX5" fmla="*/ 933450 w 3024980"/>
                  <a:gd name="connsiteY5" fmla="*/ 885031 h 1298854"/>
                  <a:gd name="connsiteX6" fmla="*/ 1422400 w 3024980"/>
                  <a:gd name="connsiteY6" fmla="*/ 1162050 h 1298854"/>
                  <a:gd name="connsiteX7" fmla="*/ 1714500 w 3024980"/>
                  <a:gd name="connsiteY7" fmla="*/ 1235075 h 1298854"/>
                  <a:gd name="connsiteX8" fmla="*/ 2076450 w 3024980"/>
                  <a:gd name="connsiteY8" fmla="*/ 1298575 h 1298854"/>
                  <a:gd name="connsiteX9" fmla="*/ 2479675 w 3024980"/>
                  <a:gd name="connsiteY9" fmla="*/ 1285875 h 1298854"/>
                  <a:gd name="connsiteX10" fmla="*/ 2746375 w 3024980"/>
                  <a:gd name="connsiteY10" fmla="*/ 1171575 h 1298854"/>
                  <a:gd name="connsiteX11" fmla="*/ 2911475 w 3024980"/>
                  <a:gd name="connsiteY11" fmla="*/ 996950 h 1298854"/>
                  <a:gd name="connsiteX12" fmla="*/ 3000375 w 3024980"/>
                  <a:gd name="connsiteY12" fmla="*/ 955675 h 1298854"/>
                  <a:gd name="connsiteX13" fmla="*/ 3024980 w 3024980"/>
                  <a:gd name="connsiteY13" fmla="*/ 814387 h 1298854"/>
                  <a:gd name="connsiteX14" fmla="*/ 3012282 w 3024980"/>
                  <a:gd name="connsiteY14" fmla="*/ 554038 h 1298854"/>
                  <a:gd name="connsiteX15" fmla="*/ 3019425 w 3024980"/>
                  <a:gd name="connsiteY15" fmla="*/ 342900 h 1298854"/>
                  <a:gd name="connsiteX16" fmla="*/ 2924175 w 3024980"/>
                  <a:gd name="connsiteY16" fmla="*/ 276225 h 1298854"/>
                  <a:gd name="connsiteX17" fmla="*/ 2720975 w 3024980"/>
                  <a:gd name="connsiteY17" fmla="*/ 212725 h 1298854"/>
                  <a:gd name="connsiteX18" fmla="*/ 2568575 w 3024980"/>
                  <a:gd name="connsiteY18" fmla="*/ 190500 h 1298854"/>
                  <a:gd name="connsiteX19" fmla="*/ 2406650 w 3024980"/>
                  <a:gd name="connsiteY19" fmla="*/ 104775 h 1298854"/>
                  <a:gd name="connsiteX20" fmla="*/ 2235200 w 3024980"/>
                  <a:gd name="connsiteY20" fmla="*/ 15875 h 1298854"/>
                  <a:gd name="connsiteX21" fmla="*/ 2146300 w 3024980"/>
                  <a:gd name="connsiteY21" fmla="*/ 0 h 1298854"/>
                  <a:gd name="connsiteX22" fmla="*/ 2038350 w 3024980"/>
                  <a:gd name="connsiteY22" fmla="*/ 50800 h 1298854"/>
                  <a:gd name="connsiteX23" fmla="*/ 1981200 w 3024980"/>
                  <a:gd name="connsiteY23" fmla="*/ 60325 h 1298854"/>
                  <a:gd name="connsiteX24" fmla="*/ 1930400 w 3024980"/>
                  <a:gd name="connsiteY24" fmla="*/ 60325 h 1298854"/>
                  <a:gd name="connsiteX25" fmla="*/ 1851025 w 3024980"/>
                  <a:gd name="connsiteY25" fmla="*/ 60325 h 1298854"/>
                  <a:gd name="connsiteX26" fmla="*/ 1603375 w 3024980"/>
                  <a:gd name="connsiteY26" fmla="*/ 155575 h 1298854"/>
                  <a:gd name="connsiteX27" fmla="*/ 1101725 w 3024980"/>
                  <a:gd name="connsiteY27" fmla="*/ 180975 h 1298854"/>
                  <a:gd name="connsiteX28" fmla="*/ 1000125 w 3024980"/>
                  <a:gd name="connsiteY28" fmla="*/ 231775 h 1298854"/>
                  <a:gd name="connsiteX29" fmla="*/ 939800 w 3024980"/>
                  <a:gd name="connsiteY29" fmla="*/ 241300 h 1298854"/>
                  <a:gd name="connsiteX30" fmla="*/ 863600 w 3024980"/>
                  <a:gd name="connsiteY30" fmla="*/ 203200 h 1298854"/>
                  <a:gd name="connsiteX31" fmla="*/ 790575 w 3024980"/>
                  <a:gd name="connsiteY31" fmla="*/ 200025 h 1298854"/>
                  <a:gd name="connsiteX32" fmla="*/ 657225 w 3024980"/>
                  <a:gd name="connsiteY32" fmla="*/ 209550 h 1298854"/>
                  <a:gd name="connsiteX33" fmla="*/ 555625 w 3024980"/>
                  <a:gd name="connsiteY33" fmla="*/ 180975 h 1298854"/>
                  <a:gd name="connsiteX34" fmla="*/ 466725 w 3024980"/>
                  <a:gd name="connsiteY34" fmla="*/ 155575 h 1298854"/>
                  <a:gd name="connsiteX35" fmla="*/ 384175 w 3024980"/>
                  <a:gd name="connsiteY35" fmla="*/ 127000 h 1298854"/>
                  <a:gd name="connsiteX36" fmla="*/ 295275 w 3024980"/>
                  <a:gd name="connsiteY36" fmla="*/ 127000 h 1298854"/>
                  <a:gd name="connsiteX37" fmla="*/ 177800 w 3024980"/>
                  <a:gd name="connsiteY37" fmla="*/ 184150 h 1298854"/>
                  <a:gd name="connsiteX38" fmla="*/ 79375 w 3024980"/>
                  <a:gd name="connsiteY38" fmla="*/ 215900 h 1298854"/>
                  <a:gd name="connsiteX39" fmla="*/ 0 w 3024980"/>
                  <a:gd name="connsiteY39" fmla="*/ 304800 h 1298854"/>
                  <a:gd name="connsiteX40" fmla="*/ 625475 w 3024980"/>
                  <a:gd name="connsiteY40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669925 w 3024980"/>
                  <a:gd name="connsiteY2" fmla="*/ 682625 h 1298854"/>
                  <a:gd name="connsiteX3" fmla="*/ 704850 w 3024980"/>
                  <a:gd name="connsiteY3" fmla="*/ 606425 h 1298854"/>
                  <a:gd name="connsiteX4" fmla="*/ 933450 w 3024980"/>
                  <a:gd name="connsiteY4" fmla="*/ 885031 h 1298854"/>
                  <a:gd name="connsiteX5" fmla="*/ 1422400 w 3024980"/>
                  <a:gd name="connsiteY5" fmla="*/ 1162050 h 1298854"/>
                  <a:gd name="connsiteX6" fmla="*/ 1714500 w 3024980"/>
                  <a:gd name="connsiteY6" fmla="*/ 1235075 h 1298854"/>
                  <a:gd name="connsiteX7" fmla="*/ 2076450 w 3024980"/>
                  <a:gd name="connsiteY7" fmla="*/ 1298575 h 1298854"/>
                  <a:gd name="connsiteX8" fmla="*/ 2479675 w 3024980"/>
                  <a:gd name="connsiteY8" fmla="*/ 1285875 h 1298854"/>
                  <a:gd name="connsiteX9" fmla="*/ 2746375 w 3024980"/>
                  <a:gd name="connsiteY9" fmla="*/ 1171575 h 1298854"/>
                  <a:gd name="connsiteX10" fmla="*/ 2911475 w 3024980"/>
                  <a:gd name="connsiteY10" fmla="*/ 996950 h 1298854"/>
                  <a:gd name="connsiteX11" fmla="*/ 3000375 w 3024980"/>
                  <a:gd name="connsiteY11" fmla="*/ 955675 h 1298854"/>
                  <a:gd name="connsiteX12" fmla="*/ 3024980 w 3024980"/>
                  <a:gd name="connsiteY12" fmla="*/ 814387 h 1298854"/>
                  <a:gd name="connsiteX13" fmla="*/ 3012282 w 3024980"/>
                  <a:gd name="connsiteY13" fmla="*/ 554038 h 1298854"/>
                  <a:gd name="connsiteX14" fmla="*/ 3019425 w 3024980"/>
                  <a:gd name="connsiteY14" fmla="*/ 342900 h 1298854"/>
                  <a:gd name="connsiteX15" fmla="*/ 2924175 w 3024980"/>
                  <a:gd name="connsiteY15" fmla="*/ 276225 h 1298854"/>
                  <a:gd name="connsiteX16" fmla="*/ 2720975 w 3024980"/>
                  <a:gd name="connsiteY16" fmla="*/ 212725 h 1298854"/>
                  <a:gd name="connsiteX17" fmla="*/ 2568575 w 3024980"/>
                  <a:gd name="connsiteY17" fmla="*/ 190500 h 1298854"/>
                  <a:gd name="connsiteX18" fmla="*/ 2406650 w 3024980"/>
                  <a:gd name="connsiteY18" fmla="*/ 104775 h 1298854"/>
                  <a:gd name="connsiteX19" fmla="*/ 2235200 w 3024980"/>
                  <a:gd name="connsiteY19" fmla="*/ 15875 h 1298854"/>
                  <a:gd name="connsiteX20" fmla="*/ 2146300 w 3024980"/>
                  <a:gd name="connsiteY20" fmla="*/ 0 h 1298854"/>
                  <a:gd name="connsiteX21" fmla="*/ 2038350 w 3024980"/>
                  <a:gd name="connsiteY21" fmla="*/ 50800 h 1298854"/>
                  <a:gd name="connsiteX22" fmla="*/ 1981200 w 3024980"/>
                  <a:gd name="connsiteY22" fmla="*/ 60325 h 1298854"/>
                  <a:gd name="connsiteX23" fmla="*/ 1930400 w 3024980"/>
                  <a:gd name="connsiteY23" fmla="*/ 60325 h 1298854"/>
                  <a:gd name="connsiteX24" fmla="*/ 1851025 w 3024980"/>
                  <a:gd name="connsiteY24" fmla="*/ 60325 h 1298854"/>
                  <a:gd name="connsiteX25" fmla="*/ 1603375 w 3024980"/>
                  <a:gd name="connsiteY25" fmla="*/ 155575 h 1298854"/>
                  <a:gd name="connsiteX26" fmla="*/ 1101725 w 3024980"/>
                  <a:gd name="connsiteY26" fmla="*/ 180975 h 1298854"/>
                  <a:gd name="connsiteX27" fmla="*/ 1000125 w 3024980"/>
                  <a:gd name="connsiteY27" fmla="*/ 231775 h 1298854"/>
                  <a:gd name="connsiteX28" fmla="*/ 939800 w 3024980"/>
                  <a:gd name="connsiteY28" fmla="*/ 241300 h 1298854"/>
                  <a:gd name="connsiteX29" fmla="*/ 863600 w 3024980"/>
                  <a:gd name="connsiteY29" fmla="*/ 203200 h 1298854"/>
                  <a:gd name="connsiteX30" fmla="*/ 790575 w 3024980"/>
                  <a:gd name="connsiteY30" fmla="*/ 200025 h 1298854"/>
                  <a:gd name="connsiteX31" fmla="*/ 657225 w 3024980"/>
                  <a:gd name="connsiteY31" fmla="*/ 209550 h 1298854"/>
                  <a:gd name="connsiteX32" fmla="*/ 555625 w 3024980"/>
                  <a:gd name="connsiteY32" fmla="*/ 180975 h 1298854"/>
                  <a:gd name="connsiteX33" fmla="*/ 466725 w 3024980"/>
                  <a:gd name="connsiteY33" fmla="*/ 155575 h 1298854"/>
                  <a:gd name="connsiteX34" fmla="*/ 384175 w 3024980"/>
                  <a:gd name="connsiteY34" fmla="*/ 127000 h 1298854"/>
                  <a:gd name="connsiteX35" fmla="*/ 295275 w 3024980"/>
                  <a:gd name="connsiteY35" fmla="*/ 127000 h 1298854"/>
                  <a:gd name="connsiteX36" fmla="*/ 177800 w 3024980"/>
                  <a:gd name="connsiteY36" fmla="*/ 184150 h 1298854"/>
                  <a:gd name="connsiteX37" fmla="*/ 79375 w 3024980"/>
                  <a:gd name="connsiteY37" fmla="*/ 215900 h 1298854"/>
                  <a:gd name="connsiteX38" fmla="*/ 0 w 3024980"/>
                  <a:gd name="connsiteY38" fmla="*/ 304800 h 1298854"/>
                  <a:gd name="connsiteX39" fmla="*/ 625475 w 3024980"/>
                  <a:gd name="connsiteY39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669925 w 3024980"/>
                  <a:gd name="connsiteY2" fmla="*/ 682625 h 1298854"/>
                  <a:gd name="connsiteX3" fmla="*/ 933450 w 3024980"/>
                  <a:gd name="connsiteY3" fmla="*/ 885031 h 1298854"/>
                  <a:gd name="connsiteX4" fmla="*/ 1422400 w 3024980"/>
                  <a:gd name="connsiteY4" fmla="*/ 1162050 h 1298854"/>
                  <a:gd name="connsiteX5" fmla="*/ 1714500 w 3024980"/>
                  <a:gd name="connsiteY5" fmla="*/ 1235075 h 1298854"/>
                  <a:gd name="connsiteX6" fmla="*/ 2076450 w 3024980"/>
                  <a:gd name="connsiteY6" fmla="*/ 1298575 h 1298854"/>
                  <a:gd name="connsiteX7" fmla="*/ 2479675 w 3024980"/>
                  <a:gd name="connsiteY7" fmla="*/ 1285875 h 1298854"/>
                  <a:gd name="connsiteX8" fmla="*/ 2746375 w 3024980"/>
                  <a:gd name="connsiteY8" fmla="*/ 1171575 h 1298854"/>
                  <a:gd name="connsiteX9" fmla="*/ 2911475 w 3024980"/>
                  <a:gd name="connsiteY9" fmla="*/ 996950 h 1298854"/>
                  <a:gd name="connsiteX10" fmla="*/ 3000375 w 3024980"/>
                  <a:gd name="connsiteY10" fmla="*/ 955675 h 1298854"/>
                  <a:gd name="connsiteX11" fmla="*/ 3024980 w 3024980"/>
                  <a:gd name="connsiteY11" fmla="*/ 814387 h 1298854"/>
                  <a:gd name="connsiteX12" fmla="*/ 3012282 w 3024980"/>
                  <a:gd name="connsiteY12" fmla="*/ 554038 h 1298854"/>
                  <a:gd name="connsiteX13" fmla="*/ 3019425 w 3024980"/>
                  <a:gd name="connsiteY13" fmla="*/ 342900 h 1298854"/>
                  <a:gd name="connsiteX14" fmla="*/ 2924175 w 3024980"/>
                  <a:gd name="connsiteY14" fmla="*/ 276225 h 1298854"/>
                  <a:gd name="connsiteX15" fmla="*/ 2720975 w 3024980"/>
                  <a:gd name="connsiteY15" fmla="*/ 212725 h 1298854"/>
                  <a:gd name="connsiteX16" fmla="*/ 2568575 w 3024980"/>
                  <a:gd name="connsiteY16" fmla="*/ 190500 h 1298854"/>
                  <a:gd name="connsiteX17" fmla="*/ 2406650 w 3024980"/>
                  <a:gd name="connsiteY17" fmla="*/ 104775 h 1298854"/>
                  <a:gd name="connsiteX18" fmla="*/ 2235200 w 3024980"/>
                  <a:gd name="connsiteY18" fmla="*/ 15875 h 1298854"/>
                  <a:gd name="connsiteX19" fmla="*/ 2146300 w 3024980"/>
                  <a:gd name="connsiteY19" fmla="*/ 0 h 1298854"/>
                  <a:gd name="connsiteX20" fmla="*/ 2038350 w 3024980"/>
                  <a:gd name="connsiteY20" fmla="*/ 50800 h 1298854"/>
                  <a:gd name="connsiteX21" fmla="*/ 1981200 w 3024980"/>
                  <a:gd name="connsiteY21" fmla="*/ 60325 h 1298854"/>
                  <a:gd name="connsiteX22" fmla="*/ 1930400 w 3024980"/>
                  <a:gd name="connsiteY22" fmla="*/ 60325 h 1298854"/>
                  <a:gd name="connsiteX23" fmla="*/ 1851025 w 3024980"/>
                  <a:gd name="connsiteY23" fmla="*/ 60325 h 1298854"/>
                  <a:gd name="connsiteX24" fmla="*/ 1603375 w 3024980"/>
                  <a:gd name="connsiteY24" fmla="*/ 155575 h 1298854"/>
                  <a:gd name="connsiteX25" fmla="*/ 1101725 w 3024980"/>
                  <a:gd name="connsiteY25" fmla="*/ 180975 h 1298854"/>
                  <a:gd name="connsiteX26" fmla="*/ 1000125 w 3024980"/>
                  <a:gd name="connsiteY26" fmla="*/ 231775 h 1298854"/>
                  <a:gd name="connsiteX27" fmla="*/ 939800 w 3024980"/>
                  <a:gd name="connsiteY27" fmla="*/ 241300 h 1298854"/>
                  <a:gd name="connsiteX28" fmla="*/ 863600 w 3024980"/>
                  <a:gd name="connsiteY28" fmla="*/ 203200 h 1298854"/>
                  <a:gd name="connsiteX29" fmla="*/ 790575 w 3024980"/>
                  <a:gd name="connsiteY29" fmla="*/ 200025 h 1298854"/>
                  <a:gd name="connsiteX30" fmla="*/ 657225 w 3024980"/>
                  <a:gd name="connsiteY30" fmla="*/ 209550 h 1298854"/>
                  <a:gd name="connsiteX31" fmla="*/ 555625 w 3024980"/>
                  <a:gd name="connsiteY31" fmla="*/ 180975 h 1298854"/>
                  <a:gd name="connsiteX32" fmla="*/ 466725 w 3024980"/>
                  <a:gd name="connsiteY32" fmla="*/ 155575 h 1298854"/>
                  <a:gd name="connsiteX33" fmla="*/ 384175 w 3024980"/>
                  <a:gd name="connsiteY33" fmla="*/ 127000 h 1298854"/>
                  <a:gd name="connsiteX34" fmla="*/ 295275 w 3024980"/>
                  <a:gd name="connsiteY34" fmla="*/ 127000 h 1298854"/>
                  <a:gd name="connsiteX35" fmla="*/ 177800 w 3024980"/>
                  <a:gd name="connsiteY35" fmla="*/ 184150 h 1298854"/>
                  <a:gd name="connsiteX36" fmla="*/ 79375 w 3024980"/>
                  <a:gd name="connsiteY36" fmla="*/ 215900 h 1298854"/>
                  <a:gd name="connsiteX37" fmla="*/ 0 w 3024980"/>
                  <a:gd name="connsiteY37" fmla="*/ 304800 h 1298854"/>
                  <a:gd name="connsiteX38" fmla="*/ 625475 w 3024980"/>
                  <a:gd name="connsiteY38" fmla="*/ 768350 h 1298854"/>
                  <a:gd name="connsiteX0" fmla="*/ 625475 w 3024980"/>
                  <a:gd name="connsiteY0" fmla="*/ 768350 h 1298854"/>
                  <a:gd name="connsiteX1" fmla="*/ 653256 w 3024980"/>
                  <a:gd name="connsiteY1" fmla="*/ 717550 h 1298854"/>
                  <a:gd name="connsiteX2" fmla="*/ 933450 w 3024980"/>
                  <a:gd name="connsiteY2" fmla="*/ 885031 h 1298854"/>
                  <a:gd name="connsiteX3" fmla="*/ 1422400 w 3024980"/>
                  <a:gd name="connsiteY3" fmla="*/ 1162050 h 1298854"/>
                  <a:gd name="connsiteX4" fmla="*/ 1714500 w 3024980"/>
                  <a:gd name="connsiteY4" fmla="*/ 1235075 h 1298854"/>
                  <a:gd name="connsiteX5" fmla="*/ 2076450 w 3024980"/>
                  <a:gd name="connsiteY5" fmla="*/ 1298575 h 1298854"/>
                  <a:gd name="connsiteX6" fmla="*/ 2479675 w 3024980"/>
                  <a:gd name="connsiteY6" fmla="*/ 1285875 h 1298854"/>
                  <a:gd name="connsiteX7" fmla="*/ 2746375 w 3024980"/>
                  <a:gd name="connsiteY7" fmla="*/ 1171575 h 1298854"/>
                  <a:gd name="connsiteX8" fmla="*/ 2911475 w 3024980"/>
                  <a:gd name="connsiteY8" fmla="*/ 996950 h 1298854"/>
                  <a:gd name="connsiteX9" fmla="*/ 3000375 w 3024980"/>
                  <a:gd name="connsiteY9" fmla="*/ 955675 h 1298854"/>
                  <a:gd name="connsiteX10" fmla="*/ 3024980 w 3024980"/>
                  <a:gd name="connsiteY10" fmla="*/ 814387 h 1298854"/>
                  <a:gd name="connsiteX11" fmla="*/ 3012282 w 3024980"/>
                  <a:gd name="connsiteY11" fmla="*/ 554038 h 1298854"/>
                  <a:gd name="connsiteX12" fmla="*/ 3019425 w 3024980"/>
                  <a:gd name="connsiteY12" fmla="*/ 342900 h 1298854"/>
                  <a:gd name="connsiteX13" fmla="*/ 2924175 w 3024980"/>
                  <a:gd name="connsiteY13" fmla="*/ 276225 h 1298854"/>
                  <a:gd name="connsiteX14" fmla="*/ 2720975 w 3024980"/>
                  <a:gd name="connsiteY14" fmla="*/ 212725 h 1298854"/>
                  <a:gd name="connsiteX15" fmla="*/ 2568575 w 3024980"/>
                  <a:gd name="connsiteY15" fmla="*/ 190500 h 1298854"/>
                  <a:gd name="connsiteX16" fmla="*/ 2406650 w 3024980"/>
                  <a:gd name="connsiteY16" fmla="*/ 104775 h 1298854"/>
                  <a:gd name="connsiteX17" fmla="*/ 2235200 w 3024980"/>
                  <a:gd name="connsiteY17" fmla="*/ 15875 h 1298854"/>
                  <a:gd name="connsiteX18" fmla="*/ 2146300 w 3024980"/>
                  <a:gd name="connsiteY18" fmla="*/ 0 h 1298854"/>
                  <a:gd name="connsiteX19" fmla="*/ 2038350 w 3024980"/>
                  <a:gd name="connsiteY19" fmla="*/ 50800 h 1298854"/>
                  <a:gd name="connsiteX20" fmla="*/ 1981200 w 3024980"/>
                  <a:gd name="connsiteY20" fmla="*/ 60325 h 1298854"/>
                  <a:gd name="connsiteX21" fmla="*/ 1930400 w 3024980"/>
                  <a:gd name="connsiteY21" fmla="*/ 60325 h 1298854"/>
                  <a:gd name="connsiteX22" fmla="*/ 1851025 w 3024980"/>
                  <a:gd name="connsiteY22" fmla="*/ 60325 h 1298854"/>
                  <a:gd name="connsiteX23" fmla="*/ 1603375 w 3024980"/>
                  <a:gd name="connsiteY23" fmla="*/ 155575 h 1298854"/>
                  <a:gd name="connsiteX24" fmla="*/ 1101725 w 3024980"/>
                  <a:gd name="connsiteY24" fmla="*/ 180975 h 1298854"/>
                  <a:gd name="connsiteX25" fmla="*/ 1000125 w 3024980"/>
                  <a:gd name="connsiteY25" fmla="*/ 231775 h 1298854"/>
                  <a:gd name="connsiteX26" fmla="*/ 939800 w 3024980"/>
                  <a:gd name="connsiteY26" fmla="*/ 241300 h 1298854"/>
                  <a:gd name="connsiteX27" fmla="*/ 863600 w 3024980"/>
                  <a:gd name="connsiteY27" fmla="*/ 203200 h 1298854"/>
                  <a:gd name="connsiteX28" fmla="*/ 790575 w 3024980"/>
                  <a:gd name="connsiteY28" fmla="*/ 200025 h 1298854"/>
                  <a:gd name="connsiteX29" fmla="*/ 657225 w 3024980"/>
                  <a:gd name="connsiteY29" fmla="*/ 209550 h 1298854"/>
                  <a:gd name="connsiteX30" fmla="*/ 555625 w 3024980"/>
                  <a:gd name="connsiteY30" fmla="*/ 180975 h 1298854"/>
                  <a:gd name="connsiteX31" fmla="*/ 466725 w 3024980"/>
                  <a:gd name="connsiteY31" fmla="*/ 155575 h 1298854"/>
                  <a:gd name="connsiteX32" fmla="*/ 384175 w 3024980"/>
                  <a:gd name="connsiteY32" fmla="*/ 127000 h 1298854"/>
                  <a:gd name="connsiteX33" fmla="*/ 295275 w 3024980"/>
                  <a:gd name="connsiteY33" fmla="*/ 127000 h 1298854"/>
                  <a:gd name="connsiteX34" fmla="*/ 177800 w 3024980"/>
                  <a:gd name="connsiteY34" fmla="*/ 184150 h 1298854"/>
                  <a:gd name="connsiteX35" fmla="*/ 79375 w 3024980"/>
                  <a:gd name="connsiteY35" fmla="*/ 215900 h 1298854"/>
                  <a:gd name="connsiteX36" fmla="*/ 0 w 3024980"/>
                  <a:gd name="connsiteY36" fmla="*/ 304800 h 1298854"/>
                  <a:gd name="connsiteX37" fmla="*/ 625475 w 3024980"/>
                  <a:gd name="connsiteY37" fmla="*/ 768350 h 1298854"/>
                  <a:gd name="connsiteX0" fmla="*/ 625475 w 3024980"/>
                  <a:gd name="connsiteY0" fmla="*/ 768350 h 1298854"/>
                  <a:gd name="connsiteX1" fmla="*/ 705643 w 3024980"/>
                  <a:gd name="connsiteY1" fmla="*/ 738981 h 1298854"/>
                  <a:gd name="connsiteX2" fmla="*/ 933450 w 3024980"/>
                  <a:gd name="connsiteY2" fmla="*/ 885031 h 1298854"/>
                  <a:gd name="connsiteX3" fmla="*/ 1422400 w 3024980"/>
                  <a:gd name="connsiteY3" fmla="*/ 1162050 h 1298854"/>
                  <a:gd name="connsiteX4" fmla="*/ 1714500 w 3024980"/>
                  <a:gd name="connsiteY4" fmla="*/ 1235075 h 1298854"/>
                  <a:gd name="connsiteX5" fmla="*/ 2076450 w 3024980"/>
                  <a:gd name="connsiteY5" fmla="*/ 1298575 h 1298854"/>
                  <a:gd name="connsiteX6" fmla="*/ 2479675 w 3024980"/>
                  <a:gd name="connsiteY6" fmla="*/ 1285875 h 1298854"/>
                  <a:gd name="connsiteX7" fmla="*/ 2746375 w 3024980"/>
                  <a:gd name="connsiteY7" fmla="*/ 1171575 h 1298854"/>
                  <a:gd name="connsiteX8" fmla="*/ 2911475 w 3024980"/>
                  <a:gd name="connsiteY8" fmla="*/ 996950 h 1298854"/>
                  <a:gd name="connsiteX9" fmla="*/ 3000375 w 3024980"/>
                  <a:gd name="connsiteY9" fmla="*/ 955675 h 1298854"/>
                  <a:gd name="connsiteX10" fmla="*/ 3024980 w 3024980"/>
                  <a:gd name="connsiteY10" fmla="*/ 814387 h 1298854"/>
                  <a:gd name="connsiteX11" fmla="*/ 3012282 w 3024980"/>
                  <a:gd name="connsiteY11" fmla="*/ 554038 h 1298854"/>
                  <a:gd name="connsiteX12" fmla="*/ 3019425 w 3024980"/>
                  <a:gd name="connsiteY12" fmla="*/ 342900 h 1298854"/>
                  <a:gd name="connsiteX13" fmla="*/ 2924175 w 3024980"/>
                  <a:gd name="connsiteY13" fmla="*/ 276225 h 1298854"/>
                  <a:gd name="connsiteX14" fmla="*/ 2720975 w 3024980"/>
                  <a:gd name="connsiteY14" fmla="*/ 212725 h 1298854"/>
                  <a:gd name="connsiteX15" fmla="*/ 2568575 w 3024980"/>
                  <a:gd name="connsiteY15" fmla="*/ 190500 h 1298854"/>
                  <a:gd name="connsiteX16" fmla="*/ 2406650 w 3024980"/>
                  <a:gd name="connsiteY16" fmla="*/ 104775 h 1298854"/>
                  <a:gd name="connsiteX17" fmla="*/ 2235200 w 3024980"/>
                  <a:gd name="connsiteY17" fmla="*/ 15875 h 1298854"/>
                  <a:gd name="connsiteX18" fmla="*/ 2146300 w 3024980"/>
                  <a:gd name="connsiteY18" fmla="*/ 0 h 1298854"/>
                  <a:gd name="connsiteX19" fmla="*/ 2038350 w 3024980"/>
                  <a:gd name="connsiteY19" fmla="*/ 50800 h 1298854"/>
                  <a:gd name="connsiteX20" fmla="*/ 1981200 w 3024980"/>
                  <a:gd name="connsiteY20" fmla="*/ 60325 h 1298854"/>
                  <a:gd name="connsiteX21" fmla="*/ 1930400 w 3024980"/>
                  <a:gd name="connsiteY21" fmla="*/ 60325 h 1298854"/>
                  <a:gd name="connsiteX22" fmla="*/ 1851025 w 3024980"/>
                  <a:gd name="connsiteY22" fmla="*/ 60325 h 1298854"/>
                  <a:gd name="connsiteX23" fmla="*/ 1603375 w 3024980"/>
                  <a:gd name="connsiteY23" fmla="*/ 155575 h 1298854"/>
                  <a:gd name="connsiteX24" fmla="*/ 1101725 w 3024980"/>
                  <a:gd name="connsiteY24" fmla="*/ 180975 h 1298854"/>
                  <a:gd name="connsiteX25" fmla="*/ 1000125 w 3024980"/>
                  <a:gd name="connsiteY25" fmla="*/ 231775 h 1298854"/>
                  <a:gd name="connsiteX26" fmla="*/ 939800 w 3024980"/>
                  <a:gd name="connsiteY26" fmla="*/ 241300 h 1298854"/>
                  <a:gd name="connsiteX27" fmla="*/ 863600 w 3024980"/>
                  <a:gd name="connsiteY27" fmla="*/ 203200 h 1298854"/>
                  <a:gd name="connsiteX28" fmla="*/ 790575 w 3024980"/>
                  <a:gd name="connsiteY28" fmla="*/ 200025 h 1298854"/>
                  <a:gd name="connsiteX29" fmla="*/ 657225 w 3024980"/>
                  <a:gd name="connsiteY29" fmla="*/ 209550 h 1298854"/>
                  <a:gd name="connsiteX30" fmla="*/ 555625 w 3024980"/>
                  <a:gd name="connsiteY30" fmla="*/ 180975 h 1298854"/>
                  <a:gd name="connsiteX31" fmla="*/ 466725 w 3024980"/>
                  <a:gd name="connsiteY31" fmla="*/ 155575 h 1298854"/>
                  <a:gd name="connsiteX32" fmla="*/ 384175 w 3024980"/>
                  <a:gd name="connsiteY32" fmla="*/ 127000 h 1298854"/>
                  <a:gd name="connsiteX33" fmla="*/ 295275 w 3024980"/>
                  <a:gd name="connsiteY33" fmla="*/ 127000 h 1298854"/>
                  <a:gd name="connsiteX34" fmla="*/ 177800 w 3024980"/>
                  <a:gd name="connsiteY34" fmla="*/ 184150 h 1298854"/>
                  <a:gd name="connsiteX35" fmla="*/ 79375 w 3024980"/>
                  <a:gd name="connsiteY35" fmla="*/ 215900 h 1298854"/>
                  <a:gd name="connsiteX36" fmla="*/ 0 w 3024980"/>
                  <a:gd name="connsiteY36" fmla="*/ 304800 h 1298854"/>
                  <a:gd name="connsiteX37" fmla="*/ 625475 w 3024980"/>
                  <a:gd name="connsiteY37" fmla="*/ 768350 h 1298854"/>
                  <a:gd name="connsiteX0" fmla="*/ 625475 w 3024980"/>
                  <a:gd name="connsiteY0" fmla="*/ 768350 h 1298854"/>
                  <a:gd name="connsiteX1" fmla="*/ 705643 w 3024980"/>
                  <a:gd name="connsiteY1" fmla="*/ 738981 h 1298854"/>
                  <a:gd name="connsiteX2" fmla="*/ 933450 w 3024980"/>
                  <a:gd name="connsiteY2" fmla="*/ 885031 h 1298854"/>
                  <a:gd name="connsiteX3" fmla="*/ 1422400 w 3024980"/>
                  <a:gd name="connsiteY3" fmla="*/ 1162050 h 1298854"/>
                  <a:gd name="connsiteX4" fmla="*/ 1714500 w 3024980"/>
                  <a:gd name="connsiteY4" fmla="*/ 1235075 h 1298854"/>
                  <a:gd name="connsiteX5" fmla="*/ 2076450 w 3024980"/>
                  <a:gd name="connsiteY5" fmla="*/ 1298575 h 1298854"/>
                  <a:gd name="connsiteX6" fmla="*/ 2479675 w 3024980"/>
                  <a:gd name="connsiteY6" fmla="*/ 1285875 h 1298854"/>
                  <a:gd name="connsiteX7" fmla="*/ 2746375 w 3024980"/>
                  <a:gd name="connsiteY7" fmla="*/ 1171575 h 1298854"/>
                  <a:gd name="connsiteX8" fmla="*/ 2911475 w 3024980"/>
                  <a:gd name="connsiteY8" fmla="*/ 996950 h 1298854"/>
                  <a:gd name="connsiteX9" fmla="*/ 3000375 w 3024980"/>
                  <a:gd name="connsiteY9" fmla="*/ 955675 h 1298854"/>
                  <a:gd name="connsiteX10" fmla="*/ 3024980 w 3024980"/>
                  <a:gd name="connsiteY10" fmla="*/ 814387 h 1298854"/>
                  <a:gd name="connsiteX11" fmla="*/ 3012282 w 3024980"/>
                  <a:gd name="connsiteY11" fmla="*/ 554038 h 1298854"/>
                  <a:gd name="connsiteX12" fmla="*/ 3019425 w 3024980"/>
                  <a:gd name="connsiteY12" fmla="*/ 342900 h 1298854"/>
                  <a:gd name="connsiteX13" fmla="*/ 2924175 w 3024980"/>
                  <a:gd name="connsiteY13" fmla="*/ 276225 h 1298854"/>
                  <a:gd name="connsiteX14" fmla="*/ 2720975 w 3024980"/>
                  <a:gd name="connsiteY14" fmla="*/ 212725 h 1298854"/>
                  <a:gd name="connsiteX15" fmla="*/ 2568575 w 3024980"/>
                  <a:gd name="connsiteY15" fmla="*/ 190500 h 1298854"/>
                  <a:gd name="connsiteX16" fmla="*/ 2406650 w 3024980"/>
                  <a:gd name="connsiteY16" fmla="*/ 104775 h 1298854"/>
                  <a:gd name="connsiteX17" fmla="*/ 2235200 w 3024980"/>
                  <a:gd name="connsiteY17" fmla="*/ 15875 h 1298854"/>
                  <a:gd name="connsiteX18" fmla="*/ 2146300 w 3024980"/>
                  <a:gd name="connsiteY18" fmla="*/ 0 h 1298854"/>
                  <a:gd name="connsiteX19" fmla="*/ 2038350 w 3024980"/>
                  <a:gd name="connsiteY19" fmla="*/ 50800 h 1298854"/>
                  <a:gd name="connsiteX20" fmla="*/ 1981200 w 3024980"/>
                  <a:gd name="connsiteY20" fmla="*/ 60325 h 1298854"/>
                  <a:gd name="connsiteX21" fmla="*/ 1930400 w 3024980"/>
                  <a:gd name="connsiteY21" fmla="*/ 60325 h 1298854"/>
                  <a:gd name="connsiteX22" fmla="*/ 1851025 w 3024980"/>
                  <a:gd name="connsiteY22" fmla="*/ 60325 h 1298854"/>
                  <a:gd name="connsiteX23" fmla="*/ 1603375 w 3024980"/>
                  <a:gd name="connsiteY23" fmla="*/ 155575 h 1298854"/>
                  <a:gd name="connsiteX24" fmla="*/ 1101725 w 3024980"/>
                  <a:gd name="connsiteY24" fmla="*/ 180975 h 1298854"/>
                  <a:gd name="connsiteX25" fmla="*/ 1000125 w 3024980"/>
                  <a:gd name="connsiteY25" fmla="*/ 231775 h 1298854"/>
                  <a:gd name="connsiteX26" fmla="*/ 939800 w 3024980"/>
                  <a:gd name="connsiteY26" fmla="*/ 241300 h 1298854"/>
                  <a:gd name="connsiteX27" fmla="*/ 863600 w 3024980"/>
                  <a:gd name="connsiteY27" fmla="*/ 203200 h 1298854"/>
                  <a:gd name="connsiteX28" fmla="*/ 790575 w 3024980"/>
                  <a:gd name="connsiteY28" fmla="*/ 200025 h 1298854"/>
                  <a:gd name="connsiteX29" fmla="*/ 657225 w 3024980"/>
                  <a:gd name="connsiteY29" fmla="*/ 209550 h 1298854"/>
                  <a:gd name="connsiteX30" fmla="*/ 555625 w 3024980"/>
                  <a:gd name="connsiteY30" fmla="*/ 180975 h 1298854"/>
                  <a:gd name="connsiteX31" fmla="*/ 466725 w 3024980"/>
                  <a:gd name="connsiteY31" fmla="*/ 155575 h 1298854"/>
                  <a:gd name="connsiteX32" fmla="*/ 384175 w 3024980"/>
                  <a:gd name="connsiteY32" fmla="*/ 127000 h 1298854"/>
                  <a:gd name="connsiteX33" fmla="*/ 295275 w 3024980"/>
                  <a:gd name="connsiteY33" fmla="*/ 127000 h 1298854"/>
                  <a:gd name="connsiteX34" fmla="*/ 177800 w 3024980"/>
                  <a:gd name="connsiteY34" fmla="*/ 184150 h 1298854"/>
                  <a:gd name="connsiteX35" fmla="*/ 79375 w 3024980"/>
                  <a:gd name="connsiteY35" fmla="*/ 215900 h 1298854"/>
                  <a:gd name="connsiteX36" fmla="*/ 0 w 3024980"/>
                  <a:gd name="connsiteY36" fmla="*/ 304800 h 1298854"/>
                  <a:gd name="connsiteX37" fmla="*/ 625475 w 3024980"/>
                  <a:gd name="connsiteY37" fmla="*/ 768350 h 1298854"/>
                  <a:gd name="connsiteX0" fmla="*/ 625475 w 3024980"/>
                  <a:gd name="connsiteY0" fmla="*/ 768350 h 1298854"/>
                  <a:gd name="connsiteX1" fmla="*/ 705643 w 3024980"/>
                  <a:gd name="connsiteY1" fmla="*/ 738981 h 1298854"/>
                  <a:gd name="connsiteX2" fmla="*/ 933450 w 3024980"/>
                  <a:gd name="connsiteY2" fmla="*/ 885031 h 1298854"/>
                  <a:gd name="connsiteX3" fmla="*/ 1422400 w 3024980"/>
                  <a:gd name="connsiteY3" fmla="*/ 1162050 h 1298854"/>
                  <a:gd name="connsiteX4" fmla="*/ 1714500 w 3024980"/>
                  <a:gd name="connsiteY4" fmla="*/ 1235075 h 1298854"/>
                  <a:gd name="connsiteX5" fmla="*/ 2076450 w 3024980"/>
                  <a:gd name="connsiteY5" fmla="*/ 1298575 h 1298854"/>
                  <a:gd name="connsiteX6" fmla="*/ 2479675 w 3024980"/>
                  <a:gd name="connsiteY6" fmla="*/ 1285875 h 1298854"/>
                  <a:gd name="connsiteX7" fmla="*/ 2746375 w 3024980"/>
                  <a:gd name="connsiteY7" fmla="*/ 1171575 h 1298854"/>
                  <a:gd name="connsiteX8" fmla="*/ 2911475 w 3024980"/>
                  <a:gd name="connsiteY8" fmla="*/ 996950 h 1298854"/>
                  <a:gd name="connsiteX9" fmla="*/ 3000375 w 3024980"/>
                  <a:gd name="connsiteY9" fmla="*/ 955675 h 1298854"/>
                  <a:gd name="connsiteX10" fmla="*/ 3024980 w 3024980"/>
                  <a:gd name="connsiteY10" fmla="*/ 814387 h 1298854"/>
                  <a:gd name="connsiteX11" fmla="*/ 3012282 w 3024980"/>
                  <a:gd name="connsiteY11" fmla="*/ 554038 h 1298854"/>
                  <a:gd name="connsiteX12" fmla="*/ 3019425 w 3024980"/>
                  <a:gd name="connsiteY12" fmla="*/ 342900 h 1298854"/>
                  <a:gd name="connsiteX13" fmla="*/ 2924175 w 3024980"/>
                  <a:gd name="connsiteY13" fmla="*/ 276225 h 1298854"/>
                  <a:gd name="connsiteX14" fmla="*/ 2720975 w 3024980"/>
                  <a:gd name="connsiteY14" fmla="*/ 212725 h 1298854"/>
                  <a:gd name="connsiteX15" fmla="*/ 2568575 w 3024980"/>
                  <a:gd name="connsiteY15" fmla="*/ 190500 h 1298854"/>
                  <a:gd name="connsiteX16" fmla="*/ 2406650 w 3024980"/>
                  <a:gd name="connsiteY16" fmla="*/ 104775 h 1298854"/>
                  <a:gd name="connsiteX17" fmla="*/ 2235200 w 3024980"/>
                  <a:gd name="connsiteY17" fmla="*/ 15875 h 1298854"/>
                  <a:gd name="connsiteX18" fmla="*/ 2146300 w 3024980"/>
                  <a:gd name="connsiteY18" fmla="*/ 0 h 1298854"/>
                  <a:gd name="connsiteX19" fmla="*/ 2038350 w 3024980"/>
                  <a:gd name="connsiteY19" fmla="*/ 50800 h 1298854"/>
                  <a:gd name="connsiteX20" fmla="*/ 1981200 w 3024980"/>
                  <a:gd name="connsiteY20" fmla="*/ 60325 h 1298854"/>
                  <a:gd name="connsiteX21" fmla="*/ 1930400 w 3024980"/>
                  <a:gd name="connsiteY21" fmla="*/ 60325 h 1298854"/>
                  <a:gd name="connsiteX22" fmla="*/ 1851025 w 3024980"/>
                  <a:gd name="connsiteY22" fmla="*/ 60325 h 1298854"/>
                  <a:gd name="connsiteX23" fmla="*/ 1603375 w 3024980"/>
                  <a:gd name="connsiteY23" fmla="*/ 155575 h 1298854"/>
                  <a:gd name="connsiteX24" fmla="*/ 1101725 w 3024980"/>
                  <a:gd name="connsiteY24" fmla="*/ 180975 h 1298854"/>
                  <a:gd name="connsiteX25" fmla="*/ 1000125 w 3024980"/>
                  <a:gd name="connsiteY25" fmla="*/ 231775 h 1298854"/>
                  <a:gd name="connsiteX26" fmla="*/ 939800 w 3024980"/>
                  <a:gd name="connsiteY26" fmla="*/ 241300 h 1298854"/>
                  <a:gd name="connsiteX27" fmla="*/ 863600 w 3024980"/>
                  <a:gd name="connsiteY27" fmla="*/ 203200 h 1298854"/>
                  <a:gd name="connsiteX28" fmla="*/ 790575 w 3024980"/>
                  <a:gd name="connsiteY28" fmla="*/ 200025 h 1298854"/>
                  <a:gd name="connsiteX29" fmla="*/ 657225 w 3024980"/>
                  <a:gd name="connsiteY29" fmla="*/ 209550 h 1298854"/>
                  <a:gd name="connsiteX30" fmla="*/ 555625 w 3024980"/>
                  <a:gd name="connsiteY30" fmla="*/ 180975 h 1298854"/>
                  <a:gd name="connsiteX31" fmla="*/ 466725 w 3024980"/>
                  <a:gd name="connsiteY31" fmla="*/ 155575 h 1298854"/>
                  <a:gd name="connsiteX32" fmla="*/ 384175 w 3024980"/>
                  <a:gd name="connsiteY32" fmla="*/ 127000 h 1298854"/>
                  <a:gd name="connsiteX33" fmla="*/ 295275 w 3024980"/>
                  <a:gd name="connsiteY33" fmla="*/ 127000 h 1298854"/>
                  <a:gd name="connsiteX34" fmla="*/ 177800 w 3024980"/>
                  <a:gd name="connsiteY34" fmla="*/ 184150 h 1298854"/>
                  <a:gd name="connsiteX35" fmla="*/ 79375 w 3024980"/>
                  <a:gd name="connsiteY35" fmla="*/ 215900 h 1298854"/>
                  <a:gd name="connsiteX36" fmla="*/ 0 w 3024980"/>
                  <a:gd name="connsiteY36" fmla="*/ 304800 h 1298854"/>
                  <a:gd name="connsiteX37" fmla="*/ 625475 w 3024980"/>
                  <a:gd name="connsiteY37" fmla="*/ 768350 h 1298854"/>
                  <a:gd name="connsiteX0" fmla="*/ 625475 w 3024980"/>
                  <a:gd name="connsiteY0" fmla="*/ 768350 h 1301681"/>
                  <a:gd name="connsiteX1" fmla="*/ 705643 w 3024980"/>
                  <a:gd name="connsiteY1" fmla="*/ 738981 h 1301681"/>
                  <a:gd name="connsiteX2" fmla="*/ 933450 w 3024980"/>
                  <a:gd name="connsiteY2" fmla="*/ 885031 h 1301681"/>
                  <a:gd name="connsiteX3" fmla="*/ 1422400 w 3024980"/>
                  <a:gd name="connsiteY3" fmla="*/ 1162050 h 1301681"/>
                  <a:gd name="connsiteX4" fmla="*/ 1719262 w 3024980"/>
                  <a:gd name="connsiteY4" fmla="*/ 1223168 h 1301681"/>
                  <a:gd name="connsiteX5" fmla="*/ 2076450 w 3024980"/>
                  <a:gd name="connsiteY5" fmla="*/ 1298575 h 1301681"/>
                  <a:gd name="connsiteX6" fmla="*/ 2479675 w 3024980"/>
                  <a:gd name="connsiteY6" fmla="*/ 1285875 h 1301681"/>
                  <a:gd name="connsiteX7" fmla="*/ 2746375 w 3024980"/>
                  <a:gd name="connsiteY7" fmla="*/ 1171575 h 1301681"/>
                  <a:gd name="connsiteX8" fmla="*/ 2911475 w 3024980"/>
                  <a:gd name="connsiteY8" fmla="*/ 996950 h 1301681"/>
                  <a:gd name="connsiteX9" fmla="*/ 3000375 w 3024980"/>
                  <a:gd name="connsiteY9" fmla="*/ 955675 h 1301681"/>
                  <a:gd name="connsiteX10" fmla="*/ 3024980 w 3024980"/>
                  <a:gd name="connsiteY10" fmla="*/ 814387 h 1301681"/>
                  <a:gd name="connsiteX11" fmla="*/ 3012282 w 3024980"/>
                  <a:gd name="connsiteY11" fmla="*/ 554038 h 1301681"/>
                  <a:gd name="connsiteX12" fmla="*/ 3019425 w 3024980"/>
                  <a:gd name="connsiteY12" fmla="*/ 342900 h 1301681"/>
                  <a:gd name="connsiteX13" fmla="*/ 2924175 w 3024980"/>
                  <a:gd name="connsiteY13" fmla="*/ 276225 h 1301681"/>
                  <a:gd name="connsiteX14" fmla="*/ 2720975 w 3024980"/>
                  <a:gd name="connsiteY14" fmla="*/ 212725 h 1301681"/>
                  <a:gd name="connsiteX15" fmla="*/ 2568575 w 3024980"/>
                  <a:gd name="connsiteY15" fmla="*/ 190500 h 1301681"/>
                  <a:gd name="connsiteX16" fmla="*/ 2406650 w 3024980"/>
                  <a:gd name="connsiteY16" fmla="*/ 104775 h 1301681"/>
                  <a:gd name="connsiteX17" fmla="*/ 2235200 w 3024980"/>
                  <a:gd name="connsiteY17" fmla="*/ 15875 h 1301681"/>
                  <a:gd name="connsiteX18" fmla="*/ 2146300 w 3024980"/>
                  <a:gd name="connsiteY18" fmla="*/ 0 h 1301681"/>
                  <a:gd name="connsiteX19" fmla="*/ 2038350 w 3024980"/>
                  <a:gd name="connsiteY19" fmla="*/ 50800 h 1301681"/>
                  <a:gd name="connsiteX20" fmla="*/ 1981200 w 3024980"/>
                  <a:gd name="connsiteY20" fmla="*/ 60325 h 1301681"/>
                  <a:gd name="connsiteX21" fmla="*/ 1930400 w 3024980"/>
                  <a:gd name="connsiteY21" fmla="*/ 60325 h 1301681"/>
                  <a:gd name="connsiteX22" fmla="*/ 1851025 w 3024980"/>
                  <a:gd name="connsiteY22" fmla="*/ 60325 h 1301681"/>
                  <a:gd name="connsiteX23" fmla="*/ 1603375 w 3024980"/>
                  <a:gd name="connsiteY23" fmla="*/ 155575 h 1301681"/>
                  <a:gd name="connsiteX24" fmla="*/ 1101725 w 3024980"/>
                  <a:gd name="connsiteY24" fmla="*/ 180975 h 1301681"/>
                  <a:gd name="connsiteX25" fmla="*/ 1000125 w 3024980"/>
                  <a:gd name="connsiteY25" fmla="*/ 231775 h 1301681"/>
                  <a:gd name="connsiteX26" fmla="*/ 939800 w 3024980"/>
                  <a:gd name="connsiteY26" fmla="*/ 241300 h 1301681"/>
                  <a:gd name="connsiteX27" fmla="*/ 863600 w 3024980"/>
                  <a:gd name="connsiteY27" fmla="*/ 203200 h 1301681"/>
                  <a:gd name="connsiteX28" fmla="*/ 790575 w 3024980"/>
                  <a:gd name="connsiteY28" fmla="*/ 200025 h 1301681"/>
                  <a:gd name="connsiteX29" fmla="*/ 657225 w 3024980"/>
                  <a:gd name="connsiteY29" fmla="*/ 209550 h 1301681"/>
                  <a:gd name="connsiteX30" fmla="*/ 555625 w 3024980"/>
                  <a:gd name="connsiteY30" fmla="*/ 180975 h 1301681"/>
                  <a:gd name="connsiteX31" fmla="*/ 466725 w 3024980"/>
                  <a:gd name="connsiteY31" fmla="*/ 155575 h 1301681"/>
                  <a:gd name="connsiteX32" fmla="*/ 384175 w 3024980"/>
                  <a:gd name="connsiteY32" fmla="*/ 127000 h 1301681"/>
                  <a:gd name="connsiteX33" fmla="*/ 295275 w 3024980"/>
                  <a:gd name="connsiteY33" fmla="*/ 127000 h 1301681"/>
                  <a:gd name="connsiteX34" fmla="*/ 177800 w 3024980"/>
                  <a:gd name="connsiteY34" fmla="*/ 184150 h 1301681"/>
                  <a:gd name="connsiteX35" fmla="*/ 79375 w 3024980"/>
                  <a:gd name="connsiteY35" fmla="*/ 215900 h 1301681"/>
                  <a:gd name="connsiteX36" fmla="*/ 0 w 3024980"/>
                  <a:gd name="connsiteY36" fmla="*/ 304800 h 1301681"/>
                  <a:gd name="connsiteX37" fmla="*/ 625475 w 3024980"/>
                  <a:gd name="connsiteY37" fmla="*/ 768350 h 1301681"/>
                  <a:gd name="connsiteX0" fmla="*/ 625475 w 3024980"/>
                  <a:gd name="connsiteY0" fmla="*/ 768350 h 1301681"/>
                  <a:gd name="connsiteX1" fmla="*/ 705643 w 3024980"/>
                  <a:gd name="connsiteY1" fmla="*/ 738981 h 1301681"/>
                  <a:gd name="connsiteX2" fmla="*/ 933450 w 3024980"/>
                  <a:gd name="connsiteY2" fmla="*/ 885031 h 1301681"/>
                  <a:gd name="connsiteX3" fmla="*/ 1436688 w 3024980"/>
                  <a:gd name="connsiteY3" fmla="*/ 1119187 h 1301681"/>
                  <a:gd name="connsiteX4" fmla="*/ 1719262 w 3024980"/>
                  <a:gd name="connsiteY4" fmla="*/ 1223168 h 1301681"/>
                  <a:gd name="connsiteX5" fmla="*/ 2076450 w 3024980"/>
                  <a:gd name="connsiteY5" fmla="*/ 1298575 h 1301681"/>
                  <a:gd name="connsiteX6" fmla="*/ 2479675 w 3024980"/>
                  <a:gd name="connsiteY6" fmla="*/ 1285875 h 1301681"/>
                  <a:gd name="connsiteX7" fmla="*/ 2746375 w 3024980"/>
                  <a:gd name="connsiteY7" fmla="*/ 1171575 h 1301681"/>
                  <a:gd name="connsiteX8" fmla="*/ 2911475 w 3024980"/>
                  <a:gd name="connsiteY8" fmla="*/ 996950 h 1301681"/>
                  <a:gd name="connsiteX9" fmla="*/ 3000375 w 3024980"/>
                  <a:gd name="connsiteY9" fmla="*/ 955675 h 1301681"/>
                  <a:gd name="connsiteX10" fmla="*/ 3024980 w 3024980"/>
                  <a:gd name="connsiteY10" fmla="*/ 814387 h 1301681"/>
                  <a:gd name="connsiteX11" fmla="*/ 3012282 w 3024980"/>
                  <a:gd name="connsiteY11" fmla="*/ 554038 h 1301681"/>
                  <a:gd name="connsiteX12" fmla="*/ 3019425 w 3024980"/>
                  <a:gd name="connsiteY12" fmla="*/ 342900 h 1301681"/>
                  <a:gd name="connsiteX13" fmla="*/ 2924175 w 3024980"/>
                  <a:gd name="connsiteY13" fmla="*/ 276225 h 1301681"/>
                  <a:gd name="connsiteX14" fmla="*/ 2720975 w 3024980"/>
                  <a:gd name="connsiteY14" fmla="*/ 212725 h 1301681"/>
                  <a:gd name="connsiteX15" fmla="*/ 2568575 w 3024980"/>
                  <a:gd name="connsiteY15" fmla="*/ 190500 h 1301681"/>
                  <a:gd name="connsiteX16" fmla="*/ 2406650 w 3024980"/>
                  <a:gd name="connsiteY16" fmla="*/ 104775 h 1301681"/>
                  <a:gd name="connsiteX17" fmla="*/ 2235200 w 3024980"/>
                  <a:gd name="connsiteY17" fmla="*/ 15875 h 1301681"/>
                  <a:gd name="connsiteX18" fmla="*/ 2146300 w 3024980"/>
                  <a:gd name="connsiteY18" fmla="*/ 0 h 1301681"/>
                  <a:gd name="connsiteX19" fmla="*/ 2038350 w 3024980"/>
                  <a:gd name="connsiteY19" fmla="*/ 50800 h 1301681"/>
                  <a:gd name="connsiteX20" fmla="*/ 1981200 w 3024980"/>
                  <a:gd name="connsiteY20" fmla="*/ 60325 h 1301681"/>
                  <a:gd name="connsiteX21" fmla="*/ 1930400 w 3024980"/>
                  <a:gd name="connsiteY21" fmla="*/ 60325 h 1301681"/>
                  <a:gd name="connsiteX22" fmla="*/ 1851025 w 3024980"/>
                  <a:gd name="connsiteY22" fmla="*/ 60325 h 1301681"/>
                  <a:gd name="connsiteX23" fmla="*/ 1603375 w 3024980"/>
                  <a:gd name="connsiteY23" fmla="*/ 155575 h 1301681"/>
                  <a:gd name="connsiteX24" fmla="*/ 1101725 w 3024980"/>
                  <a:gd name="connsiteY24" fmla="*/ 180975 h 1301681"/>
                  <a:gd name="connsiteX25" fmla="*/ 1000125 w 3024980"/>
                  <a:gd name="connsiteY25" fmla="*/ 231775 h 1301681"/>
                  <a:gd name="connsiteX26" fmla="*/ 939800 w 3024980"/>
                  <a:gd name="connsiteY26" fmla="*/ 241300 h 1301681"/>
                  <a:gd name="connsiteX27" fmla="*/ 863600 w 3024980"/>
                  <a:gd name="connsiteY27" fmla="*/ 203200 h 1301681"/>
                  <a:gd name="connsiteX28" fmla="*/ 790575 w 3024980"/>
                  <a:gd name="connsiteY28" fmla="*/ 200025 h 1301681"/>
                  <a:gd name="connsiteX29" fmla="*/ 657225 w 3024980"/>
                  <a:gd name="connsiteY29" fmla="*/ 209550 h 1301681"/>
                  <a:gd name="connsiteX30" fmla="*/ 555625 w 3024980"/>
                  <a:gd name="connsiteY30" fmla="*/ 180975 h 1301681"/>
                  <a:gd name="connsiteX31" fmla="*/ 466725 w 3024980"/>
                  <a:gd name="connsiteY31" fmla="*/ 155575 h 1301681"/>
                  <a:gd name="connsiteX32" fmla="*/ 384175 w 3024980"/>
                  <a:gd name="connsiteY32" fmla="*/ 127000 h 1301681"/>
                  <a:gd name="connsiteX33" fmla="*/ 295275 w 3024980"/>
                  <a:gd name="connsiteY33" fmla="*/ 127000 h 1301681"/>
                  <a:gd name="connsiteX34" fmla="*/ 177800 w 3024980"/>
                  <a:gd name="connsiteY34" fmla="*/ 184150 h 1301681"/>
                  <a:gd name="connsiteX35" fmla="*/ 79375 w 3024980"/>
                  <a:gd name="connsiteY35" fmla="*/ 215900 h 1301681"/>
                  <a:gd name="connsiteX36" fmla="*/ 0 w 3024980"/>
                  <a:gd name="connsiteY36" fmla="*/ 304800 h 1301681"/>
                  <a:gd name="connsiteX37" fmla="*/ 625475 w 3024980"/>
                  <a:gd name="connsiteY37" fmla="*/ 768350 h 1301681"/>
                  <a:gd name="connsiteX0" fmla="*/ 625475 w 3024980"/>
                  <a:gd name="connsiteY0" fmla="*/ 768350 h 1301681"/>
                  <a:gd name="connsiteX1" fmla="*/ 705643 w 3024980"/>
                  <a:gd name="connsiteY1" fmla="*/ 738981 h 1301681"/>
                  <a:gd name="connsiteX2" fmla="*/ 933450 w 3024980"/>
                  <a:gd name="connsiteY2" fmla="*/ 885031 h 1301681"/>
                  <a:gd name="connsiteX3" fmla="*/ 1183481 w 3024980"/>
                  <a:gd name="connsiteY3" fmla="*/ 1001712 h 1301681"/>
                  <a:gd name="connsiteX4" fmla="*/ 1436688 w 3024980"/>
                  <a:gd name="connsiteY4" fmla="*/ 1119187 h 1301681"/>
                  <a:gd name="connsiteX5" fmla="*/ 1719262 w 3024980"/>
                  <a:gd name="connsiteY5" fmla="*/ 1223168 h 1301681"/>
                  <a:gd name="connsiteX6" fmla="*/ 2076450 w 3024980"/>
                  <a:gd name="connsiteY6" fmla="*/ 1298575 h 1301681"/>
                  <a:gd name="connsiteX7" fmla="*/ 2479675 w 3024980"/>
                  <a:gd name="connsiteY7" fmla="*/ 1285875 h 1301681"/>
                  <a:gd name="connsiteX8" fmla="*/ 2746375 w 3024980"/>
                  <a:gd name="connsiteY8" fmla="*/ 1171575 h 1301681"/>
                  <a:gd name="connsiteX9" fmla="*/ 2911475 w 3024980"/>
                  <a:gd name="connsiteY9" fmla="*/ 996950 h 1301681"/>
                  <a:gd name="connsiteX10" fmla="*/ 3000375 w 3024980"/>
                  <a:gd name="connsiteY10" fmla="*/ 955675 h 1301681"/>
                  <a:gd name="connsiteX11" fmla="*/ 3024980 w 3024980"/>
                  <a:gd name="connsiteY11" fmla="*/ 814387 h 1301681"/>
                  <a:gd name="connsiteX12" fmla="*/ 3012282 w 3024980"/>
                  <a:gd name="connsiteY12" fmla="*/ 554038 h 1301681"/>
                  <a:gd name="connsiteX13" fmla="*/ 3019425 w 3024980"/>
                  <a:gd name="connsiteY13" fmla="*/ 342900 h 1301681"/>
                  <a:gd name="connsiteX14" fmla="*/ 2924175 w 3024980"/>
                  <a:gd name="connsiteY14" fmla="*/ 276225 h 1301681"/>
                  <a:gd name="connsiteX15" fmla="*/ 2720975 w 3024980"/>
                  <a:gd name="connsiteY15" fmla="*/ 212725 h 1301681"/>
                  <a:gd name="connsiteX16" fmla="*/ 2568575 w 3024980"/>
                  <a:gd name="connsiteY16" fmla="*/ 190500 h 1301681"/>
                  <a:gd name="connsiteX17" fmla="*/ 2406650 w 3024980"/>
                  <a:gd name="connsiteY17" fmla="*/ 104775 h 1301681"/>
                  <a:gd name="connsiteX18" fmla="*/ 2235200 w 3024980"/>
                  <a:gd name="connsiteY18" fmla="*/ 15875 h 1301681"/>
                  <a:gd name="connsiteX19" fmla="*/ 2146300 w 3024980"/>
                  <a:gd name="connsiteY19" fmla="*/ 0 h 1301681"/>
                  <a:gd name="connsiteX20" fmla="*/ 2038350 w 3024980"/>
                  <a:gd name="connsiteY20" fmla="*/ 50800 h 1301681"/>
                  <a:gd name="connsiteX21" fmla="*/ 1981200 w 3024980"/>
                  <a:gd name="connsiteY21" fmla="*/ 60325 h 1301681"/>
                  <a:gd name="connsiteX22" fmla="*/ 1930400 w 3024980"/>
                  <a:gd name="connsiteY22" fmla="*/ 60325 h 1301681"/>
                  <a:gd name="connsiteX23" fmla="*/ 1851025 w 3024980"/>
                  <a:gd name="connsiteY23" fmla="*/ 60325 h 1301681"/>
                  <a:gd name="connsiteX24" fmla="*/ 1603375 w 3024980"/>
                  <a:gd name="connsiteY24" fmla="*/ 155575 h 1301681"/>
                  <a:gd name="connsiteX25" fmla="*/ 1101725 w 3024980"/>
                  <a:gd name="connsiteY25" fmla="*/ 180975 h 1301681"/>
                  <a:gd name="connsiteX26" fmla="*/ 1000125 w 3024980"/>
                  <a:gd name="connsiteY26" fmla="*/ 231775 h 1301681"/>
                  <a:gd name="connsiteX27" fmla="*/ 939800 w 3024980"/>
                  <a:gd name="connsiteY27" fmla="*/ 241300 h 1301681"/>
                  <a:gd name="connsiteX28" fmla="*/ 863600 w 3024980"/>
                  <a:gd name="connsiteY28" fmla="*/ 203200 h 1301681"/>
                  <a:gd name="connsiteX29" fmla="*/ 790575 w 3024980"/>
                  <a:gd name="connsiteY29" fmla="*/ 200025 h 1301681"/>
                  <a:gd name="connsiteX30" fmla="*/ 657225 w 3024980"/>
                  <a:gd name="connsiteY30" fmla="*/ 209550 h 1301681"/>
                  <a:gd name="connsiteX31" fmla="*/ 555625 w 3024980"/>
                  <a:gd name="connsiteY31" fmla="*/ 180975 h 1301681"/>
                  <a:gd name="connsiteX32" fmla="*/ 466725 w 3024980"/>
                  <a:gd name="connsiteY32" fmla="*/ 155575 h 1301681"/>
                  <a:gd name="connsiteX33" fmla="*/ 384175 w 3024980"/>
                  <a:gd name="connsiteY33" fmla="*/ 127000 h 1301681"/>
                  <a:gd name="connsiteX34" fmla="*/ 295275 w 3024980"/>
                  <a:gd name="connsiteY34" fmla="*/ 127000 h 1301681"/>
                  <a:gd name="connsiteX35" fmla="*/ 177800 w 3024980"/>
                  <a:gd name="connsiteY35" fmla="*/ 184150 h 1301681"/>
                  <a:gd name="connsiteX36" fmla="*/ 79375 w 3024980"/>
                  <a:gd name="connsiteY36" fmla="*/ 215900 h 1301681"/>
                  <a:gd name="connsiteX37" fmla="*/ 0 w 3024980"/>
                  <a:gd name="connsiteY37" fmla="*/ 304800 h 1301681"/>
                  <a:gd name="connsiteX38" fmla="*/ 625475 w 3024980"/>
                  <a:gd name="connsiteY38" fmla="*/ 768350 h 1301681"/>
                  <a:gd name="connsiteX0" fmla="*/ 625475 w 3024980"/>
                  <a:gd name="connsiteY0" fmla="*/ 768350 h 1301681"/>
                  <a:gd name="connsiteX1" fmla="*/ 705643 w 3024980"/>
                  <a:gd name="connsiteY1" fmla="*/ 738981 h 1301681"/>
                  <a:gd name="connsiteX2" fmla="*/ 933450 w 3024980"/>
                  <a:gd name="connsiteY2" fmla="*/ 885031 h 1301681"/>
                  <a:gd name="connsiteX3" fmla="*/ 1183481 w 3024980"/>
                  <a:gd name="connsiteY3" fmla="*/ 1001712 h 1301681"/>
                  <a:gd name="connsiteX4" fmla="*/ 1436688 w 3024980"/>
                  <a:gd name="connsiteY4" fmla="*/ 1119187 h 1301681"/>
                  <a:gd name="connsiteX5" fmla="*/ 1719262 w 3024980"/>
                  <a:gd name="connsiteY5" fmla="*/ 1223168 h 1301681"/>
                  <a:gd name="connsiteX6" fmla="*/ 2076450 w 3024980"/>
                  <a:gd name="connsiteY6" fmla="*/ 1298575 h 1301681"/>
                  <a:gd name="connsiteX7" fmla="*/ 2479675 w 3024980"/>
                  <a:gd name="connsiteY7" fmla="*/ 1285875 h 1301681"/>
                  <a:gd name="connsiteX8" fmla="*/ 2746375 w 3024980"/>
                  <a:gd name="connsiteY8" fmla="*/ 1171575 h 1301681"/>
                  <a:gd name="connsiteX9" fmla="*/ 2911475 w 3024980"/>
                  <a:gd name="connsiteY9" fmla="*/ 996950 h 1301681"/>
                  <a:gd name="connsiteX10" fmla="*/ 3000375 w 3024980"/>
                  <a:gd name="connsiteY10" fmla="*/ 955675 h 1301681"/>
                  <a:gd name="connsiteX11" fmla="*/ 3024980 w 3024980"/>
                  <a:gd name="connsiteY11" fmla="*/ 814387 h 1301681"/>
                  <a:gd name="connsiteX12" fmla="*/ 3012282 w 3024980"/>
                  <a:gd name="connsiteY12" fmla="*/ 554038 h 1301681"/>
                  <a:gd name="connsiteX13" fmla="*/ 3019425 w 3024980"/>
                  <a:gd name="connsiteY13" fmla="*/ 342900 h 1301681"/>
                  <a:gd name="connsiteX14" fmla="*/ 2924175 w 3024980"/>
                  <a:gd name="connsiteY14" fmla="*/ 276225 h 1301681"/>
                  <a:gd name="connsiteX15" fmla="*/ 2720975 w 3024980"/>
                  <a:gd name="connsiteY15" fmla="*/ 212725 h 1301681"/>
                  <a:gd name="connsiteX16" fmla="*/ 2568575 w 3024980"/>
                  <a:gd name="connsiteY16" fmla="*/ 190500 h 1301681"/>
                  <a:gd name="connsiteX17" fmla="*/ 2406650 w 3024980"/>
                  <a:gd name="connsiteY17" fmla="*/ 104775 h 1301681"/>
                  <a:gd name="connsiteX18" fmla="*/ 2235200 w 3024980"/>
                  <a:gd name="connsiteY18" fmla="*/ 15875 h 1301681"/>
                  <a:gd name="connsiteX19" fmla="*/ 2146300 w 3024980"/>
                  <a:gd name="connsiteY19" fmla="*/ 0 h 1301681"/>
                  <a:gd name="connsiteX20" fmla="*/ 2038350 w 3024980"/>
                  <a:gd name="connsiteY20" fmla="*/ 50800 h 1301681"/>
                  <a:gd name="connsiteX21" fmla="*/ 1981200 w 3024980"/>
                  <a:gd name="connsiteY21" fmla="*/ 60325 h 1301681"/>
                  <a:gd name="connsiteX22" fmla="*/ 1930400 w 3024980"/>
                  <a:gd name="connsiteY22" fmla="*/ 60325 h 1301681"/>
                  <a:gd name="connsiteX23" fmla="*/ 1851025 w 3024980"/>
                  <a:gd name="connsiteY23" fmla="*/ 60325 h 1301681"/>
                  <a:gd name="connsiteX24" fmla="*/ 1603375 w 3024980"/>
                  <a:gd name="connsiteY24" fmla="*/ 155575 h 1301681"/>
                  <a:gd name="connsiteX25" fmla="*/ 1101725 w 3024980"/>
                  <a:gd name="connsiteY25" fmla="*/ 180975 h 1301681"/>
                  <a:gd name="connsiteX26" fmla="*/ 1000125 w 3024980"/>
                  <a:gd name="connsiteY26" fmla="*/ 231775 h 1301681"/>
                  <a:gd name="connsiteX27" fmla="*/ 939800 w 3024980"/>
                  <a:gd name="connsiteY27" fmla="*/ 241300 h 1301681"/>
                  <a:gd name="connsiteX28" fmla="*/ 863600 w 3024980"/>
                  <a:gd name="connsiteY28" fmla="*/ 203200 h 1301681"/>
                  <a:gd name="connsiteX29" fmla="*/ 790575 w 3024980"/>
                  <a:gd name="connsiteY29" fmla="*/ 200025 h 1301681"/>
                  <a:gd name="connsiteX30" fmla="*/ 657225 w 3024980"/>
                  <a:gd name="connsiteY30" fmla="*/ 209550 h 1301681"/>
                  <a:gd name="connsiteX31" fmla="*/ 555625 w 3024980"/>
                  <a:gd name="connsiteY31" fmla="*/ 180975 h 1301681"/>
                  <a:gd name="connsiteX32" fmla="*/ 466725 w 3024980"/>
                  <a:gd name="connsiteY32" fmla="*/ 155575 h 1301681"/>
                  <a:gd name="connsiteX33" fmla="*/ 384175 w 3024980"/>
                  <a:gd name="connsiteY33" fmla="*/ 127000 h 1301681"/>
                  <a:gd name="connsiteX34" fmla="*/ 295275 w 3024980"/>
                  <a:gd name="connsiteY34" fmla="*/ 127000 h 1301681"/>
                  <a:gd name="connsiteX35" fmla="*/ 177800 w 3024980"/>
                  <a:gd name="connsiteY35" fmla="*/ 184150 h 1301681"/>
                  <a:gd name="connsiteX36" fmla="*/ 79375 w 3024980"/>
                  <a:gd name="connsiteY36" fmla="*/ 215900 h 1301681"/>
                  <a:gd name="connsiteX37" fmla="*/ 0 w 3024980"/>
                  <a:gd name="connsiteY37" fmla="*/ 304800 h 1301681"/>
                  <a:gd name="connsiteX38" fmla="*/ 625475 w 3024980"/>
                  <a:gd name="connsiteY38" fmla="*/ 768350 h 1301681"/>
                  <a:gd name="connsiteX0" fmla="*/ 625475 w 3136972"/>
                  <a:gd name="connsiteY0" fmla="*/ 768350 h 1301681"/>
                  <a:gd name="connsiteX1" fmla="*/ 705643 w 3136972"/>
                  <a:gd name="connsiteY1" fmla="*/ 738981 h 1301681"/>
                  <a:gd name="connsiteX2" fmla="*/ 933450 w 3136972"/>
                  <a:gd name="connsiteY2" fmla="*/ 885031 h 1301681"/>
                  <a:gd name="connsiteX3" fmla="*/ 1183481 w 3136972"/>
                  <a:gd name="connsiteY3" fmla="*/ 1001712 h 1301681"/>
                  <a:gd name="connsiteX4" fmla="*/ 1436688 w 3136972"/>
                  <a:gd name="connsiteY4" fmla="*/ 1119187 h 1301681"/>
                  <a:gd name="connsiteX5" fmla="*/ 1719262 w 3136972"/>
                  <a:gd name="connsiteY5" fmla="*/ 1223168 h 1301681"/>
                  <a:gd name="connsiteX6" fmla="*/ 2076450 w 3136972"/>
                  <a:gd name="connsiteY6" fmla="*/ 1298575 h 1301681"/>
                  <a:gd name="connsiteX7" fmla="*/ 2479675 w 3136972"/>
                  <a:gd name="connsiteY7" fmla="*/ 1285875 h 1301681"/>
                  <a:gd name="connsiteX8" fmla="*/ 2746375 w 3136972"/>
                  <a:gd name="connsiteY8" fmla="*/ 1171575 h 1301681"/>
                  <a:gd name="connsiteX9" fmla="*/ 2911475 w 3136972"/>
                  <a:gd name="connsiteY9" fmla="*/ 996950 h 1301681"/>
                  <a:gd name="connsiteX10" fmla="*/ 3000375 w 3136972"/>
                  <a:gd name="connsiteY10" fmla="*/ 955675 h 1301681"/>
                  <a:gd name="connsiteX11" fmla="*/ 3024980 w 3136972"/>
                  <a:gd name="connsiteY11" fmla="*/ 814387 h 1301681"/>
                  <a:gd name="connsiteX12" fmla="*/ 3136972 w 3136972"/>
                  <a:gd name="connsiteY12" fmla="*/ 537412 h 1301681"/>
                  <a:gd name="connsiteX13" fmla="*/ 3019425 w 3136972"/>
                  <a:gd name="connsiteY13" fmla="*/ 342900 h 1301681"/>
                  <a:gd name="connsiteX14" fmla="*/ 2924175 w 3136972"/>
                  <a:gd name="connsiteY14" fmla="*/ 276225 h 1301681"/>
                  <a:gd name="connsiteX15" fmla="*/ 2720975 w 3136972"/>
                  <a:gd name="connsiteY15" fmla="*/ 212725 h 1301681"/>
                  <a:gd name="connsiteX16" fmla="*/ 2568575 w 3136972"/>
                  <a:gd name="connsiteY16" fmla="*/ 190500 h 1301681"/>
                  <a:gd name="connsiteX17" fmla="*/ 2406650 w 3136972"/>
                  <a:gd name="connsiteY17" fmla="*/ 104775 h 1301681"/>
                  <a:gd name="connsiteX18" fmla="*/ 2235200 w 3136972"/>
                  <a:gd name="connsiteY18" fmla="*/ 15875 h 1301681"/>
                  <a:gd name="connsiteX19" fmla="*/ 2146300 w 3136972"/>
                  <a:gd name="connsiteY19" fmla="*/ 0 h 1301681"/>
                  <a:gd name="connsiteX20" fmla="*/ 2038350 w 3136972"/>
                  <a:gd name="connsiteY20" fmla="*/ 50800 h 1301681"/>
                  <a:gd name="connsiteX21" fmla="*/ 1981200 w 3136972"/>
                  <a:gd name="connsiteY21" fmla="*/ 60325 h 1301681"/>
                  <a:gd name="connsiteX22" fmla="*/ 1930400 w 3136972"/>
                  <a:gd name="connsiteY22" fmla="*/ 60325 h 1301681"/>
                  <a:gd name="connsiteX23" fmla="*/ 1851025 w 3136972"/>
                  <a:gd name="connsiteY23" fmla="*/ 60325 h 1301681"/>
                  <a:gd name="connsiteX24" fmla="*/ 1603375 w 3136972"/>
                  <a:gd name="connsiteY24" fmla="*/ 155575 h 1301681"/>
                  <a:gd name="connsiteX25" fmla="*/ 1101725 w 3136972"/>
                  <a:gd name="connsiteY25" fmla="*/ 180975 h 1301681"/>
                  <a:gd name="connsiteX26" fmla="*/ 1000125 w 3136972"/>
                  <a:gd name="connsiteY26" fmla="*/ 231775 h 1301681"/>
                  <a:gd name="connsiteX27" fmla="*/ 939800 w 3136972"/>
                  <a:gd name="connsiteY27" fmla="*/ 241300 h 1301681"/>
                  <a:gd name="connsiteX28" fmla="*/ 863600 w 3136972"/>
                  <a:gd name="connsiteY28" fmla="*/ 203200 h 1301681"/>
                  <a:gd name="connsiteX29" fmla="*/ 790575 w 3136972"/>
                  <a:gd name="connsiteY29" fmla="*/ 200025 h 1301681"/>
                  <a:gd name="connsiteX30" fmla="*/ 657225 w 3136972"/>
                  <a:gd name="connsiteY30" fmla="*/ 209550 h 1301681"/>
                  <a:gd name="connsiteX31" fmla="*/ 555625 w 3136972"/>
                  <a:gd name="connsiteY31" fmla="*/ 180975 h 1301681"/>
                  <a:gd name="connsiteX32" fmla="*/ 466725 w 3136972"/>
                  <a:gd name="connsiteY32" fmla="*/ 155575 h 1301681"/>
                  <a:gd name="connsiteX33" fmla="*/ 384175 w 3136972"/>
                  <a:gd name="connsiteY33" fmla="*/ 127000 h 1301681"/>
                  <a:gd name="connsiteX34" fmla="*/ 295275 w 3136972"/>
                  <a:gd name="connsiteY34" fmla="*/ 127000 h 1301681"/>
                  <a:gd name="connsiteX35" fmla="*/ 177800 w 3136972"/>
                  <a:gd name="connsiteY35" fmla="*/ 184150 h 1301681"/>
                  <a:gd name="connsiteX36" fmla="*/ 79375 w 3136972"/>
                  <a:gd name="connsiteY36" fmla="*/ 215900 h 1301681"/>
                  <a:gd name="connsiteX37" fmla="*/ 0 w 3136972"/>
                  <a:gd name="connsiteY37" fmla="*/ 304800 h 1301681"/>
                  <a:gd name="connsiteX38" fmla="*/ 625475 w 3136972"/>
                  <a:gd name="connsiteY38" fmla="*/ 768350 h 1301681"/>
                  <a:gd name="connsiteX0" fmla="*/ 625475 w 3136972"/>
                  <a:gd name="connsiteY0" fmla="*/ 768350 h 1301681"/>
                  <a:gd name="connsiteX1" fmla="*/ 705643 w 3136972"/>
                  <a:gd name="connsiteY1" fmla="*/ 738981 h 1301681"/>
                  <a:gd name="connsiteX2" fmla="*/ 933450 w 3136972"/>
                  <a:gd name="connsiteY2" fmla="*/ 885031 h 1301681"/>
                  <a:gd name="connsiteX3" fmla="*/ 1183481 w 3136972"/>
                  <a:gd name="connsiteY3" fmla="*/ 1001712 h 1301681"/>
                  <a:gd name="connsiteX4" fmla="*/ 1436688 w 3136972"/>
                  <a:gd name="connsiteY4" fmla="*/ 1119187 h 1301681"/>
                  <a:gd name="connsiteX5" fmla="*/ 1719262 w 3136972"/>
                  <a:gd name="connsiteY5" fmla="*/ 1223168 h 1301681"/>
                  <a:gd name="connsiteX6" fmla="*/ 2076450 w 3136972"/>
                  <a:gd name="connsiteY6" fmla="*/ 1298575 h 1301681"/>
                  <a:gd name="connsiteX7" fmla="*/ 2479675 w 3136972"/>
                  <a:gd name="connsiteY7" fmla="*/ 1285875 h 1301681"/>
                  <a:gd name="connsiteX8" fmla="*/ 2746375 w 3136972"/>
                  <a:gd name="connsiteY8" fmla="*/ 1171575 h 1301681"/>
                  <a:gd name="connsiteX9" fmla="*/ 2911475 w 3136972"/>
                  <a:gd name="connsiteY9" fmla="*/ 996950 h 1301681"/>
                  <a:gd name="connsiteX10" fmla="*/ 3000375 w 3136972"/>
                  <a:gd name="connsiteY10" fmla="*/ 955675 h 1301681"/>
                  <a:gd name="connsiteX11" fmla="*/ 3091482 w 3136972"/>
                  <a:gd name="connsiteY11" fmla="*/ 839325 h 1301681"/>
                  <a:gd name="connsiteX12" fmla="*/ 3136972 w 3136972"/>
                  <a:gd name="connsiteY12" fmla="*/ 537412 h 1301681"/>
                  <a:gd name="connsiteX13" fmla="*/ 3019425 w 3136972"/>
                  <a:gd name="connsiteY13" fmla="*/ 342900 h 1301681"/>
                  <a:gd name="connsiteX14" fmla="*/ 2924175 w 3136972"/>
                  <a:gd name="connsiteY14" fmla="*/ 276225 h 1301681"/>
                  <a:gd name="connsiteX15" fmla="*/ 2720975 w 3136972"/>
                  <a:gd name="connsiteY15" fmla="*/ 212725 h 1301681"/>
                  <a:gd name="connsiteX16" fmla="*/ 2568575 w 3136972"/>
                  <a:gd name="connsiteY16" fmla="*/ 190500 h 1301681"/>
                  <a:gd name="connsiteX17" fmla="*/ 2406650 w 3136972"/>
                  <a:gd name="connsiteY17" fmla="*/ 104775 h 1301681"/>
                  <a:gd name="connsiteX18" fmla="*/ 2235200 w 3136972"/>
                  <a:gd name="connsiteY18" fmla="*/ 15875 h 1301681"/>
                  <a:gd name="connsiteX19" fmla="*/ 2146300 w 3136972"/>
                  <a:gd name="connsiteY19" fmla="*/ 0 h 1301681"/>
                  <a:gd name="connsiteX20" fmla="*/ 2038350 w 3136972"/>
                  <a:gd name="connsiteY20" fmla="*/ 50800 h 1301681"/>
                  <a:gd name="connsiteX21" fmla="*/ 1981200 w 3136972"/>
                  <a:gd name="connsiteY21" fmla="*/ 60325 h 1301681"/>
                  <a:gd name="connsiteX22" fmla="*/ 1930400 w 3136972"/>
                  <a:gd name="connsiteY22" fmla="*/ 60325 h 1301681"/>
                  <a:gd name="connsiteX23" fmla="*/ 1851025 w 3136972"/>
                  <a:gd name="connsiteY23" fmla="*/ 60325 h 1301681"/>
                  <a:gd name="connsiteX24" fmla="*/ 1603375 w 3136972"/>
                  <a:gd name="connsiteY24" fmla="*/ 155575 h 1301681"/>
                  <a:gd name="connsiteX25" fmla="*/ 1101725 w 3136972"/>
                  <a:gd name="connsiteY25" fmla="*/ 180975 h 1301681"/>
                  <a:gd name="connsiteX26" fmla="*/ 1000125 w 3136972"/>
                  <a:gd name="connsiteY26" fmla="*/ 231775 h 1301681"/>
                  <a:gd name="connsiteX27" fmla="*/ 939800 w 3136972"/>
                  <a:gd name="connsiteY27" fmla="*/ 241300 h 1301681"/>
                  <a:gd name="connsiteX28" fmla="*/ 863600 w 3136972"/>
                  <a:gd name="connsiteY28" fmla="*/ 203200 h 1301681"/>
                  <a:gd name="connsiteX29" fmla="*/ 790575 w 3136972"/>
                  <a:gd name="connsiteY29" fmla="*/ 200025 h 1301681"/>
                  <a:gd name="connsiteX30" fmla="*/ 657225 w 3136972"/>
                  <a:gd name="connsiteY30" fmla="*/ 209550 h 1301681"/>
                  <a:gd name="connsiteX31" fmla="*/ 555625 w 3136972"/>
                  <a:gd name="connsiteY31" fmla="*/ 180975 h 1301681"/>
                  <a:gd name="connsiteX32" fmla="*/ 466725 w 3136972"/>
                  <a:gd name="connsiteY32" fmla="*/ 155575 h 1301681"/>
                  <a:gd name="connsiteX33" fmla="*/ 384175 w 3136972"/>
                  <a:gd name="connsiteY33" fmla="*/ 127000 h 1301681"/>
                  <a:gd name="connsiteX34" fmla="*/ 295275 w 3136972"/>
                  <a:gd name="connsiteY34" fmla="*/ 127000 h 1301681"/>
                  <a:gd name="connsiteX35" fmla="*/ 177800 w 3136972"/>
                  <a:gd name="connsiteY35" fmla="*/ 184150 h 1301681"/>
                  <a:gd name="connsiteX36" fmla="*/ 79375 w 3136972"/>
                  <a:gd name="connsiteY36" fmla="*/ 215900 h 1301681"/>
                  <a:gd name="connsiteX37" fmla="*/ 0 w 3136972"/>
                  <a:gd name="connsiteY37" fmla="*/ 304800 h 1301681"/>
                  <a:gd name="connsiteX38" fmla="*/ 625475 w 3136972"/>
                  <a:gd name="connsiteY38" fmla="*/ 768350 h 1301681"/>
                  <a:gd name="connsiteX0" fmla="*/ 625475 w 3136972"/>
                  <a:gd name="connsiteY0" fmla="*/ 768350 h 1301681"/>
                  <a:gd name="connsiteX1" fmla="*/ 705643 w 3136972"/>
                  <a:gd name="connsiteY1" fmla="*/ 738981 h 1301681"/>
                  <a:gd name="connsiteX2" fmla="*/ 933450 w 3136972"/>
                  <a:gd name="connsiteY2" fmla="*/ 885031 h 1301681"/>
                  <a:gd name="connsiteX3" fmla="*/ 1183481 w 3136972"/>
                  <a:gd name="connsiteY3" fmla="*/ 1001712 h 1301681"/>
                  <a:gd name="connsiteX4" fmla="*/ 1436688 w 3136972"/>
                  <a:gd name="connsiteY4" fmla="*/ 1119187 h 1301681"/>
                  <a:gd name="connsiteX5" fmla="*/ 1719262 w 3136972"/>
                  <a:gd name="connsiteY5" fmla="*/ 1223168 h 1301681"/>
                  <a:gd name="connsiteX6" fmla="*/ 2076450 w 3136972"/>
                  <a:gd name="connsiteY6" fmla="*/ 1298575 h 1301681"/>
                  <a:gd name="connsiteX7" fmla="*/ 2479675 w 3136972"/>
                  <a:gd name="connsiteY7" fmla="*/ 1285875 h 1301681"/>
                  <a:gd name="connsiteX8" fmla="*/ 2746375 w 3136972"/>
                  <a:gd name="connsiteY8" fmla="*/ 1171575 h 1301681"/>
                  <a:gd name="connsiteX9" fmla="*/ 3000375 w 3136972"/>
                  <a:gd name="connsiteY9" fmla="*/ 955675 h 1301681"/>
                  <a:gd name="connsiteX10" fmla="*/ 3091482 w 3136972"/>
                  <a:gd name="connsiteY10" fmla="*/ 839325 h 1301681"/>
                  <a:gd name="connsiteX11" fmla="*/ 3136972 w 3136972"/>
                  <a:gd name="connsiteY11" fmla="*/ 537412 h 1301681"/>
                  <a:gd name="connsiteX12" fmla="*/ 3019425 w 3136972"/>
                  <a:gd name="connsiteY12" fmla="*/ 342900 h 1301681"/>
                  <a:gd name="connsiteX13" fmla="*/ 2924175 w 3136972"/>
                  <a:gd name="connsiteY13" fmla="*/ 276225 h 1301681"/>
                  <a:gd name="connsiteX14" fmla="*/ 2720975 w 3136972"/>
                  <a:gd name="connsiteY14" fmla="*/ 212725 h 1301681"/>
                  <a:gd name="connsiteX15" fmla="*/ 2568575 w 3136972"/>
                  <a:gd name="connsiteY15" fmla="*/ 190500 h 1301681"/>
                  <a:gd name="connsiteX16" fmla="*/ 2406650 w 3136972"/>
                  <a:gd name="connsiteY16" fmla="*/ 104775 h 1301681"/>
                  <a:gd name="connsiteX17" fmla="*/ 2235200 w 3136972"/>
                  <a:gd name="connsiteY17" fmla="*/ 15875 h 1301681"/>
                  <a:gd name="connsiteX18" fmla="*/ 2146300 w 3136972"/>
                  <a:gd name="connsiteY18" fmla="*/ 0 h 1301681"/>
                  <a:gd name="connsiteX19" fmla="*/ 2038350 w 3136972"/>
                  <a:gd name="connsiteY19" fmla="*/ 50800 h 1301681"/>
                  <a:gd name="connsiteX20" fmla="*/ 1981200 w 3136972"/>
                  <a:gd name="connsiteY20" fmla="*/ 60325 h 1301681"/>
                  <a:gd name="connsiteX21" fmla="*/ 1930400 w 3136972"/>
                  <a:gd name="connsiteY21" fmla="*/ 60325 h 1301681"/>
                  <a:gd name="connsiteX22" fmla="*/ 1851025 w 3136972"/>
                  <a:gd name="connsiteY22" fmla="*/ 60325 h 1301681"/>
                  <a:gd name="connsiteX23" fmla="*/ 1603375 w 3136972"/>
                  <a:gd name="connsiteY23" fmla="*/ 155575 h 1301681"/>
                  <a:gd name="connsiteX24" fmla="*/ 1101725 w 3136972"/>
                  <a:gd name="connsiteY24" fmla="*/ 180975 h 1301681"/>
                  <a:gd name="connsiteX25" fmla="*/ 1000125 w 3136972"/>
                  <a:gd name="connsiteY25" fmla="*/ 231775 h 1301681"/>
                  <a:gd name="connsiteX26" fmla="*/ 939800 w 3136972"/>
                  <a:gd name="connsiteY26" fmla="*/ 241300 h 1301681"/>
                  <a:gd name="connsiteX27" fmla="*/ 863600 w 3136972"/>
                  <a:gd name="connsiteY27" fmla="*/ 203200 h 1301681"/>
                  <a:gd name="connsiteX28" fmla="*/ 790575 w 3136972"/>
                  <a:gd name="connsiteY28" fmla="*/ 200025 h 1301681"/>
                  <a:gd name="connsiteX29" fmla="*/ 657225 w 3136972"/>
                  <a:gd name="connsiteY29" fmla="*/ 209550 h 1301681"/>
                  <a:gd name="connsiteX30" fmla="*/ 555625 w 3136972"/>
                  <a:gd name="connsiteY30" fmla="*/ 180975 h 1301681"/>
                  <a:gd name="connsiteX31" fmla="*/ 466725 w 3136972"/>
                  <a:gd name="connsiteY31" fmla="*/ 155575 h 1301681"/>
                  <a:gd name="connsiteX32" fmla="*/ 384175 w 3136972"/>
                  <a:gd name="connsiteY32" fmla="*/ 127000 h 1301681"/>
                  <a:gd name="connsiteX33" fmla="*/ 295275 w 3136972"/>
                  <a:gd name="connsiteY33" fmla="*/ 127000 h 1301681"/>
                  <a:gd name="connsiteX34" fmla="*/ 177800 w 3136972"/>
                  <a:gd name="connsiteY34" fmla="*/ 184150 h 1301681"/>
                  <a:gd name="connsiteX35" fmla="*/ 79375 w 3136972"/>
                  <a:gd name="connsiteY35" fmla="*/ 215900 h 1301681"/>
                  <a:gd name="connsiteX36" fmla="*/ 0 w 3136972"/>
                  <a:gd name="connsiteY36" fmla="*/ 304800 h 1301681"/>
                  <a:gd name="connsiteX37" fmla="*/ 625475 w 3136972"/>
                  <a:gd name="connsiteY37" fmla="*/ 768350 h 1301681"/>
                  <a:gd name="connsiteX0" fmla="*/ 625475 w 3136972"/>
                  <a:gd name="connsiteY0" fmla="*/ 768350 h 1301681"/>
                  <a:gd name="connsiteX1" fmla="*/ 705643 w 3136972"/>
                  <a:gd name="connsiteY1" fmla="*/ 738981 h 1301681"/>
                  <a:gd name="connsiteX2" fmla="*/ 933450 w 3136972"/>
                  <a:gd name="connsiteY2" fmla="*/ 885031 h 1301681"/>
                  <a:gd name="connsiteX3" fmla="*/ 1183481 w 3136972"/>
                  <a:gd name="connsiteY3" fmla="*/ 1001712 h 1301681"/>
                  <a:gd name="connsiteX4" fmla="*/ 1436688 w 3136972"/>
                  <a:gd name="connsiteY4" fmla="*/ 1119187 h 1301681"/>
                  <a:gd name="connsiteX5" fmla="*/ 1719262 w 3136972"/>
                  <a:gd name="connsiteY5" fmla="*/ 1223168 h 1301681"/>
                  <a:gd name="connsiteX6" fmla="*/ 2076450 w 3136972"/>
                  <a:gd name="connsiteY6" fmla="*/ 1298575 h 1301681"/>
                  <a:gd name="connsiteX7" fmla="*/ 2479675 w 3136972"/>
                  <a:gd name="connsiteY7" fmla="*/ 1285875 h 1301681"/>
                  <a:gd name="connsiteX8" fmla="*/ 2746375 w 3136972"/>
                  <a:gd name="connsiteY8" fmla="*/ 1171575 h 1301681"/>
                  <a:gd name="connsiteX9" fmla="*/ 2975436 w 3136972"/>
                  <a:gd name="connsiteY9" fmla="*/ 963988 h 1301681"/>
                  <a:gd name="connsiteX10" fmla="*/ 3091482 w 3136972"/>
                  <a:gd name="connsiteY10" fmla="*/ 839325 h 1301681"/>
                  <a:gd name="connsiteX11" fmla="*/ 3136972 w 3136972"/>
                  <a:gd name="connsiteY11" fmla="*/ 537412 h 1301681"/>
                  <a:gd name="connsiteX12" fmla="*/ 3019425 w 3136972"/>
                  <a:gd name="connsiteY12" fmla="*/ 342900 h 1301681"/>
                  <a:gd name="connsiteX13" fmla="*/ 2924175 w 3136972"/>
                  <a:gd name="connsiteY13" fmla="*/ 276225 h 1301681"/>
                  <a:gd name="connsiteX14" fmla="*/ 2720975 w 3136972"/>
                  <a:gd name="connsiteY14" fmla="*/ 212725 h 1301681"/>
                  <a:gd name="connsiteX15" fmla="*/ 2568575 w 3136972"/>
                  <a:gd name="connsiteY15" fmla="*/ 190500 h 1301681"/>
                  <a:gd name="connsiteX16" fmla="*/ 2406650 w 3136972"/>
                  <a:gd name="connsiteY16" fmla="*/ 104775 h 1301681"/>
                  <a:gd name="connsiteX17" fmla="*/ 2235200 w 3136972"/>
                  <a:gd name="connsiteY17" fmla="*/ 15875 h 1301681"/>
                  <a:gd name="connsiteX18" fmla="*/ 2146300 w 3136972"/>
                  <a:gd name="connsiteY18" fmla="*/ 0 h 1301681"/>
                  <a:gd name="connsiteX19" fmla="*/ 2038350 w 3136972"/>
                  <a:gd name="connsiteY19" fmla="*/ 50800 h 1301681"/>
                  <a:gd name="connsiteX20" fmla="*/ 1981200 w 3136972"/>
                  <a:gd name="connsiteY20" fmla="*/ 60325 h 1301681"/>
                  <a:gd name="connsiteX21" fmla="*/ 1930400 w 3136972"/>
                  <a:gd name="connsiteY21" fmla="*/ 60325 h 1301681"/>
                  <a:gd name="connsiteX22" fmla="*/ 1851025 w 3136972"/>
                  <a:gd name="connsiteY22" fmla="*/ 60325 h 1301681"/>
                  <a:gd name="connsiteX23" fmla="*/ 1603375 w 3136972"/>
                  <a:gd name="connsiteY23" fmla="*/ 155575 h 1301681"/>
                  <a:gd name="connsiteX24" fmla="*/ 1101725 w 3136972"/>
                  <a:gd name="connsiteY24" fmla="*/ 180975 h 1301681"/>
                  <a:gd name="connsiteX25" fmla="*/ 1000125 w 3136972"/>
                  <a:gd name="connsiteY25" fmla="*/ 231775 h 1301681"/>
                  <a:gd name="connsiteX26" fmla="*/ 939800 w 3136972"/>
                  <a:gd name="connsiteY26" fmla="*/ 241300 h 1301681"/>
                  <a:gd name="connsiteX27" fmla="*/ 863600 w 3136972"/>
                  <a:gd name="connsiteY27" fmla="*/ 203200 h 1301681"/>
                  <a:gd name="connsiteX28" fmla="*/ 790575 w 3136972"/>
                  <a:gd name="connsiteY28" fmla="*/ 200025 h 1301681"/>
                  <a:gd name="connsiteX29" fmla="*/ 657225 w 3136972"/>
                  <a:gd name="connsiteY29" fmla="*/ 209550 h 1301681"/>
                  <a:gd name="connsiteX30" fmla="*/ 555625 w 3136972"/>
                  <a:gd name="connsiteY30" fmla="*/ 180975 h 1301681"/>
                  <a:gd name="connsiteX31" fmla="*/ 466725 w 3136972"/>
                  <a:gd name="connsiteY31" fmla="*/ 155575 h 1301681"/>
                  <a:gd name="connsiteX32" fmla="*/ 384175 w 3136972"/>
                  <a:gd name="connsiteY32" fmla="*/ 127000 h 1301681"/>
                  <a:gd name="connsiteX33" fmla="*/ 295275 w 3136972"/>
                  <a:gd name="connsiteY33" fmla="*/ 127000 h 1301681"/>
                  <a:gd name="connsiteX34" fmla="*/ 177800 w 3136972"/>
                  <a:gd name="connsiteY34" fmla="*/ 184150 h 1301681"/>
                  <a:gd name="connsiteX35" fmla="*/ 79375 w 3136972"/>
                  <a:gd name="connsiteY35" fmla="*/ 215900 h 1301681"/>
                  <a:gd name="connsiteX36" fmla="*/ 0 w 3136972"/>
                  <a:gd name="connsiteY36" fmla="*/ 304800 h 1301681"/>
                  <a:gd name="connsiteX37" fmla="*/ 625475 w 3136972"/>
                  <a:gd name="connsiteY37" fmla="*/ 768350 h 1301681"/>
                  <a:gd name="connsiteX0" fmla="*/ 625475 w 3136972"/>
                  <a:gd name="connsiteY0" fmla="*/ 768350 h 1301681"/>
                  <a:gd name="connsiteX1" fmla="*/ 705643 w 3136972"/>
                  <a:gd name="connsiteY1" fmla="*/ 738981 h 1301681"/>
                  <a:gd name="connsiteX2" fmla="*/ 933450 w 3136972"/>
                  <a:gd name="connsiteY2" fmla="*/ 885031 h 1301681"/>
                  <a:gd name="connsiteX3" fmla="*/ 1183481 w 3136972"/>
                  <a:gd name="connsiteY3" fmla="*/ 1001712 h 1301681"/>
                  <a:gd name="connsiteX4" fmla="*/ 1436688 w 3136972"/>
                  <a:gd name="connsiteY4" fmla="*/ 1119187 h 1301681"/>
                  <a:gd name="connsiteX5" fmla="*/ 1719262 w 3136972"/>
                  <a:gd name="connsiteY5" fmla="*/ 1223168 h 1301681"/>
                  <a:gd name="connsiteX6" fmla="*/ 2076450 w 3136972"/>
                  <a:gd name="connsiteY6" fmla="*/ 1298575 h 1301681"/>
                  <a:gd name="connsiteX7" fmla="*/ 2479675 w 3136972"/>
                  <a:gd name="connsiteY7" fmla="*/ 1285875 h 1301681"/>
                  <a:gd name="connsiteX8" fmla="*/ 2746375 w 3136972"/>
                  <a:gd name="connsiteY8" fmla="*/ 1171575 h 1301681"/>
                  <a:gd name="connsiteX9" fmla="*/ 2975436 w 3136972"/>
                  <a:gd name="connsiteY9" fmla="*/ 963988 h 1301681"/>
                  <a:gd name="connsiteX10" fmla="*/ 3091482 w 3136972"/>
                  <a:gd name="connsiteY10" fmla="*/ 839325 h 1301681"/>
                  <a:gd name="connsiteX11" fmla="*/ 3136972 w 3136972"/>
                  <a:gd name="connsiteY11" fmla="*/ 537412 h 1301681"/>
                  <a:gd name="connsiteX12" fmla="*/ 3019425 w 3136972"/>
                  <a:gd name="connsiteY12" fmla="*/ 342900 h 1301681"/>
                  <a:gd name="connsiteX13" fmla="*/ 2924175 w 3136972"/>
                  <a:gd name="connsiteY13" fmla="*/ 276225 h 1301681"/>
                  <a:gd name="connsiteX14" fmla="*/ 2720975 w 3136972"/>
                  <a:gd name="connsiteY14" fmla="*/ 212725 h 1301681"/>
                  <a:gd name="connsiteX15" fmla="*/ 2568575 w 3136972"/>
                  <a:gd name="connsiteY15" fmla="*/ 190500 h 1301681"/>
                  <a:gd name="connsiteX16" fmla="*/ 2456526 w 3136972"/>
                  <a:gd name="connsiteY16" fmla="*/ 162964 h 1301681"/>
                  <a:gd name="connsiteX17" fmla="*/ 2235200 w 3136972"/>
                  <a:gd name="connsiteY17" fmla="*/ 15875 h 1301681"/>
                  <a:gd name="connsiteX18" fmla="*/ 2146300 w 3136972"/>
                  <a:gd name="connsiteY18" fmla="*/ 0 h 1301681"/>
                  <a:gd name="connsiteX19" fmla="*/ 2038350 w 3136972"/>
                  <a:gd name="connsiteY19" fmla="*/ 50800 h 1301681"/>
                  <a:gd name="connsiteX20" fmla="*/ 1981200 w 3136972"/>
                  <a:gd name="connsiteY20" fmla="*/ 60325 h 1301681"/>
                  <a:gd name="connsiteX21" fmla="*/ 1930400 w 3136972"/>
                  <a:gd name="connsiteY21" fmla="*/ 60325 h 1301681"/>
                  <a:gd name="connsiteX22" fmla="*/ 1851025 w 3136972"/>
                  <a:gd name="connsiteY22" fmla="*/ 60325 h 1301681"/>
                  <a:gd name="connsiteX23" fmla="*/ 1603375 w 3136972"/>
                  <a:gd name="connsiteY23" fmla="*/ 155575 h 1301681"/>
                  <a:gd name="connsiteX24" fmla="*/ 1101725 w 3136972"/>
                  <a:gd name="connsiteY24" fmla="*/ 180975 h 1301681"/>
                  <a:gd name="connsiteX25" fmla="*/ 1000125 w 3136972"/>
                  <a:gd name="connsiteY25" fmla="*/ 231775 h 1301681"/>
                  <a:gd name="connsiteX26" fmla="*/ 939800 w 3136972"/>
                  <a:gd name="connsiteY26" fmla="*/ 241300 h 1301681"/>
                  <a:gd name="connsiteX27" fmla="*/ 863600 w 3136972"/>
                  <a:gd name="connsiteY27" fmla="*/ 203200 h 1301681"/>
                  <a:gd name="connsiteX28" fmla="*/ 790575 w 3136972"/>
                  <a:gd name="connsiteY28" fmla="*/ 200025 h 1301681"/>
                  <a:gd name="connsiteX29" fmla="*/ 657225 w 3136972"/>
                  <a:gd name="connsiteY29" fmla="*/ 209550 h 1301681"/>
                  <a:gd name="connsiteX30" fmla="*/ 555625 w 3136972"/>
                  <a:gd name="connsiteY30" fmla="*/ 180975 h 1301681"/>
                  <a:gd name="connsiteX31" fmla="*/ 466725 w 3136972"/>
                  <a:gd name="connsiteY31" fmla="*/ 155575 h 1301681"/>
                  <a:gd name="connsiteX32" fmla="*/ 384175 w 3136972"/>
                  <a:gd name="connsiteY32" fmla="*/ 127000 h 1301681"/>
                  <a:gd name="connsiteX33" fmla="*/ 295275 w 3136972"/>
                  <a:gd name="connsiteY33" fmla="*/ 127000 h 1301681"/>
                  <a:gd name="connsiteX34" fmla="*/ 177800 w 3136972"/>
                  <a:gd name="connsiteY34" fmla="*/ 184150 h 1301681"/>
                  <a:gd name="connsiteX35" fmla="*/ 79375 w 3136972"/>
                  <a:gd name="connsiteY35" fmla="*/ 215900 h 1301681"/>
                  <a:gd name="connsiteX36" fmla="*/ 0 w 3136972"/>
                  <a:gd name="connsiteY36" fmla="*/ 304800 h 1301681"/>
                  <a:gd name="connsiteX37" fmla="*/ 625475 w 3136972"/>
                  <a:gd name="connsiteY37" fmla="*/ 768350 h 1301681"/>
                  <a:gd name="connsiteX0" fmla="*/ 625475 w 3139659"/>
                  <a:gd name="connsiteY0" fmla="*/ 768350 h 1301681"/>
                  <a:gd name="connsiteX1" fmla="*/ 705643 w 3139659"/>
                  <a:gd name="connsiteY1" fmla="*/ 738981 h 1301681"/>
                  <a:gd name="connsiteX2" fmla="*/ 933450 w 3139659"/>
                  <a:gd name="connsiteY2" fmla="*/ 885031 h 1301681"/>
                  <a:gd name="connsiteX3" fmla="*/ 1183481 w 3139659"/>
                  <a:gd name="connsiteY3" fmla="*/ 1001712 h 1301681"/>
                  <a:gd name="connsiteX4" fmla="*/ 1436688 w 3139659"/>
                  <a:gd name="connsiteY4" fmla="*/ 1119187 h 1301681"/>
                  <a:gd name="connsiteX5" fmla="*/ 1719262 w 3139659"/>
                  <a:gd name="connsiteY5" fmla="*/ 1223168 h 1301681"/>
                  <a:gd name="connsiteX6" fmla="*/ 2076450 w 3139659"/>
                  <a:gd name="connsiteY6" fmla="*/ 1298575 h 1301681"/>
                  <a:gd name="connsiteX7" fmla="*/ 2479675 w 3139659"/>
                  <a:gd name="connsiteY7" fmla="*/ 1285875 h 1301681"/>
                  <a:gd name="connsiteX8" fmla="*/ 2746375 w 3139659"/>
                  <a:gd name="connsiteY8" fmla="*/ 1171575 h 1301681"/>
                  <a:gd name="connsiteX9" fmla="*/ 2975436 w 3139659"/>
                  <a:gd name="connsiteY9" fmla="*/ 963988 h 1301681"/>
                  <a:gd name="connsiteX10" fmla="*/ 3091482 w 3139659"/>
                  <a:gd name="connsiteY10" fmla="*/ 839325 h 1301681"/>
                  <a:gd name="connsiteX11" fmla="*/ 3136972 w 3139659"/>
                  <a:gd name="connsiteY11" fmla="*/ 537412 h 1301681"/>
                  <a:gd name="connsiteX12" fmla="*/ 3019425 w 3139659"/>
                  <a:gd name="connsiteY12" fmla="*/ 342900 h 1301681"/>
                  <a:gd name="connsiteX13" fmla="*/ 2924175 w 3139659"/>
                  <a:gd name="connsiteY13" fmla="*/ 276225 h 1301681"/>
                  <a:gd name="connsiteX14" fmla="*/ 2720975 w 3139659"/>
                  <a:gd name="connsiteY14" fmla="*/ 212725 h 1301681"/>
                  <a:gd name="connsiteX15" fmla="*/ 2568575 w 3139659"/>
                  <a:gd name="connsiteY15" fmla="*/ 190500 h 1301681"/>
                  <a:gd name="connsiteX16" fmla="*/ 2456526 w 3139659"/>
                  <a:gd name="connsiteY16" fmla="*/ 162964 h 1301681"/>
                  <a:gd name="connsiteX17" fmla="*/ 2235200 w 3139659"/>
                  <a:gd name="connsiteY17" fmla="*/ 15875 h 1301681"/>
                  <a:gd name="connsiteX18" fmla="*/ 2146300 w 3139659"/>
                  <a:gd name="connsiteY18" fmla="*/ 0 h 1301681"/>
                  <a:gd name="connsiteX19" fmla="*/ 2038350 w 3139659"/>
                  <a:gd name="connsiteY19" fmla="*/ 50800 h 1301681"/>
                  <a:gd name="connsiteX20" fmla="*/ 1981200 w 3139659"/>
                  <a:gd name="connsiteY20" fmla="*/ 60325 h 1301681"/>
                  <a:gd name="connsiteX21" fmla="*/ 1930400 w 3139659"/>
                  <a:gd name="connsiteY21" fmla="*/ 60325 h 1301681"/>
                  <a:gd name="connsiteX22" fmla="*/ 1851025 w 3139659"/>
                  <a:gd name="connsiteY22" fmla="*/ 60325 h 1301681"/>
                  <a:gd name="connsiteX23" fmla="*/ 1603375 w 3139659"/>
                  <a:gd name="connsiteY23" fmla="*/ 155575 h 1301681"/>
                  <a:gd name="connsiteX24" fmla="*/ 1101725 w 3139659"/>
                  <a:gd name="connsiteY24" fmla="*/ 180975 h 1301681"/>
                  <a:gd name="connsiteX25" fmla="*/ 1000125 w 3139659"/>
                  <a:gd name="connsiteY25" fmla="*/ 231775 h 1301681"/>
                  <a:gd name="connsiteX26" fmla="*/ 939800 w 3139659"/>
                  <a:gd name="connsiteY26" fmla="*/ 241300 h 1301681"/>
                  <a:gd name="connsiteX27" fmla="*/ 863600 w 3139659"/>
                  <a:gd name="connsiteY27" fmla="*/ 203200 h 1301681"/>
                  <a:gd name="connsiteX28" fmla="*/ 790575 w 3139659"/>
                  <a:gd name="connsiteY28" fmla="*/ 200025 h 1301681"/>
                  <a:gd name="connsiteX29" fmla="*/ 657225 w 3139659"/>
                  <a:gd name="connsiteY29" fmla="*/ 209550 h 1301681"/>
                  <a:gd name="connsiteX30" fmla="*/ 555625 w 3139659"/>
                  <a:gd name="connsiteY30" fmla="*/ 180975 h 1301681"/>
                  <a:gd name="connsiteX31" fmla="*/ 466725 w 3139659"/>
                  <a:gd name="connsiteY31" fmla="*/ 155575 h 1301681"/>
                  <a:gd name="connsiteX32" fmla="*/ 384175 w 3139659"/>
                  <a:gd name="connsiteY32" fmla="*/ 127000 h 1301681"/>
                  <a:gd name="connsiteX33" fmla="*/ 295275 w 3139659"/>
                  <a:gd name="connsiteY33" fmla="*/ 127000 h 1301681"/>
                  <a:gd name="connsiteX34" fmla="*/ 177800 w 3139659"/>
                  <a:gd name="connsiteY34" fmla="*/ 184150 h 1301681"/>
                  <a:gd name="connsiteX35" fmla="*/ 79375 w 3139659"/>
                  <a:gd name="connsiteY35" fmla="*/ 215900 h 1301681"/>
                  <a:gd name="connsiteX36" fmla="*/ 0 w 3139659"/>
                  <a:gd name="connsiteY36" fmla="*/ 304800 h 1301681"/>
                  <a:gd name="connsiteX37" fmla="*/ 625475 w 3139659"/>
                  <a:gd name="connsiteY37" fmla="*/ 768350 h 1301681"/>
                  <a:gd name="connsiteX0" fmla="*/ 625475 w 3139659"/>
                  <a:gd name="connsiteY0" fmla="*/ 768350 h 1301681"/>
                  <a:gd name="connsiteX1" fmla="*/ 705643 w 3139659"/>
                  <a:gd name="connsiteY1" fmla="*/ 738981 h 1301681"/>
                  <a:gd name="connsiteX2" fmla="*/ 933450 w 3139659"/>
                  <a:gd name="connsiteY2" fmla="*/ 885031 h 1301681"/>
                  <a:gd name="connsiteX3" fmla="*/ 1183481 w 3139659"/>
                  <a:gd name="connsiteY3" fmla="*/ 1001712 h 1301681"/>
                  <a:gd name="connsiteX4" fmla="*/ 1436688 w 3139659"/>
                  <a:gd name="connsiteY4" fmla="*/ 1119187 h 1301681"/>
                  <a:gd name="connsiteX5" fmla="*/ 1719262 w 3139659"/>
                  <a:gd name="connsiteY5" fmla="*/ 1223168 h 1301681"/>
                  <a:gd name="connsiteX6" fmla="*/ 2076450 w 3139659"/>
                  <a:gd name="connsiteY6" fmla="*/ 1298575 h 1301681"/>
                  <a:gd name="connsiteX7" fmla="*/ 2479675 w 3139659"/>
                  <a:gd name="connsiteY7" fmla="*/ 1285875 h 1301681"/>
                  <a:gd name="connsiteX8" fmla="*/ 2746375 w 3139659"/>
                  <a:gd name="connsiteY8" fmla="*/ 1171575 h 1301681"/>
                  <a:gd name="connsiteX9" fmla="*/ 2975436 w 3139659"/>
                  <a:gd name="connsiteY9" fmla="*/ 963988 h 1301681"/>
                  <a:gd name="connsiteX10" fmla="*/ 3091482 w 3139659"/>
                  <a:gd name="connsiteY10" fmla="*/ 839325 h 1301681"/>
                  <a:gd name="connsiteX11" fmla="*/ 3136972 w 3139659"/>
                  <a:gd name="connsiteY11" fmla="*/ 537412 h 1301681"/>
                  <a:gd name="connsiteX12" fmla="*/ 3019425 w 3139659"/>
                  <a:gd name="connsiteY12" fmla="*/ 342900 h 1301681"/>
                  <a:gd name="connsiteX13" fmla="*/ 2924175 w 3139659"/>
                  <a:gd name="connsiteY13" fmla="*/ 276225 h 1301681"/>
                  <a:gd name="connsiteX14" fmla="*/ 2720975 w 3139659"/>
                  <a:gd name="connsiteY14" fmla="*/ 212725 h 1301681"/>
                  <a:gd name="connsiteX15" fmla="*/ 2568575 w 3139659"/>
                  <a:gd name="connsiteY15" fmla="*/ 190500 h 1301681"/>
                  <a:gd name="connsiteX16" fmla="*/ 2456526 w 3139659"/>
                  <a:gd name="connsiteY16" fmla="*/ 162964 h 1301681"/>
                  <a:gd name="connsiteX17" fmla="*/ 2235200 w 3139659"/>
                  <a:gd name="connsiteY17" fmla="*/ 15875 h 1301681"/>
                  <a:gd name="connsiteX18" fmla="*/ 2146300 w 3139659"/>
                  <a:gd name="connsiteY18" fmla="*/ 0 h 1301681"/>
                  <a:gd name="connsiteX19" fmla="*/ 2038350 w 3139659"/>
                  <a:gd name="connsiteY19" fmla="*/ 50800 h 1301681"/>
                  <a:gd name="connsiteX20" fmla="*/ 1981200 w 3139659"/>
                  <a:gd name="connsiteY20" fmla="*/ 60325 h 1301681"/>
                  <a:gd name="connsiteX21" fmla="*/ 1930400 w 3139659"/>
                  <a:gd name="connsiteY21" fmla="*/ 60325 h 1301681"/>
                  <a:gd name="connsiteX22" fmla="*/ 1851025 w 3139659"/>
                  <a:gd name="connsiteY22" fmla="*/ 60325 h 1301681"/>
                  <a:gd name="connsiteX23" fmla="*/ 1603375 w 3139659"/>
                  <a:gd name="connsiteY23" fmla="*/ 155575 h 1301681"/>
                  <a:gd name="connsiteX24" fmla="*/ 1101725 w 3139659"/>
                  <a:gd name="connsiteY24" fmla="*/ 180975 h 1301681"/>
                  <a:gd name="connsiteX25" fmla="*/ 1000125 w 3139659"/>
                  <a:gd name="connsiteY25" fmla="*/ 231775 h 1301681"/>
                  <a:gd name="connsiteX26" fmla="*/ 939800 w 3139659"/>
                  <a:gd name="connsiteY26" fmla="*/ 241300 h 1301681"/>
                  <a:gd name="connsiteX27" fmla="*/ 863600 w 3139659"/>
                  <a:gd name="connsiteY27" fmla="*/ 203200 h 1301681"/>
                  <a:gd name="connsiteX28" fmla="*/ 790575 w 3139659"/>
                  <a:gd name="connsiteY28" fmla="*/ 200025 h 1301681"/>
                  <a:gd name="connsiteX29" fmla="*/ 657225 w 3139659"/>
                  <a:gd name="connsiteY29" fmla="*/ 209550 h 1301681"/>
                  <a:gd name="connsiteX30" fmla="*/ 555625 w 3139659"/>
                  <a:gd name="connsiteY30" fmla="*/ 180975 h 1301681"/>
                  <a:gd name="connsiteX31" fmla="*/ 466725 w 3139659"/>
                  <a:gd name="connsiteY31" fmla="*/ 155575 h 1301681"/>
                  <a:gd name="connsiteX32" fmla="*/ 384175 w 3139659"/>
                  <a:gd name="connsiteY32" fmla="*/ 127000 h 1301681"/>
                  <a:gd name="connsiteX33" fmla="*/ 295275 w 3139659"/>
                  <a:gd name="connsiteY33" fmla="*/ 127000 h 1301681"/>
                  <a:gd name="connsiteX34" fmla="*/ 177800 w 3139659"/>
                  <a:gd name="connsiteY34" fmla="*/ 184150 h 1301681"/>
                  <a:gd name="connsiteX35" fmla="*/ 79375 w 3139659"/>
                  <a:gd name="connsiteY35" fmla="*/ 215900 h 1301681"/>
                  <a:gd name="connsiteX36" fmla="*/ 0 w 3139659"/>
                  <a:gd name="connsiteY36" fmla="*/ 304800 h 1301681"/>
                  <a:gd name="connsiteX37" fmla="*/ 625475 w 3139659"/>
                  <a:gd name="connsiteY37" fmla="*/ 768350 h 1301681"/>
                  <a:gd name="connsiteX0" fmla="*/ 625475 w 3139659"/>
                  <a:gd name="connsiteY0" fmla="*/ 768350 h 1305938"/>
                  <a:gd name="connsiteX1" fmla="*/ 705643 w 3139659"/>
                  <a:gd name="connsiteY1" fmla="*/ 738981 h 1305938"/>
                  <a:gd name="connsiteX2" fmla="*/ 933450 w 3139659"/>
                  <a:gd name="connsiteY2" fmla="*/ 885031 h 1305938"/>
                  <a:gd name="connsiteX3" fmla="*/ 1183481 w 3139659"/>
                  <a:gd name="connsiteY3" fmla="*/ 1001712 h 1305938"/>
                  <a:gd name="connsiteX4" fmla="*/ 1436688 w 3139659"/>
                  <a:gd name="connsiteY4" fmla="*/ 1119187 h 1305938"/>
                  <a:gd name="connsiteX5" fmla="*/ 1719262 w 3139659"/>
                  <a:gd name="connsiteY5" fmla="*/ 1223168 h 1305938"/>
                  <a:gd name="connsiteX6" fmla="*/ 2076450 w 3139659"/>
                  <a:gd name="connsiteY6" fmla="*/ 1298575 h 1305938"/>
                  <a:gd name="connsiteX7" fmla="*/ 2479675 w 3139659"/>
                  <a:gd name="connsiteY7" fmla="*/ 1285875 h 1305938"/>
                  <a:gd name="connsiteX8" fmla="*/ 2738062 w 3139659"/>
                  <a:gd name="connsiteY8" fmla="*/ 1146637 h 1305938"/>
                  <a:gd name="connsiteX9" fmla="*/ 2975436 w 3139659"/>
                  <a:gd name="connsiteY9" fmla="*/ 963988 h 1305938"/>
                  <a:gd name="connsiteX10" fmla="*/ 3091482 w 3139659"/>
                  <a:gd name="connsiteY10" fmla="*/ 839325 h 1305938"/>
                  <a:gd name="connsiteX11" fmla="*/ 3136972 w 3139659"/>
                  <a:gd name="connsiteY11" fmla="*/ 537412 h 1305938"/>
                  <a:gd name="connsiteX12" fmla="*/ 3019425 w 3139659"/>
                  <a:gd name="connsiteY12" fmla="*/ 342900 h 1305938"/>
                  <a:gd name="connsiteX13" fmla="*/ 2924175 w 3139659"/>
                  <a:gd name="connsiteY13" fmla="*/ 276225 h 1305938"/>
                  <a:gd name="connsiteX14" fmla="*/ 2720975 w 3139659"/>
                  <a:gd name="connsiteY14" fmla="*/ 212725 h 1305938"/>
                  <a:gd name="connsiteX15" fmla="*/ 2568575 w 3139659"/>
                  <a:gd name="connsiteY15" fmla="*/ 190500 h 1305938"/>
                  <a:gd name="connsiteX16" fmla="*/ 2456526 w 3139659"/>
                  <a:gd name="connsiteY16" fmla="*/ 162964 h 1305938"/>
                  <a:gd name="connsiteX17" fmla="*/ 2235200 w 3139659"/>
                  <a:gd name="connsiteY17" fmla="*/ 15875 h 1305938"/>
                  <a:gd name="connsiteX18" fmla="*/ 2146300 w 3139659"/>
                  <a:gd name="connsiteY18" fmla="*/ 0 h 1305938"/>
                  <a:gd name="connsiteX19" fmla="*/ 2038350 w 3139659"/>
                  <a:gd name="connsiteY19" fmla="*/ 50800 h 1305938"/>
                  <a:gd name="connsiteX20" fmla="*/ 1981200 w 3139659"/>
                  <a:gd name="connsiteY20" fmla="*/ 60325 h 1305938"/>
                  <a:gd name="connsiteX21" fmla="*/ 1930400 w 3139659"/>
                  <a:gd name="connsiteY21" fmla="*/ 60325 h 1305938"/>
                  <a:gd name="connsiteX22" fmla="*/ 1851025 w 3139659"/>
                  <a:gd name="connsiteY22" fmla="*/ 60325 h 1305938"/>
                  <a:gd name="connsiteX23" fmla="*/ 1603375 w 3139659"/>
                  <a:gd name="connsiteY23" fmla="*/ 155575 h 1305938"/>
                  <a:gd name="connsiteX24" fmla="*/ 1101725 w 3139659"/>
                  <a:gd name="connsiteY24" fmla="*/ 180975 h 1305938"/>
                  <a:gd name="connsiteX25" fmla="*/ 1000125 w 3139659"/>
                  <a:gd name="connsiteY25" fmla="*/ 231775 h 1305938"/>
                  <a:gd name="connsiteX26" fmla="*/ 939800 w 3139659"/>
                  <a:gd name="connsiteY26" fmla="*/ 241300 h 1305938"/>
                  <a:gd name="connsiteX27" fmla="*/ 863600 w 3139659"/>
                  <a:gd name="connsiteY27" fmla="*/ 203200 h 1305938"/>
                  <a:gd name="connsiteX28" fmla="*/ 790575 w 3139659"/>
                  <a:gd name="connsiteY28" fmla="*/ 200025 h 1305938"/>
                  <a:gd name="connsiteX29" fmla="*/ 657225 w 3139659"/>
                  <a:gd name="connsiteY29" fmla="*/ 209550 h 1305938"/>
                  <a:gd name="connsiteX30" fmla="*/ 555625 w 3139659"/>
                  <a:gd name="connsiteY30" fmla="*/ 180975 h 1305938"/>
                  <a:gd name="connsiteX31" fmla="*/ 466725 w 3139659"/>
                  <a:gd name="connsiteY31" fmla="*/ 155575 h 1305938"/>
                  <a:gd name="connsiteX32" fmla="*/ 384175 w 3139659"/>
                  <a:gd name="connsiteY32" fmla="*/ 127000 h 1305938"/>
                  <a:gd name="connsiteX33" fmla="*/ 295275 w 3139659"/>
                  <a:gd name="connsiteY33" fmla="*/ 127000 h 1305938"/>
                  <a:gd name="connsiteX34" fmla="*/ 177800 w 3139659"/>
                  <a:gd name="connsiteY34" fmla="*/ 184150 h 1305938"/>
                  <a:gd name="connsiteX35" fmla="*/ 79375 w 3139659"/>
                  <a:gd name="connsiteY35" fmla="*/ 215900 h 1305938"/>
                  <a:gd name="connsiteX36" fmla="*/ 0 w 3139659"/>
                  <a:gd name="connsiteY36" fmla="*/ 304800 h 1305938"/>
                  <a:gd name="connsiteX37" fmla="*/ 625475 w 3139659"/>
                  <a:gd name="connsiteY37" fmla="*/ 768350 h 1305938"/>
                  <a:gd name="connsiteX0" fmla="*/ 625475 w 3139659"/>
                  <a:gd name="connsiteY0" fmla="*/ 768350 h 1305938"/>
                  <a:gd name="connsiteX1" fmla="*/ 705643 w 3139659"/>
                  <a:gd name="connsiteY1" fmla="*/ 738981 h 1305938"/>
                  <a:gd name="connsiteX2" fmla="*/ 933450 w 3139659"/>
                  <a:gd name="connsiteY2" fmla="*/ 885031 h 1305938"/>
                  <a:gd name="connsiteX3" fmla="*/ 1183481 w 3139659"/>
                  <a:gd name="connsiteY3" fmla="*/ 1001712 h 1305938"/>
                  <a:gd name="connsiteX4" fmla="*/ 1436688 w 3139659"/>
                  <a:gd name="connsiteY4" fmla="*/ 1119187 h 1305938"/>
                  <a:gd name="connsiteX5" fmla="*/ 1719262 w 3139659"/>
                  <a:gd name="connsiteY5" fmla="*/ 1223168 h 1305938"/>
                  <a:gd name="connsiteX6" fmla="*/ 2076450 w 3139659"/>
                  <a:gd name="connsiteY6" fmla="*/ 1298575 h 1305938"/>
                  <a:gd name="connsiteX7" fmla="*/ 2479675 w 3139659"/>
                  <a:gd name="connsiteY7" fmla="*/ 1285875 h 1305938"/>
                  <a:gd name="connsiteX8" fmla="*/ 2738062 w 3139659"/>
                  <a:gd name="connsiteY8" fmla="*/ 1146637 h 1305938"/>
                  <a:gd name="connsiteX9" fmla="*/ 2975436 w 3139659"/>
                  <a:gd name="connsiteY9" fmla="*/ 963988 h 1305938"/>
                  <a:gd name="connsiteX10" fmla="*/ 3091482 w 3139659"/>
                  <a:gd name="connsiteY10" fmla="*/ 839325 h 1305938"/>
                  <a:gd name="connsiteX11" fmla="*/ 3136972 w 3139659"/>
                  <a:gd name="connsiteY11" fmla="*/ 537412 h 1305938"/>
                  <a:gd name="connsiteX12" fmla="*/ 3019425 w 3139659"/>
                  <a:gd name="connsiteY12" fmla="*/ 342900 h 1305938"/>
                  <a:gd name="connsiteX13" fmla="*/ 2924175 w 3139659"/>
                  <a:gd name="connsiteY13" fmla="*/ 276225 h 1305938"/>
                  <a:gd name="connsiteX14" fmla="*/ 2720975 w 3139659"/>
                  <a:gd name="connsiteY14" fmla="*/ 212725 h 1305938"/>
                  <a:gd name="connsiteX15" fmla="*/ 2568575 w 3139659"/>
                  <a:gd name="connsiteY15" fmla="*/ 190500 h 1305938"/>
                  <a:gd name="connsiteX16" fmla="*/ 2456526 w 3139659"/>
                  <a:gd name="connsiteY16" fmla="*/ 162964 h 1305938"/>
                  <a:gd name="connsiteX17" fmla="*/ 2235200 w 3139659"/>
                  <a:gd name="connsiteY17" fmla="*/ 15875 h 1305938"/>
                  <a:gd name="connsiteX18" fmla="*/ 2146300 w 3139659"/>
                  <a:gd name="connsiteY18" fmla="*/ 0 h 1305938"/>
                  <a:gd name="connsiteX19" fmla="*/ 2038350 w 3139659"/>
                  <a:gd name="connsiteY19" fmla="*/ 50800 h 1305938"/>
                  <a:gd name="connsiteX20" fmla="*/ 1981200 w 3139659"/>
                  <a:gd name="connsiteY20" fmla="*/ 60325 h 1305938"/>
                  <a:gd name="connsiteX21" fmla="*/ 1930400 w 3139659"/>
                  <a:gd name="connsiteY21" fmla="*/ 60325 h 1305938"/>
                  <a:gd name="connsiteX22" fmla="*/ 1851025 w 3139659"/>
                  <a:gd name="connsiteY22" fmla="*/ 60325 h 1305938"/>
                  <a:gd name="connsiteX23" fmla="*/ 1603375 w 3139659"/>
                  <a:gd name="connsiteY23" fmla="*/ 155575 h 1305938"/>
                  <a:gd name="connsiteX24" fmla="*/ 1101725 w 3139659"/>
                  <a:gd name="connsiteY24" fmla="*/ 180975 h 1305938"/>
                  <a:gd name="connsiteX25" fmla="*/ 1000125 w 3139659"/>
                  <a:gd name="connsiteY25" fmla="*/ 231775 h 1305938"/>
                  <a:gd name="connsiteX26" fmla="*/ 939800 w 3139659"/>
                  <a:gd name="connsiteY26" fmla="*/ 241300 h 1305938"/>
                  <a:gd name="connsiteX27" fmla="*/ 863600 w 3139659"/>
                  <a:gd name="connsiteY27" fmla="*/ 203200 h 1305938"/>
                  <a:gd name="connsiteX28" fmla="*/ 790575 w 3139659"/>
                  <a:gd name="connsiteY28" fmla="*/ 200025 h 1305938"/>
                  <a:gd name="connsiteX29" fmla="*/ 657225 w 3139659"/>
                  <a:gd name="connsiteY29" fmla="*/ 209550 h 1305938"/>
                  <a:gd name="connsiteX30" fmla="*/ 555625 w 3139659"/>
                  <a:gd name="connsiteY30" fmla="*/ 180975 h 1305938"/>
                  <a:gd name="connsiteX31" fmla="*/ 466725 w 3139659"/>
                  <a:gd name="connsiteY31" fmla="*/ 155575 h 1305938"/>
                  <a:gd name="connsiteX32" fmla="*/ 384175 w 3139659"/>
                  <a:gd name="connsiteY32" fmla="*/ 127000 h 1305938"/>
                  <a:gd name="connsiteX33" fmla="*/ 295275 w 3139659"/>
                  <a:gd name="connsiteY33" fmla="*/ 127000 h 1305938"/>
                  <a:gd name="connsiteX34" fmla="*/ 177800 w 3139659"/>
                  <a:gd name="connsiteY34" fmla="*/ 184150 h 1305938"/>
                  <a:gd name="connsiteX35" fmla="*/ 79375 w 3139659"/>
                  <a:gd name="connsiteY35" fmla="*/ 215900 h 1305938"/>
                  <a:gd name="connsiteX36" fmla="*/ 0 w 3139659"/>
                  <a:gd name="connsiteY36" fmla="*/ 304800 h 1305938"/>
                  <a:gd name="connsiteX37" fmla="*/ 625475 w 3139659"/>
                  <a:gd name="connsiteY37" fmla="*/ 768350 h 1305938"/>
                  <a:gd name="connsiteX0" fmla="*/ 625475 w 3139359"/>
                  <a:gd name="connsiteY0" fmla="*/ 768350 h 1305938"/>
                  <a:gd name="connsiteX1" fmla="*/ 705643 w 3139359"/>
                  <a:gd name="connsiteY1" fmla="*/ 738981 h 1305938"/>
                  <a:gd name="connsiteX2" fmla="*/ 933450 w 3139359"/>
                  <a:gd name="connsiteY2" fmla="*/ 885031 h 1305938"/>
                  <a:gd name="connsiteX3" fmla="*/ 1183481 w 3139359"/>
                  <a:gd name="connsiteY3" fmla="*/ 1001712 h 1305938"/>
                  <a:gd name="connsiteX4" fmla="*/ 1436688 w 3139359"/>
                  <a:gd name="connsiteY4" fmla="*/ 1119187 h 1305938"/>
                  <a:gd name="connsiteX5" fmla="*/ 1719262 w 3139359"/>
                  <a:gd name="connsiteY5" fmla="*/ 1223168 h 1305938"/>
                  <a:gd name="connsiteX6" fmla="*/ 2076450 w 3139359"/>
                  <a:gd name="connsiteY6" fmla="*/ 1298575 h 1305938"/>
                  <a:gd name="connsiteX7" fmla="*/ 2479675 w 3139359"/>
                  <a:gd name="connsiteY7" fmla="*/ 1285875 h 1305938"/>
                  <a:gd name="connsiteX8" fmla="*/ 2738062 w 3139359"/>
                  <a:gd name="connsiteY8" fmla="*/ 1146637 h 1305938"/>
                  <a:gd name="connsiteX9" fmla="*/ 3008687 w 3139359"/>
                  <a:gd name="connsiteY9" fmla="*/ 1022178 h 1305938"/>
                  <a:gd name="connsiteX10" fmla="*/ 3091482 w 3139359"/>
                  <a:gd name="connsiteY10" fmla="*/ 839325 h 1305938"/>
                  <a:gd name="connsiteX11" fmla="*/ 3136972 w 3139359"/>
                  <a:gd name="connsiteY11" fmla="*/ 537412 h 1305938"/>
                  <a:gd name="connsiteX12" fmla="*/ 3019425 w 3139359"/>
                  <a:gd name="connsiteY12" fmla="*/ 342900 h 1305938"/>
                  <a:gd name="connsiteX13" fmla="*/ 2924175 w 3139359"/>
                  <a:gd name="connsiteY13" fmla="*/ 276225 h 1305938"/>
                  <a:gd name="connsiteX14" fmla="*/ 2720975 w 3139359"/>
                  <a:gd name="connsiteY14" fmla="*/ 212725 h 1305938"/>
                  <a:gd name="connsiteX15" fmla="*/ 2568575 w 3139359"/>
                  <a:gd name="connsiteY15" fmla="*/ 190500 h 1305938"/>
                  <a:gd name="connsiteX16" fmla="*/ 2456526 w 3139359"/>
                  <a:gd name="connsiteY16" fmla="*/ 162964 h 1305938"/>
                  <a:gd name="connsiteX17" fmla="*/ 2235200 w 3139359"/>
                  <a:gd name="connsiteY17" fmla="*/ 15875 h 1305938"/>
                  <a:gd name="connsiteX18" fmla="*/ 2146300 w 3139359"/>
                  <a:gd name="connsiteY18" fmla="*/ 0 h 1305938"/>
                  <a:gd name="connsiteX19" fmla="*/ 2038350 w 3139359"/>
                  <a:gd name="connsiteY19" fmla="*/ 50800 h 1305938"/>
                  <a:gd name="connsiteX20" fmla="*/ 1981200 w 3139359"/>
                  <a:gd name="connsiteY20" fmla="*/ 60325 h 1305938"/>
                  <a:gd name="connsiteX21" fmla="*/ 1930400 w 3139359"/>
                  <a:gd name="connsiteY21" fmla="*/ 60325 h 1305938"/>
                  <a:gd name="connsiteX22" fmla="*/ 1851025 w 3139359"/>
                  <a:gd name="connsiteY22" fmla="*/ 60325 h 1305938"/>
                  <a:gd name="connsiteX23" fmla="*/ 1603375 w 3139359"/>
                  <a:gd name="connsiteY23" fmla="*/ 155575 h 1305938"/>
                  <a:gd name="connsiteX24" fmla="*/ 1101725 w 3139359"/>
                  <a:gd name="connsiteY24" fmla="*/ 180975 h 1305938"/>
                  <a:gd name="connsiteX25" fmla="*/ 1000125 w 3139359"/>
                  <a:gd name="connsiteY25" fmla="*/ 231775 h 1305938"/>
                  <a:gd name="connsiteX26" fmla="*/ 939800 w 3139359"/>
                  <a:gd name="connsiteY26" fmla="*/ 241300 h 1305938"/>
                  <a:gd name="connsiteX27" fmla="*/ 863600 w 3139359"/>
                  <a:gd name="connsiteY27" fmla="*/ 203200 h 1305938"/>
                  <a:gd name="connsiteX28" fmla="*/ 790575 w 3139359"/>
                  <a:gd name="connsiteY28" fmla="*/ 200025 h 1305938"/>
                  <a:gd name="connsiteX29" fmla="*/ 657225 w 3139359"/>
                  <a:gd name="connsiteY29" fmla="*/ 209550 h 1305938"/>
                  <a:gd name="connsiteX30" fmla="*/ 555625 w 3139359"/>
                  <a:gd name="connsiteY30" fmla="*/ 180975 h 1305938"/>
                  <a:gd name="connsiteX31" fmla="*/ 466725 w 3139359"/>
                  <a:gd name="connsiteY31" fmla="*/ 155575 h 1305938"/>
                  <a:gd name="connsiteX32" fmla="*/ 384175 w 3139359"/>
                  <a:gd name="connsiteY32" fmla="*/ 127000 h 1305938"/>
                  <a:gd name="connsiteX33" fmla="*/ 295275 w 3139359"/>
                  <a:gd name="connsiteY33" fmla="*/ 127000 h 1305938"/>
                  <a:gd name="connsiteX34" fmla="*/ 177800 w 3139359"/>
                  <a:gd name="connsiteY34" fmla="*/ 184150 h 1305938"/>
                  <a:gd name="connsiteX35" fmla="*/ 79375 w 3139359"/>
                  <a:gd name="connsiteY35" fmla="*/ 215900 h 1305938"/>
                  <a:gd name="connsiteX36" fmla="*/ 0 w 3139359"/>
                  <a:gd name="connsiteY36" fmla="*/ 304800 h 1305938"/>
                  <a:gd name="connsiteX37" fmla="*/ 625475 w 3139359"/>
                  <a:gd name="connsiteY37" fmla="*/ 768350 h 1305938"/>
                  <a:gd name="connsiteX0" fmla="*/ 625475 w 3139428"/>
                  <a:gd name="connsiteY0" fmla="*/ 768350 h 1305938"/>
                  <a:gd name="connsiteX1" fmla="*/ 705643 w 3139428"/>
                  <a:gd name="connsiteY1" fmla="*/ 738981 h 1305938"/>
                  <a:gd name="connsiteX2" fmla="*/ 933450 w 3139428"/>
                  <a:gd name="connsiteY2" fmla="*/ 885031 h 1305938"/>
                  <a:gd name="connsiteX3" fmla="*/ 1183481 w 3139428"/>
                  <a:gd name="connsiteY3" fmla="*/ 1001712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839325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25475 w 3139428"/>
                  <a:gd name="connsiteY0" fmla="*/ 768350 h 1305938"/>
                  <a:gd name="connsiteX1" fmla="*/ 705643 w 3139428"/>
                  <a:gd name="connsiteY1" fmla="*/ 738981 h 1305938"/>
                  <a:gd name="connsiteX2" fmla="*/ 933450 w 3139428"/>
                  <a:gd name="connsiteY2" fmla="*/ 885031 h 1305938"/>
                  <a:gd name="connsiteX3" fmla="*/ 1183481 w 3139428"/>
                  <a:gd name="connsiteY3" fmla="*/ 1001712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25475 w 3139428"/>
                  <a:gd name="connsiteY0" fmla="*/ 768350 h 1305938"/>
                  <a:gd name="connsiteX1" fmla="*/ 772144 w 3139428"/>
                  <a:gd name="connsiteY1" fmla="*/ 680792 h 1305938"/>
                  <a:gd name="connsiteX2" fmla="*/ 933450 w 3139428"/>
                  <a:gd name="connsiteY2" fmla="*/ 885031 h 1305938"/>
                  <a:gd name="connsiteX3" fmla="*/ 1183481 w 3139428"/>
                  <a:gd name="connsiteY3" fmla="*/ 1001712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25475 w 3139428"/>
                  <a:gd name="connsiteY0" fmla="*/ 768350 h 1305938"/>
                  <a:gd name="connsiteX1" fmla="*/ 772144 w 3139428"/>
                  <a:gd name="connsiteY1" fmla="*/ 680792 h 1305938"/>
                  <a:gd name="connsiteX2" fmla="*/ 933450 w 3139428"/>
                  <a:gd name="connsiteY2" fmla="*/ 885031 h 1305938"/>
                  <a:gd name="connsiteX3" fmla="*/ 1183481 w 3139428"/>
                  <a:gd name="connsiteY3" fmla="*/ 1001712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25475 w 3139428"/>
                  <a:gd name="connsiteY0" fmla="*/ 768350 h 1305938"/>
                  <a:gd name="connsiteX1" fmla="*/ 772144 w 3139428"/>
                  <a:gd name="connsiteY1" fmla="*/ 680792 h 1305938"/>
                  <a:gd name="connsiteX2" fmla="*/ 999952 w 3139428"/>
                  <a:gd name="connsiteY2" fmla="*/ 835155 h 1305938"/>
                  <a:gd name="connsiteX3" fmla="*/ 1183481 w 3139428"/>
                  <a:gd name="connsiteY3" fmla="*/ 1001712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25475 w 3139428"/>
                  <a:gd name="connsiteY0" fmla="*/ 768350 h 1305938"/>
                  <a:gd name="connsiteX1" fmla="*/ 772144 w 3139428"/>
                  <a:gd name="connsiteY1" fmla="*/ 680792 h 1305938"/>
                  <a:gd name="connsiteX2" fmla="*/ 999952 w 3139428"/>
                  <a:gd name="connsiteY2" fmla="*/ 835155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25475 w 3139428"/>
                  <a:gd name="connsiteY37" fmla="*/ 768350 h 1305938"/>
                  <a:gd name="connsiteX0" fmla="*/ 667038 w 3139428"/>
                  <a:gd name="connsiteY0" fmla="*/ 818226 h 1305938"/>
                  <a:gd name="connsiteX1" fmla="*/ 772144 w 3139428"/>
                  <a:gd name="connsiteY1" fmla="*/ 680792 h 1305938"/>
                  <a:gd name="connsiteX2" fmla="*/ 999952 w 3139428"/>
                  <a:gd name="connsiteY2" fmla="*/ 835155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67038 w 3139428"/>
                  <a:gd name="connsiteY37" fmla="*/ 818226 h 1305938"/>
                  <a:gd name="connsiteX0" fmla="*/ 667038 w 3139428"/>
                  <a:gd name="connsiteY0" fmla="*/ 818226 h 1305938"/>
                  <a:gd name="connsiteX1" fmla="*/ 838646 w 3139428"/>
                  <a:gd name="connsiteY1" fmla="*/ 730668 h 1305938"/>
                  <a:gd name="connsiteX2" fmla="*/ 999952 w 3139428"/>
                  <a:gd name="connsiteY2" fmla="*/ 835155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67038 w 3139428"/>
                  <a:gd name="connsiteY37" fmla="*/ 818226 h 1305938"/>
                  <a:gd name="connsiteX0" fmla="*/ 667038 w 3139428"/>
                  <a:gd name="connsiteY0" fmla="*/ 818226 h 1305938"/>
                  <a:gd name="connsiteX1" fmla="*/ 888523 w 3139428"/>
                  <a:gd name="connsiteY1" fmla="*/ 788857 h 1305938"/>
                  <a:gd name="connsiteX2" fmla="*/ 999952 w 3139428"/>
                  <a:gd name="connsiteY2" fmla="*/ 835155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67038 w 3139428"/>
                  <a:gd name="connsiteY37" fmla="*/ 818226 h 1305938"/>
                  <a:gd name="connsiteX0" fmla="*/ 667038 w 3139428"/>
                  <a:gd name="connsiteY0" fmla="*/ 818226 h 1305938"/>
                  <a:gd name="connsiteX1" fmla="*/ 888523 w 3139428"/>
                  <a:gd name="connsiteY1" fmla="*/ 788857 h 1305938"/>
                  <a:gd name="connsiteX2" fmla="*/ 1016577 w 3139428"/>
                  <a:gd name="connsiteY2" fmla="*/ 901656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67038 w 3139428"/>
                  <a:gd name="connsiteY37" fmla="*/ 818226 h 1305938"/>
                  <a:gd name="connsiteX0" fmla="*/ 658725 w 3139428"/>
                  <a:gd name="connsiteY0" fmla="*/ 793287 h 1305938"/>
                  <a:gd name="connsiteX1" fmla="*/ 888523 w 3139428"/>
                  <a:gd name="connsiteY1" fmla="*/ 788857 h 1305938"/>
                  <a:gd name="connsiteX2" fmla="*/ 1016577 w 3139428"/>
                  <a:gd name="connsiteY2" fmla="*/ 901656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8725 w 3139428"/>
                  <a:gd name="connsiteY37" fmla="*/ 793287 h 1305938"/>
                  <a:gd name="connsiteX0" fmla="*/ 658725 w 3139428"/>
                  <a:gd name="connsiteY0" fmla="*/ 793287 h 1305938"/>
                  <a:gd name="connsiteX1" fmla="*/ 672392 w 3139428"/>
                  <a:gd name="connsiteY1" fmla="*/ 655853 h 1305938"/>
                  <a:gd name="connsiteX2" fmla="*/ 1016577 w 3139428"/>
                  <a:gd name="connsiteY2" fmla="*/ 901656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8725 w 3139428"/>
                  <a:gd name="connsiteY37" fmla="*/ 793287 h 1305938"/>
                  <a:gd name="connsiteX0" fmla="*/ 658725 w 3139428"/>
                  <a:gd name="connsiteY0" fmla="*/ 793287 h 1305938"/>
                  <a:gd name="connsiteX1" fmla="*/ 672392 w 3139428"/>
                  <a:gd name="connsiteY1" fmla="*/ 655853 h 1305938"/>
                  <a:gd name="connsiteX2" fmla="*/ 991639 w 3139428"/>
                  <a:gd name="connsiteY2" fmla="*/ 926594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8725 w 3139428"/>
                  <a:gd name="connsiteY37" fmla="*/ 793287 h 1305938"/>
                  <a:gd name="connsiteX0" fmla="*/ 650412 w 3139428"/>
                  <a:gd name="connsiteY0" fmla="*/ 784975 h 1305938"/>
                  <a:gd name="connsiteX1" fmla="*/ 672392 w 3139428"/>
                  <a:gd name="connsiteY1" fmla="*/ 655853 h 1305938"/>
                  <a:gd name="connsiteX2" fmla="*/ 991639 w 3139428"/>
                  <a:gd name="connsiteY2" fmla="*/ 926594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0412 w 3139428"/>
                  <a:gd name="connsiteY37" fmla="*/ 784975 h 1305938"/>
                  <a:gd name="connsiteX0" fmla="*/ 650412 w 3139428"/>
                  <a:gd name="connsiteY0" fmla="*/ 784975 h 1305938"/>
                  <a:gd name="connsiteX1" fmla="*/ 830333 w 3139428"/>
                  <a:gd name="connsiteY1" fmla="*/ 722355 h 1305938"/>
                  <a:gd name="connsiteX2" fmla="*/ 991639 w 3139428"/>
                  <a:gd name="connsiteY2" fmla="*/ 926594 h 1305938"/>
                  <a:gd name="connsiteX3" fmla="*/ 1191794 w 3139428"/>
                  <a:gd name="connsiteY3" fmla="*/ 985086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0412 w 3139428"/>
                  <a:gd name="connsiteY37" fmla="*/ 784975 h 1305938"/>
                  <a:gd name="connsiteX0" fmla="*/ 650412 w 3139428"/>
                  <a:gd name="connsiteY0" fmla="*/ 784975 h 1305938"/>
                  <a:gd name="connsiteX1" fmla="*/ 830333 w 3139428"/>
                  <a:gd name="connsiteY1" fmla="*/ 722355 h 1305938"/>
                  <a:gd name="connsiteX2" fmla="*/ 991639 w 3139428"/>
                  <a:gd name="connsiteY2" fmla="*/ 926594 h 1305938"/>
                  <a:gd name="connsiteX3" fmla="*/ 1183482 w 3139428"/>
                  <a:gd name="connsiteY3" fmla="*/ 1043275 h 1305938"/>
                  <a:gd name="connsiteX4" fmla="*/ 1436688 w 3139428"/>
                  <a:gd name="connsiteY4" fmla="*/ 1119187 h 1305938"/>
                  <a:gd name="connsiteX5" fmla="*/ 1719262 w 3139428"/>
                  <a:gd name="connsiteY5" fmla="*/ 1223168 h 1305938"/>
                  <a:gd name="connsiteX6" fmla="*/ 2076450 w 3139428"/>
                  <a:gd name="connsiteY6" fmla="*/ 1298575 h 1305938"/>
                  <a:gd name="connsiteX7" fmla="*/ 2479675 w 3139428"/>
                  <a:gd name="connsiteY7" fmla="*/ 1285875 h 1305938"/>
                  <a:gd name="connsiteX8" fmla="*/ 2738062 w 3139428"/>
                  <a:gd name="connsiteY8" fmla="*/ 1146637 h 1305938"/>
                  <a:gd name="connsiteX9" fmla="*/ 3000375 w 3139428"/>
                  <a:gd name="connsiteY9" fmla="*/ 988927 h 1305938"/>
                  <a:gd name="connsiteX10" fmla="*/ 3091482 w 3139428"/>
                  <a:gd name="connsiteY10" fmla="*/ 797761 h 1305938"/>
                  <a:gd name="connsiteX11" fmla="*/ 3136972 w 3139428"/>
                  <a:gd name="connsiteY11" fmla="*/ 537412 h 1305938"/>
                  <a:gd name="connsiteX12" fmla="*/ 3019425 w 3139428"/>
                  <a:gd name="connsiteY12" fmla="*/ 342900 h 1305938"/>
                  <a:gd name="connsiteX13" fmla="*/ 2924175 w 3139428"/>
                  <a:gd name="connsiteY13" fmla="*/ 276225 h 1305938"/>
                  <a:gd name="connsiteX14" fmla="*/ 2720975 w 3139428"/>
                  <a:gd name="connsiteY14" fmla="*/ 212725 h 1305938"/>
                  <a:gd name="connsiteX15" fmla="*/ 2568575 w 3139428"/>
                  <a:gd name="connsiteY15" fmla="*/ 190500 h 1305938"/>
                  <a:gd name="connsiteX16" fmla="*/ 2456526 w 3139428"/>
                  <a:gd name="connsiteY16" fmla="*/ 162964 h 1305938"/>
                  <a:gd name="connsiteX17" fmla="*/ 2235200 w 3139428"/>
                  <a:gd name="connsiteY17" fmla="*/ 15875 h 1305938"/>
                  <a:gd name="connsiteX18" fmla="*/ 2146300 w 3139428"/>
                  <a:gd name="connsiteY18" fmla="*/ 0 h 1305938"/>
                  <a:gd name="connsiteX19" fmla="*/ 2038350 w 3139428"/>
                  <a:gd name="connsiteY19" fmla="*/ 50800 h 1305938"/>
                  <a:gd name="connsiteX20" fmla="*/ 1981200 w 3139428"/>
                  <a:gd name="connsiteY20" fmla="*/ 60325 h 1305938"/>
                  <a:gd name="connsiteX21" fmla="*/ 1930400 w 3139428"/>
                  <a:gd name="connsiteY21" fmla="*/ 60325 h 1305938"/>
                  <a:gd name="connsiteX22" fmla="*/ 1851025 w 3139428"/>
                  <a:gd name="connsiteY22" fmla="*/ 60325 h 1305938"/>
                  <a:gd name="connsiteX23" fmla="*/ 1603375 w 3139428"/>
                  <a:gd name="connsiteY23" fmla="*/ 155575 h 1305938"/>
                  <a:gd name="connsiteX24" fmla="*/ 1101725 w 3139428"/>
                  <a:gd name="connsiteY24" fmla="*/ 180975 h 1305938"/>
                  <a:gd name="connsiteX25" fmla="*/ 1000125 w 3139428"/>
                  <a:gd name="connsiteY25" fmla="*/ 231775 h 1305938"/>
                  <a:gd name="connsiteX26" fmla="*/ 939800 w 3139428"/>
                  <a:gd name="connsiteY26" fmla="*/ 241300 h 1305938"/>
                  <a:gd name="connsiteX27" fmla="*/ 863600 w 3139428"/>
                  <a:gd name="connsiteY27" fmla="*/ 203200 h 1305938"/>
                  <a:gd name="connsiteX28" fmla="*/ 790575 w 3139428"/>
                  <a:gd name="connsiteY28" fmla="*/ 200025 h 1305938"/>
                  <a:gd name="connsiteX29" fmla="*/ 657225 w 3139428"/>
                  <a:gd name="connsiteY29" fmla="*/ 209550 h 1305938"/>
                  <a:gd name="connsiteX30" fmla="*/ 555625 w 3139428"/>
                  <a:gd name="connsiteY30" fmla="*/ 180975 h 1305938"/>
                  <a:gd name="connsiteX31" fmla="*/ 466725 w 3139428"/>
                  <a:gd name="connsiteY31" fmla="*/ 155575 h 1305938"/>
                  <a:gd name="connsiteX32" fmla="*/ 384175 w 3139428"/>
                  <a:gd name="connsiteY32" fmla="*/ 127000 h 1305938"/>
                  <a:gd name="connsiteX33" fmla="*/ 295275 w 3139428"/>
                  <a:gd name="connsiteY33" fmla="*/ 127000 h 1305938"/>
                  <a:gd name="connsiteX34" fmla="*/ 177800 w 3139428"/>
                  <a:gd name="connsiteY34" fmla="*/ 184150 h 1305938"/>
                  <a:gd name="connsiteX35" fmla="*/ 79375 w 3139428"/>
                  <a:gd name="connsiteY35" fmla="*/ 215900 h 1305938"/>
                  <a:gd name="connsiteX36" fmla="*/ 0 w 3139428"/>
                  <a:gd name="connsiteY36" fmla="*/ 304800 h 1305938"/>
                  <a:gd name="connsiteX37" fmla="*/ 650412 w 3139428"/>
                  <a:gd name="connsiteY37" fmla="*/ 784975 h 1305938"/>
                  <a:gd name="connsiteX0" fmla="*/ 650412 w 3139428"/>
                  <a:gd name="connsiteY0" fmla="*/ 784975 h 1289759"/>
                  <a:gd name="connsiteX1" fmla="*/ 830333 w 3139428"/>
                  <a:gd name="connsiteY1" fmla="*/ 722355 h 1289759"/>
                  <a:gd name="connsiteX2" fmla="*/ 991639 w 3139428"/>
                  <a:gd name="connsiteY2" fmla="*/ 926594 h 1289759"/>
                  <a:gd name="connsiteX3" fmla="*/ 1183482 w 3139428"/>
                  <a:gd name="connsiteY3" fmla="*/ 1043275 h 1289759"/>
                  <a:gd name="connsiteX4" fmla="*/ 1436688 w 3139428"/>
                  <a:gd name="connsiteY4" fmla="*/ 1119187 h 1289759"/>
                  <a:gd name="connsiteX5" fmla="*/ 1719262 w 3139428"/>
                  <a:gd name="connsiteY5" fmla="*/ 1223168 h 1289759"/>
                  <a:gd name="connsiteX6" fmla="*/ 2068137 w 3139428"/>
                  <a:gd name="connsiteY6" fmla="*/ 1248698 h 1289759"/>
                  <a:gd name="connsiteX7" fmla="*/ 2479675 w 3139428"/>
                  <a:gd name="connsiteY7" fmla="*/ 1285875 h 1289759"/>
                  <a:gd name="connsiteX8" fmla="*/ 2738062 w 3139428"/>
                  <a:gd name="connsiteY8" fmla="*/ 1146637 h 1289759"/>
                  <a:gd name="connsiteX9" fmla="*/ 3000375 w 3139428"/>
                  <a:gd name="connsiteY9" fmla="*/ 988927 h 1289759"/>
                  <a:gd name="connsiteX10" fmla="*/ 3091482 w 3139428"/>
                  <a:gd name="connsiteY10" fmla="*/ 797761 h 1289759"/>
                  <a:gd name="connsiteX11" fmla="*/ 3136972 w 3139428"/>
                  <a:gd name="connsiteY11" fmla="*/ 537412 h 1289759"/>
                  <a:gd name="connsiteX12" fmla="*/ 3019425 w 3139428"/>
                  <a:gd name="connsiteY12" fmla="*/ 342900 h 1289759"/>
                  <a:gd name="connsiteX13" fmla="*/ 2924175 w 3139428"/>
                  <a:gd name="connsiteY13" fmla="*/ 276225 h 1289759"/>
                  <a:gd name="connsiteX14" fmla="*/ 2720975 w 3139428"/>
                  <a:gd name="connsiteY14" fmla="*/ 212725 h 1289759"/>
                  <a:gd name="connsiteX15" fmla="*/ 2568575 w 3139428"/>
                  <a:gd name="connsiteY15" fmla="*/ 190500 h 1289759"/>
                  <a:gd name="connsiteX16" fmla="*/ 2456526 w 3139428"/>
                  <a:gd name="connsiteY16" fmla="*/ 162964 h 1289759"/>
                  <a:gd name="connsiteX17" fmla="*/ 2235200 w 3139428"/>
                  <a:gd name="connsiteY17" fmla="*/ 15875 h 1289759"/>
                  <a:gd name="connsiteX18" fmla="*/ 2146300 w 3139428"/>
                  <a:gd name="connsiteY18" fmla="*/ 0 h 1289759"/>
                  <a:gd name="connsiteX19" fmla="*/ 2038350 w 3139428"/>
                  <a:gd name="connsiteY19" fmla="*/ 50800 h 1289759"/>
                  <a:gd name="connsiteX20" fmla="*/ 1981200 w 3139428"/>
                  <a:gd name="connsiteY20" fmla="*/ 60325 h 1289759"/>
                  <a:gd name="connsiteX21" fmla="*/ 1930400 w 3139428"/>
                  <a:gd name="connsiteY21" fmla="*/ 60325 h 1289759"/>
                  <a:gd name="connsiteX22" fmla="*/ 1851025 w 3139428"/>
                  <a:gd name="connsiteY22" fmla="*/ 60325 h 1289759"/>
                  <a:gd name="connsiteX23" fmla="*/ 1603375 w 3139428"/>
                  <a:gd name="connsiteY23" fmla="*/ 155575 h 1289759"/>
                  <a:gd name="connsiteX24" fmla="*/ 1101725 w 3139428"/>
                  <a:gd name="connsiteY24" fmla="*/ 180975 h 1289759"/>
                  <a:gd name="connsiteX25" fmla="*/ 1000125 w 3139428"/>
                  <a:gd name="connsiteY25" fmla="*/ 231775 h 1289759"/>
                  <a:gd name="connsiteX26" fmla="*/ 939800 w 3139428"/>
                  <a:gd name="connsiteY26" fmla="*/ 241300 h 1289759"/>
                  <a:gd name="connsiteX27" fmla="*/ 863600 w 3139428"/>
                  <a:gd name="connsiteY27" fmla="*/ 203200 h 1289759"/>
                  <a:gd name="connsiteX28" fmla="*/ 790575 w 3139428"/>
                  <a:gd name="connsiteY28" fmla="*/ 200025 h 1289759"/>
                  <a:gd name="connsiteX29" fmla="*/ 657225 w 3139428"/>
                  <a:gd name="connsiteY29" fmla="*/ 209550 h 1289759"/>
                  <a:gd name="connsiteX30" fmla="*/ 555625 w 3139428"/>
                  <a:gd name="connsiteY30" fmla="*/ 180975 h 1289759"/>
                  <a:gd name="connsiteX31" fmla="*/ 466725 w 3139428"/>
                  <a:gd name="connsiteY31" fmla="*/ 155575 h 1289759"/>
                  <a:gd name="connsiteX32" fmla="*/ 384175 w 3139428"/>
                  <a:gd name="connsiteY32" fmla="*/ 127000 h 1289759"/>
                  <a:gd name="connsiteX33" fmla="*/ 295275 w 3139428"/>
                  <a:gd name="connsiteY33" fmla="*/ 127000 h 1289759"/>
                  <a:gd name="connsiteX34" fmla="*/ 177800 w 3139428"/>
                  <a:gd name="connsiteY34" fmla="*/ 184150 h 1289759"/>
                  <a:gd name="connsiteX35" fmla="*/ 79375 w 3139428"/>
                  <a:gd name="connsiteY35" fmla="*/ 215900 h 1289759"/>
                  <a:gd name="connsiteX36" fmla="*/ 0 w 3139428"/>
                  <a:gd name="connsiteY36" fmla="*/ 304800 h 1289759"/>
                  <a:gd name="connsiteX37" fmla="*/ 650412 w 3139428"/>
                  <a:gd name="connsiteY37" fmla="*/ 784975 h 1289759"/>
                  <a:gd name="connsiteX0" fmla="*/ 650412 w 3139428"/>
                  <a:gd name="connsiteY0" fmla="*/ 784975 h 1289759"/>
                  <a:gd name="connsiteX1" fmla="*/ 830333 w 3139428"/>
                  <a:gd name="connsiteY1" fmla="*/ 722355 h 1289759"/>
                  <a:gd name="connsiteX2" fmla="*/ 991639 w 3139428"/>
                  <a:gd name="connsiteY2" fmla="*/ 926594 h 1289759"/>
                  <a:gd name="connsiteX3" fmla="*/ 1191794 w 3139428"/>
                  <a:gd name="connsiteY3" fmla="*/ 1018337 h 1289759"/>
                  <a:gd name="connsiteX4" fmla="*/ 1436688 w 3139428"/>
                  <a:gd name="connsiteY4" fmla="*/ 1119187 h 1289759"/>
                  <a:gd name="connsiteX5" fmla="*/ 1719262 w 3139428"/>
                  <a:gd name="connsiteY5" fmla="*/ 1223168 h 1289759"/>
                  <a:gd name="connsiteX6" fmla="*/ 2068137 w 3139428"/>
                  <a:gd name="connsiteY6" fmla="*/ 1248698 h 1289759"/>
                  <a:gd name="connsiteX7" fmla="*/ 2479675 w 3139428"/>
                  <a:gd name="connsiteY7" fmla="*/ 1285875 h 1289759"/>
                  <a:gd name="connsiteX8" fmla="*/ 2738062 w 3139428"/>
                  <a:gd name="connsiteY8" fmla="*/ 1146637 h 1289759"/>
                  <a:gd name="connsiteX9" fmla="*/ 3000375 w 3139428"/>
                  <a:gd name="connsiteY9" fmla="*/ 988927 h 1289759"/>
                  <a:gd name="connsiteX10" fmla="*/ 3091482 w 3139428"/>
                  <a:gd name="connsiteY10" fmla="*/ 797761 h 1289759"/>
                  <a:gd name="connsiteX11" fmla="*/ 3136972 w 3139428"/>
                  <a:gd name="connsiteY11" fmla="*/ 537412 h 1289759"/>
                  <a:gd name="connsiteX12" fmla="*/ 3019425 w 3139428"/>
                  <a:gd name="connsiteY12" fmla="*/ 342900 h 1289759"/>
                  <a:gd name="connsiteX13" fmla="*/ 2924175 w 3139428"/>
                  <a:gd name="connsiteY13" fmla="*/ 276225 h 1289759"/>
                  <a:gd name="connsiteX14" fmla="*/ 2720975 w 3139428"/>
                  <a:gd name="connsiteY14" fmla="*/ 212725 h 1289759"/>
                  <a:gd name="connsiteX15" fmla="*/ 2568575 w 3139428"/>
                  <a:gd name="connsiteY15" fmla="*/ 190500 h 1289759"/>
                  <a:gd name="connsiteX16" fmla="*/ 2456526 w 3139428"/>
                  <a:gd name="connsiteY16" fmla="*/ 162964 h 1289759"/>
                  <a:gd name="connsiteX17" fmla="*/ 2235200 w 3139428"/>
                  <a:gd name="connsiteY17" fmla="*/ 15875 h 1289759"/>
                  <a:gd name="connsiteX18" fmla="*/ 2146300 w 3139428"/>
                  <a:gd name="connsiteY18" fmla="*/ 0 h 1289759"/>
                  <a:gd name="connsiteX19" fmla="*/ 2038350 w 3139428"/>
                  <a:gd name="connsiteY19" fmla="*/ 50800 h 1289759"/>
                  <a:gd name="connsiteX20" fmla="*/ 1981200 w 3139428"/>
                  <a:gd name="connsiteY20" fmla="*/ 60325 h 1289759"/>
                  <a:gd name="connsiteX21" fmla="*/ 1930400 w 3139428"/>
                  <a:gd name="connsiteY21" fmla="*/ 60325 h 1289759"/>
                  <a:gd name="connsiteX22" fmla="*/ 1851025 w 3139428"/>
                  <a:gd name="connsiteY22" fmla="*/ 60325 h 1289759"/>
                  <a:gd name="connsiteX23" fmla="*/ 1603375 w 3139428"/>
                  <a:gd name="connsiteY23" fmla="*/ 155575 h 1289759"/>
                  <a:gd name="connsiteX24" fmla="*/ 1101725 w 3139428"/>
                  <a:gd name="connsiteY24" fmla="*/ 180975 h 1289759"/>
                  <a:gd name="connsiteX25" fmla="*/ 1000125 w 3139428"/>
                  <a:gd name="connsiteY25" fmla="*/ 231775 h 1289759"/>
                  <a:gd name="connsiteX26" fmla="*/ 939800 w 3139428"/>
                  <a:gd name="connsiteY26" fmla="*/ 241300 h 1289759"/>
                  <a:gd name="connsiteX27" fmla="*/ 863600 w 3139428"/>
                  <a:gd name="connsiteY27" fmla="*/ 203200 h 1289759"/>
                  <a:gd name="connsiteX28" fmla="*/ 790575 w 3139428"/>
                  <a:gd name="connsiteY28" fmla="*/ 200025 h 1289759"/>
                  <a:gd name="connsiteX29" fmla="*/ 657225 w 3139428"/>
                  <a:gd name="connsiteY29" fmla="*/ 209550 h 1289759"/>
                  <a:gd name="connsiteX30" fmla="*/ 555625 w 3139428"/>
                  <a:gd name="connsiteY30" fmla="*/ 180975 h 1289759"/>
                  <a:gd name="connsiteX31" fmla="*/ 466725 w 3139428"/>
                  <a:gd name="connsiteY31" fmla="*/ 155575 h 1289759"/>
                  <a:gd name="connsiteX32" fmla="*/ 384175 w 3139428"/>
                  <a:gd name="connsiteY32" fmla="*/ 127000 h 1289759"/>
                  <a:gd name="connsiteX33" fmla="*/ 295275 w 3139428"/>
                  <a:gd name="connsiteY33" fmla="*/ 127000 h 1289759"/>
                  <a:gd name="connsiteX34" fmla="*/ 177800 w 3139428"/>
                  <a:gd name="connsiteY34" fmla="*/ 184150 h 1289759"/>
                  <a:gd name="connsiteX35" fmla="*/ 79375 w 3139428"/>
                  <a:gd name="connsiteY35" fmla="*/ 215900 h 1289759"/>
                  <a:gd name="connsiteX36" fmla="*/ 0 w 3139428"/>
                  <a:gd name="connsiteY36" fmla="*/ 304800 h 1289759"/>
                  <a:gd name="connsiteX37" fmla="*/ 650412 w 3139428"/>
                  <a:gd name="connsiteY37" fmla="*/ 784975 h 1289759"/>
                  <a:gd name="connsiteX0" fmla="*/ 650412 w 3139428"/>
                  <a:gd name="connsiteY0" fmla="*/ 784975 h 1289759"/>
                  <a:gd name="connsiteX1" fmla="*/ 830333 w 3139428"/>
                  <a:gd name="connsiteY1" fmla="*/ 722355 h 1289759"/>
                  <a:gd name="connsiteX2" fmla="*/ 999952 w 3139428"/>
                  <a:gd name="connsiteY2" fmla="*/ 901656 h 1289759"/>
                  <a:gd name="connsiteX3" fmla="*/ 1191794 w 3139428"/>
                  <a:gd name="connsiteY3" fmla="*/ 1018337 h 1289759"/>
                  <a:gd name="connsiteX4" fmla="*/ 1436688 w 3139428"/>
                  <a:gd name="connsiteY4" fmla="*/ 1119187 h 1289759"/>
                  <a:gd name="connsiteX5" fmla="*/ 1719262 w 3139428"/>
                  <a:gd name="connsiteY5" fmla="*/ 1223168 h 1289759"/>
                  <a:gd name="connsiteX6" fmla="*/ 2068137 w 3139428"/>
                  <a:gd name="connsiteY6" fmla="*/ 1248698 h 1289759"/>
                  <a:gd name="connsiteX7" fmla="*/ 2479675 w 3139428"/>
                  <a:gd name="connsiteY7" fmla="*/ 1285875 h 1289759"/>
                  <a:gd name="connsiteX8" fmla="*/ 2738062 w 3139428"/>
                  <a:gd name="connsiteY8" fmla="*/ 1146637 h 1289759"/>
                  <a:gd name="connsiteX9" fmla="*/ 3000375 w 3139428"/>
                  <a:gd name="connsiteY9" fmla="*/ 988927 h 1289759"/>
                  <a:gd name="connsiteX10" fmla="*/ 3091482 w 3139428"/>
                  <a:gd name="connsiteY10" fmla="*/ 797761 h 1289759"/>
                  <a:gd name="connsiteX11" fmla="*/ 3136972 w 3139428"/>
                  <a:gd name="connsiteY11" fmla="*/ 537412 h 1289759"/>
                  <a:gd name="connsiteX12" fmla="*/ 3019425 w 3139428"/>
                  <a:gd name="connsiteY12" fmla="*/ 342900 h 1289759"/>
                  <a:gd name="connsiteX13" fmla="*/ 2924175 w 3139428"/>
                  <a:gd name="connsiteY13" fmla="*/ 276225 h 1289759"/>
                  <a:gd name="connsiteX14" fmla="*/ 2720975 w 3139428"/>
                  <a:gd name="connsiteY14" fmla="*/ 212725 h 1289759"/>
                  <a:gd name="connsiteX15" fmla="*/ 2568575 w 3139428"/>
                  <a:gd name="connsiteY15" fmla="*/ 190500 h 1289759"/>
                  <a:gd name="connsiteX16" fmla="*/ 2456526 w 3139428"/>
                  <a:gd name="connsiteY16" fmla="*/ 162964 h 1289759"/>
                  <a:gd name="connsiteX17" fmla="*/ 2235200 w 3139428"/>
                  <a:gd name="connsiteY17" fmla="*/ 15875 h 1289759"/>
                  <a:gd name="connsiteX18" fmla="*/ 2146300 w 3139428"/>
                  <a:gd name="connsiteY18" fmla="*/ 0 h 1289759"/>
                  <a:gd name="connsiteX19" fmla="*/ 2038350 w 3139428"/>
                  <a:gd name="connsiteY19" fmla="*/ 50800 h 1289759"/>
                  <a:gd name="connsiteX20" fmla="*/ 1981200 w 3139428"/>
                  <a:gd name="connsiteY20" fmla="*/ 60325 h 1289759"/>
                  <a:gd name="connsiteX21" fmla="*/ 1930400 w 3139428"/>
                  <a:gd name="connsiteY21" fmla="*/ 60325 h 1289759"/>
                  <a:gd name="connsiteX22" fmla="*/ 1851025 w 3139428"/>
                  <a:gd name="connsiteY22" fmla="*/ 60325 h 1289759"/>
                  <a:gd name="connsiteX23" fmla="*/ 1603375 w 3139428"/>
                  <a:gd name="connsiteY23" fmla="*/ 155575 h 1289759"/>
                  <a:gd name="connsiteX24" fmla="*/ 1101725 w 3139428"/>
                  <a:gd name="connsiteY24" fmla="*/ 180975 h 1289759"/>
                  <a:gd name="connsiteX25" fmla="*/ 1000125 w 3139428"/>
                  <a:gd name="connsiteY25" fmla="*/ 231775 h 1289759"/>
                  <a:gd name="connsiteX26" fmla="*/ 939800 w 3139428"/>
                  <a:gd name="connsiteY26" fmla="*/ 241300 h 1289759"/>
                  <a:gd name="connsiteX27" fmla="*/ 863600 w 3139428"/>
                  <a:gd name="connsiteY27" fmla="*/ 203200 h 1289759"/>
                  <a:gd name="connsiteX28" fmla="*/ 790575 w 3139428"/>
                  <a:gd name="connsiteY28" fmla="*/ 200025 h 1289759"/>
                  <a:gd name="connsiteX29" fmla="*/ 657225 w 3139428"/>
                  <a:gd name="connsiteY29" fmla="*/ 209550 h 1289759"/>
                  <a:gd name="connsiteX30" fmla="*/ 555625 w 3139428"/>
                  <a:gd name="connsiteY30" fmla="*/ 180975 h 1289759"/>
                  <a:gd name="connsiteX31" fmla="*/ 466725 w 3139428"/>
                  <a:gd name="connsiteY31" fmla="*/ 155575 h 1289759"/>
                  <a:gd name="connsiteX32" fmla="*/ 384175 w 3139428"/>
                  <a:gd name="connsiteY32" fmla="*/ 127000 h 1289759"/>
                  <a:gd name="connsiteX33" fmla="*/ 295275 w 3139428"/>
                  <a:gd name="connsiteY33" fmla="*/ 127000 h 1289759"/>
                  <a:gd name="connsiteX34" fmla="*/ 177800 w 3139428"/>
                  <a:gd name="connsiteY34" fmla="*/ 184150 h 1289759"/>
                  <a:gd name="connsiteX35" fmla="*/ 79375 w 3139428"/>
                  <a:gd name="connsiteY35" fmla="*/ 215900 h 1289759"/>
                  <a:gd name="connsiteX36" fmla="*/ 0 w 3139428"/>
                  <a:gd name="connsiteY36" fmla="*/ 304800 h 1289759"/>
                  <a:gd name="connsiteX37" fmla="*/ 650412 w 3139428"/>
                  <a:gd name="connsiteY37" fmla="*/ 784975 h 1289759"/>
                  <a:gd name="connsiteX0" fmla="*/ 650412 w 3139428"/>
                  <a:gd name="connsiteY0" fmla="*/ 784975 h 1274404"/>
                  <a:gd name="connsiteX1" fmla="*/ 830333 w 3139428"/>
                  <a:gd name="connsiteY1" fmla="*/ 722355 h 1274404"/>
                  <a:gd name="connsiteX2" fmla="*/ 999952 w 3139428"/>
                  <a:gd name="connsiteY2" fmla="*/ 901656 h 1274404"/>
                  <a:gd name="connsiteX3" fmla="*/ 1191794 w 3139428"/>
                  <a:gd name="connsiteY3" fmla="*/ 1018337 h 1274404"/>
                  <a:gd name="connsiteX4" fmla="*/ 1436688 w 3139428"/>
                  <a:gd name="connsiteY4" fmla="*/ 1119187 h 1274404"/>
                  <a:gd name="connsiteX5" fmla="*/ 1719262 w 3139428"/>
                  <a:gd name="connsiteY5" fmla="*/ 1223168 h 1274404"/>
                  <a:gd name="connsiteX6" fmla="*/ 2068137 w 3139428"/>
                  <a:gd name="connsiteY6" fmla="*/ 1248698 h 1274404"/>
                  <a:gd name="connsiteX7" fmla="*/ 2454736 w 3139428"/>
                  <a:gd name="connsiteY7" fmla="*/ 1269249 h 1274404"/>
                  <a:gd name="connsiteX8" fmla="*/ 2738062 w 3139428"/>
                  <a:gd name="connsiteY8" fmla="*/ 1146637 h 1274404"/>
                  <a:gd name="connsiteX9" fmla="*/ 3000375 w 3139428"/>
                  <a:gd name="connsiteY9" fmla="*/ 988927 h 1274404"/>
                  <a:gd name="connsiteX10" fmla="*/ 3091482 w 3139428"/>
                  <a:gd name="connsiteY10" fmla="*/ 797761 h 1274404"/>
                  <a:gd name="connsiteX11" fmla="*/ 3136972 w 3139428"/>
                  <a:gd name="connsiteY11" fmla="*/ 537412 h 1274404"/>
                  <a:gd name="connsiteX12" fmla="*/ 3019425 w 3139428"/>
                  <a:gd name="connsiteY12" fmla="*/ 342900 h 1274404"/>
                  <a:gd name="connsiteX13" fmla="*/ 2924175 w 3139428"/>
                  <a:gd name="connsiteY13" fmla="*/ 276225 h 1274404"/>
                  <a:gd name="connsiteX14" fmla="*/ 2720975 w 3139428"/>
                  <a:gd name="connsiteY14" fmla="*/ 212725 h 1274404"/>
                  <a:gd name="connsiteX15" fmla="*/ 2568575 w 3139428"/>
                  <a:gd name="connsiteY15" fmla="*/ 190500 h 1274404"/>
                  <a:gd name="connsiteX16" fmla="*/ 2456526 w 3139428"/>
                  <a:gd name="connsiteY16" fmla="*/ 162964 h 1274404"/>
                  <a:gd name="connsiteX17" fmla="*/ 2235200 w 3139428"/>
                  <a:gd name="connsiteY17" fmla="*/ 15875 h 1274404"/>
                  <a:gd name="connsiteX18" fmla="*/ 2146300 w 3139428"/>
                  <a:gd name="connsiteY18" fmla="*/ 0 h 1274404"/>
                  <a:gd name="connsiteX19" fmla="*/ 2038350 w 3139428"/>
                  <a:gd name="connsiteY19" fmla="*/ 50800 h 1274404"/>
                  <a:gd name="connsiteX20" fmla="*/ 1981200 w 3139428"/>
                  <a:gd name="connsiteY20" fmla="*/ 60325 h 1274404"/>
                  <a:gd name="connsiteX21" fmla="*/ 1930400 w 3139428"/>
                  <a:gd name="connsiteY21" fmla="*/ 60325 h 1274404"/>
                  <a:gd name="connsiteX22" fmla="*/ 1851025 w 3139428"/>
                  <a:gd name="connsiteY22" fmla="*/ 60325 h 1274404"/>
                  <a:gd name="connsiteX23" fmla="*/ 1603375 w 3139428"/>
                  <a:gd name="connsiteY23" fmla="*/ 155575 h 1274404"/>
                  <a:gd name="connsiteX24" fmla="*/ 1101725 w 3139428"/>
                  <a:gd name="connsiteY24" fmla="*/ 180975 h 1274404"/>
                  <a:gd name="connsiteX25" fmla="*/ 1000125 w 3139428"/>
                  <a:gd name="connsiteY25" fmla="*/ 231775 h 1274404"/>
                  <a:gd name="connsiteX26" fmla="*/ 939800 w 3139428"/>
                  <a:gd name="connsiteY26" fmla="*/ 241300 h 1274404"/>
                  <a:gd name="connsiteX27" fmla="*/ 863600 w 3139428"/>
                  <a:gd name="connsiteY27" fmla="*/ 203200 h 1274404"/>
                  <a:gd name="connsiteX28" fmla="*/ 790575 w 3139428"/>
                  <a:gd name="connsiteY28" fmla="*/ 200025 h 1274404"/>
                  <a:gd name="connsiteX29" fmla="*/ 657225 w 3139428"/>
                  <a:gd name="connsiteY29" fmla="*/ 209550 h 1274404"/>
                  <a:gd name="connsiteX30" fmla="*/ 555625 w 3139428"/>
                  <a:gd name="connsiteY30" fmla="*/ 180975 h 1274404"/>
                  <a:gd name="connsiteX31" fmla="*/ 466725 w 3139428"/>
                  <a:gd name="connsiteY31" fmla="*/ 155575 h 1274404"/>
                  <a:gd name="connsiteX32" fmla="*/ 384175 w 3139428"/>
                  <a:gd name="connsiteY32" fmla="*/ 127000 h 1274404"/>
                  <a:gd name="connsiteX33" fmla="*/ 295275 w 3139428"/>
                  <a:gd name="connsiteY33" fmla="*/ 127000 h 1274404"/>
                  <a:gd name="connsiteX34" fmla="*/ 177800 w 3139428"/>
                  <a:gd name="connsiteY34" fmla="*/ 184150 h 1274404"/>
                  <a:gd name="connsiteX35" fmla="*/ 79375 w 3139428"/>
                  <a:gd name="connsiteY35" fmla="*/ 215900 h 1274404"/>
                  <a:gd name="connsiteX36" fmla="*/ 0 w 3139428"/>
                  <a:gd name="connsiteY36" fmla="*/ 304800 h 1274404"/>
                  <a:gd name="connsiteX37" fmla="*/ 650412 w 3139428"/>
                  <a:gd name="connsiteY37" fmla="*/ 784975 h 1274404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00125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16794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1725 w 3139428"/>
                  <a:gd name="connsiteY24" fmla="*/ 180975 h 1274723"/>
                  <a:gd name="connsiteX25" fmla="*/ 1016794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830333 w 3139428"/>
                  <a:gd name="connsiteY1" fmla="*/ 722355 h 1274723"/>
                  <a:gd name="connsiteX2" fmla="*/ 999952 w 3139428"/>
                  <a:gd name="connsiteY2" fmla="*/ 901656 h 1274723"/>
                  <a:gd name="connsiteX3" fmla="*/ 1191794 w 3139428"/>
                  <a:gd name="connsiteY3" fmla="*/ 1018337 h 1274723"/>
                  <a:gd name="connsiteX4" fmla="*/ 1436688 w 3139428"/>
                  <a:gd name="connsiteY4" fmla="*/ 1119187 h 1274723"/>
                  <a:gd name="connsiteX5" fmla="*/ 1760826 w 3139428"/>
                  <a:gd name="connsiteY5" fmla="*/ 1206542 h 1274723"/>
                  <a:gd name="connsiteX6" fmla="*/ 2068137 w 3139428"/>
                  <a:gd name="connsiteY6" fmla="*/ 1248698 h 1274723"/>
                  <a:gd name="connsiteX7" fmla="*/ 2454736 w 3139428"/>
                  <a:gd name="connsiteY7" fmla="*/ 1269249 h 1274723"/>
                  <a:gd name="connsiteX8" fmla="*/ 2738062 w 3139428"/>
                  <a:gd name="connsiteY8" fmla="*/ 1146637 h 1274723"/>
                  <a:gd name="connsiteX9" fmla="*/ 3000375 w 3139428"/>
                  <a:gd name="connsiteY9" fmla="*/ 988927 h 1274723"/>
                  <a:gd name="connsiteX10" fmla="*/ 3091482 w 3139428"/>
                  <a:gd name="connsiteY10" fmla="*/ 797761 h 1274723"/>
                  <a:gd name="connsiteX11" fmla="*/ 3136972 w 3139428"/>
                  <a:gd name="connsiteY11" fmla="*/ 537412 h 1274723"/>
                  <a:gd name="connsiteX12" fmla="*/ 3019425 w 3139428"/>
                  <a:gd name="connsiteY12" fmla="*/ 342900 h 1274723"/>
                  <a:gd name="connsiteX13" fmla="*/ 2924175 w 3139428"/>
                  <a:gd name="connsiteY13" fmla="*/ 276225 h 1274723"/>
                  <a:gd name="connsiteX14" fmla="*/ 2720975 w 3139428"/>
                  <a:gd name="connsiteY14" fmla="*/ 212725 h 1274723"/>
                  <a:gd name="connsiteX15" fmla="*/ 2568575 w 3139428"/>
                  <a:gd name="connsiteY15" fmla="*/ 190500 h 1274723"/>
                  <a:gd name="connsiteX16" fmla="*/ 2456526 w 3139428"/>
                  <a:gd name="connsiteY16" fmla="*/ 162964 h 1274723"/>
                  <a:gd name="connsiteX17" fmla="*/ 2235200 w 3139428"/>
                  <a:gd name="connsiteY17" fmla="*/ 15875 h 1274723"/>
                  <a:gd name="connsiteX18" fmla="*/ 2146300 w 3139428"/>
                  <a:gd name="connsiteY18" fmla="*/ 0 h 1274723"/>
                  <a:gd name="connsiteX19" fmla="*/ 2038350 w 3139428"/>
                  <a:gd name="connsiteY19" fmla="*/ 50800 h 1274723"/>
                  <a:gd name="connsiteX20" fmla="*/ 1981200 w 3139428"/>
                  <a:gd name="connsiteY20" fmla="*/ 60325 h 1274723"/>
                  <a:gd name="connsiteX21" fmla="*/ 1930400 w 3139428"/>
                  <a:gd name="connsiteY21" fmla="*/ 60325 h 1274723"/>
                  <a:gd name="connsiteX22" fmla="*/ 1851025 w 3139428"/>
                  <a:gd name="connsiteY22" fmla="*/ 60325 h 1274723"/>
                  <a:gd name="connsiteX23" fmla="*/ 1603375 w 3139428"/>
                  <a:gd name="connsiteY23" fmla="*/ 155575 h 1274723"/>
                  <a:gd name="connsiteX24" fmla="*/ 1104106 w 3139428"/>
                  <a:gd name="connsiteY24" fmla="*/ 173831 h 1274723"/>
                  <a:gd name="connsiteX25" fmla="*/ 1016794 w 3139428"/>
                  <a:gd name="connsiteY25" fmla="*/ 231775 h 1274723"/>
                  <a:gd name="connsiteX26" fmla="*/ 939800 w 3139428"/>
                  <a:gd name="connsiteY26" fmla="*/ 241300 h 1274723"/>
                  <a:gd name="connsiteX27" fmla="*/ 863600 w 3139428"/>
                  <a:gd name="connsiteY27" fmla="*/ 203200 h 1274723"/>
                  <a:gd name="connsiteX28" fmla="*/ 790575 w 3139428"/>
                  <a:gd name="connsiteY28" fmla="*/ 200025 h 1274723"/>
                  <a:gd name="connsiteX29" fmla="*/ 657225 w 3139428"/>
                  <a:gd name="connsiteY29" fmla="*/ 209550 h 1274723"/>
                  <a:gd name="connsiteX30" fmla="*/ 555625 w 3139428"/>
                  <a:gd name="connsiteY30" fmla="*/ 180975 h 1274723"/>
                  <a:gd name="connsiteX31" fmla="*/ 466725 w 3139428"/>
                  <a:gd name="connsiteY31" fmla="*/ 155575 h 1274723"/>
                  <a:gd name="connsiteX32" fmla="*/ 384175 w 3139428"/>
                  <a:gd name="connsiteY32" fmla="*/ 127000 h 1274723"/>
                  <a:gd name="connsiteX33" fmla="*/ 295275 w 3139428"/>
                  <a:gd name="connsiteY33" fmla="*/ 127000 h 1274723"/>
                  <a:gd name="connsiteX34" fmla="*/ 177800 w 3139428"/>
                  <a:gd name="connsiteY34" fmla="*/ 184150 h 1274723"/>
                  <a:gd name="connsiteX35" fmla="*/ 79375 w 3139428"/>
                  <a:gd name="connsiteY35" fmla="*/ 215900 h 1274723"/>
                  <a:gd name="connsiteX36" fmla="*/ 0 w 3139428"/>
                  <a:gd name="connsiteY36" fmla="*/ 304800 h 1274723"/>
                  <a:gd name="connsiteX37" fmla="*/ 650412 w 3139428"/>
                  <a:gd name="connsiteY37" fmla="*/ 784975 h 1274723"/>
                  <a:gd name="connsiteX0" fmla="*/ 650412 w 3139428"/>
                  <a:gd name="connsiteY0" fmla="*/ 784975 h 1274723"/>
                  <a:gd name="connsiteX1" fmla="*/ 757496 w 3139428"/>
                  <a:gd name="connsiteY1" fmla="*/ 751724 h 1274723"/>
                  <a:gd name="connsiteX2" fmla="*/ 830333 w 3139428"/>
                  <a:gd name="connsiteY2" fmla="*/ 722355 h 1274723"/>
                  <a:gd name="connsiteX3" fmla="*/ 999952 w 3139428"/>
                  <a:gd name="connsiteY3" fmla="*/ 901656 h 1274723"/>
                  <a:gd name="connsiteX4" fmla="*/ 1191794 w 3139428"/>
                  <a:gd name="connsiteY4" fmla="*/ 1018337 h 1274723"/>
                  <a:gd name="connsiteX5" fmla="*/ 1436688 w 3139428"/>
                  <a:gd name="connsiteY5" fmla="*/ 1119187 h 1274723"/>
                  <a:gd name="connsiteX6" fmla="*/ 1760826 w 3139428"/>
                  <a:gd name="connsiteY6" fmla="*/ 1206542 h 1274723"/>
                  <a:gd name="connsiteX7" fmla="*/ 2068137 w 3139428"/>
                  <a:gd name="connsiteY7" fmla="*/ 1248698 h 1274723"/>
                  <a:gd name="connsiteX8" fmla="*/ 2454736 w 3139428"/>
                  <a:gd name="connsiteY8" fmla="*/ 1269249 h 1274723"/>
                  <a:gd name="connsiteX9" fmla="*/ 2738062 w 3139428"/>
                  <a:gd name="connsiteY9" fmla="*/ 1146637 h 1274723"/>
                  <a:gd name="connsiteX10" fmla="*/ 3000375 w 3139428"/>
                  <a:gd name="connsiteY10" fmla="*/ 988927 h 1274723"/>
                  <a:gd name="connsiteX11" fmla="*/ 3091482 w 3139428"/>
                  <a:gd name="connsiteY11" fmla="*/ 797761 h 1274723"/>
                  <a:gd name="connsiteX12" fmla="*/ 3136972 w 3139428"/>
                  <a:gd name="connsiteY12" fmla="*/ 537412 h 1274723"/>
                  <a:gd name="connsiteX13" fmla="*/ 3019425 w 3139428"/>
                  <a:gd name="connsiteY13" fmla="*/ 342900 h 1274723"/>
                  <a:gd name="connsiteX14" fmla="*/ 2924175 w 3139428"/>
                  <a:gd name="connsiteY14" fmla="*/ 276225 h 1274723"/>
                  <a:gd name="connsiteX15" fmla="*/ 2720975 w 3139428"/>
                  <a:gd name="connsiteY15" fmla="*/ 212725 h 1274723"/>
                  <a:gd name="connsiteX16" fmla="*/ 2568575 w 3139428"/>
                  <a:gd name="connsiteY16" fmla="*/ 190500 h 1274723"/>
                  <a:gd name="connsiteX17" fmla="*/ 2456526 w 3139428"/>
                  <a:gd name="connsiteY17" fmla="*/ 162964 h 1274723"/>
                  <a:gd name="connsiteX18" fmla="*/ 2235200 w 3139428"/>
                  <a:gd name="connsiteY18" fmla="*/ 15875 h 1274723"/>
                  <a:gd name="connsiteX19" fmla="*/ 2146300 w 3139428"/>
                  <a:gd name="connsiteY19" fmla="*/ 0 h 1274723"/>
                  <a:gd name="connsiteX20" fmla="*/ 2038350 w 3139428"/>
                  <a:gd name="connsiteY20" fmla="*/ 50800 h 1274723"/>
                  <a:gd name="connsiteX21" fmla="*/ 1981200 w 3139428"/>
                  <a:gd name="connsiteY21" fmla="*/ 60325 h 1274723"/>
                  <a:gd name="connsiteX22" fmla="*/ 1930400 w 3139428"/>
                  <a:gd name="connsiteY22" fmla="*/ 60325 h 1274723"/>
                  <a:gd name="connsiteX23" fmla="*/ 1851025 w 3139428"/>
                  <a:gd name="connsiteY23" fmla="*/ 60325 h 1274723"/>
                  <a:gd name="connsiteX24" fmla="*/ 1603375 w 3139428"/>
                  <a:gd name="connsiteY24" fmla="*/ 155575 h 1274723"/>
                  <a:gd name="connsiteX25" fmla="*/ 1104106 w 3139428"/>
                  <a:gd name="connsiteY25" fmla="*/ 173831 h 1274723"/>
                  <a:gd name="connsiteX26" fmla="*/ 1016794 w 3139428"/>
                  <a:gd name="connsiteY26" fmla="*/ 231775 h 1274723"/>
                  <a:gd name="connsiteX27" fmla="*/ 939800 w 3139428"/>
                  <a:gd name="connsiteY27" fmla="*/ 241300 h 1274723"/>
                  <a:gd name="connsiteX28" fmla="*/ 863600 w 3139428"/>
                  <a:gd name="connsiteY28" fmla="*/ 203200 h 1274723"/>
                  <a:gd name="connsiteX29" fmla="*/ 790575 w 3139428"/>
                  <a:gd name="connsiteY29" fmla="*/ 200025 h 1274723"/>
                  <a:gd name="connsiteX30" fmla="*/ 657225 w 3139428"/>
                  <a:gd name="connsiteY30" fmla="*/ 209550 h 1274723"/>
                  <a:gd name="connsiteX31" fmla="*/ 555625 w 3139428"/>
                  <a:gd name="connsiteY31" fmla="*/ 180975 h 1274723"/>
                  <a:gd name="connsiteX32" fmla="*/ 466725 w 3139428"/>
                  <a:gd name="connsiteY32" fmla="*/ 155575 h 1274723"/>
                  <a:gd name="connsiteX33" fmla="*/ 384175 w 3139428"/>
                  <a:gd name="connsiteY33" fmla="*/ 127000 h 1274723"/>
                  <a:gd name="connsiteX34" fmla="*/ 295275 w 3139428"/>
                  <a:gd name="connsiteY34" fmla="*/ 127000 h 1274723"/>
                  <a:gd name="connsiteX35" fmla="*/ 177800 w 3139428"/>
                  <a:gd name="connsiteY35" fmla="*/ 184150 h 1274723"/>
                  <a:gd name="connsiteX36" fmla="*/ 79375 w 3139428"/>
                  <a:gd name="connsiteY36" fmla="*/ 215900 h 1274723"/>
                  <a:gd name="connsiteX37" fmla="*/ 0 w 3139428"/>
                  <a:gd name="connsiteY37" fmla="*/ 304800 h 1274723"/>
                  <a:gd name="connsiteX38" fmla="*/ 650412 w 3139428"/>
                  <a:gd name="connsiteY38" fmla="*/ 784975 h 1274723"/>
                  <a:gd name="connsiteX0" fmla="*/ 650412 w 3139428"/>
                  <a:gd name="connsiteY0" fmla="*/ 784975 h 1274723"/>
                  <a:gd name="connsiteX1" fmla="*/ 757496 w 3139428"/>
                  <a:gd name="connsiteY1" fmla="*/ 751724 h 1274723"/>
                  <a:gd name="connsiteX2" fmla="*/ 830333 w 3139428"/>
                  <a:gd name="connsiteY2" fmla="*/ 722355 h 1274723"/>
                  <a:gd name="connsiteX3" fmla="*/ 999952 w 3139428"/>
                  <a:gd name="connsiteY3" fmla="*/ 901656 h 1274723"/>
                  <a:gd name="connsiteX4" fmla="*/ 1233357 w 3139428"/>
                  <a:gd name="connsiteY4" fmla="*/ 976773 h 1274723"/>
                  <a:gd name="connsiteX5" fmla="*/ 1436688 w 3139428"/>
                  <a:gd name="connsiteY5" fmla="*/ 1119187 h 1274723"/>
                  <a:gd name="connsiteX6" fmla="*/ 1760826 w 3139428"/>
                  <a:gd name="connsiteY6" fmla="*/ 1206542 h 1274723"/>
                  <a:gd name="connsiteX7" fmla="*/ 2068137 w 3139428"/>
                  <a:gd name="connsiteY7" fmla="*/ 1248698 h 1274723"/>
                  <a:gd name="connsiteX8" fmla="*/ 2454736 w 3139428"/>
                  <a:gd name="connsiteY8" fmla="*/ 1269249 h 1274723"/>
                  <a:gd name="connsiteX9" fmla="*/ 2738062 w 3139428"/>
                  <a:gd name="connsiteY9" fmla="*/ 1146637 h 1274723"/>
                  <a:gd name="connsiteX10" fmla="*/ 3000375 w 3139428"/>
                  <a:gd name="connsiteY10" fmla="*/ 988927 h 1274723"/>
                  <a:gd name="connsiteX11" fmla="*/ 3091482 w 3139428"/>
                  <a:gd name="connsiteY11" fmla="*/ 797761 h 1274723"/>
                  <a:gd name="connsiteX12" fmla="*/ 3136972 w 3139428"/>
                  <a:gd name="connsiteY12" fmla="*/ 537412 h 1274723"/>
                  <a:gd name="connsiteX13" fmla="*/ 3019425 w 3139428"/>
                  <a:gd name="connsiteY13" fmla="*/ 342900 h 1274723"/>
                  <a:gd name="connsiteX14" fmla="*/ 2924175 w 3139428"/>
                  <a:gd name="connsiteY14" fmla="*/ 276225 h 1274723"/>
                  <a:gd name="connsiteX15" fmla="*/ 2720975 w 3139428"/>
                  <a:gd name="connsiteY15" fmla="*/ 212725 h 1274723"/>
                  <a:gd name="connsiteX16" fmla="*/ 2568575 w 3139428"/>
                  <a:gd name="connsiteY16" fmla="*/ 190500 h 1274723"/>
                  <a:gd name="connsiteX17" fmla="*/ 2456526 w 3139428"/>
                  <a:gd name="connsiteY17" fmla="*/ 162964 h 1274723"/>
                  <a:gd name="connsiteX18" fmla="*/ 2235200 w 3139428"/>
                  <a:gd name="connsiteY18" fmla="*/ 15875 h 1274723"/>
                  <a:gd name="connsiteX19" fmla="*/ 2146300 w 3139428"/>
                  <a:gd name="connsiteY19" fmla="*/ 0 h 1274723"/>
                  <a:gd name="connsiteX20" fmla="*/ 2038350 w 3139428"/>
                  <a:gd name="connsiteY20" fmla="*/ 50800 h 1274723"/>
                  <a:gd name="connsiteX21" fmla="*/ 1981200 w 3139428"/>
                  <a:gd name="connsiteY21" fmla="*/ 60325 h 1274723"/>
                  <a:gd name="connsiteX22" fmla="*/ 1930400 w 3139428"/>
                  <a:gd name="connsiteY22" fmla="*/ 60325 h 1274723"/>
                  <a:gd name="connsiteX23" fmla="*/ 1851025 w 3139428"/>
                  <a:gd name="connsiteY23" fmla="*/ 60325 h 1274723"/>
                  <a:gd name="connsiteX24" fmla="*/ 1603375 w 3139428"/>
                  <a:gd name="connsiteY24" fmla="*/ 155575 h 1274723"/>
                  <a:gd name="connsiteX25" fmla="*/ 1104106 w 3139428"/>
                  <a:gd name="connsiteY25" fmla="*/ 173831 h 1274723"/>
                  <a:gd name="connsiteX26" fmla="*/ 1016794 w 3139428"/>
                  <a:gd name="connsiteY26" fmla="*/ 231775 h 1274723"/>
                  <a:gd name="connsiteX27" fmla="*/ 939800 w 3139428"/>
                  <a:gd name="connsiteY27" fmla="*/ 241300 h 1274723"/>
                  <a:gd name="connsiteX28" fmla="*/ 863600 w 3139428"/>
                  <a:gd name="connsiteY28" fmla="*/ 203200 h 1274723"/>
                  <a:gd name="connsiteX29" fmla="*/ 790575 w 3139428"/>
                  <a:gd name="connsiteY29" fmla="*/ 200025 h 1274723"/>
                  <a:gd name="connsiteX30" fmla="*/ 657225 w 3139428"/>
                  <a:gd name="connsiteY30" fmla="*/ 209550 h 1274723"/>
                  <a:gd name="connsiteX31" fmla="*/ 555625 w 3139428"/>
                  <a:gd name="connsiteY31" fmla="*/ 180975 h 1274723"/>
                  <a:gd name="connsiteX32" fmla="*/ 466725 w 3139428"/>
                  <a:gd name="connsiteY32" fmla="*/ 155575 h 1274723"/>
                  <a:gd name="connsiteX33" fmla="*/ 384175 w 3139428"/>
                  <a:gd name="connsiteY33" fmla="*/ 127000 h 1274723"/>
                  <a:gd name="connsiteX34" fmla="*/ 295275 w 3139428"/>
                  <a:gd name="connsiteY34" fmla="*/ 127000 h 1274723"/>
                  <a:gd name="connsiteX35" fmla="*/ 177800 w 3139428"/>
                  <a:gd name="connsiteY35" fmla="*/ 184150 h 1274723"/>
                  <a:gd name="connsiteX36" fmla="*/ 79375 w 3139428"/>
                  <a:gd name="connsiteY36" fmla="*/ 215900 h 1274723"/>
                  <a:gd name="connsiteX37" fmla="*/ 0 w 3139428"/>
                  <a:gd name="connsiteY37" fmla="*/ 304800 h 1274723"/>
                  <a:gd name="connsiteX38" fmla="*/ 650412 w 3139428"/>
                  <a:gd name="connsiteY38" fmla="*/ 784975 h 1274723"/>
                  <a:gd name="connsiteX0" fmla="*/ 650412 w 3139428"/>
                  <a:gd name="connsiteY0" fmla="*/ 784975 h 1274723"/>
                  <a:gd name="connsiteX1" fmla="*/ 757496 w 3139428"/>
                  <a:gd name="connsiteY1" fmla="*/ 751724 h 1274723"/>
                  <a:gd name="connsiteX2" fmla="*/ 830333 w 3139428"/>
                  <a:gd name="connsiteY2" fmla="*/ 722355 h 1274723"/>
                  <a:gd name="connsiteX3" fmla="*/ 999952 w 3139428"/>
                  <a:gd name="connsiteY3" fmla="*/ 901656 h 1274723"/>
                  <a:gd name="connsiteX4" fmla="*/ 1233357 w 3139428"/>
                  <a:gd name="connsiteY4" fmla="*/ 976773 h 1274723"/>
                  <a:gd name="connsiteX5" fmla="*/ 1445001 w 3139428"/>
                  <a:gd name="connsiteY5" fmla="*/ 1077623 h 1274723"/>
                  <a:gd name="connsiteX6" fmla="*/ 1760826 w 3139428"/>
                  <a:gd name="connsiteY6" fmla="*/ 1206542 h 1274723"/>
                  <a:gd name="connsiteX7" fmla="*/ 2068137 w 3139428"/>
                  <a:gd name="connsiteY7" fmla="*/ 1248698 h 1274723"/>
                  <a:gd name="connsiteX8" fmla="*/ 2454736 w 3139428"/>
                  <a:gd name="connsiteY8" fmla="*/ 1269249 h 1274723"/>
                  <a:gd name="connsiteX9" fmla="*/ 2738062 w 3139428"/>
                  <a:gd name="connsiteY9" fmla="*/ 1146637 h 1274723"/>
                  <a:gd name="connsiteX10" fmla="*/ 3000375 w 3139428"/>
                  <a:gd name="connsiteY10" fmla="*/ 988927 h 1274723"/>
                  <a:gd name="connsiteX11" fmla="*/ 3091482 w 3139428"/>
                  <a:gd name="connsiteY11" fmla="*/ 797761 h 1274723"/>
                  <a:gd name="connsiteX12" fmla="*/ 3136972 w 3139428"/>
                  <a:gd name="connsiteY12" fmla="*/ 537412 h 1274723"/>
                  <a:gd name="connsiteX13" fmla="*/ 3019425 w 3139428"/>
                  <a:gd name="connsiteY13" fmla="*/ 342900 h 1274723"/>
                  <a:gd name="connsiteX14" fmla="*/ 2924175 w 3139428"/>
                  <a:gd name="connsiteY14" fmla="*/ 276225 h 1274723"/>
                  <a:gd name="connsiteX15" fmla="*/ 2720975 w 3139428"/>
                  <a:gd name="connsiteY15" fmla="*/ 212725 h 1274723"/>
                  <a:gd name="connsiteX16" fmla="*/ 2568575 w 3139428"/>
                  <a:gd name="connsiteY16" fmla="*/ 190500 h 1274723"/>
                  <a:gd name="connsiteX17" fmla="*/ 2456526 w 3139428"/>
                  <a:gd name="connsiteY17" fmla="*/ 162964 h 1274723"/>
                  <a:gd name="connsiteX18" fmla="*/ 2235200 w 3139428"/>
                  <a:gd name="connsiteY18" fmla="*/ 15875 h 1274723"/>
                  <a:gd name="connsiteX19" fmla="*/ 2146300 w 3139428"/>
                  <a:gd name="connsiteY19" fmla="*/ 0 h 1274723"/>
                  <a:gd name="connsiteX20" fmla="*/ 2038350 w 3139428"/>
                  <a:gd name="connsiteY20" fmla="*/ 50800 h 1274723"/>
                  <a:gd name="connsiteX21" fmla="*/ 1981200 w 3139428"/>
                  <a:gd name="connsiteY21" fmla="*/ 60325 h 1274723"/>
                  <a:gd name="connsiteX22" fmla="*/ 1930400 w 3139428"/>
                  <a:gd name="connsiteY22" fmla="*/ 60325 h 1274723"/>
                  <a:gd name="connsiteX23" fmla="*/ 1851025 w 3139428"/>
                  <a:gd name="connsiteY23" fmla="*/ 60325 h 1274723"/>
                  <a:gd name="connsiteX24" fmla="*/ 1603375 w 3139428"/>
                  <a:gd name="connsiteY24" fmla="*/ 155575 h 1274723"/>
                  <a:gd name="connsiteX25" fmla="*/ 1104106 w 3139428"/>
                  <a:gd name="connsiteY25" fmla="*/ 173831 h 1274723"/>
                  <a:gd name="connsiteX26" fmla="*/ 1016794 w 3139428"/>
                  <a:gd name="connsiteY26" fmla="*/ 231775 h 1274723"/>
                  <a:gd name="connsiteX27" fmla="*/ 939800 w 3139428"/>
                  <a:gd name="connsiteY27" fmla="*/ 241300 h 1274723"/>
                  <a:gd name="connsiteX28" fmla="*/ 863600 w 3139428"/>
                  <a:gd name="connsiteY28" fmla="*/ 203200 h 1274723"/>
                  <a:gd name="connsiteX29" fmla="*/ 790575 w 3139428"/>
                  <a:gd name="connsiteY29" fmla="*/ 200025 h 1274723"/>
                  <a:gd name="connsiteX30" fmla="*/ 657225 w 3139428"/>
                  <a:gd name="connsiteY30" fmla="*/ 209550 h 1274723"/>
                  <a:gd name="connsiteX31" fmla="*/ 555625 w 3139428"/>
                  <a:gd name="connsiteY31" fmla="*/ 180975 h 1274723"/>
                  <a:gd name="connsiteX32" fmla="*/ 466725 w 3139428"/>
                  <a:gd name="connsiteY32" fmla="*/ 155575 h 1274723"/>
                  <a:gd name="connsiteX33" fmla="*/ 384175 w 3139428"/>
                  <a:gd name="connsiteY33" fmla="*/ 127000 h 1274723"/>
                  <a:gd name="connsiteX34" fmla="*/ 295275 w 3139428"/>
                  <a:gd name="connsiteY34" fmla="*/ 127000 h 1274723"/>
                  <a:gd name="connsiteX35" fmla="*/ 177800 w 3139428"/>
                  <a:gd name="connsiteY35" fmla="*/ 184150 h 1274723"/>
                  <a:gd name="connsiteX36" fmla="*/ 79375 w 3139428"/>
                  <a:gd name="connsiteY36" fmla="*/ 215900 h 1274723"/>
                  <a:gd name="connsiteX37" fmla="*/ 0 w 3139428"/>
                  <a:gd name="connsiteY37" fmla="*/ 304800 h 1274723"/>
                  <a:gd name="connsiteX38" fmla="*/ 650412 w 3139428"/>
                  <a:gd name="connsiteY38" fmla="*/ 784975 h 1274723"/>
                  <a:gd name="connsiteX0" fmla="*/ 650412 w 3139428"/>
                  <a:gd name="connsiteY0" fmla="*/ 784975 h 1274895"/>
                  <a:gd name="connsiteX1" fmla="*/ 757496 w 3139428"/>
                  <a:gd name="connsiteY1" fmla="*/ 751724 h 1274895"/>
                  <a:gd name="connsiteX2" fmla="*/ 830333 w 3139428"/>
                  <a:gd name="connsiteY2" fmla="*/ 722355 h 1274895"/>
                  <a:gd name="connsiteX3" fmla="*/ 999952 w 3139428"/>
                  <a:gd name="connsiteY3" fmla="*/ 901656 h 1274895"/>
                  <a:gd name="connsiteX4" fmla="*/ 1233357 w 3139428"/>
                  <a:gd name="connsiteY4" fmla="*/ 976773 h 1274895"/>
                  <a:gd name="connsiteX5" fmla="*/ 1445001 w 3139428"/>
                  <a:gd name="connsiteY5" fmla="*/ 1077623 h 1274895"/>
                  <a:gd name="connsiteX6" fmla="*/ 1777452 w 3139428"/>
                  <a:gd name="connsiteY6" fmla="*/ 1198229 h 1274895"/>
                  <a:gd name="connsiteX7" fmla="*/ 2068137 w 3139428"/>
                  <a:gd name="connsiteY7" fmla="*/ 1248698 h 1274895"/>
                  <a:gd name="connsiteX8" fmla="*/ 2454736 w 3139428"/>
                  <a:gd name="connsiteY8" fmla="*/ 1269249 h 1274895"/>
                  <a:gd name="connsiteX9" fmla="*/ 2738062 w 3139428"/>
                  <a:gd name="connsiteY9" fmla="*/ 1146637 h 1274895"/>
                  <a:gd name="connsiteX10" fmla="*/ 3000375 w 3139428"/>
                  <a:gd name="connsiteY10" fmla="*/ 988927 h 1274895"/>
                  <a:gd name="connsiteX11" fmla="*/ 3091482 w 3139428"/>
                  <a:gd name="connsiteY11" fmla="*/ 797761 h 1274895"/>
                  <a:gd name="connsiteX12" fmla="*/ 3136972 w 3139428"/>
                  <a:gd name="connsiteY12" fmla="*/ 537412 h 1274895"/>
                  <a:gd name="connsiteX13" fmla="*/ 3019425 w 3139428"/>
                  <a:gd name="connsiteY13" fmla="*/ 342900 h 1274895"/>
                  <a:gd name="connsiteX14" fmla="*/ 2924175 w 3139428"/>
                  <a:gd name="connsiteY14" fmla="*/ 276225 h 1274895"/>
                  <a:gd name="connsiteX15" fmla="*/ 2720975 w 3139428"/>
                  <a:gd name="connsiteY15" fmla="*/ 212725 h 1274895"/>
                  <a:gd name="connsiteX16" fmla="*/ 2568575 w 3139428"/>
                  <a:gd name="connsiteY16" fmla="*/ 190500 h 1274895"/>
                  <a:gd name="connsiteX17" fmla="*/ 2456526 w 3139428"/>
                  <a:gd name="connsiteY17" fmla="*/ 162964 h 1274895"/>
                  <a:gd name="connsiteX18" fmla="*/ 2235200 w 3139428"/>
                  <a:gd name="connsiteY18" fmla="*/ 15875 h 1274895"/>
                  <a:gd name="connsiteX19" fmla="*/ 2146300 w 3139428"/>
                  <a:gd name="connsiteY19" fmla="*/ 0 h 1274895"/>
                  <a:gd name="connsiteX20" fmla="*/ 2038350 w 3139428"/>
                  <a:gd name="connsiteY20" fmla="*/ 50800 h 1274895"/>
                  <a:gd name="connsiteX21" fmla="*/ 1981200 w 3139428"/>
                  <a:gd name="connsiteY21" fmla="*/ 60325 h 1274895"/>
                  <a:gd name="connsiteX22" fmla="*/ 1930400 w 3139428"/>
                  <a:gd name="connsiteY22" fmla="*/ 60325 h 1274895"/>
                  <a:gd name="connsiteX23" fmla="*/ 1851025 w 3139428"/>
                  <a:gd name="connsiteY23" fmla="*/ 60325 h 1274895"/>
                  <a:gd name="connsiteX24" fmla="*/ 1603375 w 3139428"/>
                  <a:gd name="connsiteY24" fmla="*/ 155575 h 1274895"/>
                  <a:gd name="connsiteX25" fmla="*/ 1104106 w 3139428"/>
                  <a:gd name="connsiteY25" fmla="*/ 173831 h 1274895"/>
                  <a:gd name="connsiteX26" fmla="*/ 1016794 w 3139428"/>
                  <a:gd name="connsiteY26" fmla="*/ 231775 h 1274895"/>
                  <a:gd name="connsiteX27" fmla="*/ 939800 w 3139428"/>
                  <a:gd name="connsiteY27" fmla="*/ 241300 h 1274895"/>
                  <a:gd name="connsiteX28" fmla="*/ 863600 w 3139428"/>
                  <a:gd name="connsiteY28" fmla="*/ 203200 h 1274895"/>
                  <a:gd name="connsiteX29" fmla="*/ 790575 w 3139428"/>
                  <a:gd name="connsiteY29" fmla="*/ 200025 h 1274895"/>
                  <a:gd name="connsiteX30" fmla="*/ 657225 w 3139428"/>
                  <a:gd name="connsiteY30" fmla="*/ 209550 h 1274895"/>
                  <a:gd name="connsiteX31" fmla="*/ 555625 w 3139428"/>
                  <a:gd name="connsiteY31" fmla="*/ 180975 h 1274895"/>
                  <a:gd name="connsiteX32" fmla="*/ 466725 w 3139428"/>
                  <a:gd name="connsiteY32" fmla="*/ 155575 h 1274895"/>
                  <a:gd name="connsiteX33" fmla="*/ 384175 w 3139428"/>
                  <a:gd name="connsiteY33" fmla="*/ 127000 h 1274895"/>
                  <a:gd name="connsiteX34" fmla="*/ 295275 w 3139428"/>
                  <a:gd name="connsiteY34" fmla="*/ 127000 h 1274895"/>
                  <a:gd name="connsiteX35" fmla="*/ 177800 w 3139428"/>
                  <a:gd name="connsiteY35" fmla="*/ 184150 h 1274895"/>
                  <a:gd name="connsiteX36" fmla="*/ 79375 w 3139428"/>
                  <a:gd name="connsiteY36" fmla="*/ 215900 h 1274895"/>
                  <a:gd name="connsiteX37" fmla="*/ 0 w 3139428"/>
                  <a:gd name="connsiteY37" fmla="*/ 304800 h 1274895"/>
                  <a:gd name="connsiteX38" fmla="*/ 650412 w 3139428"/>
                  <a:gd name="connsiteY38" fmla="*/ 784975 h 1274895"/>
                  <a:gd name="connsiteX0" fmla="*/ 650412 w 3139428"/>
                  <a:gd name="connsiteY0" fmla="*/ 784975 h 1251983"/>
                  <a:gd name="connsiteX1" fmla="*/ 757496 w 3139428"/>
                  <a:gd name="connsiteY1" fmla="*/ 751724 h 1251983"/>
                  <a:gd name="connsiteX2" fmla="*/ 830333 w 3139428"/>
                  <a:gd name="connsiteY2" fmla="*/ 722355 h 1251983"/>
                  <a:gd name="connsiteX3" fmla="*/ 999952 w 3139428"/>
                  <a:gd name="connsiteY3" fmla="*/ 901656 h 1251983"/>
                  <a:gd name="connsiteX4" fmla="*/ 1233357 w 3139428"/>
                  <a:gd name="connsiteY4" fmla="*/ 976773 h 1251983"/>
                  <a:gd name="connsiteX5" fmla="*/ 1445001 w 3139428"/>
                  <a:gd name="connsiteY5" fmla="*/ 1077623 h 1251983"/>
                  <a:gd name="connsiteX6" fmla="*/ 1777452 w 3139428"/>
                  <a:gd name="connsiteY6" fmla="*/ 1198229 h 1251983"/>
                  <a:gd name="connsiteX7" fmla="*/ 2068137 w 3139428"/>
                  <a:gd name="connsiteY7" fmla="*/ 1248698 h 1251983"/>
                  <a:gd name="connsiteX8" fmla="*/ 2438111 w 3139428"/>
                  <a:gd name="connsiteY8" fmla="*/ 1235998 h 1251983"/>
                  <a:gd name="connsiteX9" fmla="*/ 2738062 w 3139428"/>
                  <a:gd name="connsiteY9" fmla="*/ 1146637 h 1251983"/>
                  <a:gd name="connsiteX10" fmla="*/ 3000375 w 3139428"/>
                  <a:gd name="connsiteY10" fmla="*/ 988927 h 1251983"/>
                  <a:gd name="connsiteX11" fmla="*/ 3091482 w 3139428"/>
                  <a:gd name="connsiteY11" fmla="*/ 797761 h 1251983"/>
                  <a:gd name="connsiteX12" fmla="*/ 3136972 w 3139428"/>
                  <a:gd name="connsiteY12" fmla="*/ 537412 h 1251983"/>
                  <a:gd name="connsiteX13" fmla="*/ 3019425 w 3139428"/>
                  <a:gd name="connsiteY13" fmla="*/ 342900 h 1251983"/>
                  <a:gd name="connsiteX14" fmla="*/ 2924175 w 3139428"/>
                  <a:gd name="connsiteY14" fmla="*/ 276225 h 1251983"/>
                  <a:gd name="connsiteX15" fmla="*/ 2720975 w 3139428"/>
                  <a:gd name="connsiteY15" fmla="*/ 212725 h 1251983"/>
                  <a:gd name="connsiteX16" fmla="*/ 2568575 w 3139428"/>
                  <a:gd name="connsiteY16" fmla="*/ 190500 h 1251983"/>
                  <a:gd name="connsiteX17" fmla="*/ 2456526 w 3139428"/>
                  <a:gd name="connsiteY17" fmla="*/ 162964 h 1251983"/>
                  <a:gd name="connsiteX18" fmla="*/ 2235200 w 3139428"/>
                  <a:gd name="connsiteY18" fmla="*/ 15875 h 1251983"/>
                  <a:gd name="connsiteX19" fmla="*/ 2146300 w 3139428"/>
                  <a:gd name="connsiteY19" fmla="*/ 0 h 1251983"/>
                  <a:gd name="connsiteX20" fmla="*/ 2038350 w 3139428"/>
                  <a:gd name="connsiteY20" fmla="*/ 50800 h 1251983"/>
                  <a:gd name="connsiteX21" fmla="*/ 1981200 w 3139428"/>
                  <a:gd name="connsiteY21" fmla="*/ 60325 h 1251983"/>
                  <a:gd name="connsiteX22" fmla="*/ 1930400 w 3139428"/>
                  <a:gd name="connsiteY22" fmla="*/ 60325 h 1251983"/>
                  <a:gd name="connsiteX23" fmla="*/ 1851025 w 3139428"/>
                  <a:gd name="connsiteY23" fmla="*/ 60325 h 1251983"/>
                  <a:gd name="connsiteX24" fmla="*/ 1603375 w 3139428"/>
                  <a:gd name="connsiteY24" fmla="*/ 155575 h 1251983"/>
                  <a:gd name="connsiteX25" fmla="*/ 1104106 w 3139428"/>
                  <a:gd name="connsiteY25" fmla="*/ 173831 h 1251983"/>
                  <a:gd name="connsiteX26" fmla="*/ 1016794 w 3139428"/>
                  <a:gd name="connsiteY26" fmla="*/ 231775 h 1251983"/>
                  <a:gd name="connsiteX27" fmla="*/ 939800 w 3139428"/>
                  <a:gd name="connsiteY27" fmla="*/ 241300 h 1251983"/>
                  <a:gd name="connsiteX28" fmla="*/ 863600 w 3139428"/>
                  <a:gd name="connsiteY28" fmla="*/ 203200 h 1251983"/>
                  <a:gd name="connsiteX29" fmla="*/ 790575 w 3139428"/>
                  <a:gd name="connsiteY29" fmla="*/ 200025 h 1251983"/>
                  <a:gd name="connsiteX30" fmla="*/ 657225 w 3139428"/>
                  <a:gd name="connsiteY30" fmla="*/ 209550 h 1251983"/>
                  <a:gd name="connsiteX31" fmla="*/ 555625 w 3139428"/>
                  <a:gd name="connsiteY31" fmla="*/ 180975 h 1251983"/>
                  <a:gd name="connsiteX32" fmla="*/ 466725 w 3139428"/>
                  <a:gd name="connsiteY32" fmla="*/ 155575 h 1251983"/>
                  <a:gd name="connsiteX33" fmla="*/ 384175 w 3139428"/>
                  <a:gd name="connsiteY33" fmla="*/ 127000 h 1251983"/>
                  <a:gd name="connsiteX34" fmla="*/ 295275 w 3139428"/>
                  <a:gd name="connsiteY34" fmla="*/ 127000 h 1251983"/>
                  <a:gd name="connsiteX35" fmla="*/ 177800 w 3139428"/>
                  <a:gd name="connsiteY35" fmla="*/ 184150 h 1251983"/>
                  <a:gd name="connsiteX36" fmla="*/ 79375 w 3139428"/>
                  <a:gd name="connsiteY36" fmla="*/ 215900 h 1251983"/>
                  <a:gd name="connsiteX37" fmla="*/ 0 w 3139428"/>
                  <a:gd name="connsiteY37" fmla="*/ 304800 h 1251983"/>
                  <a:gd name="connsiteX38" fmla="*/ 650412 w 3139428"/>
                  <a:gd name="connsiteY38" fmla="*/ 784975 h 1251983"/>
                  <a:gd name="connsiteX0" fmla="*/ 650412 w 3139428"/>
                  <a:gd name="connsiteY0" fmla="*/ 784975 h 1251983"/>
                  <a:gd name="connsiteX1" fmla="*/ 757496 w 3139428"/>
                  <a:gd name="connsiteY1" fmla="*/ 751724 h 1251983"/>
                  <a:gd name="connsiteX2" fmla="*/ 830333 w 3139428"/>
                  <a:gd name="connsiteY2" fmla="*/ 722355 h 1251983"/>
                  <a:gd name="connsiteX3" fmla="*/ 1058141 w 3139428"/>
                  <a:gd name="connsiteY3" fmla="*/ 860093 h 1251983"/>
                  <a:gd name="connsiteX4" fmla="*/ 1233357 w 3139428"/>
                  <a:gd name="connsiteY4" fmla="*/ 976773 h 1251983"/>
                  <a:gd name="connsiteX5" fmla="*/ 1445001 w 3139428"/>
                  <a:gd name="connsiteY5" fmla="*/ 1077623 h 1251983"/>
                  <a:gd name="connsiteX6" fmla="*/ 1777452 w 3139428"/>
                  <a:gd name="connsiteY6" fmla="*/ 1198229 h 1251983"/>
                  <a:gd name="connsiteX7" fmla="*/ 2068137 w 3139428"/>
                  <a:gd name="connsiteY7" fmla="*/ 1248698 h 1251983"/>
                  <a:gd name="connsiteX8" fmla="*/ 2438111 w 3139428"/>
                  <a:gd name="connsiteY8" fmla="*/ 1235998 h 1251983"/>
                  <a:gd name="connsiteX9" fmla="*/ 2738062 w 3139428"/>
                  <a:gd name="connsiteY9" fmla="*/ 1146637 h 1251983"/>
                  <a:gd name="connsiteX10" fmla="*/ 3000375 w 3139428"/>
                  <a:gd name="connsiteY10" fmla="*/ 988927 h 1251983"/>
                  <a:gd name="connsiteX11" fmla="*/ 3091482 w 3139428"/>
                  <a:gd name="connsiteY11" fmla="*/ 797761 h 1251983"/>
                  <a:gd name="connsiteX12" fmla="*/ 3136972 w 3139428"/>
                  <a:gd name="connsiteY12" fmla="*/ 537412 h 1251983"/>
                  <a:gd name="connsiteX13" fmla="*/ 3019425 w 3139428"/>
                  <a:gd name="connsiteY13" fmla="*/ 342900 h 1251983"/>
                  <a:gd name="connsiteX14" fmla="*/ 2924175 w 3139428"/>
                  <a:gd name="connsiteY14" fmla="*/ 276225 h 1251983"/>
                  <a:gd name="connsiteX15" fmla="*/ 2720975 w 3139428"/>
                  <a:gd name="connsiteY15" fmla="*/ 212725 h 1251983"/>
                  <a:gd name="connsiteX16" fmla="*/ 2568575 w 3139428"/>
                  <a:gd name="connsiteY16" fmla="*/ 190500 h 1251983"/>
                  <a:gd name="connsiteX17" fmla="*/ 2456526 w 3139428"/>
                  <a:gd name="connsiteY17" fmla="*/ 162964 h 1251983"/>
                  <a:gd name="connsiteX18" fmla="*/ 2235200 w 3139428"/>
                  <a:gd name="connsiteY18" fmla="*/ 15875 h 1251983"/>
                  <a:gd name="connsiteX19" fmla="*/ 2146300 w 3139428"/>
                  <a:gd name="connsiteY19" fmla="*/ 0 h 1251983"/>
                  <a:gd name="connsiteX20" fmla="*/ 2038350 w 3139428"/>
                  <a:gd name="connsiteY20" fmla="*/ 50800 h 1251983"/>
                  <a:gd name="connsiteX21" fmla="*/ 1981200 w 3139428"/>
                  <a:gd name="connsiteY21" fmla="*/ 60325 h 1251983"/>
                  <a:gd name="connsiteX22" fmla="*/ 1930400 w 3139428"/>
                  <a:gd name="connsiteY22" fmla="*/ 60325 h 1251983"/>
                  <a:gd name="connsiteX23" fmla="*/ 1851025 w 3139428"/>
                  <a:gd name="connsiteY23" fmla="*/ 60325 h 1251983"/>
                  <a:gd name="connsiteX24" fmla="*/ 1603375 w 3139428"/>
                  <a:gd name="connsiteY24" fmla="*/ 155575 h 1251983"/>
                  <a:gd name="connsiteX25" fmla="*/ 1104106 w 3139428"/>
                  <a:gd name="connsiteY25" fmla="*/ 173831 h 1251983"/>
                  <a:gd name="connsiteX26" fmla="*/ 1016794 w 3139428"/>
                  <a:gd name="connsiteY26" fmla="*/ 231775 h 1251983"/>
                  <a:gd name="connsiteX27" fmla="*/ 939800 w 3139428"/>
                  <a:gd name="connsiteY27" fmla="*/ 241300 h 1251983"/>
                  <a:gd name="connsiteX28" fmla="*/ 863600 w 3139428"/>
                  <a:gd name="connsiteY28" fmla="*/ 203200 h 1251983"/>
                  <a:gd name="connsiteX29" fmla="*/ 790575 w 3139428"/>
                  <a:gd name="connsiteY29" fmla="*/ 200025 h 1251983"/>
                  <a:gd name="connsiteX30" fmla="*/ 657225 w 3139428"/>
                  <a:gd name="connsiteY30" fmla="*/ 209550 h 1251983"/>
                  <a:gd name="connsiteX31" fmla="*/ 555625 w 3139428"/>
                  <a:gd name="connsiteY31" fmla="*/ 180975 h 1251983"/>
                  <a:gd name="connsiteX32" fmla="*/ 466725 w 3139428"/>
                  <a:gd name="connsiteY32" fmla="*/ 155575 h 1251983"/>
                  <a:gd name="connsiteX33" fmla="*/ 384175 w 3139428"/>
                  <a:gd name="connsiteY33" fmla="*/ 127000 h 1251983"/>
                  <a:gd name="connsiteX34" fmla="*/ 295275 w 3139428"/>
                  <a:gd name="connsiteY34" fmla="*/ 127000 h 1251983"/>
                  <a:gd name="connsiteX35" fmla="*/ 177800 w 3139428"/>
                  <a:gd name="connsiteY35" fmla="*/ 184150 h 1251983"/>
                  <a:gd name="connsiteX36" fmla="*/ 79375 w 3139428"/>
                  <a:gd name="connsiteY36" fmla="*/ 215900 h 1251983"/>
                  <a:gd name="connsiteX37" fmla="*/ 0 w 3139428"/>
                  <a:gd name="connsiteY37" fmla="*/ 304800 h 1251983"/>
                  <a:gd name="connsiteX38" fmla="*/ 650412 w 3139428"/>
                  <a:gd name="connsiteY38" fmla="*/ 784975 h 1251983"/>
                  <a:gd name="connsiteX0" fmla="*/ 650412 w 3139428"/>
                  <a:gd name="connsiteY0" fmla="*/ 784975 h 1251983"/>
                  <a:gd name="connsiteX1" fmla="*/ 757496 w 3139428"/>
                  <a:gd name="connsiteY1" fmla="*/ 751724 h 1251983"/>
                  <a:gd name="connsiteX2" fmla="*/ 880209 w 3139428"/>
                  <a:gd name="connsiteY2" fmla="*/ 722355 h 1251983"/>
                  <a:gd name="connsiteX3" fmla="*/ 1058141 w 3139428"/>
                  <a:gd name="connsiteY3" fmla="*/ 860093 h 1251983"/>
                  <a:gd name="connsiteX4" fmla="*/ 1233357 w 3139428"/>
                  <a:gd name="connsiteY4" fmla="*/ 976773 h 1251983"/>
                  <a:gd name="connsiteX5" fmla="*/ 1445001 w 3139428"/>
                  <a:gd name="connsiteY5" fmla="*/ 1077623 h 1251983"/>
                  <a:gd name="connsiteX6" fmla="*/ 1777452 w 3139428"/>
                  <a:gd name="connsiteY6" fmla="*/ 1198229 h 1251983"/>
                  <a:gd name="connsiteX7" fmla="*/ 2068137 w 3139428"/>
                  <a:gd name="connsiteY7" fmla="*/ 1248698 h 1251983"/>
                  <a:gd name="connsiteX8" fmla="*/ 2438111 w 3139428"/>
                  <a:gd name="connsiteY8" fmla="*/ 1235998 h 1251983"/>
                  <a:gd name="connsiteX9" fmla="*/ 2738062 w 3139428"/>
                  <a:gd name="connsiteY9" fmla="*/ 1146637 h 1251983"/>
                  <a:gd name="connsiteX10" fmla="*/ 3000375 w 3139428"/>
                  <a:gd name="connsiteY10" fmla="*/ 988927 h 1251983"/>
                  <a:gd name="connsiteX11" fmla="*/ 3091482 w 3139428"/>
                  <a:gd name="connsiteY11" fmla="*/ 797761 h 1251983"/>
                  <a:gd name="connsiteX12" fmla="*/ 3136972 w 3139428"/>
                  <a:gd name="connsiteY12" fmla="*/ 537412 h 1251983"/>
                  <a:gd name="connsiteX13" fmla="*/ 3019425 w 3139428"/>
                  <a:gd name="connsiteY13" fmla="*/ 342900 h 1251983"/>
                  <a:gd name="connsiteX14" fmla="*/ 2924175 w 3139428"/>
                  <a:gd name="connsiteY14" fmla="*/ 276225 h 1251983"/>
                  <a:gd name="connsiteX15" fmla="*/ 2720975 w 3139428"/>
                  <a:gd name="connsiteY15" fmla="*/ 212725 h 1251983"/>
                  <a:gd name="connsiteX16" fmla="*/ 2568575 w 3139428"/>
                  <a:gd name="connsiteY16" fmla="*/ 190500 h 1251983"/>
                  <a:gd name="connsiteX17" fmla="*/ 2456526 w 3139428"/>
                  <a:gd name="connsiteY17" fmla="*/ 162964 h 1251983"/>
                  <a:gd name="connsiteX18" fmla="*/ 2235200 w 3139428"/>
                  <a:gd name="connsiteY18" fmla="*/ 15875 h 1251983"/>
                  <a:gd name="connsiteX19" fmla="*/ 2146300 w 3139428"/>
                  <a:gd name="connsiteY19" fmla="*/ 0 h 1251983"/>
                  <a:gd name="connsiteX20" fmla="*/ 2038350 w 3139428"/>
                  <a:gd name="connsiteY20" fmla="*/ 50800 h 1251983"/>
                  <a:gd name="connsiteX21" fmla="*/ 1981200 w 3139428"/>
                  <a:gd name="connsiteY21" fmla="*/ 60325 h 1251983"/>
                  <a:gd name="connsiteX22" fmla="*/ 1930400 w 3139428"/>
                  <a:gd name="connsiteY22" fmla="*/ 60325 h 1251983"/>
                  <a:gd name="connsiteX23" fmla="*/ 1851025 w 3139428"/>
                  <a:gd name="connsiteY23" fmla="*/ 60325 h 1251983"/>
                  <a:gd name="connsiteX24" fmla="*/ 1603375 w 3139428"/>
                  <a:gd name="connsiteY24" fmla="*/ 155575 h 1251983"/>
                  <a:gd name="connsiteX25" fmla="*/ 1104106 w 3139428"/>
                  <a:gd name="connsiteY25" fmla="*/ 173831 h 1251983"/>
                  <a:gd name="connsiteX26" fmla="*/ 1016794 w 3139428"/>
                  <a:gd name="connsiteY26" fmla="*/ 231775 h 1251983"/>
                  <a:gd name="connsiteX27" fmla="*/ 939800 w 3139428"/>
                  <a:gd name="connsiteY27" fmla="*/ 241300 h 1251983"/>
                  <a:gd name="connsiteX28" fmla="*/ 863600 w 3139428"/>
                  <a:gd name="connsiteY28" fmla="*/ 203200 h 1251983"/>
                  <a:gd name="connsiteX29" fmla="*/ 790575 w 3139428"/>
                  <a:gd name="connsiteY29" fmla="*/ 200025 h 1251983"/>
                  <a:gd name="connsiteX30" fmla="*/ 657225 w 3139428"/>
                  <a:gd name="connsiteY30" fmla="*/ 209550 h 1251983"/>
                  <a:gd name="connsiteX31" fmla="*/ 555625 w 3139428"/>
                  <a:gd name="connsiteY31" fmla="*/ 180975 h 1251983"/>
                  <a:gd name="connsiteX32" fmla="*/ 466725 w 3139428"/>
                  <a:gd name="connsiteY32" fmla="*/ 155575 h 1251983"/>
                  <a:gd name="connsiteX33" fmla="*/ 384175 w 3139428"/>
                  <a:gd name="connsiteY33" fmla="*/ 127000 h 1251983"/>
                  <a:gd name="connsiteX34" fmla="*/ 295275 w 3139428"/>
                  <a:gd name="connsiteY34" fmla="*/ 127000 h 1251983"/>
                  <a:gd name="connsiteX35" fmla="*/ 177800 w 3139428"/>
                  <a:gd name="connsiteY35" fmla="*/ 184150 h 1251983"/>
                  <a:gd name="connsiteX36" fmla="*/ 79375 w 3139428"/>
                  <a:gd name="connsiteY36" fmla="*/ 215900 h 1251983"/>
                  <a:gd name="connsiteX37" fmla="*/ 0 w 3139428"/>
                  <a:gd name="connsiteY37" fmla="*/ 304800 h 1251983"/>
                  <a:gd name="connsiteX38" fmla="*/ 650412 w 3139428"/>
                  <a:gd name="connsiteY38" fmla="*/ 784975 h 1251983"/>
                  <a:gd name="connsiteX0" fmla="*/ 650412 w 3139428"/>
                  <a:gd name="connsiteY0" fmla="*/ 784975 h 1251983"/>
                  <a:gd name="connsiteX1" fmla="*/ 757496 w 3139428"/>
                  <a:gd name="connsiteY1" fmla="*/ 751724 h 1251983"/>
                  <a:gd name="connsiteX2" fmla="*/ 880209 w 3139428"/>
                  <a:gd name="connsiteY2" fmla="*/ 722355 h 1251983"/>
                  <a:gd name="connsiteX3" fmla="*/ 1058141 w 3139428"/>
                  <a:gd name="connsiteY3" fmla="*/ 860093 h 1251983"/>
                  <a:gd name="connsiteX4" fmla="*/ 1266608 w 3139428"/>
                  <a:gd name="connsiteY4" fmla="*/ 976773 h 1251983"/>
                  <a:gd name="connsiteX5" fmla="*/ 1445001 w 3139428"/>
                  <a:gd name="connsiteY5" fmla="*/ 1077623 h 1251983"/>
                  <a:gd name="connsiteX6" fmla="*/ 1777452 w 3139428"/>
                  <a:gd name="connsiteY6" fmla="*/ 1198229 h 1251983"/>
                  <a:gd name="connsiteX7" fmla="*/ 2068137 w 3139428"/>
                  <a:gd name="connsiteY7" fmla="*/ 1248698 h 1251983"/>
                  <a:gd name="connsiteX8" fmla="*/ 2438111 w 3139428"/>
                  <a:gd name="connsiteY8" fmla="*/ 1235998 h 1251983"/>
                  <a:gd name="connsiteX9" fmla="*/ 2738062 w 3139428"/>
                  <a:gd name="connsiteY9" fmla="*/ 1146637 h 1251983"/>
                  <a:gd name="connsiteX10" fmla="*/ 3000375 w 3139428"/>
                  <a:gd name="connsiteY10" fmla="*/ 988927 h 1251983"/>
                  <a:gd name="connsiteX11" fmla="*/ 3091482 w 3139428"/>
                  <a:gd name="connsiteY11" fmla="*/ 797761 h 1251983"/>
                  <a:gd name="connsiteX12" fmla="*/ 3136972 w 3139428"/>
                  <a:gd name="connsiteY12" fmla="*/ 537412 h 1251983"/>
                  <a:gd name="connsiteX13" fmla="*/ 3019425 w 3139428"/>
                  <a:gd name="connsiteY13" fmla="*/ 342900 h 1251983"/>
                  <a:gd name="connsiteX14" fmla="*/ 2924175 w 3139428"/>
                  <a:gd name="connsiteY14" fmla="*/ 276225 h 1251983"/>
                  <a:gd name="connsiteX15" fmla="*/ 2720975 w 3139428"/>
                  <a:gd name="connsiteY15" fmla="*/ 212725 h 1251983"/>
                  <a:gd name="connsiteX16" fmla="*/ 2568575 w 3139428"/>
                  <a:gd name="connsiteY16" fmla="*/ 190500 h 1251983"/>
                  <a:gd name="connsiteX17" fmla="*/ 2456526 w 3139428"/>
                  <a:gd name="connsiteY17" fmla="*/ 162964 h 1251983"/>
                  <a:gd name="connsiteX18" fmla="*/ 2235200 w 3139428"/>
                  <a:gd name="connsiteY18" fmla="*/ 15875 h 1251983"/>
                  <a:gd name="connsiteX19" fmla="*/ 2146300 w 3139428"/>
                  <a:gd name="connsiteY19" fmla="*/ 0 h 1251983"/>
                  <a:gd name="connsiteX20" fmla="*/ 2038350 w 3139428"/>
                  <a:gd name="connsiteY20" fmla="*/ 50800 h 1251983"/>
                  <a:gd name="connsiteX21" fmla="*/ 1981200 w 3139428"/>
                  <a:gd name="connsiteY21" fmla="*/ 60325 h 1251983"/>
                  <a:gd name="connsiteX22" fmla="*/ 1930400 w 3139428"/>
                  <a:gd name="connsiteY22" fmla="*/ 60325 h 1251983"/>
                  <a:gd name="connsiteX23" fmla="*/ 1851025 w 3139428"/>
                  <a:gd name="connsiteY23" fmla="*/ 60325 h 1251983"/>
                  <a:gd name="connsiteX24" fmla="*/ 1603375 w 3139428"/>
                  <a:gd name="connsiteY24" fmla="*/ 155575 h 1251983"/>
                  <a:gd name="connsiteX25" fmla="*/ 1104106 w 3139428"/>
                  <a:gd name="connsiteY25" fmla="*/ 173831 h 1251983"/>
                  <a:gd name="connsiteX26" fmla="*/ 1016794 w 3139428"/>
                  <a:gd name="connsiteY26" fmla="*/ 231775 h 1251983"/>
                  <a:gd name="connsiteX27" fmla="*/ 939800 w 3139428"/>
                  <a:gd name="connsiteY27" fmla="*/ 241300 h 1251983"/>
                  <a:gd name="connsiteX28" fmla="*/ 863600 w 3139428"/>
                  <a:gd name="connsiteY28" fmla="*/ 203200 h 1251983"/>
                  <a:gd name="connsiteX29" fmla="*/ 790575 w 3139428"/>
                  <a:gd name="connsiteY29" fmla="*/ 200025 h 1251983"/>
                  <a:gd name="connsiteX30" fmla="*/ 657225 w 3139428"/>
                  <a:gd name="connsiteY30" fmla="*/ 209550 h 1251983"/>
                  <a:gd name="connsiteX31" fmla="*/ 555625 w 3139428"/>
                  <a:gd name="connsiteY31" fmla="*/ 180975 h 1251983"/>
                  <a:gd name="connsiteX32" fmla="*/ 466725 w 3139428"/>
                  <a:gd name="connsiteY32" fmla="*/ 155575 h 1251983"/>
                  <a:gd name="connsiteX33" fmla="*/ 384175 w 3139428"/>
                  <a:gd name="connsiteY33" fmla="*/ 127000 h 1251983"/>
                  <a:gd name="connsiteX34" fmla="*/ 295275 w 3139428"/>
                  <a:gd name="connsiteY34" fmla="*/ 127000 h 1251983"/>
                  <a:gd name="connsiteX35" fmla="*/ 177800 w 3139428"/>
                  <a:gd name="connsiteY35" fmla="*/ 184150 h 1251983"/>
                  <a:gd name="connsiteX36" fmla="*/ 79375 w 3139428"/>
                  <a:gd name="connsiteY36" fmla="*/ 215900 h 1251983"/>
                  <a:gd name="connsiteX37" fmla="*/ 0 w 3139428"/>
                  <a:gd name="connsiteY37" fmla="*/ 304800 h 1251983"/>
                  <a:gd name="connsiteX38" fmla="*/ 650412 w 3139428"/>
                  <a:gd name="connsiteY38" fmla="*/ 784975 h 1251983"/>
                  <a:gd name="connsiteX0" fmla="*/ 650412 w 3139428"/>
                  <a:gd name="connsiteY0" fmla="*/ 784975 h 1251983"/>
                  <a:gd name="connsiteX1" fmla="*/ 757496 w 3139428"/>
                  <a:gd name="connsiteY1" fmla="*/ 751724 h 1251983"/>
                  <a:gd name="connsiteX2" fmla="*/ 880209 w 3139428"/>
                  <a:gd name="connsiteY2" fmla="*/ 722355 h 1251983"/>
                  <a:gd name="connsiteX3" fmla="*/ 1058141 w 3139428"/>
                  <a:gd name="connsiteY3" fmla="*/ 860093 h 1251983"/>
                  <a:gd name="connsiteX4" fmla="*/ 1266608 w 3139428"/>
                  <a:gd name="connsiteY4" fmla="*/ 976773 h 1251983"/>
                  <a:gd name="connsiteX5" fmla="*/ 1486565 w 3139428"/>
                  <a:gd name="connsiteY5" fmla="*/ 1060997 h 1251983"/>
                  <a:gd name="connsiteX6" fmla="*/ 1777452 w 3139428"/>
                  <a:gd name="connsiteY6" fmla="*/ 1198229 h 1251983"/>
                  <a:gd name="connsiteX7" fmla="*/ 2068137 w 3139428"/>
                  <a:gd name="connsiteY7" fmla="*/ 1248698 h 1251983"/>
                  <a:gd name="connsiteX8" fmla="*/ 2438111 w 3139428"/>
                  <a:gd name="connsiteY8" fmla="*/ 1235998 h 1251983"/>
                  <a:gd name="connsiteX9" fmla="*/ 2738062 w 3139428"/>
                  <a:gd name="connsiteY9" fmla="*/ 1146637 h 1251983"/>
                  <a:gd name="connsiteX10" fmla="*/ 3000375 w 3139428"/>
                  <a:gd name="connsiteY10" fmla="*/ 988927 h 1251983"/>
                  <a:gd name="connsiteX11" fmla="*/ 3091482 w 3139428"/>
                  <a:gd name="connsiteY11" fmla="*/ 797761 h 1251983"/>
                  <a:gd name="connsiteX12" fmla="*/ 3136972 w 3139428"/>
                  <a:gd name="connsiteY12" fmla="*/ 537412 h 1251983"/>
                  <a:gd name="connsiteX13" fmla="*/ 3019425 w 3139428"/>
                  <a:gd name="connsiteY13" fmla="*/ 342900 h 1251983"/>
                  <a:gd name="connsiteX14" fmla="*/ 2924175 w 3139428"/>
                  <a:gd name="connsiteY14" fmla="*/ 276225 h 1251983"/>
                  <a:gd name="connsiteX15" fmla="*/ 2720975 w 3139428"/>
                  <a:gd name="connsiteY15" fmla="*/ 212725 h 1251983"/>
                  <a:gd name="connsiteX16" fmla="*/ 2568575 w 3139428"/>
                  <a:gd name="connsiteY16" fmla="*/ 190500 h 1251983"/>
                  <a:gd name="connsiteX17" fmla="*/ 2456526 w 3139428"/>
                  <a:gd name="connsiteY17" fmla="*/ 162964 h 1251983"/>
                  <a:gd name="connsiteX18" fmla="*/ 2235200 w 3139428"/>
                  <a:gd name="connsiteY18" fmla="*/ 15875 h 1251983"/>
                  <a:gd name="connsiteX19" fmla="*/ 2146300 w 3139428"/>
                  <a:gd name="connsiteY19" fmla="*/ 0 h 1251983"/>
                  <a:gd name="connsiteX20" fmla="*/ 2038350 w 3139428"/>
                  <a:gd name="connsiteY20" fmla="*/ 50800 h 1251983"/>
                  <a:gd name="connsiteX21" fmla="*/ 1981200 w 3139428"/>
                  <a:gd name="connsiteY21" fmla="*/ 60325 h 1251983"/>
                  <a:gd name="connsiteX22" fmla="*/ 1930400 w 3139428"/>
                  <a:gd name="connsiteY22" fmla="*/ 60325 h 1251983"/>
                  <a:gd name="connsiteX23" fmla="*/ 1851025 w 3139428"/>
                  <a:gd name="connsiteY23" fmla="*/ 60325 h 1251983"/>
                  <a:gd name="connsiteX24" fmla="*/ 1603375 w 3139428"/>
                  <a:gd name="connsiteY24" fmla="*/ 155575 h 1251983"/>
                  <a:gd name="connsiteX25" fmla="*/ 1104106 w 3139428"/>
                  <a:gd name="connsiteY25" fmla="*/ 173831 h 1251983"/>
                  <a:gd name="connsiteX26" fmla="*/ 1016794 w 3139428"/>
                  <a:gd name="connsiteY26" fmla="*/ 231775 h 1251983"/>
                  <a:gd name="connsiteX27" fmla="*/ 939800 w 3139428"/>
                  <a:gd name="connsiteY27" fmla="*/ 241300 h 1251983"/>
                  <a:gd name="connsiteX28" fmla="*/ 863600 w 3139428"/>
                  <a:gd name="connsiteY28" fmla="*/ 203200 h 1251983"/>
                  <a:gd name="connsiteX29" fmla="*/ 790575 w 3139428"/>
                  <a:gd name="connsiteY29" fmla="*/ 200025 h 1251983"/>
                  <a:gd name="connsiteX30" fmla="*/ 657225 w 3139428"/>
                  <a:gd name="connsiteY30" fmla="*/ 209550 h 1251983"/>
                  <a:gd name="connsiteX31" fmla="*/ 555625 w 3139428"/>
                  <a:gd name="connsiteY31" fmla="*/ 180975 h 1251983"/>
                  <a:gd name="connsiteX32" fmla="*/ 466725 w 3139428"/>
                  <a:gd name="connsiteY32" fmla="*/ 155575 h 1251983"/>
                  <a:gd name="connsiteX33" fmla="*/ 384175 w 3139428"/>
                  <a:gd name="connsiteY33" fmla="*/ 127000 h 1251983"/>
                  <a:gd name="connsiteX34" fmla="*/ 295275 w 3139428"/>
                  <a:gd name="connsiteY34" fmla="*/ 127000 h 1251983"/>
                  <a:gd name="connsiteX35" fmla="*/ 177800 w 3139428"/>
                  <a:gd name="connsiteY35" fmla="*/ 184150 h 1251983"/>
                  <a:gd name="connsiteX36" fmla="*/ 79375 w 3139428"/>
                  <a:gd name="connsiteY36" fmla="*/ 215900 h 1251983"/>
                  <a:gd name="connsiteX37" fmla="*/ 0 w 3139428"/>
                  <a:gd name="connsiteY37" fmla="*/ 304800 h 1251983"/>
                  <a:gd name="connsiteX38" fmla="*/ 650412 w 3139428"/>
                  <a:gd name="connsiteY38" fmla="*/ 784975 h 1251983"/>
                  <a:gd name="connsiteX0" fmla="*/ 650412 w 3139428"/>
                  <a:gd name="connsiteY0" fmla="*/ 784975 h 1253830"/>
                  <a:gd name="connsiteX1" fmla="*/ 757496 w 3139428"/>
                  <a:gd name="connsiteY1" fmla="*/ 751724 h 1253830"/>
                  <a:gd name="connsiteX2" fmla="*/ 880209 w 3139428"/>
                  <a:gd name="connsiteY2" fmla="*/ 722355 h 1253830"/>
                  <a:gd name="connsiteX3" fmla="*/ 1058141 w 3139428"/>
                  <a:gd name="connsiteY3" fmla="*/ 860093 h 1253830"/>
                  <a:gd name="connsiteX4" fmla="*/ 1266608 w 3139428"/>
                  <a:gd name="connsiteY4" fmla="*/ 976773 h 1253830"/>
                  <a:gd name="connsiteX5" fmla="*/ 1486565 w 3139428"/>
                  <a:gd name="connsiteY5" fmla="*/ 1060997 h 1253830"/>
                  <a:gd name="connsiteX6" fmla="*/ 1794078 w 3139428"/>
                  <a:gd name="connsiteY6" fmla="*/ 1173290 h 1253830"/>
                  <a:gd name="connsiteX7" fmla="*/ 2068137 w 3139428"/>
                  <a:gd name="connsiteY7" fmla="*/ 1248698 h 1253830"/>
                  <a:gd name="connsiteX8" fmla="*/ 2438111 w 3139428"/>
                  <a:gd name="connsiteY8" fmla="*/ 1235998 h 1253830"/>
                  <a:gd name="connsiteX9" fmla="*/ 2738062 w 3139428"/>
                  <a:gd name="connsiteY9" fmla="*/ 1146637 h 1253830"/>
                  <a:gd name="connsiteX10" fmla="*/ 3000375 w 3139428"/>
                  <a:gd name="connsiteY10" fmla="*/ 988927 h 1253830"/>
                  <a:gd name="connsiteX11" fmla="*/ 3091482 w 3139428"/>
                  <a:gd name="connsiteY11" fmla="*/ 797761 h 1253830"/>
                  <a:gd name="connsiteX12" fmla="*/ 3136972 w 3139428"/>
                  <a:gd name="connsiteY12" fmla="*/ 537412 h 1253830"/>
                  <a:gd name="connsiteX13" fmla="*/ 3019425 w 3139428"/>
                  <a:gd name="connsiteY13" fmla="*/ 342900 h 1253830"/>
                  <a:gd name="connsiteX14" fmla="*/ 2924175 w 3139428"/>
                  <a:gd name="connsiteY14" fmla="*/ 276225 h 1253830"/>
                  <a:gd name="connsiteX15" fmla="*/ 2720975 w 3139428"/>
                  <a:gd name="connsiteY15" fmla="*/ 212725 h 1253830"/>
                  <a:gd name="connsiteX16" fmla="*/ 2568575 w 3139428"/>
                  <a:gd name="connsiteY16" fmla="*/ 190500 h 1253830"/>
                  <a:gd name="connsiteX17" fmla="*/ 2456526 w 3139428"/>
                  <a:gd name="connsiteY17" fmla="*/ 162964 h 1253830"/>
                  <a:gd name="connsiteX18" fmla="*/ 2235200 w 3139428"/>
                  <a:gd name="connsiteY18" fmla="*/ 15875 h 1253830"/>
                  <a:gd name="connsiteX19" fmla="*/ 2146300 w 3139428"/>
                  <a:gd name="connsiteY19" fmla="*/ 0 h 1253830"/>
                  <a:gd name="connsiteX20" fmla="*/ 2038350 w 3139428"/>
                  <a:gd name="connsiteY20" fmla="*/ 50800 h 1253830"/>
                  <a:gd name="connsiteX21" fmla="*/ 1981200 w 3139428"/>
                  <a:gd name="connsiteY21" fmla="*/ 60325 h 1253830"/>
                  <a:gd name="connsiteX22" fmla="*/ 1930400 w 3139428"/>
                  <a:gd name="connsiteY22" fmla="*/ 60325 h 1253830"/>
                  <a:gd name="connsiteX23" fmla="*/ 1851025 w 3139428"/>
                  <a:gd name="connsiteY23" fmla="*/ 60325 h 1253830"/>
                  <a:gd name="connsiteX24" fmla="*/ 1603375 w 3139428"/>
                  <a:gd name="connsiteY24" fmla="*/ 155575 h 1253830"/>
                  <a:gd name="connsiteX25" fmla="*/ 1104106 w 3139428"/>
                  <a:gd name="connsiteY25" fmla="*/ 173831 h 1253830"/>
                  <a:gd name="connsiteX26" fmla="*/ 1016794 w 3139428"/>
                  <a:gd name="connsiteY26" fmla="*/ 231775 h 1253830"/>
                  <a:gd name="connsiteX27" fmla="*/ 939800 w 3139428"/>
                  <a:gd name="connsiteY27" fmla="*/ 241300 h 1253830"/>
                  <a:gd name="connsiteX28" fmla="*/ 863600 w 3139428"/>
                  <a:gd name="connsiteY28" fmla="*/ 203200 h 1253830"/>
                  <a:gd name="connsiteX29" fmla="*/ 790575 w 3139428"/>
                  <a:gd name="connsiteY29" fmla="*/ 200025 h 1253830"/>
                  <a:gd name="connsiteX30" fmla="*/ 657225 w 3139428"/>
                  <a:gd name="connsiteY30" fmla="*/ 209550 h 1253830"/>
                  <a:gd name="connsiteX31" fmla="*/ 555625 w 3139428"/>
                  <a:gd name="connsiteY31" fmla="*/ 180975 h 1253830"/>
                  <a:gd name="connsiteX32" fmla="*/ 466725 w 3139428"/>
                  <a:gd name="connsiteY32" fmla="*/ 155575 h 1253830"/>
                  <a:gd name="connsiteX33" fmla="*/ 384175 w 3139428"/>
                  <a:gd name="connsiteY33" fmla="*/ 127000 h 1253830"/>
                  <a:gd name="connsiteX34" fmla="*/ 295275 w 3139428"/>
                  <a:gd name="connsiteY34" fmla="*/ 127000 h 1253830"/>
                  <a:gd name="connsiteX35" fmla="*/ 177800 w 3139428"/>
                  <a:gd name="connsiteY35" fmla="*/ 184150 h 1253830"/>
                  <a:gd name="connsiteX36" fmla="*/ 79375 w 3139428"/>
                  <a:gd name="connsiteY36" fmla="*/ 215900 h 1253830"/>
                  <a:gd name="connsiteX37" fmla="*/ 0 w 3139428"/>
                  <a:gd name="connsiteY37" fmla="*/ 304800 h 1253830"/>
                  <a:gd name="connsiteX38" fmla="*/ 650412 w 3139428"/>
                  <a:gd name="connsiteY38" fmla="*/ 784975 h 1253830"/>
                  <a:gd name="connsiteX0" fmla="*/ 650412 w 3139428"/>
                  <a:gd name="connsiteY0" fmla="*/ 784975 h 1239267"/>
                  <a:gd name="connsiteX1" fmla="*/ 757496 w 3139428"/>
                  <a:gd name="connsiteY1" fmla="*/ 751724 h 1239267"/>
                  <a:gd name="connsiteX2" fmla="*/ 880209 w 3139428"/>
                  <a:gd name="connsiteY2" fmla="*/ 722355 h 1239267"/>
                  <a:gd name="connsiteX3" fmla="*/ 1058141 w 3139428"/>
                  <a:gd name="connsiteY3" fmla="*/ 860093 h 1239267"/>
                  <a:gd name="connsiteX4" fmla="*/ 1266608 w 3139428"/>
                  <a:gd name="connsiteY4" fmla="*/ 976773 h 1239267"/>
                  <a:gd name="connsiteX5" fmla="*/ 1486565 w 3139428"/>
                  <a:gd name="connsiteY5" fmla="*/ 1060997 h 1239267"/>
                  <a:gd name="connsiteX6" fmla="*/ 1794078 w 3139428"/>
                  <a:gd name="connsiteY6" fmla="*/ 1173290 h 1239267"/>
                  <a:gd name="connsiteX7" fmla="*/ 2093075 w 3139428"/>
                  <a:gd name="connsiteY7" fmla="*/ 1215447 h 1239267"/>
                  <a:gd name="connsiteX8" fmla="*/ 2438111 w 3139428"/>
                  <a:gd name="connsiteY8" fmla="*/ 1235998 h 1239267"/>
                  <a:gd name="connsiteX9" fmla="*/ 2738062 w 3139428"/>
                  <a:gd name="connsiteY9" fmla="*/ 1146637 h 1239267"/>
                  <a:gd name="connsiteX10" fmla="*/ 3000375 w 3139428"/>
                  <a:gd name="connsiteY10" fmla="*/ 988927 h 1239267"/>
                  <a:gd name="connsiteX11" fmla="*/ 3091482 w 3139428"/>
                  <a:gd name="connsiteY11" fmla="*/ 797761 h 1239267"/>
                  <a:gd name="connsiteX12" fmla="*/ 3136972 w 3139428"/>
                  <a:gd name="connsiteY12" fmla="*/ 537412 h 1239267"/>
                  <a:gd name="connsiteX13" fmla="*/ 3019425 w 3139428"/>
                  <a:gd name="connsiteY13" fmla="*/ 342900 h 1239267"/>
                  <a:gd name="connsiteX14" fmla="*/ 2924175 w 3139428"/>
                  <a:gd name="connsiteY14" fmla="*/ 276225 h 1239267"/>
                  <a:gd name="connsiteX15" fmla="*/ 2720975 w 3139428"/>
                  <a:gd name="connsiteY15" fmla="*/ 212725 h 1239267"/>
                  <a:gd name="connsiteX16" fmla="*/ 2568575 w 3139428"/>
                  <a:gd name="connsiteY16" fmla="*/ 190500 h 1239267"/>
                  <a:gd name="connsiteX17" fmla="*/ 2456526 w 3139428"/>
                  <a:gd name="connsiteY17" fmla="*/ 162964 h 1239267"/>
                  <a:gd name="connsiteX18" fmla="*/ 2235200 w 3139428"/>
                  <a:gd name="connsiteY18" fmla="*/ 15875 h 1239267"/>
                  <a:gd name="connsiteX19" fmla="*/ 2146300 w 3139428"/>
                  <a:gd name="connsiteY19" fmla="*/ 0 h 1239267"/>
                  <a:gd name="connsiteX20" fmla="*/ 2038350 w 3139428"/>
                  <a:gd name="connsiteY20" fmla="*/ 50800 h 1239267"/>
                  <a:gd name="connsiteX21" fmla="*/ 1981200 w 3139428"/>
                  <a:gd name="connsiteY21" fmla="*/ 60325 h 1239267"/>
                  <a:gd name="connsiteX22" fmla="*/ 1930400 w 3139428"/>
                  <a:gd name="connsiteY22" fmla="*/ 60325 h 1239267"/>
                  <a:gd name="connsiteX23" fmla="*/ 1851025 w 3139428"/>
                  <a:gd name="connsiteY23" fmla="*/ 60325 h 1239267"/>
                  <a:gd name="connsiteX24" fmla="*/ 1603375 w 3139428"/>
                  <a:gd name="connsiteY24" fmla="*/ 155575 h 1239267"/>
                  <a:gd name="connsiteX25" fmla="*/ 1104106 w 3139428"/>
                  <a:gd name="connsiteY25" fmla="*/ 173831 h 1239267"/>
                  <a:gd name="connsiteX26" fmla="*/ 1016794 w 3139428"/>
                  <a:gd name="connsiteY26" fmla="*/ 231775 h 1239267"/>
                  <a:gd name="connsiteX27" fmla="*/ 939800 w 3139428"/>
                  <a:gd name="connsiteY27" fmla="*/ 241300 h 1239267"/>
                  <a:gd name="connsiteX28" fmla="*/ 863600 w 3139428"/>
                  <a:gd name="connsiteY28" fmla="*/ 203200 h 1239267"/>
                  <a:gd name="connsiteX29" fmla="*/ 790575 w 3139428"/>
                  <a:gd name="connsiteY29" fmla="*/ 200025 h 1239267"/>
                  <a:gd name="connsiteX30" fmla="*/ 657225 w 3139428"/>
                  <a:gd name="connsiteY30" fmla="*/ 209550 h 1239267"/>
                  <a:gd name="connsiteX31" fmla="*/ 555625 w 3139428"/>
                  <a:gd name="connsiteY31" fmla="*/ 180975 h 1239267"/>
                  <a:gd name="connsiteX32" fmla="*/ 466725 w 3139428"/>
                  <a:gd name="connsiteY32" fmla="*/ 155575 h 1239267"/>
                  <a:gd name="connsiteX33" fmla="*/ 384175 w 3139428"/>
                  <a:gd name="connsiteY33" fmla="*/ 127000 h 1239267"/>
                  <a:gd name="connsiteX34" fmla="*/ 295275 w 3139428"/>
                  <a:gd name="connsiteY34" fmla="*/ 127000 h 1239267"/>
                  <a:gd name="connsiteX35" fmla="*/ 177800 w 3139428"/>
                  <a:gd name="connsiteY35" fmla="*/ 184150 h 1239267"/>
                  <a:gd name="connsiteX36" fmla="*/ 79375 w 3139428"/>
                  <a:gd name="connsiteY36" fmla="*/ 215900 h 1239267"/>
                  <a:gd name="connsiteX37" fmla="*/ 0 w 3139428"/>
                  <a:gd name="connsiteY37" fmla="*/ 304800 h 1239267"/>
                  <a:gd name="connsiteX38" fmla="*/ 650412 w 3139428"/>
                  <a:gd name="connsiteY38" fmla="*/ 784975 h 1239267"/>
                  <a:gd name="connsiteX0" fmla="*/ 650412 w 3139428"/>
                  <a:gd name="connsiteY0" fmla="*/ 784975 h 1219983"/>
                  <a:gd name="connsiteX1" fmla="*/ 757496 w 3139428"/>
                  <a:gd name="connsiteY1" fmla="*/ 751724 h 1219983"/>
                  <a:gd name="connsiteX2" fmla="*/ 880209 w 3139428"/>
                  <a:gd name="connsiteY2" fmla="*/ 722355 h 1219983"/>
                  <a:gd name="connsiteX3" fmla="*/ 1058141 w 3139428"/>
                  <a:gd name="connsiteY3" fmla="*/ 860093 h 1219983"/>
                  <a:gd name="connsiteX4" fmla="*/ 1266608 w 3139428"/>
                  <a:gd name="connsiteY4" fmla="*/ 976773 h 1219983"/>
                  <a:gd name="connsiteX5" fmla="*/ 1486565 w 3139428"/>
                  <a:gd name="connsiteY5" fmla="*/ 1060997 h 1219983"/>
                  <a:gd name="connsiteX6" fmla="*/ 1794078 w 3139428"/>
                  <a:gd name="connsiteY6" fmla="*/ 1173290 h 1219983"/>
                  <a:gd name="connsiteX7" fmla="*/ 2093075 w 3139428"/>
                  <a:gd name="connsiteY7" fmla="*/ 1215447 h 1219983"/>
                  <a:gd name="connsiteX8" fmla="*/ 2429798 w 3139428"/>
                  <a:gd name="connsiteY8" fmla="*/ 1211060 h 1219983"/>
                  <a:gd name="connsiteX9" fmla="*/ 2738062 w 3139428"/>
                  <a:gd name="connsiteY9" fmla="*/ 1146637 h 1219983"/>
                  <a:gd name="connsiteX10" fmla="*/ 3000375 w 3139428"/>
                  <a:gd name="connsiteY10" fmla="*/ 988927 h 1219983"/>
                  <a:gd name="connsiteX11" fmla="*/ 3091482 w 3139428"/>
                  <a:gd name="connsiteY11" fmla="*/ 797761 h 1219983"/>
                  <a:gd name="connsiteX12" fmla="*/ 3136972 w 3139428"/>
                  <a:gd name="connsiteY12" fmla="*/ 537412 h 1219983"/>
                  <a:gd name="connsiteX13" fmla="*/ 3019425 w 3139428"/>
                  <a:gd name="connsiteY13" fmla="*/ 342900 h 1219983"/>
                  <a:gd name="connsiteX14" fmla="*/ 2924175 w 3139428"/>
                  <a:gd name="connsiteY14" fmla="*/ 276225 h 1219983"/>
                  <a:gd name="connsiteX15" fmla="*/ 2720975 w 3139428"/>
                  <a:gd name="connsiteY15" fmla="*/ 212725 h 1219983"/>
                  <a:gd name="connsiteX16" fmla="*/ 2568575 w 3139428"/>
                  <a:gd name="connsiteY16" fmla="*/ 190500 h 1219983"/>
                  <a:gd name="connsiteX17" fmla="*/ 2456526 w 3139428"/>
                  <a:gd name="connsiteY17" fmla="*/ 162964 h 1219983"/>
                  <a:gd name="connsiteX18" fmla="*/ 2235200 w 3139428"/>
                  <a:gd name="connsiteY18" fmla="*/ 15875 h 1219983"/>
                  <a:gd name="connsiteX19" fmla="*/ 2146300 w 3139428"/>
                  <a:gd name="connsiteY19" fmla="*/ 0 h 1219983"/>
                  <a:gd name="connsiteX20" fmla="*/ 2038350 w 3139428"/>
                  <a:gd name="connsiteY20" fmla="*/ 50800 h 1219983"/>
                  <a:gd name="connsiteX21" fmla="*/ 1981200 w 3139428"/>
                  <a:gd name="connsiteY21" fmla="*/ 60325 h 1219983"/>
                  <a:gd name="connsiteX22" fmla="*/ 1930400 w 3139428"/>
                  <a:gd name="connsiteY22" fmla="*/ 60325 h 1219983"/>
                  <a:gd name="connsiteX23" fmla="*/ 1851025 w 3139428"/>
                  <a:gd name="connsiteY23" fmla="*/ 60325 h 1219983"/>
                  <a:gd name="connsiteX24" fmla="*/ 1603375 w 3139428"/>
                  <a:gd name="connsiteY24" fmla="*/ 155575 h 1219983"/>
                  <a:gd name="connsiteX25" fmla="*/ 1104106 w 3139428"/>
                  <a:gd name="connsiteY25" fmla="*/ 173831 h 1219983"/>
                  <a:gd name="connsiteX26" fmla="*/ 1016794 w 3139428"/>
                  <a:gd name="connsiteY26" fmla="*/ 231775 h 1219983"/>
                  <a:gd name="connsiteX27" fmla="*/ 939800 w 3139428"/>
                  <a:gd name="connsiteY27" fmla="*/ 241300 h 1219983"/>
                  <a:gd name="connsiteX28" fmla="*/ 863600 w 3139428"/>
                  <a:gd name="connsiteY28" fmla="*/ 203200 h 1219983"/>
                  <a:gd name="connsiteX29" fmla="*/ 790575 w 3139428"/>
                  <a:gd name="connsiteY29" fmla="*/ 200025 h 1219983"/>
                  <a:gd name="connsiteX30" fmla="*/ 657225 w 3139428"/>
                  <a:gd name="connsiteY30" fmla="*/ 209550 h 1219983"/>
                  <a:gd name="connsiteX31" fmla="*/ 555625 w 3139428"/>
                  <a:gd name="connsiteY31" fmla="*/ 180975 h 1219983"/>
                  <a:gd name="connsiteX32" fmla="*/ 466725 w 3139428"/>
                  <a:gd name="connsiteY32" fmla="*/ 155575 h 1219983"/>
                  <a:gd name="connsiteX33" fmla="*/ 384175 w 3139428"/>
                  <a:gd name="connsiteY33" fmla="*/ 127000 h 1219983"/>
                  <a:gd name="connsiteX34" fmla="*/ 295275 w 3139428"/>
                  <a:gd name="connsiteY34" fmla="*/ 127000 h 1219983"/>
                  <a:gd name="connsiteX35" fmla="*/ 177800 w 3139428"/>
                  <a:gd name="connsiteY35" fmla="*/ 184150 h 1219983"/>
                  <a:gd name="connsiteX36" fmla="*/ 79375 w 3139428"/>
                  <a:gd name="connsiteY36" fmla="*/ 215900 h 1219983"/>
                  <a:gd name="connsiteX37" fmla="*/ 0 w 3139428"/>
                  <a:gd name="connsiteY37" fmla="*/ 304800 h 1219983"/>
                  <a:gd name="connsiteX38" fmla="*/ 650412 w 3139428"/>
                  <a:gd name="connsiteY38" fmla="*/ 784975 h 1219983"/>
                  <a:gd name="connsiteX0" fmla="*/ 650412 w 3140796"/>
                  <a:gd name="connsiteY0" fmla="*/ 784975 h 1219983"/>
                  <a:gd name="connsiteX1" fmla="*/ 757496 w 3140796"/>
                  <a:gd name="connsiteY1" fmla="*/ 751724 h 1219983"/>
                  <a:gd name="connsiteX2" fmla="*/ 880209 w 3140796"/>
                  <a:gd name="connsiteY2" fmla="*/ 722355 h 1219983"/>
                  <a:gd name="connsiteX3" fmla="*/ 1058141 w 3140796"/>
                  <a:gd name="connsiteY3" fmla="*/ 860093 h 1219983"/>
                  <a:gd name="connsiteX4" fmla="*/ 1266608 w 3140796"/>
                  <a:gd name="connsiteY4" fmla="*/ 976773 h 1219983"/>
                  <a:gd name="connsiteX5" fmla="*/ 1486565 w 3140796"/>
                  <a:gd name="connsiteY5" fmla="*/ 1060997 h 1219983"/>
                  <a:gd name="connsiteX6" fmla="*/ 1794078 w 3140796"/>
                  <a:gd name="connsiteY6" fmla="*/ 1173290 h 1219983"/>
                  <a:gd name="connsiteX7" fmla="*/ 2093075 w 3140796"/>
                  <a:gd name="connsiteY7" fmla="*/ 1215447 h 1219983"/>
                  <a:gd name="connsiteX8" fmla="*/ 2429798 w 3140796"/>
                  <a:gd name="connsiteY8" fmla="*/ 1211060 h 1219983"/>
                  <a:gd name="connsiteX9" fmla="*/ 2738062 w 3140796"/>
                  <a:gd name="connsiteY9" fmla="*/ 1146637 h 1219983"/>
                  <a:gd name="connsiteX10" fmla="*/ 3000375 w 3140796"/>
                  <a:gd name="connsiteY10" fmla="*/ 988927 h 1219983"/>
                  <a:gd name="connsiteX11" fmla="*/ 3108107 w 3140796"/>
                  <a:gd name="connsiteY11" fmla="*/ 797761 h 1219983"/>
                  <a:gd name="connsiteX12" fmla="*/ 3136972 w 3140796"/>
                  <a:gd name="connsiteY12" fmla="*/ 537412 h 1219983"/>
                  <a:gd name="connsiteX13" fmla="*/ 3019425 w 3140796"/>
                  <a:gd name="connsiteY13" fmla="*/ 342900 h 1219983"/>
                  <a:gd name="connsiteX14" fmla="*/ 2924175 w 3140796"/>
                  <a:gd name="connsiteY14" fmla="*/ 276225 h 1219983"/>
                  <a:gd name="connsiteX15" fmla="*/ 2720975 w 3140796"/>
                  <a:gd name="connsiteY15" fmla="*/ 212725 h 1219983"/>
                  <a:gd name="connsiteX16" fmla="*/ 2568575 w 3140796"/>
                  <a:gd name="connsiteY16" fmla="*/ 190500 h 1219983"/>
                  <a:gd name="connsiteX17" fmla="*/ 2456526 w 3140796"/>
                  <a:gd name="connsiteY17" fmla="*/ 162964 h 1219983"/>
                  <a:gd name="connsiteX18" fmla="*/ 2235200 w 3140796"/>
                  <a:gd name="connsiteY18" fmla="*/ 15875 h 1219983"/>
                  <a:gd name="connsiteX19" fmla="*/ 2146300 w 3140796"/>
                  <a:gd name="connsiteY19" fmla="*/ 0 h 1219983"/>
                  <a:gd name="connsiteX20" fmla="*/ 2038350 w 3140796"/>
                  <a:gd name="connsiteY20" fmla="*/ 50800 h 1219983"/>
                  <a:gd name="connsiteX21" fmla="*/ 1981200 w 3140796"/>
                  <a:gd name="connsiteY21" fmla="*/ 60325 h 1219983"/>
                  <a:gd name="connsiteX22" fmla="*/ 1930400 w 3140796"/>
                  <a:gd name="connsiteY22" fmla="*/ 60325 h 1219983"/>
                  <a:gd name="connsiteX23" fmla="*/ 1851025 w 3140796"/>
                  <a:gd name="connsiteY23" fmla="*/ 60325 h 1219983"/>
                  <a:gd name="connsiteX24" fmla="*/ 1603375 w 3140796"/>
                  <a:gd name="connsiteY24" fmla="*/ 155575 h 1219983"/>
                  <a:gd name="connsiteX25" fmla="*/ 1104106 w 3140796"/>
                  <a:gd name="connsiteY25" fmla="*/ 173831 h 1219983"/>
                  <a:gd name="connsiteX26" fmla="*/ 1016794 w 3140796"/>
                  <a:gd name="connsiteY26" fmla="*/ 231775 h 1219983"/>
                  <a:gd name="connsiteX27" fmla="*/ 939800 w 3140796"/>
                  <a:gd name="connsiteY27" fmla="*/ 241300 h 1219983"/>
                  <a:gd name="connsiteX28" fmla="*/ 863600 w 3140796"/>
                  <a:gd name="connsiteY28" fmla="*/ 203200 h 1219983"/>
                  <a:gd name="connsiteX29" fmla="*/ 790575 w 3140796"/>
                  <a:gd name="connsiteY29" fmla="*/ 200025 h 1219983"/>
                  <a:gd name="connsiteX30" fmla="*/ 657225 w 3140796"/>
                  <a:gd name="connsiteY30" fmla="*/ 209550 h 1219983"/>
                  <a:gd name="connsiteX31" fmla="*/ 555625 w 3140796"/>
                  <a:gd name="connsiteY31" fmla="*/ 180975 h 1219983"/>
                  <a:gd name="connsiteX32" fmla="*/ 466725 w 3140796"/>
                  <a:gd name="connsiteY32" fmla="*/ 155575 h 1219983"/>
                  <a:gd name="connsiteX33" fmla="*/ 384175 w 3140796"/>
                  <a:gd name="connsiteY33" fmla="*/ 127000 h 1219983"/>
                  <a:gd name="connsiteX34" fmla="*/ 295275 w 3140796"/>
                  <a:gd name="connsiteY34" fmla="*/ 127000 h 1219983"/>
                  <a:gd name="connsiteX35" fmla="*/ 177800 w 3140796"/>
                  <a:gd name="connsiteY35" fmla="*/ 184150 h 1219983"/>
                  <a:gd name="connsiteX36" fmla="*/ 79375 w 3140796"/>
                  <a:gd name="connsiteY36" fmla="*/ 215900 h 1219983"/>
                  <a:gd name="connsiteX37" fmla="*/ 0 w 3140796"/>
                  <a:gd name="connsiteY37" fmla="*/ 304800 h 1219983"/>
                  <a:gd name="connsiteX38" fmla="*/ 650412 w 3140796"/>
                  <a:gd name="connsiteY38" fmla="*/ 784975 h 1219983"/>
                  <a:gd name="connsiteX0" fmla="*/ 650412 w 3141943"/>
                  <a:gd name="connsiteY0" fmla="*/ 784975 h 1219983"/>
                  <a:gd name="connsiteX1" fmla="*/ 757496 w 3141943"/>
                  <a:gd name="connsiteY1" fmla="*/ 751724 h 1219983"/>
                  <a:gd name="connsiteX2" fmla="*/ 880209 w 3141943"/>
                  <a:gd name="connsiteY2" fmla="*/ 722355 h 1219983"/>
                  <a:gd name="connsiteX3" fmla="*/ 1058141 w 3141943"/>
                  <a:gd name="connsiteY3" fmla="*/ 860093 h 1219983"/>
                  <a:gd name="connsiteX4" fmla="*/ 1266608 w 3141943"/>
                  <a:gd name="connsiteY4" fmla="*/ 976773 h 1219983"/>
                  <a:gd name="connsiteX5" fmla="*/ 1486565 w 3141943"/>
                  <a:gd name="connsiteY5" fmla="*/ 1060997 h 1219983"/>
                  <a:gd name="connsiteX6" fmla="*/ 1794078 w 3141943"/>
                  <a:gd name="connsiteY6" fmla="*/ 1173290 h 1219983"/>
                  <a:gd name="connsiteX7" fmla="*/ 2093075 w 3141943"/>
                  <a:gd name="connsiteY7" fmla="*/ 1215447 h 1219983"/>
                  <a:gd name="connsiteX8" fmla="*/ 2429798 w 3141943"/>
                  <a:gd name="connsiteY8" fmla="*/ 1211060 h 1219983"/>
                  <a:gd name="connsiteX9" fmla="*/ 2738062 w 3141943"/>
                  <a:gd name="connsiteY9" fmla="*/ 1146637 h 1219983"/>
                  <a:gd name="connsiteX10" fmla="*/ 2950499 w 3141943"/>
                  <a:gd name="connsiteY10" fmla="*/ 963989 h 1219983"/>
                  <a:gd name="connsiteX11" fmla="*/ 3108107 w 3141943"/>
                  <a:gd name="connsiteY11" fmla="*/ 797761 h 1219983"/>
                  <a:gd name="connsiteX12" fmla="*/ 3136972 w 3141943"/>
                  <a:gd name="connsiteY12" fmla="*/ 537412 h 1219983"/>
                  <a:gd name="connsiteX13" fmla="*/ 3019425 w 3141943"/>
                  <a:gd name="connsiteY13" fmla="*/ 342900 h 1219983"/>
                  <a:gd name="connsiteX14" fmla="*/ 2924175 w 3141943"/>
                  <a:gd name="connsiteY14" fmla="*/ 276225 h 1219983"/>
                  <a:gd name="connsiteX15" fmla="*/ 2720975 w 3141943"/>
                  <a:gd name="connsiteY15" fmla="*/ 212725 h 1219983"/>
                  <a:gd name="connsiteX16" fmla="*/ 2568575 w 3141943"/>
                  <a:gd name="connsiteY16" fmla="*/ 190500 h 1219983"/>
                  <a:gd name="connsiteX17" fmla="*/ 2456526 w 3141943"/>
                  <a:gd name="connsiteY17" fmla="*/ 162964 h 1219983"/>
                  <a:gd name="connsiteX18" fmla="*/ 2235200 w 3141943"/>
                  <a:gd name="connsiteY18" fmla="*/ 15875 h 1219983"/>
                  <a:gd name="connsiteX19" fmla="*/ 2146300 w 3141943"/>
                  <a:gd name="connsiteY19" fmla="*/ 0 h 1219983"/>
                  <a:gd name="connsiteX20" fmla="*/ 2038350 w 3141943"/>
                  <a:gd name="connsiteY20" fmla="*/ 50800 h 1219983"/>
                  <a:gd name="connsiteX21" fmla="*/ 1981200 w 3141943"/>
                  <a:gd name="connsiteY21" fmla="*/ 60325 h 1219983"/>
                  <a:gd name="connsiteX22" fmla="*/ 1930400 w 3141943"/>
                  <a:gd name="connsiteY22" fmla="*/ 60325 h 1219983"/>
                  <a:gd name="connsiteX23" fmla="*/ 1851025 w 3141943"/>
                  <a:gd name="connsiteY23" fmla="*/ 60325 h 1219983"/>
                  <a:gd name="connsiteX24" fmla="*/ 1603375 w 3141943"/>
                  <a:gd name="connsiteY24" fmla="*/ 155575 h 1219983"/>
                  <a:gd name="connsiteX25" fmla="*/ 1104106 w 3141943"/>
                  <a:gd name="connsiteY25" fmla="*/ 173831 h 1219983"/>
                  <a:gd name="connsiteX26" fmla="*/ 1016794 w 3141943"/>
                  <a:gd name="connsiteY26" fmla="*/ 231775 h 1219983"/>
                  <a:gd name="connsiteX27" fmla="*/ 939800 w 3141943"/>
                  <a:gd name="connsiteY27" fmla="*/ 241300 h 1219983"/>
                  <a:gd name="connsiteX28" fmla="*/ 863600 w 3141943"/>
                  <a:gd name="connsiteY28" fmla="*/ 203200 h 1219983"/>
                  <a:gd name="connsiteX29" fmla="*/ 790575 w 3141943"/>
                  <a:gd name="connsiteY29" fmla="*/ 200025 h 1219983"/>
                  <a:gd name="connsiteX30" fmla="*/ 657225 w 3141943"/>
                  <a:gd name="connsiteY30" fmla="*/ 209550 h 1219983"/>
                  <a:gd name="connsiteX31" fmla="*/ 555625 w 3141943"/>
                  <a:gd name="connsiteY31" fmla="*/ 180975 h 1219983"/>
                  <a:gd name="connsiteX32" fmla="*/ 466725 w 3141943"/>
                  <a:gd name="connsiteY32" fmla="*/ 155575 h 1219983"/>
                  <a:gd name="connsiteX33" fmla="*/ 384175 w 3141943"/>
                  <a:gd name="connsiteY33" fmla="*/ 127000 h 1219983"/>
                  <a:gd name="connsiteX34" fmla="*/ 295275 w 3141943"/>
                  <a:gd name="connsiteY34" fmla="*/ 127000 h 1219983"/>
                  <a:gd name="connsiteX35" fmla="*/ 177800 w 3141943"/>
                  <a:gd name="connsiteY35" fmla="*/ 184150 h 1219983"/>
                  <a:gd name="connsiteX36" fmla="*/ 79375 w 3141943"/>
                  <a:gd name="connsiteY36" fmla="*/ 215900 h 1219983"/>
                  <a:gd name="connsiteX37" fmla="*/ 0 w 3141943"/>
                  <a:gd name="connsiteY37" fmla="*/ 304800 h 1219983"/>
                  <a:gd name="connsiteX38" fmla="*/ 650412 w 3141943"/>
                  <a:gd name="connsiteY38" fmla="*/ 784975 h 1219983"/>
                  <a:gd name="connsiteX0" fmla="*/ 650412 w 3153901"/>
                  <a:gd name="connsiteY0" fmla="*/ 784975 h 1219983"/>
                  <a:gd name="connsiteX1" fmla="*/ 757496 w 3153901"/>
                  <a:gd name="connsiteY1" fmla="*/ 751724 h 1219983"/>
                  <a:gd name="connsiteX2" fmla="*/ 880209 w 3153901"/>
                  <a:gd name="connsiteY2" fmla="*/ 722355 h 1219983"/>
                  <a:gd name="connsiteX3" fmla="*/ 1058141 w 3153901"/>
                  <a:gd name="connsiteY3" fmla="*/ 860093 h 1219983"/>
                  <a:gd name="connsiteX4" fmla="*/ 1266608 w 3153901"/>
                  <a:gd name="connsiteY4" fmla="*/ 976773 h 1219983"/>
                  <a:gd name="connsiteX5" fmla="*/ 1486565 w 3153901"/>
                  <a:gd name="connsiteY5" fmla="*/ 1060997 h 1219983"/>
                  <a:gd name="connsiteX6" fmla="*/ 1794078 w 3153901"/>
                  <a:gd name="connsiteY6" fmla="*/ 1173290 h 1219983"/>
                  <a:gd name="connsiteX7" fmla="*/ 2093075 w 3153901"/>
                  <a:gd name="connsiteY7" fmla="*/ 1215447 h 1219983"/>
                  <a:gd name="connsiteX8" fmla="*/ 2429798 w 3153901"/>
                  <a:gd name="connsiteY8" fmla="*/ 1211060 h 1219983"/>
                  <a:gd name="connsiteX9" fmla="*/ 2738062 w 3153901"/>
                  <a:gd name="connsiteY9" fmla="*/ 1146637 h 1219983"/>
                  <a:gd name="connsiteX10" fmla="*/ 2950499 w 3153901"/>
                  <a:gd name="connsiteY10" fmla="*/ 963989 h 1219983"/>
                  <a:gd name="connsiteX11" fmla="*/ 3108107 w 3153901"/>
                  <a:gd name="connsiteY11" fmla="*/ 797761 h 1219983"/>
                  <a:gd name="connsiteX12" fmla="*/ 3136972 w 3153901"/>
                  <a:gd name="connsiteY12" fmla="*/ 537412 h 1219983"/>
                  <a:gd name="connsiteX13" fmla="*/ 3019425 w 3153901"/>
                  <a:gd name="connsiteY13" fmla="*/ 342900 h 1219983"/>
                  <a:gd name="connsiteX14" fmla="*/ 2924175 w 3153901"/>
                  <a:gd name="connsiteY14" fmla="*/ 276225 h 1219983"/>
                  <a:gd name="connsiteX15" fmla="*/ 2720975 w 3153901"/>
                  <a:gd name="connsiteY15" fmla="*/ 212725 h 1219983"/>
                  <a:gd name="connsiteX16" fmla="*/ 2568575 w 3153901"/>
                  <a:gd name="connsiteY16" fmla="*/ 190500 h 1219983"/>
                  <a:gd name="connsiteX17" fmla="*/ 2456526 w 3153901"/>
                  <a:gd name="connsiteY17" fmla="*/ 162964 h 1219983"/>
                  <a:gd name="connsiteX18" fmla="*/ 2235200 w 3153901"/>
                  <a:gd name="connsiteY18" fmla="*/ 15875 h 1219983"/>
                  <a:gd name="connsiteX19" fmla="*/ 2146300 w 3153901"/>
                  <a:gd name="connsiteY19" fmla="*/ 0 h 1219983"/>
                  <a:gd name="connsiteX20" fmla="*/ 2038350 w 3153901"/>
                  <a:gd name="connsiteY20" fmla="*/ 50800 h 1219983"/>
                  <a:gd name="connsiteX21" fmla="*/ 1981200 w 3153901"/>
                  <a:gd name="connsiteY21" fmla="*/ 60325 h 1219983"/>
                  <a:gd name="connsiteX22" fmla="*/ 1930400 w 3153901"/>
                  <a:gd name="connsiteY22" fmla="*/ 60325 h 1219983"/>
                  <a:gd name="connsiteX23" fmla="*/ 1851025 w 3153901"/>
                  <a:gd name="connsiteY23" fmla="*/ 60325 h 1219983"/>
                  <a:gd name="connsiteX24" fmla="*/ 1603375 w 3153901"/>
                  <a:gd name="connsiteY24" fmla="*/ 155575 h 1219983"/>
                  <a:gd name="connsiteX25" fmla="*/ 1104106 w 3153901"/>
                  <a:gd name="connsiteY25" fmla="*/ 173831 h 1219983"/>
                  <a:gd name="connsiteX26" fmla="*/ 1016794 w 3153901"/>
                  <a:gd name="connsiteY26" fmla="*/ 231775 h 1219983"/>
                  <a:gd name="connsiteX27" fmla="*/ 939800 w 3153901"/>
                  <a:gd name="connsiteY27" fmla="*/ 241300 h 1219983"/>
                  <a:gd name="connsiteX28" fmla="*/ 863600 w 3153901"/>
                  <a:gd name="connsiteY28" fmla="*/ 203200 h 1219983"/>
                  <a:gd name="connsiteX29" fmla="*/ 790575 w 3153901"/>
                  <a:gd name="connsiteY29" fmla="*/ 200025 h 1219983"/>
                  <a:gd name="connsiteX30" fmla="*/ 657225 w 3153901"/>
                  <a:gd name="connsiteY30" fmla="*/ 209550 h 1219983"/>
                  <a:gd name="connsiteX31" fmla="*/ 555625 w 3153901"/>
                  <a:gd name="connsiteY31" fmla="*/ 180975 h 1219983"/>
                  <a:gd name="connsiteX32" fmla="*/ 466725 w 3153901"/>
                  <a:gd name="connsiteY32" fmla="*/ 155575 h 1219983"/>
                  <a:gd name="connsiteX33" fmla="*/ 384175 w 3153901"/>
                  <a:gd name="connsiteY33" fmla="*/ 127000 h 1219983"/>
                  <a:gd name="connsiteX34" fmla="*/ 295275 w 3153901"/>
                  <a:gd name="connsiteY34" fmla="*/ 127000 h 1219983"/>
                  <a:gd name="connsiteX35" fmla="*/ 177800 w 3153901"/>
                  <a:gd name="connsiteY35" fmla="*/ 184150 h 1219983"/>
                  <a:gd name="connsiteX36" fmla="*/ 79375 w 3153901"/>
                  <a:gd name="connsiteY36" fmla="*/ 215900 h 1219983"/>
                  <a:gd name="connsiteX37" fmla="*/ 0 w 3153901"/>
                  <a:gd name="connsiteY37" fmla="*/ 304800 h 1219983"/>
                  <a:gd name="connsiteX38" fmla="*/ 650412 w 3153901"/>
                  <a:gd name="connsiteY38" fmla="*/ 784975 h 1219983"/>
                  <a:gd name="connsiteX0" fmla="*/ 650412 w 3153901"/>
                  <a:gd name="connsiteY0" fmla="*/ 784975 h 1219983"/>
                  <a:gd name="connsiteX1" fmla="*/ 757496 w 3153901"/>
                  <a:gd name="connsiteY1" fmla="*/ 751724 h 1219983"/>
                  <a:gd name="connsiteX2" fmla="*/ 880209 w 3153901"/>
                  <a:gd name="connsiteY2" fmla="*/ 722355 h 1219983"/>
                  <a:gd name="connsiteX3" fmla="*/ 1058141 w 3153901"/>
                  <a:gd name="connsiteY3" fmla="*/ 860093 h 1219983"/>
                  <a:gd name="connsiteX4" fmla="*/ 1266608 w 3153901"/>
                  <a:gd name="connsiteY4" fmla="*/ 976773 h 1219983"/>
                  <a:gd name="connsiteX5" fmla="*/ 1486565 w 3153901"/>
                  <a:gd name="connsiteY5" fmla="*/ 1060997 h 1219983"/>
                  <a:gd name="connsiteX6" fmla="*/ 1794078 w 3153901"/>
                  <a:gd name="connsiteY6" fmla="*/ 1173290 h 1219983"/>
                  <a:gd name="connsiteX7" fmla="*/ 2093075 w 3153901"/>
                  <a:gd name="connsiteY7" fmla="*/ 1215447 h 1219983"/>
                  <a:gd name="connsiteX8" fmla="*/ 2429798 w 3153901"/>
                  <a:gd name="connsiteY8" fmla="*/ 1211060 h 1219983"/>
                  <a:gd name="connsiteX9" fmla="*/ 2738062 w 3153901"/>
                  <a:gd name="connsiteY9" fmla="*/ 1146637 h 1219983"/>
                  <a:gd name="connsiteX10" fmla="*/ 2950499 w 3153901"/>
                  <a:gd name="connsiteY10" fmla="*/ 963989 h 1219983"/>
                  <a:gd name="connsiteX11" fmla="*/ 3108107 w 3153901"/>
                  <a:gd name="connsiteY11" fmla="*/ 797761 h 1219983"/>
                  <a:gd name="connsiteX12" fmla="*/ 3136972 w 3153901"/>
                  <a:gd name="connsiteY12" fmla="*/ 537412 h 1219983"/>
                  <a:gd name="connsiteX13" fmla="*/ 3019425 w 3153901"/>
                  <a:gd name="connsiteY13" fmla="*/ 342900 h 1219983"/>
                  <a:gd name="connsiteX14" fmla="*/ 2924175 w 3153901"/>
                  <a:gd name="connsiteY14" fmla="*/ 276225 h 1219983"/>
                  <a:gd name="connsiteX15" fmla="*/ 2720975 w 3153901"/>
                  <a:gd name="connsiteY15" fmla="*/ 212725 h 1219983"/>
                  <a:gd name="connsiteX16" fmla="*/ 2568575 w 3153901"/>
                  <a:gd name="connsiteY16" fmla="*/ 190500 h 1219983"/>
                  <a:gd name="connsiteX17" fmla="*/ 2456526 w 3153901"/>
                  <a:gd name="connsiteY17" fmla="*/ 162964 h 1219983"/>
                  <a:gd name="connsiteX18" fmla="*/ 2235200 w 3153901"/>
                  <a:gd name="connsiteY18" fmla="*/ 15875 h 1219983"/>
                  <a:gd name="connsiteX19" fmla="*/ 2146300 w 3153901"/>
                  <a:gd name="connsiteY19" fmla="*/ 0 h 1219983"/>
                  <a:gd name="connsiteX20" fmla="*/ 2038350 w 3153901"/>
                  <a:gd name="connsiteY20" fmla="*/ 50800 h 1219983"/>
                  <a:gd name="connsiteX21" fmla="*/ 1981200 w 3153901"/>
                  <a:gd name="connsiteY21" fmla="*/ 60325 h 1219983"/>
                  <a:gd name="connsiteX22" fmla="*/ 1930400 w 3153901"/>
                  <a:gd name="connsiteY22" fmla="*/ 60325 h 1219983"/>
                  <a:gd name="connsiteX23" fmla="*/ 1851025 w 3153901"/>
                  <a:gd name="connsiteY23" fmla="*/ 60325 h 1219983"/>
                  <a:gd name="connsiteX24" fmla="*/ 1603375 w 3153901"/>
                  <a:gd name="connsiteY24" fmla="*/ 155575 h 1219983"/>
                  <a:gd name="connsiteX25" fmla="*/ 1104106 w 3153901"/>
                  <a:gd name="connsiteY25" fmla="*/ 173831 h 1219983"/>
                  <a:gd name="connsiteX26" fmla="*/ 1016794 w 3153901"/>
                  <a:gd name="connsiteY26" fmla="*/ 231775 h 1219983"/>
                  <a:gd name="connsiteX27" fmla="*/ 939800 w 3153901"/>
                  <a:gd name="connsiteY27" fmla="*/ 241300 h 1219983"/>
                  <a:gd name="connsiteX28" fmla="*/ 863600 w 3153901"/>
                  <a:gd name="connsiteY28" fmla="*/ 203200 h 1219983"/>
                  <a:gd name="connsiteX29" fmla="*/ 790575 w 3153901"/>
                  <a:gd name="connsiteY29" fmla="*/ 200025 h 1219983"/>
                  <a:gd name="connsiteX30" fmla="*/ 657225 w 3153901"/>
                  <a:gd name="connsiteY30" fmla="*/ 209550 h 1219983"/>
                  <a:gd name="connsiteX31" fmla="*/ 555625 w 3153901"/>
                  <a:gd name="connsiteY31" fmla="*/ 180975 h 1219983"/>
                  <a:gd name="connsiteX32" fmla="*/ 466725 w 3153901"/>
                  <a:gd name="connsiteY32" fmla="*/ 155575 h 1219983"/>
                  <a:gd name="connsiteX33" fmla="*/ 384175 w 3153901"/>
                  <a:gd name="connsiteY33" fmla="*/ 127000 h 1219983"/>
                  <a:gd name="connsiteX34" fmla="*/ 295275 w 3153901"/>
                  <a:gd name="connsiteY34" fmla="*/ 127000 h 1219983"/>
                  <a:gd name="connsiteX35" fmla="*/ 177800 w 3153901"/>
                  <a:gd name="connsiteY35" fmla="*/ 184150 h 1219983"/>
                  <a:gd name="connsiteX36" fmla="*/ 79375 w 3153901"/>
                  <a:gd name="connsiteY36" fmla="*/ 215900 h 1219983"/>
                  <a:gd name="connsiteX37" fmla="*/ 0 w 3153901"/>
                  <a:gd name="connsiteY37" fmla="*/ 304800 h 1219983"/>
                  <a:gd name="connsiteX38" fmla="*/ 650412 w 3153901"/>
                  <a:gd name="connsiteY38" fmla="*/ 784975 h 1219983"/>
                  <a:gd name="connsiteX0" fmla="*/ 650412 w 3153901"/>
                  <a:gd name="connsiteY0" fmla="*/ 784975 h 1222007"/>
                  <a:gd name="connsiteX1" fmla="*/ 757496 w 3153901"/>
                  <a:gd name="connsiteY1" fmla="*/ 751724 h 1222007"/>
                  <a:gd name="connsiteX2" fmla="*/ 880209 w 3153901"/>
                  <a:gd name="connsiteY2" fmla="*/ 722355 h 1222007"/>
                  <a:gd name="connsiteX3" fmla="*/ 1058141 w 3153901"/>
                  <a:gd name="connsiteY3" fmla="*/ 860093 h 1222007"/>
                  <a:gd name="connsiteX4" fmla="*/ 1266608 w 3153901"/>
                  <a:gd name="connsiteY4" fmla="*/ 976773 h 1222007"/>
                  <a:gd name="connsiteX5" fmla="*/ 1486565 w 3153901"/>
                  <a:gd name="connsiteY5" fmla="*/ 1060997 h 1222007"/>
                  <a:gd name="connsiteX6" fmla="*/ 1794078 w 3153901"/>
                  <a:gd name="connsiteY6" fmla="*/ 1173290 h 1222007"/>
                  <a:gd name="connsiteX7" fmla="*/ 2093075 w 3153901"/>
                  <a:gd name="connsiteY7" fmla="*/ 1215447 h 1222007"/>
                  <a:gd name="connsiteX8" fmla="*/ 2429798 w 3153901"/>
                  <a:gd name="connsiteY8" fmla="*/ 1211060 h 1222007"/>
                  <a:gd name="connsiteX9" fmla="*/ 2713123 w 3153901"/>
                  <a:gd name="connsiteY9" fmla="*/ 1113386 h 1222007"/>
                  <a:gd name="connsiteX10" fmla="*/ 2950499 w 3153901"/>
                  <a:gd name="connsiteY10" fmla="*/ 963989 h 1222007"/>
                  <a:gd name="connsiteX11" fmla="*/ 3108107 w 3153901"/>
                  <a:gd name="connsiteY11" fmla="*/ 797761 h 1222007"/>
                  <a:gd name="connsiteX12" fmla="*/ 3136972 w 3153901"/>
                  <a:gd name="connsiteY12" fmla="*/ 537412 h 1222007"/>
                  <a:gd name="connsiteX13" fmla="*/ 3019425 w 3153901"/>
                  <a:gd name="connsiteY13" fmla="*/ 342900 h 1222007"/>
                  <a:gd name="connsiteX14" fmla="*/ 2924175 w 3153901"/>
                  <a:gd name="connsiteY14" fmla="*/ 276225 h 1222007"/>
                  <a:gd name="connsiteX15" fmla="*/ 2720975 w 3153901"/>
                  <a:gd name="connsiteY15" fmla="*/ 212725 h 1222007"/>
                  <a:gd name="connsiteX16" fmla="*/ 2568575 w 3153901"/>
                  <a:gd name="connsiteY16" fmla="*/ 190500 h 1222007"/>
                  <a:gd name="connsiteX17" fmla="*/ 2456526 w 3153901"/>
                  <a:gd name="connsiteY17" fmla="*/ 162964 h 1222007"/>
                  <a:gd name="connsiteX18" fmla="*/ 2235200 w 3153901"/>
                  <a:gd name="connsiteY18" fmla="*/ 15875 h 1222007"/>
                  <a:gd name="connsiteX19" fmla="*/ 2146300 w 3153901"/>
                  <a:gd name="connsiteY19" fmla="*/ 0 h 1222007"/>
                  <a:gd name="connsiteX20" fmla="*/ 2038350 w 3153901"/>
                  <a:gd name="connsiteY20" fmla="*/ 50800 h 1222007"/>
                  <a:gd name="connsiteX21" fmla="*/ 1981200 w 3153901"/>
                  <a:gd name="connsiteY21" fmla="*/ 60325 h 1222007"/>
                  <a:gd name="connsiteX22" fmla="*/ 1930400 w 3153901"/>
                  <a:gd name="connsiteY22" fmla="*/ 60325 h 1222007"/>
                  <a:gd name="connsiteX23" fmla="*/ 1851025 w 3153901"/>
                  <a:gd name="connsiteY23" fmla="*/ 60325 h 1222007"/>
                  <a:gd name="connsiteX24" fmla="*/ 1603375 w 3153901"/>
                  <a:gd name="connsiteY24" fmla="*/ 155575 h 1222007"/>
                  <a:gd name="connsiteX25" fmla="*/ 1104106 w 3153901"/>
                  <a:gd name="connsiteY25" fmla="*/ 173831 h 1222007"/>
                  <a:gd name="connsiteX26" fmla="*/ 1016794 w 3153901"/>
                  <a:gd name="connsiteY26" fmla="*/ 231775 h 1222007"/>
                  <a:gd name="connsiteX27" fmla="*/ 939800 w 3153901"/>
                  <a:gd name="connsiteY27" fmla="*/ 241300 h 1222007"/>
                  <a:gd name="connsiteX28" fmla="*/ 863600 w 3153901"/>
                  <a:gd name="connsiteY28" fmla="*/ 203200 h 1222007"/>
                  <a:gd name="connsiteX29" fmla="*/ 790575 w 3153901"/>
                  <a:gd name="connsiteY29" fmla="*/ 200025 h 1222007"/>
                  <a:gd name="connsiteX30" fmla="*/ 657225 w 3153901"/>
                  <a:gd name="connsiteY30" fmla="*/ 209550 h 1222007"/>
                  <a:gd name="connsiteX31" fmla="*/ 555625 w 3153901"/>
                  <a:gd name="connsiteY31" fmla="*/ 180975 h 1222007"/>
                  <a:gd name="connsiteX32" fmla="*/ 466725 w 3153901"/>
                  <a:gd name="connsiteY32" fmla="*/ 155575 h 1222007"/>
                  <a:gd name="connsiteX33" fmla="*/ 384175 w 3153901"/>
                  <a:gd name="connsiteY33" fmla="*/ 127000 h 1222007"/>
                  <a:gd name="connsiteX34" fmla="*/ 295275 w 3153901"/>
                  <a:gd name="connsiteY34" fmla="*/ 127000 h 1222007"/>
                  <a:gd name="connsiteX35" fmla="*/ 177800 w 3153901"/>
                  <a:gd name="connsiteY35" fmla="*/ 184150 h 1222007"/>
                  <a:gd name="connsiteX36" fmla="*/ 79375 w 3153901"/>
                  <a:gd name="connsiteY36" fmla="*/ 215900 h 1222007"/>
                  <a:gd name="connsiteX37" fmla="*/ 0 w 3153901"/>
                  <a:gd name="connsiteY37" fmla="*/ 304800 h 1222007"/>
                  <a:gd name="connsiteX38" fmla="*/ 650412 w 3153901"/>
                  <a:gd name="connsiteY38" fmla="*/ 784975 h 1222007"/>
                  <a:gd name="connsiteX0" fmla="*/ 650412 w 3139282"/>
                  <a:gd name="connsiteY0" fmla="*/ 784975 h 1222007"/>
                  <a:gd name="connsiteX1" fmla="*/ 757496 w 3139282"/>
                  <a:gd name="connsiteY1" fmla="*/ 751724 h 1222007"/>
                  <a:gd name="connsiteX2" fmla="*/ 880209 w 3139282"/>
                  <a:gd name="connsiteY2" fmla="*/ 722355 h 1222007"/>
                  <a:gd name="connsiteX3" fmla="*/ 1058141 w 3139282"/>
                  <a:gd name="connsiteY3" fmla="*/ 860093 h 1222007"/>
                  <a:gd name="connsiteX4" fmla="*/ 1266608 w 3139282"/>
                  <a:gd name="connsiteY4" fmla="*/ 976773 h 1222007"/>
                  <a:gd name="connsiteX5" fmla="*/ 1486565 w 3139282"/>
                  <a:gd name="connsiteY5" fmla="*/ 1060997 h 1222007"/>
                  <a:gd name="connsiteX6" fmla="*/ 1794078 w 3139282"/>
                  <a:gd name="connsiteY6" fmla="*/ 1173290 h 1222007"/>
                  <a:gd name="connsiteX7" fmla="*/ 2093075 w 3139282"/>
                  <a:gd name="connsiteY7" fmla="*/ 1215447 h 1222007"/>
                  <a:gd name="connsiteX8" fmla="*/ 2429798 w 3139282"/>
                  <a:gd name="connsiteY8" fmla="*/ 1211060 h 1222007"/>
                  <a:gd name="connsiteX9" fmla="*/ 2713123 w 3139282"/>
                  <a:gd name="connsiteY9" fmla="*/ 1113386 h 1222007"/>
                  <a:gd name="connsiteX10" fmla="*/ 2950499 w 3139282"/>
                  <a:gd name="connsiteY10" fmla="*/ 963989 h 1222007"/>
                  <a:gd name="connsiteX11" fmla="*/ 3108107 w 3139282"/>
                  <a:gd name="connsiteY11" fmla="*/ 797761 h 1222007"/>
                  <a:gd name="connsiteX12" fmla="*/ 3136972 w 3139282"/>
                  <a:gd name="connsiteY12" fmla="*/ 537412 h 1222007"/>
                  <a:gd name="connsiteX13" fmla="*/ 3073252 w 3139282"/>
                  <a:gd name="connsiteY13" fmla="*/ 430419 h 1222007"/>
                  <a:gd name="connsiteX14" fmla="*/ 3019425 w 3139282"/>
                  <a:gd name="connsiteY14" fmla="*/ 342900 h 1222007"/>
                  <a:gd name="connsiteX15" fmla="*/ 2924175 w 3139282"/>
                  <a:gd name="connsiteY15" fmla="*/ 276225 h 1222007"/>
                  <a:gd name="connsiteX16" fmla="*/ 2720975 w 3139282"/>
                  <a:gd name="connsiteY16" fmla="*/ 212725 h 1222007"/>
                  <a:gd name="connsiteX17" fmla="*/ 2568575 w 3139282"/>
                  <a:gd name="connsiteY17" fmla="*/ 190500 h 1222007"/>
                  <a:gd name="connsiteX18" fmla="*/ 2456526 w 3139282"/>
                  <a:gd name="connsiteY18" fmla="*/ 162964 h 1222007"/>
                  <a:gd name="connsiteX19" fmla="*/ 2235200 w 3139282"/>
                  <a:gd name="connsiteY19" fmla="*/ 15875 h 1222007"/>
                  <a:gd name="connsiteX20" fmla="*/ 2146300 w 3139282"/>
                  <a:gd name="connsiteY20" fmla="*/ 0 h 1222007"/>
                  <a:gd name="connsiteX21" fmla="*/ 2038350 w 3139282"/>
                  <a:gd name="connsiteY21" fmla="*/ 50800 h 1222007"/>
                  <a:gd name="connsiteX22" fmla="*/ 1981200 w 3139282"/>
                  <a:gd name="connsiteY22" fmla="*/ 60325 h 1222007"/>
                  <a:gd name="connsiteX23" fmla="*/ 1930400 w 3139282"/>
                  <a:gd name="connsiteY23" fmla="*/ 60325 h 1222007"/>
                  <a:gd name="connsiteX24" fmla="*/ 1851025 w 3139282"/>
                  <a:gd name="connsiteY24" fmla="*/ 60325 h 1222007"/>
                  <a:gd name="connsiteX25" fmla="*/ 1603375 w 3139282"/>
                  <a:gd name="connsiteY25" fmla="*/ 155575 h 1222007"/>
                  <a:gd name="connsiteX26" fmla="*/ 1104106 w 3139282"/>
                  <a:gd name="connsiteY26" fmla="*/ 173831 h 1222007"/>
                  <a:gd name="connsiteX27" fmla="*/ 1016794 w 3139282"/>
                  <a:gd name="connsiteY27" fmla="*/ 231775 h 1222007"/>
                  <a:gd name="connsiteX28" fmla="*/ 939800 w 3139282"/>
                  <a:gd name="connsiteY28" fmla="*/ 241300 h 1222007"/>
                  <a:gd name="connsiteX29" fmla="*/ 863600 w 3139282"/>
                  <a:gd name="connsiteY29" fmla="*/ 203200 h 1222007"/>
                  <a:gd name="connsiteX30" fmla="*/ 790575 w 3139282"/>
                  <a:gd name="connsiteY30" fmla="*/ 200025 h 1222007"/>
                  <a:gd name="connsiteX31" fmla="*/ 657225 w 3139282"/>
                  <a:gd name="connsiteY31" fmla="*/ 209550 h 1222007"/>
                  <a:gd name="connsiteX32" fmla="*/ 555625 w 3139282"/>
                  <a:gd name="connsiteY32" fmla="*/ 180975 h 1222007"/>
                  <a:gd name="connsiteX33" fmla="*/ 466725 w 3139282"/>
                  <a:gd name="connsiteY33" fmla="*/ 155575 h 1222007"/>
                  <a:gd name="connsiteX34" fmla="*/ 384175 w 3139282"/>
                  <a:gd name="connsiteY34" fmla="*/ 127000 h 1222007"/>
                  <a:gd name="connsiteX35" fmla="*/ 295275 w 3139282"/>
                  <a:gd name="connsiteY35" fmla="*/ 127000 h 1222007"/>
                  <a:gd name="connsiteX36" fmla="*/ 177800 w 3139282"/>
                  <a:gd name="connsiteY36" fmla="*/ 184150 h 1222007"/>
                  <a:gd name="connsiteX37" fmla="*/ 79375 w 3139282"/>
                  <a:gd name="connsiteY37" fmla="*/ 215900 h 1222007"/>
                  <a:gd name="connsiteX38" fmla="*/ 0 w 3139282"/>
                  <a:gd name="connsiteY38" fmla="*/ 304800 h 1222007"/>
                  <a:gd name="connsiteX39" fmla="*/ 650412 w 3139282"/>
                  <a:gd name="connsiteY39" fmla="*/ 784975 h 1222007"/>
                  <a:gd name="connsiteX0" fmla="*/ 650412 w 3138345"/>
                  <a:gd name="connsiteY0" fmla="*/ 784975 h 1222007"/>
                  <a:gd name="connsiteX1" fmla="*/ 757496 w 3138345"/>
                  <a:gd name="connsiteY1" fmla="*/ 751724 h 1222007"/>
                  <a:gd name="connsiteX2" fmla="*/ 880209 w 3138345"/>
                  <a:gd name="connsiteY2" fmla="*/ 722355 h 1222007"/>
                  <a:gd name="connsiteX3" fmla="*/ 1058141 w 3138345"/>
                  <a:gd name="connsiteY3" fmla="*/ 860093 h 1222007"/>
                  <a:gd name="connsiteX4" fmla="*/ 1266608 w 3138345"/>
                  <a:gd name="connsiteY4" fmla="*/ 976773 h 1222007"/>
                  <a:gd name="connsiteX5" fmla="*/ 1486565 w 3138345"/>
                  <a:gd name="connsiteY5" fmla="*/ 1060997 h 1222007"/>
                  <a:gd name="connsiteX6" fmla="*/ 1794078 w 3138345"/>
                  <a:gd name="connsiteY6" fmla="*/ 1173290 h 1222007"/>
                  <a:gd name="connsiteX7" fmla="*/ 2093075 w 3138345"/>
                  <a:gd name="connsiteY7" fmla="*/ 1215447 h 1222007"/>
                  <a:gd name="connsiteX8" fmla="*/ 2429798 w 3138345"/>
                  <a:gd name="connsiteY8" fmla="*/ 1211060 h 1222007"/>
                  <a:gd name="connsiteX9" fmla="*/ 2713123 w 3138345"/>
                  <a:gd name="connsiteY9" fmla="*/ 1113386 h 1222007"/>
                  <a:gd name="connsiteX10" fmla="*/ 2950499 w 3138345"/>
                  <a:gd name="connsiteY10" fmla="*/ 963989 h 1222007"/>
                  <a:gd name="connsiteX11" fmla="*/ 3108107 w 3138345"/>
                  <a:gd name="connsiteY11" fmla="*/ 797761 h 1222007"/>
                  <a:gd name="connsiteX12" fmla="*/ 3136972 w 3138345"/>
                  <a:gd name="connsiteY12" fmla="*/ 537412 h 1222007"/>
                  <a:gd name="connsiteX13" fmla="*/ 3086774 w 3138345"/>
                  <a:gd name="connsiteY13" fmla="*/ 436002 h 1222007"/>
                  <a:gd name="connsiteX14" fmla="*/ 3019425 w 3138345"/>
                  <a:gd name="connsiteY14" fmla="*/ 342900 h 1222007"/>
                  <a:gd name="connsiteX15" fmla="*/ 2924175 w 3138345"/>
                  <a:gd name="connsiteY15" fmla="*/ 276225 h 1222007"/>
                  <a:gd name="connsiteX16" fmla="*/ 2720975 w 3138345"/>
                  <a:gd name="connsiteY16" fmla="*/ 212725 h 1222007"/>
                  <a:gd name="connsiteX17" fmla="*/ 2568575 w 3138345"/>
                  <a:gd name="connsiteY17" fmla="*/ 190500 h 1222007"/>
                  <a:gd name="connsiteX18" fmla="*/ 2456526 w 3138345"/>
                  <a:gd name="connsiteY18" fmla="*/ 162964 h 1222007"/>
                  <a:gd name="connsiteX19" fmla="*/ 2235200 w 3138345"/>
                  <a:gd name="connsiteY19" fmla="*/ 15875 h 1222007"/>
                  <a:gd name="connsiteX20" fmla="*/ 2146300 w 3138345"/>
                  <a:gd name="connsiteY20" fmla="*/ 0 h 1222007"/>
                  <a:gd name="connsiteX21" fmla="*/ 2038350 w 3138345"/>
                  <a:gd name="connsiteY21" fmla="*/ 50800 h 1222007"/>
                  <a:gd name="connsiteX22" fmla="*/ 1981200 w 3138345"/>
                  <a:gd name="connsiteY22" fmla="*/ 60325 h 1222007"/>
                  <a:gd name="connsiteX23" fmla="*/ 1930400 w 3138345"/>
                  <a:gd name="connsiteY23" fmla="*/ 60325 h 1222007"/>
                  <a:gd name="connsiteX24" fmla="*/ 1851025 w 3138345"/>
                  <a:gd name="connsiteY24" fmla="*/ 60325 h 1222007"/>
                  <a:gd name="connsiteX25" fmla="*/ 1603375 w 3138345"/>
                  <a:gd name="connsiteY25" fmla="*/ 155575 h 1222007"/>
                  <a:gd name="connsiteX26" fmla="*/ 1104106 w 3138345"/>
                  <a:gd name="connsiteY26" fmla="*/ 173831 h 1222007"/>
                  <a:gd name="connsiteX27" fmla="*/ 1016794 w 3138345"/>
                  <a:gd name="connsiteY27" fmla="*/ 231775 h 1222007"/>
                  <a:gd name="connsiteX28" fmla="*/ 939800 w 3138345"/>
                  <a:gd name="connsiteY28" fmla="*/ 241300 h 1222007"/>
                  <a:gd name="connsiteX29" fmla="*/ 863600 w 3138345"/>
                  <a:gd name="connsiteY29" fmla="*/ 203200 h 1222007"/>
                  <a:gd name="connsiteX30" fmla="*/ 790575 w 3138345"/>
                  <a:gd name="connsiteY30" fmla="*/ 200025 h 1222007"/>
                  <a:gd name="connsiteX31" fmla="*/ 657225 w 3138345"/>
                  <a:gd name="connsiteY31" fmla="*/ 209550 h 1222007"/>
                  <a:gd name="connsiteX32" fmla="*/ 555625 w 3138345"/>
                  <a:gd name="connsiteY32" fmla="*/ 180975 h 1222007"/>
                  <a:gd name="connsiteX33" fmla="*/ 466725 w 3138345"/>
                  <a:gd name="connsiteY33" fmla="*/ 155575 h 1222007"/>
                  <a:gd name="connsiteX34" fmla="*/ 384175 w 3138345"/>
                  <a:gd name="connsiteY34" fmla="*/ 127000 h 1222007"/>
                  <a:gd name="connsiteX35" fmla="*/ 295275 w 3138345"/>
                  <a:gd name="connsiteY35" fmla="*/ 127000 h 1222007"/>
                  <a:gd name="connsiteX36" fmla="*/ 177800 w 3138345"/>
                  <a:gd name="connsiteY36" fmla="*/ 184150 h 1222007"/>
                  <a:gd name="connsiteX37" fmla="*/ 79375 w 3138345"/>
                  <a:gd name="connsiteY37" fmla="*/ 215900 h 1222007"/>
                  <a:gd name="connsiteX38" fmla="*/ 0 w 3138345"/>
                  <a:gd name="connsiteY38" fmla="*/ 304800 h 1222007"/>
                  <a:gd name="connsiteX39" fmla="*/ 650412 w 3138345"/>
                  <a:gd name="connsiteY39" fmla="*/ 784975 h 1222007"/>
                  <a:gd name="connsiteX0" fmla="*/ 650412 w 3138345"/>
                  <a:gd name="connsiteY0" fmla="*/ 784975 h 1222007"/>
                  <a:gd name="connsiteX1" fmla="*/ 757496 w 3138345"/>
                  <a:gd name="connsiteY1" fmla="*/ 751724 h 1222007"/>
                  <a:gd name="connsiteX2" fmla="*/ 880209 w 3138345"/>
                  <a:gd name="connsiteY2" fmla="*/ 722355 h 1222007"/>
                  <a:gd name="connsiteX3" fmla="*/ 1058141 w 3138345"/>
                  <a:gd name="connsiteY3" fmla="*/ 860093 h 1222007"/>
                  <a:gd name="connsiteX4" fmla="*/ 1266608 w 3138345"/>
                  <a:gd name="connsiteY4" fmla="*/ 976773 h 1222007"/>
                  <a:gd name="connsiteX5" fmla="*/ 1486565 w 3138345"/>
                  <a:gd name="connsiteY5" fmla="*/ 1060997 h 1222007"/>
                  <a:gd name="connsiteX6" fmla="*/ 1794078 w 3138345"/>
                  <a:gd name="connsiteY6" fmla="*/ 1173290 h 1222007"/>
                  <a:gd name="connsiteX7" fmla="*/ 2093075 w 3138345"/>
                  <a:gd name="connsiteY7" fmla="*/ 1215447 h 1222007"/>
                  <a:gd name="connsiteX8" fmla="*/ 2429798 w 3138345"/>
                  <a:gd name="connsiteY8" fmla="*/ 1211060 h 1222007"/>
                  <a:gd name="connsiteX9" fmla="*/ 2713123 w 3138345"/>
                  <a:gd name="connsiteY9" fmla="*/ 1113386 h 1222007"/>
                  <a:gd name="connsiteX10" fmla="*/ 2950499 w 3138345"/>
                  <a:gd name="connsiteY10" fmla="*/ 963989 h 1222007"/>
                  <a:gd name="connsiteX11" fmla="*/ 3108107 w 3138345"/>
                  <a:gd name="connsiteY11" fmla="*/ 797761 h 1222007"/>
                  <a:gd name="connsiteX12" fmla="*/ 3136972 w 3138345"/>
                  <a:gd name="connsiteY12" fmla="*/ 537412 h 1222007"/>
                  <a:gd name="connsiteX13" fmla="*/ 3086774 w 3138345"/>
                  <a:gd name="connsiteY13" fmla="*/ 436002 h 1222007"/>
                  <a:gd name="connsiteX14" fmla="*/ 3019425 w 3138345"/>
                  <a:gd name="connsiteY14" fmla="*/ 342900 h 1222007"/>
                  <a:gd name="connsiteX15" fmla="*/ 2924175 w 3138345"/>
                  <a:gd name="connsiteY15" fmla="*/ 276225 h 1222007"/>
                  <a:gd name="connsiteX16" fmla="*/ 2720975 w 3138345"/>
                  <a:gd name="connsiteY16" fmla="*/ 212725 h 1222007"/>
                  <a:gd name="connsiteX17" fmla="*/ 2568575 w 3138345"/>
                  <a:gd name="connsiteY17" fmla="*/ 190500 h 1222007"/>
                  <a:gd name="connsiteX18" fmla="*/ 2456526 w 3138345"/>
                  <a:gd name="connsiteY18" fmla="*/ 162964 h 1222007"/>
                  <a:gd name="connsiteX19" fmla="*/ 2235200 w 3138345"/>
                  <a:gd name="connsiteY19" fmla="*/ 15875 h 1222007"/>
                  <a:gd name="connsiteX20" fmla="*/ 2146300 w 3138345"/>
                  <a:gd name="connsiteY20" fmla="*/ 0 h 1222007"/>
                  <a:gd name="connsiteX21" fmla="*/ 2038350 w 3138345"/>
                  <a:gd name="connsiteY21" fmla="*/ 50800 h 1222007"/>
                  <a:gd name="connsiteX22" fmla="*/ 1981200 w 3138345"/>
                  <a:gd name="connsiteY22" fmla="*/ 60325 h 1222007"/>
                  <a:gd name="connsiteX23" fmla="*/ 1930400 w 3138345"/>
                  <a:gd name="connsiteY23" fmla="*/ 60325 h 1222007"/>
                  <a:gd name="connsiteX24" fmla="*/ 1851025 w 3138345"/>
                  <a:gd name="connsiteY24" fmla="*/ 60325 h 1222007"/>
                  <a:gd name="connsiteX25" fmla="*/ 1603375 w 3138345"/>
                  <a:gd name="connsiteY25" fmla="*/ 155575 h 1222007"/>
                  <a:gd name="connsiteX26" fmla="*/ 1104106 w 3138345"/>
                  <a:gd name="connsiteY26" fmla="*/ 173831 h 1222007"/>
                  <a:gd name="connsiteX27" fmla="*/ 1016794 w 3138345"/>
                  <a:gd name="connsiteY27" fmla="*/ 231775 h 1222007"/>
                  <a:gd name="connsiteX28" fmla="*/ 939800 w 3138345"/>
                  <a:gd name="connsiteY28" fmla="*/ 241300 h 1222007"/>
                  <a:gd name="connsiteX29" fmla="*/ 863600 w 3138345"/>
                  <a:gd name="connsiteY29" fmla="*/ 203200 h 1222007"/>
                  <a:gd name="connsiteX30" fmla="*/ 790575 w 3138345"/>
                  <a:gd name="connsiteY30" fmla="*/ 200025 h 1222007"/>
                  <a:gd name="connsiteX31" fmla="*/ 657225 w 3138345"/>
                  <a:gd name="connsiteY31" fmla="*/ 209550 h 1222007"/>
                  <a:gd name="connsiteX32" fmla="*/ 555625 w 3138345"/>
                  <a:gd name="connsiteY32" fmla="*/ 180975 h 1222007"/>
                  <a:gd name="connsiteX33" fmla="*/ 466725 w 3138345"/>
                  <a:gd name="connsiteY33" fmla="*/ 155575 h 1222007"/>
                  <a:gd name="connsiteX34" fmla="*/ 384175 w 3138345"/>
                  <a:gd name="connsiteY34" fmla="*/ 127000 h 1222007"/>
                  <a:gd name="connsiteX35" fmla="*/ 295275 w 3138345"/>
                  <a:gd name="connsiteY35" fmla="*/ 127000 h 1222007"/>
                  <a:gd name="connsiteX36" fmla="*/ 177800 w 3138345"/>
                  <a:gd name="connsiteY36" fmla="*/ 184150 h 1222007"/>
                  <a:gd name="connsiteX37" fmla="*/ 79375 w 3138345"/>
                  <a:gd name="connsiteY37" fmla="*/ 215900 h 1222007"/>
                  <a:gd name="connsiteX38" fmla="*/ 0 w 3138345"/>
                  <a:gd name="connsiteY38" fmla="*/ 304800 h 1222007"/>
                  <a:gd name="connsiteX39" fmla="*/ 650412 w 3138345"/>
                  <a:gd name="connsiteY39" fmla="*/ 784975 h 1222007"/>
                  <a:gd name="connsiteX0" fmla="*/ 650412 w 3139093"/>
                  <a:gd name="connsiteY0" fmla="*/ 784975 h 1222007"/>
                  <a:gd name="connsiteX1" fmla="*/ 757496 w 3139093"/>
                  <a:gd name="connsiteY1" fmla="*/ 751724 h 1222007"/>
                  <a:gd name="connsiteX2" fmla="*/ 880209 w 3139093"/>
                  <a:gd name="connsiteY2" fmla="*/ 722355 h 1222007"/>
                  <a:gd name="connsiteX3" fmla="*/ 1058141 w 3139093"/>
                  <a:gd name="connsiteY3" fmla="*/ 860093 h 1222007"/>
                  <a:gd name="connsiteX4" fmla="*/ 1266608 w 3139093"/>
                  <a:gd name="connsiteY4" fmla="*/ 976773 h 1222007"/>
                  <a:gd name="connsiteX5" fmla="*/ 1486565 w 3139093"/>
                  <a:gd name="connsiteY5" fmla="*/ 1060997 h 1222007"/>
                  <a:gd name="connsiteX6" fmla="*/ 1794078 w 3139093"/>
                  <a:gd name="connsiteY6" fmla="*/ 1173290 h 1222007"/>
                  <a:gd name="connsiteX7" fmla="*/ 2093075 w 3139093"/>
                  <a:gd name="connsiteY7" fmla="*/ 1215447 h 1222007"/>
                  <a:gd name="connsiteX8" fmla="*/ 2429798 w 3139093"/>
                  <a:gd name="connsiteY8" fmla="*/ 1211060 h 1222007"/>
                  <a:gd name="connsiteX9" fmla="*/ 2713123 w 3139093"/>
                  <a:gd name="connsiteY9" fmla="*/ 1113386 h 1222007"/>
                  <a:gd name="connsiteX10" fmla="*/ 2950499 w 3139093"/>
                  <a:gd name="connsiteY10" fmla="*/ 963989 h 1222007"/>
                  <a:gd name="connsiteX11" fmla="*/ 3108107 w 3139093"/>
                  <a:gd name="connsiteY11" fmla="*/ 797761 h 1222007"/>
                  <a:gd name="connsiteX12" fmla="*/ 3136972 w 3139093"/>
                  <a:gd name="connsiteY12" fmla="*/ 537412 h 1222007"/>
                  <a:gd name="connsiteX13" fmla="*/ 3075956 w 3139093"/>
                  <a:gd name="connsiteY13" fmla="*/ 413669 h 1222007"/>
                  <a:gd name="connsiteX14" fmla="*/ 3019425 w 3139093"/>
                  <a:gd name="connsiteY14" fmla="*/ 342900 h 1222007"/>
                  <a:gd name="connsiteX15" fmla="*/ 2924175 w 3139093"/>
                  <a:gd name="connsiteY15" fmla="*/ 276225 h 1222007"/>
                  <a:gd name="connsiteX16" fmla="*/ 2720975 w 3139093"/>
                  <a:gd name="connsiteY16" fmla="*/ 212725 h 1222007"/>
                  <a:gd name="connsiteX17" fmla="*/ 2568575 w 3139093"/>
                  <a:gd name="connsiteY17" fmla="*/ 190500 h 1222007"/>
                  <a:gd name="connsiteX18" fmla="*/ 2456526 w 3139093"/>
                  <a:gd name="connsiteY18" fmla="*/ 162964 h 1222007"/>
                  <a:gd name="connsiteX19" fmla="*/ 2235200 w 3139093"/>
                  <a:gd name="connsiteY19" fmla="*/ 15875 h 1222007"/>
                  <a:gd name="connsiteX20" fmla="*/ 2146300 w 3139093"/>
                  <a:gd name="connsiteY20" fmla="*/ 0 h 1222007"/>
                  <a:gd name="connsiteX21" fmla="*/ 2038350 w 3139093"/>
                  <a:gd name="connsiteY21" fmla="*/ 50800 h 1222007"/>
                  <a:gd name="connsiteX22" fmla="*/ 1981200 w 3139093"/>
                  <a:gd name="connsiteY22" fmla="*/ 60325 h 1222007"/>
                  <a:gd name="connsiteX23" fmla="*/ 1930400 w 3139093"/>
                  <a:gd name="connsiteY23" fmla="*/ 60325 h 1222007"/>
                  <a:gd name="connsiteX24" fmla="*/ 1851025 w 3139093"/>
                  <a:gd name="connsiteY24" fmla="*/ 60325 h 1222007"/>
                  <a:gd name="connsiteX25" fmla="*/ 1603375 w 3139093"/>
                  <a:gd name="connsiteY25" fmla="*/ 155575 h 1222007"/>
                  <a:gd name="connsiteX26" fmla="*/ 1104106 w 3139093"/>
                  <a:gd name="connsiteY26" fmla="*/ 173831 h 1222007"/>
                  <a:gd name="connsiteX27" fmla="*/ 1016794 w 3139093"/>
                  <a:gd name="connsiteY27" fmla="*/ 231775 h 1222007"/>
                  <a:gd name="connsiteX28" fmla="*/ 939800 w 3139093"/>
                  <a:gd name="connsiteY28" fmla="*/ 241300 h 1222007"/>
                  <a:gd name="connsiteX29" fmla="*/ 863600 w 3139093"/>
                  <a:gd name="connsiteY29" fmla="*/ 203200 h 1222007"/>
                  <a:gd name="connsiteX30" fmla="*/ 790575 w 3139093"/>
                  <a:gd name="connsiteY30" fmla="*/ 200025 h 1222007"/>
                  <a:gd name="connsiteX31" fmla="*/ 657225 w 3139093"/>
                  <a:gd name="connsiteY31" fmla="*/ 209550 h 1222007"/>
                  <a:gd name="connsiteX32" fmla="*/ 555625 w 3139093"/>
                  <a:gd name="connsiteY32" fmla="*/ 180975 h 1222007"/>
                  <a:gd name="connsiteX33" fmla="*/ 466725 w 3139093"/>
                  <a:gd name="connsiteY33" fmla="*/ 155575 h 1222007"/>
                  <a:gd name="connsiteX34" fmla="*/ 384175 w 3139093"/>
                  <a:gd name="connsiteY34" fmla="*/ 127000 h 1222007"/>
                  <a:gd name="connsiteX35" fmla="*/ 295275 w 3139093"/>
                  <a:gd name="connsiteY35" fmla="*/ 127000 h 1222007"/>
                  <a:gd name="connsiteX36" fmla="*/ 177800 w 3139093"/>
                  <a:gd name="connsiteY36" fmla="*/ 184150 h 1222007"/>
                  <a:gd name="connsiteX37" fmla="*/ 79375 w 3139093"/>
                  <a:gd name="connsiteY37" fmla="*/ 215900 h 1222007"/>
                  <a:gd name="connsiteX38" fmla="*/ 0 w 3139093"/>
                  <a:gd name="connsiteY38" fmla="*/ 304800 h 1222007"/>
                  <a:gd name="connsiteX39" fmla="*/ 650412 w 3139093"/>
                  <a:gd name="connsiteY39" fmla="*/ 784975 h 1222007"/>
                  <a:gd name="connsiteX0" fmla="*/ 650412 w 3139094"/>
                  <a:gd name="connsiteY0" fmla="*/ 784975 h 1222007"/>
                  <a:gd name="connsiteX1" fmla="*/ 757496 w 3139094"/>
                  <a:gd name="connsiteY1" fmla="*/ 751724 h 1222007"/>
                  <a:gd name="connsiteX2" fmla="*/ 880209 w 3139094"/>
                  <a:gd name="connsiteY2" fmla="*/ 722355 h 1222007"/>
                  <a:gd name="connsiteX3" fmla="*/ 1058141 w 3139094"/>
                  <a:gd name="connsiteY3" fmla="*/ 860093 h 1222007"/>
                  <a:gd name="connsiteX4" fmla="*/ 1266608 w 3139094"/>
                  <a:gd name="connsiteY4" fmla="*/ 976773 h 1222007"/>
                  <a:gd name="connsiteX5" fmla="*/ 1486565 w 3139094"/>
                  <a:gd name="connsiteY5" fmla="*/ 1060997 h 1222007"/>
                  <a:gd name="connsiteX6" fmla="*/ 1794078 w 3139094"/>
                  <a:gd name="connsiteY6" fmla="*/ 1173290 h 1222007"/>
                  <a:gd name="connsiteX7" fmla="*/ 2093075 w 3139094"/>
                  <a:gd name="connsiteY7" fmla="*/ 1215447 h 1222007"/>
                  <a:gd name="connsiteX8" fmla="*/ 2429798 w 3139094"/>
                  <a:gd name="connsiteY8" fmla="*/ 1211060 h 1222007"/>
                  <a:gd name="connsiteX9" fmla="*/ 2713123 w 3139094"/>
                  <a:gd name="connsiteY9" fmla="*/ 1113386 h 1222007"/>
                  <a:gd name="connsiteX10" fmla="*/ 2950499 w 3139094"/>
                  <a:gd name="connsiteY10" fmla="*/ 963989 h 1222007"/>
                  <a:gd name="connsiteX11" fmla="*/ 3108107 w 3139094"/>
                  <a:gd name="connsiteY11" fmla="*/ 797761 h 1222007"/>
                  <a:gd name="connsiteX12" fmla="*/ 3136973 w 3139094"/>
                  <a:gd name="connsiteY12" fmla="*/ 537412 h 1222007"/>
                  <a:gd name="connsiteX13" fmla="*/ 3075956 w 3139094"/>
                  <a:gd name="connsiteY13" fmla="*/ 413669 h 1222007"/>
                  <a:gd name="connsiteX14" fmla="*/ 3019425 w 3139094"/>
                  <a:gd name="connsiteY14" fmla="*/ 342900 h 1222007"/>
                  <a:gd name="connsiteX15" fmla="*/ 2924175 w 3139094"/>
                  <a:gd name="connsiteY15" fmla="*/ 276225 h 1222007"/>
                  <a:gd name="connsiteX16" fmla="*/ 2720975 w 3139094"/>
                  <a:gd name="connsiteY16" fmla="*/ 212725 h 1222007"/>
                  <a:gd name="connsiteX17" fmla="*/ 2568575 w 3139094"/>
                  <a:gd name="connsiteY17" fmla="*/ 190500 h 1222007"/>
                  <a:gd name="connsiteX18" fmla="*/ 2456526 w 3139094"/>
                  <a:gd name="connsiteY18" fmla="*/ 162964 h 1222007"/>
                  <a:gd name="connsiteX19" fmla="*/ 2235200 w 3139094"/>
                  <a:gd name="connsiteY19" fmla="*/ 15875 h 1222007"/>
                  <a:gd name="connsiteX20" fmla="*/ 2146300 w 3139094"/>
                  <a:gd name="connsiteY20" fmla="*/ 0 h 1222007"/>
                  <a:gd name="connsiteX21" fmla="*/ 2038350 w 3139094"/>
                  <a:gd name="connsiteY21" fmla="*/ 50800 h 1222007"/>
                  <a:gd name="connsiteX22" fmla="*/ 1981200 w 3139094"/>
                  <a:gd name="connsiteY22" fmla="*/ 60325 h 1222007"/>
                  <a:gd name="connsiteX23" fmla="*/ 1930400 w 3139094"/>
                  <a:gd name="connsiteY23" fmla="*/ 60325 h 1222007"/>
                  <a:gd name="connsiteX24" fmla="*/ 1851025 w 3139094"/>
                  <a:gd name="connsiteY24" fmla="*/ 60325 h 1222007"/>
                  <a:gd name="connsiteX25" fmla="*/ 1603375 w 3139094"/>
                  <a:gd name="connsiteY25" fmla="*/ 155575 h 1222007"/>
                  <a:gd name="connsiteX26" fmla="*/ 1104106 w 3139094"/>
                  <a:gd name="connsiteY26" fmla="*/ 173831 h 1222007"/>
                  <a:gd name="connsiteX27" fmla="*/ 1016794 w 3139094"/>
                  <a:gd name="connsiteY27" fmla="*/ 231775 h 1222007"/>
                  <a:gd name="connsiteX28" fmla="*/ 939800 w 3139094"/>
                  <a:gd name="connsiteY28" fmla="*/ 241300 h 1222007"/>
                  <a:gd name="connsiteX29" fmla="*/ 863600 w 3139094"/>
                  <a:gd name="connsiteY29" fmla="*/ 203200 h 1222007"/>
                  <a:gd name="connsiteX30" fmla="*/ 790575 w 3139094"/>
                  <a:gd name="connsiteY30" fmla="*/ 200025 h 1222007"/>
                  <a:gd name="connsiteX31" fmla="*/ 657225 w 3139094"/>
                  <a:gd name="connsiteY31" fmla="*/ 209550 h 1222007"/>
                  <a:gd name="connsiteX32" fmla="*/ 555625 w 3139094"/>
                  <a:gd name="connsiteY32" fmla="*/ 180975 h 1222007"/>
                  <a:gd name="connsiteX33" fmla="*/ 466725 w 3139094"/>
                  <a:gd name="connsiteY33" fmla="*/ 155575 h 1222007"/>
                  <a:gd name="connsiteX34" fmla="*/ 384175 w 3139094"/>
                  <a:gd name="connsiteY34" fmla="*/ 127000 h 1222007"/>
                  <a:gd name="connsiteX35" fmla="*/ 295275 w 3139094"/>
                  <a:gd name="connsiteY35" fmla="*/ 127000 h 1222007"/>
                  <a:gd name="connsiteX36" fmla="*/ 177800 w 3139094"/>
                  <a:gd name="connsiteY36" fmla="*/ 184150 h 1222007"/>
                  <a:gd name="connsiteX37" fmla="*/ 79375 w 3139094"/>
                  <a:gd name="connsiteY37" fmla="*/ 215900 h 1222007"/>
                  <a:gd name="connsiteX38" fmla="*/ 0 w 3139094"/>
                  <a:gd name="connsiteY38" fmla="*/ 304800 h 1222007"/>
                  <a:gd name="connsiteX39" fmla="*/ 650412 w 3139094"/>
                  <a:gd name="connsiteY39" fmla="*/ 784975 h 1222007"/>
                  <a:gd name="connsiteX0" fmla="*/ 650412 w 3139094"/>
                  <a:gd name="connsiteY0" fmla="*/ 784975 h 1222007"/>
                  <a:gd name="connsiteX1" fmla="*/ 757496 w 3139094"/>
                  <a:gd name="connsiteY1" fmla="*/ 751724 h 1222007"/>
                  <a:gd name="connsiteX2" fmla="*/ 880209 w 3139094"/>
                  <a:gd name="connsiteY2" fmla="*/ 722355 h 1222007"/>
                  <a:gd name="connsiteX3" fmla="*/ 1058141 w 3139094"/>
                  <a:gd name="connsiteY3" fmla="*/ 860093 h 1222007"/>
                  <a:gd name="connsiteX4" fmla="*/ 1266608 w 3139094"/>
                  <a:gd name="connsiteY4" fmla="*/ 976773 h 1222007"/>
                  <a:gd name="connsiteX5" fmla="*/ 1486565 w 3139094"/>
                  <a:gd name="connsiteY5" fmla="*/ 1060997 h 1222007"/>
                  <a:gd name="connsiteX6" fmla="*/ 1794078 w 3139094"/>
                  <a:gd name="connsiteY6" fmla="*/ 1173290 h 1222007"/>
                  <a:gd name="connsiteX7" fmla="*/ 2093075 w 3139094"/>
                  <a:gd name="connsiteY7" fmla="*/ 1215447 h 1222007"/>
                  <a:gd name="connsiteX8" fmla="*/ 2429798 w 3139094"/>
                  <a:gd name="connsiteY8" fmla="*/ 1211060 h 1222007"/>
                  <a:gd name="connsiteX9" fmla="*/ 2713123 w 3139094"/>
                  <a:gd name="connsiteY9" fmla="*/ 1113386 h 1222007"/>
                  <a:gd name="connsiteX10" fmla="*/ 2950499 w 3139094"/>
                  <a:gd name="connsiteY10" fmla="*/ 963989 h 1222007"/>
                  <a:gd name="connsiteX11" fmla="*/ 3108107 w 3139094"/>
                  <a:gd name="connsiteY11" fmla="*/ 797761 h 1222007"/>
                  <a:gd name="connsiteX12" fmla="*/ 3136973 w 3139094"/>
                  <a:gd name="connsiteY12" fmla="*/ 537412 h 1222007"/>
                  <a:gd name="connsiteX13" fmla="*/ 3075956 w 3139094"/>
                  <a:gd name="connsiteY13" fmla="*/ 413669 h 1222007"/>
                  <a:gd name="connsiteX14" fmla="*/ 3019425 w 3139094"/>
                  <a:gd name="connsiteY14" fmla="*/ 342900 h 1222007"/>
                  <a:gd name="connsiteX15" fmla="*/ 2924175 w 3139094"/>
                  <a:gd name="connsiteY15" fmla="*/ 276225 h 1222007"/>
                  <a:gd name="connsiteX16" fmla="*/ 2720975 w 3139094"/>
                  <a:gd name="connsiteY16" fmla="*/ 212725 h 1222007"/>
                  <a:gd name="connsiteX17" fmla="*/ 2568575 w 3139094"/>
                  <a:gd name="connsiteY17" fmla="*/ 190500 h 1222007"/>
                  <a:gd name="connsiteX18" fmla="*/ 2456526 w 3139094"/>
                  <a:gd name="connsiteY18" fmla="*/ 162964 h 1222007"/>
                  <a:gd name="connsiteX19" fmla="*/ 2235200 w 3139094"/>
                  <a:gd name="connsiteY19" fmla="*/ 15875 h 1222007"/>
                  <a:gd name="connsiteX20" fmla="*/ 2146300 w 3139094"/>
                  <a:gd name="connsiteY20" fmla="*/ 0 h 1222007"/>
                  <a:gd name="connsiteX21" fmla="*/ 2038350 w 3139094"/>
                  <a:gd name="connsiteY21" fmla="*/ 50800 h 1222007"/>
                  <a:gd name="connsiteX22" fmla="*/ 1981200 w 3139094"/>
                  <a:gd name="connsiteY22" fmla="*/ 60325 h 1222007"/>
                  <a:gd name="connsiteX23" fmla="*/ 1930400 w 3139094"/>
                  <a:gd name="connsiteY23" fmla="*/ 60325 h 1222007"/>
                  <a:gd name="connsiteX24" fmla="*/ 1851025 w 3139094"/>
                  <a:gd name="connsiteY24" fmla="*/ 60325 h 1222007"/>
                  <a:gd name="connsiteX25" fmla="*/ 1603375 w 3139094"/>
                  <a:gd name="connsiteY25" fmla="*/ 155575 h 1222007"/>
                  <a:gd name="connsiteX26" fmla="*/ 1104106 w 3139094"/>
                  <a:gd name="connsiteY26" fmla="*/ 173831 h 1222007"/>
                  <a:gd name="connsiteX27" fmla="*/ 1016794 w 3139094"/>
                  <a:gd name="connsiteY27" fmla="*/ 231775 h 1222007"/>
                  <a:gd name="connsiteX28" fmla="*/ 939800 w 3139094"/>
                  <a:gd name="connsiteY28" fmla="*/ 241300 h 1222007"/>
                  <a:gd name="connsiteX29" fmla="*/ 863600 w 3139094"/>
                  <a:gd name="connsiteY29" fmla="*/ 203200 h 1222007"/>
                  <a:gd name="connsiteX30" fmla="*/ 790575 w 3139094"/>
                  <a:gd name="connsiteY30" fmla="*/ 200025 h 1222007"/>
                  <a:gd name="connsiteX31" fmla="*/ 657225 w 3139094"/>
                  <a:gd name="connsiteY31" fmla="*/ 209550 h 1222007"/>
                  <a:gd name="connsiteX32" fmla="*/ 555625 w 3139094"/>
                  <a:gd name="connsiteY32" fmla="*/ 180975 h 1222007"/>
                  <a:gd name="connsiteX33" fmla="*/ 466725 w 3139094"/>
                  <a:gd name="connsiteY33" fmla="*/ 155575 h 1222007"/>
                  <a:gd name="connsiteX34" fmla="*/ 384175 w 3139094"/>
                  <a:gd name="connsiteY34" fmla="*/ 127000 h 1222007"/>
                  <a:gd name="connsiteX35" fmla="*/ 295275 w 3139094"/>
                  <a:gd name="connsiteY35" fmla="*/ 127000 h 1222007"/>
                  <a:gd name="connsiteX36" fmla="*/ 177800 w 3139094"/>
                  <a:gd name="connsiteY36" fmla="*/ 184150 h 1222007"/>
                  <a:gd name="connsiteX37" fmla="*/ 79375 w 3139094"/>
                  <a:gd name="connsiteY37" fmla="*/ 215900 h 1222007"/>
                  <a:gd name="connsiteX38" fmla="*/ 0 w 3139094"/>
                  <a:gd name="connsiteY38" fmla="*/ 304800 h 1222007"/>
                  <a:gd name="connsiteX39" fmla="*/ 650412 w 3139094"/>
                  <a:gd name="connsiteY39" fmla="*/ 784975 h 1222007"/>
                  <a:gd name="connsiteX0" fmla="*/ 650412 w 3132495"/>
                  <a:gd name="connsiteY0" fmla="*/ 784975 h 1222007"/>
                  <a:gd name="connsiteX1" fmla="*/ 757496 w 3132495"/>
                  <a:gd name="connsiteY1" fmla="*/ 751724 h 1222007"/>
                  <a:gd name="connsiteX2" fmla="*/ 880209 w 3132495"/>
                  <a:gd name="connsiteY2" fmla="*/ 722355 h 1222007"/>
                  <a:gd name="connsiteX3" fmla="*/ 1058141 w 3132495"/>
                  <a:gd name="connsiteY3" fmla="*/ 860093 h 1222007"/>
                  <a:gd name="connsiteX4" fmla="*/ 1266608 w 3132495"/>
                  <a:gd name="connsiteY4" fmla="*/ 976773 h 1222007"/>
                  <a:gd name="connsiteX5" fmla="*/ 1486565 w 3132495"/>
                  <a:gd name="connsiteY5" fmla="*/ 1060997 h 1222007"/>
                  <a:gd name="connsiteX6" fmla="*/ 1794078 w 3132495"/>
                  <a:gd name="connsiteY6" fmla="*/ 1173290 h 1222007"/>
                  <a:gd name="connsiteX7" fmla="*/ 2093075 w 3132495"/>
                  <a:gd name="connsiteY7" fmla="*/ 1215447 h 1222007"/>
                  <a:gd name="connsiteX8" fmla="*/ 2429798 w 3132495"/>
                  <a:gd name="connsiteY8" fmla="*/ 1211060 h 1222007"/>
                  <a:gd name="connsiteX9" fmla="*/ 2713123 w 3132495"/>
                  <a:gd name="connsiteY9" fmla="*/ 1113386 h 1222007"/>
                  <a:gd name="connsiteX10" fmla="*/ 2950499 w 3132495"/>
                  <a:gd name="connsiteY10" fmla="*/ 963989 h 1222007"/>
                  <a:gd name="connsiteX11" fmla="*/ 3108107 w 3132495"/>
                  <a:gd name="connsiteY11" fmla="*/ 797761 h 1222007"/>
                  <a:gd name="connsiteX12" fmla="*/ 3128860 w 3132495"/>
                  <a:gd name="connsiteY12" fmla="*/ 554161 h 1222007"/>
                  <a:gd name="connsiteX13" fmla="*/ 3075956 w 3132495"/>
                  <a:gd name="connsiteY13" fmla="*/ 413669 h 1222007"/>
                  <a:gd name="connsiteX14" fmla="*/ 3019425 w 3132495"/>
                  <a:gd name="connsiteY14" fmla="*/ 342900 h 1222007"/>
                  <a:gd name="connsiteX15" fmla="*/ 2924175 w 3132495"/>
                  <a:gd name="connsiteY15" fmla="*/ 276225 h 1222007"/>
                  <a:gd name="connsiteX16" fmla="*/ 2720975 w 3132495"/>
                  <a:gd name="connsiteY16" fmla="*/ 212725 h 1222007"/>
                  <a:gd name="connsiteX17" fmla="*/ 2568575 w 3132495"/>
                  <a:gd name="connsiteY17" fmla="*/ 190500 h 1222007"/>
                  <a:gd name="connsiteX18" fmla="*/ 2456526 w 3132495"/>
                  <a:gd name="connsiteY18" fmla="*/ 162964 h 1222007"/>
                  <a:gd name="connsiteX19" fmla="*/ 2235200 w 3132495"/>
                  <a:gd name="connsiteY19" fmla="*/ 15875 h 1222007"/>
                  <a:gd name="connsiteX20" fmla="*/ 2146300 w 3132495"/>
                  <a:gd name="connsiteY20" fmla="*/ 0 h 1222007"/>
                  <a:gd name="connsiteX21" fmla="*/ 2038350 w 3132495"/>
                  <a:gd name="connsiteY21" fmla="*/ 50800 h 1222007"/>
                  <a:gd name="connsiteX22" fmla="*/ 1981200 w 3132495"/>
                  <a:gd name="connsiteY22" fmla="*/ 60325 h 1222007"/>
                  <a:gd name="connsiteX23" fmla="*/ 1930400 w 3132495"/>
                  <a:gd name="connsiteY23" fmla="*/ 60325 h 1222007"/>
                  <a:gd name="connsiteX24" fmla="*/ 1851025 w 3132495"/>
                  <a:gd name="connsiteY24" fmla="*/ 60325 h 1222007"/>
                  <a:gd name="connsiteX25" fmla="*/ 1603375 w 3132495"/>
                  <a:gd name="connsiteY25" fmla="*/ 155575 h 1222007"/>
                  <a:gd name="connsiteX26" fmla="*/ 1104106 w 3132495"/>
                  <a:gd name="connsiteY26" fmla="*/ 173831 h 1222007"/>
                  <a:gd name="connsiteX27" fmla="*/ 1016794 w 3132495"/>
                  <a:gd name="connsiteY27" fmla="*/ 231775 h 1222007"/>
                  <a:gd name="connsiteX28" fmla="*/ 939800 w 3132495"/>
                  <a:gd name="connsiteY28" fmla="*/ 241300 h 1222007"/>
                  <a:gd name="connsiteX29" fmla="*/ 863600 w 3132495"/>
                  <a:gd name="connsiteY29" fmla="*/ 203200 h 1222007"/>
                  <a:gd name="connsiteX30" fmla="*/ 790575 w 3132495"/>
                  <a:gd name="connsiteY30" fmla="*/ 200025 h 1222007"/>
                  <a:gd name="connsiteX31" fmla="*/ 657225 w 3132495"/>
                  <a:gd name="connsiteY31" fmla="*/ 209550 h 1222007"/>
                  <a:gd name="connsiteX32" fmla="*/ 555625 w 3132495"/>
                  <a:gd name="connsiteY32" fmla="*/ 180975 h 1222007"/>
                  <a:gd name="connsiteX33" fmla="*/ 466725 w 3132495"/>
                  <a:gd name="connsiteY33" fmla="*/ 155575 h 1222007"/>
                  <a:gd name="connsiteX34" fmla="*/ 384175 w 3132495"/>
                  <a:gd name="connsiteY34" fmla="*/ 127000 h 1222007"/>
                  <a:gd name="connsiteX35" fmla="*/ 295275 w 3132495"/>
                  <a:gd name="connsiteY35" fmla="*/ 127000 h 1222007"/>
                  <a:gd name="connsiteX36" fmla="*/ 177800 w 3132495"/>
                  <a:gd name="connsiteY36" fmla="*/ 184150 h 1222007"/>
                  <a:gd name="connsiteX37" fmla="*/ 79375 w 3132495"/>
                  <a:gd name="connsiteY37" fmla="*/ 215900 h 1222007"/>
                  <a:gd name="connsiteX38" fmla="*/ 0 w 3132495"/>
                  <a:gd name="connsiteY38" fmla="*/ 304800 h 1222007"/>
                  <a:gd name="connsiteX39" fmla="*/ 650412 w 3132495"/>
                  <a:gd name="connsiteY39" fmla="*/ 784975 h 1222007"/>
                  <a:gd name="connsiteX0" fmla="*/ 650412 w 3132495"/>
                  <a:gd name="connsiteY0" fmla="*/ 784975 h 1222007"/>
                  <a:gd name="connsiteX1" fmla="*/ 757496 w 3132495"/>
                  <a:gd name="connsiteY1" fmla="*/ 751724 h 1222007"/>
                  <a:gd name="connsiteX2" fmla="*/ 880209 w 3132495"/>
                  <a:gd name="connsiteY2" fmla="*/ 722355 h 1222007"/>
                  <a:gd name="connsiteX3" fmla="*/ 1058141 w 3132495"/>
                  <a:gd name="connsiteY3" fmla="*/ 860093 h 1222007"/>
                  <a:gd name="connsiteX4" fmla="*/ 1280131 w 3132495"/>
                  <a:gd name="connsiteY4" fmla="*/ 968398 h 1222007"/>
                  <a:gd name="connsiteX5" fmla="*/ 1486565 w 3132495"/>
                  <a:gd name="connsiteY5" fmla="*/ 1060997 h 1222007"/>
                  <a:gd name="connsiteX6" fmla="*/ 1794078 w 3132495"/>
                  <a:gd name="connsiteY6" fmla="*/ 1173290 h 1222007"/>
                  <a:gd name="connsiteX7" fmla="*/ 2093075 w 3132495"/>
                  <a:gd name="connsiteY7" fmla="*/ 1215447 h 1222007"/>
                  <a:gd name="connsiteX8" fmla="*/ 2429798 w 3132495"/>
                  <a:gd name="connsiteY8" fmla="*/ 1211060 h 1222007"/>
                  <a:gd name="connsiteX9" fmla="*/ 2713123 w 3132495"/>
                  <a:gd name="connsiteY9" fmla="*/ 1113386 h 1222007"/>
                  <a:gd name="connsiteX10" fmla="*/ 2950499 w 3132495"/>
                  <a:gd name="connsiteY10" fmla="*/ 963989 h 1222007"/>
                  <a:gd name="connsiteX11" fmla="*/ 3108107 w 3132495"/>
                  <a:gd name="connsiteY11" fmla="*/ 797761 h 1222007"/>
                  <a:gd name="connsiteX12" fmla="*/ 3128860 w 3132495"/>
                  <a:gd name="connsiteY12" fmla="*/ 554161 h 1222007"/>
                  <a:gd name="connsiteX13" fmla="*/ 3075956 w 3132495"/>
                  <a:gd name="connsiteY13" fmla="*/ 413669 h 1222007"/>
                  <a:gd name="connsiteX14" fmla="*/ 3019425 w 3132495"/>
                  <a:gd name="connsiteY14" fmla="*/ 342900 h 1222007"/>
                  <a:gd name="connsiteX15" fmla="*/ 2924175 w 3132495"/>
                  <a:gd name="connsiteY15" fmla="*/ 276225 h 1222007"/>
                  <a:gd name="connsiteX16" fmla="*/ 2720975 w 3132495"/>
                  <a:gd name="connsiteY16" fmla="*/ 212725 h 1222007"/>
                  <a:gd name="connsiteX17" fmla="*/ 2568575 w 3132495"/>
                  <a:gd name="connsiteY17" fmla="*/ 190500 h 1222007"/>
                  <a:gd name="connsiteX18" fmla="*/ 2456526 w 3132495"/>
                  <a:gd name="connsiteY18" fmla="*/ 162964 h 1222007"/>
                  <a:gd name="connsiteX19" fmla="*/ 2235200 w 3132495"/>
                  <a:gd name="connsiteY19" fmla="*/ 15875 h 1222007"/>
                  <a:gd name="connsiteX20" fmla="*/ 2146300 w 3132495"/>
                  <a:gd name="connsiteY20" fmla="*/ 0 h 1222007"/>
                  <a:gd name="connsiteX21" fmla="*/ 2038350 w 3132495"/>
                  <a:gd name="connsiteY21" fmla="*/ 50800 h 1222007"/>
                  <a:gd name="connsiteX22" fmla="*/ 1981200 w 3132495"/>
                  <a:gd name="connsiteY22" fmla="*/ 60325 h 1222007"/>
                  <a:gd name="connsiteX23" fmla="*/ 1930400 w 3132495"/>
                  <a:gd name="connsiteY23" fmla="*/ 60325 h 1222007"/>
                  <a:gd name="connsiteX24" fmla="*/ 1851025 w 3132495"/>
                  <a:gd name="connsiteY24" fmla="*/ 60325 h 1222007"/>
                  <a:gd name="connsiteX25" fmla="*/ 1603375 w 3132495"/>
                  <a:gd name="connsiteY25" fmla="*/ 155575 h 1222007"/>
                  <a:gd name="connsiteX26" fmla="*/ 1104106 w 3132495"/>
                  <a:gd name="connsiteY26" fmla="*/ 173831 h 1222007"/>
                  <a:gd name="connsiteX27" fmla="*/ 1016794 w 3132495"/>
                  <a:gd name="connsiteY27" fmla="*/ 231775 h 1222007"/>
                  <a:gd name="connsiteX28" fmla="*/ 939800 w 3132495"/>
                  <a:gd name="connsiteY28" fmla="*/ 241300 h 1222007"/>
                  <a:gd name="connsiteX29" fmla="*/ 863600 w 3132495"/>
                  <a:gd name="connsiteY29" fmla="*/ 203200 h 1222007"/>
                  <a:gd name="connsiteX30" fmla="*/ 790575 w 3132495"/>
                  <a:gd name="connsiteY30" fmla="*/ 200025 h 1222007"/>
                  <a:gd name="connsiteX31" fmla="*/ 657225 w 3132495"/>
                  <a:gd name="connsiteY31" fmla="*/ 209550 h 1222007"/>
                  <a:gd name="connsiteX32" fmla="*/ 555625 w 3132495"/>
                  <a:gd name="connsiteY32" fmla="*/ 180975 h 1222007"/>
                  <a:gd name="connsiteX33" fmla="*/ 466725 w 3132495"/>
                  <a:gd name="connsiteY33" fmla="*/ 155575 h 1222007"/>
                  <a:gd name="connsiteX34" fmla="*/ 384175 w 3132495"/>
                  <a:gd name="connsiteY34" fmla="*/ 127000 h 1222007"/>
                  <a:gd name="connsiteX35" fmla="*/ 295275 w 3132495"/>
                  <a:gd name="connsiteY35" fmla="*/ 127000 h 1222007"/>
                  <a:gd name="connsiteX36" fmla="*/ 177800 w 3132495"/>
                  <a:gd name="connsiteY36" fmla="*/ 184150 h 1222007"/>
                  <a:gd name="connsiteX37" fmla="*/ 79375 w 3132495"/>
                  <a:gd name="connsiteY37" fmla="*/ 215900 h 1222007"/>
                  <a:gd name="connsiteX38" fmla="*/ 0 w 3132495"/>
                  <a:gd name="connsiteY38" fmla="*/ 304800 h 1222007"/>
                  <a:gd name="connsiteX39" fmla="*/ 650412 w 3132495"/>
                  <a:gd name="connsiteY39" fmla="*/ 784975 h 1222007"/>
                  <a:gd name="connsiteX0" fmla="*/ 650412 w 3132495"/>
                  <a:gd name="connsiteY0" fmla="*/ 784975 h 1222007"/>
                  <a:gd name="connsiteX1" fmla="*/ 757496 w 3132495"/>
                  <a:gd name="connsiteY1" fmla="*/ 751724 h 1222007"/>
                  <a:gd name="connsiteX2" fmla="*/ 880209 w 3132495"/>
                  <a:gd name="connsiteY2" fmla="*/ 722355 h 1222007"/>
                  <a:gd name="connsiteX3" fmla="*/ 1058141 w 3132495"/>
                  <a:gd name="connsiteY3" fmla="*/ 860093 h 1222007"/>
                  <a:gd name="connsiteX4" fmla="*/ 1280131 w 3132495"/>
                  <a:gd name="connsiteY4" fmla="*/ 968398 h 1222007"/>
                  <a:gd name="connsiteX5" fmla="*/ 1491975 w 3132495"/>
                  <a:gd name="connsiteY5" fmla="*/ 1047039 h 1222007"/>
                  <a:gd name="connsiteX6" fmla="*/ 1794078 w 3132495"/>
                  <a:gd name="connsiteY6" fmla="*/ 1173290 h 1222007"/>
                  <a:gd name="connsiteX7" fmla="*/ 2093075 w 3132495"/>
                  <a:gd name="connsiteY7" fmla="*/ 1215447 h 1222007"/>
                  <a:gd name="connsiteX8" fmla="*/ 2429798 w 3132495"/>
                  <a:gd name="connsiteY8" fmla="*/ 1211060 h 1222007"/>
                  <a:gd name="connsiteX9" fmla="*/ 2713123 w 3132495"/>
                  <a:gd name="connsiteY9" fmla="*/ 1113386 h 1222007"/>
                  <a:gd name="connsiteX10" fmla="*/ 2950499 w 3132495"/>
                  <a:gd name="connsiteY10" fmla="*/ 963989 h 1222007"/>
                  <a:gd name="connsiteX11" fmla="*/ 3108107 w 3132495"/>
                  <a:gd name="connsiteY11" fmla="*/ 797761 h 1222007"/>
                  <a:gd name="connsiteX12" fmla="*/ 3128860 w 3132495"/>
                  <a:gd name="connsiteY12" fmla="*/ 554161 h 1222007"/>
                  <a:gd name="connsiteX13" fmla="*/ 3075956 w 3132495"/>
                  <a:gd name="connsiteY13" fmla="*/ 413669 h 1222007"/>
                  <a:gd name="connsiteX14" fmla="*/ 3019425 w 3132495"/>
                  <a:gd name="connsiteY14" fmla="*/ 342900 h 1222007"/>
                  <a:gd name="connsiteX15" fmla="*/ 2924175 w 3132495"/>
                  <a:gd name="connsiteY15" fmla="*/ 276225 h 1222007"/>
                  <a:gd name="connsiteX16" fmla="*/ 2720975 w 3132495"/>
                  <a:gd name="connsiteY16" fmla="*/ 212725 h 1222007"/>
                  <a:gd name="connsiteX17" fmla="*/ 2568575 w 3132495"/>
                  <a:gd name="connsiteY17" fmla="*/ 190500 h 1222007"/>
                  <a:gd name="connsiteX18" fmla="*/ 2456526 w 3132495"/>
                  <a:gd name="connsiteY18" fmla="*/ 162964 h 1222007"/>
                  <a:gd name="connsiteX19" fmla="*/ 2235200 w 3132495"/>
                  <a:gd name="connsiteY19" fmla="*/ 15875 h 1222007"/>
                  <a:gd name="connsiteX20" fmla="*/ 2146300 w 3132495"/>
                  <a:gd name="connsiteY20" fmla="*/ 0 h 1222007"/>
                  <a:gd name="connsiteX21" fmla="*/ 2038350 w 3132495"/>
                  <a:gd name="connsiteY21" fmla="*/ 50800 h 1222007"/>
                  <a:gd name="connsiteX22" fmla="*/ 1981200 w 3132495"/>
                  <a:gd name="connsiteY22" fmla="*/ 60325 h 1222007"/>
                  <a:gd name="connsiteX23" fmla="*/ 1930400 w 3132495"/>
                  <a:gd name="connsiteY23" fmla="*/ 60325 h 1222007"/>
                  <a:gd name="connsiteX24" fmla="*/ 1851025 w 3132495"/>
                  <a:gd name="connsiteY24" fmla="*/ 60325 h 1222007"/>
                  <a:gd name="connsiteX25" fmla="*/ 1603375 w 3132495"/>
                  <a:gd name="connsiteY25" fmla="*/ 155575 h 1222007"/>
                  <a:gd name="connsiteX26" fmla="*/ 1104106 w 3132495"/>
                  <a:gd name="connsiteY26" fmla="*/ 173831 h 1222007"/>
                  <a:gd name="connsiteX27" fmla="*/ 1016794 w 3132495"/>
                  <a:gd name="connsiteY27" fmla="*/ 231775 h 1222007"/>
                  <a:gd name="connsiteX28" fmla="*/ 939800 w 3132495"/>
                  <a:gd name="connsiteY28" fmla="*/ 241300 h 1222007"/>
                  <a:gd name="connsiteX29" fmla="*/ 863600 w 3132495"/>
                  <a:gd name="connsiteY29" fmla="*/ 203200 h 1222007"/>
                  <a:gd name="connsiteX30" fmla="*/ 790575 w 3132495"/>
                  <a:gd name="connsiteY30" fmla="*/ 200025 h 1222007"/>
                  <a:gd name="connsiteX31" fmla="*/ 657225 w 3132495"/>
                  <a:gd name="connsiteY31" fmla="*/ 209550 h 1222007"/>
                  <a:gd name="connsiteX32" fmla="*/ 555625 w 3132495"/>
                  <a:gd name="connsiteY32" fmla="*/ 180975 h 1222007"/>
                  <a:gd name="connsiteX33" fmla="*/ 466725 w 3132495"/>
                  <a:gd name="connsiteY33" fmla="*/ 155575 h 1222007"/>
                  <a:gd name="connsiteX34" fmla="*/ 384175 w 3132495"/>
                  <a:gd name="connsiteY34" fmla="*/ 127000 h 1222007"/>
                  <a:gd name="connsiteX35" fmla="*/ 295275 w 3132495"/>
                  <a:gd name="connsiteY35" fmla="*/ 127000 h 1222007"/>
                  <a:gd name="connsiteX36" fmla="*/ 177800 w 3132495"/>
                  <a:gd name="connsiteY36" fmla="*/ 184150 h 1222007"/>
                  <a:gd name="connsiteX37" fmla="*/ 79375 w 3132495"/>
                  <a:gd name="connsiteY37" fmla="*/ 215900 h 1222007"/>
                  <a:gd name="connsiteX38" fmla="*/ 0 w 3132495"/>
                  <a:gd name="connsiteY38" fmla="*/ 304800 h 1222007"/>
                  <a:gd name="connsiteX39" fmla="*/ 650412 w 3132495"/>
                  <a:gd name="connsiteY39" fmla="*/ 784975 h 1222007"/>
                  <a:gd name="connsiteX0" fmla="*/ 650412 w 3132495"/>
                  <a:gd name="connsiteY0" fmla="*/ 784975 h 1223580"/>
                  <a:gd name="connsiteX1" fmla="*/ 757496 w 3132495"/>
                  <a:gd name="connsiteY1" fmla="*/ 751724 h 1223580"/>
                  <a:gd name="connsiteX2" fmla="*/ 880209 w 3132495"/>
                  <a:gd name="connsiteY2" fmla="*/ 722355 h 1223580"/>
                  <a:gd name="connsiteX3" fmla="*/ 1058141 w 3132495"/>
                  <a:gd name="connsiteY3" fmla="*/ 860093 h 1223580"/>
                  <a:gd name="connsiteX4" fmla="*/ 1280131 w 3132495"/>
                  <a:gd name="connsiteY4" fmla="*/ 968398 h 1223580"/>
                  <a:gd name="connsiteX5" fmla="*/ 1491975 w 3132495"/>
                  <a:gd name="connsiteY5" fmla="*/ 1047039 h 1223580"/>
                  <a:gd name="connsiteX6" fmla="*/ 1818419 w 3132495"/>
                  <a:gd name="connsiteY6" fmla="*/ 1148166 h 1223580"/>
                  <a:gd name="connsiteX7" fmla="*/ 2093075 w 3132495"/>
                  <a:gd name="connsiteY7" fmla="*/ 1215447 h 1223580"/>
                  <a:gd name="connsiteX8" fmla="*/ 2429798 w 3132495"/>
                  <a:gd name="connsiteY8" fmla="*/ 1211060 h 1223580"/>
                  <a:gd name="connsiteX9" fmla="*/ 2713123 w 3132495"/>
                  <a:gd name="connsiteY9" fmla="*/ 1113386 h 1223580"/>
                  <a:gd name="connsiteX10" fmla="*/ 2950499 w 3132495"/>
                  <a:gd name="connsiteY10" fmla="*/ 963989 h 1223580"/>
                  <a:gd name="connsiteX11" fmla="*/ 3108107 w 3132495"/>
                  <a:gd name="connsiteY11" fmla="*/ 797761 h 1223580"/>
                  <a:gd name="connsiteX12" fmla="*/ 3128860 w 3132495"/>
                  <a:gd name="connsiteY12" fmla="*/ 554161 h 1223580"/>
                  <a:gd name="connsiteX13" fmla="*/ 3075956 w 3132495"/>
                  <a:gd name="connsiteY13" fmla="*/ 413669 h 1223580"/>
                  <a:gd name="connsiteX14" fmla="*/ 3019425 w 3132495"/>
                  <a:gd name="connsiteY14" fmla="*/ 342900 h 1223580"/>
                  <a:gd name="connsiteX15" fmla="*/ 2924175 w 3132495"/>
                  <a:gd name="connsiteY15" fmla="*/ 276225 h 1223580"/>
                  <a:gd name="connsiteX16" fmla="*/ 2720975 w 3132495"/>
                  <a:gd name="connsiteY16" fmla="*/ 212725 h 1223580"/>
                  <a:gd name="connsiteX17" fmla="*/ 2568575 w 3132495"/>
                  <a:gd name="connsiteY17" fmla="*/ 190500 h 1223580"/>
                  <a:gd name="connsiteX18" fmla="*/ 2456526 w 3132495"/>
                  <a:gd name="connsiteY18" fmla="*/ 162964 h 1223580"/>
                  <a:gd name="connsiteX19" fmla="*/ 2235200 w 3132495"/>
                  <a:gd name="connsiteY19" fmla="*/ 15875 h 1223580"/>
                  <a:gd name="connsiteX20" fmla="*/ 2146300 w 3132495"/>
                  <a:gd name="connsiteY20" fmla="*/ 0 h 1223580"/>
                  <a:gd name="connsiteX21" fmla="*/ 2038350 w 3132495"/>
                  <a:gd name="connsiteY21" fmla="*/ 50800 h 1223580"/>
                  <a:gd name="connsiteX22" fmla="*/ 1981200 w 3132495"/>
                  <a:gd name="connsiteY22" fmla="*/ 60325 h 1223580"/>
                  <a:gd name="connsiteX23" fmla="*/ 1930400 w 3132495"/>
                  <a:gd name="connsiteY23" fmla="*/ 60325 h 1223580"/>
                  <a:gd name="connsiteX24" fmla="*/ 1851025 w 3132495"/>
                  <a:gd name="connsiteY24" fmla="*/ 60325 h 1223580"/>
                  <a:gd name="connsiteX25" fmla="*/ 1603375 w 3132495"/>
                  <a:gd name="connsiteY25" fmla="*/ 155575 h 1223580"/>
                  <a:gd name="connsiteX26" fmla="*/ 1104106 w 3132495"/>
                  <a:gd name="connsiteY26" fmla="*/ 173831 h 1223580"/>
                  <a:gd name="connsiteX27" fmla="*/ 1016794 w 3132495"/>
                  <a:gd name="connsiteY27" fmla="*/ 231775 h 1223580"/>
                  <a:gd name="connsiteX28" fmla="*/ 939800 w 3132495"/>
                  <a:gd name="connsiteY28" fmla="*/ 241300 h 1223580"/>
                  <a:gd name="connsiteX29" fmla="*/ 863600 w 3132495"/>
                  <a:gd name="connsiteY29" fmla="*/ 203200 h 1223580"/>
                  <a:gd name="connsiteX30" fmla="*/ 790575 w 3132495"/>
                  <a:gd name="connsiteY30" fmla="*/ 200025 h 1223580"/>
                  <a:gd name="connsiteX31" fmla="*/ 657225 w 3132495"/>
                  <a:gd name="connsiteY31" fmla="*/ 209550 h 1223580"/>
                  <a:gd name="connsiteX32" fmla="*/ 555625 w 3132495"/>
                  <a:gd name="connsiteY32" fmla="*/ 180975 h 1223580"/>
                  <a:gd name="connsiteX33" fmla="*/ 466725 w 3132495"/>
                  <a:gd name="connsiteY33" fmla="*/ 155575 h 1223580"/>
                  <a:gd name="connsiteX34" fmla="*/ 384175 w 3132495"/>
                  <a:gd name="connsiteY34" fmla="*/ 127000 h 1223580"/>
                  <a:gd name="connsiteX35" fmla="*/ 295275 w 3132495"/>
                  <a:gd name="connsiteY35" fmla="*/ 127000 h 1223580"/>
                  <a:gd name="connsiteX36" fmla="*/ 177800 w 3132495"/>
                  <a:gd name="connsiteY36" fmla="*/ 184150 h 1223580"/>
                  <a:gd name="connsiteX37" fmla="*/ 79375 w 3132495"/>
                  <a:gd name="connsiteY37" fmla="*/ 215900 h 1223580"/>
                  <a:gd name="connsiteX38" fmla="*/ 0 w 3132495"/>
                  <a:gd name="connsiteY38" fmla="*/ 304800 h 1223580"/>
                  <a:gd name="connsiteX39" fmla="*/ 650412 w 3132495"/>
                  <a:gd name="connsiteY39" fmla="*/ 784975 h 1223580"/>
                  <a:gd name="connsiteX0" fmla="*/ 650412 w 3132495"/>
                  <a:gd name="connsiteY0" fmla="*/ 784975 h 1214376"/>
                  <a:gd name="connsiteX1" fmla="*/ 757496 w 3132495"/>
                  <a:gd name="connsiteY1" fmla="*/ 751724 h 1214376"/>
                  <a:gd name="connsiteX2" fmla="*/ 880209 w 3132495"/>
                  <a:gd name="connsiteY2" fmla="*/ 722355 h 1214376"/>
                  <a:gd name="connsiteX3" fmla="*/ 1058141 w 3132495"/>
                  <a:gd name="connsiteY3" fmla="*/ 860093 h 1214376"/>
                  <a:gd name="connsiteX4" fmla="*/ 1280131 w 3132495"/>
                  <a:gd name="connsiteY4" fmla="*/ 968398 h 1214376"/>
                  <a:gd name="connsiteX5" fmla="*/ 1491975 w 3132495"/>
                  <a:gd name="connsiteY5" fmla="*/ 1047039 h 1214376"/>
                  <a:gd name="connsiteX6" fmla="*/ 1818419 w 3132495"/>
                  <a:gd name="connsiteY6" fmla="*/ 1148166 h 1214376"/>
                  <a:gd name="connsiteX7" fmla="*/ 2109302 w 3132495"/>
                  <a:gd name="connsiteY7" fmla="*/ 1187532 h 1214376"/>
                  <a:gd name="connsiteX8" fmla="*/ 2429798 w 3132495"/>
                  <a:gd name="connsiteY8" fmla="*/ 1211060 h 1214376"/>
                  <a:gd name="connsiteX9" fmla="*/ 2713123 w 3132495"/>
                  <a:gd name="connsiteY9" fmla="*/ 1113386 h 1214376"/>
                  <a:gd name="connsiteX10" fmla="*/ 2950499 w 3132495"/>
                  <a:gd name="connsiteY10" fmla="*/ 963989 h 1214376"/>
                  <a:gd name="connsiteX11" fmla="*/ 3108107 w 3132495"/>
                  <a:gd name="connsiteY11" fmla="*/ 797761 h 1214376"/>
                  <a:gd name="connsiteX12" fmla="*/ 3128860 w 3132495"/>
                  <a:gd name="connsiteY12" fmla="*/ 554161 h 1214376"/>
                  <a:gd name="connsiteX13" fmla="*/ 3075956 w 3132495"/>
                  <a:gd name="connsiteY13" fmla="*/ 413669 h 1214376"/>
                  <a:gd name="connsiteX14" fmla="*/ 3019425 w 3132495"/>
                  <a:gd name="connsiteY14" fmla="*/ 342900 h 1214376"/>
                  <a:gd name="connsiteX15" fmla="*/ 2924175 w 3132495"/>
                  <a:gd name="connsiteY15" fmla="*/ 276225 h 1214376"/>
                  <a:gd name="connsiteX16" fmla="*/ 2720975 w 3132495"/>
                  <a:gd name="connsiteY16" fmla="*/ 212725 h 1214376"/>
                  <a:gd name="connsiteX17" fmla="*/ 2568575 w 3132495"/>
                  <a:gd name="connsiteY17" fmla="*/ 190500 h 1214376"/>
                  <a:gd name="connsiteX18" fmla="*/ 2456526 w 3132495"/>
                  <a:gd name="connsiteY18" fmla="*/ 162964 h 1214376"/>
                  <a:gd name="connsiteX19" fmla="*/ 2235200 w 3132495"/>
                  <a:gd name="connsiteY19" fmla="*/ 15875 h 1214376"/>
                  <a:gd name="connsiteX20" fmla="*/ 2146300 w 3132495"/>
                  <a:gd name="connsiteY20" fmla="*/ 0 h 1214376"/>
                  <a:gd name="connsiteX21" fmla="*/ 2038350 w 3132495"/>
                  <a:gd name="connsiteY21" fmla="*/ 50800 h 1214376"/>
                  <a:gd name="connsiteX22" fmla="*/ 1981200 w 3132495"/>
                  <a:gd name="connsiteY22" fmla="*/ 60325 h 1214376"/>
                  <a:gd name="connsiteX23" fmla="*/ 1930400 w 3132495"/>
                  <a:gd name="connsiteY23" fmla="*/ 60325 h 1214376"/>
                  <a:gd name="connsiteX24" fmla="*/ 1851025 w 3132495"/>
                  <a:gd name="connsiteY24" fmla="*/ 60325 h 1214376"/>
                  <a:gd name="connsiteX25" fmla="*/ 1603375 w 3132495"/>
                  <a:gd name="connsiteY25" fmla="*/ 155575 h 1214376"/>
                  <a:gd name="connsiteX26" fmla="*/ 1104106 w 3132495"/>
                  <a:gd name="connsiteY26" fmla="*/ 173831 h 1214376"/>
                  <a:gd name="connsiteX27" fmla="*/ 1016794 w 3132495"/>
                  <a:gd name="connsiteY27" fmla="*/ 231775 h 1214376"/>
                  <a:gd name="connsiteX28" fmla="*/ 939800 w 3132495"/>
                  <a:gd name="connsiteY28" fmla="*/ 241300 h 1214376"/>
                  <a:gd name="connsiteX29" fmla="*/ 863600 w 3132495"/>
                  <a:gd name="connsiteY29" fmla="*/ 203200 h 1214376"/>
                  <a:gd name="connsiteX30" fmla="*/ 790575 w 3132495"/>
                  <a:gd name="connsiteY30" fmla="*/ 200025 h 1214376"/>
                  <a:gd name="connsiteX31" fmla="*/ 657225 w 3132495"/>
                  <a:gd name="connsiteY31" fmla="*/ 209550 h 1214376"/>
                  <a:gd name="connsiteX32" fmla="*/ 555625 w 3132495"/>
                  <a:gd name="connsiteY32" fmla="*/ 180975 h 1214376"/>
                  <a:gd name="connsiteX33" fmla="*/ 466725 w 3132495"/>
                  <a:gd name="connsiteY33" fmla="*/ 155575 h 1214376"/>
                  <a:gd name="connsiteX34" fmla="*/ 384175 w 3132495"/>
                  <a:gd name="connsiteY34" fmla="*/ 127000 h 1214376"/>
                  <a:gd name="connsiteX35" fmla="*/ 295275 w 3132495"/>
                  <a:gd name="connsiteY35" fmla="*/ 127000 h 1214376"/>
                  <a:gd name="connsiteX36" fmla="*/ 177800 w 3132495"/>
                  <a:gd name="connsiteY36" fmla="*/ 184150 h 1214376"/>
                  <a:gd name="connsiteX37" fmla="*/ 79375 w 3132495"/>
                  <a:gd name="connsiteY37" fmla="*/ 215900 h 1214376"/>
                  <a:gd name="connsiteX38" fmla="*/ 0 w 3132495"/>
                  <a:gd name="connsiteY38" fmla="*/ 304800 h 1214376"/>
                  <a:gd name="connsiteX39" fmla="*/ 650412 w 3132495"/>
                  <a:gd name="connsiteY39" fmla="*/ 784975 h 1214376"/>
                  <a:gd name="connsiteX0" fmla="*/ 650412 w 3132495"/>
                  <a:gd name="connsiteY0" fmla="*/ 784975 h 1193769"/>
                  <a:gd name="connsiteX1" fmla="*/ 757496 w 3132495"/>
                  <a:gd name="connsiteY1" fmla="*/ 751724 h 1193769"/>
                  <a:gd name="connsiteX2" fmla="*/ 880209 w 3132495"/>
                  <a:gd name="connsiteY2" fmla="*/ 722355 h 1193769"/>
                  <a:gd name="connsiteX3" fmla="*/ 1058141 w 3132495"/>
                  <a:gd name="connsiteY3" fmla="*/ 860093 h 1193769"/>
                  <a:gd name="connsiteX4" fmla="*/ 1280131 w 3132495"/>
                  <a:gd name="connsiteY4" fmla="*/ 968398 h 1193769"/>
                  <a:gd name="connsiteX5" fmla="*/ 1491975 w 3132495"/>
                  <a:gd name="connsiteY5" fmla="*/ 1047039 h 1193769"/>
                  <a:gd name="connsiteX6" fmla="*/ 1818419 w 3132495"/>
                  <a:gd name="connsiteY6" fmla="*/ 1148166 h 1193769"/>
                  <a:gd name="connsiteX7" fmla="*/ 2109302 w 3132495"/>
                  <a:gd name="connsiteY7" fmla="*/ 1187532 h 1193769"/>
                  <a:gd name="connsiteX8" fmla="*/ 2443321 w 3132495"/>
                  <a:gd name="connsiteY8" fmla="*/ 1185936 h 1193769"/>
                  <a:gd name="connsiteX9" fmla="*/ 2713123 w 3132495"/>
                  <a:gd name="connsiteY9" fmla="*/ 1113386 h 1193769"/>
                  <a:gd name="connsiteX10" fmla="*/ 2950499 w 3132495"/>
                  <a:gd name="connsiteY10" fmla="*/ 963989 h 1193769"/>
                  <a:gd name="connsiteX11" fmla="*/ 3108107 w 3132495"/>
                  <a:gd name="connsiteY11" fmla="*/ 797761 h 1193769"/>
                  <a:gd name="connsiteX12" fmla="*/ 3128860 w 3132495"/>
                  <a:gd name="connsiteY12" fmla="*/ 554161 h 1193769"/>
                  <a:gd name="connsiteX13" fmla="*/ 3075956 w 3132495"/>
                  <a:gd name="connsiteY13" fmla="*/ 413669 h 1193769"/>
                  <a:gd name="connsiteX14" fmla="*/ 3019425 w 3132495"/>
                  <a:gd name="connsiteY14" fmla="*/ 342900 h 1193769"/>
                  <a:gd name="connsiteX15" fmla="*/ 2924175 w 3132495"/>
                  <a:gd name="connsiteY15" fmla="*/ 276225 h 1193769"/>
                  <a:gd name="connsiteX16" fmla="*/ 2720975 w 3132495"/>
                  <a:gd name="connsiteY16" fmla="*/ 212725 h 1193769"/>
                  <a:gd name="connsiteX17" fmla="*/ 2568575 w 3132495"/>
                  <a:gd name="connsiteY17" fmla="*/ 190500 h 1193769"/>
                  <a:gd name="connsiteX18" fmla="*/ 2456526 w 3132495"/>
                  <a:gd name="connsiteY18" fmla="*/ 162964 h 1193769"/>
                  <a:gd name="connsiteX19" fmla="*/ 2235200 w 3132495"/>
                  <a:gd name="connsiteY19" fmla="*/ 15875 h 1193769"/>
                  <a:gd name="connsiteX20" fmla="*/ 2146300 w 3132495"/>
                  <a:gd name="connsiteY20" fmla="*/ 0 h 1193769"/>
                  <a:gd name="connsiteX21" fmla="*/ 2038350 w 3132495"/>
                  <a:gd name="connsiteY21" fmla="*/ 50800 h 1193769"/>
                  <a:gd name="connsiteX22" fmla="*/ 1981200 w 3132495"/>
                  <a:gd name="connsiteY22" fmla="*/ 60325 h 1193769"/>
                  <a:gd name="connsiteX23" fmla="*/ 1930400 w 3132495"/>
                  <a:gd name="connsiteY23" fmla="*/ 60325 h 1193769"/>
                  <a:gd name="connsiteX24" fmla="*/ 1851025 w 3132495"/>
                  <a:gd name="connsiteY24" fmla="*/ 60325 h 1193769"/>
                  <a:gd name="connsiteX25" fmla="*/ 1603375 w 3132495"/>
                  <a:gd name="connsiteY25" fmla="*/ 155575 h 1193769"/>
                  <a:gd name="connsiteX26" fmla="*/ 1104106 w 3132495"/>
                  <a:gd name="connsiteY26" fmla="*/ 173831 h 1193769"/>
                  <a:gd name="connsiteX27" fmla="*/ 1016794 w 3132495"/>
                  <a:gd name="connsiteY27" fmla="*/ 231775 h 1193769"/>
                  <a:gd name="connsiteX28" fmla="*/ 939800 w 3132495"/>
                  <a:gd name="connsiteY28" fmla="*/ 241300 h 1193769"/>
                  <a:gd name="connsiteX29" fmla="*/ 863600 w 3132495"/>
                  <a:gd name="connsiteY29" fmla="*/ 203200 h 1193769"/>
                  <a:gd name="connsiteX30" fmla="*/ 790575 w 3132495"/>
                  <a:gd name="connsiteY30" fmla="*/ 200025 h 1193769"/>
                  <a:gd name="connsiteX31" fmla="*/ 657225 w 3132495"/>
                  <a:gd name="connsiteY31" fmla="*/ 209550 h 1193769"/>
                  <a:gd name="connsiteX32" fmla="*/ 555625 w 3132495"/>
                  <a:gd name="connsiteY32" fmla="*/ 180975 h 1193769"/>
                  <a:gd name="connsiteX33" fmla="*/ 466725 w 3132495"/>
                  <a:gd name="connsiteY33" fmla="*/ 155575 h 1193769"/>
                  <a:gd name="connsiteX34" fmla="*/ 384175 w 3132495"/>
                  <a:gd name="connsiteY34" fmla="*/ 127000 h 1193769"/>
                  <a:gd name="connsiteX35" fmla="*/ 295275 w 3132495"/>
                  <a:gd name="connsiteY35" fmla="*/ 127000 h 1193769"/>
                  <a:gd name="connsiteX36" fmla="*/ 177800 w 3132495"/>
                  <a:gd name="connsiteY36" fmla="*/ 184150 h 1193769"/>
                  <a:gd name="connsiteX37" fmla="*/ 79375 w 3132495"/>
                  <a:gd name="connsiteY37" fmla="*/ 215900 h 1193769"/>
                  <a:gd name="connsiteX38" fmla="*/ 0 w 3132495"/>
                  <a:gd name="connsiteY38" fmla="*/ 304800 h 1193769"/>
                  <a:gd name="connsiteX39" fmla="*/ 650412 w 3132495"/>
                  <a:gd name="connsiteY39" fmla="*/ 784975 h 1193769"/>
                  <a:gd name="connsiteX0" fmla="*/ 650412 w 3132495"/>
                  <a:gd name="connsiteY0" fmla="*/ 784975 h 1193769"/>
                  <a:gd name="connsiteX1" fmla="*/ 757496 w 3132495"/>
                  <a:gd name="connsiteY1" fmla="*/ 751724 h 1193769"/>
                  <a:gd name="connsiteX2" fmla="*/ 880209 w 3132495"/>
                  <a:gd name="connsiteY2" fmla="*/ 722355 h 1193769"/>
                  <a:gd name="connsiteX3" fmla="*/ 1058141 w 3132495"/>
                  <a:gd name="connsiteY3" fmla="*/ 860093 h 1193769"/>
                  <a:gd name="connsiteX4" fmla="*/ 1280131 w 3132495"/>
                  <a:gd name="connsiteY4" fmla="*/ 968398 h 1193769"/>
                  <a:gd name="connsiteX5" fmla="*/ 1491975 w 3132495"/>
                  <a:gd name="connsiteY5" fmla="*/ 1047039 h 1193769"/>
                  <a:gd name="connsiteX6" fmla="*/ 1818419 w 3132495"/>
                  <a:gd name="connsiteY6" fmla="*/ 1148166 h 1193769"/>
                  <a:gd name="connsiteX7" fmla="*/ 2109302 w 3132495"/>
                  <a:gd name="connsiteY7" fmla="*/ 1187532 h 1193769"/>
                  <a:gd name="connsiteX8" fmla="*/ 2443321 w 3132495"/>
                  <a:gd name="connsiteY8" fmla="*/ 1185936 h 1193769"/>
                  <a:gd name="connsiteX9" fmla="*/ 2713123 w 3132495"/>
                  <a:gd name="connsiteY9" fmla="*/ 1113387 h 1193769"/>
                  <a:gd name="connsiteX10" fmla="*/ 2950499 w 3132495"/>
                  <a:gd name="connsiteY10" fmla="*/ 963989 h 1193769"/>
                  <a:gd name="connsiteX11" fmla="*/ 3108107 w 3132495"/>
                  <a:gd name="connsiteY11" fmla="*/ 797761 h 1193769"/>
                  <a:gd name="connsiteX12" fmla="*/ 3128860 w 3132495"/>
                  <a:gd name="connsiteY12" fmla="*/ 554161 h 1193769"/>
                  <a:gd name="connsiteX13" fmla="*/ 3075956 w 3132495"/>
                  <a:gd name="connsiteY13" fmla="*/ 413669 h 1193769"/>
                  <a:gd name="connsiteX14" fmla="*/ 3019425 w 3132495"/>
                  <a:gd name="connsiteY14" fmla="*/ 342900 h 1193769"/>
                  <a:gd name="connsiteX15" fmla="*/ 2924175 w 3132495"/>
                  <a:gd name="connsiteY15" fmla="*/ 276225 h 1193769"/>
                  <a:gd name="connsiteX16" fmla="*/ 2720975 w 3132495"/>
                  <a:gd name="connsiteY16" fmla="*/ 212725 h 1193769"/>
                  <a:gd name="connsiteX17" fmla="*/ 2568575 w 3132495"/>
                  <a:gd name="connsiteY17" fmla="*/ 190500 h 1193769"/>
                  <a:gd name="connsiteX18" fmla="*/ 2456526 w 3132495"/>
                  <a:gd name="connsiteY18" fmla="*/ 162964 h 1193769"/>
                  <a:gd name="connsiteX19" fmla="*/ 2235200 w 3132495"/>
                  <a:gd name="connsiteY19" fmla="*/ 15875 h 1193769"/>
                  <a:gd name="connsiteX20" fmla="*/ 2146300 w 3132495"/>
                  <a:gd name="connsiteY20" fmla="*/ 0 h 1193769"/>
                  <a:gd name="connsiteX21" fmla="*/ 2038350 w 3132495"/>
                  <a:gd name="connsiteY21" fmla="*/ 50800 h 1193769"/>
                  <a:gd name="connsiteX22" fmla="*/ 1981200 w 3132495"/>
                  <a:gd name="connsiteY22" fmla="*/ 60325 h 1193769"/>
                  <a:gd name="connsiteX23" fmla="*/ 1930400 w 3132495"/>
                  <a:gd name="connsiteY23" fmla="*/ 60325 h 1193769"/>
                  <a:gd name="connsiteX24" fmla="*/ 1851025 w 3132495"/>
                  <a:gd name="connsiteY24" fmla="*/ 60325 h 1193769"/>
                  <a:gd name="connsiteX25" fmla="*/ 1603375 w 3132495"/>
                  <a:gd name="connsiteY25" fmla="*/ 155575 h 1193769"/>
                  <a:gd name="connsiteX26" fmla="*/ 1104106 w 3132495"/>
                  <a:gd name="connsiteY26" fmla="*/ 173831 h 1193769"/>
                  <a:gd name="connsiteX27" fmla="*/ 1016794 w 3132495"/>
                  <a:gd name="connsiteY27" fmla="*/ 231775 h 1193769"/>
                  <a:gd name="connsiteX28" fmla="*/ 939800 w 3132495"/>
                  <a:gd name="connsiteY28" fmla="*/ 241300 h 1193769"/>
                  <a:gd name="connsiteX29" fmla="*/ 863600 w 3132495"/>
                  <a:gd name="connsiteY29" fmla="*/ 203200 h 1193769"/>
                  <a:gd name="connsiteX30" fmla="*/ 790575 w 3132495"/>
                  <a:gd name="connsiteY30" fmla="*/ 200025 h 1193769"/>
                  <a:gd name="connsiteX31" fmla="*/ 657225 w 3132495"/>
                  <a:gd name="connsiteY31" fmla="*/ 209550 h 1193769"/>
                  <a:gd name="connsiteX32" fmla="*/ 555625 w 3132495"/>
                  <a:gd name="connsiteY32" fmla="*/ 180975 h 1193769"/>
                  <a:gd name="connsiteX33" fmla="*/ 466725 w 3132495"/>
                  <a:gd name="connsiteY33" fmla="*/ 155575 h 1193769"/>
                  <a:gd name="connsiteX34" fmla="*/ 384175 w 3132495"/>
                  <a:gd name="connsiteY34" fmla="*/ 127000 h 1193769"/>
                  <a:gd name="connsiteX35" fmla="*/ 295275 w 3132495"/>
                  <a:gd name="connsiteY35" fmla="*/ 127000 h 1193769"/>
                  <a:gd name="connsiteX36" fmla="*/ 177800 w 3132495"/>
                  <a:gd name="connsiteY36" fmla="*/ 184150 h 1193769"/>
                  <a:gd name="connsiteX37" fmla="*/ 79375 w 3132495"/>
                  <a:gd name="connsiteY37" fmla="*/ 215900 h 1193769"/>
                  <a:gd name="connsiteX38" fmla="*/ 0 w 3132495"/>
                  <a:gd name="connsiteY38" fmla="*/ 304800 h 1193769"/>
                  <a:gd name="connsiteX39" fmla="*/ 650412 w 3132495"/>
                  <a:gd name="connsiteY39" fmla="*/ 784975 h 1193769"/>
                  <a:gd name="connsiteX0" fmla="*/ 650412 w 3131581"/>
                  <a:gd name="connsiteY0" fmla="*/ 784975 h 1193769"/>
                  <a:gd name="connsiteX1" fmla="*/ 757496 w 3131581"/>
                  <a:gd name="connsiteY1" fmla="*/ 751724 h 1193769"/>
                  <a:gd name="connsiteX2" fmla="*/ 880209 w 3131581"/>
                  <a:gd name="connsiteY2" fmla="*/ 722355 h 1193769"/>
                  <a:gd name="connsiteX3" fmla="*/ 1058141 w 3131581"/>
                  <a:gd name="connsiteY3" fmla="*/ 860093 h 1193769"/>
                  <a:gd name="connsiteX4" fmla="*/ 1280131 w 3131581"/>
                  <a:gd name="connsiteY4" fmla="*/ 968398 h 1193769"/>
                  <a:gd name="connsiteX5" fmla="*/ 1491975 w 3131581"/>
                  <a:gd name="connsiteY5" fmla="*/ 1047039 h 1193769"/>
                  <a:gd name="connsiteX6" fmla="*/ 1818419 w 3131581"/>
                  <a:gd name="connsiteY6" fmla="*/ 1148166 h 1193769"/>
                  <a:gd name="connsiteX7" fmla="*/ 2109302 w 3131581"/>
                  <a:gd name="connsiteY7" fmla="*/ 1187532 h 1193769"/>
                  <a:gd name="connsiteX8" fmla="*/ 2443321 w 3131581"/>
                  <a:gd name="connsiteY8" fmla="*/ 1185936 h 1193769"/>
                  <a:gd name="connsiteX9" fmla="*/ 2713123 w 3131581"/>
                  <a:gd name="connsiteY9" fmla="*/ 1113387 h 1193769"/>
                  <a:gd name="connsiteX10" fmla="*/ 2950499 w 3131581"/>
                  <a:gd name="connsiteY10" fmla="*/ 963989 h 1193769"/>
                  <a:gd name="connsiteX11" fmla="*/ 3105402 w 3131581"/>
                  <a:gd name="connsiteY11" fmla="*/ 792178 h 1193769"/>
                  <a:gd name="connsiteX12" fmla="*/ 3128860 w 3131581"/>
                  <a:gd name="connsiteY12" fmla="*/ 554161 h 1193769"/>
                  <a:gd name="connsiteX13" fmla="*/ 3075956 w 3131581"/>
                  <a:gd name="connsiteY13" fmla="*/ 413669 h 1193769"/>
                  <a:gd name="connsiteX14" fmla="*/ 3019425 w 3131581"/>
                  <a:gd name="connsiteY14" fmla="*/ 342900 h 1193769"/>
                  <a:gd name="connsiteX15" fmla="*/ 2924175 w 3131581"/>
                  <a:gd name="connsiteY15" fmla="*/ 276225 h 1193769"/>
                  <a:gd name="connsiteX16" fmla="*/ 2720975 w 3131581"/>
                  <a:gd name="connsiteY16" fmla="*/ 212725 h 1193769"/>
                  <a:gd name="connsiteX17" fmla="*/ 2568575 w 3131581"/>
                  <a:gd name="connsiteY17" fmla="*/ 190500 h 1193769"/>
                  <a:gd name="connsiteX18" fmla="*/ 2456526 w 3131581"/>
                  <a:gd name="connsiteY18" fmla="*/ 162964 h 1193769"/>
                  <a:gd name="connsiteX19" fmla="*/ 2235200 w 3131581"/>
                  <a:gd name="connsiteY19" fmla="*/ 15875 h 1193769"/>
                  <a:gd name="connsiteX20" fmla="*/ 2146300 w 3131581"/>
                  <a:gd name="connsiteY20" fmla="*/ 0 h 1193769"/>
                  <a:gd name="connsiteX21" fmla="*/ 2038350 w 3131581"/>
                  <a:gd name="connsiteY21" fmla="*/ 50800 h 1193769"/>
                  <a:gd name="connsiteX22" fmla="*/ 1981200 w 3131581"/>
                  <a:gd name="connsiteY22" fmla="*/ 60325 h 1193769"/>
                  <a:gd name="connsiteX23" fmla="*/ 1930400 w 3131581"/>
                  <a:gd name="connsiteY23" fmla="*/ 60325 h 1193769"/>
                  <a:gd name="connsiteX24" fmla="*/ 1851025 w 3131581"/>
                  <a:gd name="connsiteY24" fmla="*/ 60325 h 1193769"/>
                  <a:gd name="connsiteX25" fmla="*/ 1603375 w 3131581"/>
                  <a:gd name="connsiteY25" fmla="*/ 155575 h 1193769"/>
                  <a:gd name="connsiteX26" fmla="*/ 1104106 w 3131581"/>
                  <a:gd name="connsiteY26" fmla="*/ 173831 h 1193769"/>
                  <a:gd name="connsiteX27" fmla="*/ 1016794 w 3131581"/>
                  <a:gd name="connsiteY27" fmla="*/ 231775 h 1193769"/>
                  <a:gd name="connsiteX28" fmla="*/ 939800 w 3131581"/>
                  <a:gd name="connsiteY28" fmla="*/ 241300 h 1193769"/>
                  <a:gd name="connsiteX29" fmla="*/ 863600 w 3131581"/>
                  <a:gd name="connsiteY29" fmla="*/ 203200 h 1193769"/>
                  <a:gd name="connsiteX30" fmla="*/ 790575 w 3131581"/>
                  <a:gd name="connsiteY30" fmla="*/ 200025 h 1193769"/>
                  <a:gd name="connsiteX31" fmla="*/ 657225 w 3131581"/>
                  <a:gd name="connsiteY31" fmla="*/ 209550 h 1193769"/>
                  <a:gd name="connsiteX32" fmla="*/ 555625 w 3131581"/>
                  <a:gd name="connsiteY32" fmla="*/ 180975 h 1193769"/>
                  <a:gd name="connsiteX33" fmla="*/ 466725 w 3131581"/>
                  <a:gd name="connsiteY33" fmla="*/ 155575 h 1193769"/>
                  <a:gd name="connsiteX34" fmla="*/ 384175 w 3131581"/>
                  <a:gd name="connsiteY34" fmla="*/ 127000 h 1193769"/>
                  <a:gd name="connsiteX35" fmla="*/ 295275 w 3131581"/>
                  <a:gd name="connsiteY35" fmla="*/ 127000 h 1193769"/>
                  <a:gd name="connsiteX36" fmla="*/ 177800 w 3131581"/>
                  <a:gd name="connsiteY36" fmla="*/ 184150 h 1193769"/>
                  <a:gd name="connsiteX37" fmla="*/ 79375 w 3131581"/>
                  <a:gd name="connsiteY37" fmla="*/ 215900 h 1193769"/>
                  <a:gd name="connsiteX38" fmla="*/ 0 w 3131581"/>
                  <a:gd name="connsiteY38" fmla="*/ 304800 h 1193769"/>
                  <a:gd name="connsiteX39" fmla="*/ 650412 w 3131581"/>
                  <a:gd name="connsiteY39" fmla="*/ 784975 h 1193769"/>
                  <a:gd name="connsiteX0" fmla="*/ 650412 w 3129478"/>
                  <a:gd name="connsiteY0" fmla="*/ 784975 h 1193769"/>
                  <a:gd name="connsiteX1" fmla="*/ 757496 w 3129478"/>
                  <a:gd name="connsiteY1" fmla="*/ 751724 h 1193769"/>
                  <a:gd name="connsiteX2" fmla="*/ 880209 w 3129478"/>
                  <a:gd name="connsiteY2" fmla="*/ 722355 h 1193769"/>
                  <a:gd name="connsiteX3" fmla="*/ 1058141 w 3129478"/>
                  <a:gd name="connsiteY3" fmla="*/ 860093 h 1193769"/>
                  <a:gd name="connsiteX4" fmla="*/ 1280131 w 3129478"/>
                  <a:gd name="connsiteY4" fmla="*/ 968398 h 1193769"/>
                  <a:gd name="connsiteX5" fmla="*/ 1491975 w 3129478"/>
                  <a:gd name="connsiteY5" fmla="*/ 1047039 h 1193769"/>
                  <a:gd name="connsiteX6" fmla="*/ 1818419 w 3129478"/>
                  <a:gd name="connsiteY6" fmla="*/ 1148166 h 1193769"/>
                  <a:gd name="connsiteX7" fmla="*/ 2109302 w 3129478"/>
                  <a:gd name="connsiteY7" fmla="*/ 1187532 h 1193769"/>
                  <a:gd name="connsiteX8" fmla="*/ 2443321 w 3129478"/>
                  <a:gd name="connsiteY8" fmla="*/ 1185936 h 1193769"/>
                  <a:gd name="connsiteX9" fmla="*/ 2713123 w 3129478"/>
                  <a:gd name="connsiteY9" fmla="*/ 1113387 h 1193769"/>
                  <a:gd name="connsiteX10" fmla="*/ 2950499 w 3129478"/>
                  <a:gd name="connsiteY10" fmla="*/ 963989 h 1193769"/>
                  <a:gd name="connsiteX11" fmla="*/ 3105402 w 3129478"/>
                  <a:gd name="connsiteY11" fmla="*/ 792178 h 1193769"/>
                  <a:gd name="connsiteX12" fmla="*/ 3126154 w 3129478"/>
                  <a:gd name="connsiteY12" fmla="*/ 551370 h 1193769"/>
                  <a:gd name="connsiteX13" fmla="*/ 3075956 w 3129478"/>
                  <a:gd name="connsiteY13" fmla="*/ 413669 h 1193769"/>
                  <a:gd name="connsiteX14" fmla="*/ 3019425 w 3129478"/>
                  <a:gd name="connsiteY14" fmla="*/ 342900 h 1193769"/>
                  <a:gd name="connsiteX15" fmla="*/ 2924175 w 3129478"/>
                  <a:gd name="connsiteY15" fmla="*/ 276225 h 1193769"/>
                  <a:gd name="connsiteX16" fmla="*/ 2720975 w 3129478"/>
                  <a:gd name="connsiteY16" fmla="*/ 212725 h 1193769"/>
                  <a:gd name="connsiteX17" fmla="*/ 2568575 w 3129478"/>
                  <a:gd name="connsiteY17" fmla="*/ 190500 h 1193769"/>
                  <a:gd name="connsiteX18" fmla="*/ 2456526 w 3129478"/>
                  <a:gd name="connsiteY18" fmla="*/ 162964 h 1193769"/>
                  <a:gd name="connsiteX19" fmla="*/ 2235200 w 3129478"/>
                  <a:gd name="connsiteY19" fmla="*/ 15875 h 1193769"/>
                  <a:gd name="connsiteX20" fmla="*/ 2146300 w 3129478"/>
                  <a:gd name="connsiteY20" fmla="*/ 0 h 1193769"/>
                  <a:gd name="connsiteX21" fmla="*/ 2038350 w 3129478"/>
                  <a:gd name="connsiteY21" fmla="*/ 50800 h 1193769"/>
                  <a:gd name="connsiteX22" fmla="*/ 1981200 w 3129478"/>
                  <a:gd name="connsiteY22" fmla="*/ 60325 h 1193769"/>
                  <a:gd name="connsiteX23" fmla="*/ 1930400 w 3129478"/>
                  <a:gd name="connsiteY23" fmla="*/ 60325 h 1193769"/>
                  <a:gd name="connsiteX24" fmla="*/ 1851025 w 3129478"/>
                  <a:gd name="connsiteY24" fmla="*/ 60325 h 1193769"/>
                  <a:gd name="connsiteX25" fmla="*/ 1603375 w 3129478"/>
                  <a:gd name="connsiteY25" fmla="*/ 155575 h 1193769"/>
                  <a:gd name="connsiteX26" fmla="*/ 1104106 w 3129478"/>
                  <a:gd name="connsiteY26" fmla="*/ 173831 h 1193769"/>
                  <a:gd name="connsiteX27" fmla="*/ 1016794 w 3129478"/>
                  <a:gd name="connsiteY27" fmla="*/ 231775 h 1193769"/>
                  <a:gd name="connsiteX28" fmla="*/ 939800 w 3129478"/>
                  <a:gd name="connsiteY28" fmla="*/ 241300 h 1193769"/>
                  <a:gd name="connsiteX29" fmla="*/ 863600 w 3129478"/>
                  <a:gd name="connsiteY29" fmla="*/ 203200 h 1193769"/>
                  <a:gd name="connsiteX30" fmla="*/ 790575 w 3129478"/>
                  <a:gd name="connsiteY30" fmla="*/ 200025 h 1193769"/>
                  <a:gd name="connsiteX31" fmla="*/ 657225 w 3129478"/>
                  <a:gd name="connsiteY31" fmla="*/ 209550 h 1193769"/>
                  <a:gd name="connsiteX32" fmla="*/ 555625 w 3129478"/>
                  <a:gd name="connsiteY32" fmla="*/ 180975 h 1193769"/>
                  <a:gd name="connsiteX33" fmla="*/ 466725 w 3129478"/>
                  <a:gd name="connsiteY33" fmla="*/ 155575 h 1193769"/>
                  <a:gd name="connsiteX34" fmla="*/ 384175 w 3129478"/>
                  <a:gd name="connsiteY34" fmla="*/ 127000 h 1193769"/>
                  <a:gd name="connsiteX35" fmla="*/ 295275 w 3129478"/>
                  <a:gd name="connsiteY35" fmla="*/ 127000 h 1193769"/>
                  <a:gd name="connsiteX36" fmla="*/ 177800 w 3129478"/>
                  <a:gd name="connsiteY36" fmla="*/ 184150 h 1193769"/>
                  <a:gd name="connsiteX37" fmla="*/ 79375 w 3129478"/>
                  <a:gd name="connsiteY37" fmla="*/ 215900 h 1193769"/>
                  <a:gd name="connsiteX38" fmla="*/ 0 w 3129478"/>
                  <a:gd name="connsiteY38" fmla="*/ 304800 h 1193769"/>
                  <a:gd name="connsiteX39" fmla="*/ 650412 w 3129478"/>
                  <a:gd name="connsiteY39" fmla="*/ 784975 h 1193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29478" h="1193769">
                    <a:moveTo>
                      <a:pt x="650412" y="784975"/>
                    </a:moveTo>
                    <a:cubicBezTo>
                      <a:pt x="776661" y="859462"/>
                      <a:pt x="727509" y="762161"/>
                      <a:pt x="757496" y="751724"/>
                    </a:cubicBezTo>
                    <a:cubicBezTo>
                      <a:pt x="787483" y="741287"/>
                      <a:pt x="830102" y="704294"/>
                      <a:pt x="880209" y="722355"/>
                    </a:cubicBezTo>
                    <a:cubicBezTo>
                      <a:pt x="930316" y="740416"/>
                      <a:pt x="991487" y="819086"/>
                      <a:pt x="1058141" y="860093"/>
                    </a:cubicBezTo>
                    <a:cubicBezTo>
                      <a:pt x="1124795" y="901100"/>
                      <a:pt x="1207825" y="937240"/>
                      <a:pt x="1280131" y="968398"/>
                    </a:cubicBezTo>
                    <a:cubicBezTo>
                      <a:pt x="1352437" y="999556"/>
                      <a:pt x="1402260" y="1017078"/>
                      <a:pt x="1491975" y="1047039"/>
                    </a:cubicBezTo>
                    <a:cubicBezTo>
                      <a:pt x="1581690" y="1077000"/>
                      <a:pt x="1715531" y="1124751"/>
                      <a:pt x="1818419" y="1148166"/>
                    </a:cubicBezTo>
                    <a:cubicBezTo>
                      <a:pt x="1921307" y="1171581"/>
                      <a:pt x="2005152" y="1181237"/>
                      <a:pt x="2109302" y="1187532"/>
                    </a:cubicBezTo>
                    <a:cubicBezTo>
                      <a:pt x="2213452" y="1193827"/>
                      <a:pt x="2342684" y="1198294"/>
                      <a:pt x="2443321" y="1185936"/>
                    </a:cubicBezTo>
                    <a:cubicBezTo>
                      <a:pt x="2543958" y="1173579"/>
                      <a:pt x="2628593" y="1150378"/>
                      <a:pt x="2713123" y="1113387"/>
                    </a:cubicBezTo>
                    <a:cubicBezTo>
                      <a:pt x="2797653" y="1076396"/>
                      <a:pt x="2885119" y="1017524"/>
                      <a:pt x="2950499" y="963989"/>
                    </a:cubicBezTo>
                    <a:cubicBezTo>
                      <a:pt x="3015879" y="910454"/>
                      <a:pt x="3076126" y="860948"/>
                      <a:pt x="3105402" y="792178"/>
                    </a:cubicBezTo>
                    <a:cubicBezTo>
                      <a:pt x="3134678" y="723408"/>
                      <a:pt x="3131062" y="614455"/>
                      <a:pt x="3126154" y="551370"/>
                    </a:cubicBezTo>
                    <a:cubicBezTo>
                      <a:pt x="3121246" y="488285"/>
                      <a:pt x="3093744" y="448414"/>
                      <a:pt x="3075956" y="413669"/>
                    </a:cubicBezTo>
                    <a:cubicBezTo>
                      <a:pt x="3058168" y="378924"/>
                      <a:pt x="3044722" y="365807"/>
                      <a:pt x="3019425" y="342900"/>
                    </a:cubicBezTo>
                    <a:cubicBezTo>
                      <a:pt x="2994128" y="319993"/>
                      <a:pt x="2973917" y="297921"/>
                      <a:pt x="2924175" y="276225"/>
                    </a:cubicBezTo>
                    <a:lnTo>
                      <a:pt x="2720975" y="212725"/>
                    </a:lnTo>
                    <a:lnTo>
                      <a:pt x="2568575" y="190500"/>
                    </a:lnTo>
                    <a:lnTo>
                      <a:pt x="2456526" y="162964"/>
                    </a:lnTo>
                    <a:lnTo>
                      <a:pt x="2235200" y="15875"/>
                    </a:lnTo>
                    <a:lnTo>
                      <a:pt x="2146300" y="0"/>
                    </a:lnTo>
                    <a:lnTo>
                      <a:pt x="2038350" y="50800"/>
                    </a:lnTo>
                    <a:lnTo>
                      <a:pt x="1981200" y="60325"/>
                    </a:lnTo>
                    <a:lnTo>
                      <a:pt x="1930400" y="60325"/>
                    </a:lnTo>
                    <a:lnTo>
                      <a:pt x="1851025" y="60325"/>
                    </a:lnTo>
                    <a:lnTo>
                      <a:pt x="1603375" y="155575"/>
                    </a:lnTo>
                    <a:lnTo>
                      <a:pt x="1104106" y="173831"/>
                    </a:lnTo>
                    <a:cubicBezTo>
                      <a:pt x="1006343" y="186531"/>
                      <a:pt x="1044178" y="220530"/>
                      <a:pt x="1016794" y="231775"/>
                    </a:cubicBezTo>
                    <a:cubicBezTo>
                      <a:pt x="989410" y="243020"/>
                      <a:pt x="965332" y="246062"/>
                      <a:pt x="939800" y="241300"/>
                    </a:cubicBezTo>
                    <a:cubicBezTo>
                      <a:pt x="914268" y="236538"/>
                      <a:pt x="888471" y="210079"/>
                      <a:pt x="863600" y="203200"/>
                    </a:cubicBezTo>
                    <a:cubicBezTo>
                      <a:pt x="838729" y="196321"/>
                      <a:pt x="824971" y="198967"/>
                      <a:pt x="790575" y="200025"/>
                    </a:cubicBezTo>
                    <a:cubicBezTo>
                      <a:pt x="756179" y="201083"/>
                      <a:pt x="696383" y="212725"/>
                      <a:pt x="657225" y="209550"/>
                    </a:cubicBezTo>
                    <a:cubicBezTo>
                      <a:pt x="618067" y="206375"/>
                      <a:pt x="587375" y="189971"/>
                      <a:pt x="555625" y="180975"/>
                    </a:cubicBezTo>
                    <a:cubicBezTo>
                      <a:pt x="523875" y="171979"/>
                      <a:pt x="495300" y="164571"/>
                      <a:pt x="466725" y="155575"/>
                    </a:cubicBezTo>
                    <a:cubicBezTo>
                      <a:pt x="438150" y="146579"/>
                      <a:pt x="412750" y="131762"/>
                      <a:pt x="384175" y="127000"/>
                    </a:cubicBezTo>
                    <a:cubicBezTo>
                      <a:pt x="355600" y="122238"/>
                      <a:pt x="329671" y="117475"/>
                      <a:pt x="295275" y="127000"/>
                    </a:cubicBezTo>
                    <a:cubicBezTo>
                      <a:pt x="260879" y="136525"/>
                      <a:pt x="210608" y="173567"/>
                      <a:pt x="177800" y="184150"/>
                    </a:cubicBezTo>
                    <a:lnTo>
                      <a:pt x="79375" y="215900"/>
                    </a:lnTo>
                    <a:lnTo>
                      <a:pt x="0" y="304800"/>
                    </a:lnTo>
                    <a:lnTo>
                      <a:pt x="650412" y="784975"/>
                    </a:lnTo>
                    <a:close/>
                  </a:path>
                </a:pathLst>
              </a:custGeom>
              <a:solidFill>
                <a:srgbClr val="D4BBB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6B86C21-46B8-4431-9EAD-2F8639B41425}"/>
                  </a:ext>
                </a:extLst>
              </p:cNvPr>
              <p:cNvSpPr/>
              <p:nvPr/>
            </p:nvSpPr>
            <p:spPr>
              <a:xfrm>
                <a:off x="5913037" y="3643133"/>
                <a:ext cx="1134869" cy="417015"/>
              </a:xfrm>
              <a:custGeom>
                <a:avLst/>
                <a:gdLst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33350 w 1281113"/>
                  <a:gd name="connsiteY16" fmla="*/ 104775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11919 w 1281113"/>
                  <a:gd name="connsiteY16" fmla="*/ 111919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64394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71537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1113"/>
                  <a:gd name="connsiteY0" fmla="*/ 119063 h 488157"/>
                  <a:gd name="connsiteX1" fmla="*/ 276225 w 1281113"/>
                  <a:gd name="connsiteY1" fmla="*/ 216694 h 488157"/>
                  <a:gd name="connsiteX2" fmla="*/ 440531 w 1281113"/>
                  <a:gd name="connsiteY2" fmla="*/ 278607 h 488157"/>
                  <a:gd name="connsiteX3" fmla="*/ 633413 w 1281113"/>
                  <a:gd name="connsiteY3" fmla="*/ 364332 h 488157"/>
                  <a:gd name="connsiteX4" fmla="*/ 862013 w 1281113"/>
                  <a:gd name="connsiteY4" fmla="*/ 433388 h 488157"/>
                  <a:gd name="connsiteX5" fmla="*/ 1045369 w 1281113"/>
                  <a:gd name="connsiteY5" fmla="*/ 476250 h 488157"/>
                  <a:gd name="connsiteX6" fmla="*/ 1204913 w 1281113"/>
                  <a:gd name="connsiteY6" fmla="*/ 488157 h 488157"/>
                  <a:gd name="connsiteX7" fmla="*/ 1281113 w 1281113"/>
                  <a:gd name="connsiteY7" fmla="*/ 459582 h 488157"/>
                  <a:gd name="connsiteX8" fmla="*/ 1281113 w 1281113"/>
                  <a:gd name="connsiteY8" fmla="*/ 385763 h 488157"/>
                  <a:gd name="connsiteX9" fmla="*/ 1233488 w 1281113"/>
                  <a:gd name="connsiteY9" fmla="*/ 319088 h 488157"/>
                  <a:gd name="connsiteX10" fmla="*/ 1147763 w 1281113"/>
                  <a:gd name="connsiteY10" fmla="*/ 264319 h 488157"/>
                  <a:gd name="connsiteX11" fmla="*/ 1016794 w 1281113"/>
                  <a:gd name="connsiteY11" fmla="*/ 178594 h 488157"/>
                  <a:gd name="connsiteX12" fmla="*/ 871537 w 1281113"/>
                  <a:gd name="connsiteY12" fmla="*/ 78582 h 488157"/>
                  <a:gd name="connsiteX13" fmla="*/ 754856 w 1281113"/>
                  <a:gd name="connsiteY13" fmla="*/ 0 h 488157"/>
                  <a:gd name="connsiteX14" fmla="*/ 685800 w 1281113"/>
                  <a:gd name="connsiteY14" fmla="*/ 21432 h 488157"/>
                  <a:gd name="connsiteX15" fmla="*/ 290513 w 1281113"/>
                  <a:gd name="connsiteY15" fmla="*/ 116682 h 488157"/>
                  <a:gd name="connsiteX16" fmla="*/ 150019 w 1281113"/>
                  <a:gd name="connsiteY16" fmla="*/ 107157 h 488157"/>
                  <a:gd name="connsiteX17" fmla="*/ 0 w 1281113"/>
                  <a:gd name="connsiteY17" fmla="*/ 119063 h 488157"/>
                  <a:gd name="connsiteX0" fmla="*/ 0 w 1288952"/>
                  <a:gd name="connsiteY0" fmla="*/ 119063 h 488157"/>
                  <a:gd name="connsiteX1" fmla="*/ 276225 w 1288952"/>
                  <a:gd name="connsiteY1" fmla="*/ 216694 h 488157"/>
                  <a:gd name="connsiteX2" fmla="*/ 440531 w 1288952"/>
                  <a:gd name="connsiteY2" fmla="*/ 278607 h 488157"/>
                  <a:gd name="connsiteX3" fmla="*/ 633413 w 1288952"/>
                  <a:gd name="connsiteY3" fmla="*/ 364332 h 488157"/>
                  <a:gd name="connsiteX4" fmla="*/ 862013 w 1288952"/>
                  <a:gd name="connsiteY4" fmla="*/ 433388 h 488157"/>
                  <a:gd name="connsiteX5" fmla="*/ 1045369 w 1288952"/>
                  <a:gd name="connsiteY5" fmla="*/ 476250 h 488157"/>
                  <a:gd name="connsiteX6" fmla="*/ 1204913 w 1288952"/>
                  <a:gd name="connsiteY6" fmla="*/ 488157 h 488157"/>
                  <a:gd name="connsiteX7" fmla="*/ 1281113 w 1288952"/>
                  <a:gd name="connsiteY7" fmla="*/ 459582 h 488157"/>
                  <a:gd name="connsiteX8" fmla="*/ 1281113 w 1288952"/>
                  <a:gd name="connsiteY8" fmla="*/ 385763 h 488157"/>
                  <a:gd name="connsiteX9" fmla="*/ 1233488 w 1288952"/>
                  <a:gd name="connsiteY9" fmla="*/ 319088 h 488157"/>
                  <a:gd name="connsiteX10" fmla="*/ 1147763 w 1288952"/>
                  <a:gd name="connsiteY10" fmla="*/ 264319 h 488157"/>
                  <a:gd name="connsiteX11" fmla="*/ 1016794 w 1288952"/>
                  <a:gd name="connsiteY11" fmla="*/ 178594 h 488157"/>
                  <a:gd name="connsiteX12" fmla="*/ 871537 w 1288952"/>
                  <a:gd name="connsiteY12" fmla="*/ 78582 h 488157"/>
                  <a:gd name="connsiteX13" fmla="*/ 754856 w 1288952"/>
                  <a:gd name="connsiteY13" fmla="*/ 0 h 488157"/>
                  <a:gd name="connsiteX14" fmla="*/ 685800 w 1288952"/>
                  <a:gd name="connsiteY14" fmla="*/ 21432 h 488157"/>
                  <a:gd name="connsiteX15" fmla="*/ 290513 w 1288952"/>
                  <a:gd name="connsiteY15" fmla="*/ 116682 h 488157"/>
                  <a:gd name="connsiteX16" fmla="*/ 150019 w 1288952"/>
                  <a:gd name="connsiteY16" fmla="*/ 107157 h 488157"/>
                  <a:gd name="connsiteX17" fmla="*/ 0 w 1288952"/>
                  <a:gd name="connsiteY17" fmla="*/ 119063 h 488157"/>
                  <a:gd name="connsiteX0" fmla="*/ 0 w 1288952"/>
                  <a:gd name="connsiteY0" fmla="*/ 119063 h 488157"/>
                  <a:gd name="connsiteX1" fmla="*/ 276225 w 1288952"/>
                  <a:gd name="connsiteY1" fmla="*/ 216694 h 488157"/>
                  <a:gd name="connsiteX2" fmla="*/ 440531 w 1288952"/>
                  <a:gd name="connsiteY2" fmla="*/ 278607 h 488157"/>
                  <a:gd name="connsiteX3" fmla="*/ 633413 w 1288952"/>
                  <a:gd name="connsiteY3" fmla="*/ 364332 h 488157"/>
                  <a:gd name="connsiteX4" fmla="*/ 862013 w 1288952"/>
                  <a:gd name="connsiteY4" fmla="*/ 433388 h 488157"/>
                  <a:gd name="connsiteX5" fmla="*/ 1045369 w 1288952"/>
                  <a:gd name="connsiteY5" fmla="*/ 476250 h 488157"/>
                  <a:gd name="connsiteX6" fmla="*/ 1204913 w 1288952"/>
                  <a:gd name="connsiteY6" fmla="*/ 488157 h 488157"/>
                  <a:gd name="connsiteX7" fmla="*/ 1281113 w 1288952"/>
                  <a:gd name="connsiteY7" fmla="*/ 459582 h 488157"/>
                  <a:gd name="connsiteX8" fmla="*/ 1281113 w 1288952"/>
                  <a:gd name="connsiteY8" fmla="*/ 385763 h 488157"/>
                  <a:gd name="connsiteX9" fmla="*/ 1233488 w 1288952"/>
                  <a:gd name="connsiteY9" fmla="*/ 319088 h 488157"/>
                  <a:gd name="connsiteX10" fmla="*/ 1147763 w 1288952"/>
                  <a:gd name="connsiteY10" fmla="*/ 264319 h 488157"/>
                  <a:gd name="connsiteX11" fmla="*/ 1016794 w 1288952"/>
                  <a:gd name="connsiteY11" fmla="*/ 178594 h 488157"/>
                  <a:gd name="connsiteX12" fmla="*/ 871537 w 1288952"/>
                  <a:gd name="connsiteY12" fmla="*/ 78582 h 488157"/>
                  <a:gd name="connsiteX13" fmla="*/ 754856 w 1288952"/>
                  <a:gd name="connsiteY13" fmla="*/ 0 h 488157"/>
                  <a:gd name="connsiteX14" fmla="*/ 685800 w 1288952"/>
                  <a:gd name="connsiteY14" fmla="*/ 21432 h 488157"/>
                  <a:gd name="connsiteX15" fmla="*/ 290513 w 1288952"/>
                  <a:gd name="connsiteY15" fmla="*/ 116682 h 488157"/>
                  <a:gd name="connsiteX16" fmla="*/ 150019 w 1288952"/>
                  <a:gd name="connsiteY16" fmla="*/ 107157 h 488157"/>
                  <a:gd name="connsiteX17" fmla="*/ 0 w 1288952"/>
                  <a:gd name="connsiteY17" fmla="*/ 119063 h 488157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  <a:gd name="connsiteX0" fmla="*/ 0 w 1288952"/>
                  <a:gd name="connsiteY0" fmla="*/ 119063 h 488875"/>
                  <a:gd name="connsiteX1" fmla="*/ 276225 w 1288952"/>
                  <a:gd name="connsiteY1" fmla="*/ 216694 h 488875"/>
                  <a:gd name="connsiteX2" fmla="*/ 440531 w 1288952"/>
                  <a:gd name="connsiteY2" fmla="*/ 278607 h 488875"/>
                  <a:gd name="connsiteX3" fmla="*/ 633413 w 1288952"/>
                  <a:gd name="connsiteY3" fmla="*/ 364332 h 488875"/>
                  <a:gd name="connsiteX4" fmla="*/ 862013 w 1288952"/>
                  <a:gd name="connsiteY4" fmla="*/ 433388 h 488875"/>
                  <a:gd name="connsiteX5" fmla="*/ 1045369 w 1288952"/>
                  <a:gd name="connsiteY5" fmla="*/ 476250 h 488875"/>
                  <a:gd name="connsiteX6" fmla="*/ 1204913 w 1288952"/>
                  <a:gd name="connsiteY6" fmla="*/ 488157 h 488875"/>
                  <a:gd name="connsiteX7" fmla="*/ 1281113 w 1288952"/>
                  <a:gd name="connsiteY7" fmla="*/ 459582 h 488875"/>
                  <a:gd name="connsiteX8" fmla="*/ 1281113 w 1288952"/>
                  <a:gd name="connsiteY8" fmla="*/ 385763 h 488875"/>
                  <a:gd name="connsiteX9" fmla="*/ 1233488 w 1288952"/>
                  <a:gd name="connsiteY9" fmla="*/ 319088 h 488875"/>
                  <a:gd name="connsiteX10" fmla="*/ 1147763 w 1288952"/>
                  <a:gd name="connsiteY10" fmla="*/ 264319 h 488875"/>
                  <a:gd name="connsiteX11" fmla="*/ 1016794 w 1288952"/>
                  <a:gd name="connsiteY11" fmla="*/ 178594 h 488875"/>
                  <a:gd name="connsiteX12" fmla="*/ 871537 w 1288952"/>
                  <a:gd name="connsiteY12" fmla="*/ 78582 h 488875"/>
                  <a:gd name="connsiteX13" fmla="*/ 754856 w 1288952"/>
                  <a:gd name="connsiteY13" fmla="*/ 0 h 488875"/>
                  <a:gd name="connsiteX14" fmla="*/ 685800 w 1288952"/>
                  <a:gd name="connsiteY14" fmla="*/ 21432 h 488875"/>
                  <a:gd name="connsiteX15" fmla="*/ 290513 w 1288952"/>
                  <a:gd name="connsiteY15" fmla="*/ 116682 h 488875"/>
                  <a:gd name="connsiteX16" fmla="*/ 150019 w 1288952"/>
                  <a:gd name="connsiteY16" fmla="*/ 107157 h 488875"/>
                  <a:gd name="connsiteX17" fmla="*/ 0 w 1288952"/>
                  <a:gd name="connsiteY17" fmla="*/ 119063 h 48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8952" h="488875">
                    <a:moveTo>
                      <a:pt x="0" y="119063"/>
                    </a:moveTo>
                    <a:cubicBezTo>
                      <a:pt x="21034" y="137319"/>
                      <a:pt x="202803" y="190103"/>
                      <a:pt x="276225" y="216694"/>
                    </a:cubicBezTo>
                    <a:cubicBezTo>
                      <a:pt x="349647" y="243285"/>
                      <a:pt x="381000" y="254001"/>
                      <a:pt x="440531" y="278607"/>
                    </a:cubicBezTo>
                    <a:cubicBezTo>
                      <a:pt x="500062" y="303213"/>
                      <a:pt x="563166" y="338535"/>
                      <a:pt x="633413" y="364332"/>
                    </a:cubicBezTo>
                    <a:cubicBezTo>
                      <a:pt x="703660" y="390129"/>
                      <a:pt x="793354" y="414735"/>
                      <a:pt x="862013" y="433388"/>
                    </a:cubicBezTo>
                    <a:cubicBezTo>
                      <a:pt x="930672" y="452041"/>
                      <a:pt x="988219" y="467122"/>
                      <a:pt x="1045369" y="476250"/>
                    </a:cubicBezTo>
                    <a:cubicBezTo>
                      <a:pt x="1102519" y="485378"/>
                      <a:pt x="1165622" y="490935"/>
                      <a:pt x="1204913" y="488157"/>
                    </a:cubicBezTo>
                    <a:cubicBezTo>
                      <a:pt x="1244204" y="485379"/>
                      <a:pt x="1268413" y="476648"/>
                      <a:pt x="1281113" y="459582"/>
                    </a:cubicBezTo>
                    <a:cubicBezTo>
                      <a:pt x="1293813" y="442516"/>
                      <a:pt x="1289050" y="409179"/>
                      <a:pt x="1281113" y="385763"/>
                    </a:cubicBezTo>
                    <a:cubicBezTo>
                      <a:pt x="1273176" y="362347"/>
                      <a:pt x="1255713" y="339329"/>
                      <a:pt x="1233488" y="319088"/>
                    </a:cubicBezTo>
                    <a:cubicBezTo>
                      <a:pt x="1211263" y="298847"/>
                      <a:pt x="1191419" y="292894"/>
                      <a:pt x="1147763" y="264319"/>
                    </a:cubicBezTo>
                    <a:lnTo>
                      <a:pt x="1016794" y="178594"/>
                    </a:lnTo>
                    <a:cubicBezTo>
                      <a:pt x="970756" y="147638"/>
                      <a:pt x="910431" y="104776"/>
                      <a:pt x="871537" y="78582"/>
                    </a:cubicBezTo>
                    <a:lnTo>
                      <a:pt x="754856" y="0"/>
                    </a:lnTo>
                    <a:lnTo>
                      <a:pt x="685800" y="21432"/>
                    </a:lnTo>
                    <a:lnTo>
                      <a:pt x="290513" y="116682"/>
                    </a:lnTo>
                    <a:lnTo>
                      <a:pt x="150019" y="107157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rgbClr val="C1828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B73BB5E-705B-43A3-B216-738ED527FD49}"/>
                  </a:ext>
                </a:extLst>
              </p:cNvPr>
              <p:cNvSpPr/>
              <p:nvPr/>
            </p:nvSpPr>
            <p:spPr>
              <a:xfrm>
                <a:off x="4933927" y="3758914"/>
                <a:ext cx="96444" cy="134061"/>
              </a:xfrm>
              <a:custGeom>
                <a:avLst/>
                <a:gdLst>
                  <a:gd name="connsiteX0" fmla="*/ 109538 w 109538"/>
                  <a:gd name="connsiteY0" fmla="*/ 28575 h 145256"/>
                  <a:gd name="connsiteX1" fmla="*/ 61913 w 109538"/>
                  <a:gd name="connsiteY1" fmla="*/ 145256 h 145256"/>
                  <a:gd name="connsiteX2" fmla="*/ 19050 w 109538"/>
                  <a:gd name="connsiteY2" fmla="*/ 123825 h 145256"/>
                  <a:gd name="connsiteX3" fmla="*/ 0 w 109538"/>
                  <a:gd name="connsiteY3" fmla="*/ 95250 h 145256"/>
                  <a:gd name="connsiteX4" fmla="*/ 38100 w 109538"/>
                  <a:gd name="connsiteY4" fmla="*/ 0 h 145256"/>
                  <a:gd name="connsiteX5" fmla="*/ 109538 w 109538"/>
                  <a:gd name="connsiteY5" fmla="*/ 28575 h 145256"/>
                  <a:gd name="connsiteX0" fmla="*/ 109538 w 109538"/>
                  <a:gd name="connsiteY0" fmla="*/ 28575 h 157162"/>
                  <a:gd name="connsiteX1" fmla="*/ 80963 w 109538"/>
                  <a:gd name="connsiteY1" fmla="*/ 157162 h 157162"/>
                  <a:gd name="connsiteX2" fmla="*/ 19050 w 109538"/>
                  <a:gd name="connsiteY2" fmla="*/ 123825 h 157162"/>
                  <a:gd name="connsiteX3" fmla="*/ 0 w 109538"/>
                  <a:gd name="connsiteY3" fmla="*/ 95250 h 157162"/>
                  <a:gd name="connsiteX4" fmla="*/ 38100 w 109538"/>
                  <a:gd name="connsiteY4" fmla="*/ 0 h 157162"/>
                  <a:gd name="connsiteX5" fmla="*/ 109538 w 109538"/>
                  <a:gd name="connsiteY5" fmla="*/ 28575 h 157162"/>
                  <a:gd name="connsiteX0" fmla="*/ 109538 w 109538"/>
                  <a:gd name="connsiteY0" fmla="*/ 28575 h 157162"/>
                  <a:gd name="connsiteX1" fmla="*/ 80963 w 109538"/>
                  <a:gd name="connsiteY1" fmla="*/ 157162 h 157162"/>
                  <a:gd name="connsiteX2" fmla="*/ 33337 w 109538"/>
                  <a:gd name="connsiteY2" fmla="*/ 133350 h 157162"/>
                  <a:gd name="connsiteX3" fmla="*/ 0 w 109538"/>
                  <a:gd name="connsiteY3" fmla="*/ 95250 h 157162"/>
                  <a:gd name="connsiteX4" fmla="*/ 38100 w 109538"/>
                  <a:gd name="connsiteY4" fmla="*/ 0 h 157162"/>
                  <a:gd name="connsiteX5" fmla="*/ 109538 w 109538"/>
                  <a:gd name="connsiteY5" fmla="*/ 28575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8" h="157162">
                    <a:moveTo>
                      <a:pt x="109538" y="28575"/>
                    </a:moveTo>
                    <a:lnTo>
                      <a:pt x="80963" y="157162"/>
                    </a:lnTo>
                    <a:lnTo>
                      <a:pt x="33337" y="133350"/>
                    </a:lnTo>
                    <a:lnTo>
                      <a:pt x="0" y="95250"/>
                    </a:lnTo>
                    <a:lnTo>
                      <a:pt x="38100" y="0"/>
                    </a:lnTo>
                    <a:lnTo>
                      <a:pt x="109538" y="28575"/>
                    </a:lnTo>
                    <a:close/>
                  </a:path>
                </a:pathLst>
              </a:custGeom>
              <a:solidFill>
                <a:srgbClr val="C1828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893711C-EEAC-4A30-A6AB-114C6268DBCF}"/>
                  </a:ext>
                </a:extLst>
              </p:cNvPr>
              <p:cNvSpPr/>
              <p:nvPr/>
            </p:nvSpPr>
            <p:spPr>
              <a:xfrm>
                <a:off x="5514684" y="4636405"/>
                <a:ext cx="2893298" cy="1958105"/>
              </a:xfrm>
              <a:custGeom>
                <a:avLst/>
                <a:gdLst>
                  <a:gd name="connsiteX0" fmla="*/ 590550 w 3286125"/>
                  <a:gd name="connsiteY0" fmla="*/ 0 h 2295525"/>
                  <a:gd name="connsiteX1" fmla="*/ 3286125 w 3286125"/>
                  <a:gd name="connsiteY1" fmla="*/ 2000250 h 2295525"/>
                  <a:gd name="connsiteX2" fmla="*/ 3281362 w 3286125"/>
                  <a:gd name="connsiteY2" fmla="*/ 2290762 h 2295525"/>
                  <a:gd name="connsiteX3" fmla="*/ 2043112 w 3286125"/>
                  <a:gd name="connsiteY3" fmla="*/ 2295525 h 2295525"/>
                  <a:gd name="connsiteX4" fmla="*/ 0 w 3286125"/>
                  <a:gd name="connsiteY4" fmla="*/ 942975 h 2295525"/>
                  <a:gd name="connsiteX5" fmla="*/ 204787 w 3286125"/>
                  <a:gd name="connsiteY5" fmla="*/ 428625 h 2295525"/>
                  <a:gd name="connsiteX6" fmla="*/ 590550 w 3286125"/>
                  <a:gd name="connsiteY6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25" h="2295525">
                    <a:moveTo>
                      <a:pt x="590550" y="0"/>
                    </a:moveTo>
                    <a:lnTo>
                      <a:pt x="3286125" y="2000250"/>
                    </a:lnTo>
                    <a:cubicBezTo>
                      <a:pt x="3284537" y="2097087"/>
                      <a:pt x="3282950" y="2193925"/>
                      <a:pt x="3281362" y="2290762"/>
                    </a:cubicBezTo>
                    <a:lnTo>
                      <a:pt x="2043112" y="2295525"/>
                    </a:lnTo>
                    <a:lnTo>
                      <a:pt x="0" y="942975"/>
                    </a:lnTo>
                    <a:lnTo>
                      <a:pt x="204787" y="428625"/>
                    </a:lnTo>
                    <a:lnTo>
                      <a:pt x="590550" y="0"/>
                    </a:lnTo>
                    <a:close/>
                  </a:path>
                </a:pathLst>
              </a:custGeom>
              <a:solidFill>
                <a:srgbClr val="FCA37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03DF26-F501-4AA1-B6E5-1179775787A5}"/>
                  </a:ext>
                </a:extLst>
              </p:cNvPr>
              <p:cNvSpPr/>
              <p:nvPr/>
            </p:nvSpPr>
            <p:spPr>
              <a:xfrm>
                <a:off x="4801842" y="4189535"/>
                <a:ext cx="1301983" cy="1299987"/>
              </a:xfrm>
              <a:custGeom>
                <a:avLst/>
                <a:gdLst>
                  <a:gd name="connsiteX0" fmla="*/ 907256 w 1628775"/>
                  <a:gd name="connsiteY0" fmla="*/ 1195388 h 1195388"/>
                  <a:gd name="connsiteX1" fmla="*/ 952500 w 1628775"/>
                  <a:gd name="connsiteY1" fmla="*/ 1157288 h 1195388"/>
                  <a:gd name="connsiteX2" fmla="*/ 964406 w 1628775"/>
                  <a:gd name="connsiteY2" fmla="*/ 1133475 h 1195388"/>
                  <a:gd name="connsiteX3" fmla="*/ 978693 w 1628775"/>
                  <a:gd name="connsiteY3" fmla="*/ 1047750 h 1195388"/>
                  <a:gd name="connsiteX4" fmla="*/ 969168 w 1628775"/>
                  <a:gd name="connsiteY4" fmla="*/ 966788 h 1195388"/>
                  <a:gd name="connsiteX5" fmla="*/ 981075 w 1628775"/>
                  <a:gd name="connsiteY5" fmla="*/ 888206 h 1195388"/>
                  <a:gd name="connsiteX6" fmla="*/ 1050131 w 1628775"/>
                  <a:gd name="connsiteY6" fmla="*/ 885825 h 1195388"/>
                  <a:gd name="connsiteX7" fmla="*/ 1140618 w 1628775"/>
                  <a:gd name="connsiteY7" fmla="*/ 904875 h 1195388"/>
                  <a:gd name="connsiteX8" fmla="*/ 1178718 w 1628775"/>
                  <a:gd name="connsiteY8" fmla="*/ 904875 h 1195388"/>
                  <a:gd name="connsiteX9" fmla="*/ 1273968 w 1628775"/>
                  <a:gd name="connsiteY9" fmla="*/ 907256 h 1195388"/>
                  <a:gd name="connsiteX10" fmla="*/ 1366837 w 1628775"/>
                  <a:gd name="connsiteY10" fmla="*/ 897731 h 1195388"/>
                  <a:gd name="connsiteX11" fmla="*/ 1393031 w 1628775"/>
                  <a:gd name="connsiteY11" fmla="*/ 885825 h 1195388"/>
                  <a:gd name="connsiteX12" fmla="*/ 1464468 w 1628775"/>
                  <a:gd name="connsiteY12" fmla="*/ 814388 h 1195388"/>
                  <a:gd name="connsiteX13" fmla="*/ 1559718 w 1628775"/>
                  <a:gd name="connsiteY13" fmla="*/ 673894 h 1195388"/>
                  <a:gd name="connsiteX14" fmla="*/ 1574006 w 1628775"/>
                  <a:gd name="connsiteY14" fmla="*/ 652463 h 1195388"/>
                  <a:gd name="connsiteX15" fmla="*/ 1585912 w 1628775"/>
                  <a:gd name="connsiteY15" fmla="*/ 640556 h 1195388"/>
                  <a:gd name="connsiteX16" fmla="*/ 1612106 w 1628775"/>
                  <a:gd name="connsiteY16" fmla="*/ 502444 h 1195388"/>
                  <a:gd name="connsiteX17" fmla="*/ 1621631 w 1628775"/>
                  <a:gd name="connsiteY17" fmla="*/ 481013 h 1195388"/>
                  <a:gd name="connsiteX18" fmla="*/ 1628775 w 1628775"/>
                  <a:gd name="connsiteY18" fmla="*/ 371475 h 1195388"/>
                  <a:gd name="connsiteX19" fmla="*/ 1154906 w 1628775"/>
                  <a:gd name="connsiteY19" fmla="*/ 0 h 1195388"/>
                  <a:gd name="connsiteX20" fmla="*/ 552450 w 1628775"/>
                  <a:gd name="connsiteY20" fmla="*/ 45244 h 1195388"/>
                  <a:gd name="connsiteX21" fmla="*/ 0 w 1628775"/>
                  <a:gd name="connsiteY21" fmla="*/ 611981 h 1195388"/>
                  <a:gd name="connsiteX22" fmla="*/ 907256 w 1628775"/>
                  <a:gd name="connsiteY22" fmla="*/ 1195388 h 1195388"/>
                  <a:gd name="connsiteX0" fmla="*/ 907256 w 1628775"/>
                  <a:gd name="connsiteY0" fmla="*/ 1524000 h 1524000"/>
                  <a:gd name="connsiteX1" fmla="*/ 952500 w 1628775"/>
                  <a:gd name="connsiteY1" fmla="*/ 1485900 h 1524000"/>
                  <a:gd name="connsiteX2" fmla="*/ 964406 w 1628775"/>
                  <a:gd name="connsiteY2" fmla="*/ 1462087 h 1524000"/>
                  <a:gd name="connsiteX3" fmla="*/ 978693 w 1628775"/>
                  <a:gd name="connsiteY3" fmla="*/ 1376362 h 1524000"/>
                  <a:gd name="connsiteX4" fmla="*/ 969168 w 1628775"/>
                  <a:gd name="connsiteY4" fmla="*/ 1295400 h 1524000"/>
                  <a:gd name="connsiteX5" fmla="*/ 981075 w 1628775"/>
                  <a:gd name="connsiteY5" fmla="*/ 1216818 h 1524000"/>
                  <a:gd name="connsiteX6" fmla="*/ 1050131 w 1628775"/>
                  <a:gd name="connsiteY6" fmla="*/ 1214437 h 1524000"/>
                  <a:gd name="connsiteX7" fmla="*/ 1140618 w 1628775"/>
                  <a:gd name="connsiteY7" fmla="*/ 1233487 h 1524000"/>
                  <a:gd name="connsiteX8" fmla="*/ 1178718 w 1628775"/>
                  <a:gd name="connsiteY8" fmla="*/ 1233487 h 1524000"/>
                  <a:gd name="connsiteX9" fmla="*/ 1273968 w 1628775"/>
                  <a:gd name="connsiteY9" fmla="*/ 1235868 h 1524000"/>
                  <a:gd name="connsiteX10" fmla="*/ 1366837 w 1628775"/>
                  <a:gd name="connsiteY10" fmla="*/ 1226343 h 1524000"/>
                  <a:gd name="connsiteX11" fmla="*/ 1393031 w 1628775"/>
                  <a:gd name="connsiteY11" fmla="*/ 1214437 h 1524000"/>
                  <a:gd name="connsiteX12" fmla="*/ 1464468 w 1628775"/>
                  <a:gd name="connsiteY12" fmla="*/ 1143000 h 1524000"/>
                  <a:gd name="connsiteX13" fmla="*/ 1559718 w 1628775"/>
                  <a:gd name="connsiteY13" fmla="*/ 1002506 h 1524000"/>
                  <a:gd name="connsiteX14" fmla="*/ 1574006 w 1628775"/>
                  <a:gd name="connsiteY14" fmla="*/ 981075 h 1524000"/>
                  <a:gd name="connsiteX15" fmla="*/ 1585912 w 1628775"/>
                  <a:gd name="connsiteY15" fmla="*/ 969168 h 1524000"/>
                  <a:gd name="connsiteX16" fmla="*/ 1612106 w 1628775"/>
                  <a:gd name="connsiteY16" fmla="*/ 831056 h 1524000"/>
                  <a:gd name="connsiteX17" fmla="*/ 1621631 w 1628775"/>
                  <a:gd name="connsiteY17" fmla="*/ 809625 h 1524000"/>
                  <a:gd name="connsiteX18" fmla="*/ 1628775 w 1628775"/>
                  <a:gd name="connsiteY18" fmla="*/ 700087 h 1524000"/>
                  <a:gd name="connsiteX19" fmla="*/ 704850 w 1628775"/>
                  <a:gd name="connsiteY19" fmla="*/ 0 h 1524000"/>
                  <a:gd name="connsiteX20" fmla="*/ 552450 w 1628775"/>
                  <a:gd name="connsiteY20" fmla="*/ 373856 h 1524000"/>
                  <a:gd name="connsiteX21" fmla="*/ 0 w 1628775"/>
                  <a:gd name="connsiteY21" fmla="*/ 940593 h 1524000"/>
                  <a:gd name="connsiteX22" fmla="*/ 907256 w 1628775"/>
                  <a:gd name="connsiteY22" fmla="*/ 1524000 h 1524000"/>
                  <a:gd name="connsiteX0" fmla="*/ 907256 w 1621631"/>
                  <a:gd name="connsiteY0" fmla="*/ 1524000 h 1524000"/>
                  <a:gd name="connsiteX1" fmla="*/ 952500 w 1621631"/>
                  <a:gd name="connsiteY1" fmla="*/ 1485900 h 1524000"/>
                  <a:gd name="connsiteX2" fmla="*/ 964406 w 1621631"/>
                  <a:gd name="connsiteY2" fmla="*/ 1462087 h 1524000"/>
                  <a:gd name="connsiteX3" fmla="*/ 978693 w 1621631"/>
                  <a:gd name="connsiteY3" fmla="*/ 1376362 h 1524000"/>
                  <a:gd name="connsiteX4" fmla="*/ 969168 w 1621631"/>
                  <a:gd name="connsiteY4" fmla="*/ 1295400 h 1524000"/>
                  <a:gd name="connsiteX5" fmla="*/ 981075 w 1621631"/>
                  <a:gd name="connsiteY5" fmla="*/ 1216818 h 1524000"/>
                  <a:gd name="connsiteX6" fmla="*/ 1050131 w 1621631"/>
                  <a:gd name="connsiteY6" fmla="*/ 1214437 h 1524000"/>
                  <a:gd name="connsiteX7" fmla="*/ 1140618 w 1621631"/>
                  <a:gd name="connsiteY7" fmla="*/ 1233487 h 1524000"/>
                  <a:gd name="connsiteX8" fmla="*/ 1178718 w 1621631"/>
                  <a:gd name="connsiteY8" fmla="*/ 1233487 h 1524000"/>
                  <a:gd name="connsiteX9" fmla="*/ 1273968 w 1621631"/>
                  <a:gd name="connsiteY9" fmla="*/ 1235868 h 1524000"/>
                  <a:gd name="connsiteX10" fmla="*/ 1366837 w 1621631"/>
                  <a:gd name="connsiteY10" fmla="*/ 1226343 h 1524000"/>
                  <a:gd name="connsiteX11" fmla="*/ 1393031 w 1621631"/>
                  <a:gd name="connsiteY11" fmla="*/ 1214437 h 1524000"/>
                  <a:gd name="connsiteX12" fmla="*/ 1464468 w 1621631"/>
                  <a:gd name="connsiteY12" fmla="*/ 1143000 h 1524000"/>
                  <a:gd name="connsiteX13" fmla="*/ 1559718 w 1621631"/>
                  <a:gd name="connsiteY13" fmla="*/ 1002506 h 1524000"/>
                  <a:gd name="connsiteX14" fmla="*/ 1574006 w 1621631"/>
                  <a:gd name="connsiteY14" fmla="*/ 981075 h 1524000"/>
                  <a:gd name="connsiteX15" fmla="*/ 1585912 w 1621631"/>
                  <a:gd name="connsiteY15" fmla="*/ 969168 h 1524000"/>
                  <a:gd name="connsiteX16" fmla="*/ 1612106 w 1621631"/>
                  <a:gd name="connsiteY16" fmla="*/ 831056 h 1524000"/>
                  <a:gd name="connsiteX17" fmla="*/ 1621631 w 1621631"/>
                  <a:gd name="connsiteY17" fmla="*/ 809625 h 1524000"/>
                  <a:gd name="connsiteX18" fmla="*/ 1569243 w 1621631"/>
                  <a:gd name="connsiteY18" fmla="*/ 640555 h 1524000"/>
                  <a:gd name="connsiteX19" fmla="*/ 704850 w 1621631"/>
                  <a:gd name="connsiteY19" fmla="*/ 0 h 1524000"/>
                  <a:gd name="connsiteX20" fmla="*/ 552450 w 1621631"/>
                  <a:gd name="connsiteY20" fmla="*/ 373856 h 1524000"/>
                  <a:gd name="connsiteX21" fmla="*/ 0 w 1621631"/>
                  <a:gd name="connsiteY21" fmla="*/ 940593 h 1524000"/>
                  <a:gd name="connsiteX22" fmla="*/ 907256 w 1621631"/>
                  <a:gd name="connsiteY22" fmla="*/ 1524000 h 1524000"/>
                  <a:gd name="connsiteX0" fmla="*/ 907256 w 1612106"/>
                  <a:gd name="connsiteY0" fmla="*/ 1524000 h 1524000"/>
                  <a:gd name="connsiteX1" fmla="*/ 952500 w 1612106"/>
                  <a:gd name="connsiteY1" fmla="*/ 1485900 h 1524000"/>
                  <a:gd name="connsiteX2" fmla="*/ 964406 w 1612106"/>
                  <a:gd name="connsiteY2" fmla="*/ 1462087 h 1524000"/>
                  <a:gd name="connsiteX3" fmla="*/ 978693 w 1612106"/>
                  <a:gd name="connsiteY3" fmla="*/ 1376362 h 1524000"/>
                  <a:gd name="connsiteX4" fmla="*/ 969168 w 1612106"/>
                  <a:gd name="connsiteY4" fmla="*/ 1295400 h 1524000"/>
                  <a:gd name="connsiteX5" fmla="*/ 981075 w 1612106"/>
                  <a:gd name="connsiteY5" fmla="*/ 1216818 h 1524000"/>
                  <a:gd name="connsiteX6" fmla="*/ 1050131 w 1612106"/>
                  <a:gd name="connsiteY6" fmla="*/ 1214437 h 1524000"/>
                  <a:gd name="connsiteX7" fmla="*/ 1140618 w 1612106"/>
                  <a:gd name="connsiteY7" fmla="*/ 1233487 h 1524000"/>
                  <a:gd name="connsiteX8" fmla="*/ 1178718 w 1612106"/>
                  <a:gd name="connsiteY8" fmla="*/ 1233487 h 1524000"/>
                  <a:gd name="connsiteX9" fmla="*/ 1273968 w 1612106"/>
                  <a:gd name="connsiteY9" fmla="*/ 1235868 h 1524000"/>
                  <a:gd name="connsiteX10" fmla="*/ 1366837 w 1612106"/>
                  <a:gd name="connsiteY10" fmla="*/ 1226343 h 1524000"/>
                  <a:gd name="connsiteX11" fmla="*/ 1393031 w 1612106"/>
                  <a:gd name="connsiteY11" fmla="*/ 1214437 h 1524000"/>
                  <a:gd name="connsiteX12" fmla="*/ 1464468 w 1612106"/>
                  <a:gd name="connsiteY12" fmla="*/ 1143000 h 1524000"/>
                  <a:gd name="connsiteX13" fmla="*/ 1559718 w 1612106"/>
                  <a:gd name="connsiteY13" fmla="*/ 1002506 h 1524000"/>
                  <a:gd name="connsiteX14" fmla="*/ 1574006 w 1612106"/>
                  <a:gd name="connsiteY14" fmla="*/ 981075 h 1524000"/>
                  <a:gd name="connsiteX15" fmla="*/ 1585912 w 1612106"/>
                  <a:gd name="connsiteY15" fmla="*/ 969168 h 1524000"/>
                  <a:gd name="connsiteX16" fmla="*/ 1612106 w 1612106"/>
                  <a:gd name="connsiteY16" fmla="*/ 831056 h 1524000"/>
                  <a:gd name="connsiteX17" fmla="*/ 1574006 w 1612106"/>
                  <a:gd name="connsiteY17" fmla="*/ 792956 h 1524000"/>
                  <a:gd name="connsiteX18" fmla="*/ 1569243 w 1612106"/>
                  <a:gd name="connsiteY18" fmla="*/ 640555 h 1524000"/>
                  <a:gd name="connsiteX19" fmla="*/ 704850 w 1612106"/>
                  <a:gd name="connsiteY19" fmla="*/ 0 h 1524000"/>
                  <a:gd name="connsiteX20" fmla="*/ 552450 w 1612106"/>
                  <a:gd name="connsiteY20" fmla="*/ 373856 h 1524000"/>
                  <a:gd name="connsiteX21" fmla="*/ 0 w 1612106"/>
                  <a:gd name="connsiteY21" fmla="*/ 940593 h 1524000"/>
                  <a:gd name="connsiteX22" fmla="*/ 907256 w 1612106"/>
                  <a:gd name="connsiteY22" fmla="*/ 1524000 h 1524000"/>
                  <a:gd name="connsiteX0" fmla="*/ 907256 w 1585912"/>
                  <a:gd name="connsiteY0" fmla="*/ 1524000 h 1524000"/>
                  <a:gd name="connsiteX1" fmla="*/ 952500 w 1585912"/>
                  <a:gd name="connsiteY1" fmla="*/ 1485900 h 1524000"/>
                  <a:gd name="connsiteX2" fmla="*/ 964406 w 1585912"/>
                  <a:gd name="connsiteY2" fmla="*/ 1462087 h 1524000"/>
                  <a:gd name="connsiteX3" fmla="*/ 978693 w 1585912"/>
                  <a:gd name="connsiteY3" fmla="*/ 1376362 h 1524000"/>
                  <a:gd name="connsiteX4" fmla="*/ 969168 w 1585912"/>
                  <a:gd name="connsiteY4" fmla="*/ 1295400 h 1524000"/>
                  <a:gd name="connsiteX5" fmla="*/ 981075 w 1585912"/>
                  <a:gd name="connsiteY5" fmla="*/ 1216818 h 1524000"/>
                  <a:gd name="connsiteX6" fmla="*/ 1050131 w 1585912"/>
                  <a:gd name="connsiteY6" fmla="*/ 1214437 h 1524000"/>
                  <a:gd name="connsiteX7" fmla="*/ 1140618 w 1585912"/>
                  <a:gd name="connsiteY7" fmla="*/ 1233487 h 1524000"/>
                  <a:gd name="connsiteX8" fmla="*/ 1178718 w 1585912"/>
                  <a:gd name="connsiteY8" fmla="*/ 1233487 h 1524000"/>
                  <a:gd name="connsiteX9" fmla="*/ 1273968 w 1585912"/>
                  <a:gd name="connsiteY9" fmla="*/ 1235868 h 1524000"/>
                  <a:gd name="connsiteX10" fmla="*/ 1366837 w 1585912"/>
                  <a:gd name="connsiteY10" fmla="*/ 1226343 h 1524000"/>
                  <a:gd name="connsiteX11" fmla="*/ 1393031 w 1585912"/>
                  <a:gd name="connsiteY11" fmla="*/ 1214437 h 1524000"/>
                  <a:gd name="connsiteX12" fmla="*/ 1464468 w 1585912"/>
                  <a:gd name="connsiteY12" fmla="*/ 1143000 h 1524000"/>
                  <a:gd name="connsiteX13" fmla="*/ 1559718 w 1585912"/>
                  <a:gd name="connsiteY13" fmla="*/ 1002506 h 1524000"/>
                  <a:gd name="connsiteX14" fmla="*/ 1574006 w 1585912"/>
                  <a:gd name="connsiteY14" fmla="*/ 981075 h 1524000"/>
                  <a:gd name="connsiteX15" fmla="*/ 1585912 w 1585912"/>
                  <a:gd name="connsiteY15" fmla="*/ 969168 h 1524000"/>
                  <a:gd name="connsiteX16" fmla="*/ 1552575 w 1585912"/>
                  <a:gd name="connsiteY16" fmla="*/ 852487 h 1524000"/>
                  <a:gd name="connsiteX17" fmla="*/ 1574006 w 1585912"/>
                  <a:gd name="connsiteY17" fmla="*/ 792956 h 1524000"/>
                  <a:gd name="connsiteX18" fmla="*/ 1569243 w 1585912"/>
                  <a:gd name="connsiteY18" fmla="*/ 640555 h 1524000"/>
                  <a:gd name="connsiteX19" fmla="*/ 704850 w 1585912"/>
                  <a:gd name="connsiteY19" fmla="*/ 0 h 1524000"/>
                  <a:gd name="connsiteX20" fmla="*/ 552450 w 1585912"/>
                  <a:gd name="connsiteY20" fmla="*/ 373856 h 1524000"/>
                  <a:gd name="connsiteX21" fmla="*/ 0 w 1585912"/>
                  <a:gd name="connsiteY21" fmla="*/ 940593 h 1524000"/>
                  <a:gd name="connsiteX22" fmla="*/ 907256 w 1585912"/>
                  <a:gd name="connsiteY22" fmla="*/ 1524000 h 1524000"/>
                  <a:gd name="connsiteX0" fmla="*/ 907256 w 1574097"/>
                  <a:gd name="connsiteY0" fmla="*/ 1524000 h 1524000"/>
                  <a:gd name="connsiteX1" fmla="*/ 952500 w 1574097"/>
                  <a:gd name="connsiteY1" fmla="*/ 1485900 h 1524000"/>
                  <a:gd name="connsiteX2" fmla="*/ 964406 w 1574097"/>
                  <a:gd name="connsiteY2" fmla="*/ 1462087 h 1524000"/>
                  <a:gd name="connsiteX3" fmla="*/ 978693 w 1574097"/>
                  <a:gd name="connsiteY3" fmla="*/ 1376362 h 1524000"/>
                  <a:gd name="connsiteX4" fmla="*/ 969168 w 1574097"/>
                  <a:gd name="connsiteY4" fmla="*/ 1295400 h 1524000"/>
                  <a:gd name="connsiteX5" fmla="*/ 981075 w 1574097"/>
                  <a:gd name="connsiteY5" fmla="*/ 1216818 h 1524000"/>
                  <a:gd name="connsiteX6" fmla="*/ 1050131 w 1574097"/>
                  <a:gd name="connsiteY6" fmla="*/ 1214437 h 1524000"/>
                  <a:gd name="connsiteX7" fmla="*/ 1140618 w 1574097"/>
                  <a:gd name="connsiteY7" fmla="*/ 1233487 h 1524000"/>
                  <a:gd name="connsiteX8" fmla="*/ 1178718 w 1574097"/>
                  <a:gd name="connsiteY8" fmla="*/ 1233487 h 1524000"/>
                  <a:gd name="connsiteX9" fmla="*/ 1273968 w 1574097"/>
                  <a:gd name="connsiteY9" fmla="*/ 1235868 h 1524000"/>
                  <a:gd name="connsiteX10" fmla="*/ 1366837 w 1574097"/>
                  <a:gd name="connsiteY10" fmla="*/ 1226343 h 1524000"/>
                  <a:gd name="connsiteX11" fmla="*/ 1393031 w 1574097"/>
                  <a:gd name="connsiteY11" fmla="*/ 1214437 h 1524000"/>
                  <a:gd name="connsiteX12" fmla="*/ 1464468 w 1574097"/>
                  <a:gd name="connsiteY12" fmla="*/ 1143000 h 1524000"/>
                  <a:gd name="connsiteX13" fmla="*/ 1559718 w 1574097"/>
                  <a:gd name="connsiteY13" fmla="*/ 1002506 h 1524000"/>
                  <a:gd name="connsiteX14" fmla="*/ 1574006 w 1574097"/>
                  <a:gd name="connsiteY14" fmla="*/ 981075 h 1524000"/>
                  <a:gd name="connsiteX15" fmla="*/ 1552575 w 1574097"/>
                  <a:gd name="connsiteY15" fmla="*/ 852487 h 1524000"/>
                  <a:gd name="connsiteX16" fmla="*/ 1574006 w 1574097"/>
                  <a:gd name="connsiteY16" fmla="*/ 792956 h 1524000"/>
                  <a:gd name="connsiteX17" fmla="*/ 1569243 w 1574097"/>
                  <a:gd name="connsiteY17" fmla="*/ 640555 h 1524000"/>
                  <a:gd name="connsiteX18" fmla="*/ 704850 w 1574097"/>
                  <a:gd name="connsiteY18" fmla="*/ 0 h 1524000"/>
                  <a:gd name="connsiteX19" fmla="*/ 552450 w 1574097"/>
                  <a:gd name="connsiteY19" fmla="*/ 373856 h 1524000"/>
                  <a:gd name="connsiteX20" fmla="*/ 0 w 1574097"/>
                  <a:gd name="connsiteY20" fmla="*/ 940593 h 1524000"/>
                  <a:gd name="connsiteX21" fmla="*/ 907256 w 1574097"/>
                  <a:gd name="connsiteY21" fmla="*/ 1524000 h 1524000"/>
                  <a:gd name="connsiteX0" fmla="*/ 907256 w 1575478"/>
                  <a:gd name="connsiteY0" fmla="*/ 1524000 h 1524000"/>
                  <a:gd name="connsiteX1" fmla="*/ 952500 w 1575478"/>
                  <a:gd name="connsiteY1" fmla="*/ 1485900 h 1524000"/>
                  <a:gd name="connsiteX2" fmla="*/ 964406 w 1575478"/>
                  <a:gd name="connsiteY2" fmla="*/ 1462087 h 1524000"/>
                  <a:gd name="connsiteX3" fmla="*/ 978693 w 1575478"/>
                  <a:gd name="connsiteY3" fmla="*/ 1376362 h 1524000"/>
                  <a:gd name="connsiteX4" fmla="*/ 969168 w 1575478"/>
                  <a:gd name="connsiteY4" fmla="*/ 1295400 h 1524000"/>
                  <a:gd name="connsiteX5" fmla="*/ 981075 w 1575478"/>
                  <a:gd name="connsiteY5" fmla="*/ 1216818 h 1524000"/>
                  <a:gd name="connsiteX6" fmla="*/ 1050131 w 1575478"/>
                  <a:gd name="connsiteY6" fmla="*/ 1214437 h 1524000"/>
                  <a:gd name="connsiteX7" fmla="*/ 1140618 w 1575478"/>
                  <a:gd name="connsiteY7" fmla="*/ 1233487 h 1524000"/>
                  <a:gd name="connsiteX8" fmla="*/ 1178718 w 1575478"/>
                  <a:gd name="connsiteY8" fmla="*/ 1233487 h 1524000"/>
                  <a:gd name="connsiteX9" fmla="*/ 1273968 w 1575478"/>
                  <a:gd name="connsiteY9" fmla="*/ 1235868 h 1524000"/>
                  <a:gd name="connsiteX10" fmla="*/ 1366837 w 1575478"/>
                  <a:gd name="connsiteY10" fmla="*/ 1226343 h 1524000"/>
                  <a:gd name="connsiteX11" fmla="*/ 1393031 w 1575478"/>
                  <a:gd name="connsiteY11" fmla="*/ 1214437 h 1524000"/>
                  <a:gd name="connsiteX12" fmla="*/ 1464468 w 1575478"/>
                  <a:gd name="connsiteY12" fmla="*/ 1143000 h 1524000"/>
                  <a:gd name="connsiteX13" fmla="*/ 1502568 w 1575478"/>
                  <a:gd name="connsiteY13" fmla="*/ 1052512 h 1524000"/>
                  <a:gd name="connsiteX14" fmla="*/ 1574006 w 1575478"/>
                  <a:gd name="connsiteY14" fmla="*/ 981075 h 1524000"/>
                  <a:gd name="connsiteX15" fmla="*/ 1552575 w 1575478"/>
                  <a:gd name="connsiteY15" fmla="*/ 852487 h 1524000"/>
                  <a:gd name="connsiteX16" fmla="*/ 1574006 w 1575478"/>
                  <a:gd name="connsiteY16" fmla="*/ 792956 h 1524000"/>
                  <a:gd name="connsiteX17" fmla="*/ 1569243 w 1575478"/>
                  <a:gd name="connsiteY17" fmla="*/ 640555 h 1524000"/>
                  <a:gd name="connsiteX18" fmla="*/ 704850 w 1575478"/>
                  <a:gd name="connsiteY18" fmla="*/ 0 h 1524000"/>
                  <a:gd name="connsiteX19" fmla="*/ 552450 w 1575478"/>
                  <a:gd name="connsiteY19" fmla="*/ 373856 h 1524000"/>
                  <a:gd name="connsiteX20" fmla="*/ 0 w 1575478"/>
                  <a:gd name="connsiteY20" fmla="*/ 940593 h 1524000"/>
                  <a:gd name="connsiteX21" fmla="*/ 907256 w 1575478"/>
                  <a:gd name="connsiteY21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78718 w 1574006"/>
                  <a:gd name="connsiteY8" fmla="*/ 1233487 h 1524000"/>
                  <a:gd name="connsiteX9" fmla="*/ 1273968 w 1574006"/>
                  <a:gd name="connsiteY9" fmla="*/ 1235868 h 1524000"/>
                  <a:gd name="connsiteX10" fmla="*/ 1366837 w 1574006"/>
                  <a:gd name="connsiteY10" fmla="*/ 1226343 h 1524000"/>
                  <a:gd name="connsiteX11" fmla="*/ 1393031 w 1574006"/>
                  <a:gd name="connsiteY11" fmla="*/ 1214437 h 1524000"/>
                  <a:gd name="connsiteX12" fmla="*/ 1464468 w 1574006"/>
                  <a:gd name="connsiteY12" fmla="*/ 1143000 h 1524000"/>
                  <a:gd name="connsiteX13" fmla="*/ 1502568 w 1574006"/>
                  <a:gd name="connsiteY13" fmla="*/ 1052512 h 1524000"/>
                  <a:gd name="connsiteX14" fmla="*/ 1533525 w 1574006"/>
                  <a:gd name="connsiteY14" fmla="*/ 971550 h 1524000"/>
                  <a:gd name="connsiteX15" fmla="*/ 1552575 w 1574006"/>
                  <a:gd name="connsiteY15" fmla="*/ 852487 h 1524000"/>
                  <a:gd name="connsiteX16" fmla="*/ 1574006 w 1574006"/>
                  <a:gd name="connsiteY16" fmla="*/ 792956 h 1524000"/>
                  <a:gd name="connsiteX17" fmla="*/ 1569243 w 1574006"/>
                  <a:gd name="connsiteY17" fmla="*/ 640555 h 1524000"/>
                  <a:gd name="connsiteX18" fmla="*/ 704850 w 1574006"/>
                  <a:gd name="connsiteY18" fmla="*/ 0 h 1524000"/>
                  <a:gd name="connsiteX19" fmla="*/ 552450 w 1574006"/>
                  <a:gd name="connsiteY19" fmla="*/ 373856 h 1524000"/>
                  <a:gd name="connsiteX20" fmla="*/ 0 w 1574006"/>
                  <a:gd name="connsiteY20" fmla="*/ 940593 h 1524000"/>
                  <a:gd name="connsiteX21" fmla="*/ 907256 w 1574006"/>
                  <a:gd name="connsiteY21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78718 w 1574006"/>
                  <a:gd name="connsiteY8" fmla="*/ 1233487 h 1524000"/>
                  <a:gd name="connsiteX9" fmla="*/ 1273968 w 1574006"/>
                  <a:gd name="connsiteY9" fmla="*/ 1235868 h 1524000"/>
                  <a:gd name="connsiteX10" fmla="*/ 1366837 w 1574006"/>
                  <a:gd name="connsiteY10" fmla="*/ 1226343 h 1524000"/>
                  <a:gd name="connsiteX11" fmla="*/ 1393031 w 1574006"/>
                  <a:gd name="connsiteY11" fmla="*/ 1214437 h 1524000"/>
                  <a:gd name="connsiteX12" fmla="*/ 1464468 w 1574006"/>
                  <a:gd name="connsiteY12" fmla="*/ 1143000 h 1524000"/>
                  <a:gd name="connsiteX13" fmla="*/ 1502568 w 1574006"/>
                  <a:gd name="connsiteY13" fmla="*/ 1052512 h 1524000"/>
                  <a:gd name="connsiteX14" fmla="*/ 1533525 w 1574006"/>
                  <a:gd name="connsiteY14" fmla="*/ 971550 h 1524000"/>
                  <a:gd name="connsiteX15" fmla="*/ 1552575 w 1574006"/>
                  <a:gd name="connsiteY15" fmla="*/ 852487 h 1524000"/>
                  <a:gd name="connsiteX16" fmla="*/ 1574006 w 1574006"/>
                  <a:gd name="connsiteY16" fmla="*/ 792956 h 1524000"/>
                  <a:gd name="connsiteX17" fmla="*/ 1569243 w 1574006"/>
                  <a:gd name="connsiteY17" fmla="*/ 640555 h 1524000"/>
                  <a:gd name="connsiteX18" fmla="*/ 704850 w 1574006"/>
                  <a:gd name="connsiteY18" fmla="*/ 0 h 1524000"/>
                  <a:gd name="connsiteX19" fmla="*/ 552450 w 1574006"/>
                  <a:gd name="connsiteY19" fmla="*/ 373856 h 1524000"/>
                  <a:gd name="connsiteX20" fmla="*/ 0 w 1574006"/>
                  <a:gd name="connsiteY20" fmla="*/ 940593 h 1524000"/>
                  <a:gd name="connsiteX21" fmla="*/ 907256 w 1574006"/>
                  <a:gd name="connsiteY21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73968 w 1574006"/>
                  <a:gd name="connsiteY9" fmla="*/ 1235868 h 1524000"/>
                  <a:gd name="connsiteX10" fmla="*/ 1366837 w 1574006"/>
                  <a:gd name="connsiteY10" fmla="*/ 1226343 h 1524000"/>
                  <a:gd name="connsiteX11" fmla="*/ 1393031 w 1574006"/>
                  <a:gd name="connsiteY11" fmla="*/ 1214437 h 1524000"/>
                  <a:gd name="connsiteX12" fmla="*/ 1464468 w 1574006"/>
                  <a:gd name="connsiteY12" fmla="*/ 1143000 h 1524000"/>
                  <a:gd name="connsiteX13" fmla="*/ 1502568 w 1574006"/>
                  <a:gd name="connsiteY13" fmla="*/ 1052512 h 1524000"/>
                  <a:gd name="connsiteX14" fmla="*/ 1533525 w 1574006"/>
                  <a:gd name="connsiteY14" fmla="*/ 971550 h 1524000"/>
                  <a:gd name="connsiteX15" fmla="*/ 1552575 w 1574006"/>
                  <a:gd name="connsiteY15" fmla="*/ 852487 h 1524000"/>
                  <a:gd name="connsiteX16" fmla="*/ 1574006 w 1574006"/>
                  <a:gd name="connsiteY16" fmla="*/ 792956 h 1524000"/>
                  <a:gd name="connsiteX17" fmla="*/ 1569243 w 1574006"/>
                  <a:gd name="connsiteY17" fmla="*/ 640555 h 1524000"/>
                  <a:gd name="connsiteX18" fmla="*/ 704850 w 1574006"/>
                  <a:gd name="connsiteY18" fmla="*/ 0 h 1524000"/>
                  <a:gd name="connsiteX19" fmla="*/ 552450 w 1574006"/>
                  <a:gd name="connsiteY19" fmla="*/ 373856 h 1524000"/>
                  <a:gd name="connsiteX20" fmla="*/ 0 w 1574006"/>
                  <a:gd name="connsiteY20" fmla="*/ 940593 h 1524000"/>
                  <a:gd name="connsiteX21" fmla="*/ 907256 w 1574006"/>
                  <a:gd name="connsiteY21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66837 w 1574006"/>
                  <a:gd name="connsiteY10" fmla="*/ 1226343 h 1524000"/>
                  <a:gd name="connsiteX11" fmla="*/ 1393031 w 1574006"/>
                  <a:gd name="connsiteY11" fmla="*/ 1214437 h 1524000"/>
                  <a:gd name="connsiteX12" fmla="*/ 1464468 w 1574006"/>
                  <a:gd name="connsiteY12" fmla="*/ 1143000 h 1524000"/>
                  <a:gd name="connsiteX13" fmla="*/ 1502568 w 1574006"/>
                  <a:gd name="connsiteY13" fmla="*/ 1052512 h 1524000"/>
                  <a:gd name="connsiteX14" fmla="*/ 1533525 w 1574006"/>
                  <a:gd name="connsiteY14" fmla="*/ 971550 h 1524000"/>
                  <a:gd name="connsiteX15" fmla="*/ 1552575 w 1574006"/>
                  <a:gd name="connsiteY15" fmla="*/ 852487 h 1524000"/>
                  <a:gd name="connsiteX16" fmla="*/ 1574006 w 1574006"/>
                  <a:gd name="connsiteY16" fmla="*/ 792956 h 1524000"/>
                  <a:gd name="connsiteX17" fmla="*/ 1569243 w 1574006"/>
                  <a:gd name="connsiteY17" fmla="*/ 640555 h 1524000"/>
                  <a:gd name="connsiteX18" fmla="*/ 704850 w 1574006"/>
                  <a:gd name="connsiteY18" fmla="*/ 0 h 1524000"/>
                  <a:gd name="connsiteX19" fmla="*/ 552450 w 1574006"/>
                  <a:gd name="connsiteY19" fmla="*/ 373856 h 1524000"/>
                  <a:gd name="connsiteX20" fmla="*/ 0 w 1574006"/>
                  <a:gd name="connsiteY20" fmla="*/ 940593 h 1524000"/>
                  <a:gd name="connsiteX21" fmla="*/ 907256 w 1574006"/>
                  <a:gd name="connsiteY21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93031 w 1574006"/>
                  <a:gd name="connsiteY10" fmla="*/ 1214437 h 1524000"/>
                  <a:gd name="connsiteX11" fmla="*/ 1464468 w 1574006"/>
                  <a:gd name="connsiteY11" fmla="*/ 1143000 h 1524000"/>
                  <a:gd name="connsiteX12" fmla="*/ 1502568 w 1574006"/>
                  <a:gd name="connsiteY12" fmla="*/ 1052512 h 1524000"/>
                  <a:gd name="connsiteX13" fmla="*/ 1533525 w 1574006"/>
                  <a:gd name="connsiteY13" fmla="*/ 971550 h 1524000"/>
                  <a:gd name="connsiteX14" fmla="*/ 1552575 w 1574006"/>
                  <a:gd name="connsiteY14" fmla="*/ 852487 h 1524000"/>
                  <a:gd name="connsiteX15" fmla="*/ 1574006 w 1574006"/>
                  <a:gd name="connsiteY15" fmla="*/ 792956 h 1524000"/>
                  <a:gd name="connsiteX16" fmla="*/ 1569243 w 1574006"/>
                  <a:gd name="connsiteY16" fmla="*/ 640555 h 1524000"/>
                  <a:gd name="connsiteX17" fmla="*/ 704850 w 1574006"/>
                  <a:gd name="connsiteY17" fmla="*/ 0 h 1524000"/>
                  <a:gd name="connsiteX18" fmla="*/ 552450 w 1574006"/>
                  <a:gd name="connsiteY18" fmla="*/ 373856 h 1524000"/>
                  <a:gd name="connsiteX19" fmla="*/ 0 w 1574006"/>
                  <a:gd name="connsiteY19" fmla="*/ 940593 h 1524000"/>
                  <a:gd name="connsiteX20" fmla="*/ 907256 w 1574006"/>
                  <a:gd name="connsiteY20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73981 w 1574006"/>
                  <a:gd name="connsiteY10" fmla="*/ 1162050 h 1524000"/>
                  <a:gd name="connsiteX11" fmla="*/ 1464468 w 1574006"/>
                  <a:gd name="connsiteY11" fmla="*/ 1143000 h 1524000"/>
                  <a:gd name="connsiteX12" fmla="*/ 1502568 w 1574006"/>
                  <a:gd name="connsiteY12" fmla="*/ 1052512 h 1524000"/>
                  <a:gd name="connsiteX13" fmla="*/ 1533525 w 1574006"/>
                  <a:gd name="connsiteY13" fmla="*/ 971550 h 1524000"/>
                  <a:gd name="connsiteX14" fmla="*/ 1552575 w 1574006"/>
                  <a:gd name="connsiteY14" fmla="*/ 852487 h 1524000"/>
                  <a:gd name="connsiteX15" fmla="*/ 1574006 w 1574006"/>
                  <a:gd name="connsiteY15" fmla="*/ 792956 h 1524000"/>
                  <a:gd name="connsiteX16" fmla="*/ 1569243 w 1574006"/>
                  <a:gd name="connsiteY16" fmla="*/ 640555 h 1524000"/>
                  <a:gd name="connsiteX17" fmla="*/ 704850 w 1574006"/>
                  <a:gd name="connsiteY17" fmla="*/ 0 h 1524000"/>
                  <a:gd name="connsiteX18" fmla="*/ 552450 w 1574006"/>
                  <a:gd name="connsiteY18" fmla="*/ 373856 h 1524000"/>
                  <a:gd name="connsiteX19" fmla="*/ 0 w 1574006"/>
                  <a:gd name="connsiteY19" fmla="*/ 940593 h 1524000"/>
                  <a:gd name="connsiteX20" fmla="*/ 907256 w 1574006"/>
                  <a:gd name="connsiteY20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73981 w 1574006"/>
                  <a:gd name="connsiteY10" fmla="*/ 1162050 h 1524000"/>
                  <a:gd name="connsiteX11" fmla="*/ 1454943 w 1574006"/>
                  <a:gd name="connsiteY11" fmla="*/ 1107281 h 1524000"/>
                  <a:gd name="connsiteX12" fmla="*/ 1502568 w 1574006"/>
                  <a:gd name="connsiteY12" fmla="*/ 1052512 h 1524000"/>
                  <a:gd name="connsiteX13" fmla="*/ 1533525 w 1574006"/>
                  <a:gd name="connsiteY13" fmla="*/ 971550 h 1524000"/>
                  <a:gd name="connsiteX14" fmla="*/ 1552575 w 1574006"/>
                  <a:gd name="connsiteY14" fmla="*/ 852487 h 1524000"/>
                  <a:gd name="connsiteX15" fmla="*/ 1574006 w 1574006"/>
                  <a:gd name="connsiteY15" fmla="*/ 792956 h 1524000"/>
                  <a:gd name="connsiteX16" fmla="*/ 1569243 w 1574006"/>
                  <a:gd name="connsiteY16" fmla="*/ 640555 h 1524000"/>
                  <a:gd name="connsiteX17" fmla="*/ 704850 w 1574006"/>
                  <a:gd name="connsiteY17" fmla="*/ 0 h 1524000"/>
                  <a:gd name="connsiteX18" fmla="*/ 552450 w 1574006"/>
                  <a:gd name="connsiteY18" fmla="*/ 373856 h 1524000"/>
                  <a:gd name="connsiteX19" fmla="*/ 0 w 1574006"/>
                  <a:gd name="connsiteY19" fmla="*/ 940593 h 1524000"/>
                  <a:gd name="connsiteX20" fmla="*/ 907256 w 1574006"/>
                  <a:gd name="connsiteY20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73981 w 1574006"/>
                  <a:gd name="connsiteY10" fmla="*/ 1162050 h 1524000"/>
                  <a:gd name="connsiteX11" fmla="*/ 1454943 w 1574006"/>
                  <a:gd name="connsiteY11" fmla="*/ 1107281 h 1524000"/>
                  <a:gd name="connsiteX12" fmla="*/ 1481137 w 1574006"/>
                  <a:gd name="connsiteY12" fmla="*/ 1019175 h 1524000"/>
                  <a:gd name="connsiteX13" fmla="*/ 1533525 w 1574006"/>
                  <a:gd name="connsiteY13" fmla="*/ 971550 h 1524000"/>
                  <a:gd name="connsiteX14" fmla="*/ 1552575 w 1574006"/>
                  <a:gd name="connsiteY14" fmla="*/ 852487 h 1524000"/>
                  <a:gd name="connsiteX15" fmla="*/ 1574006 w 1574006"/>
                  <a:gd name="connsiteY15" fmla="*/ 792956 h 1524000"/>
                  <a:gd name="connsiteX16" fmla="*/ 1569243 w 1574006"/>
                  <a:gd name="connsiteY16" fmla="*/ 640555 h 1524000"/>
                  <a:gd name="connsiteX17" fmla="*/ 704850 w 1574006"/>
                  <a:gd name="connsiteY17" fmla="*/ 0 h 1524000"/>
                  <a:gd name="connsiteX18" fmla="*/ 552450 w 1574006"/>
                  <a:gd name="connsiteY18" fmla="*/ 373856 h 1524000"/>
                  <a:gd name="connsiteX19" fmla="*/ 0 w 1574006"/>
                  <a:gd name="connsiteY19" fmla="*/ 940593 h 1524000"/>
                  <a:gd name="connsiteX20" fmla="*/ 907256 w 1574006"/>
                  <a:gd name="connsiteY20" fmla="*/ 1524000 h 1524000"/>
                  <a:gd name="connsiteX0" fmla="*/ 907256 w 1574006"/>
                  <a:gd name="connsiteY0" fmla="*/ 1524000 h 1524000"/>
                  <a:gd name="connsiteX1" fmla="*/ 952500 w 1574006"/>
                  <a:gd name="connsiteY1" fmla="*/ 1485900 h 1524000"/>
                  <a:gd name="connsiteX2" fmla="*/ 964406 w 1574006"/>
                  <a:gd name="connsiteY2" fmla="*/ 1462087 h 1524000"/>
                  <a:gd name="connsiteX3" fmla="*/ 978693 w 1574006"/>
                  <a:gd name="connsiteY3" fmla="*/ 1376362 h 1524000"/>
                  <a:gd name="connsiteX4" fmla="*/ 969168 w 1574006"/>
                  <a:gd name="connsiteY4" fmla="*/ 1295400 h 1524000"/>
                  <a:gd name="connsiteX5" fmla="*/ 981075 w 1574006"/>
                  <a:gd name="connsiteY5" fmla="*/ 1216818 h 1524000"/>
                  <a:gd name="connsiteX6" fmla="*/ 1050131 w 1574006"/>
                  <a:gd name="connsiteY6" fmla="*/ 1214437 h 1524000"/>
                  <a:gd name="connsiteX7" fmla="*/ 1140618 w 1574006"/>
                  <a:gd name="connsiteY7" fmla="*/ 1233487 h 1524000"/>
                  <a:gd name="connsiteX8" fmla="*/ 1188243 w 1574006"/>
                  <a:gd name="connsiteY8" fmla="*/ 1200149 h 1524000"/>
                  <a:gd name="connsiteX9" fmla="*/ 1283493 w 1574006"/>
                  <a:gd name="connsiteY9" fmla="*/ 1171574 h 1524000"/>
                  <a:gd name="connsiteX10" fmla="*/ 1373981 w 1574006"/>
                  <a:gd name="connsiteY10" fmla="*/ 1162050 h 1524000"/>
                  <a:gd name="connsiteX11" fmla="*/ 1454943 w 1574006"/>
                  <a:gd name="connsiteY11" fmla="*/ 1107281 h 1524000"/>
                  <a:gd name="connsiteX12" fmla="*/ 1481137 w 1574006"/>
                  <a:gd name="connsiteY12" fmla="*/ 1019175 h 1524000"/>
                  <a:gd name="connsiteX13" fmla="*/ 1528762 w 1574006"/>
                  <a:gd name="connsiteY13" fmla="*/ 935832 h 1524000"/>
                  <a:gd name="connsiteX14" fmla="*/ 1552575 w 1574006"/>
                  <a:gd name="connsiteY14" fmla="*/ 852487 h 1524000"/>
                  <a:gd name="connsiteX15" fmla="*/ 1574006 w 1574006"/>
                  <a:gd name="connsiteY15" fmla="*/ 792956 h 1524000"/>
                  <a:gd name="connsiteX16" fmla="*/ 1569243 w 1574006"/>
                  <a:gd name="connsiteY16" fmla="*/ 640555 h 1524000"/>
                  <a:gd name="connsiteX17" fmla="*/ 704850 w 1574006"/>
                  <a:gd name="connsiteY17" fmla="*/ 0 h 1524000"/>
                  <a:gd name="connsiteX18" fmla="*/ 552450 w 1574006"/>
                  <a:gd name="connsiteY18" fmla="*/ 373856 h 1524000"/>
                  <a:gd name="connsiteX19" fmla="*/ 0 w 1574006"/>
                  <a:gd name="connsiteY19" fmla="*/ 940593 h 1524000"/>
                  <a:gd name="connsiteX20" fmla="*/ 907256 w 1574006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52500 w 1576387"/>
                  <a:gd name="connsiteY1" fmla="*/ 1485900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23925 w 1576387"/>
                  <a:gd name="connsiteY1" fmla="*/ 1514475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62050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23925 w 1576387"/>
                  <a:gd name="connsiteY1" fmla="*/ 1514475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31093 h 1524000"/>
                  <a:gd name="connsiteX11" fmla="*/ 1454943 w 1576387"/>
                  <a:gd name="connsiteY11" fmla="*/ 1107281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76387"/>
                  <a:gd name="connsiteY0" fmla="*/ 1524000 h 1524000"/>
                  <a:gd name="connsiteX1" fmla="*/ 923925 w 1576387"/>
                  <a:gd name="connsiteY1" fmla="*/ 1514475 h 1524000"/>
                  <a:gd name="connsiteX2" fmla="*/ 964406 w 1576387"/>
                  <a:gd name="connsiteY2" fmla="*/ 1462087 h 1524000"/>
                  <a:gd name="connsiteX3" fmla="*/ 978693 w 1576387"/>
                  <a:gd name="connsiteY3" fmla="*/ 1376362 h 1524000"/>
                  <a:gd name="connsiteX4" fmla="*/ 969168 w 1576387"/>
                  <a:gd name="connsiteY4" fmla="*/ 1295400 h 1524000"/>
                  <a:gd name="connsiteX5" fmla="*/ 981075 w 1576387"/>
                  <a:gd name="connsiteY5" fmla="*/ 1216818 h 1524000"/>
                  <a:gd name="connsiteX6" fmla="*/ 1050131 w 1576387"/>
                  <a:gd name="connsiteY6" fmla="*/ 1214437 h 1524000"/>
                  <a:gd name="connsiteX7" fmla="*/ 1140618 w 1576387"/>
                  <a:gd name="connsiteY7" fmla="*/ 1233487 h 1524000"/>
                  <a:gd name="connsiteX8" fmla="*/ 1188243 w 1576387"/>
                  <a:gd name="connsiteY8" fmla="*/ 1200149 h 1524000"/>
                  <a:gd name="connsiteX9" fmla="*/ 1283493 w 1576387"/>
                  <a:gd name="connsiteY9" fmla="*/ 1171574 h 1524000"/>
                  <a:gd name="connsiteX10" fmla="*/ 1373981 w 1576387"/>
                  <a:gd name="connsiteY10" fmla="*/ 1131093 h 1524000"/>
                  <a:gd name="connsiteX11" fmla="*/ 1440656 w 1576387"/>
                  <a:gd name="connsiteY11" fmla="*/ 1081087 h 1524000"/>
                  <a:gd name="connsiteX12" fmla="*/ 1481137 w 1576387"/>
                  <a:gd name="connsiteY12" fmla="*/ 1019175 h 1524000"/>
                  <a:gd name="connsiteX13" fmla="*/ 1528762 w 1576387"/>
                  <a:gd name="connsiteY13" fmla="*/ 935832 h 1524000"/>
                  <a:gd name="connsiteX14" fmla="*/ 1552575 w 1576387"/>
                  <a:gd name="connsiteY14" fmla="*/ 852487 h 1524000"/>
                  <a:gd name="connsiteX15" fmla="*/ 1576387 w 1576387"/>
                  <a:gd name="connsiteY15" fmla="*/ 711994 h 1524000"/>
                  <a:gd name="connsiteX16" fmla="*/ 1569243 w 1576387"/>
                  <a:gd name="connsiteY16" fmla="*/ 640555 h 1524000"/>
                  <a:gd name="connsiteX17" fmla="*/ 704850 w 1576387"/>
                  <a:gd name="connsiteY17" fmla="*/ 0 h 1524000"/>
                  <a:gd name="connsiteX18" fmla="*/ 552450 w 1576387"/>
                  <a:gd name="connsiteY18" fmla="*/ 373856 h 1524000"/>
                  <a:gd name="connsiteX19" fmla="*/ 0 w 1576387"/>
                  <a:gd name="connsiteY19" fmla="*/ 940593 h 1524000"/>
                  <a:gd name="connsiteX20" fmla="*/ 907256 w 1576387"/>
                  <a:gd name="connsiteY20" fmla="*/ 1524000 h 1524000"/>
                  <a:gd name="connsiteX0" fmla="*/ 907256 w 1569243"/>
                  <a:gd name="connsiteY0" fmla="*/ 1524000 h 1524000"/>
                  <a:gd name="connsiteX1" fmla="*/ 923925 w 1569243"/>
                  <a:gd name="connsiteY1" fmla="*/ 1514475 h 1524000"/>
                  <a:gd name="connsiteX2" fmla="*/ 964406 w 1569243"/>
                  <a:gd name="connsiteY2" fmla="*/ 1462087 h 1524000"/>
                  <a:gd name="connsiteX3" fmla="*/ 978693 w 1569243"/>
                  <a:gd name="connsiteY3" fmla="*/ 1376362 h 1524000"/>
                  <a:gd name="connsiteX4" fmla="*/ 969168 w 1569243"/>
                  <a:gd name="connsiteY4" fmla="*/ 1295400 h 1524000"/>
                  <a:gd name="connsiteX5" fmla="*/ 981075 w 1569243"/>
                  <a:gd name="connsiteY5" fmla="*/ 1216818 h 1524000"/>
                  <a:gd name="connsiteX6" fmla="*/ 1050131 w 1569243"/>
                  <a:gd name="connsiteY6" fmla="*/ 1214437 h 1524000"/>
                  <a:gd name="connsiteX7" fmla="*/ 1140618 w 1569243"/>
                  <a:gd name="connsiteY7" fmla="*/ 1233487 h 1524000"/>
                  <a:gd name="connsiteX8" fmla="*/ 1188243 w 1569243"/>
                  <a:gd name="connsiteY8" fmla="*/ 1200149 h 1524000"/>
                  <a:gd name="connsiteX9" fmla="*/ 1283493 w 1569243"/>
                  <a:gd name="connsiteY9" fmla="*/ 1171574 h 1524000"/>
                  <a:gd name="connsiteX10" fmla="*/ 1373981 w 1569243"/>
                  <a:gd name="connsiteY10" fmla="*/ 1131093 h 1524000"/>
                  <a:gd name="connsiteX11" fmla="*/ 1440656 w 1569243"/>
                  <a:gd name="connsiteY11" fmla="*/ 1081087 h 1524000"/>
                  <a:gd name="connsiteX12" fmla="*/ 1481137 w 1569243"/>
                  <a:gd name="connsiteY12" fmla="*/ 1019175 h 1524000"/>
                  <a:gd name="connsiteX13" fmla="*/ 1528762 w 1569243"/>
                  <a:gd name="connsiteY13" fmla="*/ 935832 h 1524000"/>
                  <a:gd name="connsiteX14" fmla="*/ 1552575 w 1569243"/>
                  <a:gd name="connsiteY14" fmla="*/ 852487 h 1524000"/>
                  <a:gd name="connsiteX15" fmla="*/ 1566862 w 1569243"/>
                  <a:gd name="connsiteY15" fmla="*/ 711994 h 1524000"/>
                  <a:gd name="connsiteX16" fmla="*/ 1569243 w 1569243"/>
                  <a:gd name="connsiteY16" fmla="*/ 640555 h 1524000"/>
                  <a:gd name="connsiteX17" fmla="*/ 704850 w 1569243"/>
                  <a:gd name="connsiteY17" fmla="*/ 0 h 1524000"/>
                  <a:gd name="connsiteX18" fmla="*/ 552450 w 1569243"/>
                  <a:gd name="connsiteY18" fmla="*/ 373856 h 1524000"/>
                  <a:gd name="connsiteX19" fmla="*/ 0 w 1569243"/>
                  <a:gd name="connsiteY19" fmla="*/ 940593 h 1524000"/>
                  <a:gd name="connsiteX20" fmla="*/ 907256 w 1569243"/>
                  <a:gd name="connsiteY20" fmla="*/ 1524000 h 1524000"/>
                  <a:gd name="connsiteX0" fmla="*/ 907256 w 1569243"/>
                  <a:gd name="connsiteY0" fmla="*/ 1524000 h 1524000"/>
                  <a:gd name="connsiteX1" fmla="*/ 923925 w 1569243"/>
                  <a:gd name="connsiteY1" fmla="*/ 1514475 h 1524000"/>
                  <a:gd name="connsiteX2" fmla="*/ 964406 w 1569243"/>
                  <a:gd name="connsiteY2" fmla="*/ 1462087 h 1524000"/>
                  <a:gd name="connsiteX3" fmla="*/ 978693 w 1569243"/>
                  <a:gd name="connsiteY3" fmla="*/ 1376362 h 1524000"/>
                  <a:gd name="connsiteX4" fmla="*/ 969168 w 1569243"/>
                  <a:gd name="connsiteY4" fmla="*/ 1295400 h 1524000"/>
                  <a:gd name="connsiteX5" fmla="*/ 981075 w 1569243"/>
                  <a:gd name="connsiteY5" fmla="*/ 1216818 h 1524000"/>
                  <a:gd name="connsiteX6" fmla="*/ 1050131 w 1569243"/>
                  <a:gd name="connsiteY6" fmla="*/ 1214437 h 1524000"/>
                  <a:gd name="connsiteX7" fmla="*/ 1140618 w 1569243"/>
                  <a:gd name="connsiteY7" fmla="*/ 1233487 h 1524000"/>
                  <a:gd name="connsiteX8" fmla="*/ 1188243 w 1569243"/>
                  <a:gd name="connsiteY8" fmla="*/ 1200149 h 1524000"/>
                  <a:gd name="connsiteX9" fmla="*/ 1283493 w 1569243"/>
                  <a:gd name="connsiteY9" fmla="*/ 1171574 h 1524000"/>
                  <a:gd name="connsiteX10" fmla="*/ 1373981 w 1569243"/>
                  <a:gd name="connsiteY10" fmla="*/ 1131093 h 1524000"/>
                  <a:gd name="connsiteX11" fmla="*/ 1440656 w 1569243"/>
                  <a:gd name="connsiteY11" fmla="*/ 1081087 h 1524000"/>
                  <a:gd name="connsiteX12" fmla="*/ 1481137 w 1569243"/>
                  <a:gd name="connsiteY12" fmla="*/ 1019175 h 1524000"/>
                  <a:gd name="connsiteX13" fmla="*/ 1528762 w 1569243"/>
                  <a:gd name="connsiteY13" fmla="*/ 935832 h 1524000"/>
                  <a:gd name="connsiteX14" fmla="*/ 1507331 w 1569243"/>
                  <a:gd name="connsiteY14" fmla="*/ 826293 h 1524000"/>
                  <a:gd name="connsiteX15" fmla="*/ 1566862 w 1569243"/>
                  <a:gd name="connsiteY15" fmla="*/ 711994 h 1524000"/>
                  <a:gd name="connsiteX16" fmla="*/ 1569243 w 1569243"/>
                  <a:gd name="connsiteY16" fmla="*/ 640555 h 1524000"/>
                  <a:gd name="connsiteX17" fmla="*/ 704850 w 1569243"/>
                  <a:gd name="connsiteY17" fmla="*/ 0 h 1524000"/>
                  <a:gd name="connsiteX18" fmla="*/ 552450 w 1569243"/>
                  <a:gd name="connsiteY18" fmla="*/ 373856 h 1524000"/>
                  <a:gd name="connsiteX19" fmla="*/ 0 w 1569243"/>
                  <a:gd name="connsiteY19" fmla="*/ 940593 h 1524000"/>
                  <a:gd name="connsiteX20" fmla="*/ 907256 w 1569243"/>
                  <a:gd name="connsiteY20" fmla="*/ 1524000 h 1524000"/>
                  <a:gd name="connsiteX0" fmla="*/ 907256 w 1569243"/>
                  <a:gd name="connsiteY0" fmla="*/ 1524000 h 1524000"/>
                  <a:gd name="connsiteX1" fmla="*/ 923925 w 1569243"/>
                  <a:gd name="connsiteY1" fmla="*/ 1514475 h 1524000"/>
                  <a:gd name="connsiteX2" fmla="*/ 964406 w 1569243"/>
                  <a:gd name="connsiteY2" fmla="*/ 1462087 h 1524000"/>
                  <a:gd name="connsiteX3" fmla="*/ 978693 w 1569243"/>
                  <a:gd name="connsiteY3" fmla="*/ 1376362 h 1524000"/>
                  <a:gd name="connsiteX4" fmla="*/ 969168 w 1569243"/>
                  <a:gd name="connsiteY4" fmla="*/ 1295400 h 1524000"/>
                  <a:gd name="connsiteX5" fmla="*/ 981075 w 1569243"/>
                  <a:gd name="connsiteY5" fmla="*/ 1216818 h 1524000"/>
                  <a:gd name="connsiteX6" fmla="*/ 1050131 w 1569243"/>
                  <a:gd name="connsiteY6" fmla="*/ 1214437 h 1524000"/>
                  <a:gd name="connsiteX7" fmla="*/ 1140618 w 1569243"/>
                  <a:gd name="connsiteY7" fmla="*/ 1233487 h 1524000"/>
                  <a:gd name="connsiteX8" fmla="*/ 1188243 w 1569243"/>
                  <a:gd name="connsiteY8" fmla="*/ 1200149 h 1524000"/>
                  <a:gd name="connsiteX9" fmla="*/ 1283493 w 1569243"/>
                  <a:gd name="connsiteY9" fmla="*/ 1171574 h 1524000"/>
                  <a:gd name="connsiteX10" fmla="*/ 1373981 w 1569243"/>
                  <a:gd name="connsiteY10" fmla="*/ 1131093 h 1524000"/>
                  <a:gd name="connsiteX11" fmla="*/ 1440656 w 1569243"/>
                  <a:gd name="connsiteY11" fmla="*/ 1081087 h 1524000"/>
                  <a:gd name="connsiteX12" fmla="*/ 1481137 w 1569243"/>
                  <a:gd name="connsiteY12" fmla="*/ 1019175 h 1524000"/>
                  <a:gd name="connsiteX13" fmla="*/ 1462087 w 1569243"/>
                  <a:gd name="connsiteY13" fmla="*/ 914400 h 1524000"/>
                  <a:gd name="connsiteX14" fmla="*/ 1507331 w 1569243"/>
                  <a:gd name="connsiteY14" fmla="*/ 826293 h 1524000"/>
                  <a:gd name="connsiteX15" fmla="*/ 1566862 w 1569243"/>
                  <a:gd name="connsiteY15" fmla="*/ 711994 h 1524000"/>
                  <a:gd name="connsiteX16" fmla="*/ 1569243 w 1569243"/>
                  <a:gd name="connsiteY16" fmla="*/ 640555 h 1524000"/>
                  <a:gd name="connsiteX17" fmla="*/ 704850 w 1569243"/>
                  <a:gd name="connsiteY17" fmla="*/ 0 h 1524000"/>
                  <a:gd name="connsiteX18" fmla="*/ 552450 w 1569243"/>
                  <a:gd name="connsiteY18" fmla="*/ 373856 h 1524000"/>
                  <a:gd name="connsiteX19" fmla="*/ 0 w 1569243"/>
                  <a:gd name="connsiteY19" fmla="*/ 940593 h 1524000"/>
                  <a:gd name="connsiteX20" fmla="*/ 907256 w 1569243"/>
                  <a:gd name="connsiteY20" fmla="*/ 1524000 h 1524000"/>
                  <a:gd name="connsiteX0" fmla="*/ 907256 w 1566867"/>
                  <a:gd name="connsiteY0" fmla="*/ 1524000 h 1524000"/>
                  <a:gd name="connsiteX1" fmla="*/ 923925 w 1566867"/>
                  <a:gd name="connsiteY1" fmla="*/ 1514475 h 1524000"/>
                  <a:gd name="connsiteX2" fmla="*/ 964406 w 1566867"/>
                  <a:gd name="connsiteY2" fmla="*/ 1462087 h 1524000"/>
                  <a:gd name="connsiteX3" fmla="*/ 978693 w 1566867"/>
                  <a:gd name="connsiteY3" fmla="*/ 1376362 h 1524000"/>
                  <a:gd name="connsiteX4" fmla="*/ 969168 w 1566867"/>
                  <a:gd name="connsiteY4" fmla="*/ 1295400 h 1524000"/>
                  <a:gd name="connsiteX5" fmla="*/ 981075 w 1566867"/>
                  <a:gd name="connsiteY5" fmla="*/ 1216818 h 1524000"/>
                  <a:gd name="connsiteX6" fmla="*/ 1050131 w 1566867"/>
                  <a:gd name="connsiteY6" fmla="*/ 1214437 h 1524000"/>
                  <a:gd name="connsiteX7" fmla="*/ 1140618 w 1566867"/>
                  <a:gd name="connsiteY7" fmla="*/ 1233487 h 1524000"/>
                  <a:gd name="connsiteX8" fmla="*/ 1188243 w 1566867"/>
                  <a:gd name="connsiteY8" fmla="*/ 1200149 h 1524000"/>
                  <a:gd name="connsiteX9" fmla="*/ 1283493 w 1566867"/>
                  <a:gd name="connsiteY9" fmla="*/ 1171574 h 1524000"/>
                  <a:gd name="connsiteX10" fmla="*/ 1373981 w 1566867"/>
                  <a:gd name="connsiteY10" fmla="*/ 1131093 h 1524000"/>
                  <a:gd name="connsiteX11" fmla="*/ 1440656 w 1566867"/>
                  <a:gd name="connsiteY11" fmla="*/ 1081087 h 1524000"/>
                  <a:gd name="connsiteX12" fmla="*/ 1481137 w 1566867"/>
                  <a:gd name="connsiteY12" fmla="*/ 1019175 h 1524000"/>
                  <a:gd name="connsiteX13" fmla="*/ 1462087 w 1566867"/>
                  <a:gd name="connsiteY13" fmla="*/ 914400 h 1524000"/>
                  <a:gd name="connsiteX14" fmla="*/ 1507331 w 1566867"/>
                  <a:gd name="connsiteY14" fmla="*/ 826293 h 1524000"/>
                  <a:gd name="connsiteX15" fmla="*/ 1566862 w 1566867"/>
                  <a:gd name="connsiteY15" fmla="*/ 711994 h 1524000"/>
                  <a:gd name="connsiteX16" fmla="*/ 1478755 w 1566867"/>
                  <a:gd name="connsiteY16" fmla="*/ 564355 h 1524000"/>
                  <a:gd name="connsiteX17" fmla="*/ 704850 w 1566867"/>
                  <a:gd name="connsiteY17" fmla="*/ 0 h 1524000"/>
                  <a:gd name="connsiteX18" fmla="*/ 552450 w 1566867"/>
                  <a:gd name="connsiteY18" fmla="*/ 373856 h 1524000"/>
                  <a:gd name="connsiteX19" fmla="*/ 0 w 1566867"/>
                  <a:gd name="connsiteY19" fmla="*/ 940593 h 1524000"/>
                  <a:gd name="connsiteX20" fmla="*/ 907256 w 1566867"/>
                  <a:gd name="connsiteY20" fmla="*/ 1524000 h 1524000"/>
                  <a:gd name="connsiteX0" fmla="*/ 907256 w 1507792"/>
                  <a:gd name="connsiteY0" fmla="*/ 1524000 h 1524000"/>
                  <a:gd name="connsiteX1" fmla="*/ 923925 w 1507792"/>
                  <a:gd name="connsiteY1" fmla="*/ 1514475 h 1524000"/>
                  <a:gd name="connsiteX2" fmla="*/ 964406 w 1507792"/>
                  <a:gd name="connsiteY2" fmla="*/ 1462087 h 1524000"/>
                  <a:gd name="connsiteX3" fmla="*/ 978693 w 1507792"/>
                  <a:gd name="connsiteY3" fmla="*/ 1376362 h 1524000"/>
                  <a:gd name="connsiteX4" fmla="*/ 969168 w 1507792"/>
                  <a:gd name="connsiteY4" fmla="*/ 1295400 h 1524000"/>
                  <a:gd name="connsiteX5" fmla="*/ 981075 w 1507792"/>
                  <a:gd name="connsiteY5" fmla="*/ 1216818 h 1524000"/>
                  <a:gd name="connsiteX6" fmla="*/ 1050131 w 1507792"/>
                  <a:gd name="connsiteY6" fmla="*/ 1214437 h 1524000"/>
                  <a:gd name="connsiteX7" fmla="*/ 1140618 w 1507792"/>
                  <a:gd name="connsiteY7" fmla="*/ 1233487 h 1524000"/>
                  <a:gd name="connsiteX8" fmla="*/ 1188243 w 1507792"/>
                  <a:gd name="connsiteY8" fmla="*/ 1200149 h 1524000"/>
                  <a:gd name="connsiteX9" fmla="*/ 1283493 w 1507792"/>
                  <a:gd name="connsiteY9" fmla="*/ 1171574 h 1524000"/>
                  <a:gd name="connsiteX10" fmla="*/ 1373981 w 1507792"/>
                  <a:gd name="connsiteY10" fmla="*/ 1131093 h 1524000"/>
                  <a:gd name="connsiteX11" fmla="*/ 1440656 w 1507792"/>
                  <a:gd name="connsiteY11" fmla="*/ 1081087 h 1524000"/>
                  <a:gd name="connsiteX12" fmla="*/ 1481137 w 1507792"/>
                  <a:gd name="connsiteY12" fmla="*/ 1019175 h 1524000"/>
                  <a:gd name="connsiteX13" fmla="*/ 1462087 w 1507792"/>
                  <a:gd name="connsiteY13" fmla="*/ 914400 h 1524000"/>
                  <a:gd name="connsiteX14" fmla="*/ 1507331 w 1507792"/>
                  <a:gd name="connsiteY14" fmla="*/ 826293 h 1524000"/>
                  <a:gd name="connsiteX15" fmla="*/ 1488281 w 1507792"/>
                  <a:gd name="connsiteY15" fmla="*/ 650081 h 1524000"/>
                  <a:gd name="connsiteX16" fmla="*/ 1478755 w 1507792"/>
                  <a:gd name="connsiteY16" fmla="*/ 564355 h 1524000"/>
                  <a:gd name="connsiteX17" fmla="*/ 704850 w 1507792"/>
                  <a:gd name="connsiteY17" fmla="*/ 0 h 1524000"/>
                  <a:gd name="connsiteX18" fmla="*/ 552450 w 1507792"/>
                  <a:gd name="connsiteY18" fmla="*/ 373856 h 1524000"/>
                  <a:gd name="connsiteX19" fmla="*/ 0 w 1507792"/>
                  <a:gd name="connsiteY19" fmla="*/ 940593 h 1524000"/>
                  <a:gd name="connsiteX20" fmla="*/ 907256 w 1507792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83493 w 1488321"/>
                  <a:gd name="connsiteY9" fmla="*/ 1171574 h 1524000"/>
                  <a:gd name="connsiteX10" fmla="*/ 1373981 w 1488321"/>
                  <a:gd name="connsiteY10" fmla="*/ 1131093 h 1524000"/>
                  <a:gd name="connsiteX11" fmla="*/ 1440656 w 1488321"/>
                  <a:gd name="connsiteY11" fmla="*/ 1081087 h 1524000"/>
                  <a:gd name="connsiteX12" fmla="*/ 1481137 w 1488321"/>
                  <a:gd name="connsiteY12" fmla="*/ 1019175 h 1524000"/>
                  <a:gd name="connsiteX13" fmla="*/ 1462087 w 1488321"/>
                  <a:gd name="connsiteY13" fmla="*/ 914400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83493 w 1488321"/>
                  <a:gd name="connsiteY9" fmla="*/ 1171574 h 1524000"/>
                  <a:gd name="connsiteX10" fmla="*/ 1373981 w 1488321"/>
                  <a:gd name="connsiteY10" fmla="*/ 1131093 h 1524000"/>
                  <a:gd name="connsiteX11" fmla="*/ 1362075 w 1488321"/>
                  <a:gd name="connsiteY11" fmla="*/ 1019174 h 1524000"/>
                  <a:gd name="connsiteX12" fmla="*/ 1481137 w 1488321"/>
                  <a:gd name="connsiteY12" fmla="*/ 1019175 h 1524000"/>
                  <a:gd name="connsiteX13" fmla="*/ 1462087 w 1488321"/>
                  <a:gd name="connsiteY13" fmla="*/ 914400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83493 w 1488321"/>
                  <a:gd name="connsiteY9" fmla="*/ 1171574 h 1524000"/>
                  <a:gd name="connsiteX10" fmla="*/ 1373981 w 1488321"/>
                  <a:gd name="connsiteY10" fmla="*/ 1131093 h 1524000"/>
                  <a:gd name="connsiteX11" fmla="*/ 1362075 w 1488321"/>
                  <a:gd name="connsiteY11" fmla="*/ 1019174 h 1524000"/>
                  <a:gd name="connsiteX12" fmla="*/ 1388268 w 1488321"/>
                  <a:gd name="connsiteY12" fmla="*/ 940594 h 1524000"/>
                  <a:gd name="connsiteX13" fmla="*/ 1462087 w 1488321"/>
                  <a:gd name="connsiteY13" fmla="*/ 914400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83493 w 1488321"/>
                  <a:gd name="connsiteY9" fmla="*/ 1171574 h 1524000"/>
                  <a:gd name="connsiteX10" fmla="*/ 1373981 w 1488321"/>
                  <a:gd name="connsiteY10" fmla="*/ 1131093 h 1524000"/>
                  <a:gd name="connsiteX11" fmla="*/ 1362075 w 1488321"/>
                  <a:gd name="connsiteY11" fmla="*/ 1019174 h 1524000"/>
                  <a:gd name="connsiteX12" fmla="*/ 1388268 w 1488321"/>
                  <a:gd name="connsiteY12" fmla="*/ 940594 h 1524000"/>
                  <a:gd name="connsiteX13" fmla="*/ 1409700 w 1488321"/>
                  <a:gd name="connsiteY13" fmla="*/ 854869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83493 w 1488321"/>
                  <a:gd name="connsiteY9" fmla="*/ 1171574 h 1524000"/>
                  <a:gd name="connsiteX10" fmla="*/ 1302543 w 1488321"/>
                  <a:gd name="connsiteY10" fmla="*/ 1107281 h 1524000"/>
                  <a:gd name="connsiteX11" fmla="*/ 1362075 w 1488321"/>
                  <a:gd name="connsiteY11" fmla="*/ 1019174 h 1524000"/>
                  <a:gd name="connsiteX12" fmla="*/ 1388268 w 1488321"/>
                  <a:gd name="connsiteY12" fmla="*/ 940594 h 1524000"/>
                  <a:gd name="connsiteX13" fmla="*/ 1409700 w 1488321"/>
                  <a:gd name="connsiteY13" fmla="*/ 854869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88321"/>
                  <a:gd name="connsiteY0" fmla="*/ 1524000 h 1524000"/>
                  <a:gd name="connsiteX1" fmla="*/ 923925 w 1488321"/>
                  <a:gd name="connsiteY1" fmla="*/ 1514475 h 1524000"/>
                  <a:gd name="connsiteX2" fmla="*/ 964406 w 1488321"/>
                  <a:gd name="connsiteY2" fmla="*/ 1462087 h 1524000"/>
                  <a:gd name="connsiteX3" fmla="*/ 978693 w 1488321"/>
                  <a:gd name="connsiteY3" fmla="*/ 1376362 h 1524000"/>
                  <a:gd name="connsiteX4" fmla="*/ 969168 w 1488321"/>
                  <a:gd name="connsiteY4" fmla="*/ 1295400 h 1524000"/>
                  <a:gd name="connsiteX5" fmla="*/ 981075 w 1488321"/>
                  <a:gd name="connsiteY5" fmla="*/ 1216818 h 1524000"/>
                  <a:gd name="connsiteX6" fmla="*/ 1050131 w 1488321"/>
                  <a:gd name="connsiteY6" fmla="*/ 1214437 h 1524000"/>
                  <a:gd name="connsiteX7" fmla="*/ 1140618 w 1488321"/>
                  <a:gd name="connsiteY7" fmla="*/ 1233487 h 1524000"/>
                  <a:gd name="connsiteX8" fmla="*/ 1188243 w 1488321"/>
                  <a:gd name="connsiteY8" fmla="*/ 1200149 h 1524000"/>
                  <a:gd name="connsiteX9" fmla="*/ 1257299 w 1488321"/>
                  <a:gd name="connsiteY9" fmla="*/ 1154906 h 1524000"/>
                  <a:gd name="connsiteX10" fmla="*/ 1302543 w 1488321"/>
                  <a:gd name="connsiteY10" fmla="*/ 1107281 h 1524000"/>
                  <a:gd name="connsiteX11" fmla="*/ 1362075 w 1488321"/>
                  <a:gd name="connsiteY11" fmla="*/ 1019174 h 1524000"/>
                  <a:gd name="connsiteX12" fmla="*/ 1388268 w 1488321"/>
                  <a:gd name="connsiteY12" fmla="*/ 940594 h 1524000"/>
                  <a:gd name="connsiteX13" fmla="*/ 1409700 w 1488321"/>
                  <a:gd name="connsiteY13" fmla="*/ 854869 h 1524000"/>
                  <a:gd name="connsiteX14" fmla="*/ 1421606 w 1488321"/>
                  <a:gd name="connsiteY14" fmla="*/ 754855 h 1524000"/>
                  <a:gd name="connsiteX15" fmla="*/ 1488281 w 1488321"/>
                  <a:gd name="connsiteY15" fmla="*/ 650081 h 1524000"/>
                  <a:gd name="connsiteX16" fmla="*/ 1478755 w 1488321"/>
                  <a:gd name="connsiteY16" fmla="*/ 564355 h 1524000"/>
                  <a:gd name="connsiteX17" fmla="*/ 704850 w 1488321"/>
                  <a:gd name="connsiteY17" fmla="*/ 0 h 1524000"/>
                  <a:gd name="connsiteX18" fmla="*/ 552450 w 1488321"/>
                  <a:gd name="connsiteY18" fmla="*/ 373856 h 1524000"/>
                  <a:gd name="connsiteX19" fmla="*/ 0 w 1488321"/>
                  <a:gd name="connsiteY19" fmla="*/ 940593 h 1524000"/>
                  <a:gd name="connsiteX20" fmla="*/ 907256 w 1488321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62075 w 1478755"/>
                  <a:gd name="connsiteY11" fmla="*/ 1019174 h 1524000"/>
                  <a:gd name="connsiteX12" fmla="*/ 1388268 w 1478755"/>
                  <a:gd name="connsiteY12" fmla="*/ 940594 h 1524000"/>
                  <a:gd name="connsiteX13" fmla="*/ 1409700 w 1478755"/>
                  <a:gd name="connsiteY13" fmla="*/ 854869 h 1524000"/>
                  <a:gd name="connsiteX14" fmla="*/ 1421606 w 1478755"/>
                  <a:gd name="connsiteY14" fmla="*/ 754855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62075 w 1478755"/>
                  <a:gd name="connsiteY11" fmla="*/ 1019174 h 1524000"/>
                  <a:gd name="connsiteX12" fmla="*/ 1388268 w 1478755"/>
                  <a:gd name="connsiteY12" fmla="*/ 940594 h 1524000"/>
                  <a:gd name="connsiteX13" fmla="*/ 1409700 w 1478755"/>
                  <a:gd name="connsiteY13" fmla="*/ 854869 h 1524000"/>
                  <a:gd name="connsiteX14" fmla="*/ 1433512 w 1478755"/>
                  <a:gd name="connsiteY14" fmla="*/ 761999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43025 w 1478755"/>
                  <a:gd name="connsiteY11" fmla="*/ 1016793 h 1524000"/>
                  <a:gd name="connsiteX12" fmla="*/ 1388268 w 1478755"/>
                  <a:gd name="connsiteY12" fmla="*/ 940594 h 1524000"/>
                  <a:gd name="connsiteX13" fmla="*/ 1409700 w 1478755"/>
                  <a:gd name="connsiteY13" fmla="*/ 854869 h 1524000"/>
                  <a:gd name="connsiteX14" fmla="*/ 1433512 w 1478755"/>
                  <a:gd name="connsiteY14" fmla="*/ 761999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43025 w 1478755"/>
                  <a:gd name="connsiteY11" fmla="*/ 1016793 h 1524000"/>
                  <a:gd name="connsiteX12" fmla="*/ 1364455 w 1478755"/>
                  <a:gd name="connsiteY12" fmla="*/ 938213 h 1524000"/>
                  <a:gd name="connsiteX13" fmla="*/ 1409700 w 1478755"/>
                  <a:gd name="connsiteY13" fmla="*/ 854869 h 1524000"/>
                  <a:gd name="connsiteX14" fmla="*/ 1433512 w 1478755"/>
                  <a:gd name="connsiteY14" fmla="*/ 761999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43025 w 1478755"/>
                  <a:gd name="connsiteY11" fmla="*/ 1016793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3512 w 1478755"/>
                  <a:gd name="connsiteY14" fmla="*/ 761999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43025 w 1478755"/>
                  <a:gd name="connsiteY11" fmla="*/ 1016793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5893 w 1478755"/>
                  <a:gd name="connsiteY14" fmla="*/ 766761 h 1524000"/>
                  <a:gd name="connsiteX15" fmla="*/ 1471612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43025 w 1478755"/>
                  <a:gd name="connsiteY11" fmla="*/ 1016793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5893 w 1478755"/>
                  <a:gd name="connsiteY14" fmla="*/ 766761 h 1524000"/>
                  <a:gd name="connsiteX15" fmla="*/ 1462087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302543 w 1478755"/>
                  <a:gd name="connsiteY10" fmla="*/ 1107281 h 1524000"/>
                  <a:gd name="connsiteX11" fmla="*/ 1331119 w 1478755"/>
                  <a:gd name="connsiteY11" fmla="*/ 1026318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5893 w 1478755"/>
                  <a:gd name="connsiteY14" fmla="*/ 766761 h 1524000"/>
                  <a:gd name="connsiteX15" fmla="*/ 1462087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0149 h 1524000"/>
                  <a:gd name="connsiteX9" fmla="*/ 1257299 w 1478755"/>
                  <a:gd name="connsiteY9" fmla="*/ 1154906 h 1524000"/>
                  <a:gd name="connsiteX10" fmla="*/ 1290637 w 1478755"/>
                  <a:gd name="connsiteY10" fmla="*/ 1107281 h 1524000"/>
                  <a:gd name="connsiteX11" fmla="*/ 1331119 w 1478755"/>
                  <a:gd name="connsiteY11" fmla="*/ 1026318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5893 w 1478755"/>
                  <a:gd name="connsiteY14" fmla="*/ 766761 h 1524000"/>
                  <a:gd name="connsiteX15" fmla="*/ 1462087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  <a:gd name="connsiteX0" fmla="*/ 907256 w 1478755"/>
                  <a:gd name="connsiteY0" fmla="*/ 1524000 h 1524000"/>
                  <a:gd name="connsiteX1" fmla="*/ 923925 w 1478755"/>
                  <a:gd name="connsiteY1" fmla="*/ 1514475 h 1524000"/>
                  <a:gd name="connsiteX2" fmla="*/ 964406 w 1478755"/>
                  <a:gd name="connsiteY2" fmla="*/ 1462087 h 1524000"/>
                  <a:gd name="connsiteX3" fmla="*/ 978693 w 1478755"/>
                  <a:gd name="connsiteY3" fmla="*/ 1376362 h 1524000"/>
                  <a:gd name="connsiteX4" fmla="*/ 969168 w 1478755"/>
                  <a:gd name="connsiteY4" fmla="*/ 1295400 h 1524000"/>
                  <a:gd name="connsiteX5" fmla="*/ 981075 w 1478755"/>
                  <a:gd name="connsiteY5" fmla="*/ 1216818 h 1524000"/>
                  <a:gd name="connsiteX6" fmla="*/ 1050131 w 1478755"/>
                  <a:gd name="connsiteY6" fmla="*/ 1214437 h 1524000"/>
                  <a:gd name="connsiteX7" fmla="*/ 1140618 w 1478755"/>
                  <a:gd name="connsiteY7" fmla="*/ 1233487 h 1524000"/>
                  <a:gd name="connsiteX8" fmla="*/ 1188243 w 1478755"/>
                  <a:gd name="connsiteY8" fmla="*/ 1209674 h 1524000"/>
                  <a:gd name="connsiteX9" fmla="*/ 1257299 w 1478755"/>
                  <a:gd name="connsiteY9" fmla="*/ 1154906 h 1524000"/>
                  <a:gd name="connsiteX10" fmla="*/ 1290637 w 1478755"/>
                  <a:gd name="connsiteY10" fmla="*/ 1107281 h 1524000"/>
                  <a:gd name="connsiteX11" fmla="*/ 1331119 w 1478755"/>
                  <a:gd name="connsiteY11" fmla="*/ 1026318 h 1524000"/>
                  <a:gd name="connsiteX12" fmla="*/ 1364455 w 1478755"/>
                  <a:gd name="connsiteY12" fmla="*/ 938213 h 1524000"/>
                  <a:gd name="connsiteX13" fmla="*/ 1402556 w 1478755"/>
                  <a:gd name="connsiteY13" fmla="*/ 847725 h 1524000"/>
                  <a:gd name="connsiteX14" fmla="*/ 1435893 w 1478755"/>
                  <a:gd name="connsiteY14" fmla="*/ 766761 h 1524000"/>
                  <a:gd name="connsiteX15" fmla="*/ 1462087 w 1478755"/>
                  <a:gd name="connsiteY15" fmla="*/ 652463 h 1524000"/>
                  <a:gd name="connsiteX16" fmla="*/ 1478755 w 1478755"/>
                  <a:gd name="connsiteY16" fmla="*/ 564355 h 1524000"/>
                  <a:gd name="connsiteX17" fmla="*/ 704850 w 1478755"/>
                  <a:gd name="connsiteY17" fmla="*/ 0 h 1524000"/>
                  <a:gd name="connsiteX18" fmla="*/ 552450 w 1478755"/>
                  <a:gd name="connsiteY18" fmla="*/ 373856 h 1524000"/>
                  <a:gd name="connsiteX19" fmla="*/ 0 w 1478755"/>
                  <a:gd name="connsiteY19" fmla="*/ 940593 h 1524000"/>
                  <a:gd name="connsiteX20" fmla="*/ 907256 w 1478755"/>
                  <a:gd name="connsiteY20" fmla="*/ 152400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78755" h="1524000">
                    <a:moveTo>
                      <a:pt x="907256" y="1524000"/>
                    </a:moveTo>
                    <a:lnTo>
                      <a:pt x="923925" y="1514475"/>
                    </a:lnTo>
                    <a:cubicBezTo>
                      <a:pt x="933450" y="1504156"/>
                      <a:pt x="955278" y="1485106"/>
                      <a:pt x="964406" y="1462087"/>
                    </a:cubicBezTo>
                    <a:cubicBezTo>
                      <a:pt x="973534" y="1439068"/>
                      <a:pt x="973931" y="1404937"/>
                      <a:pt x="978693" y="1376362"/>
                    </a:cubicBezTo>
                    <a:cubicBezTo>
                      <a:pt x="983455" y="1347787"/>
                      <a:pt x="968771" y="1321991"/>
                      <a:pt x="969168" y="1295400"/>
                    </a:cubicBezTo>
                    <a:cubicBezTo>
                      <a:pt x="969565" y="1268809"/>
                      <a:pt x="967581" y="1230312"/>
                      <a:pt x="981075" y="1216818"/>
                    </a:cubicBezTo>
                    <a:cubicBezTo>
                      <a:pt x="994569" y="1203324"/>
                      <a:pt x="1023541" y="1211659"/>
                      <a:pt x="1050131" y="1214437"/>
                    </a:cubicBezTo>
                    <a:cubicBezTo>
                      <a:pt x="1076722" y="1217215"/>
                      <a:pt x="1117599" y="1234281"/>
                      <a:pt x="1140618" y="1233487"/>
                    </a:cubicBezTo>
                    <a:cubicBezTo>
                      <a:pt x="1163637" y="1232693"/>
                      <a:pt x="1168796" y="1222771"/>
                      <a:pt x="1188243" y="1209674"/>
                    </a:cubicBezTo>
                    <a:cubicBezTo>
                      <a:pt x="1207690" y="1196577"/>
                      <a:pt x="1240233" y="1171971"/>
                      <a:pt x="1257299" y="1154906"/>
                    </a:cubicBezTo>
                    <a:cubicBezTo>
                      <a:pt x="1274365" y="1137841"/>
                      <a:pt x="1278334" y="1128712"/>
                      <a:pt x="1290637" y="1107281"/>
                    </a:cubicBezTo>
                    <a:cubicBezTo>
                      <a:pt x="1302940" y="1085850"/>
                      <a:pt x="1318816" y="1054496"/>
                      <a:pt x="1331119" y="1026318"/>
                    </a:cubicBezTo>
                    <a:cubicBezTo>
                      <a:pt x="1343422" y="998140"/>
                      <a:pt x="1352549" y="967978"/>
                      <a:pt x="1364455" y="938213"/>
                    </a:cubicBezTo>
                    <a:cubicBezTo>
                      <a:pt x="1376361" y="908448"/>
                      <a:pt x="1390650" y="876300"/>
                      <a:pt x="1402556" y="847725"/>
                    </a:cubicBezTo>
                    <a:cubicBezTo>
                      <a:pt x="1414462" y="819150"/>
                      <a:pt x="1425971" y="799305"/>
                      <a:pt x="1435893" y="766761"/>
                    </a:cubicBezTo>
                    <a:cubicBezTo>
                      <a:pt x="1445815" y="734217"/>
                      <a:pt x="1457325" y="699294"/>
                      <a:pt x="1462087" y="652463"/>
                    </a:cubicBezTo>
                    <a:cubicBezTo>
                      <a:pt x="1462881" y="628650"/>
                      <a:pt x="1477961" y="588168"/>
                      <a:pt x="1478755" y="564355"/>
                    </a:cubicBezTo>
                    <a:lnTo>
                      <a:pt x="704850" y="0"/>
                    </a:lnTo>
                    <a:lnTo>
                      <a:pt x="552450" y="373856"/>
                    </a:lnTo>
                    <a:lnTo>
                      <a:pt x="0" y="940593"/>
                    </a:lnTo>
                    <a:lnTo>
                      <a:pt x="907256" y="1524000"/>
                    </a:lnTo>
                    <a:close/>
                  </a:path>
                </a:pathLst>
              </a:custGeom>
              <a:solidFill>
                <a:srgbClr val="D4BBB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ED0209A-7310-4102-ACD4-E619756FBDBD}"/>
                  </a:ext>
                </a:extLst>
              </p:cNvPr>
              <p:cNvSpPr/>
              <p:nvPr/>
            </p:nvSpPr>
            <p:spPr>
              <a:xfrm>
                <a:off x="4847967" y="4155002"/>
                <a:ext cx="606309" cy="924210"/>
              </a:xfrm>
              <a:custGeom>
                <a:avLst/>
                <a:gdLst>
                  <a:gd name="connsiteX0" fmla="*/ 592931 w 697706"/>
                  <a:gd name="connsiteY0" fmla="*/ 0 h 1133475"/>
                  <a:gd name="connsiteX1" fmla="*/ 697706 w 697706"/>
                  <a:gd name="connsiteY1" fmla="*/ 71438 h 1133475"/>
                  <a:gd name="connsiteX2" fmla="*/ 697706 w 697706"/>
                  <a:gd name="connsiteY2" fmla="*/ 273844 h 1133475"/>
                  <a:gd name="connsiteX3" fmla="*/ 664369 w 697706"/>
                  <a:gd name="connsiteY3" fmla="*/ 500063 h 1133475"/>
                  <a:gd name="connsiteX4" fmla="*/ 602456 w 697706"/>
                  <a:gd name="connsiteY4" fmla="*/ 619125 h 1133475"/>
                  <a:gd name="connsiteX5" fmla="*/ 523875 w 697706"/>
                  <a:gd name="connsiteY5" fmla="*/ 731044 h 1133475"/>
                  <a:gd name="connsiteX6" fmla="*/ 381000 w 697706"/>
                  <a:gd name="connsiteY6" fmla="*/ 833438 h 1133475"/>
                  <a:gd name="connsiteX7" fmla="*/ 271463 w 697706"/>
                  <a:gd name="connsiteY7" fmla="*/ 862013 h 1133475"/>
                  <a:gd name="connsiteX8" fmla="*/ 190500 w 697706"/>
                  <a:gd name="connsiteY8" fmla="*/ 883444 h 1133475"/>
                  <a:gd name="connsiteX9" fmla="*/ 176213 w 697706"/>
                  <a:gd name="connsiteY9" fmla="*/ 933450 h 1133475"/>
                  <a:gd name="connsiteX10" fmla="*/ 180975 w 697706"/>
                  <a:gd name="connsiteY10" fmla="*/ 997744 h 1133475"/>
                  <a:gd name="connsiteX11" fmla="*/ 192881 w 697706"/>
                  <a:gd name="connsiteY11" fmla="*/ 1133475 h 1133475"/>
                  <a:gd name="connsiteX12" fmla="*/ 61913 w 697706"/>
                  <a:gd name="connsiteY12" fmla="*/ 1040607 h 1133475"/>
                  <a:gd name="connsiteX13" fmla="*/ 0 w 697706"/>
                  <a:gd name="connsiteY13" fmla="*/ 819150 h 1133475"/>
                  <a:gd name="connsiteX14" fmla="*/ 11906 w 697706"/>
                  <a:gd name="connsiteY14" fmla="*/ 797719 h 1133475"/>
                  <a:gd name="connsiteX15" fmla="*/ 19050 w 697706"/>
                  <a:gd name="connsiteY15" fmla="*/ 788194 h 1133475"/>
                  <a:gd name="connsiteX16" fmla="*/ 416719 w 697706"/>
                  <a:gd name="connsiteY16" fmla="*/ 481013 h 1133475"/>
                  <a:gd name="connsiteX17" fmla="*/ 461963 w 697706"/>
                  <a:gd name="connsiteY17" fmla="*/ 145257 h 1133475"/>
                  <a:gd name="connsiteX18" fmla="*/ 592931 w 697706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0975 w 706855"/>
                  <a:gd name="connsiteY10" fmla="*/ 997744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92881 w 706855"/>
                  <a:gd name="connsiteY10" fmla="*/ 1102519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92881 w 706855"/>
                  <a:gd name="connsiteY10" fmla="*/ 1102519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92881 w 706855"/>
                  <a:gd name="connsiteY10" fmla="*/ 1102519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92881 w 706855"/>
                  <a:gd name="connsiteY10" fmla="*/ 1102519 h 1133475"/>
                  <a:gd name="connsiteX11" fmla="*/ 192881 w 706855"/>
                  <a:gd name="connsiteY11" fmla="*/ 1133475 h 1133475"/>
                  <a:gd name="connsiteX12" fmla="*/ 61913 w 706855"/>
                  <a:gd name="connsiteY12" fmla="*/ 1040607 h 1133475"/>
                  <a:gd name="connsiteX13" fmla="*/ 0 w 706855"/>
                  <a:gd name="connsiteY13" fmla="*/ 819150 h 1133475"/>
                  <a:gd name="connsiteX14" fmla="*/ 11906 w 706855"/>
                  <a:gd name="connsiteY14" fmla="*/ 797719 h 1133475"/>
                  <a:gd name="connsiteX15" fmla="*/ 19050 w 706855"/>
                  <a:gd name="connsiteY15" fmla="*/ 788194 h 1133475"/>
                  <a:gd name="connsiteX16" fmla="*/ 416719 w 706855"/>
                  <a:gd name="connsiteY16" fmla="*/ 481013 h 1133475"/>
                  <a:gd name="connsiteX17" fmla="*/ 461963 w 706855"/>
                  <a:gd name="connsiteY17" fmla="*/ 145257 h 1133475"/>
                  <a:gd name="connsiteX18" fmla="*/ 592931 w 706855"/>
                  <a:gd name="connsiteY18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5738 w 706855"/>
                  <a:gd name="connsiteY10" fmla="*/ 1031082 h 1133475"/>
                  <a:gd name="connsiteX11" fmla="*/ 192881 w 706855"/>
                  <a:gd name="connsiteY11" fmla="*/ 1102519 h 1133475"/>
                  <a:gd name="connsiteX12" fmla="*/ 192881 w 706855"/>
                  <a:gd name="connsiteY12" fmla="*/ 1133475 h 1133475"/>
                  <a:gd name="connsiteX13" fmla="*/ 61913 w 706855"/>
                  <a:gd name="connsiteY13" fmla="*/ 1040607 h 1133475"/>
                  <a:gd name="connsiteX14" fmla="*/ 0 w 706855"/>
                  <a:gd name="connsiteY14" fmla="*/ 819150 h 1133475"/>
                  <a:gd name="connsiteX15" fmla="*/ 11906 w 706855"/>
                  <a:gd name="connsiteY15" fmla="*/ 797719 h 1133475"/>
                  <a:gd name="connsiteX16" fmla="*/ 19050 w 706855"/>
                  <a:gd name="connsiteY16" fmla="*/ 788194 h 1133475"/>
                  <a:gd name="connsiteX17" fmla="*/ 416719 w 706855"/>
                  <a:gd name="connsiteY17" fmla="*/ 481013 h 1133475"/>
                  <a:gd name="connsiteX18" fmla="*/ 461963 w 706855"/>
                  <a:gd name="connsiteY18" fmla="*/ 145257 h 1133475"/>
                  <a:gd name="connsiteX19" fmla="*/ 592931 w 706855"/>
                  <a:gd name="connsiteY19" fmla="*/ 0 h 1133475"/>
                  <a:gd name="connsiteX0" fmla="*/ 592931 w 706855"/>
                  <a:gd name="connsiteY0" fmla="*/ 0 h 1133475"/>
                  <a:gd name="connsiteX1" fmla="*/ 697706 w 706855"/>
                  <a:gd name="connsiteY1" fmla="*/ 71438 h 1133475"/>
                  <a:gd name="connsiteX2" fmla="*/ 697706 w 706855"/>
                  <a:gd name="connsiteY2" fmla="*/ 273844 h 1133475"/>
                  <a:gd name="connsiteX3" fmla="*/ 664369 w 706855"/>
                  <a:gd name="connsiteY3" fmla="*/ 500063 h 1133475"/>
                  <a:gd name="connsiteX4" fmla="*/ 602456 w 706855"/>
                  <a:gd name="connsiteY4" fmla="*/ 619125 h 1133475"/>
                  <a:gd name="connsiteX5" fmla="*/ 523875 w 706855"/>
                  <a:gd name="connsiteY5" fmla="*/ 731044 h 1133475"/>
                  <a:gd name="connsiteX6" fmla="*/ 381000 w 706855"/>
                  <a:gd name="connsiteY6" fmla="*/ 833438 h 1133475"/>
                  <a:gd name="connsiteX7" fmla="*/ 271463 w 706855"/>
                  <a:gd name="connsiteY7" fmla="*/ 862013 h 1133475"/>
                  <a:gd name="connsiteX8" fmla="*/ 190500 w 706855"/>
                  <a:gd name="connsiteY8" fmla="*/ 883444 h 1133475"/>
                  <a:gd name="connsiteX9" fmla="*/ 176213 w 706855"/>
                  <a:gd name="connsiteY9" fmla="*/ 933450 h 1133475"/>
                  <a:gd name="connsiteX10" fmla="*/ 185738 w 706855"/>
                  <a:gd name="connsiteY10" fmla="*/ 1031082 h 1133475"/>
                  <a:gd name="connsiteX11" fmla="*/ 192881 w 706855"/>
                  <a:gd name="connsiteY11" fmla="*/ 1102519 h 1133475"/>
                  <a:gd name="connsiteX12" fmla="*/ 192881 w 706855"/>
                  <a:gd name="connsiteY12" fmla="*/ 1133475 h 1133475"/>
                  <a:gd name="connsiteX13" fmla="*/ 61913 w 706855"/>
                  <a:gd name="connsiteY13" fmla="*/ 1040607 h 1133475"/>
                  <a:gd name="connsiteX14" fmla="*/ 0 w 706855"/>
                  <a:gd name="connsiteY14" fmla="*/ 819150 h 1133475"/>
                  <a:gd name="connsiteX15" fmla="*/ 11906 w 706855"/>
                  <a:gd name="connsiteY15" fmla="*/ 797719 h 1133475"/>
                  <a:gd name="connsiteX16" fmla="*/ 19050 w 706855"/>
                  <a:gd name="connsiteY16" fmla="*/ 788194 h 1133475"/>
                  <a:gd name="connsiteX17" fmla="*/ 416719 w 706855"/>
                  <a:gd name="connsiteY17" fmla="*/ 481013 h 1133475"/>
                  <a:gd name="connsiteX18" fmla="*/ 461963 w 706855"/>
                  <a:gd name="connsiteY18" fmla="*/ 145257 h 1133475"/>
                  <a:gd name="connsiteX19" fmla="*/ 592931 w 706855"/>
                  <a:gd name="connsiteY19" fmla="*/ 0 h 1133475"/>
                  <a:gd name="connsiteX0" fmla="*/ 592931 w 705470"/>
                  <a:gd name="connsiteY0" fmla="*/ 0 h 1133475"/>
                  <a:gd name="connsiteX1" fmla="*/ 697706 w 705470"/>
                  <a:gd name="connsiteY1" fmla="*/ 71438 h 1133475"/>
                  <a:gd name="connsiteX2" fmla="*/ 692944 w 705470"/>
                  <a:gd name="connsiteY2" fmla="*/ 188119 h 1133475"/>
                  <a:gd name="connsiteX3" fmla="*/ 664369 w 705470"/>
                  <a:gd name="connsiteY3" fmla="*/ 500063 h 1133475"/>
                  <a:gd name="connsiteX4" fmla="*/ 602456 w 705470"/>
                  <a:gd name="connsiteY4" fmla="*/ 619125 h 1133475"/>
                  <a:gd name="connsiteX5" fmla="*/ 523875 w 705470"/>
                  <a:gd name="connsiteY5" fmla="*/ 731044 h 1133475"/>
                  <a:gd name="connsiteX6" fmla="*/ 381000 w 705470"/>
                  <a:gd name="connsiteY6" fmla="*/ 833438 h 1133475"/>
                  <a:gd name="connsiteX7" fmla="*/ 271463 w 705470"/>
                  <a:gd name="connsiteY7" fmla="*/ 862013 h 1133475"/>
                  <a:gd name="connsiteX8" fmla="*/ 190500 w 705470"/>
                  <a:gd name="connsiteY8" fmla="*/ 883444 h 1133475"/>
                  <a:gd name="connsiteX9" fmla="*/ 176213 w 705470"/>
                  <a:gd name="connsiteY9" fmla="*/ 933450 h 1133475"/>
                  <a:gd name="connsiteX10" fmla="*/ 185738 w 705470"/>
                  <a:gd name="connsiteY10" fmla="*/ 1031082 h 1133475"/>
                  <a:gd name="connsiteX11" fmla="*/ 192881 w 705470"/>
                  <a:gd name="connsiteY11" fmla="*/ 1102519 h 1133475"/>
                  <a:gd name="connsiteX12" fmla="*/ 192881 w 705470"/>
                  <a:gd name="connsiteY12" fmla="*/ 1133475 h 1133475"/>
                  <a:gd name="connsiteX13" fmla="*/ 61913 w 705470"/>
                  <a:gd name="connsiteY13" fmla="*/ 1040607 h 1133475"/>
                  <a:gd name="connsiteX14" fmla="*/ 0 w 705470"/>
                  <a:gd name="connsiteY14" fmla="*/ 819150 h 1133475"/>
                  <a:gd name="connsiteX15" fmla="*/ 11906 w 705470"/>
                  <a:gd name="connsiteY15" fmla="*/ 797719 h 1133475"/>
                  <a:gd name="connsiteX16" fmla="*/ 19050 w 705470"/>
                  <a:gd name="connsiteY16" fmla="*/ 788194 h 1133475"/>
                  <a:gd name="connsiteX17" fmla="*/ 416719 w 705470"/>
                  <a:gd name="connsiteY17" fmla="*/ 481013 h 1133475"/>
                  <a:gd name="connsiteX18" fmla="*/ 461963 w 705470"/>
                  <a:gd name="connsiteY18" fmla="*/ 145257 h 1133475"/>
                  <a:gd name="connsiteX19" fmla="*/ 592931 w 705470"/>
                  <a:gd name="connsiteY19" fmla="*/ 0 h 1133475"/>
                  <a:gd name="connsiteX0" fmla="*/ 592931 w 695002"/>
                  <a:gd name="connsiteY0" fmla="*/ 0 h 1133475"/>
                  <a:gd name="connsiteX1" fmla="*/ 681037 w 695002"/>
                  <a:gd name="connsiteY1" fmla="*/ 54770 h 1133475"/>
                  <a:gd name="connsiteX2" fmla="*/ 692944 w 695002"/>
                  <a:gd name="connsiteY2" fmla="*/ 188119 h 1133475"/>
                  <a:gd name="connsiteX3" fmla="*/ 664369 w 695002"/>
                  <a:gd name="connsiteY3" fmla="*/ 500063 h 1133475"/>
                  <a:gd name="connsiteX4" fmla="*/ 602456 w 695002"/>
                  <a:gd name="connsiteY4" fmla="*/ 619125 h 1133475"/>
                  <a:gd name="connsiteX5" fmla="*/ 523875 w 695002"/>
                  <a:gd name="connsiteY5" fmla="*/ 731044 h 1133475"/>
                  <a:gd name="connsiteX6" fmla="*/ 381000 w 695002"/>
                  <a:gd name="connsiteY6" fmla="*/ 833438 h 1133475"/>
                  <a:gd name="connsiteX7" fmla="*/ 271463 w 695002"/>
                  <a:gd name="connsiteY7" fmla="*/ 862013 h 1133475"/>
                  <a:gd name="connsiteX8" fmla="*/ 190500 w 695002"/>
                  <a:gd name="connsiteY8" fmla="*/ 883444 h 1133475"/>
                  <a:gd name="connsiteX9" fmla="*/ 176213 w 695002"/>
                  <a:gd name="connsiteY9" fmla="*/ 933450 h 1133475"/>
                  <a:gd name="connsiteX10" fmla="*/ 185738 w 695002"/>
                  <a:gd name="connsiteY10" fmla="*/ 1031082 h 1133475"/>
                  <a:gd name="connsiteX11" fmla="*/ 192881 w 695002"/>
                  <a:gd name="connsiteY11" fmla="*/ 1102519 h 1133475"/>
                  <a:gd name="connsiteX12" fmla="*/ 192881 w 695002"/>
                  <a:gd name="connsiteY12" fmla="*/ 1133475 h 1133475"/>
                  <a:gd name="connsiteX13" fmla="*/ 61913 w 695002"/>
                  <a:gd name="connsiteY13" fmla="*/ 1040607 h 1133475"/>
                  <a:gd name="connsiteX14" fmla="*/ 0 w 695002"/>
                  <a:gd name="connsiteY14" fmla="*/ 819150 h 1133475"/>
                  <a:gd name="connsiteX15" fmla="*/ 11906 w 695002"/>
                  <a:gd name="connsiteY15" fmla="*/ 797719 h 1133475"/>
                  <a:gd name="connsiteX16" fmla="*/ 19050 w 695002"/>
                  <a:gd name="connsiteY16" fmla="*/ 788194 h 1133475"/>
                  <a:gd name="connsiteX17" fmla="*/ 416719 w 695002"/>
                  <a:gd name="connsiteY17" fmla="*/ 481013 h 1133475"/>
                  <a:gd name="connsiteX18" fmla="*/ 461963 w 695002"/>
                  <a:gd name="connsiteY18" fmla="*/ 145257 h 1133475"/>
                  <a:gd name="connsiteX19" fmla="*/ 592931 w 695002"/>
                  <a:gd name="connsiteY19" fmla="*/ 0 h 1133475"/>
                  <a:gd name="connsiteX0" fmla="*/ 592931 w 695002"/>
                  <a:gd name="connsiteY0" fmla="*/ 0 h 1133475"/>
                  <a:gd name="connsiteX1" fmla="*/ 681037 w 695002"/>
                  <a:gd name="connsiteY1" fmla="*/ 54770 h 1133475"/>
                  <a:gd name="connsiteX2" fmla="*/ 692944 w 695002"/>
                  <a:gd name="connsiteY2" fmla="*/ 188119 h 1133475"/>
                  <a:gd name="connsiteX3" fmla="*/ 676275 w 695002"/>
                  <a:gd name="connsiteY3" fmla="*/ 350044 h 1133475"/>
                  <a:gd name="connsiteX4" fmla="*/ 664369 w 695002"/>
                  <a:gd name="connsiteY4" fmla="*/ 500063 h 1133475"/>
                  <a:gd name="connsiteX5" fmla="*/ 602456 w 695002"/>
                  <a:gd name="connsiteY5" fmla="*/ 619125 h 1133475"/>
                  <a:gd name="connsiteX6" fmla="*/ 523875 w 695002"/>
                  <a:gd name="connsiteY6" fmla="*/ 731044 h 1133475"/>
                  <a:gd name="connsiteX7" fmla="*/ 381000 w 695002"/>
                  <a:gd name="connsiteY7" fmla="*/ 833438 h 1133475"/>
                  <a:gd name="connsiteX8" fmla="*/ 271463 w 695002"/>
                  <a:gd name="connsiteY8" fmla="*/ 862013 h 1133475"/>
                  <a:gd name="connsiteX9" fmla="*/ 190500 w 695002"/>
                  <a:gd name="connsiteY9" fmla="*/ 883444 h 1133475"/>
                  <a:gd name="connsiteX10" fmla="*/ 176213 w 695002"/>
                  <a:gd name="connsiteY10" fmla="*/ 933450 h 1133475"/>
                  <a:gd name="connsiteX11" fmla="*/ 185738 w 695002"/>
                  <a:gd name="connsiteY11" fmla="*/ 1031082 h 1133475"/>
                  <a:gd name="connsiteX12" fmla="*/ 192881 w 695002"/>
                  <a:gd name="connsiteY12" fmla="*/ 1102519 h 1133475"/>
                  <a:gd name="connsiteX13" fmla="*/ 192881 w 695002"/>
                  <a:gd name="connsiteY13" fmla="*/ 1133475 h 1133475"/>
                  <a:gd name="connsiteX14" fmla="*/ 61913 w 695002"/>
                  <a:gd name="connsiteY14" fmla="*/ 1040607 h 1133475"/>
                  <a:gd name="connsiteX15" fmla="*/ 0 w 695002"/>
                  <a:gd name="connsiteY15" fmla="*/ 819150 h 1133475"/>
                  <a:gd name="connsiteX16" fmla="*/ 11906 w 695002"/>
                  <a:gd name="connsiteY16" fmla="*/ 797719 h 1133475"/>
                  <a:gd name="connsiteX17" fmla="*/ 19050 w 695002"/>
                  <a:gd name="connsiteY17" fmla="*/ 788194 h 1133475"/>
                  <a:gd name="connsiteX18" fmla="*/ 416719 w 695002"/>
                  <a:gd name="connsiteY18" fmla="*/ 481013 h 1133475"/>
                  <a:gd name="connsiteX19" fmla="*/ 461963 w 695002"/>
                  <a:gd name="connsiteY19" fmla="*/ 145257 h 1133475"/>
                  <a:gd name="connsiteX20" fmla="*/ 592931 w 695002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64369 w 693439"/>
                  <a:gd name="connsiteY4" fmla="*/ 500063 h 1133475"/>
                  <a:gd name="connsiteX5" fmla="*/ 602456 w 693439"/>
                  <a:gd name="connsiteY5" fmla="*/ 619125 h 1133475"/>
                  <a:gd name="connsiteX6" fmla="*/ 523875 w 693439"/>
                  <a:gd name="connsiteY6" fmla="*/ 731044 h 1133475"/>
                  <a:gd name="connsiteX7" fmla="*/ 381000 w 693439"/>
                  <a:gd name="connsiteY7" fmla="*/ 833438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64369 w 693439"/>
                  <a:gd name="connsiteY4" fmla="*/ 500063 h 1133475"/>
                  <a:gd name="connsiteX5" fmla="*/ 602456 w 693439"/>
                  <a:gd name="connsiteY5" fmla="*/ 619125 h 1133475"/>
                  <a:gd name="connsiteX6" fmla="*/ 523875 w 693439"/>
                  <a:gd name="connsiteY6" fmla="*/ 731044 h 1133475"/>
                  <a:gd name="connsiteX7" fmla="*/ 381000 w 693439"/>
                  <a:gd name="connsiteY7" fmla="*/ 833438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23875 w 693439"/>
                  <a:gd name="connsiteY6" fmla="*/ 731044 h 1133475"/>
                  <a:gd name="connsiteX7" fmla="*/ 381000 w 693439"/>
                  <a:gd name="connsiteY7" fmla="*/ 833438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26256 w 693439"/>
                  <a:gd name="connsiteY6" fmla="*/ 738187 h 1133475"/>
                  <a:gd name="connsiteX7" fmla="*/ 381000 w 693439"/>
                  <a:gd name="connsiteY7" fmla="*/ 833438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26256 w 693439"/>
                  <a:gd name="connsiteY6" fmla="*/ 738187 h 1133475"/>
                  <a:gd name="connsiteX7" fmla="*/ 414337 w 693439"/>
                  <a:gd name="connsiteY7" fmla="*/ 821532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16731 w 693439"/>
                  <a:gd name="connsiteY6" fmla="*/ 728662 h 1133475"/>
                  <a:gd name="connsiteX7" fmla="*/ 414337 w 693439"/>
                  <a:gd name="connsiteY7" fmla="*/ 821532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16731 w 693439"/>
                  <a:gd name="connsiteY6" fmla="*/ 728662 h 1133475"/>
                  <a:gd name="connsiteX7" fmla="*/ 407193 w 693439"/>
                  <a:gd name="connsiteY7" fmla="*/ 816769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602456 w 693439"/>
                  <a:gd name="connsiteY5" fmla="*/ 619125 h 1133475"/>
                  <a:gd name="connsiteX6" fmla="*/ 507206 w 693439"/>
                  <a:gd name="connsiteY6" fmla="*/ 723900 h 1133475"/>
                  <a:gd name="connsiteX7" fmla="*/ 407193 w 693439"/>
                  <a:gd name="connsiteY7" fmla="*/ 816769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54844 w 693439"/>
                  <a:gd name="connsiteY4" fmla="*/ 490538 h 1133475"/>
                  <a:gd name="connsiteX5" fmla="*/ 597693 w 693439"/>
                  <a:gd name="connsiteY5" fmla="*/ 600075 h 1133475"/>
                  <a:gd name="connsiteX6" fmla="*/ 507206 w 693439"/>
                  <a:gd name="connsiteY6" fmla="*/ 723900 h 1133475"/>
                  <a:gd name="connsiteX7" fmla="*/ 407193 w 693439"/>
                  <a:gd name="connsiteY7" fmla="*/ 816769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3439"/>
                  <a:gd name="connsiteY0" fmla="*/ 0 h 1133475"/>
                  <a:gd name="connsiteX1" fmla="*/ 681037 w 693439"/>
                  <a:gd name="connsiteY1" fmla="*/ 54770 h 1133475"/>
                  <a:gd name="connsiteX2" fmla="*/ 692944 w 693439"/>
                  <a:gd name="connsiteY2" fmla="*/ 188119 h 1133475"/>
                  <a:gd name="connsiteX3" fmla="*/ 685800 w 693439"/>
                  <a:gd name="connsiteY3" fmla="*/ 347663 h 1133475"/>
                  <a:gd name="connsiteX4" fmla="*/ 647700 w 693439"/>
                  <a:gd name="connsiteY4" fmla="*/ 481013 h 1133475"/>
                  <a:gd name="connsiteX5" fmla="*/ 597693 w 693439"/>
                  <a:gd name="connsiteY5" fmla="*/ 600075 h 1133475"/>
                  <a:gd name="connsiteX6" fmla="*/ 507206 w 693439"/>
                  <a:gd name="connsiteY6" fmla="*/ 723900 h 1133475"/>
                  <a:gd name="connsiteX7" fmla="*/ 407193 w 693439"/>
                  <a:gd name="connsiteY7" fmla="*/ 816769 h 1133475"/>
                  <a:gd name="connsiteX8" fmla="*/ 271463 w 693439"/>
                  <a:gd name="connsiteY8" fmla="*/ 862013 h 1133475"/>
                  <a:gd name="connsiteX9" fmla="*/ 190500 w 693439"/>
                  <a:gd name="connsiteY9" fmla="*/ 883444 h 1133475"/>
                  <a:gd name="connsiteX10" fmla="*/ 176213 w 693439"/>
                  <a:gd name="connsiteY10" fmla="*/ 933450 h 1133475"/>
                  <a:gd name="connsiteX11" fmla="*/ 185738 w 693439"/>
                  <a:gd name="connsiteY11" fmla="*/ 1031082 h 1133475"/>
                  <a:gd name="connsiteX12" fmla="*/ 192881 w 693439"/>
                  <a:gd name="connsiteY12" fmla="*/ 1102519 h 1133475"/>
                  <a:gd name="connsiteX13" fmla="*/ 192881 w 693439"/>
                  <a:gd name="connsiteY13" fmla="*/ 1133475 h 1133475"/>
                  <a:gd name="connsiteX14" fmla="*/ 61913 w 693439"/>
                  <a:gd name="connsiteY14" fmla="*/ 1040607 h 1133475"/>
                  <a:gd name="connsiteX15" fmla="*/ 0 w 693439"/>
                  <a:gd name="connsiteY15" fmla="*/ 819150 h 1133475"/>
                  <a:gd name="connsiteX16" fmla="*/ 11906 w 693439"/>
                  <a:gd name="connsiteY16" fmla="*/ 797719 h 1133475"/>
                  <a:gd name="connsiteX17" fmla="*/ 19050 w 693439"/>
                  <a:gd name="connsiteY17" fmla="*/ 788194 h 1133475"/>
                  <a:gd name="connsiteX18" fmla="*/ 416719 w 693439"/>
                  <a:gd name="connsiteY18" fmla="*/ 481013 h 1133475"/>
                  <a:gd name="connsiteX19" fmla="*/ 461963 w 693439"/>
                  <a:gd name="connsiteY19" fmla="*/ 145257 h 1133475"/>
                  <a:gd name="connsiteX20" fmla="*/ 592931 w 693439"/>
                  <a:gd name="connsiteY20" fmla="*/ 0 h 1133475"/>
                  <a:gd name="connsiteX0" fmla="*/ 592931 w 694652"/>
                  <a:gd name="connsiteY0" fmla="*/ 0 h 1133475"/>
                  <a:gd name="connsiteX1" fmla="*/ 681037 w 694652"/>
                  <a:gd name="connsiteY1" fmla="*/ 54770 h 1133475"/>
                  <a:gd name="connsiteX2" fmla="*/ 692944 w 694652"/>
                  <a:gd name="connsiteY2" fmla="*/ 188119 h 1133475"/>
                  <a:gd name="connsiteX3" fmla="*/ 669131 w 694652"/>
                  <a:gd name="connsiteY3" fmla="*/ 350044 h 1133475"/>
                  <a:gd name="connsiteX4" fmla="*/ 647700 w 694652"/>
                  <a:gd name="connsiteY4" fmla="*/ 481013 h 1133475"/>
                  <a:gd name="connsiteX5" fmla="*/ 597693 w 694652"/>
                  <a:gd name="connsiteY5" fmla="*/ 600075 h 1133475"/>
                  <a:gd name="connsiteX6" fmla="*/ 507206 w 694652"/>
                  <a:gd name="connsiteY6" fmla="*/ 723900 h 1133475"/>
                  <a:gd name="connsiteX7" fmla="*/ 407193 w 694652"/>
                  <a:gd name="connsiteY7" fmla="*/ 816769 h 1133475"/>
                  <a:gd name="connsiteX8" fmla="*/ 271463 w 694652"/>
                  <a:gd name="connsiteY8" fmla="*/ 862013 h 1133475"/>
                  <a:gd name="connsiteX9" fmla="*/ 190500 w 694652"/>
                  <a:gd name="connsiteY9" fmla="*/ 883444 h 1133475"/>
                  <a:gd name="connsiteX10" fmla="*/ 176213 w 694652"/>
                  <a:gd name="connsiteY10" fmla="*/ 933450 h 1133475"/>
                  <a:gd name="connsiteX11" fmla="*/ 185738 w 694652"/>
                  <a:gd name="connsiteY11" fmla="*/ 1031082 h 1133475"/>
                  <a:gd name="connsiteX12" fmla="*/ 192881 w 694652"/>
                  <a:gd name="connsiteY12" fmla="*/ 1102519 h 1133475"/>
                  <a:gd name="connsiteX13" fmla="*/ 192881 w 694652"/>
                  <a:gd name="connsiteY13" fmla="*/ 1133475 h 1133475"/>
                  <a:gd name="connsiteX14" fmla="*/ 61913 w 694652"/>
                  <a:gd name="connsiteY14" fmla="*/ 1040607 h 1133475"/>
                  <a:gd name="connsiteX15" fmla="*/ 0 w 694652"/>
                  <a:gd name="connsiteY15" fmla="*/ 819150 h 1133475"/>
                  <a:gd name="connsiteX16" fmla="*/ 11906 w 694652"/>
                  <a:gd name="connsiteY16" fmla="*/ 797719 h 1133475"/>
                  <a:gd name="connsiteX17" fmla="*/ 19050 w 694652"/>
                  <a:gd name="connsiteY17" fmla="*/ 788194 h 1133475"/>
                  <a:gd name="connsiteX18" fmla="*/ 416719 w 694652"/>
                  <a:gd name="connsiteY18" fmla="*/ 481013 h 1133475"/>
                  <a:gd name="connsiteX19" fmla="*/ 461963 w 694652"/>
                  <a:gd name="connsiteY19" fmla="*/ 145257 h 1133475"/>
                  <a:gd name="connsiteX20" fmla="*/ 592931 w 694652"/>
                  <a:gd name="connsiteY20" fmla="*/ 0 h 1133475"/>
                  <a:gd name="connsiteX0" fmla="*/ 592931 w 688628"/>
                  <a:gd name="connsiteY0" fmla="*/ 0 h 1133475"/>
                  <a:gd name="connsiteX1" fmla="*/ 681037 w 688628"/>
                  <a:gd name="connsiteY1" fmla="*/ 54770 h 1133475"/>
                  <a:gd name="connsiteX2" fmla="*/ 678657 w 688628"/>
                  <a:gd name="connsiteY2" fmla="*/ 159544 h 1133475"/>
                  <a:gd name="connsiteX3" fmla="*/ 669131 w 688628"/>
                  <a:gd name="connsiteY3" fmla="*/ 350044 h 1133475"/>
                  <a:gd name="connsiteX4" fmla="*/ 647700 w 688628"/>
                  <a:gd name="connsiteY4" fmla="*/ 481013 h 1133475"/>
                  <a:gd name="connsiteX5" fmla="*/ 597693 w 688628"/>
                  <a:gd name="connsiteY5" fmla="*/ 600075 h 1133475"/>
                  <a:gd name="connsiteX6" fmla="*/ 507206 w 688628"/>
                  <a:gd name="connsiteY6" fmla="*/ 723900 h 1133475"/>
                  <a:gd name="connsiteX7" fmla="*/ 407193 w 688628"/>
                  <a:gd name="connsiteY7" fmla="*/ 816769 h 1133475"/>
                  <a:gd name="connsiteX8" fmla="*/ 271463 w 688628"/>
                  <a:gd name="connsiteY8" fmla="*/ 862013 h 1133475"/>
                  <a:gd name="connsiteX9" fmla="*/ 190500 w 688628"/>
                  <a:gd name="connsiteY9" fmla="*/ 883444 h 1133475"/>
                  <a:gd name="connsiteX10" fmla="*/ 176213 w 688628"/>
                  <a:gd name="connsiteY10" fmla="*/ 933450 h 1133475"/>
                  <a:gd name="connsiteX11" fmla="*/ 185738 w 688628"/>
                  <a:gd name="connsiteY11" fmla="*/ 1031082 h 1133475"/>
                  <a:gd name="connsiteX12" fmla="*/ 192881 w 688628"/>
                  <a:gd name="connsiteY12" fmla="*/ 1102519 h 1133475"/>
                  <a:gd name="connsiteX13" fmla="*/ 192881 w 688628"/>
                  <a:gd name="connsiteY13" fmla="*/ 1133475 h 1133475"/>
                  <a:gd name="connsiteX14" fmla="*/ 61913 w 688628"/>
                  <a:gd name="connsiteY14" fmla="*/ 1040607 h 1133475"/>
                  <a:gd name="connsiteX15" fmla="*/ 0 w 688628"/>
                  <a:gd name="connsiteY15" fmla="*/ 819150 h 1133475"/>
                  <a:gd name="connsiteX16" fmla="*/ 11906 w 688628"/>
                  <a:gd name="connsiteY16" fmla="*/ 797719 h 1133475"/>
                  <a:gd name="connsiteX17" fmla="*/ 19050 w 688628"/>
                  <a:gd name="connsiteY17" fmla="*/ 788194 h 1133475"/>
                  <a:gd name="connsiteX18" fmla="*/ 416719 w 688628"/>
                  <a:gd name="connsiteY18" fmla="*/ 481013 h 1133475"/>
                  <a:gd name="connsiteX19" fmla="*/ 461963 w 688628"/>
                  <a:gd name="connsiteY19" fmla="*/ 145257 h 1133475"/>
                  <a:gd name="connsiteX20" fmla="*/ 592931 w 688628"/>
                  <a:gd name="connsiteY20" fmla="*/ 0 h 1133475"/>
                  <a:gd name="connsiteX0" fmla="*/ 592931 w 688628"/>
                  <a:gd name="connsiteY0" fmla="*/ 0 h 1133475"/>
                  <a:gd name="connsiteX1" fmla="*/ 681037 w 688628"/>
                  <a:gd name="connsiteY1" fmla="*/ 54770 h 1133475"/>
                  <a:gd name="connsiteX2" fmla="*/ 678657 w 688628"/>
                  <a:gd name="connsiteY2" fmla="*/ 159544 h 1133475"/>
                  <a:gd name="connsiteX3" fmla="*/ 669131 w 688628"/>
                  <a:gd name="connsiteY3" fmla="*/ 350044 h 1133475"/>
                  <a:gd name="connsiteX4" fmla="*/ 647700 w 688628"/>
                  <a:gd name="connsiteY4" fmla="*/ 481013 h 1133475"/>
                  <a:gd name="connsiteX5" fmla="*/ 597693 w 688628"/>
                  <a:gd name="connsiteY5" fmla="*/ 600075 h 1133475"/>
                  <a:gd name="connsiteX6" fmla="*/ 507206 w 688628"/>
                  <a:gd name="connsiteY6" fmla="*/ 723900 h 1133475"/>
                  <a:gd name="connsiteX7" fmla="*/ 402431 w 688628"/>
                  <a:gd name="connsiteY7" fmla="*/ 809625 h 1133475"/>
                  <a:gd name="connsiteX8" fmla="*/ 271463 w 688628"/>
                  <a:gd name="connsiteY8" fmla="*/ 862013 h 1133475"/>
                  <a:gd name="connsiteX9" fmla="*/ 190500 w 688628"/>
                  <a:gd name="connsiteY9" fmla="*/ 883444 h 1133475"/>
                  <a:gd name="connsiteX10" fmla="*/ 176213 w 688628"/>
                  <a:gd name="connsiteY10" fmla="*/ 933450 h 1133475"/>
                  <a:gd name="connsiteX11" fmla="*/ 185738 w 688628"/>
                  <a:gd name="connsiteY11" fmla="*/ 1031082 h 1133475"/>
                  <a:gd name="connsiteX12" fmla="*/ 192881 w 688628"/>
                  <a:gd name="connsiteY12" fmla="*/ 1102519 h 1133475"/>
                  <a:gd name="connsiteX13" fmla="*/ 192881 w 688628"/>
                  <a:gd name="connsiteY13" fmla="*/ 1133475 h 1133475"/>
                  <a:gd name="connsiteX14" fmla="*/ 61913 w 688628"/>
                  <a:gd name="connsiteY14" fmla="*/ 1040607 h 1133475"/>
                  <a:gd name="connsiteX15" fmla="*/ 0 w 688628"/>
                  <a:gd name="connsiteY15" fmla="*/ 819150 h 1133475"/>
                  <a:gd name="connsiteX16" fmla="*/ 11906 w 688628"/>
                  <a:gd name="connsiteY16" fmla="*/ 797719 h 1133475"/>
                  <a:gd name="connsiteX17" fmla="*/ 19050 w 688628"/>
                  <a:gd name="connsiteY17" fmla="*/ 788194 h 1133475"/>
                  <a:gd name="connsiteX18" fmla="*/ 416719 w 688628"/>
                  <a:gd name="connsiteY18" fmla="*/ 481013 h 1133475"/>
                  <a:gd name="connsiteX19" fmla="*/ 461963 w 688628"/>
                  <a:gd name="connsiteY19" fmla="*/ 145257 h 1133475"/>
                  <a:gd name="connsiteX20" fmla="*/ 592931 w 688628"/>
                  <a:gd name="connsiteY20" fmla="*/ 0 h 1133475"/>
                  <a:gd name="connsiteX0" fmla="*/ 592931 w 688628"/>
                  <a:gd name="connsiteY0" fmla="*/ 0 h 1133475"/>
                  <a:gd name="connsiteX1" fmla="*/ 681037 w 688628"/>
                  <a:gd name="connsiteY1" fmla="*/ 54770 h 1133475"/>
                  <a:gd name="connsiteX2" fmla="*/ 678657 w 688628"/>
                  <a:gd name="connsiteY2" fmla="*/ 159544 h 1133475"/>
                  <a:gd name="connsiteX3" fmla="*/ 669131 w 688628"/>
                  <a:gd name="connsiteY3" fmla="*/ 350044 h 1133475"/>
                  <a:gd name="connsiteX4" fmla="*/ 647700 w 688628"/>
                  <a:gd name="connsiteY4" fmla="*/ 481013 h 1133475"/>
                  <a:gd name="connsiteX5" fmla="*/ 597693 w 688628"/>
                  <a:gd name="connsiteY5" fmla="*/ 600075 h 1133475"/>
                  <a:gd name="connsiteX6" fmla="*/ 507206 w 688628"/>
                  <a:gd name="connsiteY6" fmla="*/ 723900 h 1133475"/>
                  <a:gd name="connsiteX7" fmla="*/ 402431 w 688628"/>
                  <a:gd name="connsiteY7" fmla="*/ 809625 h 1133475"/>
                  <a:gd name="connsiteX8" fmla="*/ 271463 w 688628"/>
                  <a:gd name="connsiteY8" fmla="*/ 862013 h 1133475"/>
                  <a:gd name="connsiteX9" fmla="*/ 190500 w 688628"/>
                  <a:gd name="connsiteY9" fmla="*/ 883444 h 1133475"/>
                  <a:gd name="connsiteX10" fmla="*/ 176213 w 688628"/>
                  <a:gd name="connsiteY10" fmla="*/ 933450 h 1133475"/>
                  <a:gd name="connsiteX11" fmla="*/ 138113 w 688628"/>
                  <a:gd name="connsiteY11" fmla="*/ 1009651 h 1133475"/>
                  <a:gd name="connsiteX12" fmla="*/ 192881 w 688628"/>
                  <a:gd name="connsiteY12" fmla="*/ 1102519 h 1133475"/>
                  <a:gd name="connsiteX13" fmla="*/ 192881 w 688628"/>
                  <a:gd name="connsiteY13" fmla="*/ 1133475 h 1133475"/>
                  <a:gd name="connsiteX14" fmla="*/ 61913 w 688628"/>
                  <a:gd name="connsiteY14" fmla="*/ 1040607 h 1133475"/>
                  <a:gd name="connsiteX15" fmla="*/ 0 w 688628"/>
                  <a:gd name="connsiteY15" fmla="*/ 819150 h 1133475"/>
                  <a:gd name="connsiteX16" fmla="*/ 11906 w 688628"/>
                  <a:gd name="connsiteY16" fmla="*/ 797719 h 1133475"/>
                  <a:gd name="connsiteX17" fmla="*/ 19050 w 688628"/>
                  <a:gd name="connsiteY17" fmla="*/ 788194 h 1133475"/>
                  <a:gd name="connsiteX18" fmla="*/ 416719 w 688628"/>
                  <a:gd name="connsiteY18" fmla="*/ 481013 h 1133475"/>
                  <a:gd name="connsiteX19" fmla="*/ 461963 w 688628"/>
                  <a:gd name="connsiteY19" fmla="*/ 145257 h 1133475"/>
                  <a:gd name="connsiteX20" fmla="*/ 592931 w 688628"/>
                  <a:gd name="connsiteY20" fmla="*/ 0 h 1133475"/>
                  <a:gd name="connsiteX0" fmla="*/ 592931 w 688628"/>
                  <a:gd name="connsiteY0" fmla="*/ 0 h 1102519"/>
                  <a:gd name="connsiteX1" fmla="*/ 681037 w 688628"/>
                  <a:gd name="connsiteY1" fmla="*/ 54770 h 1102519"/>
                  <a:gd name="connsiteX2" fmla="*/ 678657 w 688628"/>
                  <a:gd name="connsiteY2" fmla="*/ 159544 h 1102519"/>
                  <a:gd name="connsiteX3" fmla="*/ 669131 w 688628"/>
                  <a:gd name="connsiteY3" fmla="*/ 350044 h 1102519"/>
                  <a:gd name="connsiteX4" fmla="*/ 647700 w 688628"/>
                  <a:gd name="connsiteY4" fmla="*/ 481013 h 1102519"/>
                  <a:gd name="connsiteX5" fmla="*/ 597693 w 688628"/>
                  <a:gd name="connsiteY5" fmla="*/ 600075 h 1102519"/>
                  <a:gd name="connsiteX6" fmla="*/ 507206 w 688628"/>
                  <a:gd name="connsiteY6" fmla="*/ 723900 h 1102519"/>
                  <a:gd name="connsiteX7" fmla="*/ 402431 w 688628"/>
                  <a:gd name="connsiteY7" fmla="*/ 809625 h 1102519"/>
                  <a:gd name="connsiteX8" fmla="*/ 271463 w 688628"/>
                  <a:gd name="connsiteY8" fmla="*/ 862013 h 1102519"/>
                  <a:gd name="connsiteX9" fmla="*/ 190500 w 688628"/>
                  <a:gd name="connsiteY9" fmla="*/ 883444 h 1102519"/>
                  <a:gd name="connsiteX10" fmla="*/ 176213 w 688628"/>
                  <a:gd name="connsiteY10" fmla="*/ 933450 h 1102519"/>
                  <a:gd name="connsiteX11" fmla="*/ 138113 w 688628"/>
                  <a:gd name="connsiteY11" fmla="*/ 1009651 h 1102519"/>
                  <a:gd name="connsiteX12" fmla="*/ 192881 w 688628"/>
                  <a:gd name="connsiteY12" fmla="*/ 1102519 h 1102519"/>
                  <a:gd name="connsiteX13" fmla="*/ 145256 w 688628"/>
                  <a:gd name="connsiteY13" fmla="*/ 1097756 h 1102519"/>
                  <a:gd name="connsiteX14" fmla="*/ 61913 w 688628"/>
                  <a:gd name="connsiteY14" fmla="*/ 1040607 h 1102519"/>
                  <a:gd name="connsiteX15" fmla="*/ 0 w 688628"/>
                  <a:gd name="connsiteY15" fmla="*/ 819150 h 1102519"/>
                  <a:gd name="connsiteX16" fmla="*/ 11906 w 688628"/>
                  <a:gd name="connsiteY16" fmla="*/ 797719 h 1102519"/>
                  <a:gd name="connsiteX17" fmla="*/ 19050 w 688628"/>
                  <a:gd name="connsiteY17" fmla="*/ 788194 h 1102519"/>
                  <a:gd name="connsiteX18" fmla="*/ 416719 w 688628"/>
                  <a:gd name="connsiteY18" fmla="*/ 481013 h 1102519"/>
                  <a:gd name="connsiteX19" fmla="*/ 461963 w 688628"/>
                  <a:gd name="connsiteY19" fmla="*/ 145257 h 1102519"/>
                  <a:gd name="connsiteX20" fmla="*/ 592931 w 688628"/>
                  <a:gd name="connsiteY20" fmla="*/ 0 h 1102519"/>
                  <a:gd name="connsiteX0" fmla="*/ 592931 w 688628"/>
                  <a:gd name="connsiteY0" fmla="*/ 0 h 1097756"/>
                  <a:gd name="connsiteX1" fmla="*/ 681037 w 688628"/>
                  <a:gd name="connsiteY1" fmla="*/ 54770 h 1097756"/>
                  <a:gd name="connsiteX2" fmla="*/ 678657 w 688628"/>
                  <a:gd name="connsiteY2" fmla="*/ 159544 h 1097756"/>
                  <a:gd name="connsiteX3" fmla="*/ 669131 w 688628"/>
                  <a:gd name="connsiteY3" fmla="*/ 350044 h 1097756"/>
                  <a:gd name="connsiteX4" fmla="*/ 647700 w 688628"/>
                  <a:gd name="connsiteY4" fmla="*/ 481013 h 1097756"/>
                  <a:gd name="connsiteX5" fmla="*/ 597693 w 688628"/>
                  <a:gd name="connsiteY5" fmla="*/ 600075 h 1097756"/>
                  <a:gd name="connsiteX6" fmla="*/ 507206 w 688628"/>
                  <a:gd name="connsiteY6" fmla="*/ 723900 h 1097756"/>
                  <a:gd name="connsiteX7" fmla="*/ 402431 w 688628"/>
                  <a:gd name="connsiteY7" fmla="*/ 809625 h 1097756"/>
                  <a:gd name="connsiteX8" fmla="*/ 271463 w 688628"/>
                  <a:gd name="connsiteY8" fmla="*/ 862013 h 1097756"/>
                  <a:gd name="connsiteX9" fmla="*/ 190500 w 688628"/>
                  <a:gd name="connsiteY9" fmla="*/ 883444 h 1097756"/>
                  <a:gd name="connsiteX10" fmla="*/ 176213 w 688628"/>
                  <a:gd name="connsiteY10" fmla="*/ 933450 h 1097756"/>
                  <a:gd name="connsiteX11" fmla="*/ 138113 w 688628"/>
                  <a:gd name="connsiteY11" fmla="*/ 1009651 h 1097756"/>
                  <a:gd name="connsiteX12" fmla="*/ 145256 w 688628"/>
                  <a:gd name="connsiteY12" fmla="*/ 1097756 h 1097756"/>
                  <a:gd name="connsiteX13" fmla="*/ 61913 w 688628"/>
                  <a:gd name="connsiteY13" fmla="*/ 1040607 h 1097756"/>
                  <a:gd name="connsiteX14" fmla="*/ 0 w 688628"/>
                  <a:gd name="connsiteY14" fmla="*/ 819150 h 1097756"/>
                  <a:gd name="connsiteX15" fmla="*/ 11906 w 688628"/>
                  <a:gd name="connsiteY15" fmla="*/ 797719 h 1097756"/>
                  <a:gd name="connsiteX16" fmla="*/ 19050 w 688628"/>
                  <a:gd name="connsiteY16" fmla="*/ 788194 h 1097756"/>
                  <a:gd name="connsiteX17" fmla="*/ 416719 w 688628"/>
                  <a:gd name="connsiteY17" fmla="*/ 481013 h 1097756"/>
                  <a:gd name="connsiteX18" fmla="*/ 461963 w 688628"/>
                  <a:gd name="connsiteY18" fmla="*/ 145257 h 1097756"/>
                  <a:gd name="connsiteX19" fmla="*/ 592931 w 688628"/>
                  <a:gd name="connsiteY19" fmla="*/ 0 h 1097756"/>
                  <a:gd name="connsiteX0" fmla="*/ 592931 w 688628"/>
                  <a:gd name="connsiteY0" fmla="*/ 0 h 1083469"/>
                  <a:gd name="connsiteX1" fmla="*/ 681037 w 688628"/>
                  <a:gd name="connsiteY1" fmla="*/ 54770 h 1083469"/>
                  <a:gd name="connsiteX2" fmla="*/ 678657 w 688628"/>
                  <a:gd name="connsiteY2" fmla="*/ 159544 h 1083469"/>
                  <a:gd name="connsiteX3" fmla="*/ 669131 w 688628"/>
                  <a:gd name="connsiteY3" fmla="*/ 350044 h 1083469"/>
                  <a:gd name="connsiteX4" fmla="*/ 647700 w 688628"/>
                  <a:gd name="connsiteY4" fmla="*/ 481013 h 1083469"/>
                  <a:gd name="connsiteX5" fmla="*/ 597693 w 688628"/>
                  <a:gd name="connsiteY5" fmla="*/ 600075 h 1083469"/>
                  <a:gd name="connsiteX6" fmla="*/ 507206 w 688628"/>
                  <a:gd name="connsiteY6" fmla="*/ 723900 h 1083469"/>
                  <a:gd name="connsiteX7" fmla="*/ 402431 w 688628"/>
                  <a:gd name="connsiteY7" fmla="*/ 809625 h 1083469"/>
                  <a:gd name="connsiteX8" fmla="*/ 271463 w 688628"/>
                  <a:gd name="connsiteY8" fmla="*/ 862013 h 1083469"/>
                  <a:gd name="connsiteX9" fmla="*/ 190500 w 688628"/>
                  <a:gd name="connsiteY9" fmla="*/ 883444 h 1083469"/>
                  <a:gd name="connsiteX10" fmla="*/ 176213 w 688628"/>
                  <a:gd name="connsiteY10" fmla="*/ 933450 h 1083469"/>
                  <a:gd name="connsiteX11" fmla="*/ 138113 w 688628"/>
                  <a:gd name="connsiteY11" fmla="*/ 1009651 h 1083469"/>
                  <a:gd name="connsiteX12" fmla="*/ 128588 w 688628"/>
                  <a:gd name="connsiteY12" fmla="*/ 1083469 h 1083469"/>
                  <a:gd name="connsiteX13" fmla="*/ 61913 w 688628"/>
                  <a:gd name="connsiteY13" fmla="*/ 1040607 h 1083469"/>
                  <a:gd name="connsiteX14" fmla="*/ 0 w 688628"/>
                  <a:gd name="connsiteY14" fmla="*/ 819150 h 1083469"/>
                  <a:gd name="connsiteX15" fmla="*/ 11906 w 688628"/>
                  <a:gd name="connsiteY15" fmla="*/ 797719 h 1083469"/>
                  <a:gd name="connsiteX16" fmla="*/ 19050 w 688628"/>
                  <a:gd name="connsiteY16" fmla="*/ 788194 h 1083469"/>
                  <a:gd name="connsiteX17" fmla="*/ 416719 w 688628"/>
                  <a:gd name="connsiteY17" fmla="*/ 481013 h 1083469"/>
                  <a:gd name="connsiteX18" fmla="*/ 461963 w 688628"/>
                  <a:gd name="connsiteY18" fmla="*/ 145257 h 1083469"/>
                  <a:gd name="connsiteX19" fmla="*/ 592931 w 688628"/>
                  <a:gd name="connsiteY19" fmla="*/ 0 h 1083469"/>
                  <a:gd name="connsiteX0" fmla="*/ 592931 w 688628"/>
                  <a:gd name="connsiteY0" fmla="*/ 0 h 1083469"/>
                  <a:gd name="connsiteX1" fmla="*/ 681037 w 688628"/>
                  <a:gd name="connsiteY1" fmla="*/ 54770 h 1083469"/>
                  <a:gd name="connsiteX2" fmla="*/ 678657 w 688628"/>
                  <a:gd name="connsiteY2" fmla="*/ 159544 h 1083469"/>
                  <a:gd name="connsiteX3" fmla="*/ 669131 w 688628"/>
                  <a:gd name="connsiteY3" fmla="*/ 350044 h 1083469"/>
                  <a:gd name="connsiteX4" fmla="*/ 647700 w 688628"/>
                  <a:gd name="connsiteY4" fmla="*/ 481013 h 1083469"/>
                  <a:gd name="connsiteX5" fmla="*/ 597693 w 688628"/>
                  <a:gd name="connsiteY5" fmla="*/ 600075 h 1083469"/>
                  <a:gd name="connsiteX6" fmla="*/ 507206 w 688628"/>
                  <a:gd name="connsiteY6" fmla="*/ 723900 h 1083469"/>
                  <a:gd name="connsiteX7" fmla="*/ 402431 w 688628"/>
                  <a:gd name="connsiteY7" fmla="*/ 809625 h 1083469"/>
                  <a:gd name="connsiteX8" fmla="*/ 271463 w 688628"/>
                  <a:gd name="connsiteY8" fmla="*/ 862013 h 1083469"/>
                  <a:gd name="connsiteX9" fmla="*/ 190500 w 688628"/>
                  <a:gd name="connsiteY9" fmla="*/ 883444 h 1083469"/>
                  <a:gd name="connsiteX10" fmla="*/ 176213 w 688628"/>
                  <a:gd name="connsiteY10" fmla="*/ 933450 h 1083469"/>
                  <a:gd name="connsiteX11" fmla="*/ 138113 w 688628"/>
                  <a:gd name="connsiteY11" fmla="*/ 1009651 h 1083469"/>
                  <a:gd name="connsiteX12" fmla="*/ 128588 w 688628"/>
                  <a:gd name="connsiteY12" fmla="*/ 1083469 h 1083469"/>
                  <a:gd name="connsiteX13" fmla="*/ 61913 w 688628"/>
                  <a:gd name="connsiteY13" fmla="*/ 1040607 h 1083469"/>
                  <a:gd name="connsiteX14" fmla="*/ 0 w 688628"/>
                  <a:gd name="connsiteY14" fmla="*/ 819150 h 1083469"/>
                  <a:gd name="connsiteX15" fmla="*/ 11906 w 688628"/>
                  <a:gd name="connsiteY15" fmla="*/ 797719 h 1083469"/>
                  <a:gd name="connsiteX16" fmla="*/ 19050 w 688628"/>
                  <a:gd name="connsiteY16" fmla="*/ 788194 h 1083469"/>
                  <a:gd name="connsiteX17" fmla="*/ 416719 w 688628"/>
                  <a:gd name="connsiteY17" fmla="*/ 481013 h 1083469"/>
                  <a:gd name="connsiteX18" fmla="*/ 461963 w 688628"/>
                  <a:gd name="connsiteY18" fmla="*/ 145257 h 1083469"/>
                  <a:gd name="connsiteX19" fmla="*/ 592931 w 688628"/>
                  <a:gd name="connsiteY19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8628" h="1083469">
                    <a:moveTo>
                      <a:pt x="592931" y="0"/>
                    </a:moveTo>
                    <a:lnTo>
                      <a:pt x="681037" y="54770"/>
                    </a:lnTo>
                    <a:cubicBezTo>
                      <a:pt x="698500" y="100411"/>
                      <a:pt x="680641" y="110332"/>
                      <a:pt x="678657" y="159544"/>
                    </a:cubicBezTo>
                    <a:cubicBezTo>
                      <a:pt x="676673" y="208756"/>
                      <a:pt x="674290" y="296466"/>
                      <a:pt x="669131" y="350044"/>
                    </a:cubicBezTo>
                    <a:cubicBezTo>
                      <a:pt x="663972" y="403622"/>
                      <a:pt x="659606" y="439341"/>
                      <a:pt x="647700" y="481013"/>
                    </a:cubicBezTo>
                    <a:cubicBezTo>
                      <a:pt x="635794" y="522685"/>
                      <a:pt x="621109" y="559594"/>
                      <a:pt x="597693" y="600075"/>
                    </a:cubicBezTo>
                    <a:cubicBezTo>
                      <a:pt x="574277" y="640556"/>
                      <a:pt x="539750" y="688975"/>
                      <a:pt x="507206" y="723900"/>
                    </a:cubicBezTo>
                    <a:cubicBezTo>
                      <a:pt x="474662" y="758825"/>
                      <a:pt x="441721" y="786606"/>
                      <a:pt x="402431" y="809625"/>
                    </a:cubicBezTo>
                    <a:cubicBezTo>
                      <a:pt x="363141" y="832644"/>
                      <a:pt x="306785" y="849710"/>
                      <a:pt x="271463" y="862013"/>
                    </a:cubicBezTo>
                    <a:cubicBezTo>
                      <a:pt x="236141" y="874316"/>
                      <a:pt x="206375" y="871538"/>
                      <a:pt x="190500" y="883444"/>
                    </a:cubicBezTo>
                    <a:cubicBezTo>
                      <a:pt x="174625" y="895350"/>
                      <a:pt x="184944" y="912416"/>
                      <a:pt x="176213" y="933450"/>
                    </a:cubicBezTo>
                    <a:cubicBezTo>
                      <a:pt x="167482" y="954485"/>
                      <a:pt x="146051" y="984648"/>
                      <a:pt x="138113" y="1009651"/>
                    </a:cubicBezTo>
                    <a:cubicBezTo>
                      <a:pt x="130175" y="1034654"/>
                      <a:pt x="141288" y="1078310"/>
                      <a:pt x="128588" y="1083469"/>
                    </a:cubicBezTo>
                    <a:lnTo>
                      <a:pt x="61913" y="1040607"/>
                    </a:lnTo>
                    <a:lnTo>
                      <a:pt x="0" y="819150"/>
                    </a:lnTo>
                    <a:cubicBezTo>
                      <a:pt x="3969" y="812006"/>
                      <a:pt x="7623" y="804679"/>
                      <a:pt x="11906" y="797719"/>
                    </a:cubicBezTo>
                    <a:cubicBezTo>
                      <a:pt x="13986" y="794339"/>
                      <a:pt x="19050" y="788194"/>
                      <a:pt x="19050" y="788194"/>
                    </a:cubicBezTo>
                    <a:lnTo>
                      <a:pt x="416719" y="481013"/>
                    </a:lnTo>
                    <a:lnTo>
                      <a:pt x="461963" y="145257"/>
                    </a:lnTo>
                    <a:lnTo>
                      <a:pt x="592931" y="0"/>
                    </a:lnTo>
                    <a:close/>
                  </a:path>
                </a:pathLst>
              </a:custGeom>
              <a:solidFill>
                <a:srgbClr val="C1828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2A9FC56-66BA-4617-80A8-AD5D8EC83E1E}"/>
                  </a:ext>
                </a:extLst>
              </p:cNvPr>
              <p:cNvSpPr/>
              <p:nvPr/>
            </p:nvSpPr>
            <p:spPr>
              <a:xfrm>
                <a:off x="4522995" y="3819851"/>
                <a:ext cx="884786" cy="1241082"/>
              </a:xfrm>
              <a:custGeom>
                <a:avLst/>
                <a:gdLst>
                  <a:gd name="connsiteX0" fmla="*/ 433388 w 1019175"/>
                  <a:gd name="connsiteY0" fmla="*/ 0 h 1490663"/>
                  <a:gd name="connsiteX1" fmla="*/ 1007269 w 1019175"/>
                  <a:gd name="connsiteY1" fmla="*/ 442913 h 1490663"/>
                  <a:gd name="connsiteX2" fmla="*/ 1014413 w 1019175"/>
                  <a:gd name="connsiteY2" fmla="*/ 504825 h 1490663"/>
                  <a:gd name="connsiteX3" fmla="*/ 1019175 w 1019175"/>
                  <a:gd name="connsiteY3" fmla="*/ 602456 h 1490663"/>
                  <a:gd name="connsiteX4" fmla="*/ 1012032 w 1019175"/>
                  <a:gd name="connsiteY4" fmla="*/ 709613 h 1490663"/>
                  <a:gd name="connsiteX5" fmla="*/ 1002507 w 1019175"/>
                  <a:gd name="connsiteY5" fmla="*/ 807244 h 1490663"/>
                  <a:gd name="connsiteX6" fmla="*/ 976313 w 1019175"/>
                  <a:gd name="connsiteY6" fmla="*/ 919163 h 1490663"/>
                  <a:gd name="connsiteX7" fmla="*/ 969169 w 1019175"/>
                  <a:gd name="connsiteY7" fmla="*/ 938213 h 1490663"/>
                  <a:gd name="connsiteX8" fmla="*/ 912019 w 1019175"/>
                  <a:gd name="connsiteY8" fmla="*/ 1040606 h 1490663"/>
                  <a:gd name="connsiteX9" fmla="*/ 845344 w 1019175"/>
                  <a:gd name="connsiteY9" fmla="*/ 1116806 h 1490663"/>
                  <a:gd name="connsiteX10" fmla="*/ 726282 w 1019175"/>
                  <a:gd name="connsiteY10" fmla="*/ 1176338 h 1490663"/>
                  <a:gd name="connsiteX11" fmla="*/ 647700 w 1019175"/>
                  <a:gd name="connsiteY11" fmla="*/ 1209675 h 1490663"/>
                  <a:gd name="connsiteX12" fmla="*/ 564357 w 1019175"/>
                  <a:gd name="connsiteY12" fmla="*/ 1223963 h 1490663"/>
                  <a:gd name="connsiteX13" fmla="*/ 492919 w 1019175"/>
                  <a:gd name="connsiteY13" fmla="*/ 1250156 h 1490663"/>
                  <a:gd name="connsiteX14" fmla="*/ 483394 w 1019175"/>
                  <a:gd name="connsiteY14" fmla="*/ 1297781 h 1490663"/>
                  <a:gd name="connsiteX15" fmla="*/ 495300 w 1019175"/>
                  <a:gd name="connsiteY15" fmla="*/ 1357313 h 1490663"/>
                  <a:gd name="connsiteX16" fmla="*/ 507207 w 1019175"/>
                  <a:gd name="connsiteY16" fmla="*/ 1423988 h 1490663"/>
                  <a:gd name="connsiteX17" fmla="*/ 511969 w 1019175"/>
                  <a:gd name="connsiteY17" fmla="*/ 1490663 h 1490663"/>
                  <a:gd name="connsiteX18" fmla="*/ 33338 w 1019175"/>
                  <a:gd name="connsiteY18" fmla="*/ 1171575 h 1490663"/>
                  <a:gd name="connsiteX19" fmla="*/ 0 w 1019175"/>
                  <a:gd name="connsiteY19" fmla="*/ 1045369 h 1490663"/>
                  <a:gd name="connsiteX20" fmla="*/ 26194 w 1019175"/>
                  <a:gd name="connsiteY20" fmla="*/ 1021556 h 1490663"/>
                  <a:gd name="connsiteX21" fmla="*/ 33338 w 1019175"/>
                  <a:gd name="connsiteY21" fmla="*/ 1019175 h 1490663"/>
                  <a:gd name="connsiteX22" fmla="*/ 47625 w 1019175"/>
                  <a:gd name="connsiteY22" fmla="*/ 1009650 h 1490663"/>
                  <a:gd name="connsiteX23" fmla="*/ 450057 w 1019175"/>
                  <a:gd name="connsiteY23" fmla="*/ 747713 h 1490663"/>
                  <a:gd name="connsiteX24" fmla="*/ 390525 w 1019175"/>
                  <a:gd name="connsiteY24" fmla="*/ 385763 h 1490663"/>
                  <a:gd name="connsiteX25" fmla="*/ 433388 w 1019175"/>
                  <a:gd name="connsiteY25" fmla="*/ 0 h 1490663"/>
                  <a:gd name="connsiteX0" fmla="*/ 433388 w 1019175"/>
                  <a:gd name="connsiteY0" fmla="*/ 0 h 1490663"/>
                  <a:gd name="connsiteX1" fmla="*/ 1007269 w 1019175"/>
                  <a:gd name="connsiteY1" fmla="*/ 442913 h 1490663"/>
                  <a:gd name="connsiteX2" fmla="*/ 1009651 w 1019175"/>
                  <a:gd name="connsiteY2" fmla="*/ 502444 h 1490663"/>
                  <a:gd name="connsiteX3" fmla="*/ 1019175 w 1019175"/>
                  <a:gd name="connsiteY3" fmla="*/ 602456 h 1490663"/>
                  <a:gd name="connsiteX4" fmla="*/ 1012032 w 1019175"/>
                  <a:gd name="connsiteY4" fmla="*/ 709613 h 1490663"/>
                  <a:gd name="connsiteX5" fmla="*/ 1002507 w 1019175"/>
                  <a:gd name="connsiteY5" fmla="*/ 807244 h 1490663"/>
                  <a:gd name="connsiteX6" fmla="*/ 976313 w 1019175"/>
                  <a:gd name="connsiteY6" fmla="*/ 919163 h 1490663"/>
                  <a:gd name="connsiteX7" fmla="*/ 969169 w 1019175"/>
                  <a:gd name="connsiteY7" fmla="*/ 938213 h 1490663"/>
                  <a:gd name="connsiteX8" fmla="*/ 912019 w 1019175"/>
                  <a:gd name="connsiteY8" fmla="*/ 1040606 h 1490663"/>
                  <a:gd name="connsiteX9" fmla="*/ 845344 w 1019175"/>
                  <a:gd name="connsiteY9" fmla="*/ 1116806 h 1490663"/>
                  <a:gd name="connsiteX10" fmla="*/ 726282 w 1019175"/>
                  <a:gd name="connsiteY10" fmla="*/ 1176338 h 1490663"/>
                  <a:gd name="connsiteX11" fmla="*/ 647700 w 1019175"/>
                  <a:gd name="connsiteY11" fmla="*/ 1209675 h 1490663"/>
                  <a:gd name="connsiteX12" fmla="*/ 564357 w 1019175"/>
                  <a:gd name="connsiteY12" fmla="*/ 1223963 h 1490663"/>
                  <a:gd name="connsiteX13" fmla="*/ 492919 w 1019175"/>
                  <a:gd name="connsiteY13" fmla="*/ 1250156 h 1490663"/>
                  <a:gd name="connsiteX14" fmla="*/ 483394 w 1019175"/>
                  <a:gd name="connsiteY14" fmla="*/ 1297781 h 1490663"/>
                  <a:gd name="connsiteX15" fmla="*/ 495300 w 1019175"/>
                  <a:gd name="connsiteY15" fmla="*/ 1357313 h 1490663"/>
                  <a:gd name="connsiteX16" fmla="*/ 507207 w 1019175"/>
                  <a:gd name="connsiteY16" fmla="*/ 1423988 h 1490663"/>
                  <a:gd name="connsiteX17" fmla="*/ 511969 w 1019175"/>
                  <a:gd name="connsiteY17" fmla="*/ 1490663 h 1490663"/>
                  <a:gd name="connsiteX18" fmla="*/ 33338 w 1019175"/>
                  <a:gd name="connsiteY18" fmla="*/ 1171575 h 1490663"/>
                  <a:gd name="connsiteX19" fmla="*/ 0 w 1019175"/>
                  <a:gd name="connsiteY19" fmla="*/ 1045369 h 1490663"/>
                  <a:gd name="connsiteX20" fmla="*/ 26194 w 1019175"/>
                  <a:gd name="connsiteY20" fmla="*/ 1021556 h 1490663"/>
                  <a:gd name="connsiteX21" fmla="*/ 33338 w 1019175"/>
                  <a:gd name="connsiteY21" fmla="*/ 1019175 h 1490663"/>
                  <a:gd name="connsiteX22" fmla="*/ 47625 w 1019175"/>
                  <a:gd name="connsiteY22" fmla="*/ 1009650 h 1490663"/>
                  <a:gd name="connsiteX23" fmla="*/ 450057 w 1019175"/>
                  <a:gd name="connsiteY23" fmla="*/ 747713 h 1490663"/>
                  <a:gd name="connsiteX24" fmla="*/ 390525 w 1019175"/>
                  <a:gd name="connsiteY24" fmla="*/ 385763 h 1490663"/>
                  <a:gd name="connsiteX25" fmla="*/ 433388 w 1019175"/>
                  <a:gd name="connsiteY25" fmla="*/ 0 h 1490663"/>
                  <a:gd name="connsiteX0" fmla="*/ 433388 w 1019198"/>
                  <a:gd name="connsiteY0" fmla="*/ 0 h 1490663"/>
                  <a:gd name="connsiteX1" fmla="*/ 1007269 w 1019198"/>
                  <a:gd name="connsiteY1" fmla="*/ 442913 h 1490663"/>
                  <a:gd name="connsiteX2" fmla="*/ 1009651 w 1019198"/>
                  <a:gd name="connsiteY2" fmla="*/ 502444 h 1490663"/>
                  <a:gd name="connsiteX3" fmla="*/ 1019175 w 1019198"/>
                  <a:gd name="connsiteY3" fmla="*/ 602456 h 1490663"/>
                  <a:gd name="connsiteX4" fmla="*/ 1012032 w 1019198"/>
                  <a:gd name="connsiteY4" fmla="*/ 709613 h 1490663"/>
                  <a:gd name="connsiteX5" fmla="*/ 1002507 w 1019198"/>
                  <a:gd name="connsiteY5" fmla="*/ 807244 h 1490663"/>
                  <a:gd name="connsiteX6" fmla="*/ 976313 w 1019198"/>
                  <a:gd name="connsiteY6" fmla="*/ 919163 h 1490663"/>
                  <a:gd name="connsiteX7" fmla="*/ 969169 w 1019198"/>
                  <a:gd name="connsiteY7" fmla="*/ 938213 h 1490663"/>
                  <a:gd name="connsiteX8" fmla="*/ 912019 w 1019198"/>
                  <a:gd name="connsiteY8" fmla="*/ 1040606 h 1490663"/>
                  <a:gd name="connsiteX9" fmla="*/ 845344 w 1019198"/>
                  <a:gd name="connsiteY9" fmla="*/ 1116806 h 1490663"/>
                  <a:gd name="connsiteX10" fmla="*/ 726282 w 1019198"/>
                  <a:gd name="connsiteY10" fmla="*/ 1176338 h 1490663"/>
                  <a:gd name="connsiteX11" fmla="*/ 647700 w 1019198"/>
                  <a:gd name="connsiteY11" fmla="*/ 1209675 h 1490663"/>
                  <a:gd name="connsiteX12" fmla="*/ 564357 w 1019198"/>
                  <a:gd name="connsiteY12" fmla="*/ 1223963 h 1490663"/>
                  <a:gd name="connsiteX13" fmla="*/ 492919 w 1019198"/>
                  <a:gd name="connsiteY13" fmla="*/ 1250156 h 1490663"/>
                  <a:gd name="connsiteX14" fmla="*/ 483394 w 1019198"/>
                  <a:gd name="connsiteY14" fmla="*/ 1297781 h 1490663"/>
                  <a:gd name="connsiteX15" fmla="*/ 495300 w 1019198"/>
                  <a:gd name="connsiteY15" fmla="*/ 1357313 h 1490663"/>
                  <a:gd name="connsiteX16" fmla="*/ 507207 w 1019198"/>
                  <a:gd name="connsiteY16" fmla="*/ 1423988 h 1490663"/>
                  <a:gd name="connsiteX17" fmla="*/ 511969 w 1019198"/>
                  <a:gd name="connsiteY17" fmla="*/ 1490663 h 1490663"/>
                  <a:gd name="connsiteX18" fmla="*/ 33338 w 1019198"/>
                  <a:gd name="connsiteY18" fmla="*/ 1171575 h 1490663"/>
                  <a:gd name="connsiteX19" fmla="*/ 0 w 1019198"/>
                  <a:gd name="connsiteY19" fmla="*/ 1045369 h 1490663"/>
                  <a:gd name="connsiteX20" fmla="*/ 26194 w 1019198"/>
                  <a:gd name="connsiteY20" fmla="*/ 1021556 h 1490663"/>
                  <a:gd name="connsiteX21" fmla="*/ 33338 w 1019198"/>
                  <a:gd name="connsiteY21" fmla="*/ 1019175 h 1490663"/>
                  <a:gd name="connsiteX22" fmla="*/ 47625 w 1019198"/>
                  <a:gd name="connsiteY22" fmla="*/ 1009650 h 1490663"/>
                  <a:gd name="connsiteX23" fmla="*/ 450057 w 1019198"/>
                  <a:gd name="connsiteY23" fmla="*/ 747713 h 1490663"/>
                  <a:gd name="connsiteX24" fmla="*/ 390525 w 1019198"/>
                  <a:gd name="connsiteY24" fmla="*/ 385763 h 1490663"/>
                  <a:gd name="connsiteX25" fmla="*/ 433388 w 1019198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76313 w 1019200"/>
                  <a:gd name="connsiteY6" fmla="*/ 919163 h 1490663"/>
                  <a:gd name="connsiteX7" fmla="*/ 969169 w 1019200"/>
                  <a:gd name="connsiteY7" fmla="*/ 938213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76313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76313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7207 w 1019200"/>
                  <a:gd name="connsiteY16" fmla="*/ 1423988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2019 w 1019200"/>
                  <a:gd name="connsiteY8" fmla="*/ 1040606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4825 w 1019200"/>
                  <a:gd name="connsiteY16" fmla="*/ 1426369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83457 w 1019200"/>
                  <a:gd name="connsiteY6" fmla="*/ 919163 h 1490663"/>
                  <a:gd name="connsiteX7" fmla="*/ 966788 w 1019200"/>
                  <a:gd name="connsiteY7" fmla="*/ 973932 h 1490663"/>
                  <a:gd name="connsiteX8" fmla="*/ 916782 w 1019200"/>
                  <a:gd name="connsiteY8" fmla="*/ 1035843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4825 w 1019200"/>
                  <a:gd name="connsiteY16" fmla="*/ 1426369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62026 w 1019200"/>
                  <a:gd name="connsiteY6" fmla="*/ 907257 h 1490663"/>
                  <a:gd name="connsiteX7" fmla="*/ 966788 w 1019200"/>
                  <a:gd name="connsiteY7" fmla="*/ 973932 h 1490663"/>
                  <a:gd name="connsiteX8" fmla="*/ 916782 w 1019200"/>
                  <a:gd name="connsiteY8" fmla="*/ 1035843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4825 w 1019200"/>
                  <a:gd name="connsiteY16" fmla="*/ 1426369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62026 w 1019200"/>
                  <a:gd name="connsiteY6" fmla="*/ 907257 h 1490663"/>
                  <a:gd name="connsiteX7" fmla="*/ 950120 w 1019200"/>
                  <a:gd name="connsiteY7" fmla="*/ 976313 h 1490663"/>
                  <a:gd name="connsiteX8" fmla="*/ 916782 w 1019200"/>
                  <a:gd name="connsiteY8" fmla="*/ 1035843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4825 w 1019200"/>
                  <a:gd name="connsiteY16" fmla="*/ 1426369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2507 w 1019200"/>
                  <a:gd name="connsiteY5" fmla="*/ 807244 h 1490663"/>
                  <a:gd name="connsiteX6" fmla="*/ 962026 w 1019200"/>
                  <a:gd name="connsiteY6" fmla="*/ 907257 h 1490663"/>
                  <a:gd name="connsiteX7" fmla="*/ 950120 w 1019200"/>
                  <a:gd name="connsiteY7" fmla="*/ 976313 h 1490663"/>
                  <a:gd name="connsiteX8" fmla="*/ 892970 w 1019200"/>
                  <a:gd name="connsiteY8" fmla="*/ 1040605 h 1490663"/>
                  <a:gd name="connsiteX9" fmla="*/ 845344 w 1019200"/>
                  <a:gd name="connsiteY9" fmla="*/ 1116806 h 1490663"/>
                  <a:gd name="connsiteX10" fmla="*/ 726282 w 1019200"/>
                  <a:gd name="connsiteY10" fmla="*/ 1176338 h 1490663"/>
                  <a:gd name="connsiteX11" fmla="*/ 647700 w 1019200"/>
                  <a:gd name="connsiteY11" fmla="*/ 1209675 h 1490663"/>
                  <a:gd name="connsiteX12" fmla="*/ 564357 w 1019200"/>
                  <a:gd name="connsiteY12" fmla="*/ 1223963 h 1490663"/>
                  <a:gd name="connsiteX13" fmla="*/ 492919 w 1019200"/>
                  <a:gd name="connsiteY13" fmla="*/ 1250156 h 1490663"/>
                  <a:gd name="connsiteX14" fmla="*/ 483394 w 1019200"/>
                  <a:gd name="connsiteY14" fmla="*/ 1297781 h 1490663"/>
                  <a:gd name="connsiteX15" fmla="*/ 495300 w 1019200"/>
                  <a:gd name="connsiteY15" fmla="*/ 1357313 h 1490663"/>
                  <a:gd name="connsiteX16" fmla="*/ 504825 w 1019200"/>
                  <a:gd name="connsiteY16" fmla="*/ 1426369 h 1490663"/>
                  <a:gd name="connsiteX17" fmla="*/ 511969 w 1019200"/>
                  <a:gd name="connsiteY17" fmla="*/ 1490663 h 1490663"/>
                  <a:gd name="connsiteX18" fmla="*/ 33338 w 1019200"/>
                  <a:gd name="connsiteY18" fmla="*/ 1171575 h 1490663"/>
                  <a:gd name="connsiteX19" fmla="*/ 0 w 1019200"/>
                  <a:gd name="connsiteY19" fmla="*/ 1045369 h 1490663"/>
                  <a:gd name="connsiteX20" fmla="*/ 26194 w 1019200"/>
                  <a:gd name="connsiteY20" fmla="*/ 1021556 h 1490663"/>
                  <a:gd name="connsiteX21" fmla="*/ 33338 w 1019200"/>
                  <a:gd name="connsiteY21" fmla="*/ 1019175 h 1490663"/>
                  <a:gd name="connsiteX22" fmla="*/ 47625 w 1019200"/>
                  <a:gd name="connsiteY22" fmla="*/ 1009650 h 1490663"/>
                  <a:gd name="connsiteX23" fmla="*/ 450057 w 1019200"/>
                  <a:gd name="connsiteY23" fmla="*/ 747713 h 1490663"/>
                  <a:gd name="connsiteX24" fmla="*/ 390525 w 1019200"/>
                  <a:gd name="connsiteY24" fmla="*/ 385763 h 1490663"/>
                  <a:gd name="connsiteX25" fmla="*/ 433388 w 1019200"/>
                  <a:gd name="connsiteY25" fmla="*/ 0 h 1490663"/>
                  <a:gd name="connsiteX0" fmla="*/ 433388 w 1019243"/>
                  <a:gd name="connsiteY0" fmla="*/ 0 h 1490663"/>
                  <a:gd name="connsiteX1" fmla="*/ 1007269 w 1019243"/>
                  <a:gd name="connsiteY1" fmla="*/ 442913 h 1490663"/>
                  <a:gd name="connsiteX2" fmla="*/ 1009651 w 1019243"/>
                  <a:gd name="connsiteY2" fmla="*/ 502444 h 1490663"/>
                  <a:gd name="connsiteX3" fmla="*/ 1019175 w 1019243"/>
                  <a:gd name="connsiteY3" fmla="*/ 602456 h 1490663"/>
                  <a:gd name="connsiteX4" fmla="*/ 1012032 w 1019243"/>
                  <a:gd name="connsiteY4" fmla="*/ 709613 h 1490663"/>
                  <a:gd name="connsiteX5" fmla="*/ 981076 w 1019243"/>
                  <a:gd name="connsiteY5" fmla="*/ 807244 h 1490663"/>
                  <a:gd name="connsiteX6" fmla="*/ 962026 w 1019243"/>
                  <a:gd name="connsiteY6" fmla="*/ 907257 h 1490663"/>
                  <a:gd name="connsiteX7" fmla="*/ 950120 w 1019243"/>
                  <a:gd name="connsiteY7" fmla="*/ 976313 h 1490663"/>
                  <a:gd name="connsiteX8" fmla="*/ 892970 w 1019243"/>
                  <a:gd name="connsiteY8" fmla="*/ 1040605 h 1490663"/>
                  <a:gd name="connsiteX9" fmla="*/ 845344 w 1019243"/>
                  <a:gd name="connsiteY9" fmla="*/ 1116806 h 1490663"/>
                  <a:gd name="connsiteX10" fmla="*/ 726282 w 1019243"/>
                  <a:gd name="connsiteY10" fmla="*/ 1176338 h 1490663"/>
                  <a:gd name="connsiteX11" fmla="*/ 647700 w 1019243"/>
                  <a:gd name="connsiteY11" fmla="*/ 1209675 h 1490663"/>
                  <a:gd name="connsiteX12" fmla="*/ 564357 w 1019243"/>
                  <a:gd name="connsiteY12" fmla="*/ 1223963 h 1490663"/>
                  <a:gd name="connsiteX13" fmla="*/ 492919 w 1019243"/>
                  <a:gd name="connsiteY13" fmla="*/ 1250156 h 1490663"/>
                  <a:gd name="connsiteX14" fmla="*/ 483394 w 1019243"/>
                  <a:gd name="connsiteY14" fmla="*/ 1297781 h 1490663"/>
                  <a:gd name="connsiteX15" fmla="*/ 495300 w 1019243"/>
                  <a:gd name="connsiteY15" fmla="*/ 1357313 h 1490663"/>
                  <a:gd name="connsiteX16" fmla="*/ 504825 w 1019243"/>
                  <a:gd name="connsiteY16" fmla="*/ 1426369 h 1490663"/>
                  <a:gd name="connsiteX17" fmla="*/ 511969 w 1019243"/>
                  <a:gd name="connsiteY17" fmla="*/ 1490663 h 1490663"/>
                  <a:gd name="connsiteX18" fmla="*/ 33338 w 1019243"/>
                  <a:gd name="connsiteY18" fmla="*/ 1171575 h 1490663"/>
                  <a:gd name="connsiteX19" fmla="*/ 0 w 1019243"/>
                  <a:gd name="connsiteY19" fmla="*/ 1045369 h 1490663"/>
                  <a:gd name="connsiteX20" fmla="*/ 26194 w 1019243"/>
                  <a:gd name="connsiteY20" fmla="*/ 1021556 h 1490663"/>
                  <a:gd name="connsiteX21" fmla="*/ 33338 w 1019243"/>
                  <a:gd name="connsiteY21" fmla="*/ 1019175 h 1490663"/>
                  <a:gd name="connsiteX22" fmla="*/ 47625 w 1019243"/>
                  <a:gd name="connsiteY22" fmla="*/ 1009650 h 1490663"/>
                  <a:gd name="connsiteX23" fmla="*/ 450057 w 1019243"/>
                  <a:gd name="connsiteY23" fmla="*/ 747713 h 1490663"/>
                  <a:gd name="connsiteX24" fmla="*/ 390525 w 1019243"/>
                  <a:gd name="connsiteY24" fmla="*/ 385763 h 1490663"/>
                  <a:gd name="connsiteX25" fmla="*/ 433388 w 1019243"/>
                  <a:gd name="connsiteY25" fmla="*/ 0 h 1490663"/>
                  <a:gd name="connsiteX0" fmla="*/ 433388 w 1019200"/>
                  <a:gd name="connsiteY0" fmla="*/ 0 h 1490663"/>
                  <a:gd name="connsiteX1" fmla="*/ 1007269 w 1019200"/>
                  <a:gd name="connsiteY1" fmla="*/ 442913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0124 w 1019200"/>
                  <a:gd name="connsiteY5" fmla="*/ 721519 h 1490663"/>
                  <a:gd name="connsiteX6" fmla="*/ 981076 w 1019200"/>
                  <a:gd name="connsiteY6" fmla="*/ 807244 h 1490663"/>
                  <a:gd name="connsiteX7" fmla="*/ 962026 w 1019200"/>
                  <a:gd name="connsiteY7" fmla="*/ 907257 h 1490663"/>
                  <a:gd name="connsiteX8" fmla="*/ 950120 w 1019200"/>
                  <a:gd name="connsiteY8" fmla="*/ 976313 h 1490663"/>
                  <a:gd name="connsiteX9" fmla="*/ 892970 w 1019200"/>
                  <a:gd name="connsiteY9" fmla="*/ 1040605 h 1490663"/>
                  <a:gd name="connsiteX10" fmla="*/ 845344 w 1019200"/>
                  <a:gd name="connsiteY10" fmla="*/ 1116806 h 1490663"/>
                  <a:gd name="connsiteX11" fmla="*/ 726282 w 1019200"/>
                  <a:gd name="connsiteY11" fmla="*/ 1176338 h 1490663"/>
                  <a:gd name="connsiteX12" fmla="*/ 647700 w 1019200"/>
                  <a:gd name="connsiteY12" fmla="*/ 1209675 h 1490663"/>
                  <a:gd name="connsiteX13" fmla="*/ 564357 w 1019200"/>
                  <a:gd name="connsiteY13" fmla="*/ 1223963 h 1490663"/>
                  <a:gd name="connsiteX14" fmla="*/ 492919 w 1019200"/>
                  <a:gd name="connsiteY14" fmla="*/ 1250156 h 1490663"/>
                  <a:gd name="connsiteX15" fmla="*/ 483394 w 1019200"/>
                  <a:gd name="connsiteY15" fmla="*/ 1297781 h 1490663"/>
                  <a:gd name="connsiteX16" fmla="*/ 495300 w 1019200"/>
                  <a:gd name="connsiteY16" fmla="*/ 1357313 h 1490663"/>
                  <a:gd name="connsiteX17" fmla="*/ 504825 w 1019200"/>
                  <a:gd name="connsiteY17" fmla="*/ 1426369 h 1490663"/>
                  <a:gd name="connsiteX18" fmla="*/ 511969 w 1019200"/>
                  <a:gd name="connsiteY18" fmla="*/ 1490663 h 1490663"/>
                  <a:gd name="connsiteX19" fmla="*/ 33338 w 1019200"/>
                  <a:gd name="connsiteY19" fmla="*/ 1171575 h 1490663"/>
                  <a:gd name="connsiteX20" fmla="*/ 0 w 1019200"/>
                  <a:gd name="connsiteY20" fmla="*/ 1045369 h 1490663"/>
                  <a:gd name="connsiteX21" fmla="*/ 26194 w 1019200"/>
                  <a:gd name="connsiteY21" fmla="*/ 1021556 h 1490663"/>
                  <a:gd name="connsiteX22" fmla="*/ 33338 w 1019200"/>
                  <a:gd name="connsiteY22" fmla="*/ 1019175 h 1490663"/>
                  <a:gd name="connsiteX23" fmla="*/ 47625 w 1019200"/>
                  <a:gd name="connsiteY23" fmla="*/ 1009650 h 1490663"/>
                  <a:gd name="connsiteX24" fmla="*/ 450057 w 1019200"/>
                  <a:gd name="connsiteY24" fmla="*/ 747713 h 1490663"/>
                  <a:gd name="connsiteX25" fmla="*/ 390525 w 1019200"/>
                  <a:gd name="connsiteY25" fmla="*/ 385763 h 1490663"/>
                  <a:gd name="connsiteX26" fmla="*/ 433388 w 1019200"/>
                  <a:gd name="connsiteY26" fmla="*/ 0 h 1490663"/>
                  <a:gd name="connsiteX0" fmla="*/ 433388 w 1019200"/>
                  <a:gd name="connsiteY0" fmla="*/ 0 h 1490663"/>
                  <a:gd name="connsiteX1" fmla="*/ 962025 w 1019200"/>
                  <a:gd name="connsiteY1" fmla="*/ 402431 h 1490663"/>
                  <a:gd name="connsiteX2" fmla="*/ 1009651 w 1019200"/>
                  <a:gd name="connsiteY2" fmla="*/ 502444 h 1490663"/>
                  <a:gd name="connsiteX3" fmla="*/ 1019175 w 1019200"/>
                  <a:gd name="connsiteY3" fmla="*/ 602456 h 1490663"/>
                  <a:gd name="connsiteX4" fmla="*/ 1012032 w 1019200"/>
                  <a:gd name="connsiteY4" fmla="*/ 709613 h 1490663"/>
                  <a:gd name="connsiteX5" fmla="*/ 1000124 w 1019200"/>
                  <a:gd name="connsiteY5" fmla="*/ 721519 h 1490663"/>
                  <a:gd name="connsiteX6" fmla="*/ 981076 w 1019200"/>
                  <a:gd name="connsiteY6" fmla="*/ 807244 h 1490663"/>
                  <a:gd name="connsiteX7" fmla="*/ 962026 w 1019200"/>
                  <a:gd name="connsiteY7" fmla="*/ 907257 h 1490663"/>
                  <a:gd name="connsiteX8" fmla="*/ 950120 w 1019200"/>
                  <a:gd name="connsiteY8" fmla="*/ 976313 h 1490663"/>
                  <a:gd name="connsiteX9" fmla="*/ 892970 w 1019200"/>
                  <a:gd name="connsiteY9" fmla="*/ 1040605 h 1490663"/>
                  <a:gd name="connsiteX10" fmla="*/ 845344 w 1019200"/>
                  <a:gd name="connsiteY10" fmla="*/ 1116806 h 1490663"/>
                  <a:gd name="connsiteX11" fmla="*/ 726282 w 1019200"/>
                  <a:gd name="connsiteY11" fmla="*/ 1176338 h 1490663"/>
                  <a:gd name="connsiteX12" fmla="*/ 647700 w 1019200"/>
                  <a:gd name="connsiteY12" fmla="*/ 1209675 h 1490663"/>
                  <a:gd name="connsiteX13" fmla="*/ 564357 w 1019200"/>
                  <a:gd name="connsiteY13" fmla="*/ 1223963 h 1490663"/>
                  <a:gd name="connsiteX14" fmla="*/ 492919 w 1019200"/>
                  <a:gd name="connsiteY14" fmla="*/ 1250156 h 1490663"/>
                  <a:gd name="connsiteX15" fmla="*/ 483394 w 1019200"/>
                  <a:gd name="connsiteY15" fmla="*/ 1297781 h 1490663"/>
                  <a:gd name="connsiteX16" fmla="*/ 495300 w 1019200"/>
                  <a:gd name="connsiteY16" fmla="*/ 1357313 h 1490663"/>
                  <a:gd name="connsiteX17" fmla="*/ 504825 w 1019200"/>
                  <a:gd name="connsiteY17" fmla="*/ 1426369 h 1490663"/>
                  <a:gd name="connsiteX18" fmla="*/ 511969 w 1019200"/>
                  <a:gd name="connsiteY18" fmla="*/ 1490663 h 1490663"/>
                  <a:gd name="connsiteX19" fmla="*/ 33338 w 1019200"/>
                  <a:gd name="connsiteY19" fmla="*/ 1171575 h 1490663"/>
                  <a:gd name="connsiteX20" fmla="*/ 0 w 1019200"/>
                  <a:gd name="connsiteY20" fmla="*/ 1045369 h 1490663"/>
                  <a:gd name="connsiteX21" fmla="*/ 26194 w 1019200"/>
                  <a:gd name="connsiteY21" fmla="*/ 1021556 h 1490663"/>
                  <a:gd name="connsiteX22" fmla="*/ 33338 w 1019200"/>
                  <a:gd name="connsiteY22" fmla="*/ 1019175 h 1490663"/>
                  <a:gd name="connsiteX23" fmla="*/ 47625 w 1019200"/>
                  <a:gd name="connsiteY23" fmla="*/ 1009650 h 1490663"/>
                  <a:gd name="connsiteX24" fmla="*/ 450057 w 1019200"/>
                  <a:gd name="connsiteY24" fmla="*/ 747713 h 1490663"/>
                  <a:gd name="connsiteX25" fmla="*/ 390525 w 1019200"/>
                  <a:gd name="connsiteY25" fmla="*/ 385763 h 1490663"/>
                  <a:gd name="connsiteX26" fmla="*/ 433388 w 1019200"/>
                  <a:gd name="connsiteY26" fmla="*/ 0 h 1490663"/>
                  <a:gd name="connsiteX0" fmla="*/ 433388 w 1019571"/>
                  <a:gd name="connsiteY0" fmla="*/ 0 h 1490663"/>
                  <a:gd name="connsiteX1" fmla="*/ 962025 w 1019571"/>
                  <a:gd name="connsiteY1" fmla="*/ 402431 h 1490663"/>
                  <a:gd name="connsiteX2" fmla="*/ 1000126 w 1019571"/>
                  <a:gd name="connsiteY2" fmla="*/ 507207 h 1490663"/>
                  <a:gd name="connsiteX3" fmla="*/ 1019175 w 1019571"/>
                  <a:gd name="connsiteY3" fmla="*/ 602456 h 1490663"/>
                  <a:gd name="connsiteX4" fmla="*/ 1012032 w 1019571"/>
                  <a:gd name="connsiteY4" fmla="*/ 709613 h 1490663"/>
                  <a:gd name="connsiteX5" fmla="*/ 1000124 w 1019571"/>
                  <a:gd name="connsiteY5" fmla="*/ 721519 h 1490663"/>
                  <a:gd name="connsiteX6" fmla="*/ 981076 w 1019571"/>
                  <a:gd name="connsiteY6" fmla="*/ 807244 h 1490663"/>
                  <a:gd name="connsiteX7" fmla="*/ 962026 w 1019571"/>
                  <a:gd name="connsiteY7" fmla="*/ 907257 h 1490663"/>
                  <a:gd name="connsiteX8" fmla="*/ 950120 w 1019571"/>
                  <a:gd name="connsiteY8" fmla="*/ 976313 h 1490663"/>
                  <a:gd name="connsiteX9" fmla="*/ 892970 w 1019571"/>
                  <a:gd name="connsiteY9" fmla="*/ 1040605 h 1490663"/>
                  <a:gd name="connsiteX10" fmla="*/ 845344 w 1019571"/>
                  <a:gd name="connsiteY10" fmla="*/ 1116806 h 1490663"/>
                  <a:gd name="connsiteX11" fmla="*/ 726282 w 1019571"/>
                  <a:gd name="connsiteY11" fmla="*/ 1176338 h 1490663"/>
                  <a:gd name="connsiteX12" fmla="*/ 647700 w 1019571"/>
                  <a:gd name="connsiteY12" fmla="*/ 1209675 h 1490663"/>
                  <a:gd name="connsiteX13" fmla="*/ 564357 w 1019571"/>
                  <a:gd name="connsiteY13" fmla="*/ 1223963 h 1490663"/>
                  <a:gd name="connsiteX14" fmla="*/ 492919 w 1019571"/>
                  <a:gd name="connsiteY14" fmla="*/ 1250156 h 1490663"/>
                  <a:gd name="connsiteX15" fmla="*/ 483394 w 1019571"/>
                  <a:gd name="connsiteY15" fmla="*/ 1297781 h 1490663"/>
                  <a:gd name="connsiteX16" fmla="*/ 495300 w 1019571"/>
                  <a:gd name="connsiteY16" fmla="*/ 1357313 h 1490663"/>
                  <a:gd name="connsiteX17" fmla="*/ 504825 w 1019571"/>
                  <a:gd name="connsiteY17" fmla="*/ 1426369 h 1490663"/>
                  <a:gd name="connsiteX18" fmla="*/ 511969 w 1019571"/>
                  <a:gd name="connsiteY18" fmla="*/ 1490663 h 1490663"/>
                  <a:gd name="connsiteX19" fmla="*/ 33338 w 1019571"/>
                  <a:gd name="connsiteY19" fmla="*/ 1171575 h 1490663"/>
                  <a:gd name="connsiteX20" fmla="*/ 0 w 1019571"/>
                  <a:gd name="connsiteY20" fmla="*/ 1045369 h 1490663"/>
                  <a:gd name="connsiteX21" fmla="*/ 26194 w 1019571"/>
                  <a:gd name="connsiteY21" fmla="*/ 1021556 h 1490663"/>
                  <a:gd name="connsiteX22" fmla="*/ 33338 w 1019571"/>
                  <a:gd name="connsiteY22" fmla="*/ 1019175 h 1490663"/>
                  <a:gd name="connsiteX23" fmla="*/ 47625 w 1019571"/>
                  <a:gd name="connsiteY23" fmla="*/ 1009650 h 1490663"/>
                  <a:gd name="connsiteX24" fmla="*/ 450057 w 1019571"/>
                  <a:gd name="connsiteY24" fmla="*/ 747713 h 1490663"/>
                  <a:gd name="connsiteX25" fmla="*/ 390525 w 1019571"/>
                  <a:gd name="connsiteY25" fmla="*/ 385763 h 1490663"/>
                  <a:gd name="connsiteX26" fmla="*/ 433388 w 1019571"/>
                  <a:gd name="connsiteY26" fmla="*/ 0 h 1490663"/>
                  <a:gd name="connsiteX0" fmla="*/ 433388 w 1012608"/>
                  <a:gd name="connsiteY0" fmla="*/ 0 h 1490663"/>
                  <a:gd name="connsiteX1" fmla="*/ 962025 w 1012608"/>
                  <a:gd name="connsiteY1" fmla="*/ 402431 h 1490663"/>
                  <a:gd name="connsiteX2" fmla="*/ 1000126 w 1012608"/>
                  <a:gd name="connsiteY2" fmla="*/ 507207 h 1490663"/>
                  <a:gd name="connsiteX3" fmla="*/ 1009650 w 1012608"/>
                  <a:gd name="connsiteY3" fmla="*/ 607218 h 1490663"/>
                  <a:gd name="connsiteX4" fmla="*/ 1012032 w 1012608"/>
                  <a:gd name="connsiteY4" fmla="*/ 709613 h 1490663"/>
                  <a:gd name="connsiteX5" fmla="*/ 1000124 w 1012608"/>
                  <a:gd name="connsiteY5" fmla="*/ 721519 h 1490663"/>
                  <a:gd name="connsiteX6" fmla="*/ 981076 w 1012608"/>
                  <a:gd name="connsiteY6" fmla="*/ 807244 h 1490663"/>
                  <a:gd name="connsiteX7" fmla="*/ 962026 w 1012608"/>
                  <a:gd name="connsiteY7" fmla="*/ 907257 h 1490663"/>
                  <a:gd name="connsiteX8" fmla="*/ 950120 w 1012608"/>
                  <a:gd name="connsiteY8" fmla="*/ 976313 h 1490663"/>
                  <a:gd name="connsiteX9" fmla="*/ 892970 w 1012608"/>
                  <a:gd name="connsiteY9" fmla="*/ 1040605 h 1490663"/>
                  <a:gd name="connsiteX10" fmla="*/ 845344 w 1012608"/>
                  <a:gd name="connsiteY10" fmla="*/ 1116806 h 1490663"/>
                  <a:gd name="connsiteX11" fmla="*/ 726282 w 1012608"/>
                  <a:gd name="connsiteY11" fmla="*/ 1176338 h 1490663"/>
                  <a:gd name="connsiteX12" fmla="*/ 647700 w 1012608"/>
                  <a:gd name="connsiteY12" fmla="*/ 1209675 h 1490663"/>
                  <a:gd name="connsiteX13" fmla="*/ 564357 w 1012608"/>
                  <a:gd name="connsiteY13" fmla="*/ 1223963 h 1490663"/>
                  <a:gd name="connsiteX14" fmla="*/ 492919 w 1012608"/>
                  <a:gd name="connsiteY14" fmla="*/ 1250156 h 1490663"/>
                  <a:gd name="connsiteX15" fmla="*/ 483394 w 1012608"/>
                  <a:gd name="connsiteY15" fmla="*/ 1297781 h 1490663"/>
                  <a:gd name="connsiteX16" fmla="*/ 495300 w 1012608"/>
                  <a:gd name="connsiteY16" fmla="*/ 1357313 h 1490663"/>
                  <a:gd name="connsiteX17" fmla="*/ 504825 w 1012608"/>
                  <a:gd name="connsiteY17" fmla="*/ 1426369 h 1490663"/>
                  <a:gd name="connsiteX18" fmla="*/ 511969 w 1012608"/>
                  <a:gd name="connsiteY18" fmla="*/ 1490663 h 1490663"/>
                  <a:gd name="connsiteX19" fmla="*/ 33338 w 1012608"/>
                  <a:gd name="connsiteY19" fmla="*/ 1171575 h 1490663"/>
                  <a:gd name="connsiteX20" fmla="*/ 0 w 1012608"/>
                  <a:gd name="connsiteY20" fmla="*/ 1045369 h 1490663"/>
                  <a:gd name="connsiteX21" fmla="*/ 26194 w 1012608"/>
                  <a:gd name="connsiteY21" fmla="*/ 1021556 h 1490663"/>
                  <a:gd name="connsiteX22" fmla="*/ 33338 w 1012608"/>
                  <a:gd name="connsiteY22" fmla="*/ 1019175 h 1490663"/>
                  <a:gd name="connsiteX23" fmla="*/ 47625 w 1012608"/>
                  <a:gd name="connsiteY23" fmla="*/ 1009650 h 1490663"/>
                  <a:gd name="connsiteX24" fmla="*/ 450057 w 1012608"/>
                  <a:gd name="connsiteY24" fmla="*/ 747713 h 1490663"/>
                  <a:gd name="connsiteX25" fmla="*/ 390525 w 1012608"/>
                  <a:gd name="connsiteY25" fmla="*/ 385763 h 1490663"/>
                  <a:gd name="connsiteX26" fmla="*/ 433388 w 1012608"/>
                  <a:gd name="connsiteY26" fmla="*/ 0 h 1490663"/>
                  <a:gd name="connsiteX0" fmla="*/ 433388 w 1013122"/>
                  <a:gd name="connsiteY0" fmla="*/ 0 h 1490663"/>
                  <a:gd name="connsiteX1" fmla="*/ 962025 w 1013122"/>
                  <a:gd name="connsiteY1" fmla="*/ 402431 h 1490663"/>
                  <a:gd name="connsiteX2" fmla="*/ 1000126 w 1013122"/>
                  <a:gd name="connsiteY2" fmla="*/ 507207 h 1490663"/>
                  <a:gd name="connsiteX3" fmla="*/ 1009650 w 1013122"/>
                  <a:gd name="connsiteY3" fmla="*/ 607218 h 1490663"/>
                  <a:gd name="connsiteX4" fmla="*/ 1012032 w 1013122"/>
                  <a:gd name="connsiteY4" fmla="*/ 709613 h 1490663"/>
                  <a:gd name="connsiteX5" fmla="*/ 992980 w 1013122"/>
                  <a:gd name="connsiteY5" fmla="*/ 766763 h 1490663"/>
                  <a:gd name="connsiteX6" fmla="*/ 981076 w 1013122"/>
                  <a:gd name="connsiteY6" fmla="*/ 807244 h 1490663"/>
                  <a:gd name="connsiteX7" fmla="*/ 962026 w 1013122"/>
                  <a:gd name="connsiteY7" fmla="*/ 907257 h 1490663"/>
                  <a:gd name="connsiteX8" fmla="*/ 950120 w 1013122"/>
                  <a:gd name="connsiteY8" fmla="*/ 976313 h 1490663"/>
                  <a:gd name="connsiteX9" fmla="*/ 892970 w 1013122"/>
                  <a:gd name="connsiteY9" fmla="*/ 1040605 h 1490663"/>
                  <a:gd name="connsiteX10" fmla="*/ 845344 w 1013122"/>
                  <a:gd name="connsiteY10" fmla="*/ 1116806 h 1490663"/>
                  <a:gd name="connsiteX11" fmla="*/ 726282 w 1013122"/>
                  <a:gd name="connsiteY11" fmla="*/ 1176338 h 1490663"/>
                  <a:gd name="connsiteX12" fmla="*/ 647700 w 1013122"/>
                  <a:gd name="connsiteY12" fmla="*/ 1209675 h 1490663"/>
                  <a:gd name="connsiteX13" fmla="*/ 564357 w 1013122"/>
                  <a:gd name="connsiteY13" fmla="*/ 1223963 h 1490663"/>
                  <a:gd name="connsiteX14" fmla="*/ 492919 w 1013122"/>
                  <a:gd name="connsiteY14" fmla="*/ 1250156 h 1490663"/>
                  <a:gd name="connsiteX15" fmla="*/ 483394 w 1013122"/>
                  <a:gd name="connsiteY15" fmla="*/ 1297781 h 1490663"/>
                  <a:gd name="connsiteX16" fmla="*/ 495300 w 1013122"/>
                  <a:gd name="connsiteY16" fmla="*/ 1357313 h 1490663"/>
                  <a:gd name="connsiteX17" fmla="*/ 504825 w 1013122"/>
                  <a:gd name="connsiteY17" fmla="*/ 1426369 h 1490663"/>
                  <a:gd name="connsiteX18" fmla="*/ 511969 w 1013122"/>
                  <a:gd name="connsiteY18" fmla="*/ 1490663 h 1490663"/>
                  <a:gd name="connsiteX19" fmla="*/ 33338 w 1013122"/>
                  <a:gd name="connsiteY19" fmla="*/ 1171575 h 1490663"/>
                  <a:gd name="connsiteX20" fmla="*/ 0 w 1013122"/>
                  <a:gd name="connsiteY20" fmla="*/ 1045369 h 1490663"/>
                  <a:gd name="connsiteX21" fmla="*/ 26194 w 1013122"/>
                  <a:gd name="connsiteY21" fmla="*/ 1021556 h 1490663"/>
                  <a:gd name="connsiteX22" fmla="*/ 33338 w 1013122"/>
                  <a:gd name="connsiteY22" fmla="*/ 1019175 h 1490663"/>
                  <a:gd name="connsiteX23" fmla="*/ 47625 w 1013122"/>
                  <a:gd name="connsiteY23" fmla="*/ 1009650 h 1490663"/>
                  <a:gd name="connsiteX24" fmla="*/ 450057 w 1013122"/>
                  <a:gd name="connsiteY24" fmla="*/ 747713 h 1490663"/>
                  <a:gd name="connsiteX25" fmla="*/ 390525 w 1013122"/>
                  <a:gd name="connsiteY25" fmla="*/ 385763 h 1490663"/>
                  <a:gd name="connsiteX26" fmla="*/ 433388 w 1013122"/>
                  <a:gd name="connsiteY26" fmla="*/ 0 h 1490663"/>
                  <a:gd name="connsiteX0" fmla="*/ 433388 w 1013992"/>
                  <a:gd name="connsiteY0" fmla="*/ 0 h 1490663"/>
                  <a:gd name="connsiteX1" fmla="*/ 962025 w 1013992"/>
                  <a:gd name="connsiteY1" fmla="*/ 402431 h 1490663"/>
                  <a:gd name="connsiteX2" fmla="*/ 1000126 w 1013992"/>
                  <a:gd name="connsiteY2" fmla="*/ 507207 h 1490663"/>
                  <a:gd name="connsiteX3" fmla="*/ 1009650 w 1013992"/>
                  <a:gd name="connsiteY3" fmla="*/ 607218 h 1490663"/>
                  <a:gd name="connsiteX4" fmla="*/ 1012032 w 1013992"/>
                  <a:gd name="connsiteY4" fmla="*/ 709613 h 1490663"/>
                  <a:gd name="connsiteX5" fmla="*/ 981076 w 1013992"/>
                  <a:gd name="connsiteY5" fmla="*/ 807244 h 1490663"/>
                  <a:gd name="connsiteX6" fmla="*/ 962026 w 1013992"/>
                  <a:gd name="connsiteY6" fmla="*/ 907257 h 1490663"/>
                  <a:gd name="connsiteX7" fmla="*/ 950120 w 1013992"/>
                  <a:gd name="connsiteY7" fmla="*/ 976313 h 1490663"/>
                  <a:gd name="connsiteX8" fmla="*/ 892970 w 1013992"/>
                  <a:gd name="connsiteY8" fmla="*/ 1040605 h 1490663"/>
                  <a:gd name="connsiteX9" fmla="*/ 845344 w 1013992"/>
                  <a:gd name="connsiteY9" fmla="*/ 1116806 h 1490663"/>
                  <a:gd name="connsiteX10" fmla="*/ 726282 w 1013992"/>
                  <a:gd name="connsiteY10" fmla="*/ 1176338 h 1490663"/>
                  <a:gd name="connsiteX11" fmla="*/ 647700 w 1013992"/>
                  <a:gd name="connsiteY11" fmla="*/ 1209675 h 1490663"/>
                  <a:gd name="connsiteX12" fmla="*/ 564357 w 1013992"/>
                  <a:gd name="connsiteY12" fmla="*/ 1223963 h 1490663"/>
                  <a:gd name="connsiteX13" fmla="*/ 492919 w 1013992"/>
                  <a:gd name="connsiteY13" fmla="*/ 1250156 h 1490663"/>
                  <a:gd name="connsiteX14" fmla="*/ 483394 w 1013992"/>
                  <a:gd name="connsiteY14" fmla="*/ 1297781 h 1490663"/>
                  <a:gd name="connsiteX15" fmla="*/ 495300 w 1013992"/>
                  <a:gd name="connsiteY15" fmla="*/ 1357313 h 1490663"/>
                  <a:gd name="connsiteX16" fmla="*/ 504825 w 1013992"/>
                  <a:gd name="connsiteY16" fmla="*/ 1426369 h 1490663"/>
                  <a:gd name="connsiteX17" fmla="*/ 511969 w 1013992"/>
                  <a:gd name="connsiteY17" fmla="*/ 1490663 h 1490663"/>
                  <a:gd name="connsiteX18" fmla="*/ 33338 w 1013992"/>
                  <a:gd name="connsiteY18" fmla="*/ 1171575 h 1490663"/>
                  <a:gd name="connsiteX19" fmla="*/ 0 w 1013992"/>
                  <a:gd name="connsiteY19" fmla="*/ 1045369 h 1490663"/>
                  <a:gd name="connsiteX20" fmla="*/ 26194 w 1013992"/>
                  <a:gd name="connsiteY20" fmla="*/ 1021556 h 1490663"/>
                  <a:gd name="connsiteX21" fmla="*/ 33338 w 1013992"/>
                  <a:gd name="connsiteY21" fmla="*/ 1019175 h 1490663"/>
                  <a:gd name="connsiteX22" fmla="*/ 47625 w 1013992"/>
                  <a:gd name="connsiteY22" fmla="*/ 1009650 h 1490663"/>
                  <a:gd name="connsiteX23" fmla="*/ 450057 w 1013992"/>
                  <a:gd name="connsiteY23" fmla="*/ 747713 h 1490663"/>
                  <a:gd name="connsiteX24" fmla="*/ 390525 w 1013992"/>
                  <a:gd name="connsiteY24" fmla="*/ 385763 h 1490663"/>
                  <a:gd name="connsiteX25" fmla="*/ 433388 w 1013992"/>
                  <a:gd name="connsiteY25" fmla="*/ 0 h 1490663"/>
                  <a:gd name="connsiteX0" fmla="*/ 433388 w 1013992"/>
                  <a:gd name="connsiteY0" fmla="*/ 0 h 1490663"/>
                  <a:gd name="connsiteX1" fmla="*/ 962025 w 1013992"/>
                  <a:gd name="connsiteY1" fmla="*/ 402431 h 1490663"/>
                  <a:gd name="connsiteX2" fmla="*/ 1000126 w 1013992"/>
                  <a:gd name="connsiteY2" fmla="*/ 507207 h 1490663"/>
                  <a:gd name="connsiteX3" fmla="*/ 1009650 w 1013992"/>
                  <a:gd name="connsiteY3" fmla="*/ 607218 h 1490663"/>
                  <a:gd name="connsiteX4" fmla="*/ 1012032 w 1013992"/>
                  <a:gd name="connsiteY4" fmla="*/ 709613 h 1490663"/>
                  <a:gd name="connsiteX5" fmla="*/ 981076 w 1013992"/>
                  <a:gd name="connsiteY5" fmla="*/ 807244 h 1490663"/>
                  <a:gd name="connsiteX6" fmla="*/ 962026 w 1013992"/>
                  <a:gd name="connsiteY6" fmla="*/ 907257 h 1490663"/>
                  <a:gd name="connsiteX7" fmla="*/ 928689 w 1013992"/>
                  <a:gd name="connsiteY7" fmla="*/ 962026 h 1490663"/>
                  <a:gd name="connsiteX8" fmla="*/ 892970 w 1013992"/>
                  <a:gd name="connsiteY8" fmla="*/ 1040605 h 1490663"/>
                  <a:gd name="connsiteX9" fmla="*/ 845344 w 1013992"/>
                  <a:gd name="connsiteY9" fmla="*/ 1116806 h 1490663"/>
                  <a:gd name="connsiteX10" fmla="*/ 726282 w 1013992"/>
                  <a:gd name="connsiteY10" fmla="*/ 1176338 h 1490663"/>
                  <a:gd name="connsiteX11" fmla="*/ 647700 w 1013992"/>
                  <a:gd name="connsiteY11" fmla="*/ 1209675 h 1490663"/>
                  <a:gd name="connsiteX12" fmla="*/ 564357 w 1013992"/>
                  <a:gd name="connsiteY12" fmla="*/ 1223963 h 1490663"/>
                  <a:gd name="connsiteX13" fmla="*/ 492919 w 1013992"/>
                  <a:gd name="connsiteY13" fmla="*/ 1250156 h 1490663"/>
                  <a:gd name="connsiteX14" fmla="*/ 483394 w 1013992"/>
                  <a:gd name="connsiteY14" fmla="*/ 1297781 h 1490663"/>
                  <a:gd name="connsiteX15" fmla="*/ 495300 w 1013992"/>
                  <a:gd name="connsiteY15" fmla="*/ 1357313 h 1490663"/>
                  <a:gd name="connsiteX16" fmla="*/ 504825 w 1013992"/>
                  <a:gd name="connsiteY16" fmla="*/ 1426369 h 1490663"/>
                  <a:gd name="connsiteX17" fmla="*/ 511969 w 1013992"/>
                  <a:gd name="connsiteY17" fmla="*/ 1490663 h 1490663"/>
                  <a:gd name="connsiteX18" fmla="*/ 33338 w 1013992"/>
                  <a:gd name="connsiteY18" fmla="*/ 1171575 h 1490663"/>
                  <a:gd name="connsiteX19" fmla="*/ 0 w 1013992"/>
                  <a:gd name="connsiteY19" fmla="*/ 1045369 h 1490663"/>
                  <a:gd name="connsiteX20" fmla="*/ 26194 w 1013992"/>
                  <a:gd name="connsiteY20" fmla="*/ 1021556 h 1490663"/>
                  <a:gd name="connsiteX21" fmla="*/ 33338 w 1013992"/>
                  <a:gd name="connsiteY21" fmla="*/ 1019175 h 1490663"/>
                  <a:gd name="connsiteX22" fmla="*/ 47625 w 1013992"/>
                  <a:gd name="connsiteY22" fmla="*/ 1009650 h 1490663"/>
                  <a:gd name="connsiteX23" fmla="*/ 450057 w 1013992"/>
                  <a:gd name="connsiteY23" fmla="*/ 747713 h 1490663"/>
                  <a:gd name="connsiteX24" fmla="*/ 390525 w 1013992"/>
                  <a:gd name="connsiteY24" fmla="*/ 385763 h 1490663"/>
                  <a:gd name="connsiteX25" fmla="*/ 433388 w 1013992"/>
                  <a:gd name="connsiteY25" fmla="*/ 0 h 1490663"/>
                  <a:gd name="connsiteX0" fmla="*/ 433388 w 1013992"/>
                  <a:gd name="connsiteY0" fmla="*/ 0 h 1490663"/>
                  <a:gd name="connsiteX1" fmla="*/ 962025 w 1013992"/>
                  <a:gd name="connsiteY1" fmla="*/ 402431 h 1490663"/>
                  <a:gd name="connsiteX2" fmla="*/ 1000126 w 1013992"/>
                  <a:gd name="connsiteY2" fmla="*/ 507207 h 1490663"/>
                  <a:gd name="connsiteX3" fmla="*/ 1009650 w 1013992"/>
                  <a:gd name="connsiteY3" fmla="*/ 607218 h 1490663"/>
                  <a:gd name="connsiteX4" fmla="*/ 1012032 w 1013992"/>
                  <a:gd name="connsiteY4" fmla="*/ 709613 h 1490663"/>
                  <a:gd name="connsiteX5" fmla="*/ 981076 w 1013992"/>
                  <a:gd name="connsiteY5" fmla="*/ 807244 h 1490663"/>
                  <a:gd name="connsiteX6" fmla="*/ 962026 w 1013992"/>
                  <a:gd name="connsiteY6" fmla="*/ 907257 h 1490663"/>
                  <a:gd name="connsiteX7" fmla="*/ 928689 w 1013992"/>
                  <a:gd name="connsiteY7" fmla="*/ 962026 h 1490663"/>
                  <a:gd name="connsiteX8" fmla="*/ 892970 w 1013992"/>
                  <a:gd name="connsiteY8" fmla="*/ 1040605 h 1490663"/>
                  <a:gd name="connsiteX9" fmla="*/ 823913 w 1013992"/>
                  <a:gd name="connsiteY9" fmla="*/ 1102518 h 1490663"/>
                  <a:gd name="connsiteX10" fmla="*/ 726282 w 1013992"/>
                  <a:gd name="connsiteY10" fmla="*/ 1176338 h 1490663"/>
                  <a:gd name="connsiteX11" fmla="*/ 647700 w 1013992"/>
                  <a:gd name="connsiteY11" fmla="*/ 1209675 h 1490663"/>
                  <a:gd name="connsiteX12" fmla="*/ 564357 w 1013992"/>
                  <a:gd name="connsiteY12" fmla="*/ 1223963 h 1490663"/>
                  <a:gd name="connsiteX13" fmla="*/ 492919 w 1013992"/>
                  <a:gd name="connsiteY13" fmla="*/ 1250156 h 1490663"/>
                  <a:gd name="connsiteX14" fmla="*/ 483394 w 1013992"/>
                  <a:gd name="connsiteY14" fmla="*/ 1297781 h 1490663"/>
                  <a:gd name="connsiteX15" fmla="*/ 495300 w 1013992"/>
                  <a:gd name="connsiteY15" fmla="*/ 1357313 h 1490663"/>
                  <a:gd name="connsiteX16" fmla="*/ 504825 w 1013992"/>
                  <a:gd name="connsiteY16" fmla="*/ 1426369 h 1490663"/>
                  <a:gd name="connsiteX17" fmla="*/ 511969 w 1013992"/>
                  <a:gd name="connsiteY17" fmla="*/ 1490663 h 1490663"/>
                  <a:gd name="connsiteX18" fmla="*/ 33338 w 1013992"/>
                  <a:gd name="connsiteY18" fmla="*/ 1171575 h 1490663"/>
                  <a:gd name="connsiteX19" fmla="*/ 0 w 1013992"/>
                  <a:gd name="connsiteY19" fmla="*/ 1045369 h 1490663"/>
                  <a:gd name="connsiteX20" fmla="*/ 26194 w 1013992"/>
                  <a:gd name="connsiteY20" fmla="*/ 1021556 h 1490663"/>
                  <a:gd name="connsiteX21" fmla="*/ 33338 w 1013992"/>
                  <a:gd name="connsiteY21" fmla="*/ 1019175 h 1490663"/>
                  <a:gd name="connsiteX22" fmla="*/ 47625 w 1013992"/>
                  <a:gd name="connsiteY22" fmla="*/ 1009650 h 1490663"/>
                  <a:gd name="connsiteX23" fmla="*/ 450057 w 1013992"/>
                  <a:gd name="connsiteY23" fmla="*/ 747713 h 1490663"/>
                  <a:gd name="connsiteX24" fmla="*/ 390525 w 1013992"/>
                  <a:gd name="connsiteY24" fmla="*/ 385763 h 1490663"/>
                  <a:gd name="connsiteX25" fmla="*/ 433388 w 1013992"/>
                  <a:gd name="connsiteY25" fmla="*/ 0 h 1490663"/>
                  <a:gd name="connsiteX0" fmla="*/ 433388 w 1013992"/>
                  <a:gd name="connsiteY0" fmla="*/ 0 h 1490663"/>
                  <a:gd name="connsiteX1" fmla="*/ 962025 w 1013992"/>
                  <a:gd name="connsiteY1" fmla="*/ 402431 h 1490663"/>
                  <a:gd name="connsiteX2" fmla="*/ 1000126 w 1013992"/>
                  <a:gd name="connsiteY2" fmla="*/ 507207 h 1490663"/>
                  <a:gd name="connsiteX3" fmla="*/ 1009650 w 1013992"/>
                  <a:gd name="connsiteY3" fmla="*/ 607218 h 1490663"/>
                  <a:gd name="connsiteX4" fmla="*/ 1012032 w 1013992"/>
                  <a:gd name="connsiteY4" fmla="*/ 709613 h 1490663"/>
                  <a:gd name="connsiteX5" fmla="*/ 981076 w 1013992"/>
                  <a:gd name="connsiteY5" fmla="*/ 807244 h 1490663"/>
                  <a:gd name="connsiteX6" fmla="*/ 962026 w 1013992"/>
                  <a:gd name="connsiteY6" fmla="*/ 907257 h 1490663"/>
                  <a:gd name="connsiteX7" fmla="*/ 938212 w 1013992"/>
                  <a:gd name="connsiteY7" fmla="*/ 912019 h 1490663"/>
                  <a:gd name="connsiteX8" fmla="*/ 928689 w 1013992"/>
                  <a:gd name="connsiteY8" fmla="*/ 962026 h 1490663"/>
                  <a:gd name="connsiteX9" fmla="*/ 892970 w 1013992"/>
                  <a:gd name="connsiteY9" fmla="*/ 1040605 h 1490663"/>
                  <a:gd name="connsiteX10" fmla="*/ 823913 w 1013992"/>
                  <a:gd name="connsiteY10" fmla="*/ 1102518 h 1490663"/>
                  <a:gd name="connsiteX11" fmla="*/ 726282 w 1013992"/>
                  <a:gd name="connsiteY11" fmla="*/ 1176338 h 1490663"/>
                  <a:gd name="connsiteX12" fmla="*/ 647700 w 1013992"/>
                  <a:gd name="connsiteY12" fmla="*/ 1209675 h 1490663"/>
                  <a:gd name="connsiteX13" fmla="*/ 564357 w 1013992"/>
                  <a:gd name="connsiteY13" fmla="*/ 1223963 h 1490663"/>
                  <a:gd name="connsiteX14" fmla="*/ 492919 w 1013992"/>
                  <a:gd name="connsiteY14" fmla="*/ 1250156 h 1490663"/>
                  <a:gd name="connsiteX15" fmla="*/ 483394 w 1013992"/>
                  <a:gd name="connsiteY15" fmla="*/ 1297781 h 1490663"/>
                  <a:gd name="connsiteX16" fmla="*/ 495300 w 1013992"/>
                  <a:gd name="connsiteY16" fmla="*/ 1357313 h 1490663"/>
                  <a:gd name="connsiteX17" fmla="*/ 504825 w 1013992"/>
                  <a:gd name="connsiteY17" fmla="*/ 1426369 h 1490663"/>
                  <a:gd name="connsiteX18" fmla="*/ 511969 w 1013992"/>
                  <a:gd name="connsiteY18" fmla="*/ 1490663 h 1490663"/>
                  <a:gd name="connsiteX19" fmla="*/ 33338 w 1013992"/>
                  <a:gd name="connsiteY19" fmla="*/ 1171575 h 1490663"/>
                  <a:gd name="connsiteX20" fmla="*/ 0 w 1013992"/>
                  <a:gd name="connsiteY20" fmla="*/ 1045369 h 1490663"/>
                  <a:gd name="connsiteX21" fmla="*/ 26194 w 1013992"/>
                  <a:gd name="connsiteY21" fmla="*/ 1021556 h 1490663"/>
                  <a:gd name="connsiteX22" fmla="*/ 33338 w 1013992"/>
                  <a:gd name="connsiteY22" fmla="*/ 1019175 h 1490663"/>
                  <a:gd name="connsiteX23" fmla="*/ 47625 w 1013992"/>
                  <a:gd name="connsiteY23" fmla="*/ 1009650 h 1490663"/>
                  <a:gd name="connsiteX24" fmla="*/ 450057 w 1013992"/>
                  <a:gd name="connsiteY24" fmla="*/ 747713 h 1490663"/>
                  <a:gd name="connsiteX25" fmla="*/ 390525 w 1013992"/>
                  <a:gd name="connsiteY25" fmla="*/ 385763 h 1490663"/>
                  <a:gd name="connsiteX26" fmla="*/ 433388 w 1013992"/>
                  <a:gd name="connsiteY26" fmla="*/ 0 h 1490663"/>
                  <a:gd name="connsiteX0" fmla="*/ 433388 w 1013992"/>
                  <a:gd name="connsiteY0" fmla="*/ 0 h 1490663"/>
                  <a:gd name="connsiteX1" fmla="*/ 962025 w 1013992"/>
                  <a:gd name="connsiteY1" fmla="*/ 402431 h 1490663"/>
                  <a:gd name="connsiteX2" fmla="*/ 1000126 w 1013992"/>
                  <a:gd name="connsiteY2" fmla="*/ 507207 h 1490663"/>
                  <a:gd name="connsiteX3" fmla="*/ 1009650 w 1013992"/>
                  <a:gd name="connsiteY3" fmla="*/ 607218 h 1490663"/>
                  <a:gd name="connsiteX4" fmla="*/ 1012032 w 1013992"/>
                  <a:gd name="connsiteY4" fmla="*/ 709613 h 1490663"/>
                  <a:gd name="connsiteX5" fmla="*/ 981076 w 1013992"/>
                  <a:gd name="connsiteY5" fmla="*/ 807244 h 1490663"/>
                  <a:gd name="connsiteX6" fmla="*/ 962026 w 1013992"/>
                  <a:gd name="connsiteY6" fmla="*/ 907257 h 1490663"/>
                  <a:gd name="connsiteX7" fmla="*/ 928689 w 1013992"/>
                  <a:gd name="connsiteY7" fmla="*/ 962026 h 1490663"/>
                  <a:gd name="connsiteX8" fmla="*/ 892970 w 1013992"/>
                  <a:gd name="connsiteY8" fmla="*/ 1040605 h 1490663"/>
                  <a:gd name="connsiteX9" fmla="*/ 823913 w 1013992"/>
                  <a:gd name="connsiteY9" fmla="*/ 1102518 h 1490663"/>
                  <a:gd name="connsiteX10" fmla="*/ 726282 w 1013992"/>
                  <a:gd name="connsiteY10" fmla="*/ 1176338 h 1490663"/>
                  <a:gd name="connsiteX11" fmla="*/ 647700 w 1013992"/>
                  <a:gd name="connsiteY11" fmla="*/ 1209675 h 1490663"/>
                  <a:gd name="connsiteX12" fmla="*/ 564357 w 1013992"/>
                  <a:gd name="connsiteY12" fmla="*/ 1223963 h 1490663"/>
                  <a:gd name="connsiteX13" fmla="*/ 492919 w 1013992"/>
                  <a:gd name="connsiteY13" fmla="*/ 1250156 h 1490663"/>
                  <a:gd name="connsiteX14" fmla="*/ 483394 w 1013992"/>
                  <a:gd name="connsiteY14" fmla="*/ 1297781 h 1490663"/>
                  <a:gd name="connsiteX15" fmla="*/ 495300 w 1013992"/>
                  <a:gd name="connsiteY15" fmla="*/ 1357313 h 1490663"/>
                  <a:gd name="connsiteX16" fmla="*/ 504825 w 1013992"/>
                  <a:gd name="connsiteY16" fmla="*/ 1426369 h 1490663"/>
                  <a:gd name="connsiteX17" fmla="*/ 511969 w 1013992"/>
                  <a:gd name="connsiteY17" fmla="*/ 1490663 h 1490663"/>
                  <a:gd name="connsiteX18" fmla="*/ 33338 w 1013992"/>
                  <a:gd name="connsiteY18" fmla="*/ 1171575 h 1490663"/>
                  <a:gd name="connsiteX19" fmla="*/ 0 w 1013992"/>
                  <a:gd name="connsiteY19" fmla="*/ 1045369 h 1490663"/>
                  <a:gd name="connsiteX20" fmla="*/ 26194 w 1013992"/>
                  <a:gd name="connsiteY20" fmla="*/ 1021556 h 1490663"/>
                  <a:gd name="connsiteX21" fmla="*/ 33338 w 1013992"/>
                  <a:gd name="connsiteY21" fmla="*/ 1019175 h 1490663"/>
                  <a:gd name="connsiteX22" fmla="*/ 47625 w 1013992"/>
                  <a:gd name="connsiteY22" fmla="*/ 1009650 h 1490663"/>
                  <a:gd name="connsiteX23" fmla="*/ 450057 w 1013992"/>
                  <a:gd name="connsiteY23" fmla="*/ 747713 h 1490663"/>
                  <a:gd name="connsiteX24" fmla="*/ 390525 w 1013992"/>
                  <a:gd name="connsiteY24" fmla="*/ 385763 h 1490663"/>
                  <a:gd name="connsiteX25" fmla="*/ 433388 w 1013992"/>
                  <a:gd name="connsiteY25" fmla="*/ 0 h 1490663"/>
                  <a:gd name="connsiteX0" fmla="*/ 433388 w 1009834"/>
                  <a:gd name="connsiteY0" fmla="*/ 0 h 1490663"/>
                  <a:gd name="connsiteX1" fmla="*/ 962025 w 1009834"/>
                  <a:gd name="connsiteY1" fmla="*/ 402431 h 1490663"/>
                  <a:gd name="connsiteX2" fmla="*/ 1000126 w 1009834"/>
                  <a:gd name="connsiteY2" fmla="*/ 507207 h 1490663"/>
                  <a:gd name="connsiteX3" fmla="*/ 1009650 w 1009834"/>
                  <a:gd name="connsiteY3" fmla="*/ 607218 h 1490663"/>
                  <a:gd name="connsiteX4" fmla="*/ 990601 w 1009834"/>
                  <a:gd name="connsiteY4" fmla="*/ 709613 h 1490663"/>
                  <a:gd name="connsiteX5" fmla="*/ 981076 w 1009834"/>
                  <a:gd name="connsiteY5" fmla="*/ 807244 h 1490663"/>
                  <a:gd name="connsiteX6" fmla="*/ 962026 w 1009834"/>
                  <a:gd name="connsiteY6" fmla="*/ 907257 h 1490663"/>
                  <a:gd name="connsiteX7" fmla="*/ 928689 w 1009834"/>
                  <a:gd name="connsiteY7" fmla="*/ 962026 h 1490663"/>
                  <a:gd name="connsiteX8" fmla="*/ 892970 w 1009834"/>
                  <a:gd name="connsiteY8" fmla="*/ 1040605 h 1490663"/>
                  <a:gd name="connsiteX9" fmla="*/ 823913 w 1009834"/>
                  <a:gd name="connsiteY9" fmla="*/ 1102518 h 1490663"/>
                  <a:gd name="connsiteX10" fmla="*/ 726282 w 1009834"/>
                  <a:gd name="connsiteY10" fmla="*/ 1176338 h 1490663"/>
                  <a:gd name="connsiteX11" fmla="*/ 647700 w 1009834"/>
                  <a:gd name="connsiteY11" fmla="*/ 1209675 h 1490663"/>
                  <a:gd name="connsiteX12" fmla="*/ 564357 w 1009834"/>
                  <a:gd name="connsiteY12" fmla="*/ 1223963 h 1490663"/>
                  <a:gd name="connsiteX13" fmla="*/ 492919 w 1009834"/>
                  <a:gd name="connsiteY13" fmla="*/ 1250156 h 1490663"/>
                  <a:gd name="connsiteX14" fmla="*/ 483394 w 1009834"/>
                  <a:gd name="connsiteY14" fmla="*/ 1297781 h 1490663"/>
                  <a:gd name="connsiteX15" fmla="*/ 495300 w 1009834"/>
                  <a:gd name="connsiteY15" fmla="*/ 1357313 h 1490663"/>
                  <a:gd name="connsiteX16" fmla="*/ 504825 w 1009834"/>
                  <a:gd name="connsiteY16" fmla="*/ 1426369 h 1490663"/>
                  <a:gd name="connsiteX17" fmla="*/ 511969 w 1009834"/>
                  <a:gd name="connsiteY17" fmla="*/ 1490663 h 1490663"/>
                  <a:gd name="connsiteX18" fmla="*/ 33338 w 1009834"/>
                  <a:gd name="connsiteY18" fmla="*/ 1171575 h 1490663"/>
                  <a:gd name="connsiteX19" fmla="*/ 0 w 1009834"/>
                  <a:gd name="connsiteY19" fmla="*/ 1045369 h 1490663"/>
                  <a:gd name="connsiteX20" fmla="*/ 26194 w 1009834"/>
                  <a:gd name="connsiteY20" fmla="*/ 1021556 h 1490663"/>
                  <a:gd name="connsiteX21" fmla="*/ 33338 w 1009834"/>
                  <a:gd name="connsiteY21" fmla="*/ 1019175 h 1490663"/>
                  <a:gd name="connsiteX22" fmla="*/ 47625 w 1009834"/>
                  <a:gd name="connsiteY22" fmla="*/ 1009650 h 1490663"/>
                  <a:gd name="connsiteX23" fmla="*/ 450057 w 1009834"/>
                  <a:gd name="connsiteY23" fmla="*/ 747713 h 1490663"/>
                  <a:gd name="connsiteX24" fmla="*/ 390525 w 1009834"/>
                  <a:gd name="connsiteY24" fmla="*/ 385763 h 1490663"/>
                  <a:gd name="connsiteX25" fmla="*/ 433388 w 1009834"/>
                  <a:gd name="connsiteY25" fmla="*/ 0 h 1490663"/>
                  <a:gd name="connsiteX0" fmla="*/ 433388 w 1009834"/>
                  <a:gd name="connsiteY0" fmla="*/ 0 h 1490663"/>
                  <a:gd name="connsiteX1" fmla="*/ 962025 w 1009834"/>
                  <a:gd name="connsiteY1" fmla="*/ 402431 h 1490663"/>
                  <a:gd name="connsiteX2" fmla="*/ 1000126 w 1009834"/>
                  <a:gd name="connsiteY2" fmla="*/ 507207 h 1490663"/>
                  <a:gd name="connsiteX3" fmla="*/ 1009650 w 1009834"/>
                  <a:gd name="connsiteY3" fmla="*/ 607218 h 1490663"/>
                  <a:gd name="connsiteX4" fmla="*/ 990601 w 1009834"/>
                  <a:gd name="connsiteY4" fmla="*/ 709613 h 1490663"/>
                  <a:gd name="connsiteX5" fmla="*/ 981076 w 1009834"/>
                  <a:gd name="connsiteY5" fmla="*/ 807244 h 1490663"/>
                  <a:gd name="connsiteX6" fmla="*/ 962026 w 1009834"/>
                  <a:gd name="connsiteY6" fmla="*/ 907257 h 1490663"/>
                  <a:gd name="connsiteX7" fmla="*/ 928689 w 1009834"/>
                  <a:gd name="connsiteY7" fmla="*/ 962026 h 1490663"/>
                  <a:gd name="connsiteX8" fmla="*/ 892970 w 1009834"/>
                  <a:gd name="connsiteY8" fmla="*/ 1040605 h 1490663"/>
                  <a:gd name="connsiteX9" fmla="*/ 823913 w 1009834"/>
                  <a:gd name="connsiteY9" fmla="*/ 1102518 h 1490663"/>
                  <a:gd name="connsiteX10" fmla="*/ 726282 w 1009834"/>
                  <a:gd name="connsiteY10" fmla="*/ 1176338 h 1490663"/>
                  <a:gd name="connsiteX11" fmla="*/ 647700 w 1009834"/>
                  <a:gd name="connsiteY11" fmla="*/ 1209675 h 1490663"/>
                  <a:gd name="connsiteX12" fmla="*/ 564357 w 1009834"/>
                  <a:gd name="connsiteY12" fmla="*/ 1223963 h 1490663"/>
                  <a:gd name="connsiteX13" fmla="*/ 492919 w 1009834"/>
                  <a:gd name="connsiteY13" fmla="*/ 1250156 h 1490663"/>
                  <a:gd name="connsiteX14" fmla="*/ 483394 w 1009834"/>
                  <a:gd name="connsiteY14" fmla="*/ 1297781 h 1490663"/>
                  <a:gd name="connsiteX15" fmla="*/ 495300 w 1009834"/>
                  <a:gd name="connsiteY15" fmla="*/ 1357313 h 1490663"/>
                  <a:gd name="connsiteX16" fmla="*/ 504825 w 1009834"/>
                  <a:gd name="connsiteY16" fmla="*/ 1426369 h 1490663"/>
                  <a:gd name="connsiteX17" fmla="*/ 511969 w 1009834"/>
                  <a:gd name="connsiteY17" fmla="*/ 1490663 h 1490663"/>
                  <a:gd name="connsiteX18" fmla="*/ 33338 w 1009834"/>
                  <a:gd name="connsiteY18" fmla="*/ 1171575 h 1490663"/>
                  <a:gd name="connsiteX19" fmla="*/ 0 w 1009834"/>
                  <a:gd name="connsiteY19" fmla="*/ 1045369 h 1490663"/>
                  <a:gd name="connsiteX20" fmla="*/ 26194 w 1009834"/>
                  <a:gd name="connsiteY20" fmla="*/ 1021556 h 1490663"/>
                  <a:gd name="connsiteX21" fmla="*/ 33338 w 1009834"/>
                  <a:gd name="connsiteY21" fmla="*/ 1019175 h 1490663"/>
                  <a:gd name="connsiteX22" fmla="*/ 47625 w 1009834"/>
                  <a:gd name="connsiteY22" fmla="*/ 1009650 h 1490663"/>
                  <a:gd name="connsiteX23" fmla="*/ 450057 w 1009834"/>
                  <a:gd name="connsiteY23" fmla="*/ 747713 h 1490663"/>
                  <a:gd name="connsiteX24" fmla="*/ 390525 w 1009834"/>
                  <a:gd name="connsiteY24" fmla="*/ 385763 h 1490663"/>
                  <a:gd name="connsiteX25" fmla="*/ 433388 w 1009834"/>
                  <a:gd name="connsiteY25" fmla="*/ 0 h 1490663"/>
                  <a:gd name="connsiteX0" fmla="*/ 433388 w 1000387"/>
                  <a:gd name="connsiteY0" fmla="*/ 0 h 1490663"/>
                  <a:gd name="connsiteX1" fmla="*/ 962025 w 1000387"/>
                  <a:gd name="connsiteY1" fmla="*/ 402431 h 1490663"/>
                  <a:gd name="connsiteX2" fmla="*/ 1000126 w 1000387"/>
                  <a:gd name="connsiteY2" fmla="*/ 507207 h 1490663"/>
                  <a:gd name="connsiteX3" fmla="*/ 990600 w 1000387"/>
                  <a:gd name="connsiteY3" fmla="*/ 611980 h 1490663"/>
                  <a:gd name="connsiteX4" fmla="*/ 990601 w 1000387"/>
                  <a:gd name="connsiteY4" fmla="*/ 709613 h 1490663"/>
                  <a:gd name="connsiteX5" fmla="*/ 981076 w 1000387"/>
                  <a:gd name="connsiteY5" fmla="*/ 807244 h 1490663"/>
                  <a:gd name="connsiteX6" fmla="*/ 962026 w 1000387"/>
                  <a:gd name="connsiteY6" fmla="*/ 907257 h 1490663"/>
                  <a:gd name="connsiteX7" fmla="*/ 928689 w 1000387"/>
                  <a:gd name="connsiteY7" fmla="*/ 962026 h 1490663"/>
                  <a:gd name="connsiteX8" fmla="*/ 892970 w 1000387"/>
                  <a:gd name="connsiteY8" fmla="*/ 1040605 h 1490663"/>
                  <a:gd name="connsiteX9" fmla="*/ 823913 w 1000387"/>
                  <a:gd name="connsiteY9" fmla="*/ 1102518 h 1490663"/>
                  <a:gd name="connsiteX10" fmla="*/ 726282 w 1000387"/>
                  <a:gd name="connsiteY10" fmla="*/ 1176338 h 1490663"/>
                  <a:gd name="connsiteX11" fmla="*/ 647700 w 1000387"/>
                  <a:gd name="connsiteY11" fmla="*/ 1209675 h 1490663"/>
                  <a:gd name="connsiteX12" fmla="*/ 564357 w 1000387"/>
                  <a:gd name="connsiteY12" fmla="*/ 1223963 h 1490663"/>
                  <a:gd name="connsiteX13" fmla="*/ 492919 w 1000387"/>
                  <a:gd name="connsiteY13" fmla="*/ 1250156 h 1490663"/>
                  <a:gd name="connsiteX14" fmla="*/ 483394 w 1000387"/>
                  <a:gd name="connsiteY14" fmla="*/ 1297781 h 1490663"/>
                  <a:gd name="connsiteX15" fmla="*/ 495300 w 1000387"/>
                  <a:gd name="connsiteY15" fmla="*/ 1357313 h 1490663"/>
                  <a:gd name="connsiteX16" fmla="*/ 504825 w 1000387"/>
                  <a:gd name="connsiteY16" fmla="*/ 1426369 h 1490663"/>
                  <a:gd name="connsiteX17" fmla="*/ 511969 w 1000387"/>
                  <a:gd name="connsiteY17" fmla="*/ 1490663 h 1490663"/>
                  <a:gd name="connsiteX18" fmla="*/ 33338 w 1000387"/>
                  <a:gd name="connsiteY18" fmla="*/ 1171575 h 1490663"/>
                  <a:gd name="connsiteX19" fmla="*/ 0 w 1000387"/>
                  <a:gd name="connsiteY19" fmla="*/ 1045369 h 1490663"/>
                  <a:gd name="connsiteX20" fmla="*/ 26194 w 1000387"/>
                  <a:gd name="connsiteY20" fmla="*/ 1021556 h 1490663"/>
                  <a:gd name="connsiteX21" fmla="*/ 33338 w 1000387"/>
                  <a:gd name="connsiteY21" fmla="*/ 1019175 h 1490663"/>
                  <a:gd name="connsiteX22" fmla="*/ 47625 w 1000387"/>
                  <a:gd name="connsiteY22" fmla="*/ 1009650 h 1490663"/>
                  <a:gd name="connsiteX23" fmla="*/ 450057 w 1000387"/>
                  <a:gd name="connsiteY23" fmla="*/ 747713 h 1490663"/>
                  <a:gd name="connsiteX24" fmla="*/ 390525 w 1000387"/>
                  <a:gd name="connsiteY24" fmla="*/ 385763 h 1490663"/>
                  <a:gd name="connsiteX25" fmla="*/ 433388 w 1000387"/>
                  <a:gd name="connsiteY25" fmla="*/ 0 h 1490663"/>
                  <a:gd name="connsiteX0" fmla="*/ 433388 w 991647"/>
                  <a:gd name="connsiteY0" fmla="*/ 0 h 1490663"/>
                  <a:gd name="connsiteX1" fmla="*/ 962025 w 991647"/>
                  <a:gd name="connsiteY1" fmla="*/ 402431 h 1490663"/>
                  <a:gd name="connsiteX2" fmla="*/ 983457 w 991647"/>
                  <a:gd name="connsiteY2" fmla="*/ 428626 h 1490663"/>
                  <a:gd name="connsiteX3" fmla="*/ 990600 w 991647"/>
                  <a:gd name="connsiteY3" fmla="*/ 611980 h 1490663"/>
                  <a:gd name="connsiteX4" fmla="*/ 990601 w 991647"/>
                  <a:gd name="connsiteY4" fmla="*/ 709613 h 1490663"/>
                  <a:gd name="connsiteX5" fmla="*/ 981076 w 991647"/>
                  <a:gd name="connsiteY5" fmla="*/ 807244 h 1490663"/>
                  <a:gd name="connsiteX6" fmla="*/ 962026 w 991647"/>
                  <a:gd name="connsiteY6" fmla="*/ 907257 h 1490663"/>
                  <a:gd name="connsiteX7" fmla="*/ 928689 w 991647"/>
                  <a:gd name="connsiteY7" fmla="*/ 962026 h 1490663"/>
                  <a:gd name="connsiteX8" fmla="*/ 892970 w 991647"/>
                  <a:gd name="connsiteY8" fmla="*/ 1040605 h 1490663"/>
                  <a:gd name="connsiteX9" fmla="*/ 823913 w 991647"/>
                  <a:gd name="connsiteY9" fmla="*/ 1102518 h 1490663"/>
                  <a:gd name="connsiteX10" fmla="*/ 726282 w 991647"/>
                  <a:gd name="connsiteY10" fmla="*/ 1176338 h 1490663"/>
                  <a:gd name="connsiteX11" fmla="*/ 647700 w 991647"/>
                  <a:gd name="connsiteY11" fmla="*/ 1209675 h 1490663"/>
                  <a:gd name="connsiteX12" fmla="*/ 564357 w 991647"/>
                  <a:gd name="connsiteY12" fmla="*/ 1223963 h 1490663"/>
                  <a:gd name="connsiteX13" fmla="*/ 492919 w 991647"/>
                  <a:gd name="connsiteY13" fmla="*/ 1250156 h 1490663"/>
                  <a:gd name="connsiteX14" fmla="*/ 483394 w 991647"/>
                  <a:gd name="connsiteY14" fmla="*/ 1297781 h 1490663"/>
                  <a:gd name="connsiteX15" fmla="*/ 495300 w 991647"/>
                  <a:gd name="connsiteY15" fmla="*/ 1357313 h 1490663"/>
                  <a:gd name="connsiteX16" fmla="*/ 504825 w 991647"/>
                  <a:gd name="connsiteY16" fmla="*/ 1426369 h 1490663"/>
                  <a:gd name="connsiteX17" fmla="*/ 511969 w 991647"/>
                  <a:gd name="connsiteY17" fmla="*/ 1490663 h 1490663"/>
                  <a:gd name="connsiteX18" fmla="*/ 33338 w 991647"/>
                  <a:gd name="connsiteY18" fmla="*/ 1171575 h 1490663"/>
                  <a:gd name="connsiteX19" fmla="*/ 0 w 991647"/>
                  <a:gd name="connsiteY19" fmla="*/ 1045369 h 1490663"/>
                  <a:gd name="connsiteX20" fmla="*/ 26194 w 991647"/>
                  <a:gd name="connsiteY20" fmla="*/ 1021556 h 1490663"/>
                  <a:gd name="connsiteX21" fmla="*/ 33338 w 991647"/>
                  <a:gd name="connsiteY21" fmla="*/ 1019175 h 1490663"/>
                  <a:gd name="connsiteX22" fmla="*/ 47625 w 991647"/>
                  <a:gd name="connsiteY22" fmla="*/ 1009650 h 1490663"/>
                  <a:gd name="connsiteX23" fmla="*/ 450057 w 991647"/>
                  <a:gd name="connsiteY23" fmla="*/ 747713 h 1490663"/>
                  <a:gd name="connsiteX24" fmla="*/ 390525 w 991647"/>
                  <a:gd name="connsiteY24" fmla="*/ 385763 h 1490663"/>
                  <a:gd name="connsiteX25" fmla="*/ 433388 w 991647"/>
                  <a:gd name="connsiteY25" fmla="*/ 0 h 1490663"/>
                  <a:gd name="connsiteX0" fmla="*/ 433388 w 991647"/>
                  <a:gd name="connsiteY0" fmla="*/ 0 h 1490663"/>
                  <a:gd name="connsiteX1" fmla="*/ 962025 w 991647"/>
                  <a:gd name="connsiteY1" fmla="*/ 402431 h 1490663"/>
                  <a:gd name="connsiteX2" fmla="*/ 983457 w 991647"/>
                  <a:gd name="connsiteY2" fmla="*/ 428626 h 1490663"/>
                  <a:gd name="connsiteX3" fmla="*/ 983457 w 991647"/>
                  <a:gd name="connsiteY3" fmla="*/ 542925 h 1490663"/>
                  <a:gd name="connsiteX4" fmla="*/ 990600 w 991647"/>
                  <a:gd name="connsiteY4" fmla="*/ 611980 h 1490663"/>
                  <a:gd name="connsiteX5" fmla="*/ 990601 w 991647"/>
                  <a:gd name="connsiteY5" fmla="*/ 709613 h 1490663"/>
                  <a:gd name="connsiteX6" fmla="*/ 981076 w 991647"/>
                  <a:gd name="connsiteY6" fmla="*/ 807244 h 1490663"/>
                  <a:gd name="connsiteX7" fmla="*/ 962026 w 991647"/>
                  <a:gd name="connsiteY7" fmla="*/ 907257 h 1490663"/>
                  <a:gd name="connsiteX8" fmla="*/ 928689 w 991647"/>
                  <a:gd name="connsiteY8" fmla="*/ 962026 h 1490663"/>
                  <a:gd name="connsiteX9" fmla="*/ 892970 w 991647"/>
                  <a:gd name="connsiteY9" fmla="*/ 1040605 h 1490663"/>
                  <a:gd name="connsiteX10" fmla="*/ 823913 w 991647"/>
                  <a:gd name="connsiteY10" fmla="*/ 1102518 h 1490663"/>
                  <a:gd name="connsiteX11" fmla="*/ 726282 w 991647"/>
                  <a:gd name="connsiteY11" fmla="*/ 1176338 h 1490663"/>
                  <a:gd name="connsiteX12" fmla="*/ 647700 w 991647"/>
                  <a:gd name="connsiteY12" fmla="*/ 1209675 h 1490663"/>
                  <a:gd name="connsiteX13" fmla="*/ 564357 w 991647"/>
                  <a:gd name="connsiteY13" fmla="*/ 1223963 h 1490663"/>
                  <a:gd name="connsiteX14" fmla="*/ 492919 w 991647"/>
                  <a:gd name="connsiteY14" fmla="*/ 1250156 h 1490663"/>
                  <a:gd name="connsiteX15" fmla="*/ 483394 w 991647"/>
                  <a:gd name="connsiteY15" fmla="*/ 1297781 h 1490663"/>
                  <a:gd name="connsiteX16" fmla="*/ 495300 w 991647"/>
                  <a:gd name="connsiteY16" fmla="*/ 1357313 h 1490663"/>
                  <a:gd name="connsiteX17" fmla="*/ 504825 w 991647"/>
                  <a:gd name="connsiteY17" fmla="*/ 1426369 h 1490663"/>
                  <a:gd name="connsiteX18" fmla="*/ 511969 w 991647"/>
                  <a:gd name="connsiteY18" fmla="*/ 1490663 h 1490663"/>
                  <a:gd name="connsiteX19" fmla="*/ 33338 w 991647"/>
                  <a:gd name="connsiteY19" fmla="*/ 1171575 h 1490663"/>
                  <a:gd name="connsiteX20" fmla="*/ 0 w 991647"/>
                  <a:gd name="connsiteY20" fmla="*/ 1045369 h 1490663"/>
                  <a:gd name="connsiteX21" fmla="*/ 26194 w 991647"/>
                  <a:gd name="connsiteY21" fmla="*/ 1021556 h 1490663"/>
                  <a:gd name="connsiteX22" fmla="*/ 33338 w 991647"/>
                  <a:gd name="connsiteY22" fmla="*/ 1019175 h 1490663"/>
                  <a:gd name="connsiteX23" fmla="*/ 47625 w 991647"/>
                  <a:gd name="connsiteY23" fmla="*/ 1009650 h 1490663"/>
                  <a:gd name="connsiteX24" fmla="*/ 450057 w 991647"/>
                  <a:gd name="connsiteY24" fmla="*/ 747713 h 1490663"/>
                  <a:gd name="connsiteX25" fmla="*/ 390525 w 991647"/>
                  <a:gd name="connsiteY25" fmla="*/ 385763 h 1490663"/>
                  <a:gd name="connsiteX26" fmla="*/ 433388 w 991647"/>
                  <a:gd name="connsiteY26" fmla="*/ 0 h 1490663"/>
                  <a:gd name="connsiteX0" fmla="*/ 433388 w 1004964"/>
                  <a:gd name="connsiteY0" fmla="*/ 0 h 1490663"/>
                  <a:gd name="connsiteX1" fmla="*/ 962025 w 1004964"/>
                  <a:gd name="connsiteY1" fmla="*/ 402431 h 1490663"/>
                  <a:gd name="connsiteX2" fmla="*/ 983457 w 1004964"/>
                  <a:gd name="connsiteY2" fmla="*/ 428626 h 1490663"/>
                  <a:gd name="connsiteX3" fmla="*/ 1004888 w 1004964"/>
                  <a:gd name="connsiteY3" fmla="*/ 535782 h 1490663"/>
                  <a:gd name="connsiteX4" fmla="*/ 990600 w 1004964"/>
                  <a:gd name="connsiteY4" fmla="*/ 611980 h 1490663"/>
                  <a:gd name="connsiteX5" fmla="*/ 990601 w 1004964"/>
                  <a:gd name="connsiteY5" fmla="*/ 709613 h 1490663"/>
                  <a:gd name="connsiteX6" fmla="*/ 981076 w 1004964"/>
                  <a:gd name="connsiteY6" fmla="*/ 807244 h 1490663"/>
                  <a:gd name="connsiteX7" fmla="*/ 962026 w 1004964"/>
                  <a:gd name="connsiteY7" fmla="*/ 907257 h 1490663"/>
                  <a:gd name="connsiteX8" fmla="*/ 928689 w 1004964"/>
                  <a:gd name="connsiteY8" fmla="*/ 962026 h 1490663"/>
                  <a:gd name="connsiteX9" fmla="*/ 892970 w 1004964"/>
                  <a:gd name="connsiteY9" fmla="*/ 1040605 h 1490663"/>
                  <a:gd name="connsiteX10" fmla="*/ 823913 w 1004964"/>
                  <a:gd name="connsiteY10" fmla="*/ 1102518 h 1490663"/>
                  <a:gd name="connsiteX11" fmla="*/ 726282 w 1004964"/>
                  <a:gd name="connsiteY11" fmla="*/ 1176338 h 1490663"/>
                  <a:gd name="connsiteX12" fmla="*/ 647700 w 1004964"/>
                  <a:gd name="connsiteY12" fmla="*/ 1209675 h 1490663"/>
                  <a:gd name="connsiteX13" fmla="*/ 564357 w 1004964"/>
                  <a:gd name="connsiteY13" fmla="*/ 1223963 h 1490663"/>
                  <a:gd name="connsiteX14" fmla="*/ 492919 w 1004964"/>
                  <a:gd name="connsiteY14" fmla="*/ 1250156 h 1490663"/>
                  <a:gd name="connsiteX15" fmla="*/ 483394 w 1004964"/>
                  <a:gd name="connsiteY15" fmla="*/ 1297781 h 1490663"/>
                  <a:gd name="connsiteX16" fmla="*/ 495300 w 1004964"/>
                  <a:gd name="connsiteY16" fmla="*/ 1357313 h 1490663"/>
                  <a:gd name="connsiteX17" fmla="*/ 504825 w 1004964"/>
                  <a:gd name="connsiteY17" fmla="*/ 1426369 h 1490663"/>
                  <a:gd name="connsiteX18" fmla="*/ 511969 w 1004964"/>
                  <a:gd name="connsiteY18" fmla="*/ 1490663 h 1490663"/>
                  <a:gd name="connsiteX19" fmla="*/ 33338 w 1004964"/>
                  <a:gd name="connsiteY19" fmla="*/ 1171575 h 1490663"/>
                  <a:gd name="connsiteX20" fmla="*/ 0 w 1004964"/>
                  <a:gd name="connsiteY20" fmla="*/ 1045369 h 1490663"/>
                  <a:gd name="connsiteX21" fmla="*/ 26194 w 1004964"/>
                  <a:gd name="connsiteY21" fmla="*/ 1021556 h 1490663"/>
                  <a:gd name="connsiteX22" fmla="*/ 33338 w 1004964"/>
                  <a:gd name="connsiteY22" fmla="*/ 1019175 h 1490663"/>
                  <a:gd name="connsiteX23" fmla="*/ 47625 w 1004964"/>
                  <a:gd name="connsiteY23" fmla="*/ 1009650 h 1490663"/>
                  <a:gd name="connsiteX24" fmla="*/ 450057 w 1004964"/>
                  <a:gd name="connsiteY24" fmla="*/ 747713 h 1490663"/>
                  <a:gd name="connsiteX25" fmla="*/ 390525 w 1004964"/>
                  <a:gd name="connsiteY25" fmla="*/ 385763 h 1490663"/>
                  <a:gd name="connsiteX26" fmla="*/ 433388 w 1004964"/>
                  <a:gd name="connsiteY26" fmla="*/ 0 h 1490663"/>
                  <a:gd name="connsiteX0" fmla="*/ 433388 w 1014756"/>
                  <a:gd name="connsiteY0" fmla="*/ 0 h 1490663"/>
                  <a:gd name="connsiteX1" fmla="*/ 962025 w 1014756"/>
                  <a:gd name="connsiteY1" fmla="*/ 402431 h 1490663"/>
                  <a:gd name="connsiteX2" fmla="*/ 983457 w 1014756"/>
                  <a:gd name="connsiteY2" fmla="*/ 428626 h 1490663"/>
                  <a:gd name="connsiteX3" fmla="*/ 1004888 w 1014756"/>
                  <a:gd name="connsiteY3" fmla="*/ 535782 h 1490663"/>
                  <a:gd name="connsiteX4" fmla="*/ 1014412 w 1014756"/>
                  <a:gd name="connsiteY4" fmla="*/ 623886 h 1490663"/>
                  <a:gd name="connsiteX5" fmla="*/ 990601 w 1014756"/>
                  <a:gd name="connsiteY5" fmla="*/ 709613 h 1490663"/>
                  <a:gd name="connsiteX6" fmla="*/ 981076 w 1014756"/>
                  <a:gd name="connsiteY6" fmla="*/ 807244 h 1490663"/>
                  <a:gd name="connsiteX7" fmla="*/ 962026 w 1014756"/>
                  <a:gd name="connsiteY7" fmla="*/ 907257 h 1490663"/>
                  <a:gd name="connsiteX8" fmla="*/ 928689 w 1014756"/>
                  <a:gd name="connsiteY8" fmla="*/ 962026 h 1490663"/>
                  <a:gd name="connsiteX9" fmla="*/ 892970 w 1014756"/>
                  <a:gd name="connsiteY9" fmla="*/ 1040605 h 1490663"/>
                  <a:gd name="connsiteX10" fmla="*/ 823913 w 1014756"/>
                  <a:gd name="connsiteY10" fmla="*/ 1102518 h 1490663"/>
                  <a:gd name="connsiteX11" fmla="*/ 726282 w 1014756"/>
                  <a:gd name="connsiteY11" fmla="*/ 1176338 h 1490663"/>
                  <a:gd name="connsiteX12" fmla="*/ 647700 w 1014756"/>
                  <a:gd name="connsiteY12" fmla="*/ 1209675 h 1490663"/>
                  <a:gd name="connsiteX13" fmla="*/ 564357 w 1014756"/>
                  <a:gd name="connsiteY13" fmla="*/ 1223963 h 1490663"/>
                  <a:gd name="connsiteX14" fmla="*/ 492919 w 1014756"/>
                  <a:gd name="connsiteY14" fmla="*/ 1250156 h 1490663"/>
                  <a:gd name="connsiteX15" fmla="*/ 483394 w 1014756"/>
                  <a:gd name="connsiteY15" fmla="*/ 1297781 h 1490663"/>
                  <a:gd name="connsiteX16" fmla="*/ 495300 w 1014756"/>
                  <a:gd name="connsiteY16" fmla="*/ 1357313 h 1490663"/>
                  <a:gd name="connsiteX17" fmla="*/ 504825 w 1014756"/>
                  <a:gd name="connsiteY17" fmla="*/ 1426369 h 1490663"/>
                  <a:gd name="connsiteX18" fmla="*/ 511969 w 1014756"/>
                  <a:gd name="connsiteY18" fmla="*/ 1490663 h 1490663"/>
                  <a:gd name="connsiteX19" fmla="*/ 33338 w 1014756"/>
                  <a:gd name="connsiteY19" fmla="*/ 1171575 h 1490663"/>
                  <a:gd name="connsiteX20" fmla="*/ 0 w 1014756"/>
                  <a:gd name="connsiteY20" fmla="*/ 1045369 h 1490663"/>
                  <a:gd name="connsiteX21" fmla="*/ 26194 w 1014756"/>
                  <a:gd name="connsiteY21" fmla="*/ 1021556 h 1490663"/>
                  <a:gd name="connsiteX22" fmla="*/ 33338 w 1014756"/>
                  <a:gd name="connsiteY22" fmla="*/ 1019175 h 1490663"/>
                  <a:gd name="connsiteX23" fmla="*/ 47625 w 1014756"/>
                  <a:gd name="connsiteY23" fmla="*/ 1009650 h 1490663"/>
                  <a:gd name="connsiteX24" fmla="*/ 450057 w 1014756"/>
                  <a:gd name="connsiteY24" fmla="*/ 747713 h 1490663"/>
                  <a:gd name="connsiteX25" fmla="*/ 390525 w 1014756"/>
                  <a:gd name="connsiteY25" fmla="*/ 385763 h 1490663"/>
                  <a:gd name="connsiteX26" fmla="*/ 433388 w 1014756"/>
                  <a:gd name="connsiteY26" fmla="*/ 0 h 1490663"/>
                  <a:gd name="connsiteX0" fmla="*/ 433388 w 1006261"/>
                  <a:gd name="connsiteY0" fmla="*/ 0 h 1490663"/>
                  <a:gd name="connsiteX1" fmla="*/ 962025 w 1006261"/>
                  <a:gd name="connsiteY1" fmla="*/ 402431 h 1490663"/>
                  <a:gd name="connsiteX2" fmla="*/ 983457 w 1006261"/>
                  <a:gd name="connsiteY2" fmla="*/ 428626 h 1490663"/>
                  <a:gd name="connsiteX3" fmla="*/ 1004888 w 1006261"/>
                  <a:gd name="connsiteY3" fmla="*/ 535782 h 1490663"/>
                  <a:gd name="connsiteX4" fmla="*/ 1004887 w 1006261"/>
                  <a:gd name="connsiteY4" fmla="*/ 616742 h 1490663"/>
                  <a:gd name="connsiteX5" fmla="*/ 990601 w 1006261"/>
                  <a:gd name="connsiteY5" fmla="*/ 709613 h 1490663"/>
                  <a:gd name="connsiteX6" fmla="*/ 981076 w 1006261"/>
                  <a:gd name="connsiteY6" fmla="*/ 807244 h 1490663"/>
                  <a:gd name="connsiteX7" fmla="*/ 962026 w 1006261"/>
                  <a:gd name="connsiteY7" fmla="*/ 907257 h 1490663"/>
                  <a:gd name="connsiteX8" fmla="*/ 928689 w 1006261"/>
                  <a:gd name="connsiteY8" fmla="*/ 962026 h 1490663"/>
                  <a:gd name="connsiteX9" fmla="*/ 892970 w 1006261"/>
                  <a:gd name="connsiteY9" fmla="*/ 1040605 h 1490663"/>
                  <a:gd name="connsiteX10" fmla="*/ 823913 w 1006261"/>
                  <a:gd name="connsiteY10" fmla="*/ 1102518 h 1490663"/>
                  <a:gd name="connsiteX11" fmla="*/ 726282 w 1006261"/>
                  <a:gd name="connsiteY11" fmla="*/ 1176338 h 1490663"/>
                  <a:gd name="connsiteX12" fmla="*/ 647700 w 1006261"/>
                  <a:gd name="connsiteY12" fmla="*/ 1209675 h 1490663"/>
                  <a:gd name="connsiteX13" fmla="*/ 564357 w 1006261"/>
                  <a:gd name="connsiteY13" fmla="*/ 1223963 h 1490663"/>
                  <a:gd name="connsiteX14" fmla="*/ 492919 w 1006261"/>
                  <a:gd name="connsiteY14" fmla="*/ 1250156 h 1490663"/>
                  <a:gd name="connsiteX15" fmla="*/ 483394 w 1006261"/>
                  <a:gd name="connsiteY15" fmla="*/ 1297781 h 1490663"/>
                  <a:gd name="connsiteX16" fmla="*/ 495300 w 1006261"/>
                  <a:gd name="connsiteY16" fmla="*/ 1357313 h 1490663"/>
                  <a:gd name="connsiteX17" fmla="*/ 504825 w 1006261"/>
                  <a:gd name="connsiteY17" fmla="*/ 1426369 h 1490663"/>
                  <a:gd name="connsiteX18" fmla="*/ 511969 w 1006261"/>
                  <a:gd name="connsiteY18" fmla="*/ 1490663 h 1490663"/>
                  <a:gd name="connsiteX19" fmla="*/ 33338 w 1006261"/>
                  <a:gd name="connsiteY19" fmla="*/ 1171575 h 1490663"/>
                  <a:gd name="connsiteX20" fmla="*/ 0 w 1006261"/>
                  <a:gd name="connsiteY20" fmla="*/ 1045369 h 1490663"/>
                  <a:gd name="connsiteX21" fmla="*/ 26194 w 1006261"/>
                  <a:gd name="connsiteY21" fmla="*/ 1021556 h 1490663"/>
                  <a:gd name="connsiteX22" fmla="*/ 33338 w 1006261"/>
                  <a:gd name="connsiteY22" fmla="*/ 1019175 h 1490663"/>
                  <a:gd name="connsiteX23" fmla="*/ 47625 w 1006261"/>
                  <a:gd name="connsiteY23" fmla="*/ 1009650 h 1490663"/>
                  <a:gd name="connsiteX24" fmla="*/ 450057 w 1006261"/>
                  <a:gd name="connsiteY24" fmla="*/ 747713 h 1490663"/>
                  <a:gd name="connsiteX25" fmla="*/ 390525 w 1006261"/>
                  <a:gd name="connsiteY25" fmla="*/ 385763 h 1490663"/>
                  <a:gd name="connsiteX26" fmla="*/ 433388 w 1006261"/>
                  <a:gd name="connsiteY26" fmla="*/ 0 h 1490663"/>
                  <a:gd name="connsiteX0" fmla="*/ 433388 w 1006261"/>
                  <a:gd name="connsiteY0" fmla="*/ 0 h 1490663"/>
                  <a:gd name="connsiteX1" fmla="*/ 962025 w 1006261"/>
                  <a:gd name="connsiteY1" fmla="*/ 402431 h 1490663"/>
                  <a:gd name="connsiteX2" fmla="*/ 983457 w 1006261"/>
                  <a:gd name="connsiteY2" fmla="*/ 428626 h 1490663"/>
                  <a:gd name="connsiteX3" fmla="*/ 1004888 w 1006261"/>
                  <a:gd name="connsiteY3" fmla="*/ 535782 h 1490663"/>
                  <a:gd name="connsiteX4" fmla="*/ 1004887 w 1006261"/>
                  <a:gd name="connsiteY4" fmla="*/ 616742 h 1490663"/>
                  <a:gd name="connsiteX5" fmla="*/ 990601 w 1006261"/>
                  <a:gd name="connsiteY5" fmla="*/ 709613 h 1490663"/>
                  <a:gd name="connsiteX6" fmla="*/ 981076 w 1006261"/>
                  <a:gd name="connsiteY6" fmla="*/ 807244 h 1490663"/>
                  <a:gd name="connsiteX7" fmla="*/ 954883 w 1006261"/>
                  <a:gd name="connsiteY7" fmla="*/ 902495 h 1490663"/>
                  <a:gd name="connsiteX8" fmla="*/ 928689 w 1006261"/>
                  <a:gd name="connsiteY8" fmla="*/ 962026 h 1490663"/>
                  <a:gd name="connsiteX9" fmla="*/ 892970 w 1006261"/>
                  <a:gd name="connsiteY9" fmla="*/ 1040605 h 1490663"/>
                  <a:gd name="connsiteX10" fmla="*/ 823913 w 1006261"/>
                  <a:gd name="connsiteY10" fmla="*/ 1102518 h 1490663"/>
                  <a:gd name="connsiteX11" fmla="*/ 726282 w 1006261"/>
                  <a:gd name="connsiteY11" fmla="*/ 1176338 h 1490663"/>
                  <a:gd name="connsiteX12" fmla="*/ 647700 w 1006261"/>
                  <a:gd name="connsiteY12" fmla="*/ 1209675 h 1490663"/>
                  <a:gd name="connsiteX13" fmla="*/ 564357 w 1006261"/>
                  <a:gd name="connsiteY13" fmla="*/ 1223963 h 1490663"/>
                  <a:gd name="connsiteX14" fmla="*/ 492919 w 1006261"/>
                  <a:gd name="connsiteY14" fmla="*/ 1250156 h 1490663"/>
                  <a:gd name="connsiteX15" fmla="*/ 483394 w 1006261"/>
                  <a:gd name="connsiteY15" fmla="*/ 1297781 h 1490663"/>
                  <a:gd name="connsiteX16" fmla="*/ 495300 w 1006261"/>
                  <a:gd name="connsiteY16" fmla="*/ 1357313 h 1490663"/>
                  <a:gd name="connsiteX17" fmla="*/ 504825 w 1006261"/>
                  <a:gd name="connsiteY17" fmla="*/ 1426369 h 1490663"/>
                  <a:gd name="connsiteX18" fmla="*/ 511969 w 1006261"/>
                  <a:gd name="connsiteY18" fmla="*/ 1490663 h 1490663"/>
                  <a:gd name="connsiteX19" fmla="*/ 33338 w 1006261"/>
                  <a:gd name="connsiteY19" fmla="*/ 1171575 h 1490663"/>
                  <a:gd name="connsiteX20" fmla="*/ 0 w 1006261"/>
                  <a:gd name="connsiteY20" fmla="*/ 1045369 h 1490663"/>
                  <a:gd name="connsiteX21" fmla="*/ 26194 w 1006261"/>
                  <a:gd name="connsiteY21" fmla="*/ 1021556 h 1490663"/>
                  <a:gd name="connsiteX22" fmla="*/ 33338 w 1006261"/>
                  <a:gd name="connsiteY22" fmla="*/ 1019175 h 1490663"/>
                  <a:gd name="connsiteX23" fmla="*/ 47625 w 1006261"/>
                  <a:gd name="connsiteY23" fmla="*/ 1009650 h 1490663"/>
                  <a:gd name="connsiteX24" fmla="*/ 450057 w 1006261"/>
                  <a:gd name="connsiteY24" fmla="*/ 747713 h 1490663"/>
                  <a:gd name="connsiteX25" fmla="*/ 390525 w 1006261"/>
                  <a:gd name="connsiteY25" fmla="*/ 385763 h 1490663"/>
                  <a:gd name="connsiteX26" fmla="*/ 433388 w 1006261"/>
                  <a:gd name="connsiteY26" fmla="*/ 0 h 1490663"/>
                  <a:gd name="connsiteX0" fmla="*/ 433388 w 1006261"/>
                  <a:gd name="connsiteY0" fmla="*/ 0 h 1490663"/>
                  <a:gd name="connsiteX1" fmla="*/ 962025 w 1006261"/>
                  <a:gd name="connsiteY1" fmla="*/ 402431 h 1490663"/>
                  <a:gd name="connsiteX2" fmla="*/ 983457 w 1006261"/>
                  <a:gd name="connsiteY2" fmla="*/ 428626 h 1490663"/>
                  <a:gd name="connsiteX3" fmla="*/ 1004888 w 1006261"/>
                  <a:gd name="connsiteY3" fmla="*/ 535782 h 1490663"/>
                  <a:gd name="connsiteX4" fmla="*/ 1004887 w 1006261"/>
                  <a:gd name="connsiteY4" fmla="*/ 616742 h 1490663"/>
                  <a:gd name="connsiteX5" fmla="*/ 990601 w 1006261"/>
                  <a:gd name="connsiteY5" fmla="*/ 709613 h 1490663"/>
                  <a:gd name="connsiteX6" fmla="*/ 981076 w 1006261"/>
                  <a:gd name="connsiteY6" fmla="*/ 807244 h 1490663"/>
                  <a:gd name="connsiteX7" fmla="*/ 954883 w 1006261"/>
                  <a:gd name="connsiteY7" fmla="*/ 902495 h 1490663"/>
                  <a:gd name="connsiteX8" fmla="*/ 928689 w 1006261"/>
                  <a:gd name="connsiteY8" fmla="*/ 962026 h 1490663"/>
                  <a:gd name="connsiteX9" fmla="*/ 881064 w 1006261"/>
                  <a:gd name="connsiteY9" fmla="*/ 1031080 h 1490663"/>
                  <a:gd name="connsiteX10" fmla="*/ 823913 w 1006261"/>
                  <a:gd name="connsiteY10" fmla="*/ 1102518 h 1490663"/>
                  <a:gd name="connsiteX11" fmla="*/ 726282 w 1006261"/>
                  <a:gd name="connsiteY11" fmla="*/ 1176338 h 1490663"/>
                  <a:gd name="connsiteX12" fmla="*/ 647700 w 1006261"/>
                  <a:gd name="connsiteY12" fmla="*/ 1209675 h 1490663"/>
                  <a:gd name="connsiteX13" fmla="*/ 564357 w 1006261"/>
                  <a:gd name="connsiteY13" fmla="*/ 1223963 h 1490663"/>
                  <a:gd name="connsiteX14" fmla="*/ 492919 w 1006261"/>
                  <a:gd name="connsiteY14" fmla="*/ 1250156 h 1490663"/>
                  <a:gd name="connsiteX15" fmla="*/ 483394 w 1006261"/>
                  <a:gd name="connsiteY15" fmla="*/ 1297781 h 1490663"/>
                  <a:gd name="connsiteX16" fmla="*/ 495300 w 1006261"/>
                  <a:gd name="connsiteY16" fmla="*/ 1357313 h 1490663"/>
                  <a:gd name="connsiteX17" fmla="*/ 504825 w 1006261"/>
                  <a:gd name="connsiteY17" fmla="*/ 1426369 h 1490663"/>
                  <a:gd name="connsiteX18" fmla="*/ 511969 w 1006261"/>
                  <a:gd name="connsiteY18" fmla="*/ 1490663 h 1490663"/>
                  <a:gd name="connsiteX19" fmla="*/ 33338 w 1006261"/>
                  <a:gd name="connsiteY19" fmla="*/ 1171575 h 1490663"/>
                  <a:gd name="connsiteX20" fmla="*/ 0 w 1006261"/>
                  <a:gd name="connsiteY20" fmla="*/ 1045369 h 1490663"/>
                  <a:gd name="connsiteX21" fmla="*/ 26194 w 1006261"/>
                  <a:gd name="connsiteY21" fmla="*/ 1021556 h 1490663"/>
                  <a:gd name="connsiteX22" fmla="*/ 33338 w 1006261"/>
                  <a:gd name="connsiteY22" fmla="*/ 1019175 h 1490663"/>
                  <a:gd name="connsiteX23" fmla="*/ 47625 w 1006261"/>
                  <a:gd name="connsiteY23" fmla="*/ 1009650 h 1490663"/>
                  <a:gd name="connsiteX24" fmla="*/ 450057 w 1006261"/>
                  <a:gd name="connsiteY24" fmla="*/ 747713 h 1490663"/>
                  <a:gd name="connsiteX25" fmla="*/ 390525 w 1006261"/>
                  <a:gd name="connsiteY25" fmla="*/ 385763 h 1490663"/>
                  <a:gd name="connsiteX26" fmla="*/ 433388 w 1006261"/>
                  <a:gd name="connsiteY26" fmla="*/ 0 h 1490663"/>
                  <a:gd name="connsiteX0" fmla="*/ 433388 w 1005187"/>
                  <a:gd name="connsiteY0" fmla="*/ 0 h 1490663"/>
                  <a:gd name="connsiteX1" fmla="*/ 962025 w 1005187"/>
                  <a:gd name="connsiteY1" fmla="*/ 402431 h 1490663"/>
                  <a:gd name="connsiteX2" fmla="*/ 983457 w 1005187"/>
                  <a:gd name="connsiteY2" fmla="*/ 428626 h 1490663"/>
                  <a:gd name="connsiteX3" fmla="*/ 1000125 w 1005187"/>
                  <a:gd name="connsiteY3" fmla="*/ 535782 h 1490663"/>
                  <a:gd name="connsiteX4" fmla="*/ 1004887 w 1005187"/>
                  <a:gd name="connsiteY4" fmla="*/ 616742 h 1490663"/>
                  <a:gd name="connsiteX5" fmla="*/ 990601 w 1005187"/>
                  <a:gd name="connsiteY5" fmla="*/ 709613 h 1490663"/>
                  <a:gd name="connsiteX6" fmla="*/ 981076 w 1005187"/>
                  <a:gd name="connsiteY6" fmla="*/ 807244 h 1490663"/>
                  <a:gd name="connsiteX7" fmla="*/ 954883 w 1005187"/>
                  <a:gd name="connsiteY7" fmla="*/ 902495 h 1490663"/>
                  <a:gd name="connsiteX8" fmla="*/ 928689 w 1005187"/>
                  <a:gd name="connsiteY8" fmla="*/ 962026 h 1490663"/>
                  <a:gd name="connsiteX9" fmla="*/ 881064 w 1005187"/>
                  <a:gd name="connsiteY9" fmla="*/ 1031080 h 1490663"/>
                  <a:gd name="connsiteX10" fmla="*/ 823913 w 1005187"/>
                  <a:gd name="connsiteY10" fmla="*/ 1102518 h 1490663"/>
                  <a:gd name="connsiteX11" fmla="*/ 726282 w 1005187"/>
                  <a:gd name="connsiteY11" fmla="*/ 1176338 h 1490663"/>
                  <a:gd name="connsiteX12" fmla="*/ 647700 w 1005187"/>
                  <a:gd name="connsiteY12" fmla="*/ 1209675 h 1490663"/>
                  <a:gd name="connsiteX13" fmla="*/ 564357 w 1005187"/>
                  <a:gd name="connsiteY13" fmla="*/ 1223963 h 1490663"/>
                  <a:gd name="connsiteX14" fmla="*/ 492919 w 1005187"/>
                  <a:gd name="connsiteY14" fmla="*/ 1250156 h 1490663"/>
                  <a:gd name="connsiteX15" fmla="*/ 483394 w 1005187"/>
                  <a:gd name="connsiteY15" fmla="*/ 1297781 h 1490663"/>
                  <a:gd name="connsiteX16" fmla="*/ 495300 w 1005187"/>
                  <a:gd name="connsiteY16" fmla="*/ 1357313 h 1490663"/>
                  <a:gd name="connsiteX17" fmla="*/ 504825 w 1005187"/>
                  <a:gd name="connsiteY17" fmla="*/ 1426369 h 1490663"/>
                  <a:gd name="connsiteX18" fmla="*/ 511969 w 1005187"/>
                  <a:gd name="connsiteY18" fmla="*/ 1490663 h 1490663"/>
                  <a:gd name="connsiteX19" fmla="*/ 33338 w 1005187"/>
                  <a:gd name="connsiteY19" fmla="*/ 1171575 h 1490663"/>
                  <a:gd name="connsiteX20" fmla="*/ 0 w 1005187"/>
                  <a:gd name="connsiteY20" fmla="*/ 1045369 h 1490663"/>
                  <a:gd name="connsiteX21" fmla="*/ 26194 w 1005187"/>
                  <a:gd name="connsiteY21" fmla="*/ 1021556 h 1490663"/>
                  <a:gd name="connsiteX22" fmla="*/ 33338 w 1005187"/>
                  <a:gd name="connsiteY22" fmla="*/ 1019175 h 1490663"/>
                  <a:gd name="connsiteX23" fmla="*/ 47625 w 1005187"/>
                  <a:gd name="connsiteY23" fmla="*/ 1009650 h 1490663"/>
                  <a:gd name="connsiteX24" fmla="*/ 450057 w 1005187"/>
                  <a:gd name="connsiteY24" fmla="*/ 747713 h 1490663"/>
                  <a:gd name="connsiteX25" fmla="*/ 390525 w 1005187"/>
                  <a:gd name="connsiteY25" fmla="*/ 385763 h 1490663"/>
                  <a:gd name="connsiteX26" fmla="*/ 433388 w 1005187"/>
                  <a:gd name="connsiteY26" fmla="*/ 0 h 1490663"/>
                  <a:gd name="connsiteX0" fmla="*/ 433388 w 1004914"/>
                  <a:gd name="connsiteY0" fmla="*/ 0 h 1490663"/>
                  <a:gd name="connsiteX1" fmla="*/ 962025 w 1004914"/>
                  <a:gd name="connsiteY1" fmla="*/ 402431 h 1490663"/>
                  <a:gd name="connsiteX2" fmla="*/ 983457 w 1004914"/>
                  <a:gd name="connsiteY2" fmla="*/ 428626 h 1490663"/>
                  <a:gd name="connsiteX3" fmla="*/ 1000125 w 1004914"/>
                  <a:gd name="connsiteY3" fmla="*/ 535782 h 1490663"/>
                  <a:gd name="connsiteX4" fmla="*/ 1004887 w 1004914"/>
                  <a:gd name="connsiteY4" fmla="*/ 616742 h 1490663"/>
                  <a:gd name="connsiteX5" fmla="*/ 997745 w 1004914"/>
                  <a:gd name="connsiteY5" fmla="*/ 709613 h 1490663"/>
                  <a:gd name="connsiteX6" fmla="*/ 981076 w 1004914"/>
                  <a:gd name="connsiteY6" fmla="*/ 807244 h 1490663"/>
                  <a:gd name="connsiteX7" fmla="*/ 954883 w 1004914"/>
                  <a:gd name="connsiteY7" fmla="*/ 902495 h 1490663"/>
                  <a:gd name="connsiteX8" fmla="*/ 928689 w 1004914"/>
                  <a:gd name="connsiteY8" fmla="*/ 962026 h 1490663"/>
                  <a:gd name="connsiteX9" fmla="*/ 881064 w 1004914"/>
                  <a:gd name="connsiteY9" fmla="*/ 1031080 h 1490663"/>
                  <a:gd name="connsiteX10" fmla="*/ 823913 w 1004914"/>
                  <a:gd name="connsiteY10" fmla="*/ 1102518 h 1490663"/>
                  <a:gd name="connsiteX11" fmla="*/ 726282 w 1004914"/>
                  <a:gd name="connsiteY11" fmla="*/ 1176338 h 1490663"/>
                  <a:gd name="connsiteX12" fmla="*/ 647700 w 1004914"/>
                  <a:gd name="connsiteY12" fmla="*/ 1209675 h 1490663"/>
                  <a:gd name="connsiteX13" fmla="*/ 564357 w 1004914"/>
                  <a:gd name="connsiteY13" fmla="*/ 1223963 h 1490663"/>
                  <a:gd name="connsiteX14" fmla="*/ 492919 w 1004914"/>
                  <a:gd name="connsiteY14" fmla="*/ 1250156 h 1490663"/>
                  <a:gd name="connsiteX15" fmla="*/ 483394 w 1004914"/>
                  <a:gd name="connsiteY15" fmla="*/ 1297781 h 1490663"/>
                  <a:gd name="connsiteX16" fmla="*/ 495300 w 1004914"/>
                  <a:gd name="connsiteY16" fmla="*/ 1357313 h 1490663"/>
                  <a:gd name="connsiteX17" fmla="*/ 504825 w 1004914"/>
                  <a:gd name="connsiteY17" fmla="*/ 1426369 h 1490663"/>
                  <a:gd name="connsiteX18" fmla="*/ 511969 w 1004914"/>
                  <a:gd name="connsiteY18" fmla="*/ 1490663 h 1490663"/>
                  <a:gd name="connsiteX19" fmla="*/ 33338 w 1004914"/>
                  <a:gd name="connsiteY19" fmla="*/ 1171575 h 1490663"/>
                  <a:gd name="connsiteX20" fmla="*/ 0 w 1004914"/>
                  <a:gd name="connsiteY20" fmla="*/ 1045369 h 1490663"/>
                  <a:gd name="connsiteX21" fmla="*/ 26194 w 1004914"/>
                  <a:gd name="connsiteY21" fmla="*/ 1021556 h 1490663"/>
                  <a:gd name="connsiteX22" fmla="*/ 33338 w 1004914"/>
                  <a:gd name="connsiteY22" fmla="*/ 1019175 h 1490663"/>
                  <a:gd name="connsiteX23" fmla="*/ 47625 w 1004914"/>
                  <a:gd name="connsiteY23" fmla="*/ 1009650 h 1490663"/>
                  <a:gd name="connsiteX24" fmla="*/ 450057 w 1004914"/>
                  <a:gd name="connsiteY24" fmla="*/ 747713 h 1490663"/>
                  <a:gd name="connsiteX25" fmla="*/ 390525 w 1004914"/>
                  <a:gd name="connsiteY25" fmla="*/ 385763 h 1490663"/>
                  <a:gd name="connsiteX26" fmla="*/ 433388 w 1004914"/>
                  <a:gd name="connsiteY26" fmla="*/ 0 h 1490663"/>
                  <a:gd name="connsiteX0" fmla="*/ 433388 w 1004914"/>
                  <a:gd name="connsiteY0" fmla="*/ 0 h 1490663"/>
                  <a:gd name="connsiteX1" fmla="*/ 962025 w 1004914"/>
                  <a:gd name="connsiteY1" fmla="*/ 402431 h 1490663"/>
                  <a:gd name="connsiteX2" fmla="*/ 983457 w 1004914"/>
                  <a:gd name="connsiteY2" fmla="*/ 428626 h 1490663"/>
                  <a:gd name="connsiteX3" fmla="*/ 1000125 w 1004914"/>
                  <a:gd name="connsiteY3" fmla="*/ 535782 h 1490663"/>
                  <a:gd name="connsiteX4" fmla="*/ 1004887 w 1004914"/>
                  <a:gd name="connsiteY4" fmla="*/ 616742 h 1490663"/>
                  <a:gd name="connsiteX5" fmla="*/ 997745 w 1004914"/>
                  <a:gd name="connsiteY5" fmla="*/ 709613 h 1490663"/>
                  <a:gd name="connsiteX6" fmla="*/ 981076 w 1004914"/>
                  <a:gd name="connsiteY6" fmla="*/ 807244 h 1490663"/>
                  <a:gd name="connsiteX7" fmla="*/ 954883 w 1004914"/>
                  <a:gd name="connsiteY7" fmla="*/ 902495 h 1490663"/>
                  <a:gd name="connsiteX8" fmla="*/ 928689 w 1004914"/>
                  <a:gd name="connsiteY8" fmla="*/ 962026 h 1490663"/>
                  <a:gd name="connsiteX9" fmla="*/ 881064 w 1004914"/>
                  <a:gd name="connsiteY9" fmla="*/ 1031080 h 1490663"/>
                  <a:gd name="connsiteX10" fmla="*/ 823913 w 1004914"/>
                  <a:gd name="connsiteY10" fmla="*/ 1102518 h 1490663"/>
                  <a:gd name="connsiteX11" fmla="*/ 726282 w 1004914"/>
                  <a:gd name="connsiteY11" fmla="*/ 1176338 h 1490663"/>
                  <a:gd name="connsiteX12" fmla="*/ 647700 w 1004914"/>
                  <a:gd name="connsiteY12" fmla="*/ 1209675 h 1490663"/>
                  <a:gd name="connsiteX13" fmla="*/ 564357 w 1004914"/>
                  <a:gd name="connsiteY13" fmla="*/ 1223963 h 1490663"/>
                  <a:gd name="connsiteX14" fmla="*/ 492919 w 1004914"/>
                  <a:gd name="connsiteY14" fmla="*/ 1250156 h 1490663"/>
                  <a:gd name="connsiteX15" fmla="*/ 483394 w 1004914"/>
                  <a:gd name="connsiteY15" fmla="*/ 1297781 h 1490663"/>
                  <a:gd name="connsiteX16" fmla="*/ 473868 w 1004914"/>
                  <a:gd name="connsiteY16" fmla="*/ 1347788 h 1490663"/>
                  <a:gd name="connsiteX17" fmla="*/ 504825 w 1004914"/>
                  <a:gd name="connsiteY17" fmla="*/ 1426369 h 1490663"/>
                  <a:gd name="connsiteX18" fmla="*/ 511969 w 1004914"/>
                  <a:gd name="connsiteY18" fmla="*/ 1490663 h 1490663"/>
                  <a:gd name="connsiteX19" fmla="*/ 33338 w 1004914"/>
                  <a:gd name="connsiteY19" fmla="*/ 1171575 h 1490663"/>
                  <a:gd name="connsiteX20" fmla="*/ 0 w 1004914"/>
                  <a:gd name="connsiteY20" fmla="*/ 1045369 h 1490663"/>
                  <a:gd name="connsiteX21" fmla="*/ 26194 w 1004914"/>
                  <a:gd name="connsiteY21" fmla="*/ 1021556 h 1490663"/>
                  <a:gd name="connsiteX22" fmla="*/ 33338 w 1004914"/>
                  <a:gd name="connsiteY22" fmla="*/ 1019175 h 1490663"/>
                  <a:gd name="connsiteX23" fmla="*/ 47625 w 1004914"/>
                  <a:gd name="connsiteY23" fmla="*/ 1009650 h 1490663"/>
                  <a:gd name="connsiteX24" fmla="*/ 450057 w 1004914"/>
                  <a:gd name="connsiteY24" fmla="*/ 747713 h 1490663"/>
                  <a:gd name="connsiteX25" fmla="*/ 390525 w 1004914"/>
                  <a:gd name="connsiteY25" fmla="*/ 385763 h 1490663"/>
                  <a:gd name="connsiteX26" fmla="*/ 433388 w 1004914"/>
                  <a:gd name="connsiteY26" fmla="*/ 0 h 1490663"/>
                  <a:gd name="connsiteX0" fmla="*/ 433388 w 1004914"/>
                  <a:gd name="connsiteY0" fmla="*/ 0 h 1490663"/>
                  <a:gd name="connsiteX1" fmla="*/ 962025 w 1004914"/>
                  <a:gd name="connsiteY1" fmla="*/ 402431 h 1490663"/>
                  <a:gd name="connsiteX2" fmla="*/ 983457 w 1004914"/>
                  <a:gd name="connsiteY2" fmla="*/ 428626 h 1490663"/>
                  <a:gd name="connsiteX3" fmla="*/ 1000125 w 1004914"/>
                  <a:gd name="connsiteY3" fmla="*/ 535782 h 1490663"/>
                  <a:gd name="connsiteX4" fmla="*/ 1004887 w 1004914"/>
                  <a:gd name="connsiteY4" fmla="*/ 616742 h 1490663"/>
                  <a:gd name="connsiteX5" fmla="*/ 997745 w 1004914"/>
                  <a:gd name="connsiteY5" fmla="*/ 709613 h 1490663"/>
                  <a:gd name="connsiteX6" fmla="*/ 981076 w 1004914"/>
                  <a:gd name="connsiteY6" fmla="*/ 807244 h 1490663"/>
                  <a:gd name="connsiteX7" fmla="*/ 954883 w 1004914"/>
                  <a:gd name="connsiteY7" fmla="*/ 902495 h 1490663"/>
                  <a:gd name="connsiteX8" fmla="*/ 928689 w 1004914"/>
                  <a:gd name="connsiteY8" fmla="*/ 962026 h 1490663"/>
                  <a:gd name="connsiteX9" fmla="*/ 881064 w 1004914"/>
                  <a:gd name="connsiteY9" fmla="*/ 1031080 h 1490663"/>
                  <a:gd name="connsiteX10" fmla="*/ 823913 w 1004914"/>
                  <a:gd name="connsiteY10" fmla="*/ 1102518 h 1490663"/>
                  <a:gd name="connsiteX11" fmla="*/ 726282 w 1004914"/>
                  <a:gd name="connsiteY11" fmla="*/ 1176338 h 1490663"/>
                  <a:gd name="connsiteX12" fmla="*/ 647700 w 1004914"/>
                  <a:gd name="connsiteY12" fmla="*/ 1209675 h 1490663"/>
                  <a:gd name="connsiteX13" fmla="*/ 564357 w 1004914"/>
                  <a:gd name="connsiteY13" fmla="*/ 1223963 h 1490663"/>
                  <a:gd name="connsiteX14" fmla="*/ 492919 w 1004914"/>
                  <a:gd name="connsiteY14" fmla="*/ 1250156 h 1490663"/>
                  <a:gd name="connsiteX15" fmla="*/ 483394 w 1004914"/>
                  <a:gd name="connsiteY15" fmla="*/ 1297781 h 1490663"/>
                  <a:gd name="connsiteX16" fmla="*/ 473868 w 1004914"/>
                  <a:gd name="connsiteY16" fmla="*/ 1347788 h 1490663"/>
                  <a:gd name="connsiteX17" fmla="*/ 454819 w 1004914"/>
                  <a:gd name="connsiteY17" fmla="*/ 1404938 h 1490663"/>
                  <a:gd name="connsiteX18" fmla="*/ 511969 w 1004914"/>
                  <a:gd name="connsiteY18" fmla="*/ 1490663 h 1490663"/>
                  <a:gd name="connsiteX19" fmla="*/ 33338 w 1004914"/>
                  <a:gd name="connsiteY19" fmla="*/ 1171575 h 1490663"/>
                  <a:gd name="connsiteX20" fmla="*/ 0 w 1004914"/>
                  <a:gd name="connsiteY20" fmla="*/ 1045369 h 1490663"/>
                  <a:gd name="connsiteX21" fmla="*/ 26194 w 1004914"/>
                  <a:gd name="connsiteY21" fmla="*/ 1021556 h 1490663"/>
                  <a:gd name="connsiteX22" fmla="*/ 33338 w 1004914"/>
                  <a:gd name="connsiteY22" fmla="*/ 1019175 h 1490663"/>
                  <a:gd name="connsiteX23" fmla="*/ 47625 w 1004914"/>
                  <a:gd name="connsiteY23" fmla="*/ 1009650 h 1490663"/>
                  <a:gd name="connsiteX24" fmla="*/ 450057 w 1004914"/>
                  <a:gd name="connsiteY24" fmla="*/ 747713 h 1490663"/>
                  <a:gd name="connsiteX25" fmla="*/ 390525 w 1004914"/>
                  <a:gd name="connsiteY25" fmla="*/ 385763 h 1490663"/>
                  <a:gd name="connsiteX26" fmla="*/ 433388 w 1004914"/>
                  <a:gd name="connsiteY26" fmla="*/ 0 h 1490663"/>
                  <a:gd name="connsiteX0" fmla="*/ 433388 w 1004914"/>
                  <a:gd name="connsiteY0" fmla="*/ 0 h 1454944"/>
                  <a:gd name="connsiteX1" fmla="*/ 962025 w 1004914"/>
                  <a:gd name="connsiteY1" fmla="*/ 402431 h 1454944"/>
                  <a:gd name="connsiteX2" fmla="*/ 983457 w 1004914"/>
                  <a:gd name="connsiteY2" fmla="*/ 428626 h 1454944"/>
                  <a:gd name="connsiteX3" fmla="*/ 1000125 w 1004914"/>
                  <a:gd name="connsiteY3" fmla="*/ 535782 h 1454944"/>
                  <a:gd name="connsiteX4" fmla="*/ 1004887 w 1004914"/>
                  <a:gd name="connsiteY4" fmla="*/ 616742 h 1454944"/>
                  <a:gd name="connsiteX5" fmla="*/ 997745 w 1004914"/>
                  <a:gd name="connsiteY5" fmla="*/ 709613 h 1454944"/>
                  <a:gd name="connsiteX6" fmla="*/ 981076 w 1004914"/>
                  <a:gd name="connsiteY6" fmla="*/ 807244 h 1454944"/>
                  <a:gd name="connsiteX7" fmla="*/ 954883 w 1004914"/>
                  <a:gd name="connsiteY7" fmla="*/ 902495 h 1454944"/>
                  <a:gd name="connsiteX8" fmla="*/ 928689 w 1004914"/>
                  <a:gd name="connsiteY8" fmla="*/ 962026 h 1454944"/>
                  <a:gd name="connsiteX9" fmla="*/ 881064 w 1004914"/>
                  <a:gd name="connsiteY9" fmla="*/ 1031080 h 1454944"/>
                  <a:gd name="connsiteX10" fmla="*/ 823913 w 1004914"/>
                  <a:gd name="connsiteY10" fmla="*/ 1102518 h 1454944"/>
                  <a:gd name="connsiteX11" fmla="*/ 726282 w 1004914"/>
                  <a:gd name="connsiteY11" fmla="*/ 1176338 h 1454944"/>
                  <a:gd name="connsiteX12" fmla="*/ 647700 w 1004914"/>
                  <a:gd name="connsiteY12" fmla="*/ 1209675 h 1454944"/>
                  <a:gd name="connsiteX13" fmla="*/ 564357 w 1004914"/>
                  <a:gd name="connsiteY13" fmla="*/ 1223963 h 1454944"/>
                  <a:gd name="connsiteX14" fmla="*/ 492919 w 1004914"/>
                  <a:gd name="connsiteY14" fmla="*/ 1250156 h 1454944"/>
                  <a:gd name="connsiteX15" fmla="*/ 483394 w 1004914"/>
                  <a:gd name="connsiteY15" fmla="*/ 1297781 h 1454944"/>
                  <a:gd name="connsiteX16" fmla="*/ 473868 w 1004914"/>
                  <a:gd name="connsiteY16" fmla="*/ 1347788 h 1454944"/>
                  <a:gd name="connsiteX17" fmla="*/ 454819 w 1004914"/>
                  <a:gd name="connsiteY17" fmla="*/ 1404938 h 1454944"/>
                  <a:gd name="connsiteX18" fmla="*/ 450056 w 1004914"/>
                  <a:gd name="connsiteY18" fmla="*/ 1454944 h 1454944"/>
                  <a:gd name="connsiteX19" fmla="*/ 33338 w 1004914"/>
                  <a:gd name="connsiteY19" fmla="*/ 1171575 h 1454944"/>
                  <a:gd name="connsiteX20" fmla="*/ 0 w 1004914"/>
                  <a:gd name="connsiteY20" fmla="*/ 1045369 h 1454944"/>
                  <a:gd name="connsiteX21" fmla="*/ 26194 w 1004914"/>
                  <a:gd name="connsiteY21" fmla="*/ 1021556 h 1454944"/>
                  <a:gd name="connsiteX22" fmla="*/ 33338 w 1004914"/>
                  <a:gd name="connsiteY22" fmla="*/ 1019175 h 1454944"/>
                  <a:gd name="connsiteX23" fmla="*/ 47625 w 1004914"/>
                  <a:gd name="connsiteY23" fmla="*/ 1009650 h 1454944"/>
                  <a:gd name="connsiteX24" fmla="*/ 450057 w 1004914"/>
                  <a:gd name="connsiteY24" fmla="*/ 747713 h 1454944"/>
                  <a:gd name="connsiteX25" fmla="*/ 390525 w 1004914"/>
                  <a:gd name="connsiteY25" fmla="*/ 385763 h 1454944"/>
                  <a:gd name="connsiteX26" fmla="*/ 433388 w 1004914"/>
                  <a:gd name="connsiteY26" fmla="*/ 0 h 14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04914" h="1454944">
                    <a:moveTo>
                      <a:pt x="433388" y="0"/>
                    </a:moveTo>
                    <a:lnTo>
                      <a:pt x="962025" y="402431"/>
                    </a:lnTo>
                    <a:lnTo>
                      <a:pt x="983457" y="428626"/>
                    </a:lnTo>
                    <a:cubicBezTo>
                      <a:pt x="987029" y="452042"/>
                      <a:pt x="998935" y="505223"/>
                      <a:pt x="1000125" y="535782"/>
                    </a:cubicBezTo>
                    <a:cubicBezTo>
                      <a:pt x="1001315" y="566341"/>
                      <a:pt x="1005284" y="587770"/>
                      <a:pt x="1004887" y="616742"/>
                    </a:cubicBezTo>
                    <a:cubicBezTo>
                      <a:pt x="1004490" y="645714"/>
                      <a:pt x="1001714" y="677863"/>
                      <a:pt x="997745" y="709613"/>
                    </a:cubicBezTo>
                    <a:cubicBezTo>
                      <a:pt x="993777" y="741363"/>
                      <a:pt x="988220" y="775097"/>
                      <a:pt x="981076" y="807244"/>
                    </a:cubicBezTo>
                    <a:cubicBezTo>
                      <a:pt x="973932" y="839391"/>
                      <a:pt x="963614" y="876698"/>
                      <a:pt x="954883" y="902495"/>
                    </a:cubicBezTo>
                    <a:cubicBezTo>
                      <a:pt x="946152" y="928292"/>
                      <a:pt x="940992" y="940595"/>
                      <a:pt x="928689" y="962026"/>
                    </a:cubicBezTo>
                    <a:cubicBezTo>
                      <a:pt x="916386" y="983457"/>
                      <a:pt x="898527" y="1007665"/>
                      <a:pt x="881064" y="1031080"/>
                    </a:cubicBezTo>
                    <a:cubicBezTo>
                      <a:pt x="863601" y="1054495"/>
                      <a:pt x="849710" y="1078308"/>
                      <a:pt x="823913" y="1102518"/>
                    </a:cubicBezTo>
                    <a:cubicBezTo>
                      <a:pt x="798116" y="1126728"/>
                      <a:pt x="755651" y="1158479"/>
                      <a:pt x="726282" y="1176338"/>
                    </a:cubicBezTo>
                    <a:cubicBezTo>
                      <a:pt x="696913" y="1194197"/>
                      <a:pt x="673894" y="1198563"/>
                      <a:pt x="647700" y="1209675"/>
                    </a:cubicBezTo>
                    <a:cubicBezTo>
                      <a:pt x="620713" y="1217612"/>
                      <a:pt x="588170" y="1215232"/>
                      <a:pt x="564357" y="1223963"/>
                    </a:cubicBezTo>
                    <a:lnTo>
                      <a:pt x="492919" y="1250156"/>
                    </a:lnTo>
                    <a:cubicBezTo>
                      <a:pt x="479425" y="1262459"/>
                      <a:pt x="486569" y="1281509"/>
                      <a:pt x="483394" y="1297781"/>
                    </a:cubicBezTo>
                    <a:cubicBezTo>
                      <a:pt x="480219" y="1314053"/>
                      <a:pt x="478630" y="1329929"/>
                      <a:pt x="473868" y="1347788"/>
                    </a:cubicBezTo>
                    <a:cubicBezTo>
                      <a:pt x="469106" y="1365647"/>
                      <a:pt x="452041" y="1382713"/>
                      <a:pt x="454819" y="1404938"/>
                    </a:cubicBezTo>
                    <a:lnTo>
                      <a:pt x="450056" y="1454944"/>
                    </a:lnTo>
                    <a:lnTo>
                      <a:pt x="33338" y="1171575"/>
                    </a:lnTo>
                    <a:lnTo>
                      <a:pt x="0" y="1045369"/>
                    </a:lnTo>
                    <a:cubicBezTo>
                      <a:pt x="8731" y="1037431"/>
                      <a:pt x="16915" y="1028846"/>
                      <a:pt x="26194" y="1021556"/>
                    </a:cubicBezTo>
                    <a:cubicBezTo>
                      <a:pt x="28168" y="1020005"/>
                      <a:pt x="31144" y="1020394"/>
                      <a:pt x="33338" y="1019175"/>
                    </a:cubicBezTo>
                    <a:cubicBezTo>
                      <a:pt x="38341" y="1016395"/>
                      <a:pt x="47625" y="1009650"/>
                      <a:pt x="47625" y="1009650"/>
                    </a:cubicBezTo>
                    <a:lnTo>
                      <a:pt x="450057" y="747713"/>
                    </a:lnTo>
                    <a:lnTo>
                      <a:pt x="390525" y="385763"/>
                    </a:lnTo>
                    <a:lnTo>
                      <a:pt x="433388" y="0"/>
                    </a:lnTo>
                    <a:close/>
                  </a:path>
                </a:pathLst>
              </a:custGeom>
              <a:solidFill>
                <a:srgbClr val="CBA1A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6530883-2885-4319-ACA1-E378F81F5B99}"/>
                  </a:ext>
                </a:extLst>
              </p:cNvPr>
              <p:cNvSpPr/>
              <p:nvPr/>
            </p:nvSpPr>
            <p:spPr>
              <a:xfrm>
                <a:off x="4273501" y="3659382"/>
                <a:ext cx="769502" cy="1196395"/>
              </a:xfrm>
              <a:custGeom>
                <a:avLst/>
                <a:gdLst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0112"/>
                  <a:gd name="connsiteY0" fmla="*/ 121444 h 1421606"/>
                  <a:gd name="connsiteX1" fmla="*/ 335756 w 900112"/>
                  <a:gd name="connsiteY1" fmla="*/ 69056 h 1421606"/>
                  <a:gd name="connsiteX2" fmla="*/ 407193 w 900112"/>
                  <a:gd name="connsiteY2" fmla="*/ 26194 h 1421606"/>
                  <a:gd name="connsiteX3" fmla="*/ 464343 w 900112"/>
                  <a:gd name="connsiteY3" fmla="*/ 0 h 1421606"/>
                  <a:gd name="connsiteX4" fmla="*/ 490537 w 900112"/>
                  <a:gd name="connsiteY4" fmla="*/ 9525 h 1421606"/>
                  <a:gd name="connsiteX5" fmla="*/ 747712 w 900112"/>
                  <a:gd name="connsiteY5" fmla="*/ 214313 h 1421606"/>
                  <a:gd name="connsiteX6" fmla="*/ 797718 w 900112"/>
                  <a:gd name="connsiteY6" fmla="*/ 321469 h 1421606"/>
                  <a:gd name="connsiteX7" fmla="*/ 854868 w 900112"/>
                  <a:gd name="connsiteY7" fmla="*/ 497681 h 1421606"/>
                  <a:gd name="connsiteX8" fmla="*/ 885825 w 900112"/>
                  <a:gd name="connsiteY8" fmla="*/ 633413 h 1421606"/>
                  <a:gd name="connsiteX9" fmla="*/ 900112 w 900112"/>
                  <a:gd name="connsiteY9" fmla="*/ 752475 h 1421606"/>
                  <a:gd name="connsiteX10" fmla="*/ 895350 w 900112"/>
                  <a:gd name="connsiteY10" fmla="*/ 873919 h 1421606"/>
                  <a:gd name="connsiteX11" fmla="*/ 842962 w 900112"/>
                  <a:gd name="connsiteY11" fmla="*/ 985838 h 1421606"/>
                  <a:gd name="connsiteX12" fmla="*/ 759618 w 900112"/>
                  <a:gd name="connsiteY12" fmla="*/ 1095375 h 1421606"/>
                  <a:gd name="connsiteX13" fmla="*/ 642937 w 900112"/>
                  <a:gd name="connsiteY13" fmla="*/ 1181100 h 1421606"/>
                  <a:gd name="connsiteX14" fmla="*/ 497681 w 900112"/>
                  <a:gd name="connsiteY14" fmla="*/ 1235869 h 1421606"/>
                  <a:gd name="connsiteX15" fmla="*/ 411956 w 900112"/>
                  <a:gd name="connsiteY15" fmla="*/ 1257300 h 1421606"/>
                  <a:gd name="connsiteX16" fmla="*/ 402431 w 900112"/>
                  <a:gd name="connsiteY16" fmla="*/ 1359694 h 1421606"/>
                  <a:gd name="connsiteX17" fmla="*/ 419100 w 900112"/>
                  <a:gd name="connsiteY17" fmla="*/ 1421606 h 1421606"/>
                  <a:gd name="connsiteX18" fmla="*/ 0 w 900112"/>
                  <a:gd name="connsiteY18" fmla="*/ 1147763 h 1421606"/>
                  <a:gd name="connsiteX19" fmla="*/ 309562 w 900112"/>
                  <a:gd name="connsiteY19" fmla="*/ 833438 h 1421606"/>
                  <a:gd name="connsiteX20" fmla="*/ 273843 w 900112"/>
                  <a:gd name="connsiteY20" fmla="*/ 478631 h 1421606"/>
                  <a:gd name="connsiteX21" fmla="*/ 276225 w 900112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411956 w 901920"/>
                  <a:gd name="connsiteY15" fmla="*/ 1257300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411956 w 901920"/>
                  <a:gd name="connsiteY15" fmla="*/ 1257300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411956 w 901920"/>
                  <a:gd name="connsiteY15" fmla="*/ 1257300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411956 w 901920"/>
                  <a:gd name="connsiteY15" fmla="*/ 1257300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411956 w 901920"/>
                  <a:gd name="connsiteY15" fmla="*/ 1257300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497681 w 901920"/>
                  <a:gd name="connsiteY14" fmla="*/ 1235869 h 1421606"/>
                  <a:gd name="connsiteX15" fmla="*/ 397669 w 901920"/>
                  <a:gd name="connsiteY15" fmla="*/ 1273969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502443 w 901920"/>
                  <a:gd name="connsiteY14" fmla="*/ 1235869 h 1421606"/>
                  <a:gd name="connsiteX15" fmla="*/ 397669 w 901920"/>
                  <a:gd name="connsiteY15" fmla="*/ 1273969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502443 w 901920"/>
                  <a:gd name="connsiteY14" fmla="*/ 1235869 h 1421606"/>
                  <a:gd name="connsiteX15" fmla="*/ 378619 w 901920"/>
                  <a:gd name="connsiteY15" fmla="*/ 1278731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42937 w 901920"/>
                  <a:gd name="connsiteY13" fmla="*/ 1181100 h 1421606"/>
                  <a:gd name="connsiteX14" fmla="*/ 514349 w 901920"/>
                  <a:gd name="connsiteY14" fmla="*/ 1273969 h 1421606"/>
                  <a:gd name="connsiteX15" fmla="*/ 378619 w 901920"/>
                  <a:gd name="connsiteY15" fmla="*/ 1278731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7718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50081 w 901920"/>
                  <a:gd name="connsiteY13" fmla="*/ 1204912 h 1421606"/>
                  <a:gd name="connsiteX14" fmla="*/ 514349 w 901920"/>
                  <a:gd name="connsiteY14" fmla="*/ 1273969 h 1421606"/>
                  <a:gd name="connsiteX15" fmla="*/ 378619 w 901920"/>
                  <a:gd name="connsiteY15" fmla="*/ 1278731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5337 w 901920"/>
                  <a:gd name="connsiteY6" fmla="*/ 321469 h 1421606"/>
                  <a:gd name="connsiteX7" fmla="*/ 854868 w 901920"/>
                  <a:gd name="connsiteY7" fmla="*/ 497681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50081 w 901920"/>
                  <a:gd name="connsiteY13" fmla="*/ 1204912 h 1421606"/>
                  <a:gd name="connsiteX14" fmla="*/ 514349 w 901920"/>
                  <a:gd name="connsiteY14" fmla="*/ 1273969 h 1421606"/>
                  <a:gd name="connsiteX15" fmla="*/ 378619 w 901920"/>
                  <a:gd name="connsiteY15" fmla="*/ 1278731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1920"/>
                  <a:gd name="connsiteY0" fmla="*/ 121444 h 1421606"/>
                  <a:gd name="connsiteX1" fmla="*/ 335756 w 901920"/>
                  <a:gd name="connsiteY1" fmla="*/ 69056 h 1421606"/>
                  <a:gd name="connsiteX2" fmla="*/ 407193 w 901920"/>
                  <a:gd name="connsiteY2" fmla="*/ 26194 h 1421606"/>
                  <a:gd name="connsiteX3" fmla="*/ 464343 w 901920"/>
                  <a:gd name="connsiteY3" fmla="*/ 0 h 1421606"/>
                  <a:gd name="connsiteX4" fmla="*/ 490537 w 901920"/>
                  <a:gd name="connsiteY4" fmla="*/ 9525 h 1421606"/>
                  <a:gd name="connsiteX5" fmla="*/ 747712 w 901920"/>
                  <a:gd name="connsiteY5" fmla="*/ 214313 h 1421606"/>
                  <a:gd name="connsiteX6" fmla="*/ 795337 w 901920"/>
                  <a:gd name="connsiteY6" fmla="*/ 321469 h 1421606"/>
                  <a:gd name="connsiteX7" fmla="*/ 840580 w 901920"/>
                  <a:gd name="connsiteY7" fmla="*/ 500062 h 1421606"/>
                  <a:gd name="connsiteX8" fmla="*/ 885825 w 901920"/>
                  <a:gd name="connsiteY8" fmla="*/ 633413 h 1421606"/>
                  <a:gd name="connsiteX9" fmla="*/ 900112 w 901920"/>
                  <a:gd name="connsiteY9" fmla="*/ 752475 h 1421606"/>
                  <a:gd name="connsiteX10" fmla="*/ 895350 w 901920"/>
                  <a:gd name="connsiteY10" fmla="*/ 873919 h 1421606"/>
                  <a:gd name="connsiteX11" fmla="*/ 842962 w 901920"/>
                  <a:gd name="connsiteY11" fmla="*/ 985838 h 1421606"/>
                  <a:gd name="connsiteX12" fmla="*/ 759618 w 901920"/>
                  <a:gd name="connsiteY12" fmla="*/ 1095375 h 1421606"/>
                  <a:gd name="connsiteX13" fmla="*/ 650081 w 901920"/>
                  <a:gd name="connsiteY13" fmla="*/ 1204912 h 1421606"/>
                  <a:gd name="connsiteX14" fmla="*/ 514349 w 901920"/>
                  <a:gd name="connsiteY14" fmla="*/ 1273969 h 1421606"/>
                  <a:gd name="connsiteX15" fmla="*/ 378619 w 901920"/>
                  <a:gd name="connsiteY15" fmla="*/ 1278731 h 1421606"/>
                  <a:gd name="connsiteX16" fmla="*/ 402431 w 901920"/>
                  <a:gd name="connsiteY16" fmla="*/ 1359694 h 1421606"/>
                  <a:gd name="connsiteX17" fmla="*/ 419100 w 901920"/>
                  <a:gd name="connsiteY17" fmla="*/ 1421606 h 1421606"/>
                  <a:gd name="connsiteX18" fmla="*/ 0 w 901920"/>
                  <a:gd name="connsiteY18" fmla="*/ 1147763 h 1421606"/>
                  <a:gd name="connsiteX19" fmla="*/ 309562 w 901920"/>
                  <a:gd name="connsiteY19" fmla="*/ 833438 h 1421606"/>
                  <a:gd name="connsiteX20" fmla="*/ 273843 w 901920"/>
                  <a:gd name="connsiteY20" fmla="*/ 478631 h 1421606"/>
                  <a:gd name="connsiteX21" fmla="*/ 276225 w 901920"/>
                  <a:gd name="connsiteY21" fmla="*/ 121444 h 1421606"/>
                  <a:gd name="connsiteX0" fmla="*/ 276225 w 904093"/>
                  <a:gd name="connsiteY0" fmla="*/ 121444 h 1421606"/>
                  <a:gd name="connsiteX1" fmla="*/ 335756 w 904093"/>
                  <a:gd name="connsiteY1" fmla="*/ 69056 h 1421606"/>
                  <a:gd name="connsiteX2" fmla="*/ 407193 w 904093"/>
                  <a:gd name="connsiteY2" fmla="*/ 26194 h 1421606"/>
                  <a:gd name="connsiteX3" fmla="*/ 464343 w 904093"/>
                  <a:gd name="connsiteY3" fmla="*/ 0 h 1421606"/>
                  <a:gd name="connsiteX4" fmla="*/ 490537 w 904093"/>
                  <a:gd name="connsiteY4" fmla="*/ 9525 h 1421606"/>
                  <a:gd name="connsiteX5" fmla="*/ 747712 w 904093"/>
                  <a:gd name="connsiteY5" fmla="*/ 214313 h 1421606"/>
                  <a:gd name="connsiteX6" fmla="*/ 795337 w 904093"/>
                  <a:gd name="connsiteY6" fmla="*/ 321469 h 1421606"/>
                  <a:gd name="connsiteX7" fmla="*/ 840580 w 904093"/>
                  <a:gd name="connsiteY7" fmla="*/ 500062 h 1421606"/>
                  <a:gd name="connsiteX8" fmla="*/ 854868 w 904093"/>
                  <a:gd name="connsiteY8" fmla="*/ 645319 h 1421606"/>
                  <a:gd name="connsiteX9" fmla="*/ 900112 w 904093"/>
                  <a:gd name="connsiteY9" fmla="*/ 752475 h 1421606"/>
                  <a:gd name="connsiteX10" fmla="*/ 895350 w 904093"/>
                  <a:gd name="connsiteY10" fmla="*/ 873919 h 1421606"/>
                  <a:gd name="connsiteX11" fmla="*/ 842962 w 904093"/>
                  <a:gd name="connsiteY11" fmla="*/ 985838 h 1421606"/>
                  <a:gd name="connsiteX12" fmla="*/ 759618 w 904093"/>
                  <a:gd name="connsiteY12" fmla="*/ 1095375 h 1421606"/>
                  <a:gd name="connsiteX13" fmla="*/ 650081 w 904093"/>
                  <a:gd name="connsiteY13" fmla="*/ 1204912 h 1421606"/>
                  <a:gd name="connsiteX14" fmla="*/ 514349 w 904093"/>
                  <a:gd name="connsiteY14" fmla="*/ 1273969 h 1421606"/>
                  <a:gd name="connsiteX15" fmla="*/ 378619 w 904093"/>
                  <a:gd name="connsiteY15" fmla="*/ 1278731 h 1421606"/>
                  <a:gd name="connsiteX16" fmla="*/ 402431 w 904093"/>
                  <a:gd name="connsiteY16" fmla="*/ 1359694 h 1421606"/>
                  <a:gd name="connsiteX17" fmla="*/ 419100 w 904093"/>
                  <a:gd name="connsiteY17" fmla="*/ 1421606 h 1421606"/>
                  <a:gd name="connsiteX18" fmla="*/ 0 w 904093"/>
                  <a:gd name="connsiteY18" fmla="*/ 1147763 h 1421606"/>
                  <a:gd name="connsiteX19" fmla="*/ 309562 w 904093"/>
                  <a:gd name="connsiteY19" fmla="*/ 833438 h 1421606"/>
                  <a:gd name="connsiteX20" fmla="*/ 273843 w 904093"/>
                  <a:gd name="connsiteY20" fmla="*/ 478631 h 1421606"/>
                  <a:gd name="connsiteX21" fmla="*/ 276225 w 904093"/>
                  <a:gd name="connsiteY21" fmla="*/ 121444 h 1421606"/>
                  <a:gd name="connsiteX0" fmla="*/ 276225 w 904093"/>
                  <a:gd name="connsiteY0" fmla="*/ 121444 h 1421606"/>
                  <a:gd name="connsiteX1" fmla="*/ 335756 w 904093"/>
                  <a:gd name="connsiteY1" fmla="*/ 69056 h 1421606"/>
                  <a:gd name="connsiteX2" fmla="*/ 407193 w 904093"/>
                  <a:gd name="connsiteY2" fmla="*/ 26194 h 1421606"/>
                  <a:gd name="connsiteX3" fmla="*/ 464343 w 904093"/>
                  <a:gd name="connsiteY3" fmla="*/ 0 h 1421606"/>
                  <a:gd name="connsiteX4" fmla="*/ 490537 w 904093"/>
                  <a:gd name="connsiteY4" fmla="*/ 9525 h 1421606"/>
                  <a:gd name="connsiteX5" fmla="*/ 747712 w 904093"/>
                  <a:gd name="connsiteY5" fmla="*/ 214313 h 1421606"/>
                  <a:gd name="connsiteX6" fmla="*/ 795337 w 904093"/>
                  <a:gd name="connsiteY6" fmla="*/ 321469 h 1421606"/>
                  <a:gd name="connsiteX7" fmla="*/ 840580 w 904093"/>
                  <a:gd name="connsiteY7" fmla="*/ 500062 h 1421606"/>
                  <a:gd name="connsiteX8" fmla="*/ 854868 w 904093"/>
                  <a:gd name="connsiteY8" fmla="*/ 645319 h 1421606"/>
                  <a:gd name="connsiteX9" fmla="*/ 900112 w 904093"/>
                  <a:gd name="connsiteY9" fmla="*/ 752475 h 1421606"/>
                  <a:gd name="connsiteX10" fmla="*/ 895350 w 904093"/>
                  <a:gd name="connsiteY10" fmla="*/ 873919 h 1421606"/>
                  <a:gd name="connsiteX11" fmla="*/ 842962 w 904093"/>
                  <a:gd name="connsiteY11" fmla="*/ 985838 h 1421606"/>
                  <a:gd name="connsiteX12" fmla="*/ 759618 w 904093"/>
                  <a:gd name="connsiteY12" fmla="*/ 1095375 h 1421606"/>
                  <a:gd name="connsiteX13" fmla="*/ 650081 w 904093"/>
                  <a:gd name="connsiteY13" fmla="*/ 1204912 h 1421606"/>
                  <a:gd name="connsiteX14" fmla="*/ 514349 w 904093"/>
                  <a:gd name="connsiteY14" fmla="*/ 1273969 h 1421606"/>
                  <a:gd name="connsiteX15" fmla="*/ 378619 w 904093"/>
                  <a:gd name="connsiteY15" fmla="*/ 1278731 h 1421606"/>
                  <a:gd name="connsiteX16" fmla="*/ 402431 w 904093"/>
                  <a:gd name="connsiteY16" fmla="*/ 1359694 h 1421606"/>
                  <a:gd name="connsiteX17" fmla="*/ 419100 w 904093"/>
                  <a:gd name="connsiteY17" fmla="*/ 1421606 h 1421606"/>
                  <a:gd name="connsiteX18" fmla="*/ 0 w 904093"/>
                  <a:gd name="connsiteY18" fmla="*/ 1147763 h 1421606"/>
                  <a:gd name="connsiteX19" fmla="*/ 309562 w 904093"/>
                  <a:gd name="connsiteY19" fmla="*/ 833438 h 1421606"/>
                  <a:gd name="connsiteX20" fmla="*/ 273843 w 904093"/>
                  <a:gd name="connsiteY20" fmla="*/ 478631 h 1421606"/>
                  <a:gd name="connsiteX21" fmla="*/ 276225 w 904093"/>
                  <a:gd name="connsiteY21" fmla="*/ 121444 h 1421606"/>
                  <a:gd name="connsiteX0" fmla="*/ 276225 w 896196"/>
                  <a:gd name="connsiteY0" fmla="*/ 121444 h 1421606"/>
                  <a:gd name="connsiteX1" fmla="*/ 335756 w 896196"/>
                  <a:gd name="connsiteY1" fmla="*/ 69056 h 1421606"/>
                  <a:gd name="connsiteX2" fmla="*/ 407193 w 896196"/>
                  <a:gd name="connsiteY2" fmla="*/ 26194 h 1421606"/>
                  <a:gd name="connsiteX3" fmla="*/ 464343 w 896196"/>
                  <a:gd name="connsiteY3" fmla="*/ 0 h 1421606"/>
                  <a:gd name="connsiteX4" fmla="*/ 490537 w 896196"/>
                  <a:gd name="connsiteY4" fmla="*/ 9525 h 1421606"/>
                  <a:gd name="connsiteX5" fmla="*/ 747712 w 896196"/>
                  <a:gd name="connsiteY5" fmla="*/ 214313 h 1421606"/>
                  <a:gd name="connsiteX6" fmla="*/ 795337 w 896196"/>
                  <a:gd name="connsiteY6" fmla="*/ 321469 h 1421606"/>
                  <a:gd name="connsiteX7" fmla="*/ 840580 w 896196"/>
                  <a:gd name="connsiteY7" fmla="*/ 500062 h 1421606"/>
                  <a:gd name="connsiteX8" fmla="*/ 854868 w 896196"/>
                  <a:gd name="connsiteY8" fmla="*/ 645319 h 1421606"/>
                  <a:gd name="connsiteX9" fmla="*/ 873918 w 896196"/>
                  <a:gd name="connsiteY9" fmla="*/ 769144 h 1421606"/>
                  <a:gd name="connsiteX10" fmla="*/ 895350 w 896196"/>
                  <a:gd name="connsiteY10" fmla="*/ 873919 h 1421606"/>
                  <a:gd name="connsiteX11" fmla="*/ 842962 w 896196"/>
                  <a:gd name="connsiteY11" fmla="*/ 985838 h 1421606"/>
                  <a:gd name="connsiteX12" fmla="*/ 759618 w 896196"/>
                  <a:gd name="connsiteY12" fmla="*/ 1095375 h 1421606"/>
                  <a:gd name="connsiteX13" fmla="*/ 650081 w 896196"/>
                  <a:gd name="connsiteY13" fmla="*/ 1204912 h 1421606"/>
                  <a:gd name="connsiteX14" fmla="*/ 514349 w 896196"/>
                  <a:gd name="connsiteY14" fmla="*/ 1273969 h 1421606"/>
                  <a:gd name="connsiteX15" fmla="*/ 378619 w 896196"/>
                  <a:gd name="connsiteY15" fmla="*/ 1278731 h 1421606"/>
                  <a:gd name="connsiteX16" fmla="*/ 402431 w 896196"/>
                  <a:gd name="connsiteY16" fmla="*/ 1359694 h 1421606"/>
                  <a:gd name="connsiteX17" fmla="*/ 419100 w 896196"/>
                  <a:gd name="connsiteY17" fmla="*/ 1421606 h 1421606"/>
                  <a:gd name="connsiteX18" fmla="*/ 0 w 896196"/>
                  <a:gd name="connsiteY18" fmla="*/ 1147763 h 1421606"/>
                  <a:gd name="connsiteX19" fmla="*/ 309562 w 896196"/>
                  <a:gd name="connsiteY19" fmla="*/ 833438 h 1421606"/>
                  <a:gd name="connsiteX20" fmla="*/ 273843 w 896196"/>
                  <a:gd name="connsiteY20" fmla="*/ 478631 h 1421606"/>
                  <a:gd name="connsiteX21" fmla="*/ 276225 w 896196"/>
                  <a:gd name="connsiteY21" fmla="*/ 121444 h 1421606"/>
                  <a:gd name="connsiteX0" fmla="*/ 276225 w 873927"/>
                  <a:gd name="connsiteY0" fmla="*/ 121444 h 1421606"/>
                  <a:gd name="connsiteX1" fmla="*/ 335756 w 873927"/>
                  <a:gd name="connsiteY1" fmla="*/ 69056 h 1421606"/>
                  <a:gd name="connsiteX2" fmla="*/ 407193 w 873927"/>
                  <a:gd name="connsiteY2" fmla="*/ 26194 h 1421606"/>
                  <a:gd name="connsiteX3" fmla="*/ 464343 w 873927"/>
                  <a:gd name="connsiteY3" fmla="*/ 0 h 1421606"/>
                  <a:gd name="connsiteX4" fmla="*/ 490537 w 873927"/>
                  <a:gd name="connsiteY4" fmla="*/ 9525 h 1421606"/>
                  <a:gd name="connsiteX5" fmla="*/ 747712 w 873927"/>
                  <a:gd name="connsiteY5" fmla="*/ 214313 h 1421606"/>
                  <a:gd name="connsiteX6" fmla="*/ 795337 w 873927"/>
                  <a:gd name="connsiteY6" fmla="*/ 321469 h 1421606"/>
                  <a:gd name="connsiteX7" fmla="*/ 840580 w 873927"/>
                  <a:gd name="connsiteY7" fmla="*/ 500062 h 1421606"/>
                  <a:gd name="connsiteX8" fmla="*/ 854868 w 873927"/>
                  <a:gd name="connsiteY8" fmla="*/ 645319 h 1421606"/>
                  <a:gd name="connsiteX9" fmla="*/ 873918 w 873927"/>
                  <a:gd name="connsiteY9" fmla="*/ 769144 h 1421606"/>
                  <a:gd name="connsiteX10" fmla="*/ 857250 w 873927"/>
                  <a:gd name="connsiteY10" fmla="*/ 878682 h 1421606"/>
                  <a:gd name="connsiteX11" fmla="*/ 842962 w 873927"/>
                  <a:gd name="connsiteY11" fmla="*/ 985838 h 1421606"/>
                  <a:gd name="connsiteX12" fmla="*/ 759618 w 873927"/>
                  <a:gd name="connsiteY12" fmla="*/ 1095375 h 1421606"/>
                  <a:gd name="connsiteX13" fmla="*/ 650081 w 873927"/>
                  <a:gd name="connsiteY13" fmla="*/ 1204912 h 1421606"/>
                  <a:gd name="connsiteX14" fmla="*/ 514349 w 873927"/>
                  <a:gd name="connsiteY14" fmla="*/ 1273969 h 1421606"/>
                  <a:gd name="connsiteX15" fmla="*/ 378619 w 873927"/>
                  <a:gd name="connsiteY15" fmla="*/ 1278731 h 1421606"/>
                  <a:gd name="connsiteX16" fmla="*/ 402431 w 873927"/>
                  <a:gd name="connsiteY16" fmla="*/ 1359694 h 1421606"/>
                  <a:gd name="connsiteX17" fmla="*/ 419100 w 873927"/>
                  <a:gd name="connsiteY17" fmla="*/ 1421606 h 1421606"/>
                  <a:gd name="connsiteX18" fmla="*/ 0 w 873927"/>
                  <a:gd name="connsiteY18" fmla="*/ 1147763 h 1421606"/>
                  <a:gd name="connsiteX19" fmla="*/ 309562 w 873927"/>
                  <a:gd name="connsiteY19" fmla="*/ 833438 h 1421606"/>
                  <a:gd name="connsiteX20" fmla="*/ 273843 w 873927"/>
                  <a:gd name="connsiteY20" fmla="*/ 478631 h 1421606"/>
                  <a:gd name="connsiteX21" fmla="*/ 276225 w 873927"/>
                  <a:gd name="connsiteY21" fmla="*/ 121444 h 1421606"/>
                  <a:gd name="connsiteX0" fmla="*/ 276225 w 873934"/>
                  <a:gd name="connsiteY0" fmla="*/ 121444 h 1421606"/>
                  <a:gd name="connsiteX1" fmla="*/ 335756 w 873934"/>
                  <a:gd name="connsiteY1" fmla="*/ 69056 h 1421606"/>
                  <a:gd name="connsiteX2" fmla="*/ 407193 w 873934"/>
                  <a:gd name="connsiteY2" fmla="*/ 26194 h 1421606"/>
                  <a:gd name="connsiteX3" fmla="*/ 464343 w 873934"/>
                  <a:gd name="connsiteY3" fmla="*/ 0 h 1421606"/>
                  <a:gd name="connsiteX4" fmla="*/ 490537 w 873934"/>
                  <a:gd name="connsiteY4" fmla="*/ 9525 h 1421606"/>
                  <a:gd name="connsiteX5" fmla="*/ 747712 w 873934"/>
                  <a:gd name="connsiteY5" fmla="*/ 214313 h 1421606"/>
                  <a:gd name="connsiteX6" fmla="*/ 795337 w 873934"/>
                  <a:gd name="connsiteY6" fmla="*/ 321469 h 1421606"/>
                  <a:gd name="connsiteX7" fmla="*/ 840580 w 873934"/>
                  <a:gd name="connsiteY7" fmla="*/ 500062 h 1421606"/>
                  <a:gd name="connsiteX8" fmla="*/ 854868 w 873934"/>
                  <a:gd name="connsiteY8" fmla="*/ 645319 h 1421606"/>
                  <a:gd name="connsiteX9" fmla="*/ 873918 w 873934"/>
                  <a:gd name="connsiteY9" fmla="*/ 769144 h 1421606"/>
                  <a:gd name="connsiteX10" fmla="*/ 857250 w 873934"/>
                  <a:gd name="connsiteY10" fmla="*/ 878682 h 1421606"/>
                  <a:gd name="connsiteX11" fmla="*/ 812006 w 873934"/>
                  <a:gd name="connsiteY11" fmla="*/ 992982 h 1421606"/>
                  <a:gd name="connsiteX12" fmla="*/ 759618 w 873934"/>
                  <a:gd name="connsiteY12" fmla="*/ 1095375 h 1421606"/>
                  <a:gd name="connsiteX13" fmla="*/ 650081 w 873934"/>
                  <a:gd name="connsiteY13" fmla="*/ 1204912 h 1421606"/>
                  <a:gd name="connsiteX14" fmla="*/ 514349 w 873934"/>
                  <a:gd name="connsiteY14" fmla="*/ 1273969 h 1421606"/>
                  <a:gd name="connsiteX15" fmla="*/ 378619 w 873934"/>
                  <a:gd name="connsiteY15" fmla="*/ 1278731 h 1421606"/>
                  <a:gd name="connsiteX16" fmla="*/ 402431 w 873934"/>
                  <a:gd name="connsiteY16" fmla="*/ 1359694 h 1421606"/>
                  <a:gd name="connsiteX17" fmla="*/ 419100 w 873934"/>
                  <a:gd name="connsiteY17" fmla="*/ 1421606 h 1421606"/>
                  <a:gd name="connsiteX18" fmla="*/ 0 w 873934"/>
                  <a:gd name="connsiteY18" fmla="*/ 1147763 h 1421606"/>
                  <a:gd name="connsiteX19" fmla="*/ 309562 w 873934"/>
                  <a:gd name="connsiteY19" fmla="*/ 833438 h 1421606"/>
                  <a:gd name="connsiteX20" fmla="*/ 273843 w 873934"/>
                  <a:gd name="connsiteY20" fmla="*/ 478631 h 1421606"/>
                  <a:gd name="connsiteX21" fmla="*/ 276225 w 873934"/>
                  <a:gd name="connsiteY21" fmla="*/ 121444 h 1421606"/>
                  <a:gd name="connsiteX0" fmla="*/ 276225 w 873978"/>
                  <a:gd name="connsiteY0" fmla="*/ 121444 h 1421606"/>
                  <a:gd name="connsiteX1" fmla="*/ 335756 w 873978"/>
                  <a:gd name="connsiteY1" fmla="*/ 69056 h 1421606"/>
                  <a:gd name="connsiteX2" fmla="*/ 407193 w 873978"/>
                  <a:gd name="connsiteY2" fmla="*/ 26194 h 1421606"/>
                  <a:gd name="connsiteX3" fmla="*/ 464343 w 873978"/>
                  <a:gd name="connsiteY3" fmla="*/ 0 h 1421606"/>
                  <a:gd name="connsiteX4" fmla="*/ 490537 w 873978"/>
                  <a:gd name="connsiteY4" fmla="*/ 9525 h 1421606"/>
                  <a:gd name="connsiteX5" fmla="*/ 747712 w 873978"/>
                  <a:gd name="connsiteY5" fmla="*/ 214313 h 1421606"/>
                  <a:gd name="connsiteX6" fmla="*/ 795337 w 873978"/>
                  <a:gd name="connsiteY6" fmla="*/ 321469 h 1421606"/>
                  <a:gd name="connsiteX7" fmla="*/ 840580 w 873978"/>
                  <a:gd name="connsiteY7" fmla="*/ 500062 h 1421606"/>
                  <a:gd name="connsiteX8" fmla="*/ 862012 w 873978"/>
                  <a:gd name="connsiteY8" fmla="*/ 642937 h 1421606"/>
                  <a:gd name="connsiteX9" fmla="*/ 873918 w 873978"/>
                  <a:gd name="connsiteY9" fmla="*/ 769144 h 1421606"/>
                  <a:gd name="connsiteX10" fmla="*/ 857250 w 873978"/>
                  <a:gd name="connsiteY10" fmla="*/ 878682 h 1421606"/>
                  <a:gd name="connsiteX11" fmla="*/ 812006 w 873978"/>
                  <a:gd name="connsiteY11" fmla="*/ 992982 h 1421606"/>
                  <a:gd name="connsiteX12" fmla="*/ 759618 w 873978"/>
                  <a:gd name="connsiteY12" fmla="*/ 1095375 h 1421606"/>
                  <a:gd name="connsiteX13" fmla="*/ 650081 w 873978"/>
                  <a:gd name="connsiteY13" fmla="*/ 1204912 h 1421606"/>
                  <a:gd name="connsiteX14" fmla="*/ 514349 w 873978"/>
                  <a:gd name="connsiteY14" fmla="*/ 1273969 h 1421606"/>
                  <a:gd name="connsiteX15" fmla="*/ 378619 w 873978"/>
                  <a:gd name="connsiteY15" fmla="*/ 1278731 h 1421606"/>
                  <a:gd name="connsiteX16" fmla="*/ 402431 w 873978"/>
                  <a:gd name="connsiteY16" fmla="*/ 1359694 h 1421606"/>
                  <a:gd name="connsiteX17" fmla="*/ 419100 w 873978"/>
                  <a:gd name="connsiteY17" fmla="*/ 1421606 h 1421606"/>
                  <a:gd name="connsiteX18" fmla="*/ 0 w 873978"/>
                  <a:gd name="connsiteY18" fmla="*/ 1147763 h 1421606"/>
                  <a:gd name="connsiteX19" fmla="*/ 309562 w 873978"/>
                  <a:gd name="connsiteY19" fmla="*/ 833438 h 1421606"/>
                  <a:gd name="connsiteX20" fmla="*/ 273843 w 873978"/>
                  <a:gd name="connsiteY20" fmla="*/ 478631 h 1421606"/>
                  <a:gd name="connsiteX21" fmla="*/ 276225 w 873978"/>
                  <a:gd name="connsiteY21" fmla="*/ 121444 h 1421606"/>
                  <a:gd name="connsiteX0" fmla="*/ 276225 w 873978"/>
                  <a:gd name="connsiteY0" fmla="*/ 121444 h 1421606"/>
                  <a:gd name="connsiteX1" fmla="*/ 335756 w 873978"/>
                  <a:gd name="connsiteY1" fmla="*/ 69056 h 1421606"/>
                  <a:gd name="connsiteX2" fmla="*/ 407193 w 873978"/>
                  <a:gd name="connsiteY2" fmla="*/ 26194 h 1421606"/>
                  <a:gd name="connsiteX3" fmla="*/ 464343 w 873978"/>
                  <a:gd name="connsiteY3" fmla="*/ 0 h 1421606"/>
                  <a:gd name="connsiteX4" fmla="*/ 490537 w 873978"/>
                  <a:gd name="connsiteY4" fmla="*/ 9525 h 1421606"/>
                  <a:gd name="connsiteX5" fmla="*/ 721518 w 873978"/>
                  <a:gd name="connsiteY5" fmla="*/ 190501 h 1421606"/>
                  <a:gd name="connsiteX6" fmla="*/ 795337 w 873978"/>
                  <a:gd name="connsiteY6" fmla="*/ 321469 h 1421606"/>
                  <a:gd name="connsiteX7" fmla="*/ 840580 w 873978"/>
                  <a:gd name="connsiteY7" fmla="*/ 500062 h 1421606"/>
                  <a:gd name="connsiteX8" fmla="*/ 862012 w 873978"/>
                  <a:gd name="connsiteY8" fmla="*/ 642937 h 1421606"/>
                  <a:gd name="connsiteX9" fmla="*/ 873918 w 873978"/>
                  <a:gd name="connsiteY9" fmla="*/ 769144 h 1421606"/>
                  <a:gd name="connsiteX10" fmla="*/ 857250 w 873978"/>
                  <a:gd name="connsiteY10" fmla="*/ 878682 h 1421606"/>
                  <a:gd name="connsiteX11" fmla="*/ 812006 w 873978"/>
                  <a:gd name="connsiteY11" fmla="*/ 992982 h 1421606"/>
                  <a:gd name="connsiteX12" fmla="*/ 759618 w 873978"/>
                  <a:gd name="connsiteY12" fmla="*/ 1095375 h 1421606"/>
                  <a:gd name="connsiteX13" fmla="*/ 650081 w 873978"/>
                  <a:gd name="connsiteY13" fmla="*/ 1204912 h 1421606"/>
                  <a:gd name="connsiteX14" fmla="*/ 514349 w 873978"/>
                  <a:gd name="connsiteY14" fmla="*/ 1273969 h 1421606"/>
                  <a:gd name="connsiteX15" fmla="*/ 378619 w 873978"/>
                  <a:gd name="connsiteY15" fmla="*/ 1278731 h 1421606"/>
                  <a:gd name="connsiteX16" fmla="*/ 402431 w 873978"/>
                  <a:gd name="connsiteY16" fmla="*/ 1359694 h 1421606"/>
                  <a:gd name="connsiteX17" fmla="*/ 419100 w 873978"/>
                  <a:gd name="connsiteY17" fmla="*/ 1421606 h 1421606"/>
                  <a:gd name="connsiteX18" fmla="*/ 0 w 873978"/>
                  <a:gd name="connsiteY18" fmla="*/ 1147763 h 1421606"/>
                  <a:gd name="connsiteX19" fmla="*/ 309562 w 873978"/>
                  <a:gd name="connsiteY19" fmla="*/ 833438 h 1421606"/>
                  <a:gd name="connsiteX20" fmla="*/ 273843 w 873978"/>
                  <a:gd name="connsiteY20" fmla="*/ 478631 h 1421606"/>
                  <a:gd name="connsiteX21" fmla="*/ 276225 w 873978"/>
                  <a:gd name="connsiteY21" fmla="*/ 121444 h 1421606"/>
                  <a:gd name="connsiteX0" fmla="*/ 276225 w 873978"/>
                  <a:gd name="connsiteY0" fmla="*/ 121444 h 1421606"/>
                  <a:gd name="connsiteX1" fmla="*/ 335756 w 873978"/>
                  <a:gd name="connsiteY1" fmla="*/ 69056 h 1421606"/>
                  <a:gd name="connsiteX2" fmla="*/ 407193 w 873978"/>
                  <a:gd name="connsiteY2" fmla="*/ 26194 h 1421606"/>
                  <a:gd name="connsiteX3" fmla="*/ 464343 w 873978"/>
                  <a:gd name="connsiteY3" fmla="*/ 0 h 1421606"/>
                  <a:gd name="connsiteX4" fmla="*/ 490537 w 873978"/>
                  <a:gd name="connsiteY4" fmla="*/ 9525 h 1421606"/>
                  <a:gd name="connsiteX5" fmla="*/ 721518 w 873978"/>
                  <a:gd name="connsiteY5" fmla="*/ 190501 h 1421606"/>
                  <a:gd name="connsiteX6" fmla="*/ 795337 w 873978"/>
                  <a:gd name="connsiteY6" fmla="*/ 321469 h 1421606"/>
                  <a:gd name="connsiteX7" fmla="*/ 840580 w 873978"/>
                  <a:gd name="connsiteY7" fmla="*/ 500062 h 1421606"/>
                  <a:gd name="connsiteX8" fmla="*/ 862012 w 873978"/>
                  <a:gd name="connsiteY8" fmla="*/ 642937 h 1421606"/>
                  <a:gd name="connsiteX9" fmla="*/ 873918 w 873978"/>
                  <a:gd name="connsiteY9" fmla="*/ 769144 h 1421606"/>
                  <a:gd name="connsiteX10" fmla="*/ 857250 w 873978"/>
                  <a:gd name="connsiteY10" fmla="*/ 878682 h 1421606"/>
                  <a:gd name="connsiteX11" fmla="*/ 812006 w 873978"/>
                  <a:gd name="connsiteY11" fmla="*/ 992982 h 1421606"/>
                  <a:gd name="connsiteX12" fmla="*/ 759618 w 873978"/>
                  <a:gd name="connsiteY12" fmla="*/ 1095375 h 1421606"/>
                  <a:gd name="connsiteX13" fmla="*/ 650081 w 873978"/>
                  <a:gd name="connsiteY13" fmla="*/ 1204912 h 1421606"/>
                  <a:gd name="connsiteX14" fmla="*/ 514349 w 873978"/>
                  <a:gd name="connsiteY14" fmla="*/ 1273969 h 1421606"/>
                  <a:gd name="connsiteX15" fmla="*/ 395288 w 873978"/>
                  <a:gd name="connsiteY15" fmla="*/ 1295400 h 1421606"/>
                  <a:gd name="connsiteX16" fmla="*/ 402431 w 873978"/>
                  <a:gd name="connsiteY16" fmla="*/ 1359694 h 1421606"/>
                  <a:gd name="connsiteX17" fmla="*/ 419100 w 873978"/>
                  <a:gd name="connsiteY17" fmla="*/ 1421606 h 1421606"/>
                  <a:gd name="connsiteX18" fmla="*/ 0 w 873978"/>
                  <a:gd name="connsiteY18" fmla="*/ 1147763 h 1421606"/>
                  <a:gd name="connsiteX19" fmla="*/ 309562 w 873978"/>
                  <a:gd name="connsiteY19" fmla="*/ 833438 h 1421606"/>
                  <a:gd name="connsiteX20" fmla="*/ 273843 w 873978"/>
                  <a:gd name="connsiteY20" fmla="*/ 478631 h 1421606"/>
                  <a:gd name="connsiteX21" fmla="*/ 276225 w 873978"/>
                  <a:gd name="connsiteY21" fmla="*/ 121444 h 1421606"/>
                  <a:gd name="connsiteX0" fmla="*/ 276225 w 873978"/>
                  <a:gd name="connsiteY0" fmla="*/ 121444 h 1421606"/>
                  <a:gd name="connsiteX1" fmla="*/ 335756 w 873978"/>
                  <a:gd name="connsiteY1" fmla="*/ 69056 h 1421606"/>
                  <a:gd name="connsiteX2" fmla="*/ 407193 w 873978"/>
                  <a:gd name="connsiteY2" fmla="*/ 26194 h 1421606"/>
                  <a:gd name="connsiteX3" fmla="*/ 464343 w 873978"/>
                  <a:gd name="connsiteY3" fmla="*/ 0 h 1421606"/>
                  <a:gd name="connsiteX4" fmla="*/ 490537 w 873978"/>
                  <a:gd name="connsiteY4" fmla="*/ 9525 h 1421606"/>
                  <a:gd name="connsiteX5" fmla="*/ 721518 w 873978"/>
                  <a:gd name="connsiteY5" fmla="*/ 190501 h 1421606"/>
                  <a:gd name="connsiteX6" fmla="*/ 795337 w 873978"/>
                  <a:gd name="connsiteY6" fmla="*/ 321469 h 1421606"/>
                  <a:gd name="connsiteX7" fmla="*/ 840580 w 873978"/>
                  <a:gd name="connsiteY7" fmla="*/ 500062 h 1421606"/>
                  <a:gd name="connsiteX8" fmla="*/ 862012 w 873978"/>
                  <a:gd name="connsiteY8" fmla="*/ 642937 h 1421606"/>
                  <a:gd name="connsiteX9" fmla="*/ 873918 w 873978"/>
                  <a:gd name="connsiteY9" fmla="*/ 769144 h 1421606"/>
                  <a:gd name="connsiteX10" fmla="*/ 857250 w 873978"/>
                  <a:gd name="connsiteY10" fmla="*/ 878682 h 1421606"/>
                  <a:gd name="connsiteX11" fmla="*/ 812006 w 873978"/>
                  <a:gd name="connsiteY11" fmla="*/ 992982 h 1421606"/>
                  <a:gd name="connsiteX12" fmla="*/ 759618 w 873978"/>
                  <a:gd name="connsiteY12" fmla="*/ 1095375 h 1421606"/>
                  <a:gd name="connsiteX13" fmla="*/ 650081 w 873978"/>
                  <a:gd name="connsiteY13" fmla="*/ 1204912 h 1421606"/>
                  <a:gd name="connsiteX14" fmla="*/ 514349 w 873978"/>
                  <a:gd name="connsiteY14" fmla="*/ 1273969 h 1421606"/>
                  <a:gd name="connsiteX15" fmla="*/ 426244 w 873978"/>
                  <a:gd name="connsiteY15" fmla="*/ 1304925 h 1421606"/>
                  <a:gd name="connsiteX16" fmla="*/ 402431 w 873978"/>
                  <a:gd name="connsiteY16" fmla="*/ 1359694 h 1421606"/>
                  <a:gd name="connsiteX17" fmla="*/ 419100 w 873978"/>
                  <a:gd name="connsiteY17" fmla="*/ 1421606 h 1421606"/>
                  <a:gd name="connsiteX18" fmla="*/ 0 w 873978"/>
                  <a:gd name="connsiteY18" fmla="*/ 1147763 h 1421606"/>
                  <a:gd name="connsiteX19" fmla="*/ 309562 w 873978"/>
                  <a:gd name="connsiteY19" fmla="*/ 833438 h 1421606"/>
                  <a:gd name="connsiteX20" fmla="*/ 273843 w 873978"/>
                  <a:gd name="connsiteY20" fmla="*/ 478631 h 1421606"/>
                  <a:gd name="connsiteX21" fmla="*/ 276225 w 873978"/>
                  <a:gd name="connsiteY21" fmla="*/ 121444 h 1421606"/>
                  <a:gd name="connsiteX0" fmla="*/ 276225 w 873978"/>
                  <a:gd name="connsiteY0" fmla="*/ 121444 h 1395413"/>
                  <a:gd name="connsiteX1" fmla="*/ 335756 w 873978"/>
                  <a:gd name="connsiteY1" fmla="*/ 69056 h 1395413"/>
                  <a:gd name="connsiteX2" fmla="*/ 407193 w 873978"/>
                  <a:gd name="connsiteY2" fmla="*/ 26194 h 1395413"/>
                  <a:gd name="connsiteX3" fmla="*/ 464343 w 873978"/>
                  <a:gd name="connsiteY3" fmla="*/ 0 h 1395413"/>
                  <a:gd name="connsiteX4" fmla="*/ 490537 w 873978"/>
                  <a:gd name="connsiteY4" fmla="*/ 9525 h 1395413"/>
                  <a:gd name="connsiteX5" fmla="*/ 721518 w 873978"/>
                  <a:gd name="connsiteY5" fmla="*/ 190501 h 1395413"/>
                  <a:gd name="connsiteX6" fmla="*/ 795337 w 873978"/>
                  <a:gd name="connsiteY6" fmla="*/ 321469 h 1395413"/>
                  <a:gd name="connsiteX7" fmla="*/ 840580 w 873978"/>
                  <a:gd name="connsiteY7" fmla="*/ 500062 h 1395413"/>
                  <a:gd name="connsiteX8" fmla="*/ 862012 w 873978"/>
                  <a:gd name="connsiteY8" fmla="*/ 642937 h 1395413"/>
                  <a:gd name="connsiteX9" fmla="*/ 873918 w 873978"/>
                  <a:gd name="connsiteY9" fmla="*/ 769144 h 1395413"/>
                  <a:gd name="connsiteX10" fmla="*/ 857250 w 873978"/>
                  <a:gd name="connsiteY10" fmla="*/ 878682 h 1395413"/>
                  <a:gd name="connsiteX11" fmla="*/ 812006 w 873978"/>
                  <a:gd name="connsiteY11" fmla="*/ 992982 h 1395413"/>
                  <a:gd name="connsiteX12" fmla="*/ 759618 w 873978"/>
                  <a:gd name="connsiteY12" fmla="*/ 1095375 h 1395413"/>
                  <a:gd name="connsiteX13" fmla="*/ 650081 w 873978"/>
                  <a:gd name="connsiteY13" fmla="*/ 1204912 h 1395413"/>
                  <a:gd name="connsiteX14" fmla="*/ 514349 w 873978"/>
                  <a:gd name="connsiteY14" fmla="*/ 1273969 h 1395413"/>
                  <a:gd name="connsiteX15" fmla="*/ 426244 w 873978"/>
                  <a:gd name="connsiteY15" fmla="*/ 1304925 h 1395413"/>
                  <a:gd name="connsiteX16" fmla="*/ 402431 w 873978"/>
                  <a:gd name="connsiteY16" fmla="*/ 1359694 h 1395413"/>
                  <a:gd name="connsiteX17" fmla="*/ 392906 w 873978"/>
                  <a:gd name="connsiteY17" fmla="*/ 1395413 h 1395413"/>
                  <a:gd name="connsiteX18" fmla="*/ 0 w 873978"/>
                  <a:gd name="connsiteY18" fmla="*/ 1147763 h 1395413"/>
                  <a:gd name="connsiteX19" fmla="*/ 309562 w 873978"/>
                  <a:gd name="connsiteY19" fmla="*/ 833438 h 1395413"/>
                  <a:gd name="connsiteX20" fmla="*/ 273843 w 873978"/>
                  <a:gd name="connsiteY20" fmla="*/ 478631 h 1395413"/>
                  <a:gd name="connsiteX21" fmla="*/ 276225 w 873978"/>
                  <a:gd name="connsiteY21" fmla="*/ 121444 h 1395413"/>
                  <a:gd name="connsiteX0" fmla="*/ 276225 w 873978"/>
                  <a:gd name="connsiteY0" fmla="*/ 128588 h 1402557"/>
                  <a:gd name="connsiteX1" fmla="*/ 335756 w 873978"/>
                  <a:gd name="connsiteY1" fmla="*/ 76200 h 1402557"/>
                  <a:gd name="connsiteX2" fmla="*/ 407193 w 873978"/>
                  <a:gd name="connsiteY2" fmla="*/ 33338 h 1402557"/>
                  <a:gd name="connsiteX3" fmla="*/ 457199 w 873978"/>
                  <a:gd name="connsiteY3" fmla="*/ 0 h 1402557"/>
                  <a:gd name="connsiteX4" fmla="*/ 490537 w 873978"/>
                  <a:gd name="connsiteY4" fmla="*/ 16669 h 1402557"/>
                  <a:gd name="connsiteX5" fmla="*/ 721518 w 873978"/>
                  <a:gd name="connsiteY5" fmla="*/ 197645 h 1402557"/>
                  <a:gd name="connsiteX6" fmla="*/ 795337 w 873978"/>
                  <a:gd name="connsiteY6" fmla="*/ 328613 h 1402557"/>
                  <a:gd name="connsiteX7" fmla="*/ 840580 w 873978"/>
                  <a:gd name="connsiteY7" fmla="*/ 507206 h 1402557"/>
                  <a:gd name="connsiteX8" fmla="*/ 862012 w 873978"/>
                  <a:gd name="connsiteY8" fmla="*/ 650081 h 1402557"/>
                  <a:gd name="connsiteX9" fmla="*/ 873918 w 873978"/>
                  <a:gd name="connsiteY9" fmla="*/ 776288 h 1402557"/>
                  <a:gd name="connsiteX10" fmla="*/ 857250 w 873978"/>
                  <a:gd name="connsiteY10" fmla="*/ 885826 h 1402557"/>
                  <a:gd name="connsiteX11" fmla="*/ 812006 w 873978"/>
                  <a:gd name="connsiteY11" fmla="*/ 1000126 h 1402557"/>
                  <a:gd name="connsiteX12" fmla="*/ 759618 w 873978"/>
                  <a:gd name="connsiteY12" fmla="*/ 1102519 h 1402557"/>
                  <a:gd name="connsiteX13" fmla="*/ 650081 w 873978"/>
                  <a:gd name="connsiteY13" fmla="*/ 1212056 h 1402557"/>
                  <a:gd name="connsiteX14" fmla="*/ 514349 w 873978"/>
                  <a:gd name="connsiteY14" fmla="*/ 1281113 h 1402557"/>
                  <a:gd name="connsiteX15" fmla="*/ 426244 w 873978"/>
                  <a:gd name="connsiteY15" fmla="*/ 1312069 h 1402557"/>
                  <a:gd name="connsiteX16" fmla="*/ 402431 w 873978"/>
                  <a:gd name="connsiteY16" fmla="*/ 1366838 h 1402557"/>
                  <a:gd name="connsiteX17" fmla="*/ 392906 w 873978"/>
                  <a:gd name="connsiteY17" fmla="*/ 1402557 h 1402557"/>
                  <a:gd name="connsiteX18" fmla="*/ 0 w 873978"/>
                  <a:gd name="connsiteY18" fmla="*/ 1154907 h 1402557"/>
                  <a:gd name="connsiteX19" fmla="*/ 309562 w 873978"/>
                  <a:gd name="connsiteY19" fmla="*/ 840582 h 1402557"/>
                  <a:gd name="connsiteX20" fmla="*/ 273843 w 873978"/>
                  <a:gd name="connsiteY20" fmla="*/ 485775 h 1402557"/>
                  <a:gd name="connsiteX21" fmla="*/ 276225 w 873978"/>
                  <a:gd name="connsiteY21" fmla="*/ 128588 h 1402557"/>
                  <a:gd name="connsiteX0" fmla="*/ 276225 w 873978"/>
                  <a:gd name="connsiteY0" fmla="*/ 128588 h 1402557"/>
                  <a:gd name="connsiteX1" fmla="*/ 335756 w 873978"/>
                  <a:gd name="connsiteY1" fmla="*/ 76200 h 1402557"/>
                  <a:gd name="connsiteX2" fmla="*/ 400049 w 873978"/>
                  <a:gd name="connsiteY2" fmla="*/ 28575 h 1402557"/>
                  <a:gd name="connsiteX3" fmla="*/ 457199 w 873978"/>
                  <a:gd name="connsiteY3" fmla="*/ 0 h 1402557"/>
                  <a:gd name="connsiteX4" fmla="*/ 490537 w 873978"/>
                  <a:gd name="connsiteY4" fmla="*/ 16669 h 1402557"/>
                  <a:gd name="connsiteX5" fmla="*/ 721518 w 873978"/>
                  <a:gd name="connsiteY5" fmla="*/ 197645 h 1402557"/>
                  <a:gd name="connsiteX6" fmla="*/ 795337 w 873978"/>
                  <a:gd name="connsiteY6" fmla="*/ 328613 h 1402557"/>
                  <a:gd name="connsiteX7" fmla="*/ 840580 w 873978"/>
                  <a:gd name="connsiteY7" fmla="*/ 507206 h 1402557"/>
                  <a:gd name="connsiteX8" fmla="*/ 862012 w 873978"/>
                  <a:gd name="connsiteY8" fmla="*/ 650081 h 1402557"/>
                  <a:gd name="connsiteX9" fmla="*/ 873918 w 873978"/>
                  <a:gd name="connsiteY9" fmla="*/ 776288 h 1402557"/>
                  <a:gd name="connsiteX10" fmla="*/ 857250 w 873978"/>
                  <a:gd name="connsiteY10" fmla="*/ 885826 h 1402557"/>
                  <a:gd name="connsiteX11" fmla="*/ 812006 w 873978"/>
                  <a:gd name="connsiteY11" fmla="*/ 1000126 h 1402557"/>
                  <a:gd name="connsiteX12" fmla="*/ 759618 w 873978"/>
                  <a:gd name="connsiteY12" fmla="*/ 1102519 h 1402557"/>
                  <a:gd name="connsiteX13" fmla="*/ 650081 w 873978"/>
                  <a:gd name="connsiteY13" fmla="*/ 1212056 h 1402557"/>
                  <a:gd name="connsiteX14" fmla="*/ 514349 w 873978"/>
                  <a:gd name="connsiteY14" fmla="*/ 1281113 h 1402557"/>
                  <a:gd name="connsiteX15" fmla="*/ 426244 w 873978"/>
                  <a:gd name="connsiteY15" fmla="*/ 1312069 h 1402557"/>
                  <a:gd name="connsiteX16" fmla="*/ 402431 w 873978"/>
                  <a:gd name="connsiteY16" fmla="*/ 1366838 h 1402557"/>
                  <a:gd name="connsiteX17" fmla="*/ 392906 w 873978"/>
                  <a:gd name="connsiteY17" fmla="*/ 1402557 h 1402557"/>
                  <a:gd name="connsiteX18" fmla="*/ 0 w 873978"/>
                  <a:gd name="connsiteY18" fmla="*/ 1154907 h 1402557"/>
                  <a:gd name="connsiteX19" fmla="*/ 309562 w 873978"/>
                  <a:gd name="connsiteY19" fmla="*/ 840582 h 1402557"/>
                  <a:gd name="connsiteX20" fmla="*/ 273843 w 873978"/>
                  <a:gd name="connsiteY20" fmla="*/ 485775 h 1402557"/>
                  <a:gd name="connsiteX21" fmla="*/ 276225 w 873978"/>
                  <a:gd name="connsiteY21" fmla="*/ 128588 h 140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73978" h="1402557">
                    <a:moveTo>
                      <a:pt x="276225" y="128588"/>
                    </a:moveTo>
                    <a:lnTo>
                      <a:pt x="335756" y="76200"/>
                    </a:lnTo>
                    <a:lnTo>
                      <a:pt x="400049" y="28575"/>
                    </a:lnTo>
                    <a:lnTo>
                      <a:pt x="457199" y="0"/>
                    </a:lnTo>
                    <a:lnTo>
                      <a:pt x="490537" y="16669"/>
                    </a:lnTo>
                    <a:lnTo>
                      <a:pt x="721518" y="197645"/>
                    </a:lnTo>
                    <a:cubicBezTo>
                      <a:pt x="772715" y="249636"/>
                      <a:pt x="775493" y="277019"/>
                      <a:pt x="795337" y="328613"/>
                    </a:cubicBezTo>
                    <a:cubicBezTo>
                      <a:pt x="815181" y="380207"/>
                      <a:pt x="829467" y="453628"/>
                      <a:pt x="840580" y="507206"/>
                    </a:cubicBezTo>
                    <a:cubicBezTo>
                      <a:pt x="851693" y="560784"/>
                      <a:pt x="856456" y="605234"/>
                      <a:pt x="862012" y="650081"/>
                    </a:cubicBezTo>
                    <a:cubicBezTo>
                      <a:pt x="867568" y="694928"/>
                      <a:pt x="874712" y="736997"/>
                      <a:pt x="873918" y="776288"/>
                    </a:cubicBezTo>
                    <a:cubicBezTo>
                      <a:pt x="873124" y="815579"/>
                      <a:pt x="867569" y="848520"/>
                      <a:pt x="857250" y="885826"/>
                    </a:cubicBezTo>
                    <a:cubicBezTo>
                      <a:pt x="846931" y="923132"/>
                      <a:pt x="828278" y="964011"/>
                      <a:pt x="812006" y="1000126"/>
                    </a:cubicBezTo>
                    <a:cubicBezTo>
                      <a:pt x="795734" y="1036241"/>
                      <a:pt x="786605" y="1067197"/>
                      <a:pt x="759618" y="1102519"/>
                    </a:cubicBezTo>
                    <a:cubicBezTo>
                      <a:pt x="732631" y="1137841"/>
                      <a:pt x="690959" y="1182290"/>
                      <a:pt x="650081" y="1212056"/>
                    </a:cubicBezTo>
                    <a:cubicBezTo>
                      <a:pt x="609203" y="1241822"/>
                      <a:pt x="551655" y="1264444"/>
                      <a:pt x="514349" y="1281113"/>
                    </a:cubicBezTo>
                    <a:cubicBezTo>
                      <a:pt x="477043" y="1297782"/>
                      <a:pt x="444897" y="1297782"/>
                      <a:pt x="426244" y="1312069"/>
                    </a:cubicBezTo>
                    <a:cubicBezTo>
                      <a:pt x="407591" y="1326356"/>
                      <a:pt x="401240" y="1339454"/>
                      <a:pt x="402431" y="1366838"/>
                    </a:cubicBezTo>
                    <a:lnTo>
                      <a:pt x="392906" y="1402557"/>
                    </a:lnTo>
                    <a:lnTo>
                      <a:pt x="0" y="1154907"/>
                    </a:lnTo>
                    <a:lnTo>
                      <a:pt x="309562" y="840582"/>
                    </a:lnTo>
                    <a:lnTo>
                      <a:pt x="273843" y="485775"/>
                    </a:lnTo>
                    <a:cubicBezTo>
                      <a:pt x="275431" y="369094"/>
                      <a:pt x="277018" y="252413"/>
                      <a:pt x="276225" y="128588"/>
                    </a:cubicBezTo>
                    <a:close/>
                  </a:path>
                </a:pathLst>
              </a:custGeom>
              <a:solidFill>
                <a:srgbClr val="C7B0C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9F7E177-7857-4958-923E-4B9A766FF21E}"/>
                  </a:ext>
                </a:extLst>
              </p:cNvPr>
              <p:cNvSpPr/>
              <p:nvPr/>
            </p:nvSpPr>
            <p:spPr>
              <a:xfrm>
                <a:off x="4250439" y="3775163"/>
                <a:ext cx="499337" cy="926240"/>
              </a:xfrm>
              <a:custGeom>
                <a:avLst/>
                <a:gdLst>
                  <a:gd name="connsiteX0" fmla="*/ 238125 w 526256"/>
                  <a:gd name="connsiteY0" fmla="*/ 30957 h 1054894"/>
                  <a:gd name="connsiteX1" fmla="*/ 300037 w 526256"/>
                  <a:gd name="connsiteY1" fmla="*/ 0 h 1054894"/>
                  <a:gd name="connsiteX2" fmla="*/ 311944 w 526256"/>
                  <a:gd name="connsiteY2" fmla="*/ 26194 h 1054894"/>
                  <a:gd name="connsiteX3" fmla="*/ 373856 w 526256"/>
                  <a:gd name="connsiteY3" fmla="*/ 121444 h 1054894"/>
                  <a:gd name="connsiteX4" fmla="*/ 433387 w 526256"/>
                  <a:gd name="connsiteY4" fmla="*/ 240507 h 1054894"/>
                  <a:gd name="connsiteX5" fmla="*/ 497681 w 526256"/>
                  <a:gd name="connsiteY5" fmla="*/ 378619 h 1054894"/>
                  <a:gd name="connsiteX6" fmla="*/ 514350 w 526256"/>
                  <a:gd name="connsiteY6" fmla="*/ 483394 h 1054894"/>
                  <a:gd name="connsiteX7" fmla="*/ 526256 w 526256"/>
                  <a:gd name="connsiteY7" fmla="*/ 614363 h 1054894"/>
                  <a:gd name="connsiteX8" fmla="*/ 516731 w 526256"/>
                  <a:gd name="connsiteY8" fmla="*/ 738188 h 1054894"/>
                  <a:gd name="connsiteX9" fmla="*/ 490537 w 526256"/>
                  <a:gd name="connsiteY9" fmla="*/ 840582 h 1054894"/>
                  <a:gd name="connsiteX10" fmla="*/ 416719 w 526256"/>
                  <a:gd name="connsiteY10" fmla="*/ 909638 h 1054894"/>
                  <a:gd name="connsiteX11" fmla="*/ 319087 w 526256"/>
                  <a:gd name="connsiteY11" fmla="*/ 969169 h 1054894"/>
                  <a:gd name="connsiteX12" fmla="*/ 235744 w 526256"/>
                  <a:gd name="connsiteY12" fmla="*/ 1007269 h 1054894"/>
                  <a:gd name="connsiteX13" fmla="*/ 166687 w 526256"/>
                  <a:gd name="connsiteY13" fmla="*/ 1016794 h 1054894"/>
                  <a:gd name="connsiteX14" fmla="*/ 109537 w 526256"/>
                  <a:gd name="connsiteY14" fmla="*/ 1023938 h 1054894"/>
                  <a:gd name="connsiteX15" fmla="*/ 121444 w 526256"/>
                  <a:gd name="connsiteY15" fmla="*/ 1054894 h 1054894"/>
                  <a:gd name="connsiteX16" fmla="*/ 0 w 526256"/>
                  <a:gd name="connsiteY16" fmla="*/ 985838 h 1054894"/>
                  <a:gd name="connsiteX17" fmla="*/ 0 w 526256"/>
                  <a:gd name="connsiteY17" fmla="*/ 962025 h 1054894"/>
                  <a:gd name="connsiteX18" fmla="*/ 345281 w 526256"/>
                  <a:gd name="connsiteY18" fmla="*/ 683419 h 1054894"/>
                  <a:gd name="connsiteX19" fmla="*/ 278606 w 526256"/>
                  <a:gd name="connsiteY19" fmla="*/ 295275 h 1054894"/>
                  <a:gd name="connsiteX20" fmla="*/ 238125 w 526256"/>
                  <a:gd name="connsiteY20" fmla="*/ 30957 h 1054894"/>
                  <a:gd name="connsiteX0" fmla="*/ 238125 w 526256"/>
                  <a:gd name="connsiteY0" fmla="*/ 30957 h 1054894"/>
                  <a:gd name="connsiteX1" fmla="*/ 300037 w 526256"/>
                  <a:gd name="connsiteY1" fmla="*/ 0 h 1054894"/>
                  <a:gd name="connsiteX2" fmla="*/ 330994 w 526256"/>
                  <a:gd name="connsiteY2" fmla="*/ 28575 h 1054894"/>
                  <a:gd name="connsiteX3" fmla="*/ 373856 w 526256"/>
                  <a:gd name="connsiteY3" fmla="*/ 121444 h 1054894"/>
                  <a:gd name="connsiteX4" fmla="*/ 433387 w 526256"/>
                  <a:gd name="connsiteY4" fmla="*/ 240507 h 1054894"/>
                  <a:gd name="connsiteX5" fmla="*/ 497681 w 526256"/>
                  <a:gd name="connsiteY5" fmla="*/ 378619 h 1054894"/>
                  <a:gd name="connsiteX6" fmla="*/ 514350 w 526256"/>
                  <a:gd name="connsiteY6" fmla="*/ 483394 h 1054894"/>
                  <a:gd name="connsiteX7" fmla="*/ 526256 w 526256"/>
                  <a:gd name="connsiteY7" fmla="*/ 614363 h 1054894"/>
                  <a:gd name="connsiteX8" fmla="*/ 516731 w 526256"/>
                  <a:gd name="connsiteY8" fmla="*/ 738188 h 1054894"/>
                  <a:gd name="connsiteX9" fmla="*/ 490537 w 526256"/>
                  <a:gd name="connsiteY9" fmla="*/ 840582 h 1054894"/>
                  <a:gd name="connsiteX10" fmla="*/ 416719 w 526256"/>
                  <a:gd name="connsiteY10" fmla="*/ 909638 h 1054894"/>
                  <a:gd name="connsiteX11" fmla="*/ 319087 w 526256"/>
                  <a:gd name="connsiteY11" fmla="*/ 969169 h 1054894"/>
                  <a:gd name="connsiteX12" fmla="*/ 235744 w 526256"/>
                  <a:gd name="connsiteY12" fmla="*/ 1007269 h 1054894"/>
                  <a:gd name="connsiteX13" fmla="*/ 166687 w 526256"/>
                  <a:gd name="connsiteY13" fmla="*/ 1016794 h 1054894"/>
                  <a:gd name="connsiteX14" fmla="*/ 109537 w 526256"/>
                  <a:gd name="connsiteY14" fmla="*/ 1023938 h 1054894"/>
                  <a:gd name="connsiteX15" fmla="*/ 121444 w 526256"/>
                  <a:gd name="connsiteY15" fmla="*/ 1054894 h 1054894"/>
                  <a:gd name="connsiteX16" fmla="*/ 0 w 526256"/>
                  <a:gd name="connsiteY16" fmla="*/ 985838 h 1054894"/>
                  <a:gd name="connsiteX17" fmla="*/ 0 w 526256"/>
                  <a:gd name="connsiteY17" fmla="*/ 962025 h 1054894"/>
                  <a:gd name="connsiteX18" fmla="*/ 345281 w 526256"/>
                  <a:gd name="connsiteY18" fmla="*/ 683419 h 1054894"/>
                  <a:gd name="connsiteX19" fmla="*/ 278606 w 526256"/>
                  <a:gd name="connsiteY19" fmla="*/ 295275 h 1054894"/>
                  <a:gd name="connsiteX20" fmla="*/ 238125 w 526256"/>
                  <a:gd name="connsiteY20" fmla="*/ 30957 h 1054894"/>
                  <a:gd name="connsiteX0" fmla="*/ 238125 w 526256"/>
                  <a:gd name="connsiteY0" fmla="*/ 30957 h 1054894"/>
                  <a:gd name="connsiteX1" fmla="*/ 300037 w 526256"/>
                  <a:gd name="connsiteY1" fmla="*/ 0 h 1054894"/>
                  <a:gd name="connsiteX2" fmla="*/ 330994 w 526256"/>
                  <a:gd name="connsiteY2" fmla="*/ 28575 h 1054894"/>
                  <a:gd name="connsiteX3" fmla="*/ 392906 w 526256"/>
                  <a:gd name="connsiteY3" fmla="*/ 116682 h 1054894"/>
                  <a:gd name="connsiteX4" fmla="*/ 433387 w 526256"/>
                  <a:gd name="connsiteY4" fmla="*/ 240507 h 1054894"/>
                  <a:gd name="connsiteX5" fmla="*/ 497681 w 526256"/>
                  <a:gd name="connsiteY5" fmla="*/ 378619 h 1054894"/>
                  <a:gd name="connsiteX6" fmla="*/ 514350 w 526256"/>
                  <a:gd name="connsiteY6" fmla="*/ 483394 h 1054894"/>
                  <a:gd name="connsiteX7" fmla="*/ 526256 w 526256"/>
                  <a:gd name="connsiteY7" fmla="*/ 614363 h 1054894"/>
                  <a:gd name="connsiteX8" fmla="*/ 516731 w 526256"/>
                  <a:gd name="connsiteY8" fmla="*/ 738188 h 1054894"/>
                  <a:gd name="connsiteX9" fmla="*/ 490537 w 526256"/>
                  <a:gd name="connsiteY9" fmla="*/ 840582 h 1054894"/>
                  <a:gd name="connsiteX10" fmla="*/ 416719 w 526256"/>
                  <a:gd name="connsiteY10" fmla="*/ 909638 h 1054894"/>
                  <a:gd name="connsiteX11" fmla="*/ 319087 w 526256"/>
                  <a:gd name="connsiteY11" fmla="*/ 969169 h 1054894"/>
                  <a:gd name="connsiteX12" fmla="*/ 235744 w 526256"/>
                  <a:gd name="connsiteY12" fmla="*/ 1007269 h 1054894"/>
                  <a:gd name="connsiteX13" fmla="*/ 166687 w 526256"/>
                  <a:gd name="connsiteY13" fmla="*/ 1016794 h 1054894"/>
                  <a:gd name="connsiteX14" fmla="*/ 109537 w 526256"/>
                  <a:gd name="connsiteY14" fmla="*/ 1023938 h 1054894"/>
                  <a:gd name="connsiteX15" fmla="*/ 121444 w 526256"/>
                  <a:gd name="connsiteY15" fmla="*/ 1054894 h 1054894"/>
                  <a:gd name="connsiteX16" fmla="*/ 0 w 526256"/>
                  <a:gd name="connsiteY16" fmla="*/ 985838 h 1054894"/>
                  <a:gd name="connsiteX17" fmla="*/ 0 w 526256"/>
                  <a:gd name="connsiteY17" fmla="*/ 962025 h 1054894"/>
                  <a:gd name="connsiteX18" fmla="*/ 345281 w 526256"/>
                  <a:gd name="connsiteY18" fmla="*/ 683419 h 1054894"/>
                  <a:gd name="connsiteX19" fmla="*/ 278606 w 526256"/>
                  <a:gd name="connsiteY19" fmla="*/ 295275 h 1054894"/>
                  <a:gd name="connsiteX20" fmla="*/ 238125 w 526256"/>
                  <a:gd name="connsiteY20" fmla="*/ 30957 h 1054894"/>
                  <a:gd name="connsiteX0" fmla="*/ 238125 w 526256"/>
                  <a:gd name="connsiteY0" fmla="*/ 30957 h 1054894"/>
                  <a:gd name="connsiteX1" fmla="*/ 300037 w 526256"/>
                  <a:gd name="connsiteY1" fmla="*/ 0 h 1054894"/>
                  <a:gd name="connsiteX2" fmla="*/ 330994 w 526256"/>
                  <a:gd name="connsiteY2" fmla="*/ 28575 h 1054894"/>
                  <a:gd name="connsiteX3" fmla="*/ 392906 w 526256"/>
                  <a:gd name="connsiteY3" fmla="*/ 116682 h 1054894"/>
                  <a:gd name="connsiteX4" fmla="*/ 445294 w 526256"/>
                  <a:gd name="connsiteY4" fmla="*/ 240507 h 1054894"/>
                  <a:gd name="connsiteX5" fmla="*/ 497681 w 526256"/>
                  <a:gd name="connsiteY5" fmla="*/ 378619 h 1054894"/>
                  <a:gd name="connsiteX6" fmla="*/ 514350 w 526256"/>
                  <a:gd name="connsiteY6" fmla="*/ 483394 h 1054894"/>
                  <a:gd name="connsiteX7" fmla="*/ 526256 w 526256"/>
                  <a:gd name="connsiteY7" fmla="*/ 614363 h 1054894"/>
                  <a:gd name="connsiteX8" fmla="*/ 516731 w 526256"/>
                  <a:gd name="connsiteY8" fmla="*/ 738188 h 1054894"/>
                  <a:gd name="connsiteX9" fmla="*/ 490537 w 526256"/>
                  <a:gd name="connsiteY9" fmla="*/ 840582 h 1054894"/>
                  <a:gd name="connsiteX10" fmla="*/ 416719 w 526256"/>
                  <a:gd name="connsiteY10" fmla="*/ 909638 h 1054894"/>
                  <a:gd name="connsiteX11" fmla="*/ 319087 w 526256"/>
                  <a:gd name="connsiteY11" fmla="*/ 969169 h 1054894"/>
                  <a:gd name="connsiteX12" fmla="*/ 235744 w 526256"/>
                  <a:gd name="connsiteY12" fmla="*/ 1007269 h 1054894"/>
                  <a:gd name="connsiteX13" fmla="*/ 166687 w 526256"/>
                  <a:gd name="connsiteY13" fmla="*/ 1016794 h 1054894"/>
                  <a:gd name="connsiteX14" fmla="*/ 109537 w 526256"/>
                  <a:gd name="connsiteY14" fmla="*/ 1023938 h 1054894"/>
                  <a:gd name="connsiteX15" fmla="*/ 121444 w 526256"/>
                  <a:gd name="connsiteY15" fmla="*/ 1054894 h 1054894"/>
                  <a:gd name="connsiteX16" fmla="*/ 0 w 526256"/>
                  <a:gd name="connsiteY16" fmla="*/ 985838 h 1054894"/>
                  <a:gd name="connsiteX17" fmla="*/ 0 w 526256"/>
                  <a:gd name="connsiteY17" fmla="*/ 962025 h 1054894"/>
                  <a:gd name="connsiteX18" fmla="*/ 345281 w 526256"/>
                  <a:gd name="connsiteY18" fmla="*/ 683419 h 1054894"/>
                  <a:gd name="connsiteX19" fmla="*/ 278606 w 526256"/>
                  <a:gd name="connsiteY19" fmla="*/ 295275 h 1054894"/>
                  <a:gd name="connsiteX20" fmla="*/ 238125 w 526256"/>
                  <a:gd name="connsiteY20" fmla="*/ 30957 h 1054894"/>
                  <a:gd name="connsiteX0" fmla="*/ 238125 w 526256"/>
                  <a:gd name="connsiteY0" fmla="*/ 30957 h 1054894"/>
                  <a:gd name="connsiteX1" fmla="*/ 300037 w 526256"/>
                  <a:gd name="connsiteY1" fmla="*/ 0 h 1054894"/>
                  <a:gd name="connsiteX2" fmla="*/ 330994 w 526256"/>
                  <a:gd name="connsiteY2" fmla="*/ 28575 h 1054894"/>
                  <a:gd name="connsiteX3" fmla="*/ 392906 w 526256"/>
                  <a:gd name="connsiteY3" fmla="*/ 116682 h 1054894"/>
                  <a:gd name="connsiteX4" fmla="*/ 454819 w 526256"/>
                  <a:gd name="connsiteY4" fmla="*/ 238126 h 1054894"/>
                  <a:gd name="connsiteX5" fmla="*/ 497681 w 526256"/>
                  <a:gd name="connsiteY5" fmla="*/ 378619 h 1054894"/>
                  <a:gd name="connsiteX6" fmla="*/ 514350 w 526256"/>
                  <a:gd name="connsiteY6" fmla="*/ 483394 h 1054894"/>
                  <a:gd name="connsiteX7" fmla="*/ 526256 w 526256"/>
                  <a:gd name="connsiteY7" fmla="*/ 614363 h 1054894"/>
                  <a:gd name="connsiteX8" fmla="*/ 516731 w 526256"/>
                  <a:gd name="connsiteY8" fmla="*/ 738188 h 1054894"/>
                  <a:gd name="connsiteX9" fmla="*/ 490537 w 526256"/>
                  <a:gd name="connsiteY9" fmla="*/ 840582 h 1054894"/>
                  <a:gd name="connsiteX10" fmla="*/ 416719 w 526256"/>
                  <a:gd name="connsiteY10" fmla="*/ 909638 h 1054894"/>
                  <a:gd name="connsiteX11" fmla="*/ 319087 w 526256"/>
                  <a:gd name="connsiteY11" fmla="*/ 969169 h 1054894"/>
                  <a:gd name="connsiteX12" fmla="*/ 235744 w 526256"/>
                  <a:gd name="connsiteY12" fmla="*/ 1007269 h 1054894"/>
                  <a:gd name="connsiteX13" fmla="*/ 166687 w 526256"/>
                  <a:gd name="connsiteY13" fmla="*/ 1016794 h 1054894"/>
                  <a:gd name="connsiteX14" fmla="*/ 109537 w 526256"/>
                  <a:gd name="connsiteY14" fmla="*/ 1023938 h 1054894"/>
                  <a:gd name="connsiteX15" fmla="*/ 121444 w 526256"/>
                  <a:gd name="connsiteY15" fmla="*/ 1054894 h 1054894"/>
                  <a:gd name="connsiteX16" fmla="*/ 0 w 526256"/>
                  <a:gd name="connsiteY16" fmla="*/ 985838 h 1054894"/>
                  <a:gd name="connsiteX17" fmla="*/ 0 w 526256"/>
                  <a:gd name="connsiteY17" fmla="*/ 962025 h 1054894"/>
                  <a:gd name="connsiteX18" fmla="*/ 345281 w 526256"/>
                  <a:gd name="connsiteY18" fmla="*/ 683419 h 1054894"/>
                  <a:gd name="connsiteX19" fmla="*/ 278606 w 526256"/>
                  <a:gd name="connsiteY19" fmla="*/ 295275 h 1054894"/>
                  <a:gd name="connsiteX20" fmla="*/ 238125 w 526256"/>
                  <a:gd name="connsiteY20" fmla="*/ 30957 h 1054894"/>
                  <a:gd name="connsiteX0" fmla="*/ 238125 w 526256"/>
                  <a:gd name="connsiteY0" fmla="*/ 38100 h 1062037"/>
                  <a:gd name="connsiteX1" fmla="*/ 307181 w 526256"/>
                  <a:gd name="connsiteY1" fmla="*/ 0 h 1062037"/>
                  <a:gd name="connsiteX2" fmla="*/ 330994 w 526256"/>
                  <a:gd name="connsiteY2" fmla="*/ 35718 h 1062037"/>
                  <a:gd name="connsiteX3" fmla="*/ 392906 w 526256"/>
                  <a:gd name="connsiteY3" fmla="*/ 123825 h 1062037"/>
                  <a:gd name="connsiteX4" fmla="*/ 454819 w 526256"/>
                  <a:gd name="connsiteY4" fmla="*/ 245269 h 1062037"/>
                  <a:gd name="connsiteX5" fmla="*/ 497681 w 526256"/>
                  <a:gd name="connsiteY5" fmla="*/ 385762 h 1062037"/>
                  <a:gd name="connsiteX6" fmla="*/ 514350 w 526256"/>
                  <a:gd name="connsiteY6" fmla="*/ 490537 h 1062037"/>
                  <a:gd name="connsiteX7" fmla="*/ 526256 w 526256"/>
                  <a:gd name="connsiteY7" fmla="*/ 621506 h 1062037"/>
                  <a:gd name="connsiteX8" fmla="*/ 516731 w 526256"/>
                  <a:gd name="connsiteY8" fmla="*/ 745331 h 1062037"/>
                  <a:gd name="connsiteX9" fmla="*/ 490537 w 526256"/>
                  <a:gd name="connsiteY9" fmla="*/ 847725 h 1062037"/>
                  <a:gd name="connsiteX10" fmla="*/ 416719 w 526256"/>
                  <a:gd name="connsiteY10" fmla="*/ 916781 h 1062037"/>
                  <a:gd name="connsiteX11" fmla="*/ 319087 w 526256"/>
                  <a:gd name="connsiteY11" fmla="*/ 976312 h 1062037"/>
                  <a:gd name="connsiteX12" fmla="*/ 235744 w 526256"/>
                  <a:gd name="connsiteY12" fmla="*/ 1014412 h 1062037"/>
                  <a:gd name="connsiteX13" fmla="*/ 166687 w 526256"/>
                  <a:gd name="connsiteY13" fmla="*/ 1023937 h 1062037"/>
                  <a:gd name="connsiteX14" fmla="*/ 109537 w 526256"/>
                  <a:gd name="connsiteY14" fmla="*/ 1031081 h 1062037"/>
                  <a:gd name="connsiteX15" fmla="*/ 121444 w 526256"/>
                  <a:gd name="connsiteY15" fmla="*/ 1062037 h 1062037"/>
                  <a:gd name="connsiteX16" fmla="*/ 0 w 526256"/>
                  <a:gd name="connsiteY16" fmla="*/ 992981 h 1062037"/>
                  <a:gd name="connsiteX17" fmla="*/ 0 w 526256"/>
                  <a:gd name="connsiteY17" fmla="*/ 969168 h 1062037"/>
                  <a:gd name="connsiteX18" fmla="*/ 345281 w 526256"/>
                  <a:gd name="connsiteY18" fmla="*/ 690562 h 1062037"/>
                  <a:gd name="connsiteX19" fmla="*/ 278606 w 526256"/>
                  <a:gd name="connsiteY19" fmla="*/ 302418 h 1062037"/>
                  <a:gd name="connsiteX20" fmla="*/ 238125 w 526256"/>
                  <a:gd name="connsiteY20" fmla="*/ 38100 h 1062037"/>
                  <a:gd name="connsiteX0" fmla="*/ 238125 w 526256"/>
                  <a:gd name="connsiteY0" fmla="*/ 38100 h 1062037"/>
                  <a:gd name="connsiteX1" fmla="*/ 307181 w 526256"/>
                  <a:gd name="connsiteY1" fmla="*/ 0 h 1062037"/>
                  <a:gd name="connsiteX2" fmla="*/ 333375 w 526256"/>
                  <a:gd name="connsiteY2" fmla="*/ 33337 h 1062037"/>
                  <a:gd name="connsiteX3" fmla="*/ 392906 w 526256"/>
                  <a:gd name="connsiteY3" fmla="*/ 123825 h 1062037"/>
                  <a:gd name="connsiteX4" fmla="*/ 454819 w 526256"/>
                  <a:gd name="connsiteY4" fmla="*/ 245269 h 1062037"/>
                  <a:gd name="connsiteX5" fmla="*/ 497681 w 526256"/>
                  <a:gd name="connsiteY5" fmla="*/ 385762 h 1062037"/>
                  <a:gd name="connsiteX6" fmla="*/ 514350 w 526256"/>
                  <a:gd name="connsiteY6" fmla="*/ 490537 h 1062037"/>
                  <a:gd name="connsiteX7" fmla="*/ 526256 w 526256"/>
                  <a:gd name="connsiteY7" fmla="*/ 621506 h 1062037"/>
                  <a:gd name="connsiteX8" fmla="*/ 516731 w 526256"/>
                  <a:gd name="connsiteY8" fmla="*/ 745331 h 1062037"/>
                  <a:gd name="connsiteX9" fmla="*/ 490537 w 526256"/>
                  <a:gd name="connsiteY9" fmla="*/ 847725 h 1062037"/>
                  <a:gd name="connsiteX10" fmla="*/ 416719 w 526256"/>
                  <a:gd name="connsiteY10" fmla="*/ 916781 h 1062037"/>
                  <a:gd name="connsiteX11" fmla="*/ 319087 w 526256"/>
                  <a:gd name="connsiteY11" fmla="*/ 976312 h 1062037"/>
                  <a:gd name="connsiteX12" fmla="*/ 235744 w 526256"/>
                  <a:gd name="connsiteY12" fmla="*/ 1014412 h 1062037"/>
                  <a:gd name="connsiteX13" fmla="*/ 166687 w 526256"/>
                  <a:gd name="connsiteY13" fmla="*/ 1023937 h 1062037"/>
                  <a:gd name="connsiteX14" fmla="*/ 109537 w 526256"/>
                  <a:gd name="connsiteY14" fmla="*/ 1031081 h 1062037"/>
                  <a:gd name="connsiteX15" fmla="*/ 121444 w 526256"/>
                  <a:gd name="connsiteY15" fmla="*/ 1062037 h 1062037"/>
                  <a:gd name="connsiteX16" fmla="*/ 0 w 526256"/>
                  <a:gd name="connsiteY16" fmla="*/ 992981 h 1062037"/>
                  <a:gd name="connsiteX17" fmla="*/ 0 w 526256"/>
                  <a:gd name="connsiteY17" fmla="*/ 969168 h 1062037"/>
                  <a:gd name="connsiteX18" fmla="*/ 345281 w 526256"/>
                  <a:gd name="connsiteY18" fmla="*/ 690562 h 1062037"/>
                  <a:gd name="connsiteX19" fmla="*/ 278606 w 526256"/>
                  <a:gd name="connsiteY19" fmla="*/ 302418 h 1062037"/>
                  <a:gd name="connsiteX20" fmla="*/ 238125 w 526256"/>
                  <a:gd name="connsiteY20" fmla="*/ 38100 h 1062037"/>
                  <a:gd name="connsiteX0" fmla="*/ 238125 w 545306"/>
                  <a:gd name="connsiteY0" fmla="*/ 38100 h 1062037"/>
                  <a:gd name="connsiteX1" fmla="*/ 307181 w 545306"/>
                  <a:gd name="connsiteY1" fmla="*/ 0 h 1062037"/>
                  <a:gd name="connsiteX2" fmla="*/ 333375 w 545306"/>
                  <a:gd name="connsiteY2" fmla="*/ 33337 h 1062037"/>
                  <a:gd name="connsiteX3" fmla="*/ 392906 w 545306"/>
                  <a:gd name="connsiteY3" fmla="*/ 123825 h 1062037"/>
                  <a:gd name="connsiteX4" fmla="*/ 454819 w 545306"/>
                  <a:gd name="connsiteY4" fmla="*/ 245269 h 1062037"/>
                  <a:gd name="connsiteX5" fmla="*/ 497681 w 545306"/>
                  <a:gd name="connsiteY5" fmla="*/ 385762 h 1062037"/>
                  <a:gd name="connsiteX6" fmla="*/ 514350 w 545306"/>
                  <a:gd name="connsiteY6" fmla="*/ 490537 h 1062037"/>
                  <a:gd name="connsiteX7" fmla="*/ 545306 w 545306"/>
                  <a:gd name="connsiteY7" fmla="*/ 619124 h 1062037"/>
                  <a:gd name="connsiteX8" fmla="*/ 516731 w 545306"/>
                  <a:gd name="connsiteY8" fmla="*/ 745331 h 1062037"/>
                  <a:gd name="connsiteX9" fmla="*/ 490537 w 545306"/>
                  <a:gd name="connsiteY9" fmla="*/ 847725 h 1062037"/>
                  <a:gd name="connsiteX10" fmla="*/ 416719 w 545306"/>
                  <a:gd name="connsiteY10" fmla="*/ 916781 h 1062037"/>
                  <a:gd name="connsiteX11" fmla="*/ 319087 w 545306"/>
                  <a:gd name="connsiteY11" fmla="*/ 976312 h 1062037"/>
                  <a:gd name="connsiteX12" fmla="*/ 235744 w 545306"/>
                  <a:gd name="connsiteY12" fmla="*/ 1014412 h 1062037"/>
                  <a:gd name="connsiteX13" fmla="*/ 166687 w 545306"/>
                  <a:gd name="connsiteY13" fmla="*/ 1023937 h 1062037"/>
                  <a:gd name="connsiteX14" fmla="*/ 109537 w 545306"/>
                  <a:gd name="connsiteY14" fmla="*/ 1031081 h 1062037"/>
                  <a:gd name="connsiteX15" fmla="*/ 121444 w 545306"/>
                  <a:gd name="connsiteY15" fmla="*/ 1062037 h 1062037"/>
                  <a:gd name="connsiteX16" fmla="*/ 0 w 545306"/>
                  <a:gd name="connsiteY16" fmla="*/ 992981 h 1062037"/>
                  <a:gd name="connsiteX17" fmla="*/ 0 w 545306"/>
                  <a:gd name="connsiteY17" fmla="*/ 969168 h 1062037"/>
                  <a:gd name="connsiteX18" fmla="*/ 345281 w 545306"/>
                  <a:gd name="connsiteY18" fmla="*/ 690562 h 1062037"/>
                  <a:gd name="connsiteX19" fmla="*/ 278606 w 545306"/>
                  <a:gd name="connsiteY19" fmla="*/ 302418 h 1062037"/>
                  <a:gd name="connsiteX20" fmla="*/ 238125 w 545306"/>
                  <a:gd name="connsiteY20" fmla="*/ 38100 h 1062037"/>
                  <a:gd name="connsiteX0" fmla="*/ 238125 w 545306"/>
                  <a:gd name="connsiteY0" fmla="*/ 38100 h 1062037"/>
                  <a:gd name="connsiteX1" fmla="*/ 307181 w 545306"/>
                  <a:gd name="connsiteY1" fmla="*/ 0 h 1062037"/>
                  <a:gd name="connsiteX2" fmla="*/ 333375 w 545306"/>
                  <a:gd name="connsiteY2" fmla="*/ 33337 h 1062037"/>
                  <a:gd name="connsiteX3" fmla="*/ 392906 w 545306"/>
                  <a:gd name="connsiteY3" fmla="*/ 123825 h 1062037"/>
                  <a:gd name="connsiteX4" fmla="*/ 454819 w 545306"/>
                  <a:gd name="connsiteY4" fmla="*/ 245269 h 1062037"/>
                  <a:gd name="connsiteX5" fmla="*/ 497681 w 545306"/>
                  <a:gd name="connsiteY5" fmla="*/ 385762 h 1062037"/>
                  <a:gd name="connsiteX6" fmla="*/ 545306 w 545306"/>
                  <a:gd name="connsiteY6" fmla="*/ 500062 h 1062037"/>
                  <a:gd name="connsiteX7" fmla="*/ 545306 w 545306"/>
                  <a:gd name="connsiteY7" fmla="*/ 619124 h 1062037"/>
                  <a:gd name="connsiteX8" fmla="*/ 516731 w 545306"/>
                  <a:gd name="connsiteY8" fmla="*/ 745331 h 1062037"/>
                  <a:gd name="connsiteX9" fmla="*/ 490537 w 545306"/>
                  <a:gd name="connsiteY9" fmla="*/ 847725 h 1062037"/>
                  <a:gd name="connsiteX10" fmla="*/ 416719 w 545306"/>
                  <a:gd name="connsiteY10" fmla="*/ 916781 h 1062037"/>
                  <a:gd name="connsiteX11" fmla="*/ 319087 w 545306"/>
                  <a:gd name="connsiteY11" fmla="*/ 976312 h 1062037"/>
                  <a:gd name="connsiteX12" fmla="*/ 235744 w 545306"/>
                  <a:gd name="connsiteY12" fmla="*/ 1014412 h 1062037"/>
                  <a:gd name="connsiteX13" fmla="*/ 166687 w 545306"/>
                  <a:gd name="connsiteY13" fmla="*/ 1023937 h 1062037"/>
                  <a:gd name="connsiteX14" fmla="*/ 109537 w 545306"/>
                  <a:gd name="connsiteY14" fmla="*/ 1031081 h 1062037"/>
                  <a:gd name="connsiteX15" fmla="*/ 121444 w 545306"/>
                  <a:gd name="connsiteY15" fmla="*/ 1062037 h 1062037"/>
                  <a:gd name="connsiteX16" fmla="*/ 0 w 545306"/>
                  <a:gd name="connsiteY16" fmla="*/ 992981 h 1062037"/>
                  <a:gd name="connsiteX17" fmla="*/ 0 w 545306"/>
                  <a:gd name="connsiteY17" fmla="*/ 969168 h 1062037"/>
                  <a:gd name="connsiteX18" fmla="*/ 345281 w 545306"/>
                  <a:gd name="connsiteY18" fmla="*/ 690562 h 1062037"/>
                  <a:gd name="connsiteX19" fmla="*/ 278606 w 545306"/>
                  <a:gd name="connsiteY19" fmla="*/ 302418 h 1062037"/>
                  <a:gd name="connsiteX20" fmla="*/ 238125 w 545306"/>
                  <a:gd name="connsiteY20" fmla="*/ 38100 h 1062037"/>
                  <a:gd name="connsiteX0" fmla="*/ 238125 w 550140"/>
                  <a:gd name="connsiteY0" fmla="*/ 38100 h 1062037"/>
                  <a:gd name="connsiteX1" fmla="*/ 307181 w 550140"/>
                  <a:gd name="connsiteY1" fmla="*/ 0 h 1062037"/>
                  <a:gd name="connsiteX2" fmla="*/ 333375 w 550140"/>
                  <a:gd name="connsiteY2" fmla="*/ 33337 h 1062037"/>
                  <a:gd name="connsiteX3" fmla="*/ 392906 w 550140"/>
                  <a:gd name="connsiteY3" fmla="*/ 123825 h 1062037"/>
                  <a:gd name="connsiteX4" fmla="*/ 454819 w 550140"/>
                  <a:gd name="connsiteY4" fmla="*/ 245269 h 1062037"/>
                  <a:gd name="connsiteX5" fmla="*/ 497681 w 550140"/>
                  <a:gd name="connsiteY5" fmla="*/ 385762 h 1062037"/>
                  <a:gd name="connsiteX6" fmla="*/ 545306 w 550140"/>
                  <a:gd name="connsiteY6" fmla="*/ 500062 h 1062037"/>
                  <a:gd name="connsiteX7" fmla="*/ 545306 w 550140"/>
                  <a:gd name="connsiteY7" fmla="*/ 619124 h 1062037"/>
                  <a:gd name="connsiteX8" fmla="*/ 516731 w 550140"/>
                  <a:gd name="connsiteY8" fmla="*/ 745331 h 1062037"/>
                  <a:gd name="connsiteX9" fmla="*/ 490537 w 550140"/>
                  <a:gd name="connsiteY9" fmla="*/ 847725 h 1062037"/>
                  <a:gd name="connsiteX10" fmla="*/ 416719 w 550140"/>
                  <a:gd name="connsiteY10" fmla="*/ 916781 h 1062037"/>
                  <a:gd name="connsiteX11" fmla="*/ 319087 w 550140"/>
                  <a:gd name="connsiteY11" fmla="*/ 976312 h 1062037"/>
                  <a:gd name="connsiteX12" fmla="*/ 235744 w 550140"/>
                  <a:gd name="connsiteY12" fmla="*/ 1014412 h 1062037"/>
                  <a:gd name="connsiteX13" fmla="*/ 166687 w 550140"/>
                  <a:gd name="connsiteY13" fmla="*/ 1023937 h 1062037"/>
                  <a:gd name="connsiteX14" fmla="*/ 109537 w 550140"/>
                  <a:gd name="connsiteY14" fmla="*/ 1031081 h 1062037"/>
                  <a:gd name="connsiteX15" fmla="*/ 121444 w 550140"/>
                  <a:gd name="connsiteY15" fmla="*/ 1062037 h 1062037"/>
                  <a:gd name="connsiteX16" fmla="*/ 0 w 550140"/>
                  <a:gd name="connsiteY16" fmla="*/ 992981 h 1062037"/>
                  <a:gd name="connsiteX17" fmla="*/ 0 w 550140"/>
                  <a:gd name="connsiteY17" fmla="*/ 969168 h 1062037"/>
                  <a:gd name="connsiteX18" fmla="*/ 345281 w 550140"/>
                  <a:gd name="connsiteY18" fmla="*/ 690562 h 1062037"/>
                  <a:gd name="connsiteX19" fmla="*/ 278606 w 550140"/>
                  <a:gd name="connsiteY19" fmla="*/ 302418 h 1062037"/>
                  <a:gd name="connsiteX20" fmla="*/ 238125 w 550140"/>
                  <a:gd name="connsiteY20" fmla="*/ 38100 h 1062037"/>
                  <a:gd name="connsiteX0" fmla="*/ 238125 w 550140"/>
                  <a:gd name="connsiteY0" fmla="*/ 38100 h 1062037"/>
                  <a:gd name="connsiteX1" fmla="*/ 307181 w 550140"/>
                  <a:gd name="connsiteY1" fmla="*/ 0 h 1062037"/>
                  <a:gd name="connsiteX2" fmla="*/ 333375 w 550140"/>
                  <a:gd name="connsiteY2" fmla="*/ 33337 h 1062037"/>
                  <a:gd name="connsiteX3" fmla="*/ 392906 w 550140"/>
                  <a:gd name="connsiteY3" fmla="*/ 123825 h 1062037"/>
                  <a:gd name="connsiteX4" fmla="*/ 454819 w 550140"/>
                  <a:gd name="connsiteY4" fmla="*/ 245269 h 1062037"/>
                  <a:gd name="connsiteX5" fmla="*/ 497681 w 550140"/>
                  <a:gd name="connsiteY5" fmla="*/ 385762 h 1062037"/>
                  <a:gd name="connsiteX6" fmla="*/ 545306 w 550140"/>
                  <a:gd name="connsiteY6" fmla="*/ 500062 h 1062037"/>
                  <a:gd name="connsiteX7" fmla="*/ 545306 w 550140"/>
                  <a:gd name="connsiteY7" fmla="*/ 619124 h 1062037"/>
                  <a:gd name="connsiteX8" fmla="*/ 516731 w 550140"/>
                  <a:gd name="connsiteY8" fmla="*/ 745331 h 1062037"/>
                  <a:gd name="connsiteX9" fmla="*/ 490537 w 550140"/>
                  <a:gd name="connsiteY9" fmla="*/ 847725 h 1062037"/>
                  <a:gd name="connsiteX10" fmla="*/ 416719 w 550140"/>
                  <a:gd name="connsiteY10" fmla="*/ 916781 h 1062037"/>
                  <a:gd name="connsiteX11" fmla="*/ 319087 w 550140"/>
                  <a:gd name="connsiteY11" fmla="*/ 976312 h 1062037"/>
                  <a:gd name="connsiteX12" fmla="*/ 235744 w 550140"/>
                  <a:gd name="connsiteY12" fmla="*/ 1014412 h 1062037"/>
                  <a:gd name="connsiteX13" fmla="*/ 166687 w 550140"/>
                  <a:gd name="connsiteY13" fmla="*/ 1023937 h 1062037"/>
                  <a:gd name="connsiteX14" fmla="*/ 109537 w 550140"/>
                  <a:gd name="connsiteY14" fmla="*/ 1031081 h 1062037"/>
                  <a:gd name="connsiteX15" fmla="*/ 121444 w 550140"/>
                  <a:gd name="connsiteY15" fmla="*/ 1062037 h 1062037"/>
                  <a:gd name="connsiteX16" fmla="*/ 0 w 550140"/>
                  <a:gd name="connsiteY16" fmla="*/ 992981 h 1062037"/>
                  <a:gd name="connsiteX17" fmla="*/ 0 w 550140"/>
                  <a:gd name="connsiteY17" fmla="*/ 969168 h 1062037"/>
                  <a:gd name="connsiteX18" fmla="*/ 345281 w 550140"/>
                  <a:gd name="connsiteY18" fmla="*/ 690562 h 1062037"/>
                  <a:gd name="connsiteX19" fmla="*/ 278606 w 550140"/>
                  <a:gd name="connsiteY19" fmla="*/ 302418 h 1062037"/>
                  <a:gd name="connsiteX20" fmla="*/ 238125 w 550140"/>
                  <a:gd name="connsiteY20" fmla="*/ 38100 h 1062037"/>
                  <a:gd name="connsiteX0" fmla="*/ 238125 w 550140"/>
                  <a:gd name="connsiteY0" fmla="*/ 38100 h 1062037"/>
                  <a:gd name="connsiteX1" fmla="*/ 307181 w 550140"/>
                  <a:gd name="connsiteY1" fmla="*/ 0 h 1062037"/>
                  <a:gd name="connsiteX2" fmla="*/ 333375 w 550140"/>
                  <a:gd name="connsiteY2" fmla="*/ 33337 h 1062037"/>
                  <a:gd name="connsiteX3" fmla="*/ 392906 w 550140"/>
                  <a:gd name="connsiteY3" fmla="*/ 123825 h 1062037"/>
                  <a:gd name="connsiteX4" fmla="*/ 454819 w 550140"/>
                  <a:gd name="connsiteY4" fmla="*/ 245269 h 1062037"/>
                  <a:gd name="connsiteX5" fmla="*/ 497681 w 550140"/>
                  <a:gd name="connsiteY5" fmla="*/ 385762 h 1062037"/>
                  <a:gd name="connsiteX6" fmla="*/ 545306 w 550140"/>
                  <a:gd name="connsiteY6" fmla="*/ 500062 h 1062037"/>
                  <a:gd name="connsiteX7" fmla="*/ 545306 w 550140"/>
                  <a:gd name="connsiteY7" fmla="*/ 619124 h 1062037"/>
                  <a:gd name="connsiteX8" fmla="*/ 516731 w 550140"/>
                  <a:gd name="connsiteY8" fmla="*/ 745331 h 1062037"/>
                  <a:gd name="connsiteX9" fmla="*/ 490537 w 550140"/>
                  <a:gd name="connsiteY9" fmla="*/ 847725 h 1062037"/>
                  <a:gd name="connsiteX10" fmla="*/ 416719 w 550140"/>
                  <a:gd name="connsiteY10" fmla="*/ 916781 h 1062037"/>
                  <a:gd name="connsiteX11" fmla="*/ 319087 w 550140"/>
                  <a:gd name="connsiteY11" fmla="*/ 976312 h 1062037"/>
                  <a:gd name="connsiteX12" fmla="*/ 235744 w 550140"/>
                  <a:gd name="connsiteY12" fmla="*/ 1014412 h 1062037"/>
                  <a:gd name="connsiteX13" fmla="*/ 166687 w 550140"/>
                  <a:gd name="connsiteY13" fmla="*/ 1023937 h 1062037"/>
                  <a:gd name="connsiteX14" fmla="*/ 109537 w 550140"/>
                  <a:gd name="connsiteY14" fmla="*/ 1031081 h 1062037"/>
                  <a:gd name="connsiteX15" fmla="*/ 121444 w 550140"/>
                  <a:gd name="connsiteY15" fmla="*/ 1062037 h 1062037"/>
                  <a:gd name="connsiteX16" fmla="*/ 0 w 550140"/>
                  <a:gd name="connsiteY16" fmla="*/ 992981 h 1062037"/>
                  <a:gd name="connsiteX17" fmla="*/ 0 w 550140"/>
                  <a:gd name="connsiteY17" fmla="*/ 969168 h 1062037"/>
                  <a:gd name="connsiteX18" fmla="*/ 345281 w 550140"/>
                  <a:gd name="connsiteY18" fmla="*/ 690562 h 1062037"/>
                  <a:gd name="connsiteX19" fmla="*/ 278606 w 550140"/>
                  <a:gd name="connsiteY19" fmla="*/ 302418 h 1062037"/>
                  <a:gd name="connsiteX20" fmla="*/ 238125 w 550140"/>
                  <a:gd name="connsiteY20" fmla="*/ 38100 h 1062037"/>
                  <a:gd name="connsiteX0" fmla="*/ 238125 w 550140"/>
                  <a:gd name="connsiteY0" fmla="*/ 38100 h 1062037"/>
                  <a:gd name="connsiteX1" fmla="*/ 307181 w 550140"/>
                  <a:gd name="connsiteY1" fmla="*/ 0 h 1062037"/>
                  <a:gd name="connsiteX2" fmla="*/ 333375 w 550140"/>
                  <a:gd name="connsiteY2" fmla="*/ 33337 h 1062037"/>
                  <a:gd name="connsiteX3" fmla="*/ 392906 w 550140"/>
                  <a:gd name="connsiteY3" fmla="*/ 123825 h 1062037"/>
                  <a:gd name="connsiteX4" fmla="*/ 454819 w 550140"/>
                  <a:gd name="connsiteY4" fmla="*/ 245269 h 1062037"/>
                  <a:gd name="connsiteX5" fmla="*/ 497681 w 550140"/>
                  <a:gd name="connsiteY5" fmla="*/ 385762 h 1062037"/>
                  <a:gd name="connsiteX6" fmla="*/ 545306 w 550140"/>
                  <a:gd name="connsiteY6" fmla="*/ 500062 h 1062037"/>
                  <a:gd name="connsiteX7" fmla="*/ 545306 w 550140"/>
                  <a:gd name="connsiteY7" fmla="*/ 619124 h 1062037"/>
                  <a:gd name="connsiteX8" fmla="*/ 516731 w 550140"/>
                  <a:gd name="connsiteY8" fmla="*/ 745331 h 1062037"/>
                  <a:gd name="connsiteX9" fmla="*/ 490537 w 550140"/>
                  <a:gd name="connsiteY9" fmla="*/ 847725 h 1062037"/>
                  <a:gd name="connsiteX10" fmla="*/ 416719 w 550140"/>
                  <a:gd name="connsiteY10" fmla="*/ 916781 h 1062037"/>
                  <a:gd name="connsiteX11" fmla="*/ 319087 w 550140"/>
                  <a:gd name="connsiteY11" fmla="*/ 976312 h 1062037"/>
                  <a:gd name="connsiteX12" fmla="*/ 235744 w 550140"/>
                  <a:gd name="connsiteY12" fmla="*/ 1014412 h 1062037"/>
                  <a:gd name="connsiteX13" fmla="*/ 166687 w 550140"/>
                  <a:gd name="connsiteY13" fmla="*/ 1023937 h 1062037"/>
                  <a:gd name="connsiteX14" fmla="*/ 109537 w 550140"/>
                  <a:gd name="connsiteY14" fmla="*/ 1031081 h 1062037"/>
                  <a:gd name="connsiteX15" fmla="*/ 121444 w 550140"/>
                  <a:gd name="connsiteY15" fmla="*/ 1062037 h 1062037"/>
                  <a:gd name="connsiteX16" fmla="*/ 0 w 550140"/>
                  <a:gd name="connsiteY16" fmla="*/ 992981 h 1062037"/>
                  <a:gd name="connsiteX17" fmla="*/ 0 w 550140"/>
                  <a:gd name="connsiteY17" fmla="*/ 969168 h 1062037"/>
                  <a:gd name="connsiteX18" fmla="*/ 345281 w 550140"/>
                  <a:gd name="connsiteY18" fmla="*/ 690562 h 1062037"/>
                  <a:gd name="connsiteX19" fmla="*/ 278606 w 550140"/>
                  <a:gd name="connsiteY19" fmla="*/ 302418 h 1062037"/>
                  <a:gd name="connsiteX20" fmla="*/ 238125 w 550140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19087 w 551867"/>
                  <a:gd name="connsiteY11" fmla="*/ 976312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62037"/>
                  <a:gd name="connsiteX1" fmla="*/ 307181 w 551867"/>
                  <a:gd name="connsiteY1" fmla="*/ 0 h 1062037"/>
                  <a:gd name="connsiteX2" fmla="*/ 333375 w 551867"/>
                  <a:gd name="connsiteY2" fmla="*/ 33337 h 1062037"/>
                  <a:gd name="connsiteX3" fmla="*/ 392906 w 551867"/>
                  <a:gd name="connsiteY3" fmla="*/ 123825 h 1062037"/>
                  <a:gd name="connsiteX4" fmla="*/ 454819 w 551867"/>
                  <a:gd name="connsiteY4" fmla="*/ 245269 h 1062037"/>
                  <a:gd name="connsiteX5" fmla="*/ 497681 w 551867"/>
                  <a:gd name="connsiteY5" fmla="*/ 385762 h 1062037"/>
                  <a:gd name="connsiteX6" fmla="*/ 545306 w 551867"/>
                  <a:gd name="connsiteY6" fmla="*/ 500062 h 1062037"/>
                  <a:gd name="connsiteX7" fmla="*/ 545306 w 551867"/>
                  <a:gd name="connsiteY7" fmla="*/ 619124 h 1062037"/>
                  <a:gd name="connsiteX8" fmla="*/ 516731 w 551867"/>
                  <a:gd name="connsiteY8" fmla="*/ 745331 h 1062037"/>
                  <a:gd name="connsiteX9" fmla="*/ 490537 w 551867"/>
                  <a:gd name="connsiteY9" fmla="*/ 847725 h 1062037"/>
                  <a:gd name="connsiteX10" fmla="*/ 416719 w 551867"/>
                  <a:gd name="connsiteY10" fmla="*/ 916781 h 1062037"/>
                  <a:gd name="connsiteX11" fmla="*/ 333374 w 551867"/>
                  <a:gd name="connsiteY11" fmla="*/ 990600 h 1062037"/>
                  <a:gd name="connsiteX12" fmla="*/ 235744 w 551867"/>
                  <a:gd name="connsiteY12" fmla="*/ 1014412 h 1062037"/>
                  <a:gd name="connsiteX13" fmla="*/ 166687 w 551867"/>
                  <a:gd name="connsiteY13" fmla="*/ 1023937 h 1062037"/>
                  <a:gd name="connsiteX14" fmla="*/ 109537 w 551867"/>
                  <a:gd name="connsiteY14" fmla="*/ 1031081 h 1062037"/>
                  <a:gd name="connsiteX15" fmla="*/ 121444 w 551867"/>
                  <a:gd name="connsiteY15" fmla="*/ 1062037 h 1062037"/>
                  <a:gd name="connsiteX16" fmla="*/ 0 w 551867"/>
                  <a:gd name="connsiteY16" fmla="*/ 992981 h 1062037"/>
                  <a:gd name="connsiteX17" fmla="*/ 0 w 551867"/>
                  <a:gd name="connsiteY17" fmla="*/ 969168 h 1062037"/>
                  <a:gd name="connsiteX18" fmla="*/ 345281 w 551867"/>
                  <a:gd name="connsiteY18" fmla="*/ 690562 h 1062037"/>
                  <a:gd name="connsiteX19" fmla="*/ 278606 w 551867"/>
                  <a:gd name="connsiteY19" fmla="*/ 302418 h 1062037"/>
                  <a:gd name="connsiteX20" fmla="*/ 238125 w 551867"/>
                  <a:gd name="connsiteY20" fmla="*/ 38100 h 1062037"/>
                  <a:gd name="connsiteX0" fmla="*/ 238125 w 551867"/>
                  <a:gd name="connsiteY0" fmla="*/ 38100 h 1085849"/>
                  <a:gd name="connsiteX1" fmla="*/ 307181 w 551867"/>
                  <a:gd name="connsiteY1" fmla="*/ 0 h 1085849"/>
                  <a:gd name="connsiteX2" fmla="*/ 333375 w 551867"/>
                  <a:gd name="connsiteY2" fmla="*/ 33337 h 1085849"/>
                  <a:gd name="connsiteX3" fmla="*/ 392906 w 551867"/>
                  <a:gd name="connsiteY3" fmla="*/ 123825 h 1085849"/>
                  <a:gd name="connsiteX4" fmla="*/ 454819 w 551867"/>
                  <a:gd name="connsiteY4" fmla="*/ 245269 h 1085849"/>
                  <a:gd name="connsiteX5" fmla="*/ 497681 w 551867"/>
                  <a:gd name="connsiteY5" fmla="*/ 385762 h 1085849"/>
                  <a:gd name="connsiteX6" fmla="*/ 545306 w 551867"/>
                  <a:gd name="connsiteY6" fmla="*/ 500062 h 1085849"/>
                  <a:gd name="connsiteX7" fmla="*/ 545306 w 551867"/>
                  <a:gd name="connsiteY7" fmla="*/ 619124 h 1085849"/>
                  <a:gd name="connsiteX8" fmla="*/ 516731 w 551867"/>
                  <a:gd name="connsiteY8" fmla="*/ 745331 h 1085849"/>
                  <a:gd name="connsiteX9" fmla="*/ 490537 w 551867"/>
                  <a:gd name="connsiteY9" fmla="*/ 847725 h 1085849"/>
                  <a:gd name="connsiteX10" fmla="*/ 416719 w 551867"/>
                  <a:gd name="connsiteY10" fmla="*/ 916781 h 1085849"/>
                  <a:gd name="connsiteX11" fmla="*/ 333374 w 551867"/>
                  <a:gd name="connsiteY11" fmla="*/ 990600 h 1085849"/>
                  <a:gd name="connsiteX12" fmla="*/ 235744 w 551867"/>
                  <a:gd name="connsiteY12" fmla="*/ 1014412 h 1085849"/>
                  <a:gd name="connsiteX13" fmla="*/ 166687 w 551867"/>
                  <a:gd name="connsiteY13" fmla="*/ 1023937 h 1085849"/>
                  <a:gd name="connsiteX14" fmla="*/ 109537 w 551867"/>
                  <a:gd name="connsiteY14" fmla="*/ 1031081 h 1085849"/>
                  <a:gd name="connsiteX15" fmla="*/ 130969 w 551867"/>
                  <a:gd name="connsiteY15" fmla="*/ 1085849 h 1085849"/>
                  <a:gd name="connsiteX16" fmla="*/ 0 w 551867"/>
                  <a:gd name="connsiteY16" fmla="*/ 992981 h 1085849"/>
                  <a:gd name="connsiteX17" fmla="*/ 0 w 551867"/>
                  <a:gd name="connsiteY17" fmla="*/ 969168 h 1085849"/>
                  <a:gd name="connsiteX18" fmla="*/ 345281 w 551867"/>
                  <a:gd name="connsiteY18" fmla="*/ 690562 h 1085849"/>
                  <a:gd name="connsiteX19" fmla="*/ 278606 w 551867"/>
                  <a:gd name="connsiteY19" fmla="*/ 302418 h 1085849"/>
                  <a:gd name="connsiteX20" fmla="*/ 238125 w 551867"/>
                  <a:gd name="connsiteY20" fmla="*/ 38100 h 1085849"/>
                  <a:gd name="connsiteX0" fmla="*/ 238125 w 551867"/>
                  <a:gd name="connsiteY0" fmla="*/ 38100 h 1085849"/>
                  <a:gd name="connsiteX1" fmla="*/ 307181 w 551867"/>
                  <a:gd name="connsiteY1" fmla="*/ 0 h 1085849"/>
                  <a:gd name="connsiteX2" fmla="*/ 333375 w 551867"/>
                  <a:gd name="connsiteY2" fmla="*/ 33337 h 1085849"/>
                  <a:gd name="connsiteX3" fmla="*/ 392906 w 551867"/>
                  <a:gd name="connsiteY3" fmla="*/ 123825 h 1085849"/>
                  <a:gd name="connsiteX4" fmla="*/ 454819 w 551867"/>
                  <a:gd name="connsiteY4" fmla="*/ 245269 h 1085849"/>
                  <a:gd name="connsiteX5" fmla="*/ 497681 w 551867"/>
                  <a:gd name="connsiteY5" fmla="*/ 385762 h 1085849"/>
                  <a:gd name="connsiteX6" fmla="*/ 545306 w 551867"/>
                  <a:gd name="connsiteY6" fmla="*/ 500062 h 1085849"/>
                  <a:gd name="connsiteX7" fmla="*/ 545306 w 551867"/>
                  <a:gd name="connsiteY7" fmla="*/ 619124 h 1085849"/>
                  <a:gd name="connsiteX8" fmla="*/ 516731 w 551867"/>
                  <a:gd name="connsiteY8" fmla="*/ 745331 h 1085849"/>
                  <a:gd name="connsiteX9" fmla="*/ 490537 w 551867"/>
                  <a:gd name="connsiteY9" fmla="*/ 847725 h 1085849"/>
                  <a:gd name="connsiteX10" fmla="*/ 416719 w 551867"/>
                  <a:gd name="connsiteY10" fmla="*/ 916781 h 1085849"/>
                  <a:gd name="connsiteX11" fmla="*/ 333374 w 551867"/>
                  <a:gd name="connsiteY11" fmla="*/ 990600 h 1085849"/>
                  <a:gd name="connsiteX12" fmla="*/ 240506 w 551867"/>
                  <a:gd name="connsiteY12" fmla="*/ 1031081 h 1085849"/>
                  <a:gd name="connsiteX13" fmla="*/ 166687 w 551867"/>
                  <a:gd name="connsiteY13" fmla="*/ 1023937 h 1085849"/>
                  <a:gd name="connsiteX14" fmla="*/ 109537 w 551867"/>
                  <a:gd name="connsiteY14" fmla="*/ 1031081 h 1085849"/>
                  <a:gd name="connsiteX15" fmla="*/ 130969 w 551867"/>
                  <a:gd name="connsiteY15" fmla="*/ 1085849 h 1085849"/>
                  <a:gd name="connsiteX16" fmla="*/ 0 w 551867"/>
                  <a:gd name="connsiteY16" fmla="*/ 992981 h 1085849"/>
                  <a:gd name="connsiteX17" fmla="*/ 0 w 551867"/>
                  <a:gd name="connsiteY17" fmla="*/ 969168 h 1085849"/>
                  <a:gd name="connsiteX18" fmla="*/ 345281 w 551867"/>
                  <a:gd name="connsiteY18" fmla="*/ 690562 h 1085849"/>
                  <a:gd name="connsiteX19" fmla="*/ 278606 w 551867"/>
                  <a:gd name="connsiteY19" fmla="*/ 302418 h 1085849"/>
                  <a:gd name="connsiteX20" fmla="*/ 238125 w 551867"/>
                  <a:gd name="connsiteY20" fmla="*/ 38100 h 1085849"/>
                  <a:gd name="connsiteX0" fmla="*/ 238125 w 551867"/>
                  <a:gd name="connsiteY0" fmla="*/ 38100 h 1085849"/>
                  <a:gd name="connsiteX1" fmla="*/ 307181 w 551867"/>
                  <a:gd name="connsiteY1" fmla="*/ 0 h 1085849"/>
                  <a:gd name="connsiteX2" fmla="*/ 333375 w 551867"/>
                  <a:gd name="connsiteY2" fmla="*/ 33337 h 1085849"/>
                  <a:gd name="connsiteX3" fmla="*/ 392906 w 551867"/>
                  <a:gd name="connsiteY3" fmla="*/ 123825 h 1085849"/>
                  <a:gd name="connsiteX4" fmla="*/ 454819 w 551867"/>
                  <a:gd name="connsiteY4" fmla="*/ 245269 h 1085849"/>
                  <a:gd name="connsiteX5" fmla="*/ 497681 w 551867"/>
                  <a:gd name="connsiteY5" fmla="*/ 385762 h 1085849"/>
                  <a:gd name="connsiteX6" fmla="*/ 545306 w 551867"/>
                  <a:gd name="connsiteY6" fmla="*/ 500062 h 1085849"/>
                  <a:gd name="connsiteX7" fmla="*/ 545306 w 551867"/>
                  <a:gd name="connsiteY7" fmla="*/ 619124 h 1085849"/>
                  <a:gd name="connsiteX8" fmla="*/ 516731 w 551867"/>
                  <a:gd name="connsiteY8" fmla="*/ 745331 h 1085849"/>
                  <a:gd name="connsiteX9" fmla="*/ 490537 w 551867"/>
                  <a:gd name="connsiteY9" fmla="*/ 847725 h 1085849"/>
                  <a:gd name="connsiteX10" fmla="*/ 416719 w 551867"/>
                  <a:gd name="connsiteY10" fmla="*/ 916781 h 1085849"/>
                  <a:gd name="connsiteX11" fmla="*/ 333374 w 551867"/>
                  <a:gd name="connsiteY11" fmla="*/ 990600 h 1085849"/>
                  <a:gd name="connsiteX12" fmla="*/ 240506 w 551867"/>
                  <a:gd name="connsiteY12" fmla="*/ 1031081 h 1085849"/>
                  <a:gd name="connsiteX13" fmla="*/ 171449 w 551867"/>
                  <a:gd name="connsiteY13" fmla="*/ 1031081 h 1085849"/>
                  <a:gd name="connsiteX14" fmla="*/ 109537 w 551867"/>
                  <a:gd name="connsiteY14" fmla="*/ 1031081 h 1085849"/>
                  <a:gd name="connsiteX15" fmla="*/ 130969 w 551867"/>
                  <a:gd name="connsiteY15" fmla="*/ 1085849 h 1085849"/>
                  <a:gd name="connsiteX16" fmla="*/ 0 w 551867"/>
                  <a:gd name="connsiteY16" fmla="*/ 992981 h 1085849"/>
                  <a:gd name="connsiteX17" fmla="*/ 0 w 551867"/>
                  <a:gd name="connsiteY17" fmla="*/ 969168 h 1085849"/>
                  <a:gd name="connsiteX18" fmla="*/ 345281 w 551867"/>
                  <a:gd name="connsiteY18" fmla="*/ 690562 h 1085849"/>
                  <a:gd name="connsiteX19" fmla="*/ 278606 w 551867"/>
                  <a:gd name="connsiteY19" fmla="*/ 302418 h 1085849"/>
                  <a:gd name="connsiteX20" fmla="*/ 238125 w 551867"/>
                  <a:gd name="connsiteY20" fmla="*/ 38100 h 1085849"/>
                  <a:gd name="connsiteX0" fmla="*/ 238125 w 551867"/>
                  <a:gd name="connsiteY0" fmla="*/ 38100 h 1085849"/>
                  <a:gd name="connsiteX1" fmla="*/ 307181 w 551867"/>
                  <a:gd name="connsiteY1" fmla="*/ 0 h 1085849"/>
                  <a:gd name="connsiteX2" fmla="*/ 333375 w 551867"/>
                  <a:gd name="connsiteY2" fmla="*/ 33337 h 1085849"/>
                  <a:gd name="connsiteX3" fmla="*/ 392906 w 551867"/>
                  <a:gd name="connsiteY3" fmla="*/ 123825 h 1085849"/>
                  <a:gd name="connsiteX4" fmla="*/ 454819 w 551867"/>
                  <a:gd name="connsiteY4" fmla="*/ 245269 h 1085849"/>
                  <a:gd name="connsiteX5" fmla="*/ 497681 w 551867"/>
                  <a:gd name="connsiteY5" fmla="*/ 385762 h 1085849"/>
                  <a:gd name="connsiteX6" fmla="*/ 545306 w 551867"/>
                  <a:gd name="connsiteY6" fmla="*/ 500062 h 1085849"/>
                  <a:gd name="connsiteX7" fmla="*/ 545306 w 551867"/>
                  <a:gd name="connsiteY7" fmla="*/ 619124 h 1085849"/>
                  <a:gd name="connsiteX8" fmla="*/ 516731 w 551867"/>
                  <a:gd name="connsiteY8" fmla="*/ 745331 h 1085849"/>
                  <a:gd name="connsiteX9" fmla="*/ 490537 w 551867"/>
                  <a:gd name="connsiteY9" fmla="*/ 847725 h 1085849"/>
                  <a:gd name="connsiteX10" fmla="*/ 416719 w 551867"/>
                  <a:gd name="connsiteY10" fmla="*/ 916781 h 1085849"/>
                  <a:gd name="connsiteX11" fmla="*/ 352424 w 551867"/>
                  <a:gd name="connsiteY11" fmla="*/ 1002506 h 1085849"/>
                  <a:gd name="connsiteX12" fmla="*/ 240506 w 551867"/>
                  <a:gd name="connsiteY12" fmla="*/ 1031081 h 1085849"/>
                  <a:gd name="connsiteX13" fmla="*/ 171449 w 551867"/>
                  <a:gd name="connsiteY13" fmla="*/ 1031081 h 1085849"/>
                  <a:gd name="connsiteX14" fmla="*/ 109537 w 551867"/>
                  <a:gd name="connsiteY14" fmla="*/ 1031081 h 1085849"/>
                  <a:gd name="connsiteX15" fmla="*/ 130969 w 551867"/>
                  <a:gd name="connsiteY15" fmla="*/ 1085849 h 1085849"/>
                  <a:gd name="connsiteX16" fmla="*/ 0 w 551867"/>
                  <a:gd name="connsiteY16" fmla="*/ 992981 h 1085849"/>
                  <a:gd name="connsiteX17" fmla="*/ 0 w 551867"/>
                  <a:gd name="connsiteY17" fmla="*/ 969168 h 1085849"/>
                  <a:gd name="connsiteX18" fmla="*/ 345281 w 551867"/>
                  <a:gd name="connsiteY18" fmla="*/ 690562 h 1085849"/>
                  <a:gd name="connsiteX19" fmla="*/ 278606 w 551867"/>
                  <a:gd name="connsiteY19" fmla="*/ 302418 h 1085849"/>
                  <a:gd name="connsiteX20" fmla="*/ 238125 w 551867"/>
                  <a:gd name="connsiteY20" fmla="*/ 38100 h 1085849"/>
                  <a:gd name="connsiteX0" fmla="*/ 238125 w 551867"/>
                  <a:gd name="connsiteY0" fmla="*/ 38100 h 1085849"/>
                  <a:gd name="connsiteX1" fmla="*/ 307181 w 551867"/>
                  <a:gd name="connsiteY1" fmla="*/ 0 h 1085849"/>
                  <a:gd name="connsiteX2" fmla="*/ 333375 w 551867"/>
                  <a:gd name="connsiteY2" fmla="*/ 33337 h 1085849"/>
                  <a:gd name="connsiteX3" fmla="*/ 392906 w 551867"/>
                  <a:gd name="connsiteY3" fmla="*/ 123825 h 1085849"/>
                  <a:gd name="connsiteX4" fmla="*/ 454819 w 551867"/>
                  <a:gd name="connsiteY4" fmla="*/ 245269 h 1085849"/>
                  <a:gd name="connsiteX5" fmla="*/ 497681 w 551867"/>
                  <a:gd name="connsiteY5" fmla="*/ 385762 h 1085849"/>
                  <a:gd name="connsiteX6" fmla="*/ 545306 w 551867"/>
                  <a:gd name="connsiteY6" fmla="*/ 500062 h 1085849"/>
                  <a:gd name="connsiteX7" fmla="*/ 545306 w 551867"/>
                  <a:gd name="connsiteY7" fmla="*/ 619124 h 1085849"/>
                  <a:gd name="connsiteX8" fmla="*/ 516731 w 551867"/>
                  <a:gd name="connsiteY8" fmla="*/ 745331 h 1085849"/>
                  <a:gd name="connsiteX9" fmla="*/ 490537 w 551867"/>
                  <a:gd name="connsiteY9" fmla="*/ 847725 h 1085849"/>
                  <a:gd name="connsiteX10" fmla="*/ 431006 w 551867"/>
                  <a:gd name="connsiteY10" fmla="*/ 923925 h 1085849"/>
                  <a:gd name="connsiteX11" fmla="*/ 352424 w 551867"/>
                  <a:gd name="connsiteY11" fmla="*/ 1002506 h 1085849"/>
                  <a:gd name="connsiteX12" fmla="*/ 240506 w 551867"/>
                  <a:gd name="connsiteY12" fmla="*/ 1031081 h 1085849"/>
                  <a:gd name="connsiteX13" fmla="*/ 171449 w 551867"/>
                  <a:gd name="connsiteY13" fmla="*/ 1031081 h 1085849"/>
                  <a:gd name="connsiteX14" fmla="*/ 109537 w 551867"/>
                  <a:gd name="connsiteY14" fmla="*/ 1031081 h 1085849"/>
                  <a:gd name="connsiteX15" fmla="*/ 130969 w 551867"/>
                  <a:gd name="connsiteY15" fmla="*/ 1085849 h 1085849"/>
                  <a:gd name="connsiteX16" fmla="*/ 0 w 551867"/>
                  <a:gd name="connsiteY16" fmla="*/ 992981 h 1085849"/>
                  <a:gd name="connsiteX17" fmla="*/ 0 w 551867"/>
                  <a:gd name="connsiteY17" fmla="*/ 969168 h 1085849"/>
                  <a:gd name="connsiteX18" fmla="*/ 345281 w 551867"/>
                  <a:gd name="connsiteY18" fmla="*/ 690562 h 1085849"/>
                  <a:gd name="connsiteX19" fmla="*/ 278606 w 551867"/>
                  <a:gd name="connsiteY19" fmla="*/ 302418 h 1085849"/>
                  <a:gd name="connsiteX20" fmla="*/ 238125 w 551867"/>
                  <a:gd name="connsiteY20" fmla="*/ 38100 h 1085849"/>
                  <a:gd name="connsiteX0" fmla="*/ 238125 w 548746"/>
                  <a:gd name="connsiteY0" fmla="*/ 38100 h 1085849"/>
                  <a:gd name="connsiteX1" fmla="*/ 307181 w 548746"/>
                  <a:gd name="connsiteY1" fmla="*/ 0 h 1085849"/>
                  <a:gd name="connsiteX2" fmla="*/ 333375 w 548746"/>
                  <a:gd name="connsiteY2" fmla="*/ 33337 h 1085849"/>
                  <a:gd name="connsiteX3" fmla="*/ 392906 w 548746"/>
                  <a:gd name="connsiteY3" fmla="*/ 123825 h 1085849"/>
                  <a:gd name="connsiteX4" fmla="*/ 454819 w 548746"/>
                  <a:gd name="connsiteY4" fmla="*/ 245269 h 1085849"/>
                  <a:gd name="connsiteX5" fmla="*/ 497681 w 548746"/>
                  <a:gd name="connsiteY5" fmla="*/ 385762 h 1085849"/>
                  <a:gd name="connsiteX6" fmla="*/ 545306 w 548746"/>
                  <a:gd name="connsiteY6" fmla="*/ 500062 h 1085849"/>
                  <a:gd name="connsiteX7" fmla="*/ 545306 w 548746"/>
                  <a:gd name="connsiteY7" fmla="*/ 619124 h 1085849"/>
                  <a:gd name="connsiteX8" fmla="*/ 547687 w 548746"/>
                  <a:gd name="connsiteY8" fmla="*/ 735806 h 1085849"/>
                  <a:gd name="connsiteX9" fmla="*/ 490537 w 548746"/>
                  <a:gd name="connsiteY9" fmla="*/ 847725 h 1085849"/>
                  <a:gd name="connsiteX10" fmla="*/ 431006 w 548746"/>
                  <a:gd name="connsiteY10" fmla="*/ 923925 h 1085849"/>
                  <a:gd name="connsiteX11" fmla="*/ 352424 w 548746"/>
                  <a:gd name="connsiteY11" fmla="*/ 1002506 h 1085849"/>
                  <a:gd name="connsiteX12" fmla="*/ 240506 w 548746"/>
                  <a:gd name="connsiteY12" fmla="*/ 1031081 h 1085849"/>
                  <a:gd name="connsiteX13" fmla="*/ 171449 w 548746"/>
                  <a:gd name="connsiteY13" fmla="*/ 1031081 h 1085849"/>
                  <a:gd name="connsiteX14" fmla="*/ 109537 w 548746"/>
                  <a:gd name="connsiteY14" fmla="*/ 1031081 h 1085849"/>
                  <a:gd name="connsiteX15" fmla="*/ 130969 w 548746"/>
                  <a:gd name="connsiteY15" fmla="*/ 1085849 h 1085849"/>
                  <a:gd name="connsiteX16" fmla="*/ 0 w 548746"/>
                  <a:gd name="connsiteY16" fmla="*/ 992981 h 1085849"/>
                  <a:gd name="connsiteX17" fmla="*/ 0 w 548746"/>
                  <a:gd name="connsiteY17" fmla="*/ 969168 h 1085849"/>
                  <a:gd name="connsiteX18" fmla="*/ 345281 w 548746"/>
                  <a:gd name="connsiteY18" fmla="*/ 690562 h 1085849"/>
                  <a:gd name="connsiteX19" fmla="*/ 278606 w 548746"/>
                  <a:gd name="connsiteY19" fmla="*/ 302418 h 1085849"/>
                  <a:gd name="connsiteX20" fmla="*/ 238125 w 548746"/>
                  <a:gd name="connsiteY20" fmla="*/ 38100 h 1085849"/>
                  <a:gd name="connsiteX0" fmla="*/ 238125 w 566753"/>
                  <a:gd name="connsiteY0" fmla="*/ 38100 h 1085849"/>
                  <a:gd name="connsiteX1" fmla="*/ 307181 w 566753"/>
                  <a:gd name="connsiteY1" fmla="*/ 0 h 1085849"/>
                  <a:gd name="connsiteX2" fmla="*/ 333375 w 566753"/>
                  <a:gd name="connsiteY2" fmla="*/ 33337 h 1085849"/>
                  <a:gd name="connsiteX3" fmla="*/ 392906 w 566753"/>
                  <a:gd name="connsiteY3" fmla="*/ 123825 h 1085849"/>
                  <a:gd name="connsiteX4" fmla="*/ 454819 w 566753"/>
                  <a:gd name="connsiteY4" fmla="*/ 245269 h 1085849"/>
                  <a:gd name="connsiteX5" fmla="*/ 497681 w 566753"/>
                  <a:gd name="connsiteY5" fmla="*/ 385762 h 1085849"/>
                  <a:gd name="connsiteX6" fmla="*/ 545306 w 566753"/>
                  <a:gd name="connsiteY6" fmla="*/ 500062 h 1085849"/>
                  <a:gd name="connsiteX7" fmla="*/ 566737 w 566753"/>
                  <a:gd name="connsiteY7" fmla="*/ 616743 h 1085849"/>
                  <a:gd name="connsiteX8" fmla="*/ 547687 w 566753"/>
                  <a:gd name="connsiteY8" fmla="*/ 735806 h 1085849"/>
                  <a:gd name="connsiteX9" fmla="*/ 490537 w 566753"/>
                  <a:gd name="connsiteY9" fmla="*/ 847725 h 1085849"/>
                  <a:gd name="connsiteX10" fmla="*/ 431006 w 566753"/>
                  <a:gd name="connsiteY10" fmla="*/ 923925 h 1085849"/>
                  <a:gd name="connsiteX11" fmla="*/ 352424 w 566753"/>
                  <a:gd name="connsiteY11" fmla="*/ 1002506 h 1085849"/>
                  <a:gd name="connsiteX12" fmla="*/ 240506 w 566753"/>
                  <a:gd name="connsiteY12" fmla="*/ 1031081 h 1085849"/>
                  <a:gd name="connsiteX13" fmla="*/ 171449 w 566753"/>
                  <a:gd name="connsiteY13" fmla="*/ 1031081 h 1085849"/>
                  <a:gd name="connsiteX14" fmla="*/ 109537 w 566753"/>
                  <a:gd name="connsiteY14" fmla="*/ 1031081 h 1085849"/>
                  <a:gd name="connsiteX15" fmla="*/ 130969 w 566753"/>
                  <a:gd name="connsiteY15" fmla="*/ 1085849 h 1085849"/>
                  <a:gd name="connsiteX16" fmla="*/ 0 w 566753"/>
                  <a:gd name="connsiteY16" fmla="*/ 992981 h 1085849"/>
                  <a:gd name="connsiteX17" fmla="*/ 0 w 566753"/>
                  <a:gd name="connsiteY17" fmla="*/ 969168 h 1085849"/>
                  <a:gd name="connsiteX18" fmla="*/ 345281 w 566753"/>
                  <a:gd name="connsiteY18" fmla="*/ 690562 h 1085849"/>
                  <a:gd name="connsiteX19" fmla="*/ 278606 w 566753"/>
                  <a:gd name="connsiteY19" fmla="*/ 302418 h 1085849"/>
                  <a:gd name="connsiteX20" fmla="*/ 238125 w 566753"/>
                  <a:gd name="connsiteY20" fmla="*/ 38100 h 1085849"/>
                  <a:gd name="connsiteX0" fmla="*/ 238125 w 566753"/>
                  <a:gd name="connsiteY0" fmla="*/ 38100 h 1085849"/>
                  <a:gd name="connsiteX1" fmla="*/ 307181 w 566753"/>
                  <a:gd name="connsiteY1" fmla="*/ 0 h 1085849"/>
                  <a:gd name="connsiteX2" fmla="*/ 333375 w 566753"/>
                  <a:gd name="connsiteY2" fmla="*/ 33337 h 1085849"/>
                  <a:gd name="connsiteX3" fmla="*/ 392906 w 566753"/>
                  <a:gd name="connsiteY3" fmla="*/ 123825 h 1085849"/>
                  <a:gd name="connsiteX4" fmla="*/ 454819 w 566753"/>
                  <a:gd name="connsiteY4" fmla="*/ 245269 h 1085849"/>
                  <a:gd name="connsiteX5" fmla="*/ 519112 w 566753"/>
                  <a:gd name="connsiteY5" fmla="*/ 369093 h 1085849"/>
                  <a:gd name="connsiteX6" fmla="*/ 545306 w 566753"/>
                  <a:gd name="connsiteY6" fmla="*/ 500062 h 1085849"/>
                  <a:gd name="connsiteX7" fmla="*/ 566737 w 566753"/>
                  <a:gd name="connsiteY7" fmla="*/ 616743 h 1085849"/>
                  <a:gd name="connsiteX8" fmla="*/ 547687 w 566753"/>
                  <a:gd name="connsiteY8" fmla="*/ 735806 h 1085849"/>
                  <a:gd name="connsiteX9" fmla="*/ 490537 w 566753"/>
                  <a:gd name="connsiteY9" fmla="*/ 847725 h 1085849"/>
                  <a:gd name="connsiteX10" fmla="*/ 431006 w 566753"/>
                  <a:gd name="connsiteY10" fmla="*/ 923925 h 1085849"/>
                  <a:gd name="connsiteX11" fmla="*/ 352424 w 566753"/>
                  <a:gd name="connsiteY11" fmla="*/ 1002506 h 1085849"/>
                  <a:gd name="connsiteX12" fmla="*/ 240506 w 566753"/>
                  <a:gd name="connsiteY12" fmla="*/ 1031081 h 1085849"/>
                  <a:gd name="connsiteX13" fmla="*/ 171449 w 566753"/>
                  <a:gd name="connsiteY13" fmla="*/ 1031081 h 1085849"/>
                  <a:gd name="connsiteX14" fmla="*/ 109537 w 566753"/>
                  <a:gd name="connsiteY14" fmla="*/ 1031081 h 1085849"/>
                  <a:gd name="connsiteX15" fmla="*/ 130969 w 566753"/>
                  <a:gd name="connsiteY15" fmla="*/ 1085849 h 1085849"/>
                  <a:gd name="connsiteX16" fmla="*/ 0 w 566753"/>
                  <a:gd name="connsiteY16" fmla="*/ 992981 h 1085849"/>
                  <a:gd name="connsiteX17" fmla="*/ 0 w 566753"/>
                  <a:gd name="connsiteY17" fmla="*/ 969168 h 1085849"/>
                  <a:gd name="connsiteX18" fmla="*/ 345281 w 566753"/>
                  <a:gd name="connsiteY18" fmla="*/ 690562 h 1085849"/>
                  <a:gd name="connsiteX19" fmla="*/ 278606 w 566753"/>
                  <a:gd name="connsiteY19" fmla="*/ 302418 h 1085849"/>
                  <a:gd name="connsiteX20" fmla="*/ 238125 w 566753"/>
                  <a:gd name="connsiteY20" fmla="*/ 38100 h 1085849"/>
                  <a:gd name="connsiteX0" fmla="*/ 238125 w 566753"/>
                  <a:gd name="connsiteY0" fmla="*/ 38100 h 1085849"/>
                  <a:gd name="connsiteX1" fmla="*/ 307181 w 566753"/>
                  <a:gd name="connsiteY1" fmla="*/ 0 h 1085849"/>
                  <a:gd name="connsiteX2" fmla="*/ 333375 w 566753"/>
                  <a:gd name="connsiteY2" fmla="*/ 33337 h 1085849"/>
                  <a:gd name="connsiteX3" fmla="*/ 392906 w 566753"/>
                  <a:gd name="connsiteY3" fmla="*/ 123825 h 1085849"/>
                  <a:gd name="connsiteX4" fmla="*/ 464344 w 566753"/>
                  <a:gd name="connsiteY4" fmla="*/ 226219 h 1085849"/>
                  <a:gd name="connsiteX5" fmla="*/ 519112 w 566753"/>
                  <a:gd name="connsiteY5" fmla="*/ 369093 h 1085849"/>
                  <a:gd name="connsiteX6" fmla="*/ 545306 w 566753"/>
                  <a:gd name="connsiteY6" fmla="*/ 500062 h 1085849"/>
                  <a:gd name="connsiteX7" fmla="*/ 566737 w 566753"/>
                  <a:gd name="connsiteY7" fmla="*/ 616743 h 1085849"/>
                  <a:gd name="connsiteX8" fmla="*/ 547687 w 566753"/>
                  <a:gd name="connsiteY8" fmla="*/ 735806 h 1085849"/>
                  <a:gd name="connsiteX9" fmla="*/ 490537 w 566753"/>
                  <a:gd name="connsiteY9" fmla="*/ 847725 h 1085849"/>
                  <a:gd name="connsiteX10" fmla="*/ 431006 w 566753"/>
                  <a:gd name="connsiteY10" fmla="*/ 923925 h 1085849"/>
                  <a:gd name="connsiteX11" fmla="*/ 352424 w 566753"/>
                  <a:gd name="connsiteY11" fmla="*/ 1002506 h 1085849"/>
                  <a:gd name="connsiteX12" fmla="*/ 240506 w 566753"/>
                  <a:gd name="connsiteY12" fmla="*/ 1031081 h 1085849"/>
                  <a:gd name="connsiteX13" fmla="*/ 171449 w 566753"/>
                  <a:gd name="connsiteY13" fmla="*/ 1031081 h 1085849"/>
                  <a:gd name="connsiteX14" fmla="*/ 109537 w 566753"/>
                  <a:gd name="connsiteY14" fmla="*/ 1031081 h 1085849"/>
                  <a:gd name="connsiteX15" fmla="*/ 130969 w 566753"/>
                  <a:gd name="connsiteY15" fmla="*/ 1085849 h 1085849"/>
                  <a:gd name="connsiteX16" fmla="*/ 0 w 566753"/>
                  <a:gd name="connsiteY16" fmla="*/ 992981 h 1085849"/>
                  <a:gd name="connsiteX17" fmla="*/ 0 w 566753"/>
                  <a:gd name="connsiteY17" fmla="*/ 969168 h 1085849"/>
                  <a:gd name="connsiteX18" fmla="*/ 345281 w 566753"/>
                  <a:gd name="connsiteY18" fmla="*/ 690562 h 1085849"/>
                  <a:gd name="connsiteX19" fmla="*/ 278606 w 566753"/>
                  <a:gd name="connsiteY19" fmla="*/ 302418 h 1085849"/>
                  <a:gd name="connsiteX20" fmla="*/ 238125 w 566753"/>
                  <a:gd name="connsiteY20" fmla="*/ 38100 h 1085849"/>
                  <a:gd name="connsiteX0" fmla="*/ 238125 w 566753"/>
                  <a:gd name="connsiteY0" fmla="*/ 38100 h 1085849"/>
                  <a:gd name="connsiteX1" fmla="*/ 307181 w 566753"/>
                  <a:gd name="connsiteY1" fmla="*/ 0 h 1085849"/>
                  <a:gd name="connsiteX2" fmla="*/ 333375 w 566753"/>
                  <a:gd name="connsiteY2" fmla="*/ 33337 h 1085849"/>
                  <a:gd name="connsiteX3" fmla="*/ 397669 w 566753"/>
                  <a:gd name="connsiteY3" fmla="*/ 121444 h 1085849"/>
                  <a:gd name="connsiteX4" fmla="*/ 464344 w 566753"/>
                  <a:gd name="connsiteY4" fmla="*/ 226219 h 1085849"/>
                  <a:gd name="connsiteX5" fmla="*/ 519112 w 566753"/>
                  <a:gd name="connsiteY5" fmla="*/ 369093 h 1085849"/>
                  <a:gd name="connsiteX6" fmla="*/ 545306 w 566753"/>
                  <a:gd name="connsiteY6" fmla="*/ 500062 h 1085849"/>
                  <a:gd name="connsiteX7" fmla="*/ 566737 w 566753"/>
                  <a:gd name="connsiteY7" fmla="*/ 616743 h 1085849"/>
                  <a:gd name="connsiteX8" fmla="*/ 547687 w 566753"/>
                  <a:gd name="connsiteY8" fmla="*/ 735806 h 1085849"/>
                  <a:gd name="connsiteX9" fmla="*/ 490537 w 566753"/>
                  <a:gd name="connsiteY9" fmla="*/ 847725 h 1085849"/>
                  <a:gd name="connsiteX10" fmla="*/ 431006 w 566753"/>
                  <a:gd name="connsiteY10" fmla="*/ 923925 h 1085849"/>
                  <a:gd name="connsiteX11" fmla="*/ 352424 w 566753"/>
                  <a:gd name="connsiteY11" fmla="*/ 1002506 h 1085849"/>
                  <a:gd name="connsiteX12" fmla="*/ 240506 w 566753"/>
                  <a:gd name="connsiteY12" fmla="*/ 1031081 h 1085849"/>
                  <a:gd name="connsiteX13" fmla="*/ 171449 w 566753"/>
                  <a:gd name="connsiteY13" fmla="*/ 1031081 h 1085849"/>
                  <a:gd name="connsiteX14" fmla="*/ 109537 w 566753"/>
                  <a:gd name="connsiteY14" fmla="*/ 1031081 h 1085849"/>
                  <a:gd name="connsiteX15" fmla="*/ 130969 w 566753"/>
                  <a:gd name="connsiteY15" fmla="*/ 1085849 h 1085849"/>
                  <a:gd name="connsiteX16" fmla="*/ 0 w 566753"/>
                  <a:gd name="connsiteY16" fmla="*/ 992981 h 1085849"/>
                  <a:gd name="connsiteX17" fmla="*/ 0 w 566753"/>
                  <a:gd name="connsiteY17" fmla="*/ 969168 h 1085849"/>
                  <a:gd name="connsiteX18" fmla="*/ 345281 w 566753"/>
                  <a:gd name="connsiteY18" fmla="*/ 690562 h 1085849"/>
                  <a:gd name="connsiteX19" fmla="*/ 278606 w 566753"/>
                  <a:gd name="connsiteY19" fmla="*/ 302418 h 1085849"/>
                  <a:gd name="connsiteX20" fmla="*/ 238125 w 566753"/>
                  <a:gd name="connsiteY20" fmla="*/ 38100 h 1085849"/>
                  <a:gd name="connsiteX0" fmla="*/ 238125 w 566751"/>
                  <a:gd name="connsiteY0" fmla="*/ 38100 h 1085849"/>
                  <a:gd name="connsiteX1" fmla="*/ 307181 w 566751"/>
                  <a:gd name="connsiteY1" fmla="*/ 0 h 1085849"/>
                  <a:gd name="connsiteX2" fmla="*/ 333375 w 566751"/>
                  <a:gd name="connsiteY2" fmla="*/ 33337 h 1085849"/>
                  <a:gd name="connsiteX3" fmla="*/ 397669 w 566751"/>
                  <a:gd name="connsiteY3" fmla="*/ 121444 h 1085849"/>
                  <a:gd name="connsiteX4" fmla="*/ 464344 w 566751"/>
                  <a:gd name="connsiteY4" fmla="*/ 226219 h 1085849"/>
                  <a:gd name="connsiteX5" fmla="*/ 519112 w 566751"/>
                  <a:gd name="connsiteY5" fmla="*/ 369093 h 1085849"/>
                  <a:gd name="connsiteX6" fmla="*/ 545306 w 566751"/>
                  <a:gd name="connsiteY6" fmla="*/ 500062 h 1085849"/>
                  <a:gd name="connsiteX7" fmla="*/ 566737 w 566751"/>
                  <a:gd name="connsiteY7" fmla="*/ 616743 h 1085849"/>
                  <a:gd name="connsiteX8" fmla="*/ 547687 w 566751"/>
                  <a:gd name="connsiteY8" fmla="*/ 735806 h 1085849"/>
                  <a:gd name="connsiteX9" fmla="*/ 497680 w 566751"/>
                  <a:gd name="connsiteY9" fmla="*/ 859632 h 1085849"/>
                  <a:gd name="connsiteX10" fmla="*/ 431006 w 566751"/>
                  <a:gd name="connsiteY10" fmla="*/ 923925 h 1085849"/>
                  <a:gd name="connsiteX11" fmla="*/ 352424 w 566751"/>
                  <a:gd name="connsiteY11" fmla="*/ 1002506 h 1085849"/>
                  <a:gd name="connsiteX12" fmla="*/ 240506 w 566751"/>
                  <a:gd name="connsiteY12" fmla="*/ 1031081 h 1085849"/>
                  <a:gd name="connsiteX13" fmla="*/ 171449 w 566751"/>
                  <a:gd name="connsiteY13" fmla="*/ 1031081 h 1085849"/>
                  <a:gd name="connsiteX14" fmla="*/ 109537 w 566751"/>
                  <a:gd name="connsiteY14" fmla="*/ 1031081 h 1085849"/>
                  <a:gd name="connsiteX15" fmla="*/ 130969 w 566751"/>
                  <a:gd name="connsiteY15" fmla="*/ 1085849 h 1085849"/>
                  <a:gd name="connsiteX16" fmla="*/ 0 w 566751"/>
                  <a:gd name="connsiteY16" fmla="*/ 992981 h 1085849"/>
                  <a:gd name="connsiteX17" fmla="*/ 0 w 566751"/>
                  <a:gd name="connsiteY17" fmla="*/ 969168 h 1085849"/>
                  <a:gd name="connsiteX18" fmla="*/ 345281 w 566751"/>
                  <a:gd name="connsiteY18" fmla="*/ 690562 h 1085849"/>
                  <a:gd name="connsiteX19" fmla="*/ 278606 w 566751"/>
                  <a:gd name="connsiteY19" fmla="*/ 302418 h 1085849"/>
                  <a:gd name="connsiteX20" fmla="*/ 238125 w 566751"/>
                  <a:gd name="connsiteY20" fmla="*/ 38100 h 1085849"/>
                  <a:gd name="connsiteX0" fmla="*/ 238125 w 566751"/>
                  <a:gd name="connsiteY0" fmla="*/ 38100 h 1085849"/>
                  <a:gd name="connsiteX1" fmla="*/ 307181 w 566751"/>
                  <a:gd name="connsiteY1" fmla="*/ 0 h 1085849"/>
                  <a:gd name="connsiteX2" fmla="*/ 333375 w 566751"/>
                  <a:gd name="connsiteY2" fmla="*/ 33337 h 1085849"/>
                  <a:gd name="connsiteX3" fmla="*/ 397669 w 566751"/>
                  <a:gd name="connsiteY3" fmla="*/ 121444 h 1085849"/>
                  <a:gd name="connsiteX4" fmla="*/ 464344 w 566751"/>
                  <a:gd name="connsiteY4" fmla="*/ 226219 h 1085849"/>
                  <a:gd name="connsiteX5" fmla="*/ 519112 w 566751"/>
                  <a:gd name="connsiteY5" fmla="*/ 369093 h 1085849"/>
                  <a:gd name="connsiteX6" fmla="*/ 545306 w 566751"/>
                  <a:gd name="connsiteY6" fmla="*/ 500062 h 1085849"/>
                  <a:gd name="connsiteX7" fmla="*/ 566737 w 566751"/>
                  <a:gd name="connsiteY7" fmla="*/ 616743 h 1085849"/>
                  <a:gd name="connsiteX8" fmla="*/ 547687 w 566751"/>
                  <a:gd name="connsiteY8" fmla="*/ 735806 h 1085849"/>
                  <a:gd name="connsiteX9" fmla="*/ 497680 w 566751"/>
                  <a:gd name="connsiteY9" fmla="*/ 859632 h 1085849"/>
                  <a:gd name="connsiteX10" fmla="*/ 433388 w 566751"/>
                  <a:gd name="connsiteY10" fmla="*/ 938213 h 1085849"/>
                  <a:gd name="connsiteX11" fmla="*/ 352424 w 566751"/>
                  <a:gd name="connsiteY11" fmla="*/ 1002506 h 1085849"/>
                  <a:gd name="connsiteX12" fmla="*/ 240506 w 566751"/>
                  <a:gd name="connsiteY12" fmla="*/ 1031081 h 1085849"/>
                  <a:gd name="connsiteX13" fmla="*/ 171449 w 566751"/>
                  <a:gd name="connsiteY13" fmla="*/ 1031081 h 1085849"/>
                  <a:gd name="connsiteX14" fmla="*/ 109537 w 566751"/>
                  <a:gd name="connsiteY14" fmla="*/ 1031081 h 1085849"/>
                  <a:gd name="connsiteX15" fmla="*/ 130969 w 566751"/>
                  <a:gd name="connsiteY15" fmla="*/ 1085849 h 1085849"/>
                  <a:gd name="connsiteX16" fmla="*/ 0 w 566751"/>
                  <a:gd name="connsiteY16" fmla="*/ 992981 h 1085849"/>
                  <a:gd name="connsiteX17" fmla="*/ 0 w 566751"/>
                  <a:gd name="connsiteY17" fmla="*/ 969168 h 1085849"/>
                  <a:gd name="connsiteX18" fmla="*/ 345281 w 566751"/>
                  <a:gd name="connsiteY18" fmla="*/ 690562 h 1085849"/>
                  <a:gd name="connsiteX19" fmla="*/ 278606 w 566751"/>
                  <a:gd name="connsiteY19" fmla="*/ 302418 h 1085849"/>
                  <a:gd name="connsiteX20" fmla="*/ 238125 w 566751"/>
                  <a:gd name="connsiteY20" fmla="*/ 38100 h 1085849"/>
                  <a:gd name="connsiteX0" fmla="*/ 238125 w 567133"/>
                  <a:gd name="connsiteY0" fmla="*/ 38100 h 1085849"/>
                  <a:gd name="connsiteX1" fmla="*/ 307181 w 567133"/>
                  <a:gd name="connsiteY1" fmla="*/ 0 h 1085849"/>
                  <a:gd name="connsiteX2" fmla="*/ 333375 w 567133"/>
                  <a:gd name="connsiteY2" fmla="*/ 33337 h 1085849"/>
                  <a:gd name="connsiteX3" fmla="*/ 397669 w 567133"/>
                  <a:gd name="connsiteY3" fmla="*/ 121444 h 1085849"/>
                  <a:gd name="connsiteX4" fmla="*/ 464344 w 567133"/>
                  <a:gd name="connsiteY4" fmla="*/ 226219 h 1085849"/>
                  <a:gd name="connsiteX5" fmla="*/ 519112 w 567133"/>
                  <a:gd name="connsiteY5" fmla="*/ 369093 h 1085849"/>
                  <a:gd name="connsiteX6" fmla="*/ 557212 w 567133"/>
                  <a:gd name="connsiteY6" fmla="*/ 485774 h 1085849"/>
                  <a:gd name="connsiteX7" fmla="*/ 566737 w 567133"/>
                  <a:gd name="connsiteY7" fmla="*/ 616743 h 1085849"/>
                  <a:gd name="connsiteX8" fmla="*/ 547687 w 567133"/>
                  <a:gd name="connsiteY8" fmla="*/ 735806 h 1085849"/>
                  <a:gd name="connsiteX9" fmla="*/ 497680 w 567133"/>
                  <a:gd name="connsiteY9" fmla="*/ 859632 h 1085849"/>
                  <a:gd name="connsiteX10" fmla="*/ 433388 w 567133"/>
                  <a:gd name="connsiteY10" fmla="*/ 938213 h 1085849"/>
                  <a:gd name="connsiteX11" fmla="*/ 352424 w 567133"/>
                  <a:gd name="connsiteY11" fmla="*/ 1002506 h 1085849"/>
                  <a:gd name="connsiteX12" fmla="*/ 240506 w 567133"/>
                  <a:gd name="connsiteY12" fmla="*/ 1031081 h 1085849"/>
                  <a:gd name="connsiteX13" fmla="*/ 171449 w 567133"/>
                  <a:gd name="connsiteY13" fmla="*/ 1031081 h 1085849"/>
                  <a:gd name="connsiteX14" fmla="*/ 109537 w 567133"/>
                  <a:gd name="connsiteY14" fmla="*/ 1031081 h 1085849"/>
                  <a:gd name="connsiteX15" fmla="*/ 130969 w 567133"/>
                  <a:gd name="connsiteY15" fmla="*/ 1085849 h 1085849"/>
                  <a:gd name="connsiteX16" fmla="*/ 0 w 567133"/>
                  <a:gd name="connsiteY16" fmla="*/ 992981 h 1085849"/>
                  <a:gd name="connsiteX17" fmla="*/ 0 w 567133"/>
                  <a:gd name="connsiteY17" fmla="*/ 969168 h 1085849"/>
                  <a:gd name="connsiteX18" fmla="*/ 345281 w 567133"/>
                  <a:gd name="connsiteY18" fmla="*/ 690562 h 1085849"/>
                  <a:gd name="connsiteX19" fmla="*/ 278606 w 567133"/>
                  <a:gd name="connsiteY19" fmla="*/ 302418 h 1085849"/>
                  <a:gd name="connsiteX20" fmla="*/ 238125 w 567133"/>
                  <a:gd name="connsiteY20" fmla="*/ 38100 h 1085849"/>
                  <a:gd name="connsiteX0" fmla="*/ 238125 w 567133"/>
                  <a:gd name="connsiteY0" fmla="*/ 38100 h 1085849"/>
                  <a:gd name="connsiteX1" fmla="*/ 307181 w 567133"/>
                  <a:gd name="connsiteY1" fmla="*/ 0 h 1085849"/>
                  <a:gd name="connsiteX2" fmla="*/ 333375 w 567133"/>
                  <a:gd name="connsiteY2" fmla="*/ 33337 h 1085849"/>
                  <a:gd name="connsiteX3" fmla="*/ 397669 w 567133"/>
                  <a:gd name="connsiteY3" fmla="*/ 121444 h 1085849"/>
                  <a:gd name="connsiteX4" fmla="*/ 464344 w 567133"/>
                  <a:gd name="connsiteY4" fmla="*/ 226219 h 1085849"/>
                  <a:gd name="connsiteX5" fmla="*/ 519112 w 567133"/>
                  <a:gd name="connsiteY5" fmla="*/ 369093 h 1085849"/>
                  <a:gd name="connsiteX6" fmla="*/ 557212 w 567133"/>
                  <a:gd name="connsiteY6" fmla="*/ 485774 h 1085849"/>
                  <a:gd name="connsiteX7" fmla="*/ 566737 w 567133"/>
                  <a:gd name="connsiteY7" fmla="*/ 616743 h 1085849"/>
                  <a:gd name="connsiteX8" fmla="*/ 547687 w 567133"/>
                  <a:gd name="connsiteY8" fmla="*/ 735806 h 1085849"/>
                  <a:gd name="connsiteX9" fmla="*/ 497680 w 567133"/>
                  <a:gd name="connsiteY9" fmla="*/ 859632 h 1085849"/>
                  <a:gd name="connsiteX10" fmla="*/ 433388 w 567133"/>
                  <a:gd name="connsiteY10" fmla="*/ 938213 h 1085849"/>
                  <a:gd name="connsiteX11" fmla="*/ 352424 w 567133"/>
                  <a:gd name="connsiteY11" fmla="*/ 1002506 h 1085849"/>
                  <a:gd name="connsiteX12" fmla="*/ 240506 w 567133"/>
                  <a:gd name="connsiteY12" fmla="*/ 1031081 h 1085849"/>
                  <a:gd name="connsiteX13" fmla="*/ 171449 w 567133"/>
                  <a:gd name="connsiteY13" fmla="*/ 1031081 h 1085849"/>
                  <a:gd name="connsiteX14" fmla="*/ 123824 w 567133"/>
                  <a:gd name="connsiteY14" fmla="*/ 1035843 h 1085849"/>
                  <a:gd name="connsiteX15" fmla="*/ 130969 w 567133"/>
                  <a:gd name="connsiteY15" fmla="*/ 1085849 h 1085849"/>
                  <a:gd name="connsiteX16" fmla="*/ 0 w 567133"/>
                  <a:gd name="connsiteY16" fmla="*/ 992981 h 1085849"/>
                  <a:gd name="connsiteX17" fmla="*/ 0 w 567133"/>
                  <a:gd name="connsiteY17" fmla="*/ 969168 h 1085849"/>
                  <a:gd name="connsiteX18" fmla="*/ 345281 w 567133"/>
                  <a:gd name="connsiteY18" fmla="*/ 690562 h 1085849"/>
                  <a:gd name="connsiteX19" fmla="*/ 278606 w 567133"/>
                  <a:gd name="connsiteY19" fmla="*/ 302418 h 1085849"/>
                  <a:gd name="connsiteX20" fmla="*/ 238125 w 567133"/>
                  <a:gd name="connsiteY20" fmla="*/ 38100 h 108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7133" h="1085849">
                    <a:moveTo>
                      <a:pt x="238125" y="38100"/>
                    </a:moveTo>
                    <a:lnTo>
                      <a:pt x="307181" y="0"/>
                    </a:lnTo>
                    <a:lnTo>
                      <a:pt x="333375" y="33337"/>
                    </a:lnTo>
                    <a:cubicBezTo>
                      <a:pt x="347662" y="53974"/>
                      <a:pt x="375841" y="89297"/>
                      <a:pt x="397669" y="121444"/>
                    </a:cubicBezTo>
                    <a:cubicBezTo>
                      <a:pt x="419497" y="153591"/>
                      <a:pt x="444104" y="184944"/>
                      <a:pt x="464344" y="226219"/>
                    </a:cubicBezTo>
                    <a:cubicBezTo>
                      <a:pt x="484585" y="267494"/>
                      <a:pt x="503634" y="325834"/>
                      <a:pt x="519112" y="369093"/>
                    </a:cubicBezTo>
                    <a:cubicBezTo>
                      <a:pt x="534590" y="412352"/>
                      <a:pt x="549275" y="444499"/>
                      <a:pt x="557212" y="485774"/>
                    </a:cubicBezTo>
                    <a:cubicBezTo>
                      <a:pt x="565149" y="527049"/>
                      <a:pt x="568324" y="575071"/>
                      <a:pt x="566737" y="616743"/>
                    </a:cubicBezTo>
                    <a:cubicBezTo>
                      <a:pt x="565150" y="658415"/>
                      <a:pt x="559196" y="695325"/>
                      <a:pt x="547687" y="735806"/>
                    </a:cubicBezTo>
                    <a:cubicBezTo>
                      <a:pt x="536178" y="776287"/>
                      <a:pt x="516730" y="825898"/>
                      <a:pt x="497680" y="859632"/>
                    </a:cubicBezTo>
                    <a:cubicBezTo>
                      <a:pt x="478630" y="893367"/>
                      <a:pt x="457597" y="914401"/>
                      <a:pt x="433388" y="938213"/>
                    </a:cubicBezTo>
                    <a:cubicBezTo>
                      <a:pt x="409179" y="962025"/>
                      <a:pt x="384571" y="987028"/>
                      <a:pt x="352424" y="1002506"/>
                    </a:cubicBezTo>
                    <a:cubicBezTo>
                      <a:pt x="320277" y="1017984"/>
                      <a:pt x="270669" y="1026319"/>
                      <a:pt x="240506" y="1031081"/>
                    </a:cubicBezTo>
                    <a:cubicBezTo>
                      <a:pt x="210344" y="1035844"/>
                      <a:pt x="190896" y="1030287"/>
                      <a:pt x="171449" y="1031081"/>
                    </a:cubicBezTo>
                    <a:cubicBezTo>
                      <a:pt x="152002" y="1031875"/>
                      <a:pt x="142874" y="1033462"/>
                      <a:pt x="123824" y="1035843"/>
                    </a:cubicBezTo>
                    <a:lnTo>
                      <a:pt x="130969" y="1085849"/>
                    </a:lnTo>
                    <a:lnTo>
                      <a:pt x="0" y="992981"/>
                    </a:lnTo>
                    <a:lnTo>
                      <a:pt x="0" y="969168"/>
                    </a:lnTo>
                    <a:lnTo>
                      <a:pt x="345281" y="690562"/>
                    </a:lnTo>
                    <a:lnTo>
                      <a:pt x="278606" y="302418"/>
                    </a:lnTo>
                    <a:lnTo>
                      <a:pt x="238125" y="38100"/>
                    </a:lnTo>
                    <a:close/>
                  </a:path>
                </a:pathLst>
              </a:custGeom>
              <a:solidFill>
                <a:srgbClr val="B4878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7BA68CD-26EB-42FA-B36B-99E74B2D8685}"/>
                  </a:ext>
                </a:extLst>
              </p:cNvPr>
              <p:cNvSpPr/>
              <p:nvPr/>
            </p:nvSpPr>
            <p:spPr>
              <a:xfrm>
                <a:off x="3921274" y="3795476"/>
                <a:ext cx="763262" cy="875460"/>
              </a:xfrm>
              <a:custGeom>
                <a:avLst/>
                <a:gdLst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775"/>
                  <a:gd name="connsiteY0" fmla="*/ 140494 h 1026319"/>
                  <a:gd name="connsiteX1" fmla="*/ 364331 w 866775"/>
                  <a:gd name="connsiteY1" fmla="*/ 80963 h 1026319"/>
                  <a:gd name="connsiteX2" fmla="*/ 414337 w 866775"/>
                  <a:gd name="connsiteY2" fmla="*/ 52388 h 1026319"/>
                  <a:gd name="connsiteX3" fmla="*/ 485775 w 866775"/>
                  <a:gd name="connsiteY3" fmla="*/ 33338 h 1026319"/>
                  <a:gd name="connsiteX4" fmla="*/ 545306 w 866775"/>
                  <a:gd name="connsiteY4" fmla="*/ 26194 h 1026319"/>
                  <a:gd name="connsiteX5" fmla="*/ 616743 w 866775"/>
                  <a:gd name="connsiteY5" fmla="*/ 19050 h 1026319"/>
                  <a:gd name="connsiteX6" fmla="*/ 635793 w 866775"/>
                  <a:gd name="connsiteY6" fmla="*/ 0 h 1026319"/>
                  <a:gd name="connsiteX7" fmla="*/ 740568 w 866775"/>
                  <a:gd name="connsiteY7" fmla="*/ 147638 h 1026319"/>
                  <a:gd name="connsiteX8" fmla="*/ 809625 w 866775"/>
                  <a:gd name="connsiteY8" fmla="*/ 295275 h 1026319"/>
                  <a:gd name="connsiteX9" fmla="*/ 854868 w 866775"/>
                  <a:gd name="connsiteY9" fmla="*/ 454819 h 1026319"/>
                  <a:gd name="connsiteX10" fmla="*/ 866775 w 866775"/>
                  <a:gd name="connsiteY10" fmla="*/ 542925 h 1026319"/>
                  <a:gd name="connsiteX11" fmla="*/ 864393 w 866775"/>
                  <a:gd name="connsiteY11" fmla="*/ 654844 h 1026319"/>
                  <a:gd name="connsiteX12" fmla="*/ 828675 w 866775"/>
                  <a:gd name="connsiteY12" fmla="*/ 769144 h 1026319"/>
                  <a:gd name="connsiteX13" fmla="*/ 754856 w 866775"/>
                  <a:gd name="connsiteY13" fmla="*/ 871538 h 1026319"/>
                  <a:gd name="connsiteX14" fmla="*/ 661987 w 866775"/>
                  <a:gd name="connsiteY14" fmla="*/ 926306 h 1026319"/>
                  <a:gd name="connsiteX15" fmla="*/ 623887 w 866775"/>
                  <a:gd name="connsiteY15" fmla="*/ 945356 h 1026319"/>
                  <a:gd name="connsiteX16" fmla="*/ 526256 w 866775"/>
                  <a:gd name="connsiteY16" fmla="*/ 954881 h 1026319"/>
                  <a:gd name="connsiteX17" fmla="*/ 464343 w 866775"/>
                  <a:gd name="connsiteY17" fmla="*/ 942975 h 1026319"/>
                  <a:gd name="connsiteX18" fmla="*/ 440531 w 866775"/>
                  <a:gd name="connsiteY18" fmla="*/ 992981 h 1026319"/>
                  <a:gd name="connsiteX19" fmla="*/ 440531 w 866775"/>
                  <a:gd name="connsiteY19" fmla="*/ 1026319 h 1026319"/>
                  <a:gd name="connsiteX20" fmla="*/ 0 w 866775"/>
                  <a:gd name="connsiteY20" fmla="*/ 716756 h 1026319"/>
                  <a:gd name="connsiteX21" fmla="*/ 307181 w 866775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1987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1987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1987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1987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9131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9131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9131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9131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  <a:gd name="connsiteX0" fmla="*/ 307181 w 866891"/>
                  <a:gd name="connsiteY0" fmla="*/ 140494 h 1026319"/>
                  <a:gd name="connsiteX1" fmla="*/ 364331 w 866891"/>
                  <a:gd name="connsiteY1" fmla="*/ 80963 h 1026319"/>
                  <a:gd name="connsiteX2" fmla="*/ 414337 w 866891"/>
                  <a:gd name="connsiteY2" fmla="*/ 52388 h 1026319"/>
                  <a:gd name="connsiteX3" fmla="*/ 485775 w 866891"/>
                  <a:gd name="connsiteY3" fmla="*/ 33338 h 1026319"/>
                  <a:gd name="connsiteX4" fmla="*/ 545306 w 866891"/>
                  <a:gd name="connsiteY4" fmla="*/ 26194 h 1026319"/>
                  <a:gd name="connsiteX5" fmla="*/ 616743 w 866891"/>
                  <a:gd name="connsiteY5" fmla="*/ 19050 h 1026319"/>
                  <a:gd name="connsiteX6" fmla="*/ 635793 w 866891"/>
                  <a:gd name="connsiteY6" fmla="*/ 0 h 1026319"/>
                  <a:gd name="connsiteX7" fmla="*/ 740568 w 866891"/>
                  <a:gd name="connsiteY7" fmla="*/ 147638 h 1026319"/>
                  <a:gd name="connsiteX8" fmla="*/ 809625 w 866891"/>
                  <a:gd name="connsiteY8" fmla="*/ 295275 h 1026319"/>
                  <a:gd name="connsiteX9" fmla="*/ 854868 w 866891"/>
                  <a:gd name="connsiteY9" fmla="*/ 454819 h 1026319"/>
                  <a:gd name="connsiteX10" fmla="*/ 866775 w 866891"/>
                  <a:gd name="connsiteY10" fmla="*/ 542925 h 1026319"/>
                  <a:gd name="connsiteX11" fmla="*/ 864393 w 866891"/>
                  <a:gd name="connsiteY11" fmla="*/ 654844 h 1026319"/>
                  <a:gd name="connsiteX12" fmla="*/ 828675 w 866891"/>
                  <a:gd name="connsiteY12" fmla="*/ 769144 h 1026319"/>
                  <a:gd name="connsiteX13" fmla="*/ 754856 w 866891"/>
                  <a:gd name="connsiteY13" fmla="*/ 871538 h 1026319"/>
                  <a:gd name="connsiteX14" fmla="*/ 669131 w 866891"/>
                  <a:gd name="connsiteY14" fmla="*/ 926306 h 1026319"/>
                  <a:gd name="connsiteX15" fmla="*/ 623887 w 866891"/>
                  <a:gd name="connsiteY15" fmla="*/ 945356 h 1026319"/>
                  <a:gd name="connsiteX16" fmla="*/ 526256 w 866891"/>
                  <a:gd name="connsiteY16" fmla="*/ 954881 h 1026319"/>
                  <a:gd name="connsiteX17" fmla="*/ 464343 w 866891"/>
                  <a:gd name="connsiteY17" fmla="*/ 942975 h 1026319"/>
                  <a:gd name="connsiteX18" fmla="*/ 440531 w 866891"/>
                  <a:gd name="connsiteY18" fmla="*/ 992981 h 1026319"/>
                  <a:gd name="connsiteX19" fmla="*/ 440531 w 866891"/>
                  <a:gd name="connsiteY19" fmla="*/ 1026319 h 1026319"/>
                  <a:gd name="connsiteX20" fmla="*/ 0 w 866891"/>
                  <a:gd name="connsiteY20" fmla="*/ 716756 h 1026319"/>
                  <a:gd name="connsiteX21" fmla="*/ 307181 w 866891"/>
                  <a:gd name="connsiteY21" fmla="*/ 140494 h 1026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66891" h="1026319">
                    <a:moveTo>
                      <a:pt x="307181" y="140494"/>
                    </a:moveTo>
                    <a:lnTo>
                      <a:pt x="364331" y="80963"/>
                    </a:lnTo>
                    <a:cubicBezTo>
                      <a:pt x="382190" y="66279"/>
                      <a:pt x="394096" y="60325"/>
                      <a:pt x="414337" y="52388"/>
                    </a:cubicBezTo>
                    <a:cubicBezTo>
                      <a:pt x="434578" y="44451"/>
                      <a:pt x="465931" y="35719"/>
                      <a:pt x="485775" y="33338"/>
                    </a:cubicBezTo>
                    <a:lnTo>
                      <a:pt x="545306" y="26194"/>
                    </a:lnTo>
                    <a:cubicBezTo>
                      <a:pt x="565150" y="23813"/>
                      <a:pt x="601662" y="23416"/>
                      <a:pt x="616743" y="19050"/>
                    </a:cubicBezTo>
                    <a:lnTo>
                      <a:pt x="635793" y="0"/>
                    </a:lnTo>
                    <a:cubicBezTo>
                      <a:pt x="656430" y="21431"/>
                      <a:pt x="711596" y="98426"/>
                      <a:pt x="740568" y="147638"/>
                    </a:cubicBezTo>
                    <a:cubicBezTo>
                      <a:pt x="769540" y="196850"/>
                      <a:pt x="794544" y="242094"/>
                      <a:pt x="809625" y="295275"/>
                    </a:cubicBezTo>
                    <a:lnTo>
                      <a:pt x="854868" y="454819"/>
                    </a:lnTo>
                    <a:cubicBezTo>
                      <a:pt x="864393" y="496094"/>
                      <a:pt x="867569" y="505619"/>
                      <a:pt x="866775" y="542925"/>
                    </a:cubicBezTo>
                    <a:lnTo>
                      <a:pt x="864393" y="654844"/>
                    </a:lnTo>
                    <a:cubicBezTo>
                      <a:pt x="858043" y="692547"/>
                      <a:pt x="853281" y="735013"/>
                      <a:pt x="828675" y="769144"/>
                    </a:cubicBezTo>
                    <a:cubicBezTo>
                      <a:pt x="804069" y="803275"/>
                      <a:pt x="781447" y="845344"/>
                      <a:pt x="754856" y="871538"/>
                    </a:cubicBezTo>
                    <a:cubicBezTo>
                      <a:pt x="728265" y="897732"/>
                      <a:pt x="684212" y="919956"/>
                      <a:pt x="669131" y="926306"/>
                    </a:cubicBezTo>
                    <a:lnTo>
                      <a:pt x="623887" y="945356"/>
                    </a:lnTo>
                    <a:cubicBezTo>
                      <a:pt x="600075" y="950118"/>
                      <a:pt x="546894" y="958850"/>
                      <a:pt x="526256" y="954881"/>
                    </a:cubicBezTo>
                    <a:lnTo>
                      <a:pt x="464343" y="942975"/>
                    </a:lnTo>
                    <a:cubicBezTo>
                      <a:pt x="443705" y="939006"/>
                      <a:pt x="444500" y="979090"/>
                      <a:pt x="440531" y="992981"/>
                    </a:cubicBezTo>
                    <a:lnTo>
                      <a:pt x="440531" y="1026319"/>
                    </a:lnTo>
                    <a:lnTo>
                      <a:pt x="0" y="716756"/>
                    </a:lnTo>
                    <a:lnTo>
                      <a:pt x="307181" y="140494"/>
                    </a:lnTo>
                    <a:close/>
                  </a:path>
                </a:pathLst>
              </a:custGeom>
              <a:solidFill>
                <a:srgbClr val="8BB2B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baseline="30000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9A13DD-3DEF-450C-BD8A-21E36792E486}"/>
                  </a:ext>
                </a:extLst>
              </p:cNvPr>
              <p:cNvSpPr/>
              <p:nvPr/>
            </p:nvSpPr>
            <p:spPr>
              <a:xfrm>
                <a:off x="3472602" y="3847638"/>
                <a:ext cx="966273" cy="638455"/>
              </a:xfrm>
              <a:custGeom>
                <a:avLst/>
                <a:gdLst>
                  <a:gd name="connsiteX0" fmla="*/ 211931 w 1092994"/>
                  <a:gd name="connsiteY0" fmla="*/ 0 h 742950"/>
                  <a:gd name="connsiteX1" fmla="*/ 283369 w 1092994"/>
                  <a:gd name="connsiteY1" fmla="*/ 35719 h 742950"/>
                  <a:gd name="connsiteX2" fmla="*/ 311944 w 1092994"/>
                  <a:gd name="connsiteY2" fmla="*/ 69056 h 742950"/>
                  <a:gd name="connsiteX3" fmla="*/ 481013 w 1092994"/>
                  <a:gd name="connsiteY3" fmla="*/ 66675 h 742950"/>
                  <a:gd name="connsiteX4" fmla="*/ 611981 w 1092994"/>
                  <a:gd name="connsiteY4" fmla="*/ 61913 h 742950"/>
                  <a:gd name="connsiteX5" fmla="*/ 757238 w 1092994"/>
                  <a:gd name="connsiteY5" fmla="*/ 45244 h 742950"/>
                  <a:gd name="connsiteX6" fmla="*/ 873919 w 1092994"/>
                  <a:gd name="connsiteY6" fmla="*/ 21431 h 742950"/>
                  <a:gd name="connsiteX7" fmla="*/ 1012031 w 1092994"/>
                  <a:gd name="connsiteY7" fmla="*/ 235744 h 742950"/>
                  <a:gd name="connsiteX8" fmla="*/ 1083469 w 1092994"/>
                  <a:gd name="connsiteY8" fmla="*/ 366713 h 742950"/>
                  <a:gd name="connsiteX9" fmla="*/ 1092994 w 1092994"/>
                  <a:gd name="connsiteY9" fmla="*/ 516731 h 742950"/>
                  <a:gd name="connsiteX10" fmla="*/ 1052513 w 1092994"/>
                  <a:gd name="connsiteY10" fmla="*/ 600075 h 742950"/>
                  <a:gd name="connsiteX11" fmla="*/ 959644 w 1092994"/>
                  <a:gd name="connsiteY11" fmla="*/ 642938 h 742950"/>
                  <a:gd name="connsiteX12" fmla="*/ 866775 w 1092994"/>
                  <a:gd name="connsiteY12" fmla="*/ 604838 h 742950"/>
                  <a:gd name="connsiteX13" fmla="*/ 719138 w 1092994"/>
                  <a:gd name="connsiteY13" fmla="*/ 578644 h 742950"/>
                  <a:gd name="connsiteX14" fmla="*/ 633413 w 1092994"/>
                  <a:gd name="connsiteY14" fmla="*/ 602456 h 742950"/>
                  <a:gd name="connsiteX15" fmla="*/ 640556 w 1092994"/>
                  <a:gd name="connsiteY15" fmla="*/ 697706 h 742950"/>
                  <a:gd name="connsiteX16" fmla="*/ 640556 w 1092994"/>
                  <a:gd name="connsiteY16" fmla="*/ 742950 h 742950"/>
                  <a:gd name="connsiteX17" fmla="*/ 33338 w 1092994"/>
                  <a:gd name="connsiteY17" fmla="*/ 338138 h 742950"/>
                  <a:gd name="connsiteX18" fmla="*/ 0 w 1092994"/>
                  <a:gd name="connsiteY18" fmla="*/ 159544 h 742950"/>
                  <a:gd name="connsiteX19" fmla="*/ 211931 w 1092994"/>
                  <a:gd name="connsiteY19" fmla="*/ 0 h 742950"/>
                  <a:gd name="connsiteX0" fmla="*/ 211931 w 1092994"/>
                  <a:gd name="connsiteY0" fmla="*/ 5356 h 748306"/>
                  <a:gd name="connsiteX1" fmla="*/ 283369 w 1092994"/>
                  <a:gd name="connsiteY1" fmla="*/ 41075 h 748306"/>
                  <a:gd name="connsiteX2" fmla="*/ 311944 w 1092994"/>
                  <a:gd name="connsiteY2" fmla="*/ 74412 h 748306"/>
                  <a:gd name="connsiteX3" fmla="*/ 481013 w 1092994"/>
                  <a:gd name="connsiteY3" fmla="*/ 72031 h 748306"/>
                  <a:gd name="connsiteX4" fmla="*/ 611981 w 1092994"/>
                  <a:gd name="connsiteY4" fmla="*/ 67269 h 748306"/>
                  <a:gd name="connsiteX5" fmla="*/ 757238 w 1092994"/>
                  <a:gd name="connsiteY5" fmla="*/ 50600 h 748306"/>
                  <a:gd name="connsiteX6" fmla="*/ 873919 w 1092994"/>
                  <a:gd name="connsiteY6" fmla="*/ 26787 h 748306"/>
                  <a:gd name="connsiteX7" fmla="*/ 1012031 w 1092994"/>
                  <a:gd name="connsiteY7" fmla="*/ 241100 h 748306"/>
                  <a:gd name="connsiteX8" fmla="*/ 1083469 w 1092994"/>
                  <a:gd name="connsiteY8" fmla="*/ 372069 h 748306"/>
                  <a:gd name="connsiteX9" fmla="*/ 1092994 w 1092994"/>
                  <a:gd name="connsiteY9" fmla="*/ 522087 h 748306"/>
                  <a:gd name="connsiteX10" fmla="*/ 1052513 w 1092994"/>
                  <a:gd name="connsiteY10" fmla="*/ 605431 h 748306"/>
                  <a:gd name="connsiteX11" fmla="*/ 959644 w 1092994"/>
                  <a:gd name="connsiteY11" fmla="*/ 648294 h 748306"/>
                  <a:gd name="connsiteX12" fmla="*/ 866775 w 1092994"/>
                  <a:gd name="connsiteY12" fmla="*/ 610194 h 748306"/>
                  <a:gd name="connsiteX13" fmla="*/ 719138 w 1092994"/>
                  <a:gd name="connsiteY13" fmla="*/ 584000 h 748306"/>
                  <a:gd name="connsiteX14" fmla="*/ 633413 w 1092994"/>
                  <a:gd name="connsiteY14" fmla="*/ 607812 h 748306"/>
                  <a:gd name="connsiteX15" fmla="*/ 640556 w 1092994"/>
                  <a:gd name="connsiteY15" fmla="*/ 703062 h 748306"/>
                  <a:gd name="connsiteX16" fmla="*/ 640556 w 1092994"/>
                  <a:gd name="connsiteY16" fmla="*/ 748306 h 748306"/>
                  <a:gd name="connsiteX17" fmla="*/ 33338 w 1092994"/>
                  <a:gd name="connsiteY17" fmla="*/ 343494 h 748306"/>
                  <a:gd name="connsiteX18" fmla="*/ 0 w 1092994"/>
                  <a:gd name="connsiteY18" fmla="*/ 164900 h 748306"/>
                  <a:gd name="connsiteX19" fmla="*/ 211931 w 1092994"/>
                  <a:gd name="connsiteY19" fmla="*/ 5356 h 748306"/>
                  <a:gd name="connsiteX0" fmla="*/ 211931 w 1092994"/>
                  <a:gd name="connsiteY0" fmla="*/ 5356 h 748306"/>
                  <a:gd name="connsiteX1" fmla="*/ 283369 w 1092994"/>
                  <a:gd name="connsiteY1" fmla="*/ 41075 h 748306"/>
                  <a:gd name="connsiteX2" fmla="*/ 311944 w 1092994"/>
                  <a:gd name="connsiteY2" fmla="*/ 74412 h 748306"/>
                  <a:gd name="connsiteX3" fmla="*/ 481013 w 1092994"/>
                  <a:gd name="connsiteY3" fmla="*/ 72031 h 748306"/>
                  <a:gd name="connsiteX4" fmla="*/ 611981 w 1092994"/>
                  <a:gd name="connsiteY4" fmla="*/ 67269 h 748306"/>
                  <a:gd name="connsiteX5" fmla="*/ 757238 w 1092994"/>
                  <a:gd name="connsiteY5" fmla="*/ 50600 h 748306"/>
                  <a:gd name="connsiteX6" fmla="*/ 873919 w 1092994"/>
                  <a:gd name="connsiteY6" fmla="*/ 26787 h 748306"/>
                  <a:gd name="connsiteX7" fmla="*/ 1012031 w 1092994"/>
                  <a:gd name="connsiteY7" fmla="*/ 241100 h 748306"/>
                  <a:gd name="connsiteX8" fmla="*/ 1083469 w 1092994"/>
                  <a:gd name="connsiteY8" fmla="*/ 372069 h 748306"/>
                  <a:gd name="connsiteX9" fmla="*/ 1092994 w 1092994"/>
                  <a:gd name="connsiteY9" fmla="*/ 522087 h 748306"/>
                  <a:gd name="connsiteX10" fmla="*/ 1052513 w 1092994"/>
                  <a:gd name="connsiteY10" fmla="*/ 605431 h 748306"/>
                  <a:gd name="connsiteX11" fmla="*/ 959644 w 1092994"/>
                  <a:gd name="connsiteY11" fmla="*/ 648294 h 748306"/>
                  <a:gd name="connsiteX12" fmla="*/ 866775 w 1092994"/>
                  <a:gd name="connsiteY12" fmla="*/ 610194 h 748306"/>
                  <a:gd name="connsiteX13" fmla="*/ 719138 w 1092994"/>
                  <a:gd name="connsiteY13" fmla="*/ 584000 h 748306"/>
                  <a:gd name="connsiteX14" fmla="*/ 633413 w 1092994"/>
                  <a:gd name="connsiteY14" fmla="*/ 607812 h 748306"/>
                  <a:gd name="connsiteX15" fmla="*/ 640556 w 1092994"/>
                  <a:gd name="connsiteY15" fmla="*/ 703062 h 748306"/>
                  <a:gd name="connsiteX16" fmla="*/ 640556 w 1092994"/>
                  <a:gd name="connsiteY16" fmla="*/ 748306 h 748306"/>
                  <a:gd name="connsiteX17" fmla="*/ 33338 w 1092994"/>
                  <a:gd name="connsiteY17" fmla="*/ 343494 h 748306"/>
                  <a:gd name="connsiteX18" fmla="*/ 0 w 1092994"/>
                  <a:gd name="connsiteY18" fmla="*/ 164900 h 748306"/>
                  <a:gd name="connsiteX19" fmla="*/ 211931 w 1092994"/>
                  <a:gd name="connsiteY19" fmla="*/ 5356 h 748306"/>
                  <a:gd name="connsiteX0" fmla="*/ 211931 w 1092994"/>
                  <a:gd name="connsiteY0" fmla="*/ 5356 h 748306"/>
                  <a:gd name="connsiteX1" fmla="*/ 283369 w 1092994"/>
                  <a:gd name="connsiteY1" fmla="*/ 41075 h 748306"/>
                  <a:gd name="connsiteX2" fmla="*/ 311944 w 1092994"/>
                  <a:gd name="connsiteY2" fmla="*/ 74412 h 748306"/>
                  <a:gd name="connsiteX3" fmla="*/ 481013 w 1092994"/>
                  <a:gd name="connsiteY3" fmla="*/ 72031 h 748306"/>
                  <a:gd name="connsiteX4" fmla="*/ 611981 w 1092994"/>
                  <a:gd name="connsiteY4" fmla="*/ 67269 h 748306"/>
                  <a:gd name="connsiteX5" fmla="*/ 757238 w 1092994"/>
                  <a:gd name="connsiteY5" fmla="*/ 50600 h 748306"/>
                  <a:gd name="connsiteX6" fmla="*/ 873919 w 1092994"/>
                  <a:gd name="connsiteY6" fmla="*/ 26787 h 748306"/>
                  <a:gd name="connsiteX7" fmla="*/ 1012031 w 1092994"/>
                  <a:gd name="connsiteY7" fmla="*/ 241100 h 748306"/>
                  <a:gd name="connsiteX8" fmla="*/ 1083469 w 1092994"/>
                  <a:gd name="connsiteY8" fmla="*/ 372069 h 748306"/>
                  <a:gd name="connsiteX9" fmla="*/ 1092994 w 1092994"/>
                  <a:gd name="connsiteY9" fmla="*/ 522087 h 748306"/>
                  <a:gd name="connsiteX10" fmla="*/ 1052513 w 1092994"/>
                  <a:gd name="connsiteY10" fmla="*/ 605431 h 748306"/>
                  <a:gd name="connsiteX11" fmla="*/ 959644 w 1092994"/>
                  <a:gd name="connsiteY11" fmla="*/ 648294 h 748306"/>
                  <a:gd name="connsiteX12" fmla="*/ 866775 w 1092994"/>
                  <a:gd name="connsiteY12" fmla="*/ 610194 h 748306"/>
                  <a:gd name="connsiteX13" fmla="*/ 719138 w 1092994"/>
                  <a:gd name="connsiteY13" fmla="*/ 584000 h 748306"/>
                  <a:gd name="connsiteX14" fmla="*/ 633413 w 1092994"/>
                  <a:gd name="connsiteY14" fmla="*/ 607812 h 748306"/>
                  <a:gd name="connsiteX15" fmla="*/ 640556 w 1092994"/>
                  <a:gd name="connsiteY15" fmla="*/ 703062 h 748306"/>
                  <a:gd name="connsiteX16" fmla="*/ 640556 w 1092994"/>
                  <a:gd name="connsiteY16" fmla="*/ 748306 h 748306"/>
                  <a:gd name="connsiteX17" fmla="*/ 33338 w 1092994"/>
                  <a:gd name="connsiteY17" fmla="*/ 343494 h 748306"/>
                  <a:gd name="connsiteX18" fmla="*/ 0 w 1092994"/>
                  <a:gd name="connsiteY18" fmla="*/ 164900 h 748306"/>
                  <a:gd name="connsiteX19" fmla="*/ 211931 w 1092994"/>
                  <a:gd name="connsiteY19" fmla="*/ 5356 h 748306"/>
                  <a:gd name="connsiteX0" fmla="*/ 211931 w 1092994"/>
                  <a:gd name="connsiteY0" fmla="*/ 5356 h 748306"/>
                  <a:gd name="connsiteX1" fmla="*/ 283369 w 1092994"/>
                  <a:gd name="connsiteY1" fmla="*/ 41075 h 748306"/>
                  <a:gd name="connsiteX2" fmla="*/ 311944 w 1092994"/>
                  <a:gd name="connsiteY2" fmla="*/ 74412 h 748306"/>
                  <a:gd name="connsiteX3" fmla="*/ 481013 w 1092994"/>
                  <a:gd name="connsiteY3" fmla="*/ 72031 h 748306"/>
                  <a:gd name="connsiteX4" fmla="*/ 611981 w 1092994"/>
                  <a:gd name="connsiteY4" fmla="*/ 67269 h 748306"/>
                  <a:gd name="connsiteX5" fmla="*/ 757238 w 1092994"/>
                  <a:gd name="connsiteY5" fmla="*/ 50600 h 748306"/>
                  <a:gd name="connsiteX6" fmla="*/ 873919 w 1092994"/>
                  <a:gd name="connsiteY6" fmla="*/ 26787 h 748306"/>
                  <a:gd name="connsiteX7" fmla="*/ 1012031 w 1092994"/>
                  <a:gd name="connsiteY7" fmla="*/ 241100 h 748306"/>
                  <a:gd name="connsiteX8" fmla="*/ 1083469 w 1092994"/>
                  <a:gd name="connsiteY8" fmla="*/ 372069 h 748306"/>
                  <a:gd name="connsiteX9" fmla="*/ 1092994 w 1092994"/>
                  <a:gd name="connsiteY9" fmla="*/ 522087 h 748306"/>
                  <a:gd name="connsiteX10" fmla="*/ 1052513 w 1092994"/>
                  <a:gd name="connsiteY10" fmla="*/ 605431 h 748306"/>
                  <a:gd name="connsiteX11" fmla="*/ 959644 w 1092994"/>
                  <a:gd name="connsiteY11" fmla="*/ 648294 h 748306"/>
                  <a:gd name="connsiteX12" fmla="*/ 866775 w 1092994"/>
                  <a:gd name="connsiteY12" fmla="*/ 610194 h 748306"/>
                  <a:gd name="connsiteX13" fmla="*/ 719138 w 1092994"/>
                  <a:gd name="connsiteY13" fmla="*/ 584000 h 748306"/>
                  <a:gd name="connsiteX14" fmla="*/ 633413 w 1092994"/>
                  <a:gd name="connsiteY14" fmla="*/ 607812 h 748306"/>
                  <a:gd name="connsiteX15" fmla="*/ 640556 w 1092994"/>
                  <a:gd name="connsiteY15" fmla="*/ 703062 h 748306"/>
                  <a:gd name="connsiteX16" fmla="*/ 640556 w 1092994"/>
                  <a:gd name="connsiteY16" fmla="*/ 748306 h 748306"/>
                  <a:gd name="connsiteX17" fmla="*/ 33338 w 1092994"/>
                  <a:gd name="connsiteY17" fmla="*/ 343494 h 748306"/>
                  <a:gd name="connsiteX18" fmla="*/ 0 w 1092994"/>
                  <a:gd name="connsiteY18" fmla="*/ 164900 h 748306"/>
                  <a:gd name="connsiteX19" fmla="*/ 211931 w 1092994"/>
                  <a:gd name="connsiteY19" fmla="*/ 5356 h 748306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3307"/>
                  <a:gd name="connsiteY0" fmla="*/ 5523 h 748473"/>
                  <a:gd name="connsiteX1" fmla="*/ 283369 w 1093307"/>
                  <a:gd name="connsiteY1" fmla="*/ 41242 h 748473"/>
                  <a:gd name="connsiteX2" fmla="*/ 357188 w 1093307"/>
                  <a:gd name="connsiteY2" fmla="*/ 86486 h 748473"/>
                  <a:gd name="connsiteX3" fmla="*/ 481013 w 1093307"/>
                  <a:gd name="connsiteY3" fmla="*/ 72198 h 748473"/>
                  <a:gd name="connsiteX4" fmla="*/ 611981 w 1093307"/>
                  <a:gd name="connsiteY4" fmla="*/ 67436 h 748473"/>
                  <a:gd name="connsiteX5" fmla="*/ 757238 w 1093307"/>
                  <a:gd name="connsiteY5" fmla="*/ 50767 h 748473"/>
                  <a:gd name="connsiteX6" fmla="*/ 873919 w 1093307"/>
                  <a:gd name="connsiteY6" fmla="*/ 26954 h 748473"/>
                  <a:gd name="connsiteX7" fmla="*/ 1012031 w 1093307"/>
                  <a:gd name="connsiteY7" fmla="*/ 241267 h 748473"/>
                  <a:gd name="connsiteX8" fmla="*/ 1083469 w 1093307"/>
                  <a:gd name="connsiteY8" fmla="*/ 372236 h 748473"/>
                  <a:gd name="connsiteX9" fmla="*/ 1092994 w 1093307"/>
                  <a:gd name="connsiteY9" fmla="*/ 522254 h 748473"/>
                  <a:gd name="connsiteX10" fmla="*/ 1052513 w 1093307"/>
                  <a:gd name="connsiteY10" fmla="*/ 605598 h 748473"/>
                  <a:gd name="connsiteX11" fmla="*/ 959644 w 1093307"/>
                  <a:gd name="connsiteY11" fmla="*/ 648461 h 748473"/>
                  <a:gd name="connsiteX12" fmla="*/ 866775 w 1093307"/>
                  <a:gd name="connsiteY12" fmla="*/ 610361 h 748473"/>
                  <a:gd name="connsiteX13" fmla="*/ 719138 w 1093307"/>
                  <a:gd name="connsiteY13" fmla="*/ 584167 h 748473"/>
                  <a:gd name="connsiteX14" fmla="*/ 633413 w 1093307"/>
                  <a:gd name="connsiteY14" fmla="*/ 607979 h 748473"/>
                  <a:gd name="connsiteX15" fmla="*/ 640556 w 1093307"/>
                  <a:gd name="connsiteY15" fmla="*/ 703229 h 748473"/>
                  <a:gd name="connsiteX16" fmla="*/ 640556 w 1093307"/>
                  <a:gd name="connsiteY16" fmla="*/ 748473 h 748473"/>
                  <a:gd name="connsiteX17" fmla="*/ 33338 w 1093307"/>
                  <a:gd name="connsiteY17" fmla="*/ 343661 h 748473"/>
                  <a:gd name="connsiteX18" fmla="*/ 0 w 1093307"/>
                  <a:gd name="connsiteY18" fmla="*/ 165067 h 748473"/>
                  <a:gd name="connsiteX19" fmla="*/ 211931 w 1093307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2994"/>
                  <a:gd name="connsiteY0" fmla="*/ 5523 h 748473"/>
                  <a:gd name="connsiteX1" fmla="*/ 283369 w 1092994"/>
                  <a:gd name="connsiteY1" fmla="*/ 41242 h 748473"/>
                  <a:gd name="connsiteX2" fmla="*/ 357188 w 1092994"/>
                  <a:gd name="connsiteY2" fmla="*/ 86486 h 748473"/>
                  <a:gd name="connsiteX3" fmla="*/ 481013 w 1092994"/>
                  <a:gd name="connsiteY3" fmla="*/ 72198 h 748473"/>
                  <a:gd name="connsiteX4" fmla="*/ 611981 w 1092994"/>
                  <a:gd name="connsiteY4" fmla="*/ 67436 h 748473"/>
                  <a:gd name="connsiteX5" fmla="*/ 757238 w 1092994"/>
                  <a:gd name="connsiteY5" fmla="*/ 50767 h 748473"/>
                  <a:gd name="connsiteX6" fmla="*/ 873919 w 1092994"/>
                  <a:gd name="connsiteY6" fmla="*/ 26954 h 748473"/>
                  <a:gd name="connsiteX7" fmla="*/ 1012031 w 1092994"/>
                  <a:gd name="connsiteY7" fmla="*/ 241267 h 748473"/>
                  <a:gd name="connsiteX8" fmla="*/ 1083469 w 1092994"/>
                  <a:gd name="connsiteY8" fmla="*/ 372236 h 748473"/>
                  <a:gd name="connsiteX9" fmla="*/ 1092994 w 1092994"/>
                  <a:gd name="connsiteY9" fmla="*/ 522254 h 748473"/>
                  <a:gd name="connsiteX10" fmla="*/ 1052513 w 1092994"/>
                  <a:gd name="connsiteY10" fmla="*/ 605598 h 748473"/>
                  <a:gd name="connsiteX11" fmla="*/ 959644 w 1092994"/>
                  <a:gd name="connsiteY11" fmla="*/ 648461 h 748473"/>
                  <a:gd name="connsiteX12" fmla="*/ 866775 w 1092994"/>
                  <a:gd name="connsiteY12" fmla="*/ 610361 h 748473"/>
                  <a:gd name="connsiteX13" fmla="*/ 719138 w 1092994"/>
                  <a:gd name="connsiteY13" fmla="*/ 584167 h 748473"/>
                  <a:gd name="connsiteX14" fmla="*/ 633413 w 1092994"/>
                  <a:gd name="connsiteY14" fmla="*/ 607979 h 748473"/>
                  <a:gd name="connsiteX15" fmla="*/ 640556 w 1092994"/>
                  <a:gd name="connsiteY15" fmla="*/ 703229 h 748473"/>
                  <a:gd name="connsiteX16" fmla="*/ 640556 w 1092994"/>
                  <a:gd name="connsiteY16" fmla="*/ 748473 h 748473"/>
                  <a:gd name="connsiteX17" fmla="*/ 33338 w 1092994"/>
                  <a:gd name="connsiteY17" fmla="*/ 343661 h 748473"/>
                  <a:gd name="connsiteX18" fmla="*/ 0 w 1092994"/>
                  <a:gd name="connsiteY18" fmla="*/ 165067 h 748473"/>
                  <a:gd name="connsiteX19" fmla="*/ 211931 w 1092994"/>
                  <a:gd name="connsiteY19" fmla="*/ 5523 h 748473"/>
                  <a:gd name="connsiteX0" fmla="*/ 211931 w 1094305"/>
                  <a:gd name="connsiteY0" fmla="*/ 5523 h 748473"/>
                  <a:gd name="connsiteX1" fmla="*/ 283369 w 1094305"/>
                  <a:gd name="connsiteY1" fmla="*/ 41242 h 748473"/>
                  <a:gd name="connsiteX2" fmla="*/ 357188 w 1094305"/>
                  <a:gd name="connsiteY2" fmla="*/ 86486 h 748473"/>
                  <a:gd name="connsiteX3" fmla="*/ 481013 w 1094305"/>
                  <a:gd name="connsiteY3" fmla="*/ 72198 h 748473"/>
                  <a:gd name="connsiteX4" fmla="*/ 611981 w 1094305"/>
                  <a:gd name="connsiteY4" fmla="*/ 67436 h 748473"/>
                  <a:gd name="connsiteX5" fmla="*/ 757238 w 1094305"/>
                  <a:gd name="connsiteY5" fmla="*/ 50767 h 748473"/>
                  <a:gd name="connsiteX6" fmla="*/ 873919 w 1094305"/>
                  <a:gd name="connsiteY6" fmla="*/ 26954 h 748473"/>
                  <a:gd name="connsiteX7" fmla="*/ 1012031 w 1094305"/>
                  <a:gd name="connsiteY7" fmla="*/ 241267 h 748473"/>
                  <a:gd name="connsiteX8" fmla="*/ 1083469 w 1094305"/>
                  <a:gd name="connsiteY8" fmla="*/ 372236 h 748473"/>
                  <a:gd name="connsiteX9" fmla="*/ 1092994 w 1094305"/>
                  <a:gd name="connsiteY9" fmla="*/ 522254 h 748473"/>
                  <a:gd name="connsiteX10" fmla="*/ 1052513 w 1094305"/>
                  <a:gd name="connsiteY10" fmla="*/ 605598 h 748473"/>
                  <a:gd name="connsiteX11" fmla="*/ 959644 w 1094305"/>
                  <a:gd name="connsiteY11" fmla="*/ 648461 h 748473"/>
                  <a:gd name="connsiteX12" fmla="*/ 866775 w 1094305"/>
                  <a:gd name="connsiteY12" fmla="*/ 610361 h 748473"/>
                  <a:gd name="connsiteX13" fmla="*/ 719138 w 1094305"/>
                  <a:gd name="connsiteY13" fmla="*/ 584167 h 748473"/>
                  <a:gd name="connsiteX14" fmla="*/ 633413 w 1094305"/>
                  <a:gd name="connsiteY14" fmla="*/ 607979 h 748473"/>
                  <a:gd name="connsiteX15" fmla="*/ 640556 w 1094305"/>
                  <a:gd name="connsiteY15" fmla="*/ 703229 h 748473"/>
                  <a:gd name="connsiteX16" fmla="*/ 640556 w 1094305"/>
                  <a:gd name="connsiteY16" fmla="*/ 748473 h 748473"/>
                  <a:gd name="connsiteX17" fmla="*/ 33338 w 1094305"/>
                  <a:gd name="connsiteY17" fmla="*/ 343661 h 748473"/>
                  <a:gd name="connsiteX18" fmla="*/ 0 w 1094305"/>
                  <a:gd name="connsiteY18" fmla="*/ 165067 h 748473"/>
                  <a:gd name="connsiteX19" fmla="*/ 211931 w 1094305"/>
                  <a:gd name="connsiteY19" fmla="*/ 5523 h 748473"/>
                  <a:gd name="connsiteX0" fmla="*/ 211931 w 1094537"/>
                  <a:gd name="connsiteY0" fmla="*/ 5523 h 748473"/>
                  <a:gd name="connsiteX1" fmla="*/ 283369 w 1094537"/>
                  <a:gd name="connsiteY1" fmla="*/ 41242 h 748473"/>
                  <a:gd name="connsiteX2" fmla="*/ 357188 w 1094537"/>
                  <a:gd name="connsiteY2" fmla="*/ 86486 h 748473"/>
                  <a:gd name="connsiteX3" fmla="*/ 481013 w 1094537"/>
                  <a:gd name="connsiteY3" fmla="*/ 72198 h 748473"/>
                  <a:gd name="connsiteX4" fmla="*/ 611981 w 1094537"/>
                  <a:gd name="connsiteY4" fmla="*/ 67436 h 748473"/>
                  <a:gd name="connsiteX5" fmla="*/ 757238 w 1094537"/>
                  <a:gd name="connsiteY5" fmla="*/ 50767 h 748473"/>
                  <a:gd name="connsiteX6" fmla="*/ 873919 w 1094537"/>
                  <a:gd name="connsiteY6" fmla="*/ 26954 h 748473"/>
                  <a:gd name="connsiteX7" fmla="*/ 1012031 w 1094537"/>
                  <a:gd name="connsiteY7" fmla="*/ 241267 h 748473"/>
                  <a:gd name="connsiteX8" fmla="*/ 1083469 w 1094537"/>
                  <a:gd name="connsiteY8" fmla="*/ 372236 h 748473"/>
                  <a:gd name="connsiteX9" fmla="*/ 1085850 w 1094537"/>
                  <a:gd name="connsiteY9" fmla="*/ 453199 h 748473"/>
                  <a:gd name="connsiteX10" fmla="*/ 1092994 w 1094537"/>
                  <a:gd name="connsiteY10" fmla="*/ 522254 h 748473"/>
                  <a:gd name="connsiteX11" fmla="*/ 1052513 w 1094537"/>
                  <a:gd name="connsiteY11" fmla="*/ 605598 h 748473"/>
                  <a:gd name="connsiteX12" fmla="*/ 959644 w 1094537"/>
                  <a:gd name="connsiteY12" fmla="*/ 648461 h 748473"/>
                  <a:gd name="connsiteX13" fmla="*/ 866775 w 1094537"/>
                  <a:gd name="connsiteY13" fmla="*/ 610361 h 748473"/>
                  <a:gd name="connsiteX14" fmla="*/ 719138 w 1094537"/>
                  <a:gd name="connsiteY14" fmla="*/ 584167 h 748473"/>
                  <a:gd name="connsiteX15" fmla="*/ 633413 w 1094537"/>
                  <a:gd name="connsiteY15" fmla="*/ 607979 h 748473"/>
                  <a:gd name="connsiteX16" fmla="*/ 640556 w 1094537"/>
                  <a:gd name="connsiteY16" fmla="*/ 703229 h 748473"/>
                  <a:gd name="connsiteX17" fmla="*/ 640556 w 1094537"/>
                  <a:gd name="connsiteY17" fmla="*/ 748473 h 748473"/>
                  <a:gd name="connsiteX18" fmla="*/ 33338 w 1094537"/>
                  <a:gd name="connsiteY18" fmla="*/ 343661 h 748473"/>
                  <a:gd name="connsiteX19" fmla="*/ 0 w 1094537"/>
                  <a:gd name="connsiteY19" fmla="*/ 165067 h 748473"/>
                  <a:gd name="connsiteX20" fmla="*/ 211931 w 1094537"/>
                  <a:gd name="connsiteY20" fmla="*/ 5523 h 748473"/>
                  <a:gd name="connsiteX0" fmla="*/ 211931 w 1094537"/>
                  <a:gd name="connsiteY0" fmla="*/ 5523 h 748473"/>
                  <a:gd name="connsiteX1" fmla="*/ 283369 w 1094537"/>
                  <a:gd name="connsiteY1" fmla="*/ 41242 h 748473"/>
                  <a:gd name="connsiteX2" fmla="*/ 357188 w 1094537"/>
                  <a:gd name="connsiteY2" fmla="*/ 86486 h 748473"/>
                  <a:gd name="connsiteX3" fmla="*/ 481013 w 1094537"/>
                  <a:gd name="connsiteY3" fmla="*/ 72198 h 748473"/>
                  <a:gd name="connsiteX4" fmla="*/ 611981 w 1094537"/>
                  <a:gd name="connsiteY4" fmla="*/ 67436 h 748473"/>
                  <a:gd name="connsiteX5" fmla="*/ 757238 w 1094537"/>
                  <a:gd name="connsiteY5" fmla="*/ 50767 h 748473"/>
                  <a:gd name="connsiteX6" fmla="*/ 873919 w 1094537"/>
                  <a:gd name="connsiteY6" fmla="*/ 26954 h 748473"/>
                  <a:gd name="connsiteX7" fmla="*/ 1012031 w 1094537"/>
                  <a:gd name="connsiteY7" fmla="*/ 241267 h 748473"/>
                  <a:gd name="connsiteX8" fmla="*/ 1083469 w 1094537"/>
                  <a:gd name="connsiteY8" fmla="*/ 372236 h 748473"/>
                  <a:gd name="connsiteX9" fmla="*/ 1085850 w 1094537"/>
                  <a:gd name="connsiteY9" fmla="*/ 453199 h 748473"/>
                  <a:gd name="connsiteX10" fmla="*/ 1092994 w 1094537"/>
                  <a:gd name="connsiteY10" fmla="*/ 522254 h 748473"/>
                  <a:gd name="connsiteX11" fmla="*/ 1052513 w 1094537"/>
                  <a:gd name="connsiteY11" fmla="*/ 605598 h 748473"/>
                  <a:gd name="connsiteX12" fmla="*/ 959644 w 1094537"/>
                  <a:gd name="connsiteY12" fmla="*/ 648461 h 748473"/>
                  <a:gd name="connsiteX13" fmla="*/ 866775 w 1094537"/>
                  <a:gd name="connsiteY13" fmla="*/ 610361 h 748473"/>
                  <a:gd name="connsiteX14" fmla="*/ 719138 w 1094537"/>
                  <a:gd name="connsiteY14" fmla="*/ 584167 h 748473"/>
                  <a:gd name="connsiteX15" fmla="*/ 633413 w 1094537"/>
                  <a:gd name="connsiteY15" fmla="*/ 607979 h 748473"/>
                  <a:gd name="connsiteX16" fmla="*/ 640556 w 1094537"/>
                  <a:gd name="connsiteY16" fmla="*/ 703229 h 748473"/>
                  <a:gd name="connsiteX17" fmla="*/ 640556 w 1094537"/>
                  <a:gd name="connsiteY17" fmla="*/ 748473 h 748473"/>
                  <a:gd name="connsiteX18" fmla="*/ 33338 w 1094537"/>
                  <a:gd name="connsiteY18" fmla="*/ 343661 h 748473"/>
                  <a:gd name="connsiteX19" fmla="*/ 0 w 1094537"/>
                  <a:gd name="connsiteY19" fmla="*/ 165067 h 748473"/>
                  <a:gd name="connsiteX20" fmla="*/ 211931 w 1094537"/>
                  <a:gd name="connsiteY20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959644 w 1097465"/>
                  <a:gd name="connsiteY12" fmla="*/ 648461 h 748473"/>
                  <a:gd name="connsiteX13" fmla="*/ 866775 w 1097465"/>
                  <a:gd name="connsiteY13" fmla="*/ 610361 h 748473"/>
                  <a:gd name="connsiteX14" fmla="*/ 719138 w 1097465"/>
                  <a:gd name="connsiteY14" fmla="*/ 584167 h 748473"/>
                  <a:gd name="connsiteX15" fmla="*/ 633413 w 1097465"/>
                  <a:gd name="connsiteY15" fmla="*/ 607979 h 748473"/>
                  <a:gd name="connsiteX16" fmla="*/ 640556 w 1097465"/>
                  <a:gd name="connsiteY16" fmla="*/ 703229 h 748473"/>
                  <a:gd name="connsiteX17" fmla="*/ 640556 w 1097465"/>
                  <a:gd name="connsiteY17" fmla="*/ 748473 h 748473"/>
                  <a:gd name="connsiteX18" fmla="*/ 33338 w 1097465"/>
                  <a:gd name="connsiteY18" fmla="*/ 343661 h 748473"/>
                  <a:gd name="connsiteX19" fmla="*/ 0 w 1097465"/>
                  <a:gd name="connsiteY19" fmla="*/ 165067 h 748473"/>
                  <a:gd name="connsiteX20" fmla="*/ 211931 w 1097465"/>
                  <a:gd name="connsiteY20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959644 w 1097465"/>
                  <a:gd name="connsiteY12" fmla="*/ 648461 h 748473"/>
                  <a:gd name="connsiteX13" fmla="*/ 866775 w 1097465"/>
                  <a:gd name="connsiteY13" fmla="*/ 610361 h 748473"/>
                  <a:gd name="connsiteX14" fmla="*/ 719138 w 1097465"/>
                  <a:gd name="connsiteY14" fmla="*/ 584167 h 748473"/>
                  <a:gd name="connsiteX15" fmla="*/ 633413 w 1097465"/>
                  <a:gd name="connsiteY15" fmla="*/ 607979 h 748473"/>
                  <a:gd name="connsiteX16" fmla="*/ 640556 w 1097465"/>
                  <a:gd name="connsiteY16" fmla="*/ 703229 h 748473"/>
                  <a:gd name="connsiteX17" fmla="*/ 640556 w 1097465"/>
                  <a:gd name="connsiteY17" fmla="*/ 748473 h 748473"/>
                  <a:gd name="connsiteX18" fmla="*/ 33338 w 1097465"/>
                  <a:gd name="connsiteY18" fmla="*/ 343661 h 748473"/>
                  <a:gd name="connsiteX19" fmla="*/ 0 w 1097465"/>
                  <a:gd name="connsiteY19" fmla="*/ 165067 h 748473"/>
                  <a:gd name="connsiteX20" fmla="*/ 211931 w 1097465"/>
                  <a:gd name="connsiteY20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976313 w 1097465"/>
                  <a:gd name="connsiteY12" fmla="*/ 643698 h 748473"/>
                  <a:gd name="connsiteX13" fmla="*/ 866775 w 1097465"/>
                  <a:gd name="connsiteY13" fmla="*/ 610361 h 748473"/>
                  <a:gd name="connsiteX14" fmla="*/ 719138 w 1097465"/>
                  <a:gd name="connsiteY14" fmla="*/ 584167 h 748473"/>
                  <a:gd name="connsiteX15" fmla="*/ 633413 w 1097465"/>
                  <a:gd name="connsiteY15" fmla="*/ 607979 h 748473"/>
                  <a:gd name="connsiteX16" fmla="*/ 640556 w 1097465"/>
                  <a:gd name="connsiteY16" fmla="*/ 703229 h 748473"/>
                  <a:gd name="connsiteX17" fmla="*/ 640556 w 1097465"/>
                  <a:gd name="connsiteY17" fmla="*/ 748473 h 748473"/>
                  <a:gd name="connsiteX18" fmla="*/ 33338 w 1097465"/>
                  <a:gd name="connsiteY18" fmla="*/ 343661 h 748473"/>
                  <a:gd name="connsiteX19" fmla="*/ 0 w 1097465"/>
                  <a:gd name="connsiteY19" fmla="*/ 165067 h 748473"/>
                  <a:gd name="connsiteX20" fmla="*/ 211931 w 1097465"/>
                  <a:gd name="connsiteY20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976313 w 1097465"/>
                  <a:gd name="connsiteY12" fmla="*/ 643698 h 748473"/>
                  <a:gd name="connsiteX13" fmla="*/ 866775 w 1097465"/>
                  <a:gd name="connsiteY13" fmla="*/ 610361 h 748473"/>
                  <a:gd name="connsiteX14" fmla="*/ 719138 w 1097465"/>
                  <a:gd name="connsiteY14" fmla="*/ 584167 h 748473"/>
                  <a:gd name="connsiteX15" fmla="*/ 633413 w 1097465"/>
                  <a:gd name="connsiteY15" fmla="*/ 607979 h 748473"/>
                  <a:gd name="connsiteX16" fmla="*/ 640556 w 1097465"/>
                  <a:gd name="connsiteY16" fmla="*/ 703229 h 748473"/>
                  <a:gd name="connsiteX17" fmla="*/ 640556 w 1097465"/>
                  <a:gd name="connsiteY17" fmla="*/ 748473 h 748473"/>
                  <a:gd name="connsiteX18" fmla="*/ 33338 w 1097465"/>
                  <a:gd name="connsiteY18" fmla="*/ 343661 h 748473"/>
                  <a:gd name="connsiteX19" fmla="*/ 0 w 1097465"/>
                  <a:gd name="connsiteY19" fmla="*/ 165067 h 748473"/>
                  <a:gd name="connsiteX20" fmla="*/ 211931 w 1097465"/>
                  <a:gd name="connsiteY20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976313 w 1097465"/>
                  <a:gd name="connsiteY12" fmla="*/ 643698 h 748473"/>
                  <a:gd name="connsiteX13" fmla="*/ 938213 w 1097465"/>
                  <a:gd name="connsiteY13" fmla="*/ 641318 h 748473"/>
                  <a:gd name="connsiteX14" fmla="*/ 866775 w 1097465"/>
                  <a:gd name="connsiteY14" fmla="*/ 610361 h 748473"/>
                  <a:gd name="connsiteX15" fmla="*/ 719138 w 1097465"/>
                  <a:gd name="connsiteY15" fmla="*/ 584167 h 748473"/>
                  <a:gd name="connsiteX16" fmla="*/ 633413 w 1097465"/>
                  <a:gd name="connsiteY16" fmla="*/ 607979 h 748473"/>
                  <a:gd name="connsiteX17" fmla="*/ 640556 w 1097465"/>
                  <a:gd name="connsiteY17" fmla="*/ 703229 h 748473"/>
                  <a:gd name="connsiteX18" fmla="*/ 640556 w 1097465"/>
                  <a:gd name="connsiteY18" fmla="*/ 748473 h 748473"/>
                  <a:gd name="connsiteX19" fmla="*/ 33338 w 1097465"/>
                  <a:gd name="connsiteY19" fmla="*/ 343661 h 748473"/>
                  <a:gd name="connsiteX20" fmla="*/ 0 w 1097465"/>
                  <a:gd name="connsiteY20" fmla="*/ 165067 h 748473"/>
                  <a:gd name="connsiteX21" fmla="*/ 211931 w 1097465"/>
                  <a:gd name="connsiteY21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1021556 w 1097465"/>
                  <a:gd name="connsiteY12" fmla="*/ 634173 h 748473"/>
                  <a:gd name="connsiteX13" fmla="*/ 938213 w 1097465"/>
                  <a:gd name="connsiteY13" fmla="*/ 641318 h 748473"/>
                  <a:gd name="connsiteX14" fmla="*/ 866775 w 1097465"/>
                  <a:gd name="connsiteY14" fmla="*/ 610361 h 748473"/>
                  <a:gd name="connsiteX15" fmla="*/ 719138 w 1097465"/>
                  <a:gd name="connsiteY15" fmla="*/ 584167 h 748473"/>
                  <a:gd name="connsiteX16" fmla="*/ 633413 w 1097465"/>
                  <a:gd name="connsiteY16" fmla="*/ 607979 h 748473"/>
                  <a:gd name="connsiteX17" fmla="*/ 640556 w 1097465"/>
                  <a:gd name="connsiteY17" fmla="*/ 703229 h 748473"/>
                  <a:gd name="connsiteX18" fmla="*/ 640556 w 1097465"/>
                  <a:gd name="connsiteY18" fmla="*/ 748473 h 748473"/>
                  <a:gd name="connsiteX19" fmla="*/ 33338 w 1097465"/>
                  <a:gd name="connsiteY19" fmla="*/ 343661 h 748473"/>
                  <a:gd name="connsiteX20" fmla="*/ 0 w 1097465"/>
                  <a:gd name="connsiteY20" fmla="*/ 165067 h 748473"/>
                  <a:gd name="connsiteX21" fmla="*/ 211931 w 1097465"/>
                  <a:gd name="connsiteY21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1021556 w 1097465"/>
                  <a:gd name="connsiteY12" fmla="*/ 634173 h 748473"/>
                  <a:gd name="connsiteX13" fmla="*/ 938213 w 1097465"/>
                  <a:gd name="connsiteY13" fmla="*/ 641318 h 748473"/>
                  <a:gd name="connsiteX14" fmla="*/ 866775 w 1097465"/>
                  <a:gd name="connsiteY14" fmla="*/ 610361 h 748473"/>
                  <a:gd name="connsiteX15" fmla="*/ 719138 w 1097465"/>
                  <a:gd name="connsiteY15" fmla="*/ 584167 h 748473"/>
                  <a:gd name="connsiteX16" fmla="*/ 633413 w 1097465"/>
                  <a:gd name="connsiteY16" fmla="*/ 607979 h 748473"/>
                  <a:gd name="connsiteX17" fmla="*/ 640556 w 1097465"/>
                  <a:gd name="connsiteY17" fmla="*/ 703229 h 748473"/>
                  <a:gd name="connsiteX18" fmla="*/ 640556 w 1097465"/>
                  <a:gd name="connsiteY18" fmla="*/ 748473 h 748473"/>
                  <a:gd name="connsiteX19" fmla="*/ 33338 w 1097465"/>
                  <a:gd name="connsiteY19" fmla="*/ 343661 h 748473"/>
                  <a:gd name="connsiteX20" fmla="*/ 0 w 1097465"/>
                  <a:gd name="connsiteY20" fmla="*/ 165067 h 748473"/>
                  <a:gd name="connsiteX21" fmla="*/ 211931 w 1097465"/>
                  <a:gd name="connsiteY21" fmla="*/ 5523 h 748473"/>
                  <a:gd name="connsiteX0" fmla="*/ 211931 w 1097465"/>
                  <a:gd name="connsiteY0" fmla="*/ 5523 h 748473"/>
                  <a:gd name="connsiteX1" fmla="*/ 283369 w 1097465"/>
                  <a:gd name="connsiteY1" fmla="*/ 41242 h 748473"/>
                  <a:gd name="connsiteX2" fmla="*/ 357188 w 1097465"/>
                  <a:gd name="connsiteY2" fmla="*/ 86486 h 748473"/>
                  <a:gd name="connsiteX3" fmla="*/ 481013 w 1097465"/>
                  <a:gd name="connsiteY3" fmla="*/ 72198 h 748473"/>
                  <a:gd name="connsiteX4" fmla="*/ 611981 w 1097465"/>
                  <a:gd name="connsiteY4" fmla="*/ 67436 h 748473"/>
                  <a:gd name="connsiteX5" fmla="*/ 757238 w 1097465"/>
                  <a:gd name="connsiteY5" fmla="*/ 50767 h 748473"/>
                  <a:gd name="connsiteX6" fmla="*/ 873919 w 1097465"/>
                  <a:gd name="connsiteY6" fmla="*/ 26954 h 748473"/>
                  <a:gd name="connsiteX7" fmla="*/ 1012031 w 1097465"/>
                  <a:gd name="connsiteY7" fmla="*/ 241267 h 748473"/>
                  <a:gd name="connsiteX8" fmla="*/ 1083469 w 1097465"/>
                  <a:gd name="connsiteY8" fmla="*/ 372236 h 748473"/>
                  <a:gd name="connsiteX9" fmla="*/ 1095375 w 1097465"/>
                  <a:gd name="connsiteY9" fmla="*/ 450818 h 748473"/>
                  <a:gd name="connsiteX10" fmla="*/ 1092994 w 1097465"/>
                  <a:gd name="connsiteY10" fmla="*/ 522254 h 748473"/>
                  <a:gd name="connsiteX11" fmla="*/ 1052513 w 1097465"/>
                  <a:gd name="connsiteY11" fmla="*/ 605598 h 748473"/>
                  <a:gd name="connsiteX12" fmla="*/ 1021556 w 1097465"/>
                  <a:gd name="connsiteY12" fmla="*/ 634173 h 748473"/>
                  <a:gd name="connsiteX13" fmla="*/ 938213 w 1097465"/>
                  <a:gd name="connsiteY13" fmla="*/ 641318 h 748473"/>
                  <a:gd name="connsiteX14" fmla="*/ 866775 w 1097465"/>
                  <a:gd name="connsiteY14" fmla="*/ 610361 h 748473"/>
                  <a:gd name="connsiteX15" fmla="*/ 719138 w 1097465"/>
                  <a:gd name="connsiteY15" fmla="*/ 584167 h 748473"/>
                  <a:gd name="connsiteX16" fmla="*/ 633413 w 1097465"/>
                  <a:gd name="connsiteY16" fmla="*/ 607979 h 748473"/>
                  <a:gd name="connsiteX17" fmla="*/ 640556 w 1097465"/>
                  <a:gd name="connsiteY17" fmla="*/ 703229 h 748473"/>
                  <a:gd name="connsiteX18" fmla="*/ 640556 w 1097465"/>
                  <a:gd name="connsiteY18" fmla="*/ 748473 h 748473"/>
                  <a:gd name="connsiteX19" fmla="*/ 33338 w 1097465"/>
                  <a:gd name="connsiteY19" fmla="*/ 343661 h 748473"/>
                  <a:gd name="connsiteX20" fmla="*/ 0 w 1097465"/>
                  <a:gd name="connsiteY20" fmla="*/ 165067 h 748473"/>
                  <a:gd name="connsiteX21" fmla="*/ 211931 w 1097465"/>
                  <a:gd name="connsiteY21" fmla="*/ 5523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7465" h="748473">
                    <a:moveTo>
                      <a:pt x="211931" y="5523"/>
                    </a:moveTo>
                    <a:cubicBezTo>
                      <a:pt x="259159" y="-15115"/>
                      <a:pt x="259160" y="27748"/>
                      <a:pt x="283369" y="41242"/>
                    </a:cubicBezTo>
                    <a:cubicBezTo>
                      <a:pt x="307579" y="54736"/>
                      <a:pt x="324247" y="81327"/>
                      <a:pt x="357188" y="86486"/>
                    </a:cubicBezTo>
                    <a:cubicBezTo>
                      <a:pt x="390129" y="91645"/>
                      <a:pt x="438548" y="75373"/>
                      <a:pt x="481013" y="72198"/>
                    </a:cubicBezTo>
                    <a:cubicBezTo>
                      <a:pt x="523479" y="69023"/>
                      <a:pt x="563562" y="72992"/>
                      <a:pt x="611981" y="67436"/>
                    </a:cubicBezTo>
                    <a:lnTo>
                      <a:pt x="757238" y="50767"/>
                    </a:lnTo>
                    <a:cubicBezTo>
                      <a:pt x="805657" y="45211"/>
                      <a:pt x="815578" y="38860"/>
                      <a:pt x="873919" y="26954"/>
                    </a:cubicBezTo>
                    <a:cubicBezTo>
                      <a:pt x="919956" y="98392"/>
                      <a:pt x="977106" y="183720"/>
                      <a:pt x="1012031" y="241267"/>
                    </a:cubicBezTo>
                    <a:cubicBezTo>
                      <a:pt x="1046956" y="298814"/>
                      <a:pt x="1069578" y="337311"/>
                      <a:pt x="1083469" y="372236"/>
                    </a:cubicBezTo>
                    <a:cubicBezTo>
                      <a:pt x="1097360" y="407161"/>
                      <a:pt x="1093787" y="425815"/>
                      <a:pt x="1095375" y="450818"/>
                    </a:cubicBezTo>
                    <a:cubicBezTo>
                      <a:pt x="1096963" y="475821"/>
                      <a:pt x="1100138" y="496457"/>
                      <a:pt x="1092994" y="522254"/>
                    </a:cubicBezTo>
                    <a:cubicBezTo>
                      <a:pt x="1085850" y="548051"/>
                      <a:pt x="1064419" y="586945"/>
                      <a:pt x="1052513" y="605598"/>
                    </a:cubicBezTo>
                    <a:cubicBezTo>
                      <a:pt x="1040607" y="624251"/>
                      <a:pt x="1040606" y="628220"/>
                      <a:pt x="1021556" y="634173"/>
                    </a:cubicBezTo>
                    <a:cubicBezTo>
                      <a:pt x="1002506" y="640126"/>
                      <a:pt x="956469" y="646874"/>
                      <a:pt x="938213" y="641318"/>
                    </a:cubicBezTo>
                    <a:cubicBezTo>
                      <a:pt x="919957" y="635762"/>
                      <a:pt x="903287" y="619886"/>
                      <a:pt x="866775" y="610361"/>
                    </a:cubicBezTo>
                    <a:cubicBezTo>
                      <a:pt x="830263" y="600836"/>
                      <a:pt x="768350" y="592898"/>
                      <a:pt x="719138" y="584167"/>
                    </a:cubicBezTo>
                    <a:cubicBezTo>
                      <a:pt x="680244" y="583770"/>
                      <a:pt x="631032" y="576229"/>
                      <a:pt x="633413" y="607979"/>
                    </a:cubicBezTo>
                    <a:lnTo>
                      <a:pt x="640556" y="703229"/>
                    </a:lnTo>
                    <a:lnTo>
                      <a:pt x="640556" y="748473"/>
                    </a:lnTo>
                    <a:lnTo>
                      <a:pt x="33338" y="343661"/>
                    </a:lnTo>
                    <a:lnTo>
                      <a:pt x="0" y="165067"/>
                    </a:lnTo>
                    <a:lnTo>
                      <a:pt x="211931" y="5523"/>
                    </a:lnTo>
                    <a:close/>
                  </a:path>
                </a:pathLst>
              </a:custGeom>
              <a:solidFill>
                <a:srgbClr val="CFE9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D79B9F4-040F-4BDD-BE79-9EFE6B431C93}"/>
                  </a:ext>
                </a:extLst>
              </p:cNvPr>
              <p:cNvSpPr/>
              <p:nvPr/>
            </p:nvSpPr>
            <p:spPr>
              <a:xfrm>
                <a:off x="833210" y="3176588"/>
                <a:ext cx="7564786" cy="341386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BB941BB-A822-4E65-BD43-DBBB884D420E}"/>
                  </a:ext>
                </a:extLst>
              </p:cNvPr>
              <p:cNvSpPr/>
              <p:nvPr/>
            </p:nvSpPr>
            <p:spPr>
              <a:xfrm>
                <a:off x="4568422" y="5529773"/>
                <a:ext cx="2752593" cy="1066092"/>
              </a:xfrm>
              <a:custGeom>
                <a:avLst/>
                <a:gdLst>
                  <a:gd name="connsiteX0" fmla="*/ 1292225 w 3140075"/>
                  <a:gd name="connsiteY0" fmla="*/ 0 h 1238250"/>
                  <a:gd name="connsiteX1" fmla="*/ 3140075 w 3140075"/>
                  <a:gd name="connsiteY1" fmla="*/ 1238250 h 1238250"/>
                  <a:gd name="connsiteX2" fmla="*/ 0 w 3140075"/>
                  <a:gd name="connsiteY2" fmla="*/ 1225550 h 1238250"/>
                  <a:gd name="connsiteX3" fmla="*/ 708025 w 3140075"/>
                  <a:gd name="connsiteY3" fmla="*/ 447675 h 1238250"/>
                  <a:gd name="connsiteX4" fmla="*/ 981075 w 3140075"/>
                  <a:gd name="connsiteY4" fmla="*/ 212725 h 1238250"/>
                  <a:gd name="connsiteX5" fmla="*/ 1333500 w 3140075"/>
                  <a:gd name="connsiteY5" fmla="*/ 34925 h 1238250"/>
                  <a:gd name="connsiteX6" fmla="*/ 1292225 w 3140075"/>
                  <a:gd name="connsiteY6" fmla="*/ 0 h 1238250"/>
                  <a:gd name="connsiteX0" fmla="*/ 1254125 w 3101975"/>
                  <a:gd name="connsiteY0" fmla="*/ 0 h 1238250"/>
                  <a:gd name="connsiteX1" fmla="*/ 3101975 w 3101975"/>
                  <a:gd name="connsiteY1" fmla="*/ 1238250 h 1238250"/>
                  <a:gd name="connsiteX2" fmla="*/ 0 w 3101975"/>
                  <a:gd name="connsiteY2" fmla="*/ 1232694 h 1238250"/>
                  <a:gd name="connsiteX3" fmla="*/ 669925 w 3101975"/>
                  <a:gd name="connsiteY3" fmla="*/ 447675 h 1238250"/>
                  <a:gd name="connsiteX4" fmla="*/ 942975 w 3101975"/>
                  <a:gd name="connsiteY4" fmla="*/ 212725 h 1238250"/>
                  <a:gd name="connsiteX5" fmla="*/ 1295400 w 3101975"/>
                  <a:gd name="connsiteY5" fmla="*/ 34925 h 1238250"/>
                  <a:gd name="connsiteX6" fmla="*/ 1254125 w 3101975"/>
                  <a:gd name="connsiteY6" fmla="*/ 0 h 1238250"/>
                  <a:gd name="connsiteX0" fmla="*/ 1254125 w 3101975"/>
                  <a:gd name="connsiteY0" fmla="*/ 0 h 1238250"/>
                  <a:gd name="connsiteX1" fmla="*/ 3101975 w 3101975"/>
                  <a:gd name="connsiteY1" fmla="*/ 1238250 h 1238250"/>
                  <a:gd name="connsiteX2" fmla="*/ 0 w 3101975"/>
                  <a:gd name="connsiteY2" fmla="*/ 1232694 h 1238250"/>
                  <a:gd name="connsiteX3" fmla="*/ 593725 w 3101975"/>
                  <a:gd name="connsiteY3" fmla="*/ 428625 h 1238250"/>
                  <a:gd name="connsiteX4" fmla="*/ 942975 w 3101975"/>
                  <a:gd name="connsiteY4" fmla="*/ 212725 h 1238250"/>
                  <a:gd name="connsiteX5" fmla="*/ 1295400 w 3101975"/>
                  <a:gd name="connsiteY5" fmla="*/ 34925 h 1238250"/>
                  <a:gd name="connsiteX6" fmla="*/ 1254125 w 3101975"/>
                  <a:gd name="connsiteY6" fmla="*/ 0 h 1238250"/>
                  <a:gd name="connsiteX0" fmla="*/ 1295400 w 3101975"/>
                  <a:gd name="connsiteY0" fmla="*/ 0 h 1203325"/>
                  <a:gd name="connsiteX1" fmla="*/ 3101975 w 3101975"/>
                  <a:gd name="connsiteY1" fmla="*/ 1203325 h 1203325"/>
                  <a:gd name="connsiteX2" fmla="*/ 0 w 3101975"/>
                  <a:gd name="connsiteY2" fmla="*/ 1197769 h 1203325"/>
                  <a:gd name="connsiteX3" fmla="*/ 593725 w 3101975"/>
                  <a:gd name="connsiteY3" fmla="*/ 393700 h 1203325"/>
                  <a:gd name="connsiteX4" fmla="*/ 942975 w 3101975"/>
                  <a:gd name="connsiteY4" fmla="*/ 177800 h 1203325"/>
                  <a:gd name="connsiteX5" fmla="*/ 1295400 w 3101975"/>
                  <a:gd name="connsiteY5" fmla="*/ 0 h 1203325"/>
                  <a:gd name="connsiteX0" fmla="*/ 1219200 w 3101975"/>
                  <a:gd name="connsiteY0" fmla="*/ 0 h 1241425"/>
                  <a:gd name="connsiteX1" fmla="*/ 3101975 w 3101975"/>
                  <a:gd name="connsiteY1" fmla="*/ 1241425 h 1241425"/>
                  <a:gd name="connsiteX2" fmla="*/ 0 w 3101975"/>
                  <a:gd name="connsiteY2" fmla="*/ 1235869 h 1241425"/>
                  <a:gd name="connsiteX3" fmla="*/ 593725 w 3101975"/>
                  <a:gd name="connsiteY3" fmla="*/ 431800 h 1241425"/>
                  <a:gd name="connsiteX4" fmla="*/ 942975 w 3101975"/>
                  <a:gd name="connsiteY4" fmla="*/ 215900 h 1241425"/>
                  <a:gd name="connsiteX5" fmla="*/ 1219200 w 3101975"/>
                  <a:gd name="connsiteY5" fmla="*/ 0 h 1241425"/>
                  <a:gd name="connsiteX0" fmla="*/ 1238133 w 3101975"/>
                  <a:gd name="connsiteY0" fmla="*/ 0 h 1249800"/>
                  <a:gd name="connsiteX1" fmla="*/ 3101975 w 3101975"/>
                  <a:gd name="connsiteY1" fmla="*/ 1249800 h 1249800"/>
                  <a:gd name="connsiteX2" fmla="*/ 0 w 3101975"/>
                  <a:gd name="connsiteY2" fmla="*/ 1244244 h 1249800"/>
                  <a:gd name="connsiteX3" fmla="*/ 593725 w 3101975"/>
                  <a:gd name="connsiteY3" fmla="*/ 440175 h 1249800"/>
                  <a:gd name="connsiteX4" fmla="*/ 942975 w 3101975"/>
                  <a:gd name="connsiteY4" fmla="*/ 224275 h 1249800"/>
                  <a:gd name="connsiteX5" fmla="*/ 1238133 w 3101975"/>
                  <a:gd name="connsiteY5" fmla="*/ 0 h 1249800"/>
                  <a:gd name="connsiteX0" fmla="*/ 1238133 w 3126316"/>
                  <a:gd name="connsiteY0" fmla="*/ 0 h 1249800"/>
                  <a:gd name="connsiteX1" fmla="*/ 3126316 w 3126316"/>
                  <a:gd name="connsiteY1" fmla="*/ 1249800 h 1249800"/>
                  <a:gd name="connsiteX2" fmla="*/ 0 w 3126316"/>
                  <a:gd name="connsiteY2" fmla="*/ 1244244 h 1249800"/>
                  <a:gd name="connsiteX3" fmla="*/ 593725 w 3126316"/>
                  <a:gd name="connsiteY3" fmla="*/ 440175 h 1249800"/>
                  <a:gd name="connsiteX4" fmla="*/ 942975 w 3126316"/>
                  <a:gd name="connsiteY4" fmla="*/ 224275 h 1249800"/>
                  <a:gd name="connsiteX5" fmla="*/ 1238133 w 3126316"/>
                  <a:gd name="connsiteY5" fmla="*/ 0 h 12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6316" h="1249800">
                    <a:moveTo>
                      <a:pt x="1238133" y="0"/>
                    </a:moveTo>
                    <a:lnTo>
                      <a:pt x="3126316" y="1249800"/>
                    </a:lnTo>
                    <a:lnTo>
                      <a:pt x="0" y="1244244"/>
                    </a:lnTo>
                    <a:lnTo>
                      <a:pt x="593725" y="440175"/>
                    </a:lnTo>
                    <a:lnTo>
                      <a:pt x="942975" y="224275"/>
                    </a:lnTo>
                    <a:lnTo>
                      <a:pt x="1238133" y="0"/>
                    </a:lnTo>
                    <a:close/>
                  </a:path>
                </a:pathLst>
              </a:custGeom>
              <a:solidFill>
                <a:srgbClr val="FCA37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5B396EB-6C91-4726-B15F-86D6DC98B2FC}"/>
                  </a:ext>
                </a:extLst>
              </p:cNvPr>
              <p:cNvSpPr/>
              <p:nvPr/>
            </p:nvSpPr>
            <p:spPr>
              <a:xfrm>
                <a:off x="3599244" y="5119839"/>
                <a:ext cx="2171372" cy="1476026"/>
              </a:xfrm>
              <a:custGeom>
                <a:avLst/>
                <a:gdLst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266950 w 2368550"/>
                  <a:gd name="connsiteY2" fmla="*/ 730250 h 1724025"/>
                  <a:gd name="connsiteX3" fmla="*/ 2162175 w 2368550"/>
                  <a:gd name="connsiteY3" fmla="*/ 923925 h 1724025"/>
                  <a:gd name="connsiteX4" fmla="*/ 1908175 w 2368550"/>
                  <a:gd name="connsiteY4" fmla="*/ 1130300 h 1724025"/>
                  <a:gd name="connsiteX5" fmla="*/ 1717675 w 2368550"/>
                  <a:gd name="connsiteY5" fmla="*/ 1260475 h 1724025"/>
                  <a:gd name="connsiteX6" fmla="*/ 1495425 w 2368550"/>
                  <a:gd name="connsiteY6" fmla="*/ 1308100 h 1724025"/>
                  <a:gd name="connsiteX7" fmla="*/ 1390650 w 2368550"/>
                  <a:gd name="connsiteY7" fmla="*/ 1358900 h 1724025"/>
                  <a:gd name="connsiteX8" fmla="*/ 1298575 w 2368550"/>
                  <a:gd name="connsiteY8" fmla="*/ 1530350 h 1724025"/>
                  <a:gd name="connsiteX9" fmla="*/ 1209675 w 2368550"/>
                  <a:gd name="connsiteY9" fmla="*/ 1724025 h 1724025"/>
                  <a:gd name="connsiteX10" fmla="*/ 0 w 2368550"/>
                  <a:gd name="connsiteY10" fmla="*/ 1714500 h 1724025"/>
                  <a:gd name="connsiteX11" fmla="*/ 444500 w 2368550"/>
                  <a:gd name="connsiteY11" fmla="*/ 977900 h 1724025"/>
                  <a:gd name="connsiteX12" fmla="*/ 1203325 w 2368550"/>
                  <a:gd name="connsiteY12" fmla="*/ 377825 h 1724025"/>
                  <a:gd name="connsiteX13" fmla="*/ 1670050 w 2368550"/>
                  <a:gd name="connsiteY13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0 w 2368550"/>
                  <a:gd name="connsiteY11" fmla="*/ 1714500 h 1724025"/>
                  <a:gd name="connsiteX12" fmla="*/ 444500 w 2368550"/>
                  <a:gd name="connsiteY12" fmla="*/ 977900 h 1724025"/>
                  <a:gd name="connsiteX13" fmla="*/ 1203325 w 2368550"/>
                  <a:gd name="connsiteY13" fmla="*/ 377825 h 1724025"/>
                  <a:gd name="connsiteX14" fmla="*/ 1670050 w 2368550"/>
                  <a:gd name="connsiteY14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162175 w 2368550"/>
                  <a:gd name="connsiteY4" fmla="*/ 9239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89150 w 2368550"/>
                  <a:gd name="connsiteY4" fmla="*/ 9493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390650 w 2368550"/>
                  <a:gd name="connsiteY8" fmla="*/ 135890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89150 w 2368550"/>
                  <a:gd name="connsiteY4" fmla="*/ 9493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95425 w 2368550"/>
                  <a:gd name="connsiteY7" fmla="*/ 1308100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89150 w 2368550"/>
                  <a:gd name="connsiteY4" fmla="*/ 949325 h 1724025"/>
                  <a:gd name="connsiteX5" fmla="*/ 1908175 w 2368550"/>
                  <a:gd name="connsiteY5" fmla="*/ 1130300 h 1724025"/>
                  <a:gd name="connsiteX6" fmla="*/ 1717675 w 2368550"/>
                  <a:gd name="connsiteY6" fmla="*/ 1260475 h 1724025"/>
                  <a:gd name="connsiteX7" fmla="*/ 1457325 w 2368550"/>
                  <a:gd name="connsiteY7" fmla="*/ 1273175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89150 w 2368550"/>
                  <a:gd name="connsiteY4" fmla="*/ 949325 h 1724025"/>
                  <a:gd name="connsiteX5" fmla="*/ 1908175 w 2368550"/>
                  <a:gd name="connsiteY5" fmla="*/ 1130300 h 1724025"/>
                  <a:gd name="connsiteX6" fmla="*/ 1711325 w 2368550"/>
                  <a:gd name="connsiteY6" fmla="*/ 1206500 h 1724025"/>
                  <a:gd name="connsiteX7" fmla="*/ 1457325 w 2368550"/>
                  <a:gd name="connsiteY7" fmla="*/ 1273175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89150 w 2368550"/>
                  <a:gd name="connsiteY4" fmla="*/ 949325 h 1724025"/>
                  <a:gd name="connsiteX5" fmla="*/ 1908175 w 2368550"/>
                  <a:gd name="connsiteY5" fmla="*/ 1101725 h 1724025"/>
                  <a:gd name="connsiteX6" fmla="*/ 1711325 w 2368550"/>
                  <a:gd name="connsiteY6" fmla="*/ 1206500 h 1724025"/>
                  <a:gd name="connsiteX7" fmla="*/ 1457325 w 2368550"/>
                  <a:gd name="connsiteY7" fmla="*/ 1273175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73275 w 2368550"/>
                  <a:gd name="connsiteY4" fmla="*/ 936625 h 1724025"/>
                  <a:gd name="connsiteX5" fmla="*/ 1908175 w 2368550"/>
                  <a:gd name="connsiteY5" fmla="*/ 1101725 h 1724025"/>
                  <a:gd name="connsiteX6" fmla="*/ 1711325 w 2368550"/>
                  <a:gd name="connsiteY6" fmla="*/ 1206500 h 1724025"/>
                  <a:gd name="connsiteX7" fmla="*/ 1457325 w 2368550"/>
                  <a:gd name="connsiteY7" fmla="*/ 1273175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73275 w 2368550"/>
                  <a:gd name="connsiteY4" fmla="*/ 936625 h 1724025"/>
                  <a:gd name="connsiteX5" fmla="*/ 1908175 w 2368550"/>
                  <a:gd name="connsiteY5" fmla="*/ 1101725 h 1724025"/>
                  <a:gd name="connsiteX6" fmla="*/ 1711325 w 2368550"/>
                  <a:gd name="connsiteY6" fmla="*/ 1206500 h 1724025"/>
                  <a:gd name="connsiteX7" fmla="*/ 1543050 w 2368550"/>
                  <a:gd name="connsiteY7" fmla="*/ 1270000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12848 w 2368550"/>
                  <a:gd name="connsiteY11" fmla="*/ 170180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73275 w 2368550"/>
                  <a:gd name="connsiteY4" fmla="*/ 936625 h 1724025"/>
                  <a:gd name="connsiteX5" fmla="*/ 1908175 w 2368550"/>
                  <a:gd name="connsiteY5" fmla="*/ 1101725 h 1724025"/>
                  <a:gd name="connsiteX6" fmla="*/ 1711325 w 2368550"/>
                  <a:gd name="connsiteY6" fmla="*/ 1206500 h 1724025"/>
                  <a:gd name="connsiteX7" fmla="*/ 1543050 w 2368550"/>
                  <a:gd name="connsiteY7" fmla="*/ 1270000 h 1724025"/>
                  <a:gd name="connsiteX8" fmla="*/ 1406525 w 2368550"/>
                  <a:gd name="connsiteY8" fmla="*/ 1377950 h 1724025"/>
                  <a:gd name="connsiteX9" fmla="*/ 1298575 w 2368550"/>
                  <a:gd name="connsiteY9" fmla="*/ 1530350 h 1724025"/>
                  <a:gd name="connsiteX10" fmla="*/ 1209675 w 2368550"/>
                  <a:gd name="connsiteY10" fmla="*/ 1724025 h 1724025"/>
                  <a:gd name="connsiteX11" fmla="*/ 1200148 w 2368550"/>
                  <a:gd name="connsiteY11" fmla="*/ 169545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4025"/>
                  <a:gd name="connsiteX1" fmla="*/ 2368550 w 2368550"/>
                  <a:gd name="connsiteY1" fmla="*/ 514350 h 1724025"/>
                  <a:gd name="connsiteX2" fmla="*/ 2349498 w 2368550"/>
                  <a:gd name="connsiteY2" fmla="*/ 552450 h 1724025"/>
                  <a:gd name="connsiteX3" fmla="*/ 2266950 w 2368550"/>
                  <a:gd name="connsiteY3" fmla="*/ 730250 h 1724025"/>
                  <a:gd name="connsiteX4" fmla="*/ 2073275 w 2368550"/>
                  <a:gd name="connsiteY4" fmla="*/ 936625 h 1724025"/>
                  <a:gd name="connsiteX5" fmla="*/ 1908175 w 2368550"/>
                  <a:gd name="connsiteY5" fmla="*/ 1101725 h 1724025"/>
                  <a:gd name="connsiteX6" fmla="*/ 1711325 w 2368550"/>
                  <a:gd name="connsiteY6" fmla="*/ 1206500 h 1724025"/>
                  <a:gd name="connsiteX7" fmla="*/ 1543050 w 2368550"/>
                  <a:gd name="connsiteY7" fmla="*/ 1270000 h 1724025"/>
                  <a:gd name="connsiteX8" fmla="*/ 1406525 w 2368550"/>
                  <a:gd name="connsiteY8" fmla="*/ 1377950 h 1724025"/>
                  <a:gd name="connsiteX9" fmla="*/ 1257300 w 2368550"/>
                  <a:gd name="connsiteY9" fmla="*/ 1612900 h 1724025"/>
                  <a:gd name="connsiteX10" fmla="*/ 1209675 w 2368550"/>
                  <a:gd name="connsiteY10" fmla="*/ 1724025 h 1724025"/>
                  <a:gd name="connsiteX11" fmla="*/ 1200148 w 2368550"/>
                  <a:gd name="connsiteY11" fmla="*/ 1695450 h 1724025"/>
                  <a:gd name="connsiteX12" fmla="*/ 0 w 2368550"/>
                  <a:gd name="connsiteY12" fmla="*/ 1714500 h 1724025"/>
                  <a:gd name="connsiteX13" fmla="*/ 444500 w 2368550"/>
                  <a:gd name="connsiteY13" fmla="*/ 977900 h 1724025"/>
                  <a:gd name="connsiteX14" fmla="*/ 1203325 w 2368550"/>
                  <a:gd name="connsiteY14" fmla="*/ 377825 h 1724025"/>
                  <a:gd name="connsiteX15" fmla="*/ 1670050 w 2368550"/>
                  <a:gd name="connsiteY15" fmla="*/ 15875 h 1724025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8175 w 2368550"/>
                  <a:gd name="connsiteY5" fmla="*/ 1101725 h 1720850"/>
                  <a:gd name="connsiteX6" fmla="*/ 1711325 w 2368550"/>
                  <a:gd name="connsiteY6" fmla="*/ 1206500 h 1720850"/>
                  <a:gd name="connsiteX7" fmla="*/ 1543050 w 2368550"/>
                  <a:gd name="connsiteY7" fmla="*/ 127000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1200148 w 2368550"/>
                  <a:gd name="connsiteY11" fmla="*/ 1695450 h 1720850"/>
                  <a:gd name="connsiteX12" fmla="*/ 0 w 2368550"/>
                  <a:gd name="connsiteY12" fmla="*/ 1714500 h 1720850"/>
                  <a:gd name="connsiteX13" fmla="*/ 444500 w 2368550"/>
                  <a:gd name="connsiteY13" fmla="*/ 977900 h 1720850"/>
                  <a:gd name="connsiteX14" fmla="*/ 1203325 w 2368550"/>
                  <a:gd name="connsiteY14" fmla="*/ 377825 h 1720850"/>
                  <a:gd name="connsiteX15" fmla="*/ 1670050 w 2368550"/>
                  <a:gd name="connsiteY15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8175 w 2368550"/>
                  <a:gd name="connsiteY5" fmla="*/ 1101725 h 1720850"/>
                  <a:gd name="connsiteX6" fmla="*/ 1711325 w 2368550"/>
                  <a:gd name="connsiteY6" fmla="*/ 1206500 h 1720850"/>
                  <a:gd name="connsiteX7" fmla="*/ 1543050 w 2368550"/>
                  <a:gd name="connsiteY7" fmla="*/ 127000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8175 w 2368550"/>
                  <a:gd name="connsiteY5" fmla="*/ 1101725 h 1720850"/>
                  <a:gd name="connsiteX6" fmla="*/ 1711325 w 2368550"/>
                  <a:gd name="connsiteY6" fmla="*/ 1206500 h 1720850"/>
                  <a:gd name="connsiteX7" fmla="*/ 1489075 w 2368550"/>
                  <a:gd name="connsiteY7" fmla="*/ 126365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8175 w 2368550"/>
                  <a:gd name="connsiteY5" fmla="*/ 1101725 h 1720850"/>
                  <a:gd name="connsiteX6" fmla="*/ 1714500 w 2368550"/>
                  <a:gd name="connsiteY6" fmla="*/ 1184275 h 1720850"/>
                  <a:gd name="connsiteX7" fmla="*/ 1489075 w 2368550"/>
                  <a:gd name="connsiteY7" fmla="*/ 126365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5000 w 2368550"/>
                  <a:gd name="connsiteY5" fmla="*/ 1089025 h 1720850"/>
                  <a:gd name="connsiteX6" fmla="*/ 1714500 w 2368550"/>
                  <a:gd name="connsiteY6" fmla="*/ 1184275 h 1720850"/>
                  <a:gd name="connsiteX7" fmla="*/ 1489075 w 2368550"/>
                  <a:gd name="connsiteY7" fmla="*/ 126365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66950 w 2368550"/>
                  <a:gd name="connsiteY3" fmla="*/ 730250 h 1720850"/>
                  <a:gd name="connsiteX4" fmla="*/ 2073275 w 2368550"/>
                  <a:gd name="connsiteY4" fmla="*/ 936625 h 1720850"/>
                  <a:gd name="connsiteX5" fmla="*/ 1905000 w 2368550"/>
                  <a:gd name="connsiteY5" fmla="*/ 1089025 h 1720850"/>
                  <a:gd name="connsiteX6" fmla="*/ 1714500 w 2368550"/>
                  <a:gd name="connsiteY6" fmla="*/ 1184275 h 1720850"/>
                  <a:gd name="connsiteX7" fmla="*/ 1489075 w 2368550"/>
                  <a:gd name="connsiteY7" fmla="*/ 126365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9250 w 2368550"/>
                  <a:gd name="connsiteY0" fmla="*/ 0 h 1720850"/>
                  <a:gd name="connsiteX1" fmla="*/ 2368550 w 2368550"/>
                  <a:gd name="connsiteY1" fmla="*/ 514350 h 1720850"/>
                  <a:gd name="connsiteX2" fmla="*/ 2349498 w 2368550"/>
                  <a:gd name="connsiteY2" fmla="*/ 552450 h 1720850"/>
                  <a:gd name="connsiteX3" fmla="*/ 2232025 w 2368550"/>
                  <a:gd name="connsiteY3" fmla="*/ 711200 h 1720850"/>
                  <a:gd name="connsiteX4" fmla="*/ 2073275 w 2368550"/>
                  <a:gd name="connsiteY4" fmla="*/ 936625 h 1720850"/>
                  <a:gd name="connsiteX5" fmla="*/ 1905000 w 2368550"/>
                  <a:gd name="connsiteY5" fmla="*/ 1089025 h 1720850"/>
                  <a:gd name="connsiteX6" fmla="*/ 1714500 w 2368550"/>
                  <a:gd name="connsiteY6" fmla="*/ 1184275 h 1720850"/>
                  <a:gd name="connsiteX7" fmla="*/ 1489075 w 2368550"/>
                  <a:gd name="connsiteY7" fmla="*/ 1263650 h 1720850"/>
                  <a:gd name="connsiteX8" fmla="*/ 1406525 w 2368550"/>
                  <a:gd name="connsiteY8" fmla="*/ 1377950 h 1720850"/>
                  <a:gd name="connsiteX9" fmla="*/ 1257300 w 2368550"/>
                  <a:gd name="connsiteY9" fmla="*/ 1612900 h 1720850"/>
                  <a:gd name="connsiteX10" fmla="*/ 1158875 w 2368550"/>
                  <a:gd name="connsiteY10" fmla="*/ 1720850 h 1720850"/>
                  <a:gd name="connsiteX11" fmla="*/ 0 w 2368550"/>
                  <a:gd name="connsiteY11" fmla="*/ 1714500 h 1720850"/>
                  <a:gd name="connsiteX12" fmla="*/ 444500 w 2368550"/>
                  <a:gd name="connsiteY12" fmla="*/ 977900 h 1720850"/>
                  <a:gd name="connsiteX13" fmla="*/ 1203325 w 2368550"/>
                  <a:gd name="connsiteY13" fmla="*/ 377825 h 1720850"/>
                  <a:gd name="connsiteX14" fmla="*/ 1670050 w 2368550"/>
                  <a:gd name="connsiteY14" fmla="*/ 15875 h 1720850"/>
                  <a:gd name="connsiteX0" fmla="*/ 1616869 w 2366169"/>
                  <a:gd name="connsiteY0" fmla="*/ 0 h 1724025"/>
                  <a:gd name="connsiteX1" fmla="*/ 2366169 w 2366169"/>
                  <a:gd name="connsiteY1" fmla="*/ 514350 h 1724025"/>
                  <a:gd name="connsiteX2" fmla="*/ 2347117 w 2366169"/>
                  <a:gd name="connsiteY2" fmla="*/ 552450 h 1724025"/>
                  <a:gd name="connsiteX3" fmla="*/ 2229644 w 2366169"/>
                  <a:gd name="connsiteY3" fmla="*/ 711200 h 1724025"/>
                  <a:gd name="connsiteX4" fmla="*/ 2070894 w 2366169"/>
                  <a:gd name="connsiteY4" fmla="*/ 936625 h 1724025"/>
                  <a:gd name="connsiteX5" fmla="*/ 1902619 w 2366169"/>
                  <a:gd name="connsiteY5" fmla="*/ 1089025 h 1724025"/>
                  <a:gd name="connsiteX6" fmla="*/ 1712119 w 2366169"/>
                  <a:gd name="connsiteY6" fmla="*/ 1184275 h 1724025"/>
                  <a:gd name="connsiteX7" fmla="*/ 1486694 w 2366169"/>
                  <a:gd name="connsiteY7" fmla="*/ 1263650 h 1724025"/>
                  <a:gd name="connsiteX8" fmla="*/ 1404144 w 2366169"/>
                  <a:gd name="connsiteY8" fmla="*/ 1377950 h 1724025"/>
                  <a:gd name="connsiteX9" fmla="*/ 1254919 w 2366169"/>
                  <a:gd name="connsiteY9" fmla="*/ 1612900 h 1724025"/>
                  <a:gd name="connsiteX10" fmla="*/ 1156494 w 2366169"/>
                  <a:gd name="connsiteY10" fmla="*/ 1720850 h 1724025"/>
                  <a:gd name="connsiteX11" fmla="*/ 0 w 2366169"/>
                  <a:gd name="connsiteY11" fmla="*/ 1724025 h 1724025"/>
                  <a:gd name="connsiteX12" fmla="*/ 442119 w 2366169"/>
                  <a:gd name="connsiteY12" fmla="*/ 977900 h 1724025"/>
                  <a:gd name="connsiteX13" fmla="*/ 1200944 w 2366169"/>
                  <a:gd name="connsiteY13" fmla="*/ 377825 h 1724025"/>
                  <a:gd name="connsiteX14" fmla="*/ 1667669 w 2366169"/>
                  <a:gd name="connsiteY14" fmla="*/ 15875 h 1724025"/>
                  <a:gd name="connsiteX0" fmla="*/ 1616869 w 2435225"/>
                  <a:gd name="connsiteY0" fmla="*/ 0 h 1724025"/>
                  <a:gd name="connsiteX1" fmla="*/ 2435225 w 2435225"/>
                  <a:gd name="connsiteY1" fmla="*/ 540544 h 1724025"/>
                  <a:gd name="connsiteX2" fmla="*/ 2347117 w 2435225"/>
                  <a:gd name="connsiteY2" fmla="*/ 552450 h 1724025"/>
                  <a:gd name="connsiteX3" fmla="*/ 2229644 w 2435225"/>
                  <a:gd name="connsiteY3" fmla="*/ 711200 h 1724025"/>
                  <a:gd name="connsiteX4" fmla="*/ 2070894 w 2435225"/>
                  <a:gd name="connsiteY4" fmla="*/ 936625 h 1724025"/>
                  <a:gd name="connsiteX5" fmla="*/ 1902619 w 2435225"/>
                  <a:gd name="connsiteY5" fmla="*/ 1089025 h 1724025"/>
                  <a:gd name="connsiteX6" fmla="*/ 1712119 w 2435225"/>
                  <a:gd name="connsiteY6" fmla="*/ 1184275 h 1724025"/>
                  <a:gd name="connsiteX7" fmla="*/ 1486694 w 2435225"/>
                  <a:gd name="connsiteY7" fmla="*/ 1263650 h 1724025"/>
                  <a:gd name="connsiteX8" fmla="*/ 1404144 w 2435225"/>
                  <a:gd name="connsiteY8" fmla="*/ 1377950 h 1724025"/>
                  <a:gd name="connsiteX9" fmla="*/ 1254919 w 2435225"/>
                  <a:gd name="connsiteY9" fmla="*/ 1612900 h 1724025"/>
                  <a:gd name="connsiteX10" fmla="*/ 1156494 w 2435225"/>
                  <a:gd name="connsiteY10" fmla="*/ 1720850 h 1724025"/>
                  <a:gd name="connsiteX11" fmla="*/ 0 w 2435225"/>
                  <a:gd name="connsiteY11" fmla="*/ 1724025 h 1724025"/>
                  <a:gd name="connsiteX12" fmla="*/ 442119 w 2435225"/>
                  <a:gd name="connsiteY12" fmla="*/ 977900 h 1724025"/>
                  <a:gd name="connsiteX13" fmla="*/ 1200944 w 2435225"/>
                  <a:gd name="connsiteY13" fmla="*/ 377825 h 1724025"/>
                  <a:gd name="connsiteX14" fmla="*/ 1667669 w 2435225"/>
                  <a:gd name="connsiteY14" fmla="*/ 15875 h 1724025"/>
                  <a:gd name="connsiteX0" fmla="*/ 1616869 w 2435225"/>
                  <a:gd name="connsiteY0" fmla="*/ 0 h 1724025"/>
                  <a:gd name="connsiteX1" fmla="*/ 2435225 w 2435225"/>
                  <a:gd name="connsiteY1" fmla="*/ 540544 h 1724025"/>
                  <a:gd name="connsiteX2" fmla="*/ 2382836 w 2435225"/>
                  <a:gd name="connsiteY2" fmla="*/ 595312 h 1724025"/>
                  <a:gd name="connsiteX3" fmla="*/ 2229644 w 2435225"/>
                  <a:gd name="connsiteY3" fmla="*/ 711200 h 1724025"/>
                  <a:gd name="connsiteX4" fmla="*/ 2070894 w 2435225"/>
                  <a:gd name="connsiteY4" fmla="*/ 936625 h 1724025"/>
                  <a:gd name="connsiteX5" fmla="*/ 1902619 w 2435225"/>
                  <a:gd name="connsiteY5" fmla="*/ 1089025 h 1724025"/>
                  <a:gd name="connsiteX6" fmla="*/ 1712119 w 2435225"/>
                  <a:gd name="connsiteY6" fmla="*/ 1184275 h 1724025"/>
                  <a:gd name="connsiteX7" fmla="*/ 1486694 w 2435225"/>
                  <a:gd name="connsiteY7" fmla="*/ 1263650 h 1724025"/>
                  <a:gd name="connsiteX8" fmla="*/ 1404144 w 2435225"/>
                  <a:gd name="connsiteY8" fmla="*/ 1377950 h 1724025"/>
                  <a:gd name="connsiteX9" fmla="*/ 1254919 w 2435225"/>
                  <a:gd name="connsiteY9" fmla="*/ 1612900 h 1724025"/>
                  <a:gd name="connsiteX10" fmla="*/ 1156494 w 2435225"/>
                  <a:gd name="connsiteY10" fmla="*/ 1720850 h 1724025"/>
                  <a:gd name="connsiteX11" fmla="*/ 0 w 2435225"/>
                  <a:gd name="connsiteY11" fmla="*/ 1724025 h 1724025"/>
                  <a:gd name="connsiteX12" fmla="*/ 442119 w 2435225"/>
                  <a:gd name="connsiteY12" fmla="*/ 977900 h 1724025"/>
                  <a:gd name="connsiteX13" fmla="*/ 1200944 w 2435225"/>
                  <a:gd name="connsiteY13" fmla="*/ 377825 h 1724025"/>
                  <a:gd name="connsiteX14" fmla="*/ 1667669 w 2435225"/>
                  <a:gd name="connsiteY14" fmla="*/ 15875 h 1724025"/>
                  <a:gd name="connsiteX0" fmla="*/ 1616869 w 2435225"/>
                  <a:gd name="connsiteY0" fmla="*/ 0 h 1724025"/>
                  <a:gd name="connsiteX1" fmla="*/ 2435225 w 2435225"/>
                  <a:gd name="connsiteY1" fmla="*/ 540544 h 1724025"/>
                  <a:gd name="connsiteX2" fmla="*/ 2382836 w 2435225"/>
                  <a:gd name="connsiteY2" fmla="*/ 595312 h 1724025"/>
                  <a:gd name="connsiteX3" fmla="*/ 2270125 w 2435225"/>
                  <a:gd name="connsiteY3" fmla="*/ 758825 h 1724025"/>
                  <a:gd name="connsiteX4" fmla="*/ 2070894 w 2435225"/>
                  <a:gd name="connsiteY4" fmla="*/ 936625 h 1724025"/>
                  <a:gd name="connsiteX5" fmla="*/ 1902619 w 2435225"/>
                  <a:gd name="connsiteY5" fmla="*/ 1089025 h 1724025"/>
                  <a:gd name="connsiteX6" fmla="*/ 1712119 w 2435225"/>
                  <a:gd name="connsiteY6" fmla="*/ 1184275 h 1724025"/>
                  <a:gd name="connsiteX7" fmla="*/ 1486694 w 2435225"/>
                  <a:gd name="connsiteY7" fmla="*/ 1263650 h 1724025"/>
                  <a:gd name="connsiteX8" fmla="*/ 1404144 w 2435225"/>
                  <a:gd name="connsiteY8" fmla="*/ 1377950 h 1724025"/>
                  <a:gd name="connsiteX9" fmla="*/ 1254919 w 2435225"/>
                  <a:gd name="connsiteY9" fmla="*/ 1612900 h 1724025"/>
                  <a:gd name="connsiteX10" fmla="*/ 1156494 w 2435225"/>
                  <a:gd name="connsiteY10" fmla="*/ 1720850 h 1724025"/>
                  <a:gd name="connsiteX11" fmla="*/ 0 w 2435225"/>
                  <a:gd name="connsiteY11" fmla="*/ 1724025 h 1724025"/>
                  <a:gd name="connsiteX12" fmla="*/ 442119 w 2435225"/>
                  <a:gd name="connsiteY12" fmla="*/ 977900 h 1724025"/>
                  <a:gd name="connsiteX13" fmla="*/ 1200944 w 2435225"/>
                  <a:gd name="connsiteY13" fmla="*/ 377825 h 1724025"/>
                  <a:gd name="connsiteX14" fmla="*/ 1667669 w 2435225"/>
                  <a:gd name="connsiteY14" fmla="*/ 15875 h 1724025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089025 h 1727993"/>
                  <a:gd name="connsiteX6" fmla="*/ 1712119 w 2435225"/>
                  <a:gd name="connsiteY6" fmla="*/ 1184275 h 1727993"/>
                  <a:gd name="connsiteX7" fmla="*/ 1486694 w 2435225"/>
                  <a:gd name="connsiteY7" fmla="*/ 1263650 h 1727993"/>
                  <a:gd name="connsiteX8" fmla="*/ 1404144 w 2435225"/>
                  <a:gd name="connsiteY8" fmla="*/ 1377950 h 1727993"/>
                  <a:gd name="connsiteX9" fmla="*/ 1254919 w 2435225"/>
                  <a:gd name="connsiteY9" fmla="*/ 1612900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089025 h 1727993"/>
                  <a:gd name="connsiteX6" fmla="*/ 1712119 w 2435225"/>
                  <a:gd name="connsiteY6" fmla="*/ 1184275 h 1727993"/>
                  <a:gd name="connsiteX7" fmla="*/ 1486694 w 2435225"/>
                  <a:gd name="connsiteY7" fmla="*/ 1263650 h 1727993"/>
                  <a:gd name="connsiteX8" fmla="*/ 1404144 w 2435225"/>
                  <a:gd name="connsiteY8" fmla="*/ 1377950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089025 h 1727993"/>
                  <a:gd name="connsiteX6" fmla="*/ 1712119 w 2435225"/>
                  <a:gd name="connsiteY6" fmla="*/ 1184275 h 1727993"/>
                  <a:gd name="connsiteX7" fmla="*/ 1486694 w 2435225"/>
                  <a:gd name="connsiteY7" fmla="*/ 1263650 h 1727993"/>
                  <a:gd name="connsiteX8" fmla="*/ 1411288 w 2435225"/>
                  <a:gd name="connsiteY8" fmla="*/ 1380331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089025 h 1727993"/>
                  <a:gd name="connsiteX6" fmla="*/ 1712119 w 2435225"/>
                  <a:gd name="connsiteY6" fmla="*/ 1184275 h 1727993"/>
                  <a:gd name="connsiteX7" fmla="*/ 1486694 w 2435225"/>
                  <a:gd name="connsiteY7" fmla="*/ 1263650 h 1727993"/>
                  <a:gd name="connsiteX8" fmla="*/ 1427957 w 2435225"/>
                  <a:gd name="connsiteY8" fmla="*/ 1380331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110456 h 1727993"/>
                  <a:gd name="connsiteX6" fmla="*/ 1712119 w 2435225"/>
                  <a:gd name="connsiteY6" fmla="*/ 1184275 h 1727993"/>
                  <a:gd name="connsiteX7" fmla="*/ 1486694 w 2435225"/>
                  <a:gd name="connsiteY7" fmla="*/ 1263650 h 1727993"/>
                  <a:gd name="connsiteX8" fmla="*/ 1427957 w 2435225"/>
                  <a:gd name="connsiteY8" fmla="*/ 1380331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110456 h 1727993"/>
                  <a:gd name="connsiteX6" fmla="*/ 1719263 w 2435225"/>
                  <a:gd name="connsiteY6" fmla="*/ 1205707 h 1727993"/>
                  <a:gd name="connsiteX7" fmla="*/ 1486694 w 2435225"/>
                  <a:gd name="connsiteY7" fmla="*/ 1263650 h 1727993"/>
                  <a:gd name="connsiteX8" fmla="*/ 1427957 w 2435225"/>
                  <a:gd name="connsiteY8" fmla="*/ 1380331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110456 h 1727993"/>
                  <a:gd name="connsiteX6" fmla="*/ 1719263 w 2435225"/>
                  <a:gd name="connsiteY6" fmla="*/ 1205707 h 1727993"/>
                  <a:gd name="connsiteX7" fmla="*/ 1486694 w 2435225"/>
                  <a:gd name="connsiteY7" fmla="*/ 1263650 h 1727993"/>
                  <a:gd name="connsiteX8" fmla="*/ 1439863 w 2435225"/>
                  <a:gd name="connsiteY8" fmla="*/ 1385093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35225"/>
                  <a:gd name="connsiteY0" fmla="*/ 0 h 1727993"/>
                  <a:gd name="connsiteX1" fmla="*/ 2435225 w 2435225"/>
                  <a:gd name="connsiteY1" fmla="*/ 540544 h 1727993"/>
                  <a:gd name="connsiteX2" fmla="*/ 2382836 w 2435225"/>
                  <a:gd name="connsiteY2" fmla="*/ 595312 h 1727993"/>
                  <a:gd name="connsiteX3" fmla="*/ 2270125 w 2435225"/>
                  <a:gd name="connsiteY3" fmla="*/ 758825 h 1727993"/>
                  <a:gd name="connsiteX4" fmla="*/ 2070894 w 2435225"/>
                  <a:gd name="connsiteY4" fmla="*/ 936625 h 1727993"/>
                  <a:gd name="connsiteX5" fmla="*/ 1902619 w 2435225"/>
                  <a:gd name="connsiteY5" fmla="*/ 1110456 h 1727993"/>
                  <a:gd name="connsiteX6" fmla="*/ 1719263 w 2435225"/>
                  <a:gd name="connsiteY6" fmla="*/ 1205707 h 1727993"/>
                  <a:gd name="connsiteX7" fmla="*/ 1517650 w 2435225"/>
                  <a:gd name="connsiteY7" fmla="*/ 1261269 h 1727993"/>
                  <a:gd name="connsiteX8" fmla="*/ 1439863 w 2435225"/>
                  <a:gd name="connsiteY8" fmla="*/ 1385093 h 1727993"/>
                  <a:gd name="connsiteX9" fmla="*/ 1307306 w 2435225"/>
                  <a:gd name="connsiteY9" fmla="*/ 1605756 h 1727993"/>
                  <a:gd name="connsiteX10" fmla="*/ 1213644 w 2435225"/>
                  <a:gd name="connsiteY10" fmla="*/ 1727993 h 1727993"/>
                  <a:gd name="connsiteX11" fmla="*/ 0 w 2435225"/>
                  <a:gd name="connsiteY11" fmla="*/ 1724025 h 1727993"/>
                  <a:gd name="connsiteX12" fmla="*/ 442119 w 2435225"/>
                  <a:gd name="connsiteY12" fmla="*/ 977900 h 1727993"/>
                  <a:gd name="connsiteX13" fmla="*/ 1200944 w 2435225"/>
                  <a:gd name="connsiteY13" fmla="*/ 377825 h 1727993"/>
                  <a:gd name="connsiteX14" fmla="*/ 1667669 w 2435225"/>
                  <a:gd name="connsiteY14" fmla="*/ 15875 h 1727993"/>
                  <a:gd name="connsiteX0" fmla="*/ 1616869 w 2466182"/>
                  <a:gd name="connsiteY0" fmla="*/ 0 h 1727993"/>
                  <a:gd name="connsiteX1" fmla="*/ 2466182 w 2466182"/>
                  <a:gd name="connsiteY1" fmla="*/ 559594 h 1727993"/>
                  <a:gd name="connsiteX2" fmla="*/ 2382836 w 2466182"/>
                  <a:gd name="connsiteY2" fmla="*/ 595312 h 1727993"/>
                  <a:gd name="connsiteX3" fmla="*/ 2270125 w 2466182"/>
                  <a:gd name="connsiteY3" fmla="*/ 758825 h 1727993"/>
                  <a:gd name="connsiteX4" fmla="*/ 2070894 w 2466182"/>
                  <a:gd name="connsiteY4" fmla="*/ 936625 h 1727993"/>
                  <a:gd name="connsiteX5" fmla="*/ 1902619 w 2466182"/>
                  <a:gd name="connsiteY5" fmla="*/ 1110456 h 1727993"/>
                  <a:gd name="connsiteX6" fmla="*/ 1719263 w 2466182"/>
                  <a:gd name="connsiteY6" fmla="*/ 1205707 h 1727993"/>
                  <a:gd name="connsiteX7" fmla="*/ 1517650 w 2466182"/>
                  <a:gd name="connsiteY7" fmla="*/ 1261269 h 1727993"/>
                  <a:gd name="connsiteX8" fmla="*/ 1439863 w 2466182"/>
                  <a:gd name="connsiteY8" fmla="*/ 1385093 h 1727993"/>
                  <a:gd name="connsiteX9" fmla="*/ 1307306 w 2466182"/>
                  <a:gd name="connsiteY9" fmla="*/ 1605756 h 1727993"/>
                  <a:gd name="connsiteX10" fmla="*/ 1213644 w 2466182"/>
                  <a:gd name="connsiteY10" fmla="*/ 1727993 h 1727993"/>
                  <a:gd name="connsiteX11" fmla="*/ 0 w 2466182"/>
                  <a:gd name="connsiteY11" fmla="*/ 1724025 h 1727993"/>
                  <a:gd name="connsiteX12" fmla="*/ 442119 w 2466182"/>
                  <a:gd name="connsiteY12" fmla="*/ 977900 h 1727993"/>
                  <a:gd name="connsiteX13" fmla="*/ 1200944 w 2466182"/>
                  <a:gd name="connsiteY13" fmla="*/ 377825 h 1727993"/>
                  <a:gd name="connsiteX14" fmla="*/ 1667669 w 2466182"/>
                  <a:gd name="connsiteY14" fmla="*/ 15875 h 1727993"/>
                  <a:gd name="connsiteX0" fmla="*/ 1616869 w 2466182"/>
                  <a:gd name="connsiteY0" fmla="*/ 0 h 1727993"/>
                  <a:gd name="connsiteX1" fmla="*/ 2466182 w 2466182"/>
                  <a:gd name="connsiteY1" fmla="*/ 559594 h 1727993"/>
                  <a:gd name="connsiteX2" fmla="*/ 2413792 w 2466182"/>
                  <a:gd name="connsiteY2" fmla="*/ 616743 h 1727993"/>
                  <a:gd name="connsiteX3" fmla="*/ 2270125 w 2466182"/>
                  <a:gd name="connsiteY3" fmla="*/ 758825 h 1727993"/>
                  <a:gd name="connsiteX4" fmla="*/ 2070894 w 2466182"/>
                  <a:gd name="connsiteY4" fmla="*/ 936625 h 1727993"/>
                  <a:gd name="connsiteX5" fmla="*/ 1902619 w 2466182"/>
                  <a:gd name="connsiteY5" fmla="*/ 1110456 h 1727993"/>
                  <a:gd name="connsiteX6" fmla="*/ 1719263 w 2466182"/>
                  <a:gd name="connsiteY6" fmla="*/ 1205707 h 1727993"/>
                  <a:gd name="connsiteX7" fmla="*/ 1517650 w 2466182"/>
                  <a:gd name="connsiteY7" fmla="*/ 1261269 h 1727993"/>
                  <a:gd name="connsiteX8" fmla="*/ 1439863 w 2466182"/>
                  <a:gd name="connsiteY8" fmla="*/ 1385093 h 1727993"/>
                  <a:gd name="connsiteX9" fmla="*/ 1307306 w 2466182"/>
                  <a:gd name="connsiteY9" fmla="*/ 1605756 h 1727993"/>
                  <a:gd name="connsiteX10" fmla="*/ 1213644 w 2466182"/>
                  <a:gd name="connsiteY10" fmla="*/ 1727993 h 1727993"/>
                  <a:gd name="connsiteX11" fmla="*/ 0 w 2466182"/>
                  <a:gd name="connsiteY11" fmla="*/ 1724025 h 1727993"/>
                  <a:gd name="connsiteX12" fmla="*/ 442119 w 2466182"/>
                  <a:gd name="connsiteY12" fmla="*/ 977900 h 1727993"/>
                  <a:gd name="connsiteX13" fmla="*/ 1200944 w 2466182"/>
                  <a:gd name="connsiteY13" fmla="*/ 377825 h 1727993"/>
                  <a:gd name="connsiteX14" fmla="*/ 1667669 w 2466182"/>
                  <a:gd name="connsiteY14" fmla="*/ 15875 h 1727993"/>
                  <a:gd name="connsiteX0" fmla="*/ 1616869 w 2466182"/>
                  <a:gd name="connsiteY0" fmla="*/ 0 h 1727993"/>
                  <a:gd name="connsiteX1" fmla="*/ 2466182 w 2466182"/>
                  <a:gd name="connsiteY1" fmla="*/ 559594 h 1727993"/>
                  <a:gd name="connsiteX2" fmla="*/ 2413792 w 2466182"/>
                  <a:gd name="connsiteY2" fmla="*/ 616743 h 1727993"/>
                  <a:gd name="connsiteX3" fmla="*/ 2289175 w 2466182"/>
                  <a:gd name="connsiteY3" fmla="*/ 780256 h 1727993"/>
                  <a:gd name="connsiteX4" fmla="*/ 2070894 w 2466182"/>
                  <a:gd name="connsiteY4" fmla="*/ 936625 h 1727993"/>
                  <a:gd name="connsiteX5" fmla="*/ 1902619 w 2466182"/>
                  <a:gd name="connsiteY5" fmla="*/ 1110456 h 1727993"/>
                  <a:gd name="connsiteX6" fmla="*/ 1719263 w 2466182"/>
                  <a:gd name="connsiteY6" fmla="*/ 1205707 h 1727993"/>
                  <a:gd name="connsiteX7" fmla="*/ 1517650 w 2466182"/>
                  <a:gd name="connsiteY7" fmla="*/ 1261269 h 1727993"/>
                  <a:gd name="connsiteX8" fmla="*/ 1439863 w 2466182"/>
                  <a:gd name="connsiteY8" fmla="*/ 1385093 h 1727993"/>
                  <a:gd name="connsiteX9" fmla="*/ 1307306 w 2466182"/>
                  <a:gd name="connsiteY9" fmla="*/ 1605756 h 1727993"/>
                  <a:gd name="connsiteX10" fmla="*/ 1213644 w 2466182"/>
                  <a:gd name="connsiteY10" fmla="*/ 1727993 h 1727993"/>
                  <a:gd name="connsiteX11" fmla="*/ 0 w 2466182"/>
                  <a:gd name="connsiteY11" fmla="*/ 1724025 h 1727993"/>
                  <a:gd name="connsiteX12" fmla="*/ 442119 w 2466182"/>
                  <a:gd name="connsiteY12" fmla="*/ 977900 h 1727993"/>
                  <a:gd name="connsiteX13" fmla="*/ 1200944 w 2466182"/>
                  <a:gd name="connsiteY13" fmla="*/ 377825 h 1727993"/>
                  <a:gd name="connsiteX14" fmla="*/ 1667669 w 2466182"/>
                  <a:gd name="connsiteY14" fmla="*/ 15875 h 1727993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70894 w 2466182"/>
                  <a:gd name="connsiteY4" fmla="*/ 936625 h 1730374"/>
                  <a:gd name="connsiteX5" fmla="*/ 1902619 w 2466182"/>
                  <a:gd name="connsiteY5" fmla="*/ 1110456 h 1730374"/>
                  <a:gd name="connsiteX6" fmla="*/ 1719263 w 2466182"/>
                  <a:gd name="connsiteY6" fmla="*/ 1205707 h 1730374"/>
                  <a:gd name="connsiteX7" fmla="*/ 1517650 w 2466182"/>
                  <a:gd name="connsiteY7" fmla="*/ 1261269 h 1730374"/>
                  <a:gd name="connsiteX8" fmla="*/ 1439863 w 2466182"/>
                  <a:gd name="connsiteY8" fmla="*/ 1385093 h 1730374"/>
                  <a:gd name="connsiteX9" fmla="*/ 1307306 w 2466182"/>
                  <a:gd name="connsiteY9" fmla="*/ 1605756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70894 w 2466182"/>
                  <a:gd name="connsiteY4" fmla="*/ 936625 h 1730374"/>
                  <a:gd name="connsiteX5" fmla="*/ 1902619 w 2466182"/>
                  <a:gd name="connsiteY5" fmla="*/ 1110456 h 1730374"/>
                  <a:gd name="connsiteX6" fmla="*/ 1719263 w 2466182"/>
                  <a:gd name="connsiteY6" fmla="*/ 1205707 h 1730374"/>
                  <a:gd name="connsiteX7" fmla="*/ 1517650 w 2466182"/>
                  <a:gd name="connsiteY7" fmla="*/ 1261269 h 1730374"/>
                  <a:gd name="connsiteX8" fmla="*/ 1439863 w 2466182"/>
                  <a:gd name="connsiteY8" fmla="*/ 1385093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70894 w 2466182"/>
                  <a:gd name="connsiteY4" fmla="*/ 936625 h 1730374"/>
                  <a:gd name="connsiteX5" fmla="*/ 1902619 w 2466182"/>
                  <a:gd name="connsiteY5" fmla="*/ 1110456 h 1730374"/>
                  <a:gd name="connsiteX6" fmla="*/ 1719263 w 2466182"/>
                  <a:gd name="connsiteY6" fmla="*/ 1205707 h 1730374"/>
                  <a:gd name="connsiteX7" fmla="*/ 1517650 w 2466182"/>
                  <a:gd name="connsiteY7" fmla="*/ 1261269 h 1730374"/>
                  <a:gd name="connsiteX8" fmla="*/ 1527970 w 2466182"/>
                  <a:gd name="connsiteY8" fmla="*/ 1416049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70894 w 2466182"/>
                  <a:gd name="connsiteY4" fmla="*/ 936625 h 1730374"/>
                  <a:gd name="connsiteX5" fmla="*/ 1902619 w 2466182"/>
                  <a:gd name="connsiteY5" fmla="*/ 1110456 h 1730374"/>
                  <a:gd name="connsiteX6" fmla="*/ 1719263 w 2466182"/>
                  <a:gd name="connsiteY6" fmla="*/ 1205707 h 1730374"/>
                  <a:gd name="connsiteX7" fmla="*/ 1608137 w 2466182"/>
                  <a:gd name="connsiteY7" fmla="*/ 1251744 h 1730374"/>
                  <a:gd name="connsiteX8" fmla="*/ 1527970 w 2466182"/>
                  <a:gd name="connsiteY8" fmla="*/ 1416049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70894 w 2466182"/>
                  <a:gd name="connsiteY4" fmla="*/ 936625 h 1730374"/>
                  <a:gd name="connsiteX5" fmla="*/ 1928812 w 2466182"/>
                  <a:gd name="connsiteY5" fmla="*/ 1143794 h 1730374"/>
                  <a:gd name="connsiteX6" fmla="*/ 1719263 w 2466182"/>
                  <a:gd name="connsiteY6" fmla="*/ 1205707 h 1730374"/>
                  <a:gd name="connsiteX7" fmla="*/ 1608137 w 2466182"/>
                  <a:gd name="connsiteY7" fmla="*/ 1251744 h 1730374"/>
                  <a:gd name="connsiteX8" fmla="*/ 1527970 w 2466182"/>
                  <a:gd name="connsiteY8" fmla="*/ 1416049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89944 w 2466182"/>
                  <a:gd name="connsiteY4" fmla="*/ 962819 h 1730374"/>
                  <a:gd name="connsiteX5" fmla="*/ 1928812 w 2466182"/>
                  <a:gd name="connsiteY5" fmla="*/ 1143794 h 1730374"/>
                  <a:gd name="connsiteX6" fmla="*/ 1719263 w 2466182"/>
                  <a:gd name="connsiteY6" fmla="*/ 1205707 h 1730374"/>
                  <a:gd name="connsiteX7" fmla="*/ 1608137 w 2466182"/>
                  <a:gd name="connsiteY7" fmla="*/ 1251744 h 1730374"/>
                  <a:gd name="connsiteX8" fmla="*/ 1527970 w 2466182"/>
                  <a:gd name="connsiteY8" fmla="*/ 1416049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89944 w 2466182"/>
                  <a:gd name="connsiteY4" fmla="*/ 962819 h 1730374"/>
                  <a:gd name="connsiteX5" fmla="*/ 1928812 w 2466182"/>
                  <a:gd name="connsiteY5" fmla="*/ 1143794 h 1730374"/>
                  <a:gd name="connsiteX6" fmla="*/ 1804988 w 2466182"/>
                  <a:gd name="connsiteY6" fmla="*/ 1231901 h 1730374"/>
                  <a:gd name="connsiteX7" fmla="*/ 1608137 w 2466182"/>
                  <a:gd name="connsiteY7" fmla="*/ 1251744 h 1730374"/>
                  <a:gd name="connsiteX8" fmla="*/ 1527970 w 2466182"/>
                  <a:gd name="connsiteY8" fmla="*/ 1416049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  <a:gd name="connsiteX0" fmla="*/ 1616869 w 2466182"/>
                  <a:gd name="connsiteY0" fmla="*/ 0 h 1730374"/>
                  <a:gd name="connsiteX1" fmla="*/ 2466182 w 2466182"/>
                  <a:gd name="connsiteY1" fmla="*/ 559594 h 1730374"/>
                  <a:gd name="connsiteX2" fmla="*/ 2413792 w 2466182"/>
                  <a:gd name="connsiteY2" fmla="*/ 616743 h 1730374"/>
                  <a:gd name="connsiteX3" fmla="*/ 2289175 w 2466182"/>
                  <a:gd name="connsiteY3" fmla="*/ 780256 h 1730374"/>
                  <a:gd name="connsiteX4" fmla="*/ 2089944 w 2466182"/>
                  <a:gd name="connsiteY4" fmla="*/ 962819 h 1730374"/>
                  <a:gd name="connsiteX5" fmla="*/ 1928812 w 2466182"/>
                  <a:gd name="connsiteY5" fmla="*/ 1143794 h 1730374"/>
                  <a:gd name="connsiteX6" fmla="*/ 1804988 w 2466182"/>
                  <a:gd name="connsiteY6" fmla="*/ 1231901 h 1730374"/>
                  <a:gd name="connsiteX7" fmla="*/ 1608137 w 2466182"/>
                  <a:gd name="connsiteY7" fmla="*/ 1251744 h 1730374"/>
                  <a:gd name="connsiteX8" fmla="*/ 1561307 w 2466182"/>
                  <a:gd name="connsiteY8" fmla="*/ 1456530 h 1730374"/>
                  <a:gd name="connsiteX9" fmla="*/ 1395413 w 2466182"/>
                  <a:gd name="connsiteY9" fmla="*/ 1617662 h 1730374"/>
                  <a:gd name="connsiteX10" fmla="*/ 1318419 w 2466182"/>
                  <a:gd name="connsiteY10" fmla="*/ 1730374 h 1730374"/>
                  <a:gd name="connsiteX11" fmla="*/ 0 w 2466182"/>
                  <a:gd name="connsiteY11" fmla="*/ 1724025 h 1730374"/>
                  <a:gd name="connsiteX12" fmla="*/ 442119 w 2466182"/>
                  <a:gd name="connsiteY12" fmla="*/ 977900 h 1730374"/>
                  <a:gd name="connsiteX13" fmla="*/ 1200944 w 2466182"/>
                  <a:gd name="connsiteY13" fmla="*/ 377825 h 1730374"/>
                  <a:gd name="connsiteX14" fmla="*/ 1667669 w 2466182"/>
                  <a:gd name="connsiteY14" fmla="*/ 15875 h 173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66182" h="1730374">
                    <a:moveTo>
                      <a:pt x="1616869" y="0"/>
                    </a:moveTo>
                    <a:lnTo>
                      <a:pt x="2466182" y="559594"/>
                    </a:lnTo>
                    <a:cubicBezTo>
                      <a:pt x="2459831" y="572294"/>
                      <a:pt x="2420143" y="604043"/>
                      <a:pt x="2413792" y="616743"/>
                    </a:cubicBezTo>
                    <a:cubicBezTo>
                      <a:pt x="2396859" y="652726"/>
                      <a:pt x="2343150" y="722577"/>
                      <a:pt x="2289175" y="780256"/>
                    </a:cubicBezTo>
                    <a:cubicBezTo>
                      <a:pt x="2235200" y="837935"/>
                      <a:pt x="2150005" y="902229"/>
                      <a:pt x="2089944" y="962819"/>
                    </a:cubicBezTo>
                    <a:cubicBezTo>
                      <a:pt x="2029883" y="1023409"/>
                      <a:pt x="1976305" y="1098947"/>
                      <a:pt x="1928812" y="1143794"/>
                    </a:cubicBezTo>
                    <a:cubicBezTo>
                      <a:pt x="1881319" y="1188641"/>
                      <a:pt x="1858434" y="1213909"/>
                      <a:pt x="1804988" y="1231901"/>
                    </a:cubicBezTo>
                    <a:cubicBezTo>
                      <a:pt x="1751542" y="1249893"/>
                      <a:pt x="1648750" y="1214306"/>
                      <a:pt x="1608137" y="1251744"/>
                    </a:cubicBezTo>
                    <a:cubicBezTo>
                      <a:pt x="1567524" y="1289182"/>
                      <a:pt x="1594115" y="1419488"/>
                      <a:pt x="1561307" y="1456530"/>
                    </a:cubicBezTo>
                    <a:cubicBezTo>
                      <a:pt x="1525324" y="1507330"/>
                      <a:pt x="1435894" y="1572021"/>
                      <a:pt x="1395413" y="1617662"/>
                    </a:cubicBezTo>
                    <a:cubicBezTo>
                      <a:pt x="1354932" y="1663303"/>
                      <a:pt x="1332707" y="1701799"/>
                      <a:pt x="1318419" y="1730374"/>
                    </a:cubicBezTo>
                    <a:lnTo>
                      <a:pt x="0" y="1724025"/>
                    </a:lnTo>
                    <a:lnTo>
                      <a:pt x="442119" y="977900"/>
                    </a:lnTo>
                    <a:lnTo>
                      <a:pt x="1200944" y="377825"/>
                    </a:lnTo>
                    <a:lnTo>
                      <a:pt x="1667669" y="15875"/>
                    </a:lnTo>
                  </a:path>
                </a:pathLst>
              </a:custGeom>
              <a:solidFill>
                <a:srgbClr val="D4BBB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516FD6-E949-400C-A628-F75099E677B2}"/>
                  </a:ext>
                </a:extLst>
              </p:cNvPr>
              <p:cNvSpPr/>
              <p:nvPr/>
            </p:nvSpPr>
            <p:spPr>
              <a:xfrm>
                <a:off x="3594205" y="5129994"/>
                <a:ext cx="1488581" cy="1462485"/>
              </a:xfrm>
              <a:custGeom>
                <a:avLst/>
                <a:gdLst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564481 w 1690687"/>
                  <a:gd name="connsiteY2" fmla="*/ 302419 h 1714500"/>
                  <a:gd name="connsiteX3" fmla="*/ 1538287 w 1690687"/>
                  <a:gd name="connsiteY3" fmla="*/ 338138 h 1714500"/>
                  <a:gd name="connsiteX4" fmla="*/ 1533525 w 1690687"/>
                  <a:gd name="connsiteY4" fmla="*/ 345282 h 1714500"/>
                  <a:gd name="connsiteX5" fmla="*/ 1295400 w 1690687"/>
                  <a:gd name="connsiteY5" fmla="*/ 595313 h 1714500"/>
                  <a:gd name="connsiteX6" fmla="*/ 1112043 w 1690687"/>
                  <a:gd name="connsiteY6" fmla="*/ 757238 h 1714500"/>
                  <a:gd name="connsiteX7" fmla="*/ 933450 w 1690687"/>
                  <a:gd name="connsiteY7" fmla="*/ 814388 h 1714500"/>
                  <a:gd name="connsiteX8" fmla="*/ 809625 w 1690687"/>
                  <a:gd name="connsiteY8" fmla="*/ 835819 h 1714500"/>
                  <a:gd name="connsiteX9" fmla="*/ 762000 w 1690687"/>
                  <a:gd name="connsiteY9" fmla="*/ 878682 h 1714500"/>
                  <a:gd name="connsiteX10" fmla="*/ 704850 w 1690687"/>
                  <a:gd name="connsiteY10" fmla="*/ 997744 h 1714500"/>
                  <a:gd name="connsiteX11" fmla="*/ 633412 w 1690687"/>
                  <a:gd name="connsiteY11" fmla="*/ 1135857 h 1714500"/>
                  <a:gd name="connsiteX12" fmla="*/ 450056 w 1690687"/>
                  <a:gd name="connsiteY12" fmla="*/ 1362075 h 1714500"/>
                  <a:gd name="connsiteX13" fmla="*/ 245268 w 1690687"/>
                  <a:gd name="connsiteY13" fmla="*/ 1559719 h 1714500"/>
                  <a:gd name="connsiteX14" fmla="*/ 109537 w 1690687"/>
                  <a:gd name="connsiteY14" fmla="*/ 1683544 h 1714500"/>
                  <a:gd name="connsiteX15" fmla="*/ 73818 w 1690687"/>
                  <a:gd name="connsiteY15" fmla="*/ 1704975 h 1714500"/>
                  <a:gd name="connsiteX16" fmla="*/ 73818 w 1690687"/>
                  <a:gd name="connsiteY16" fmla="*/ 1704975 h 1714500"/>
                  <a:gd name="connsiteX17" fmla="*/ 0 w 1690687"/>
                  <a:gd name="connsiteY17" fmla="*/ 1714500 h 1714500"/>
                  <a:gd name="connsiteX18" fmla="*/ 695325 w 1690687"/>
                  <a:gd name="connsiteY18" fmla="*/ 783432 h 1714500"/>
                  <a:gd name="connsiteX19" fmla="*/ 1238250 w 1690687"/>
                  <a:gd name="connsiteY19" fmla="*/ 357188 h 1714500"/>
                  <a:gd name="connsiteX20" fmla="*/ 1250156 w 1690687"/>
                  <a:gd name="connsiteY20" fmla="*/ 335757 h 1714500"/>
                  <a:gd name="connsiteX21" fmla="*/ 1688306 w 1690687"/>
                  <a:gd name="connsiteY21" fmla="*/ 38100 h 1714500"/>
                  <a:gd name="connsiteX22" fmla="*/ 1633537 w 1690687"/>
                  <a:gd name="connsiteY22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564481 w 1690687"/>
                  <a:gd name="connsiteY2" fmla="*/ 302419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88306 w 1690687"/>
                  <a:gd name="connsiteY20" fmla="*/ 38100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64494 w 1690687"/>
                  <a:gd name="connsiteY2" fmla="*/ 109537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88306 w 1690687"/>
                  <a:gd name="connsiteY20" fmla="*/ 38100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64494 w 1690687"/>
                  <a:gd name="connsiteY2" fmla="*/ 109537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45268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0056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04850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2000 w 1690687"/>
                  <a:gd name="connsiteY8" fmla="*/ 878682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66763 w 1690687"/>
                  <a:gd name="connsiteY8" fmla="*/ 881063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71525 w 1690687"/>
                  <a:gd name="connsiteY8" fmla="*/ 881063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33450 w 1690687"/>
                  <a:gd name="connsiteY6" fmla="*/ 814388 h 1714500"/>
                  <a:gd name="connsiteX7" fmla="*/ 809625 w 1690687"/>
                  <a:gd name="connsiteY7" fmla="*/ 835819 h 1714500"/>
                  <a:gd name="connsiteX8" fmla="*/ 771525 w 1690687"/>
                  <a:gd name="connsiteY8" fmla="*/ 881063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295400 w 1690687"/>
                  <a:gd name="connsiteY4" fmla="*/ 595313 h 1714500"/>
                  <a:gd name="connsiteX5" fmla="*/ 1112043 w 1690687"/>
                  <a:gd name="connsiteY5" fmla="*/ 757238 h 1714500"/>
                  <a:gd name="connsiteX6" fmla="*/ 954881 w 1690687"/>
                  <a:gd name="connsiteY6" fmla="*/ 800100 h 1714500"/>
                  <a:gd name="connsiteX7" fmla="*/ 809625 w 1690687"/>
                  <a:gd name="connsiteY7" fmla="*/ 835819 h 1714500"/>
                  <a:gd name="connsiteX8" fmla="*/ 771525 w 1690687"/>
                  <a:gd name="connsiteY8" fmla="*/ 881063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  <a:gd name="connsiteX0" fmla="*/ 1633537 w 1690687"/>
                  <a:gd name="connsiteY0" fmla="*/ 0 h 1714500"/>
                  <a:gd name="connsiteX1" fmla="*/ 1690687 w 1690687"/>
                  <a:gd name="connsiteY1" fmla="*/ 33338 h 1714500"/>
                  <a:gd name="connsiteX2" fmla="*/ 1685925 w 1690687"/>
                  <a:gd name="connsiteY2" fmla="*/ 64293 h 1714500"/>
                  <a:gd name="connsiteX3" fmla="*/ 1538287 w 1690687"/>
                  <a:gd name="connsiteY3" fmla="*/ 338138 h 1714500"/>
                  <a:gd name="connsiteX4" fmla="*/ 1300162 w 1690687"/>
                  <a:gd name="connsiteY4" fmla="*/ 597695 h 1714500"/>
                  <a:gd name="connsiteX5" fmla="*/ 1112043 w 1690687"/>
                  <a:gd name="connsiteY5" fmla="*/ 757238 h 1714500"/>
                  <a:gd name="connsiteX6" fmla="*/ 954881 w 1690687"/>
                  <a:gd name="connsiteY6" fmla="*/ 800100 h 1714500"/>
                  <a:gd name="connsiteX7" fmla="*/ 809625 w 1690687"/>
                  <a:gd name="connsiteY7" fmla="*/ 835819 h 1714500"/>
                  <a:gd name="connsiteX8" fmla="*/ 771525 w 1690687"/>
                  <a:gd name="connsiteY8" fmla="*/ 881063 h 1714500"/>
                  <a:gd name="connsiteX9" fmla="*/ 714375 w 1690687"/>
                  <a:gd name="connsiteY9" fmla="*/ 997744 h 1714500"/>
                  <a:gd name="connsiteX10" fmla="*/ 633412 w 1690687"/>
                  <a:gd name="connsiteY10" fmla="*/ 1135857 h 1714500"/>
                  <a:gd name="connsiteX11" fmla="*/ 459581 w 1690687"/>
                  <a:gd name="connsiteY11" fmla="*/ 1362075 h 1714500"/>
                  <a:gd name="connsiteX12" fmla="*/ 257175 w 1690687"/>
                  <a:gd name="connsiteY12" fmla="*/ 1559719 h 1714500"/>
                  <a:gd name="connsiteX13" fmla="*/ 109537 w 1690687"/>
                  <a:gd name="connsiteY13" fmla="*/ 1683544 h 1714500"/>
                  <a:gd name="connsiteX14" fmla="*/ 73818 w 1690687"/>
                  <a:gd name="connsiteY14" fmla="*/ 1704975 h 1714500"/>
                  <a:gd name="connsiteX15" fmla="*/ 73818 w 1690687"/>
                  <a:gd name="connsiteY15" fmla="*/ 1704975 h 1714500"/>
                  <a:gd name="connsiteX16" fmla="*/ 0 w 1690687"/>
                  <a:gd name="connsiteY16" fmla="*/ 1714500 h 1714500"/>
                  <a:gd name="connsiteX17" fmla="*/ 695325 w 1690687"/>
                  <a:gd name="connsiteY17" fmla="*/ 783432 h 1714500"/>
                  <a:gd name="connsiteX18" fmla="*/ 1238250 w 1690687"/>
                  <a:gd name="connsiteY18" fmla="*/ 357188 h 1714500"/>
                  <a:gd name="connsiteX19" fmla="*/ 1250156 w 1690687"/>
                  <a:gd name="connsiteY19" fmla="*/ 335757 h 1714500"/>
                  <a:gd name="connsiteX20" fmla="*/ 1640681 w 1690687"/>
                  <a:gd name="connsiteY20" fmla="*/ 2381 h 1714500"/>
                  <a:gd name="connsiteX21" fmla="*/ 1633537 w 1690687"/>
                  <a:gd name="connsiteY21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90687" h="1714500">
                    <a:moveTo>
                      <a:pt x="1633537" y="0"/>
                    </a:moveTo>
                    <a:lnTo>
                      <a:pt x="1690687" y="33338"/>
                    </a:lnTo>
                    <a:lnTo>
                      <a:pt x="1685925" y="64293"/>
                    </a:lnTo>
                    <a:cubicBezTo>
                      <a:pt x="1660525" y="115093"/>
                      <a:pt x="1602581" y="249238"/>
                      <a:pt x="1538287" y="338138"/>
                    </a:cubicBezTo>
                    <a:cubicBezTo>
                      <a:pt x="1473993" y="427038"/>
                      <a:pt x="1371203" y="527845"/>
                      <a:pt x="1300162" y="597695"/>
                    </a:cubicBezTo>
                    <a:cubicBezTo>
                      <a:pt x="1229121" y="667545"/>
                      <a:pt x="1169590" y="723504"/>
                      <a:pt x="1112043" y="757238"/>
                    </a:cubicBezTo>
                    <a:cubicBezTo>
                      <a:pt x="1054496" y="790972"/>
                      <a:pt x="1005284" y="787003"/>
                      <a:pt x="954881" y="800100"/>
                    </a:cubicBezTo>
                    <a:cubicBezTo>
                      <a:pt x="904478" y="813197"/>
                      <a:pt x="840184" y="822325"/>
                      <a:pt x="809625" y="835819"/>
                    </a:cubicBezTo>
                    <a:cubicBezTo>
                      <a:pt x="779066" y="849313"/>
                      <a:pt x="787400" y="854076"/>
                      <a:pt x="771525" y="881063"/>
                    </a:cubicBezTo>
                    <a:cubicBezTo>
                      <a:pt x="755650" y="908051"/>
                      <a:pt x="737394" y="955278"/>
                      <a:pt x="714375" y="997744"/>
                    </a:cubicBezTo>
                    <a:cubicBezTo>
                      <a:pt x="691356" y="1040210"/>
                      <a:pt x="675878" y="1075135"/>
                      <a:pt x="633412" y="1135857"/>
                    </a:cubicBezTo>
                    <a:cubicBezTo>
                      <a:pt x="590946" y="1196579"/>
                      <a:pt x="522287" y="1291431"/>
                      <a:pt x="459581" y="1362075"/>
                    </a:cubicBezTo>
                    <a:cubicBezTo>
                      <a:pt x="396875" y="1432719"/>
                      <a:pt x="315516" y="1506141"/>
                      <a:pt x="257175" y="1559719"/>
                    </a:cubicBezTo>
                    <a:cubicBezTo>
                      <a:pt x="198834" y="1613297"/>
                      <a:pt x="158750" y="1642269"/>
                      <a:pt x="109537" y="1683544"/>
                    </a:cubicBezTo>
                    <a:lnTo>
                      <a:pt x="73818" y="1704975"/>
                    </a:lnTo>
                    <a:lnTo>
                      <a:pt x="73818" y="1704975"/>
                    </a:lnTo>
                    <a:lnTo>
                      <a:pt x="0" y="1714500"/>
                    </a:lnTo>
                    <a:lnTo>
                      <a:pt x="695325" y="783432"/>
                    </a:lnTo>
                    <a:lnTo>
                      <a:pt x="1238250" y="357188"/>
                    </a:lnTo>
                    <a:cubicBezTo>
                      <a:pt x="1251079" y="339227"/>
                      <a:pt x="1250156" y="347347"/>
                      <a:pt x="1250156" y="335757"/>
                    </a:cubicBezTo>
                    <a:lnTo>
                      <a:pt x="1640681" y="2381"/>
                    </a:lnTo>
                    <a:lnTo>
                      <a:pt x="1633537" y="0"/>
                    </a:lnTo>
                    <a:close/>
                  </a:path>
                </a:pathLst>
              </a:custGeom>
              <a:solidFill>
                <a:srgbClr val="C1828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F3C9172-FA8C-47BE-B1E4-602AAA06756F}"/>
                  </a:ext>
                </a:extLst>
              </p:cNvPr>
              <p:cNvSpPr/>
              <p:nvPr/>
            </p:nvSpPr>
            <p:spPr>
              <a:xfrm>
                <a:off x="2958237" y="4930256"/>
                <a:ext cx="2088207" cy="1665608"/>
              </a:xfrm>
              <a:custGeom>
                <a:avLst/>
                <a:gdLst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247900 w 2381250"/>
                  <a:gd name="connsiteY2" fmla="*/ 517525 h 1952625"/>
                  <a:gd name="connsiteX3" fmla="*/ 2117725 w 2381250"/>
                  <a:gd name="connsiteY3" fmla="*/ 711200 h 1952625"/>
                  <a:gd name="connsiteX4" fmla="*/ 1841500 w 2381250"/>
                  <a:gd name="connsiteY4" fmla="*/ 946150 h 1952625"/>
                  <a:gd name="connsiteX5" fmla="*/ 1657350 w 2381250"/>
                  <a:gd name="connsiteY5" fmla="*/ 1022350 h 1952625"/>
                  <a:gd name="connsiteX6" fmla="*/ 1511300 w 2381250"/>
                  <a:gd name="connsiteY6" fmla="*/ 1079500 h 1952625"/>
                  <a:gd name="connsiteX7" fmla="*/ 1368425 w 2381250"/>
                  <a:gd name="connsiteY7" fmla="*/ 1311275 h 1952625"/>
                  <a:gd name="connsiteX8" fmla="*/ 1181100 w 2381250"/>
                  <a:gd name="connsiteY8" fmla="*/ 1539875 h 1952625"/>
                  <a:gd name="connsiteX9" fmla="*/ 869950 w 2381250"/>
                  <a:gd name="connsiteY9" fmla="*/ 1822450 h 1952625"/>
                  <a:gd name="connsiteX10" fmla="*/ 746125 w 2381250"/>
                  <a:gd name="connsiteY10" fmla="*/ 1952625 h 1952625"/>
                  <a:gd name="connsiteX11" fmla="*/ 0 w 2381250"/>
                  <a:gd name="connsiteY11" fmla="*/ 1952625 h 1952625"/>
                  <a:gd name="connsiteX12" fmla="*/ 930275 w 2381250"/>
                  <a:gd name="connsiteY12" fmla="*/ 1022350 h 1952625"/>
                  <a:gd name="connsiteX13" fmla="*/ 1584325 w 2381250"/>
                  <a:gd name="connsiteY13" fmla="*/ 361950 h 1952625"/>
                  <a:gd name="connsiteX14" fmla="*/ 2009775 w 2381250"/>
                  <a:gd name="connsiteY14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46125 w 2381250"/>
                  <a:gd name="connsiteY11" fmla="*/ 1952625 h 1952625"/>
                  <a:gd name="connsiteX12" fmla="*/ 0 w 2381250"/>
                  <a:gd name="connsiteY12" fmla="*/ 1952625 h 1952625"/>
                  <a:gd name="connsiteX13" fmla="*/ 930275 w 2381250"/>
                  <a:gd name="connsiteY13" fmla="*/ 1022350 h 1952625"/>
                  <a:gd name="connsiteX14" fmla="*/ 1584325 w 2381250"/>
                  <a:gd name="connsiteY14" fmla="*/ 361950 h 1952625"/>
                  <a:gd name="connsiteX15" fmla="*/ 2009775 w 2381250"/>
                  <a:gd name="connsiteY15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69950 w 2381250"/>
                  <a:gd name="connsiteY10" fmla="*/ 1822450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68425 w 2381250"/>
                  <a:gd name="connsiteY8" fmla="*/ 13112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511300 w 2381250"/>
                  <a:gd name="connsiteY7" fmla="*/ 10795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57350 w 2381250"/>
                  <a:gd name="connsiteY6" fmla="*/ 1022350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41500 w 2381250"/>
                  <a:gd name="connsiteY5" fmla="*/ 946150 h 1952625"/>
                  <a:gd name="connsiteX6" fmla="*/ 1685925 w 2381250"/>
                  <a:gd name="connsiteY6" fmla="*/ 1000125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117725 w 2381250"/>
                  <a:gd name="connsiteY4" fmla="*/ 711200 h 1952625"/>
                  <a:gd name="connsiteX5" fmla="*/ 1851025 w 2381250"/>
                  <a:gd name="connsiteY5" fmla="*/ 927100 h 1952625"/>
                  <a:gd name="connsiteX6" fmla="*/ 1685925 w 2381250"/>
                  <a:gd name="connsiteY6" fmla="*/ 1000125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095500 w 2381250"/>
                  <a:gd name="connsiteY4" fmla="*/ 698500 h 1952625"/>
                  <a:gd name="connsiteX5" fmla="*/ 1851025 w 2381250"/>
                  <a:gd name="connsiteY5" fmla="*/ 927100 h 1952625"/>
                  <a:gd name="connsiteX6" fmla="*/ 1685925 w 2381250"/>
                  <a:gd name="connsiteY6" fmla="*/ 1000125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095500 w 2381250"/>
                  <a:gd name="connsiteY4" fmla="*/ 698500 h 1952625"/>
                  <a:gd name="connsiteX5" fmla="*/ 1851025 w 2381250"/>
                  <a:gd name="connsiteY5" fmla="*/ 927100 h 1952625"/>
                  <a:gd name="connsiteX6" fmla="*/ 1685925 w 2381250"/>
                  <a:gd name="connsiteY6" fmla="*/ 1000125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81250"/>
                  <a:gd name="connsiteY0" fmla="*/ 0 h 1952625"/>
                  <a:gd name="connsiteX1" fmla="*/ 2381250 w 2381250"/>
                  <a:gd name="connsiteY1" fmla="*/ 260350 h 1952625"/>
                  <a:gd name="connsiteX2" fmla="*/ 2362200 w 2381250"/>
                  <a:gd name="connsiteY2" fmla="*/ 298450 h 1952625"/>
                  <a:gd name="connsiteX3" fmla="*/ 2247900 w 2381250"/>
                  <a:gd name="connsiteY3" fmla="*/ 517525 h 1952625"/>
                  <a:gd name="connsiteX4" fmla="*/ 2095500 w 2381250"/>
                  <a:gd name="connsiteY4" fmla="*/ 698500 h 1952625"/>
                  <a:gd name="connsiteX5" fmla="*/ 1851025 w 2381250"/>
                  <a:gd name="connsiteY5" fmla="*/ 927100 h 1952625"/>
                  <a:gd name="connsiteX6" fmla="*/ 1685925 w 2381250"/>
                  <a:gd name="connsiteY6" fmla="*/ 1000125 h 1952625"/>
                  <a:gd name="connsiteX7" fmla="*/ 1495425 w 2381250"/>
                  <a:gd name="connsiteY7" fmla="*/ 1054100 h 1952625"/>
                  <a:gd name="connsiteX8" fmla="*/ 1358900 w 2381250"/>
                  <a:gd name="connsiteY8" fmla="*/ 1298575 h 1952625"/>
                  <a:gd name="connsiteX9" fmla="*/ 1181100 w 2381250"/>
                  <a:gd name="connsiteY9" fmla="*/ 1539875 h 1952625"/>
                  <a:gd name="connsiteX10" fmla="*/ 889000 w 2381250"/>
                  <a:gd name="connsiteY10" fmla="*/ 1825625 h 1952625"/>
                  <a:gd name="connsiteX11" fmla="*/ 768350 w 2381250"/>
                  <a:gd name="connsiteY11" fmla="*/ 1927225 h 1952625"/>
                  <a:gd name="connsiteX12" fmla="*/ 746125 w 2381250"/>
                  <a:gd name="connsiteY12" fmla="*/ 1952625 h 1952625"/>
                  <a:gd name="connsiteX13" fmla="*/ 0 w 2381250"/>
                  <a:gd name="connsiteY13" fmla="*/ 1952625 h 1952625"/>
                  <a:gd name="connsiteX14" fmla="*/ 930275 w 2381250"/>
                  <a:gd name="connsiteY14" fmla="*/ 1022350 h 1952625"/>
                  <a:gd name="connsiteX15" fmla="*/ 1584325 w 2381250"/>
                  <a:gd name="connsiteY15" fmla="*/ 361950 h 1952625"/>
                  <a:gd name="connsiteX16" fmla="*/ 2009775 w 2381250"/>
                  <a:gd name="connsiteY16" fmla="*/ 0 h 1952625"/>
                  <a:gd name="connsiteX0" fmla="*/ 2009775 w 2371725"/>
                  <a:gd name="connsiteY0" fmla="*/ 0 h 1952625"/>
                  <a:gd name="connsiteX1" fmla="*/ 2371725 w 2371725"/>
                  <a:gd name="connsiteY1" fmla="*/ 250825 h 1952625"/>
                  <a:gd name="connsiteX2" fmla="*/ 2362200 w 2371725"/>
                  <a:gd name="connsiteY2" fmla="*/ 298450 h 1952625"/>
                  <a:gd name="connsiteX3" fmla="*/ 2247900 w 2371725"/>
                  <a:gd name="connsiteY3" fmla="*/ 517525 h 1952625"/>
                  <a:gd name="connsiteX4" fmla="*/ 2095500 w 2371725"/>
                  <a:gd name="connsiteY4" fmla="*/ 698500 h 1952625"/>
                  <a:gd name="connsiteX5" fmla="*/ 1851025 w 2371725"/>
                  <a:gd name="connsiteY5" fmla="*/ 927100 h 1952625"/>
                  <a:gd name="connsiteX6" fmla="*/ 1685925 w 2371725"/>
                  <a:gd name="connsiteY6" fmla="*/ 1000125 h 1952625"/>
                  <a:gd name="connsiteX7" fmla="*/ 1495425 w 2371725"/>
                  <a:gd name="connsiteY7" fmla="*/ 1054100 h 1952625"/>
                  <a:gd name="connsiteX8" fmla="*/ 1358900 w 2371725"/>
                  <a:gd name="connsiteY8" fmla="*/ 1298575 h 1952625"/>
                  <a:gd name="connsiteX9" fmla="*/ 1181100 w 2371725"/>
                  <a:gd name="connsiteY9" fmla="*/ 1539875 h 1952625"/>
                  <a:gd name="connsiteX10" fmla="*/ 889000 w 2371725"/>
                  <a:gd name="connsiteY10" fmla="*/ 1825625 h 1952625"/>
                  <a:gd name="connsiteX11" fmla="*/ 768350 w 2371725"/>
                  <a:gd name="connsiteY11" fmla="*/ 1927225 h 1952625"/>
                  <a:gd name="connsiteX12" fmla="*/ 746125 w 2371725"/>
                  <a:gd name="connsiteY12" fmla="*/ 1952625 h 1952625"/>
                  <a:gd name="connsiteX13" fmla="*/ 0 w 2371725"/>
                  <a:gd name="connsiteY13" fmla="*/ 1952625 h 1952625"/>
                  <a:gd name="connsiteX14" fmla="*/ 930275 w 2371725"/>
                  <a:gd name="connsiteY14" fmla="*/ 1022350 h 1952625"/>
                  <a:gd name="connsiteX15" fmla="*/ 1584325 w 2371725"/>
                  <a:gd name="connsiteY15" fmla="*/ 361950 h 1952625"/>
                  <a:gd name="connsiteX16" fmla="*/ 2009775 w 2371725"/>
                  <a:gd name="connsiteY16" fmla="*/ 0 h 1952625"/>
                  <a:gd name="connsiteX0" fmla="*/ 2009775 w 2371725"/>
                  <a:gd name="connsiteY0" fmla="*/ 0 h 1952625"/>
                  <a:gd name="connsiteX1" fmla="*/ 2371725 w 2371725"/>
                  <a:gd name="connsiteY1" fmla="*/ 250825 h 1952625"/>
                  <a:gd name="connsiteX2" fmla="*/ 2362200 w 2371725"/>
                  <a:gd name="connsiteY2" fmla="*/ 298450 h 1952625"/>
                  <a:gd name="connsiteX3" fmla="*/ 2247900 w 2371725"/>
                  <a:gd name="connsiteY3" fmla="*/ 517525 h 1952625"/>
                  <a:gd name="connsiteX4" fmla="*/ 2095500 w 2371725"/>
                  <a:gd name="connsiteY4" fmla="*/ 698500 h 1952625"/>
                  <a:gd name="connsiteX5" fmla="*/ 1851025 w 2371725"/>
                  <a:gd name="connsiteY5" fmla="*/ 927100 h 1952625"/>
                  <a:gd name="connsiteX6" fmla="*/ 1685925 w 2371725"/>
                  <a:gd name="connsiteY6" fmla="*/ 1000125 h 1952625"/>
                  <a:gd name="connsiteX7" fmla="*/ 1495425 w 2371725"/>
                  <a:gd name="connsiteY7" fmla="*/ 1054100 h 1952625"/>
                  <a:gd name="connsiteX8" fmla="*/ 1358900 w 2371725"/>
                  <a:gd name="connsiteY8" fmla="*/ 1298575 h 1952625"/>
                  <a:gd name="connsiteX9" fmla="*/ 1181100 w 2371725"/>
                  <a:gd name="connsiteY9" fmla="*/ 1539875 h 1952625"/>
                  <a:gd name="connsiteX10" fmla="*/ 889000 w 2371725"/>
                  <a:gd name="connsiteY10" fmla="*/ 1825625 h 1952625"/>
                  <a:gd name="connsiteX11" fmla="*/ 768350 w 2371725"/>
                  <a:gd name="connsiteY11" fmla="*/ 1927225 h 1952625"/>
                  <a:gd name="connsiteX12" fmla="*/ 748506 w 2371725"/>
                  <a:gd name="connsiteY12" fmla="*/ 1945481 h 1952625"/>
                  <a:gd name="connsiteX13" fmla="*/ 0 w 2371725"/>
                  <a:gd name="connsiteY13" fmla="*/ 1952625 h 1952625"/>
                  <a:gd name="connsiteX14" fmla="*/ 930275 w 2371725"/>
                  <a:gd name="connsiteY14" fmla="*/ 1022350 h 1952625"/>
                  <a:gd name="connsiteX15" fmla="*/ 1584325 w 2371725"/>
                  <a:gd name="connsiteY15" fmla="*/ 361950 h 1952625"/>
                  <a:gd name="connsiteX16" fmla="*/ 2009775 w 2371725"/>
                  <a:gd name="connsiteY16" fmla="*/ 0 h 19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1725" h="1952625">
                    <a:moveTo>
                      <a:pt x="2009775" y="0"/>
                    </a:moveTo>
                    <a:lnTo>
                      <a:pt x="2371725" y="250825"/>
                    </a:lnTo>
                    <a:lnTo>
                      <a:pt x="2362200" y="298450"/>
                    </a:lnTo>
                    <a:cubicBezTo>
                      <a:pt x="2339975" y="341312"/>
                      <a:pt x="2292350" y="450850"/>
                      <a:pt x="2247900" y="517525"/>
                    </a:cubicBezTo>
                    <a:cubicBezTo>
                      <a:pt x="2203450" y="584200"/>
                      <a:pt x="2161646" y="630238"/>
                      <a:pt x="2095500" y="698500"/>
                    </a:cubicBezTo>
                    <a:cubicBezTo>
                      <a:pt x="2029354" y="766763"/>
                      <a:pt x="1919287" y="876829"/>
                      <a:pt x="1851025" y="927100"/>
                    </a:cubicBezTo>
                    <a:cubicBezTo>
                      <a:pt x="1782763" y="977371"/>
                      <a:pt x="1745192" y="978958"/>
                      <a:pt x="1685925" y="1000125"/>
                    </a:cubicBezTo>
                    <a:cubicBezTo>
                      <a:pt x="1626658" y="1021292"/>
                      <a:pt x="1549929" y="1004358"/>
                      <a:pt x="1495425" y="1054100"/>
                    </a:cubicBezTo>
                    <a:cubicBezTo>
                      <a:pt x="1440921" y="1103842"/>
                      <a:pt x="1411288" y="1217613"/>
                      <a:pt x="1358900" y="1298575"/>
                    </a:cubicBezTo>
                    <a:cubicBezTo>
                      <a:pt x="1306513" y="1379538"/>
                      <a:pt x="1259417" y="1452033"/>
                      <a:pt x="1181100" y="1539875"/>
                    </a:cubicBezTo>
                    <a:cubicBezTo>
                      <a:pt x="1102783" y="1627717"/>
                      <a:pt x="957792" y="1761067"/>
                      <a:pt x="889000" y="1825625"/>
                    </a:cubicBezTo>
                    <a:cubicBezTo>
                      <a:pt x="820208" y="1890183"/>
                      <a:pt x="808567" y="1893358"/>
                      <a:pt x="768350" y="1927225"/>
                    </a:cubicBezTo>
                    <a:lnTo>
                      <a:pt x="748506" y="1945481"/>
                    </a:lnTo>
                    <a:lnTo>
                      <a:pt x="0" y="1952625"/>
                    </a:lnTo>
                    <a:lnTo>
                      <a:pt x="930275" y="1022350"/>
                    </a:lnTo>
                    <a:lnTo>
                      <a:pt x="1584325" y="361950"/>
                    </a:lnTo>
                    <a:lnTo>
                      <a:pt x="2009775" y="0"/>
                    </a:lnTo>
                    <a:close/>
                  </a:path>
                </a:pathLst>
              </a:custGeom>
              <a:solidFill>
                <a:srgbClr val="CBA1A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B186117-0588-46D9-A47D-36FB9F3DB166}"/>
                  </a:ext>
                </a:extLst>
              </p:cNvPr>
              <p:cNvSpPr/>
              <p:nvPr/>
            </p:nvSpPr>
            <p:spPr>
              <a:xfrm>
                <a:off x="2378182" y="4746091"/>
                <a:ext cx="2364957" cy="1852482"/>
              </a:xfrm>
              <a:custGeom>
                <a:avLst/>
                <a:gdLst>
                  <a:gd name="connsiteX0" fmla="*/ 2362200 w 2657475"/>
                  <a:gd name="connsiteY0" fmla="*/ 0 h 2166938"/>
                  <a:gd name="connsiteX1" fmla="*/ 2657475 w 2657475"/>
                  <a:gd name="connsiteY1" fmla="*/ 242888 h 2166938"/>
                  <a:gd name="connsiteX2" fmla="*/ 2509837 w 2657475"/>
                  <a:gd name="connsiteY2" fmla="*/ 542925 h 2166938"/>
                  <a:gd name="connsiteX3" fmla="*/ 2214562 w 2657475"/>
                  <a:gd name="connsiteY3" fmla="*/ 857250 h 2166938"/>
                  <a:gd name="connsiteX4" fmla="*/ 1900237 w 2657475"/>
                  <a:gd name="connsiteY4" fmla="*/ 1066800 h 2166938"/>
                  <a:gd name="connsiteX5" fmla="*/ 1733550 w 2657475"/>
                  <a:gd name="connsiteY5" fmla="*/ 1143000 h 2166938"/>
                  <a:gd name="connsiteX6" fmla="*/ 1590675 w 2657475"/>
                  <a:gd name="connsiteY6" fmla="*/ 1404938 h 2166938"/>
                  <a:gd name="connsiteX7" fmla="*/ 1343025 w 2657475"/>
                  <a:gd name="connsiteY7" fmla="*/ 1695450 h 2166938"/>
                  <a:gd name="connsiteX8" fmla="*/ 1047750 w 2657475"/>
                  <a:gd name="connsiteY8" fmla="*/ 1976438 h 2166938"/>
                  <a:gd name="connsiteX9" fmla="*/ 814387 w 2657475"/>
                  <a:gd name="connsiteY9" fmla="*/ 2143125 h 2166938"/>
                  <a:gd name="connsiteX10" fmla="*/ 781050 w 2657475"/>
                  <a:gd name="connsiteY10" fmla="*/ 2166938 h 2166938"/>
                  <a:gd name="connsiteX11" fmla="*/ 0 w 2657475"/>
                  <a:gd name="connsiteY11" fmla="*/ 2166938 h 2166938"/>
                  <a:gd name="connsiteX12" fmla="*/ 1062037 w 2657475"/>
                  <a:gd name="connsiteY12" fmla="*/ 1343025 h 2166938"/>
                  <a:gd name="connsiteX13" fmla="*/ 2105025 w 2657475"/>
                  <a:gd name="connsiteY13" fmla="*/ 295275 h 2166938"/>
                  <a:gd name="connsiteX14" fmla="*/ 2362200 w 2657475"/>
                  <a:gd name="connsiteY14" fmla="*/ 0 h 2166938"/>
                  <a:gd name="connsiteX0" fmla="*/ 2362200 w 2657475"/>
                  <a:gd name="connsiteY0" fmla="*/ 0 h 2166938"/>
                  <a:gd name="connsiteX1" fmla="*/ 2657475 w 2657475"/>
                  <a:gd name="connsiteY1" fmla="*/ 242888 h 2166938"/>
                  <a:gd name="connsiteX2" fmla="*/ 2509837 w 2657475"/>
                  <a:gd name="connsiteY2" fmla="*/ 542925 h 2166938"/>
                  <a:gd name="connsiteX3" fmla="*/ 2214562 w 2657475"/>
                  <a:gd name="connsiteY3" fmla="*/ 857250 h 2166938"/>
                  <a:gd name="connsiteX4" fmla="*/ 1900237 w 2657475"/>
                  <a:gd name="connsiteY4" fmla="*/ 1066800 h 2166938"/>
                  <a:gd name="connsiteX5" fmla="*/ 1733550 w 2657475"/>
                  <a:gd name="connsiteY5" fmla="*/ 1143000 h 2166938"/>
                  <a:gd name="connsiteX6" fmla="*/ 1590675 w 2657475"/>
                  <a:gd name="connsiteY6" fmla="*/ 1404938 h 2166938"/>
                  <a:gd name="connsiteX7" fmla="*/ 1343025 w 2657475"/>
                  <a:gd name="connsiteY7" fmla="*/ 1695450 h 2166938"/>
                  <a:gd name="connsiteX8" fmla="*/ 1047750 w 2657475"/>
                  <a:gd name="connsiteY8" fmla="*/ 1976438 h 2166938"/>
                  <a:gd name="connsiteX9" fmla="*/ 814387 w 2657475"/>
                  <a:gd name="connsiteY9" fmla="*/ 2143125 h 2166938"/>
                  <a:gd name="connsiteX10" fmla="*/ 781050 w 2657475"/>
                  <a:gd name="connsiteY10" fmla="*/ 2166938 h 2166938"/>
                  <a:gd name="connsiteX11" fmla="*/ 0 w 2657475"/>
                  <a:gd name="connsiteY11" fmla="*/ 2166938 h 2166938"/>
                  <a:gd name="connsiteX12" fmla="*/ 1062037 w 2657475"/>
                  <a:gd name="connsiteY12" fmla="*/ 1343025 h 2166938"/>
                  <a:gd name="connsiteX13" fmla="*/ 2105025 w 2657475"/>
                  <a:gd name="connsiteY13" fmla="*/ 295275 h 2166938"/>
                  <a:gd name="connsiteX14" fmla="*/ 2362200 w 2657475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47750 w 2661328"/>
                  <a:gd name="connsiteY8" fmla="*/ 1976438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23938 w 2661328"/>
                  <a:gd name="connsiteY8" fmla="*/ 1962151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66938"/>
                  <a:gd name="connsiteX1" fmla="*/ 2657475 w 2661328"/>
                  <a:gd name="connsiteY1" fmla="*/ 242888 h 2166938"/>
                  <a:gd name="connsiteX2" fmla="*/ 2509837 w 2661328"/>
                  <a:gd name="connsiteY2" fmla="*/ 542925 h 2166938"/>
                  <a:gd name="connsiteX3" fmla="*/ 2214562 w 2661328"/>
                  <a:gd name="connsiteY3" fmla="*/ 857250 h 2166938"/>
                  <a:gd name="connsiteX4" fmla="*/ 1900237 w 2661328"/>
                  <a:gd name="connsiteY4" fmla="*/ 1066800 h 2166938"/>
                  <a:gd name="connsiteX5" fmla="*/ 1733550 w 2661328"/>
                  <a:gd name="connsiteY5" fmla="*/ 1143000 h 2166938"/>
                  <a:gd name="connsiteX6" fmla="*/ 1590675 w 2661328"/>
                  <a:gd name="connsiteY6" fmla="*/ 1404938 h 2166938"/>
                  <a:gd name="connsiteX7" fmla="*/ 1343025 w 2661328"/>
                  <a:gd name="connsiteY7" fmla="*/ 1695450 h 2166938"/>
                  <a:gd name="connsiteX8" fmla="*/ 1023938 w 2661328"/>
                  <a:gd name="connsiteY8" fmla="*/ 1962151 h 2166938"/>
                  <a:gd name="connsiteX9" fmla="*/ 814387 w 2661328"/>
                  <a:gd name="connsiteY9" fmla="*/ 2143125 h 2166938"/>
                  <a:gd name="connsiteX10" fmla="*/ 781050 w 2661328"/>
                  <a:gd name="connsiteY10" fmla="*/ 2166938 h 2166938"/>
                  <a:gd name="connsiteX11" fmla="*/ 0 w 2661328"/>
                  <a:gd name="connsiteY11" fmla="*/ 2166938 h 2166938"/>
                  <a:gd name="connsiteX12" fmla="*/ 1062037 w 2661328"/>
                  <a:gd name="connsiteY12" fmla="*/ 1343025 h 2166938"/>
                  <a:gd name="connsiteX13" fmla="*/ 2105025 w 2661328"/>
                  <a:gd name="connsiteY13" fmla="*/ 295275 h 2166938"/>
                  <a:gd name="connsiteX14" fmla="*/ 2362200 w 2661328"/>
                  <a:gd name="connsiteY14" fmla="*/ 0 h 2166938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733550 w 2661328"/>
                  <a:gd name="connsiteY5" fmla="*/ 1143000 h 2171701"/>
                  <a:gd name="connsiteX6" fmla="*/ 1590675 w 2661328"/>
                  <a:gd name="connsiteY6" fmla="*/ 1404938 h 2171701"/>
                  <a:gd name="connsiteX7" fmla="*/ 1343025 w 2661328"/>
                  <a:gd name="connsiteY7" fmla="*/ 1695450 h 2171701"/>
                  <a:gd name="connsiteX8" fmla="*/ 1023938 w 2661328"/>
                  <a:gd name="connsiteY8" fmla="*/ 1962151 h 2171701"/>
                  <a:gd name="connsiteX9" fmla="*/ 814387 w 2661328"/>
                  <a:gd name="connsiteY9" fmla="*/ 2143125 h 2171701"/>
                  <a:gd name="connsiteX10" fmla="*/ 666750 w 2661328"/>
                  <a:gd name="connsiteY10" fmla="*/ 2171701 h 2171701"/>
                  <a:gd name="connsiteX11" fmla="*/ 0 w 2661328"/>
                  <a:gd name="connsiteY11" fmla="*/ 2166938 h 2171701"/>
                  <a:gd name="connsiteX12" fmla="*/ 1062037 w 2661328"/>
                  <a:gd name="connsiteY12" fmla="*/ 1343025 h 2171701"/>
                  <a:gd name="connsiteX13" fmla="*/ 2105025 w 2661328"/>
                  <a:gd name="connsiteY13" fmla="*/ 295275 h 2171701"/>
                  <a:gd name="connsiteX14" fmla="*/ 2362200 w 2661328"/>
                  <a:gd name="connsiteY14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733550 w 2661328"/>
                  <a:gd name="connsiteY5" fmla="*/ 1143000 h 2171701"/>
                  <a:gd name="connsiteX6" fmla="*/ 1590675 w 2661328"/>
                  <a:gd name="connsiteY6" fmla="*/ 1404938 h 2171701"/>
                  <a:gd name="connsiteX7" fmla="*/ 1343025 w 2661328"/>
                  <a:gd name="connsiteY7" fmla="*/ 1695450 h 2171701"/>
                  <a:gd name="connsiteX8" fmla="*/ 1023938 w 2661328"/>
                  <a:gd name="connsiteY8" fmla="*/ 1962151 h 2171701"/>
                  <a:gd name="connsiteX9" fmla="*/ 814387 w 2661328"/>
                  <a:gd name="connsiteY9" fmla="*/ 2100263 h 2171701"/>
                  <a:gd name="connsiteX10" fmla="*/ 666750 w 2661328"/>
                  <a:gd name="connsiteY10" fmla="*/ 2171701 h 2171701"/>
                  <a:gd name="connsiteX11" fmla="*/ 0 w 2661328"/>
                  <a:gd name="connsiteY11" fmla="*/ 2166938 h 2171701"/>
                  <a:gd name="connsiteX12" fmla="*/ 1062037 w 2661328"/>
                  <a:gd name="connsiteY12" fmla="*/ 1343025 h 2171701"/>
                  <a:gd name="connsiteX13" fmla="*/ 2105025 w 2661328"/>
                  <a:gd name="connsiteY13" fmla="*/ 295275 h 2171701"/>
                  <a:gd name="connsiteX14" fmla="*/ 2362200 w 2661328"/>
                  <a:gd name="connsiteY14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733550 w 2661328"/>
                  <a:gd name="connsiteY5" fmla="*/ 1143000 h 2171701"/>
                  <a:gd name="connsiteX6" fmla="*/ 1590675 w 2661328"/>
                  <a:gd name="connsiteY6" fmla="*/ 1404938 h 2171701"/>
                  <a:gd name="connsiteX7" fmla="*/ 1343025 w 2661328"/>
                  <a:gd name="connsiteY7" fmla="*/ 1695450 h 2171701"/>
                  <a:gd name="connsiteX8" fmla="*/ 1023938 w 2661328"/>
                  <a:gd name="connsiteY8" fmla="*/ 1952626 h 2171701"/>
                  <a:gd name="connsiteX9" fmla="*/ 814387 w 2661328"/>
                  <a:gd name="connsiteY9" fmla="*/ 2100263 h 2171701"/>
                  <a:gd name="connsiteX10" fmla="*/ 666750 w 2661328"/>
                  <a:gd name="connsiteY10" fmla="*/ 2171701 h 2171701"/>
                  <a:gd name="connsiteX11" fmla="*/ 0 w 2661328"/>
                  <a:gd name="connsiteY11" fmla="*/ 2166938 h 2171701"/>
                  <a:gd name="connsiteX12" fmla="*/ 1062037 w 2661328"/>
                  <a:gd name="connsiteY12" fmla="*/ 1343025 h 2171701"/>
                  <a:gd name="connsiteX13" fmla="*/ 2105025 w 2661328"/>
                  <a:gd name="connsiteY13" fmla="*/ 295275 h 2171701"/>
                  <a:gd name="connsiteX14" fmla="*/ 2362200 w 2661328"/>
                  <a:gd name="connsiteY14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766887 w 2661328"/>
                  <a:gd name="connsiteY5" fmla="*/ 1166813 h 2171701"/>
                  <a:gd name="connsiteX6" fmla="*/ 1590675 w 2661328"/>
                  <a:gd name="connsiteY6" fmla="*/ 1404938 h 2171701"/>
                  <a:gd name="connsiteX7" fmla="*/ 1343025 w 2661328"/>
                  <a:gd name="connsiteY7" fmla="*/ 1695450 h 2171701"/>
                  <a:gd name="connsiteX8" fmla="*/ 1023938 w 2661328"/>
                  <a:gd name="connsiteY8" fmla="*/ 1952626 h 2171701"/>
                  <a:gd name="connsiteX9" fmla="*/ 814387 w 2661328"/>
                  <a:gd name="connsiteY9" fmla="*/ 2100263 h 2171701"/>
                  <a:gd name="connsiteX10" fmla="*/ 666750 w 2661328"/>
                  <a:gd name="connsiteY10" fmla="*/ 2171701 h 2171701"/>
                  <a:gd name="connsiteX11" fmla="*/ 0 w 2661328"/>
                  <a:gd name="connsiteY11" fmla="*/ 2166938 h 2171701"/>
                  <a:gd name="connsiteX12" fmla="*/ 1062037 w 2661328"/>
                  <a:gd name="connsiteY12" fmla="*/ 1343025 h 2171701"/>
                  <a:gd name="connsiteX13" fmla="*/ 2105025 w 2661328"/>
                  <a:gd name="connsiteY13" fmla="*/ 295275 h 2171701"/>
                  <a:gd name="connsiteX14" fmla="*/ 2362200 w 2661328"/>
                  <a:gd name="connsiteY14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804986 w 2661328"/>
                  <a:gd name="connsiteY5" fmla="*/ 1114425 h 2171701"/>
                  <a:gd name="connsiteX6" fmla="*/ 1766887 w 2661328"/>
                  <a:gd name="connsiteY6" fmla="*/ 1166813 h 2171701"/>
                  <a:gd name="connsiteX7" fmla="*/ 1590675 w 2661328"/>
                  <a:gd name="connsiteY7" fmla="*/ 1404938 h 2171701"/>
                  <a:gd name="connsiteX8" fmla="*/ 1343025 w 2661328"/>
                  <a:gd name="connsiteY8" fmla="*/ 1695450 h 2171701"/>
                  <a:gd name="connsiteX9" fmla="*/ 1023938 w 2661328"/>
                  <a:gd name="connsiteY9" fmla="*/ 1952626 h 2171701"/>
                  <a:gd name="connsiteX10" fmla="*/ 814387 w 2661328"/>
                  <a:gd name="connsiteY10" fmla="*/ 2100263 h 2171701"/>
                  <a:gd name="connsiteX11" fmla="*/ 666750 w 2661328"/>
                  <a:gd name="connsiteY11" fmla="*/ 2171701 h 2171701"/>
                  <a:gd name="connsiteX12" fmla="*/ 0 w 2661328"/>
                  <a:gd name="connsiteY12" fmla="*/ 2166938 h 2171701"/>
                  <a:gd name="connsiteX13" fmla="*/ 1062037 w 2661328"/>
                  <a:gd name="connsiteY13" fmla="*/ 1343025 h 2171701"/>
                  <a:gd name="connsiteX14" fmla="*/ 2105025 w 2661328"/>
                  <a:gd name="connsiteY14" fmla="*/ 295275 h 2171701"/>
                  <a:gd name="connsiteX15" fmla="*/ 2362200 w 2661328"/>
                  <a:gd name="connsiteY15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1900237 w 2661328"/>
                  <a:gd name="connsiteY4" fmla="*/ 1066800 h 2171701"/>
                  <a:gd name="connsiteX5" fmla="*/ 1771649 w 2661328"/>
                  <a:gd name="connsiteY5" fmla="*/ 1085850 h 2171701"/>
                  <a:gd name="connsiteX6" fmla="*/ 1766887 w 2661328"/>
                  <a:gd name="connsiteY6" fmla="*/ 1166813 h 2171701"/>
                  <a:gd name="connsiteX7" fmla="*/ 1590675 w 2661328"/>
                  <a:gd name="connsiteY7" fmla="*/ 1404938 h 2171701"/>
                  <a:gd name="connsiteX8" fmla="*/ 1343025 w 2661328"/>
                  <a:gd name="connsiteY8" fmla="*/ 1695450 h 2171701"/>
                  <a:gd name="connsiteX9" fmla="*/ 1023938 w 2661328"/>
                  <a:gd name="connsiteY9" fmla="*/ 1952626 h 2171701"/>
                  <a:gd name="connsiteX10" fmla="*/ 814387 w 2661328"/>
                  <a:gd name="connsiteY10" fmla="*/ 2100263 h 2171701"/>
                  <a:gd name="connsiteX11" fmla="*/ 666750 w 2661328"/>
                  <a:gd name="connsiteY11" fmla="*/ 2171701 h 2171701"/>
                  <a:gd name="connsiteX12" fmla="*/ 0 w 2661328"/>
                  <a:gd name="connsiteY12" fmla="*/ 2166938 h 2171701"/>
                  <a:gd name="connsiteX13" fmla="*/ 1062037 w 2661328"/>
                  <a:gd name="connsiteY13" fmla="*/ 1343025 h 2171701"/>
                  <a:gd name="connsiteX14" fmla="*/ 2105025 w 2661328"/>
                  <a:gd name="connsiteY14" fmla="*/ 295275 h 2171701"/>
                  <a:gd name="connsiteX15" fmla="*/ 2362200 w 2661328"/>
                  <a:gd name="connsiteY15" fmla="*/ 0 h 2171701"/>
                  <a:gd name="connsiteX0" fmla="*/ 2362200 w 2661328"/>
                  <a:gd name="connsiteY0" fmla="*/ 0 h 2171701"/>
                  <a:gd name="connsiteX1" fmla="*/ 2657475 w 2661328"/>
                  <a:gd name="connsiteY1" fmla="*/ 242888 h 2171701"/>
                  <a:gd name="connsiteX2" fmla="*/ 2509837 w 2661328"/>
                  <a:gd name="connsiteY2" fmla="*/ 542925 h 2171701"/>
                  <a:gd name="connsiteX3" fmla="*/ 2214562 w 2661328"/>
                  <a:gd name="connsiteY3" fmla="*/ 857250 h 2171701"/>
                  <a:gd name="connsiteX4" fmla="*/ 2033587 w 2661328"/>
                  <a:gd name="connsiteY4" fmla="*/ 995362 h 2171701"/>
                  <a:gd name="connsiteX5" fmla="*/ 1771649 w 2661328"/>
                  <a:gd name="connsiteY5" fmla="*/ 1085850 h 2171701"/>
                  <a:gd name="connsiteX6" fmla="*/ 1766887 w 2661328"/>
                  <a:gd name="connsiteY6" fmla="*/ 1166813 h 2171701"/>
                  <a:gd name="connsiteX7" fmla="*/ 1590675 w 2661328"/>
                  <a:gd name="connsiteY7" fmla="*/ 1404938 h 2171701"/>
                  <a:gd name="connsiteX8" fmla="*/ 1343025 w 2661328"/>
                  <a:gd name="connsiteY8" fmla="*/ 1695450 h 2171701"/>
                  <a:gd name="connsiteX9" fmla="*/ 1023938 w 2661328"/>
                  <a:gd name="connsiteY9" fmla="*/ 1952626 h 2171701"/>
                  <a:gd name="connsiteX10" fmla="*/ 814387 w 2661328"/>
                  <a:gd name="connsiteY10" fmla="*/ 2100263 h 2171701"/>
                  <a:gd name="connsiteX11" fmla="*/ 666750 w 2661328"/>
                  <a:gd name="connsiteY11" fmla="*/ 2171701 h 2171701"/>
                  <a:gd name="connsiteX12" fmla="*/ 0 w 2661328"/>
                  <a:gd name="connsiteY12" fmla="*/ 2166938 h 2171701"/>
                  <a:gd name="connsiteX13" fmla="*/ 1062037 w 2661328"/>
                  <a:gd name="connsiteY13" fmla="*/ 1343025 h 2171701"/>
                  <a:gd name="connsiteX14" fmla="*/ 2105025 w 2661328"/>
                  <a:gd name="connsiteY14" fmla="*/ 295275 h 2171701"/>
                  <a:gd name="connsiteX15" fmla="*/ 2362200 w 2661328"/>
                  <a:gd name="connsiteY15" fmla="*/ 0 h 2171701"/>
                  <a:gd name="connsiteX0" fmla="*/ 2362200 w 2660933"/>
                  <a:gd name="connsiteY0" fmla="*/ 0 h 2171701"/>
                  <a:gd name="connsiteX1" fmla="*/ 2657475 w 2660933"/>
                  <a:gd name="connsiteY1" fmla="*/ 242888 h 2171701"/>
                  <a:gd name="connsiteX2" fmla="*/ 2509837 w 2660933"/>
                  <a:gd name="connsiteY2" fmla="*/ 542925 h 2171701"/>
                  <a:gd name="connsiteX3" fmla="*/ 2300287 w 2660933"/>
                  <a:gd name="connsiteY3" fmla="*/ 804862 h 2171701"/>
                  <a:gd name="connsiteX4" fmla="*/ 2033587 w 2660933"/>
                  <a:gd name="connsiteY4" fmla="*/ 995362 h 2171701"/>
                  <a:gd name="connsiteX5" fmla="*/ 1771649 w 2660933"/>
                  <a:gd name="connsiteY5" fmla="*/ 1085850 h 2171701"/>
                  <a:gd name="connsiteX6" fmla="*/ 1766887 w 2660933"/>
                  <a:gd name="connsiteY6" fmla="*/ 1166813 h 2171701"/>
                  <a:gd name="connsiteX7" fmla="*/ 1590675 w 2660933"/>
                  <a:gd name="connsiteY7" fmla="*/ 1404938 h 2171701"/>
                  <a:gd name="connsiteX8" fmla="*/ 1343025 w 2660933"/>
                  <a:gd name="connsiteY8" fmla="*/ 1695450 h 2171701"/>
                  <a:gd name="connsiteX9" fmla="*/ 1023938 w 2660933"/>
                  <a:gd name="connsiteY9" fmla="*/ 1952626 h 2171701"/>
                  <a:gd name="connsiteX10" fmla="*/ 814387 w 2660933"/>
                  <a:gd name="connsiteY10" fmla="*/ 2100263 h 2171701"/>
                  <a:gd name="connsiteX11" fmla="*/ 666750 w 2660933"/>
                  <a:gd name="connsiteY11" fmla="*/ 2171701 h 2171701"/>
                  <a:gd name="connsiteX12" fmla="*/ 0 w 2660933"/>
                  <a:gd name="connsiteY12" fmla="*/ 2166938 h 2171701"/>
                  <a:gd name="connsiteX13" fmla="*/ 1062037 w 2660933"/>
                  <a:gd name="connsiteY13" fmla="*/ 1343025 h 2171701"/>
                  <a:gd name="connsiteX14" fmla="*/ 2105025 w 2660933"/>
                  <a:gd name="connsiteY14" fmla="*/ 295275 h 2171701"/>
                  <a:gd name="connsiteX15" fmla="*/ 2362200 w 2660933"/>
                  <a:gd name="connsiteY15" fmla="*/ 0 h 2171701"/>
                  <a:gd name="connsiteX0" fmla="*/ 2362200 w 2662072"/>
                  <a:gd name="connsiteY0" fmla="*/ 0 h 2171701"/>
                  <a:gd name="connsiteX1" fmla="*/ 2657475 w 2662072"/>
                  <a:gd name="connsiteY1" fmla="*/ 242888 h 2171701"/>
                  <a:gd name="connsiteX2" fmla="*/ 2543174 w 2662072"/>
                  <a:gd name="connsiteY2" fmla="*/ 542925 h 2171701"/>
                  <a:gd name="connsiteX3" fmla="*/ 2300287 w 2662072"/>
                  <a:gd name="connsiteY3" fmla="*/ 804862 h 2171701"/>
                  <a:gd name="connsiteX4" fmla="*/ 2033587 w 2662072"/>
                  <a:gd name="connsiteY4" fmla="*/ 995362 h 2171701"/>
                  <a:gd name="connsiteX5" fmla="*/ 1771649 w 2662072"/>
                  <a:gd name="connsiteY5" fmla="*/ 1085850 h 2171701"/>
                  <a:gd name="connsiteX6" fmla="*/ 1766887 w 2662072"/>
                  <a:gd name="connsiteY6" fmla="*/ 1166813 h 2171701"/>
                  <a:gd name="connsiteX7" fmla="*/ 1590675 w 2662072"/>
                  <a:gd name="connsiteY7" fmla="*/ 1404938 h 2171701"/>
                  <a:gd name="connsiteX8" fmla="*/ 1343025 w 2662072"/>
                  <a:gd name="connsiteY8" fmla="*/ 1695450 h 2171701"/>
                  <a:gd name="connsiteX9" fmla="*/ 1023938 w 2662072"/>
                  <a:gd name="connsiteY9" fmla="*/ 1952626 h 2171701"/>
                  <a:gd name="connsiteX10" fmla="*/ 814387 w 2662072"/>
                  <a:gd name="connsiteY10" fmla="*/ 2100263 h 2171701"/>
                  <a:gd name="connsiteX11" fmla="*/ 666750 w 2662072"/>
                  <a:gd name="connsiteY11" fmla="*/ 2171701 h 2171701"/>
                  <a:gd name="connsiteX12" fmla="*/ 0 w 2662072"/>
                  <a:gd name="connsiteY12" fmla="*/ 2166938 h 2171701"/>
                  <a:gd name="connsiteX13" fmla="*/ 1062037 w 2662072"/>
                  <a:gd name="connsiteY13" fmla="*/ 1343025 h 2171701"/>
                  <a:gd name="connsiteX14" fmla="*/ 2105025 w 2662072"/>
                  <a:gd name="connsiteY14" fmla="*/ 295275 h 2171701"/>
                  <a:gd name="connsiteX15" fmla="*/ 2362200 w 2662072"/>
                  <a:gd name="connsiteY15" fmla="*/ 0 h 2171701"/>
                  <a:gd name="connsiteX0" fmla="*/ 2362200 w 2689768"/>
                  <a:gd name="connsiteY0" fmla="*/ 0 h 2171701"/>
                  <a:gd name="connsiteX1" fmla="*/ 2686050 w 2689768"/>
                  <a:gd name="connsiteY1" fmla="*/ 219075 h 2171701"/>
                  <a:gd name="connsiteX2" fmla="*/ 2543174 w 2689768"/>
                  <a:gd name="connsiteY2" fmla="*/ 542925 h 2171701"/>
                  <a:gd name="connsiteX3" fmla="*/ 2300287 w 2689768"/>
                  <a:gd name="connsiteY3" fmla="*/ 804862 h 2171701"/>
                  <a:gd name="connsiteX4" fmla="*/ 2033587 w 2689768"/>
                  <a:gd name="connsiteY4" fmla="*/ 995362 h 2171701"/>
                  <a:gd name="connsiteX5" fmla="*/ 1771649 w 2689768"/>
                  <a:gd name="connsiteY5" fmla="*/ 1085850 h 2171701"/>
                  <a:gd name="connsiteX6" fmla="*/ 1766887 w 2689768"/>
                  <a:gd name="connsiteY6" fmla="*/ 1166813 h 2171701"/>
                  <a:gd name="connsiteX7" fmla="*/ 1590675 w 2689768"/>
                  <a:gd name="connsiteY7" fmla="*/ 1404938 h 2171701"/>
                  <a:gd name="connsiteX8" fmla="*/ 1343025 w 2689768"/>
                  <a:gd name="connsiteY8" fmla="*/ 1695450 h 2171701"/>
                  <a:gd name="connsiteX9" fmla="*/ 1023938 w 2689768"/>
                  <a:gd name="connsiteY9" fmla="*/ 1952626 h 2171701"/>
                  <a:gd name="connsiteX10" fmla="*/ 814387 w 2689768"/>
                  <a:gd name="connsiteY10" fmla="*/ 2100263 h 2171701"/>
                  <a:gd name="connsiteX11" fmla="*/ 666750 w 2689768"/>
                  <a:gd name="connsiteY11" fmla="*/ 2171701 h 2171701"/>
                  <a:gd name="connsiteX12" fmla="*/ 0 w 2689768"/>
                  <a:gd name="connsiteY12" fmla="*/ 2166938 h 2171701"/>
                  <a:gd name="connsiteX13" fmla="*/ 1062037 w 2689768"/>
                  <a:gd name="connsiteY13" fmla="*/ 1343025 h 2171701"/>
                  <a:gd name="connsiteX14" fmla="*/ 2105025 w 2689768"/>
                  <a:gd name="connsiteY14" fmla="*/ 295275 h 2171701"/>
                  <a:gd name="connsiteX15" fmla="*/ 2362200 w 2689768"/>
                  <a:gd name="connsiteY15" fmla="*/ 0 h 2171701"/>
                  <a:gd name="connsiteX0" fmla="*/ 2362200 w 2686050"/>
                  <a:gd name="connsiteY0" fmla="*/ 0 h 2171701"/>
                  <a:gd name="connsiteX1" fmla="*/ 2686050 w 2686050"/>
                  <a:gd name="connsiteY1" fmla="*/ 219075 h 2171701"/>
                  <a:gd name="connsiteX2" fmla="*/ 2543174 w 2686050"/>
                  <a:gd name="connsiteY2" fmla="*/ 542925 h 2171701"/>
                  <a:gd name="connsiteX3" fmla="*/ 2300287 w 2686050"/>
                  <a:gd name="connsiteY3" fmla="*/ 804862 h 2171701"/>
                  <a:gd name="connsiteX4" fmla="*/ 2033587 w 2686050"/>
                  <a:gd name="connsiteY4" fmla="*/ 995362 h 2171701"/>
                  <a:gd name="connsiteX5" fmla="*/ 1771649 w 2686050"/>
                  <a:gd name="connsiteY5" fmla="*/ 1085850 h 2171701"/>
                  <a:gd name="connsiteX6" fmla="*/ 1766887 w 2686050"/>
                  <a:gd name="connsiteY6" fmla="*/ 1166813 h 2171701"/>
                  <a:gd name="connsiteX7" fmla="*/ 1590675 w 2686050"/>
                  <a:gd name="connsiteY7" fmla="*/ 1404938 h 2171701"/>
                  <a:gd name="connsiteX8" fmla="*/ 1343025 w 2686050"/>
                  <a:gd name="connsiteY8" fmla="*/ 1695450 h 2171701"/>
                  <a:gd name="connsiteX9" fmla="*/ 1023938 w 2686050"/>
                  <a:gd name="connsiteY9" fmla="*/ 1952626 h 2171701"/>
                  <a:gd name="connsiteX10" fmla="*/ 814387 w 2686050"/>
                  <a:gd name="connsiteY10" fmla="*/ 2100263 h 2171701"/>
                  <a:gd name="connsiteX11" fmla="*/ 666750 w 2686050"/>
                  <a:gd name="connsiteY11" fmla="*/ 2171701 h 2171701"/>
                  <a:gd name="connsiteX12" fmla="*/ 0 w 2686050"/>
                  <a:gd name="connsiteY12" fmla="*/ 2166938 h 2171701"/>
                  <a:gd name="connsiteX13" fmla="*/ 1062037 w 2686050"/>
                  <a:gd name="connsiteY13" fmla="*/ 1343025 h 2171701"/>
                  <a:gd name="connsiteX14" fmla="*/ 2105025 w 2686050"/>
                  <a:gd name="connsiteY14" fmla="*/ 295275 h 2171701"/>
                  <a:gd name="connsiteX15" fmla="*/ 2362200 w 2686050"/>
                  <a:gd name="connsiteY15" fmla="*/ 0 h 2171701"/>
                  <a:gd name="connsiteX0" fmla="*/ 2362200 w 2707481"/>
                  <a:gd name="connsiteY0" fmla="*/ 0 h 2171701"/>
                  <a:gd name="connsiteX1" fmla="*/ 2686050 w 2707481"/>
                  <a:gd name="connsiteY1" fmla="*/ 219075 h 2171701"/>
                  <a:gd name="connsiteX2" fmla="*/ 2662236 w 2707481"/>
                  <a:gd name="connsiteY2" fmla="*/ 290513 h 2171701"/>
                  <a:gd name="connsiteX3" fmla="*/ 2543174 w 2707481"/>
                  <a:gd name="connsiteY3" fmla="*/ 542925 h 2171701"/>
                  <a:gd name="connsiteX4" fmla="*/ 2300287 w 2707481"/>
                  <a:gd name="connsiteY4" fmla="*/ 804862 h 2171701"/>
                  <a:gd name="connsiteX5" fmla="*/ 2033587 w 2707481"/>
                  <a:gd name="connsiteY5" fmla="*/ 995362 h 2171701"/>
                  <a:gd name="connsiteX6" fmla="*/ 1771649 w 2707481"/>
                  <a:gd name="connsiteY6" fmla="*/ 1085850 h 2171701"/>
                  <a:gd name="connsiteX7" fmla="*/ 1766887 w 2707481"/>
                  <a:gd name="connsiteY7" fmla="*/ 1166813 h 2171701"/>
                  <a:gd name="connsiteX8" fmla="*/ 1590675 w 2707481"/>
                  <a:gd name="connsiteY8" fmla="*/ 1404938 h 2171701"/>
                  <a:gd name="connsiteX9" fmla="*/ 1343025 w 2707481"/>
                  <a:gd name="connsiteY9" fmla="*/ 1695450 h 2171701"/>
                  <a:gd name="connsiteX10" fmla="*/ 1023938 w 2707481"/>
                  <a:gd name="connsiteY10" fmla="*/ 1952626 h 2171701"/>
                  <a:gd name="connsiteX11" fmla="*/ 814387 w 2707481"/>
                  <a:gd name="connsiteY11" fmla="*/ 2100263 h 2171701"/>
                  <a:gd name="connsiteX12" fmla="*/ 666750 w 2707481"/>
                  <a:gd name="connsiteY12" fmla="*/ 2171701 h 2171701"/>
                  <a:gd name="connsiteX13" fmla="*/ 0 w 2707481"/>
                  <a:gd name="connsiteY13" fmla="*/ 2166938 h 2171701"/>
                  <a:gd name="connsiteX14" fmla="*/ 1062037 w 2707481"/>
                  <a:gd name="connsiteY14" fmla="*/ 1343025 h 2171701"/>
                  <a:gd name="connsiteX15" fmla="*/ 2105025 w 2707481"/>
                  <a:gd name="connsiteY15" fmla="*/ 295275 h 2171701"/>
                  <a:gd name="connsiteX16" fmla="*/ 2362200 w 2707481"/>
                  <a:gd name="connsiteY16" fmla="*/ 0 h 2171701"/>
                  <a:gd name="connsiteX0" fmla="*/ 2362200 w 2707481"/>
                  <a:gd name="connsiteY0" fmla="*/ 0 h 2171701"/>
                  <a:gd name="connsiteX1" fmla="*/ 2686050 w 2707481"/>
                  <a:gd name="connsiteY1" fmla="*/ 219075 h 2171701"/>
                  <a:gd name="connsiteX2" fmla="*/ 2662236 w 2707481"/>
                  <a:gd name="connsiteY2" fmla="*/ 290513 h 2171701"/>
                  <a:gd name="connsiteX3" fmla="*/ 2543174 w 2707481"/>
                  <a:gd name="connsiteY3" fmla="*/ 542925 h 2171701"/>
                  <a:gd name="connsiteX4" fmla="*/ 2300287 w 2707481"/>
                  <a:gd name="connsiteY4" fmla="*/ 804862 h 2171701"/>
                  <a:gd name="connsiteX5" fmla="*/ 2033587 w 2707481"/>
                  <a:gd name="connsiteY5" fmla="*/ 995362 h 2171701"/>
                  <a:gd name="connsiteX6" fmla="*/ 1771649 w 2707481"/>
                  <a:gd name="connsiteY6" fmla="*/ 1085850 h 2171701"/>
                  <a:gd name="connsiteX7" fmla="*/ 1766887 w 2707481"/>
                  <a:gd name="connsiteY7" fmla="*/ 1166813 h 2171701"/>
                  <a:gd name="connsiteX8" fmla="*/ 1590675 w 2707481"/>
                  <a:gd name="connsiteY8" fmla="*/ 1404938 h 2171701"/>
                  <a:gd name="connsiteX9" fmla="*/ 1343025 w 2707481"/>
                  <a:gd name="connsiteY9" fmla="*/ 1695450 h 2171701"/>
                  <a:gd name="connsiteX10" fmla="*/ 1023938 w 2707481"/>
                  <a:gd name="connsiteY10" fmla="*/ 1952626 h 2171701"/>
                  <a:gd name="connsiteX11" fmla="*/ 814387 w 2707481"/>
                  <a:gd name="connsiteY11" fmla="*/ 2100263 h 2171701"/>
                  <a:gd name="connsiteX12" fmla="*/ 666750 w 2707481"/>
                  <a:gd name="connsiteY12" fmla="*/ 2171701 h 2171701"/>
                  <a:gd name="connsiteX13" fmla="*/ 0 w 2707481"/>
                  <a:gd name="connsiteY13" fmla="*/ 2166938 h 2171701"/>
                  <a:gd name="connsiteX14" fmla="*/ 1062037 w 2707481"/>
                  <a:gd name="connsiteY14" fmla="*/ 1343025 h 2171701"/>
                  <a:gd name="connsiteX15" fmla="*/ 2105025 w 2707481"/>
                  <a:gd name="connsiteY15" fmla="*/ 295275 h 2171701"/>
                  <a:gd name="connsiteX16" fmla="*/ 2362200 w 2707481"/>
                  <a:gd name="connsiteY16" fmla="*/ 0 h 2171701"/>
                  <a:gd name="connsiteX0" fmla="*/ 2362200 w 2686050"/>
                  <a:gd name="connsiteY0" fmla="*/ 0 h 2171701"/>
                  <a:gd name="connsiteX1" fmla="*/ 2686050 w 2686050"/>
                  <a:gd name="connsiteY1" fmla="*/ 219075 h 2171701"/>
                  <a:gd name="connsiteX2" fmla="*/ 2662236 w 2686050"/>
                  <a:gd name="connsiteY2" fmla="*/ 290513 h 2171701"/>
                  <a:gd name="connsiteX3" fmla="*/ 2543174 w 2686050"/>
                  <a:gd name="connsiteY3" fmla="*/ 542925 h 2171701"/>
                  <a:gd name="connsiteX4" fmla="*/ 2300287 w 2686050"/>
                  <a:gd name="connsiteY4" fmla="*/ 804862 h 2171701"/>
                  <a:gd name="connsiteX5" fmla="*/ 2033587 w 2686050"/>
                  <a:gd name="connsiteY5" fmla="*/ 995362 h 2171701"/>
                  <a:gd name="connsiteX6" fmla="*/ 1771649 w 2686050"/>
                  <a:gd name="connsiteY6" fmla="*/ 1085850 h 2171701"/>
                  <a:gd name="connsiteX7" fmla="*/ 1766887 w 2686050"/>
                  <a:gd name="connsiteY7" fmla="*/ 1166813 h 2171701"/>
                  <a:gd name="connsiteX8" fmla="*/ 1590675 w 2686050"/>
                  <a:gd name="connsiteY8" fmla="*/ 1404938 h 2171701"/>
                  <a:gd name="connsiteX9" fmla="*/ 1343025 w 2686050"/>
                  <a:gd name="connsiteY9" fmla="*/ 1695450 h 2171701"/>
                  <a:gd name="connsiteX10" fmla="*/ 1023938 w 2686050"/>
                  <a:gd name="connsiteY10" fmla="*/ 1952626 h 2171701"/>
                  <a:gd name="connsiteX11" fmla="*/ 814387 w 2686050"/>
                  <a:gd name="connsiteY11" fmla="*/ 2100263 h 2171701"/>
                  <a:gd name="connsiteX12" fmla="*/ 666750 w 2686050"/>
                  <a:gd name="connsiteY12" fmla="*/ 2171701 h 2171701"/>
                  <a:gd name="connsiteX13" fmla="*/ 0 w 2686050"/>
                  <a:gd name="connsiteY13" fmla="*/ 2166938 h 2171701"/>
                  <a:gd name="connsiteX14" fmla="*/ 1062037 w 2686050"/>
                  <a:gd name="connsiteY14" fmla="*/ 1343025 h 2171701"/>
                  <a:gd name="connsiteX15" fmla="*/ 2105025 w 2686050"/>
                  <a:gd name="connsiteY15" fmla="*/ 295275 h 2171701"/>
                  <a:gd name="connsiteX16" fmla="*/ 2362200 w 2686050"/>
                  <a:gd name="connsiteY16" fmla="*/ 0 h 217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86050" h="2171701">
                    <a:moveTo>
                      <a:pt x="2362200" y="0"/>
                    </a:moveTo>
                    <a:lnTo>
                      <a:pt x="2686050" y="219075"/>
                    </a:lnTo>
                    <a:cubicBezTo>
                      <a:pt x="2674143" y="254794"/>
                      <a:pt x="2686049" y="236538"/>
                      <a:pt x="2662236" y="290513"/>
                    </a:cubicBezTo>
                    <a:cubicBezTo>
                      <a:pt x="2638423" y="344488"/>
                      <a:pt x="2603499" y="457200"/>
                      <a:pt x="2543174" y="542925"/>
                    </a:cubicBezTo>
                    <a:cubicBezTo>
                      <a:pt x="2482849" y="628650"/>
                      <a:pt x="2385218" y="729456"/>
                      <a:pt x="2300287" y="804862"/>
                    </a:cubicBezTo>
                    <a:cubicBezTo>
                      <a:pt x="2215356" y="880268"/>
                      <a:pt x="2121693" y="948531"/>
                      <a:pt x="2033587" y="995362"/>
                    </a:cubicBezTo>
                    <a:cubicBezTo>
                      <a:pt x="1945481" y="1042193"/>
                      <a:pt x="1793874" y="1069181"/>
                      <a:pt x="1771649" y="1085850"/>
                    </a:cubicBezTo>
                    <a:cubicBezTo>
                      <a:pt x="1749424" y="1102519"/>
                      <a:pt x="1797049" y="1113632"/>
                      <a:pt x="1766887" y="1166813"/>
                    </a:cubicBezTo>
                    <a:cubicBezTo>
                      <a:pt x="1736725" y="1219994"/>
                      <a:pt x="1661319" y="1316832"/>
                      <a:pt x="1590675" y="1404938"/>
                    </a:cubicBezTo>
                    <a:cubicBezTo>
                      <a:pt x="1520031" y="1493044"/>
                      <a:pt x="1437481" y="1604169"/>
                      <a:pt x="1343025" y="1695450"/>
                    </a:cubicBezTo>
                    <a:cubicBezTo>
                      <a:pt x="1248569" y="1786731"/>
                      <a:pt x="1112044" y="1885157"/>
                      <a:pt x="1023938" y="1952626"/>
                    </a:cubicBezTo>
                    <a:cubicBezTo>
                      <a:pt x="935832" y="2020095"/>
                      <a:pt x="884237" y="2054226"/>
                      <a:pt x="814387" y="2100263"/>
                    </a:cubicBezTo>
                    <a:lnTo>
                      <a:pt x="666750" y="2171701"/>
                    </a:lnTo>
                    <a:lnTo>
                      <a:pt x="0" y="2166938"/>
                    </a:lnTo>
                    <a:lnTo>
                      <a:pt x="1062037" y="1343025"/>
                    </a:lnTo>
                    <a:lnTo>
                      <a:pt x="2105025" y="295275"/>
                    </a:lnTo>
                    <a:lnTo>
                      <a:pt x="2362200" y="0"/>
                    </a:lnTo>
                    <a:close/>
                  </a:path>
                </a:pathLst>
              </a:custGeom>
              <a:solidFill>
                <a:srgbClr val="C7B0C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2E2B786E-AB3E-40BC-94EA-1E94B1DE49FE}"/>
                  </a:ext>
                </a:extLst>
              </p:cNvPr>
              <p:cNvSpPr/>
              <p:nvPr/>
            </p:nvSpPr>
            <p:spPr>
              <a:xfrm>
                <a:off x="2155942" y="4733904"/>
                <a:ext cx="2342749" cy="1864668"/>
              </a:xfrm>
              <a:custGeom>
                <a:avLst/>
                <a:gdLst>
                  <a:gd name="connsiteX0" fmla="*/ 2538413 w 2643188"/>
                  <a:gd name="connsiteY0" fmla="*/ 0 h 2224087"/>
                  <a:gd name="connsiteX1" fmla="*/ 2628900 w 2643188"/>
                  <a:gd name="connsiteY1" fmla="*/ 52387 h 2224087"/>
                  <a:gd name="connsiteX2" fmla="*/ 2600325 w 2643188"/>
                  <a:gd name="connsiteY2" fmla="*/ 266700 h 2224087"/>
                  <a:gd name="connsiteX3" fmla="*/ 2528888 w 2643188"/>
                  <a:gd name="connsiteY3" fmla="*/ 452437 h 2224087"/>
                  <a:gd name="connsiteX4" fmla="*/ 2338388 w 2643188"/>
                  <a:gd name="connsiteY4" fmla="*/ 652462 h 2224087"/>
                  <a:gd name="connsiteX5" fmla="*/ 2105025 w 2643188"/>
                  <a:gd name="connsiteY5" fmla="*/ 809625 h 2224087"/>
                  <a:gd name="connsiteX6" fmla="*/ 1862138 w 2643188"/>
                  <a:gd name="connsiteY6" fmla="*/ 933450 h 2224087"/>
                  <a:gd name="connsiteX7" fmla="*/ 1704975 w 2643188"/>
                  <a:gd name="connsiteY7" fmla="*/ 1004887 h 2224087"/>
                  <a:gd name="connsiteX8" fmla="*/ 1671638 w 2643188"/>
                  <a:gd name="connsiteY8" fmla="*/ 1014412 h 2224087"/>
                  <a:gd name="connsiteX9" fmla="*/ 1643063 w 2643188"/>
                  <a:gd name="connsiteY9" fmla="*/ 1133475 h 2224087"/>
                  <a:gd name="connsiteX10" fmla="*/ 1514475 w 2643188"/>
                  <a:gd name="connsiteY10" fmla="*/ 1362075 h 2224087"/>
                  <a:gd name="connsiteX11" fmla="*/ 1252538 w 2643188"/>
                  <a:gd name="connsiteY11" fmla="*/ 1609725 h 2224087"/>
                  <a:gd name="connsiteX12" fmla="*/ 933450 w 2643188"/>
                  <a:gd name="connsiteY12" fmla="*/ 1866900 h 2224087"/>
                  <a:gd name="connsiteX13" fmla="*/ 614363 w 2643188"/>
                  <a:gd name="connsiteY13" fmla="*/ 2047875 h 2224087"/>
                  <a:gd name="connsiteX14" fmla="*/ 385763 w 2643188"/>
                  <a:gd name="connsiteY14" fmla="*/ 2190750 h 2224087"/>
                  <a:gd name="connsiteX15" fmla="*/ 247650 w 2643188"/>
                  <a:gd name="connsiteY15" fmla="*/ 2224087 h 2224087"/>
                  <a:gd name="connsiteX16" fmla="*/ 0 w 2643188"/>
                  <a:gd name="connsiteY16" fmla="*/ 2224087 h 2224087"/>
                  <a:gd name="connsiteX17" fmla="*/ 852488 w 2643188"/>
                  <a:gd name="connsiteY17" fmla="*/ 1643062 h 2224087"/>
                  <a:gd name="connsiteX18" fmla="*/ 1462088 w 2643188"/>
                  <a:gd name="connsiteY18" fmla="*/ 971550 h 2224087"/>
                  <a:gd name="connsiteX19" fmla="*/ 2109788 w 2643188"/>
                  <a:gd name="connsiteY19" fmla="*/ 519112 h 2224087"/>
                  <a:gd name="connsiteX20" fmla="*/ 2433638 w 2643188"/>
                  <a:gd name="connsiteY20" fmla="*/ 204787 h 2224087"/>
                  <a:gd name="connsiteX21" fmla="*/ 2586038 w 2643188"/>
                  <a:gd name="connsiteY21" fmla="*/ 38100 h 2224087"/>
                  <a:gd name="connsiteX22" fmla="*/ 2643188 w 2643188"/>
                  <a:gd name="connsiteY22" fmla="*/ 95250 h 2224087"/>
                  <a:gd name="connsiteX23" fmla="*/ 2643188 w 2643188"/>
                  <a:gd name="connsiteY23" fmla="*/ 90487 h 2224087"/>
                  <a:gd name="connsiteX24" fmla="*/ 2643188 w 2643188"/>
                  <a:gd name="connsiteY24" fmla="*/ 76200 h 2224087"/>
                  <a:gd name="connsiteX25" fmla="*/ 2638425 w 2643188"/>
                  <a:gd name="connsiteY25" fmla="*/ 76200 h 2224087"/>
                  <a:gd name="connsiteX0" fmla="*/ 2538413 w 2643188"/>
                  <a:gd name="connsiteY0" fmla="*/ 0 h 2224087"/>
                  <a:gd name="connsiteX1" fmla="*/ 2628900 w 2643188"/>
                  <a:gd name="connsiteY1" fmla="*/ 52387 h 2224087"/>
                  <a:gd name="connsiteX2" fmla="*/ 2600325 w 2643188"/>
                  <a:gd name="connsiteY2" fmla="*/ 266700 h 2224087"/>
                  <a:gd name="connsiteX3" fmla="*/ 2528888 w 2643188"/>
                  <a:gd name="connsiteY3" fmla="*/ 452437 h 2224087"/>
                  <a:gd name="connsiteX4" fmla="*/ 2338388 w 2643188"/>
                  <a:gd name="connsiteY4" fmla="*/ 652462 h 2224087"/>
                  <a:gd name="connsiteX5" fmla="*/ 2105025 w 2643188"/>
                  <a:gd name="connsiteY5" fmla="*/ 809625 h 2224087"/>
                  <a:gd name="connsiteX6" fmla="*/ 1862138 w 2643188"/>
                  <a:gd name="connsiteY6" fmla="*/ 933450 h 2224087"/>
                  <a:gd name="connsiteX7" fmla="*/ 1704975 w 2643188"/>
                  <a:gd name="connsiteY7" fmla="*/ 1004887 h 2224087"/>
                  <a:gd name="connsiteX8" fmla="*/ 1671638 w 2643188"/>
                  <a:gd name="connsiteY8" fmla="*/ 1014412 h 2224087"/>
                  <a:gd name="connsiteX9" fmla="*/ 1643063 w 2643188"/>
                  <a:gd name="connsiteY9" fmla="*/ 1133475 h 2224087"/>
                  <a:gd name="connsiteX10" fmla="*/ 1514475 w 2643188"/>
                  <a:gd name="connsiteY10" fmla="*/ 1362075 h 2224087"/>
                  <a:gd name="connsiteX11" fmla="*/ 1252538 w 2643188"/>
                  <a:gd name="connsiteY11" fmla="*/ 1609725 h 2224087"/>
                  <a:gd name="connsiteX12" fmla="*/ 933450 w 2643188"/>
                  <a:gd name="connsiteY12" fmla="*/ 1866900 h 2224087"/>
                  <a:gd name="connsiteX13" fmla="*/ 614363 w 2643188"/>
                  <a:gd name="connsiteY13" fmla="*/ 2047875 h 2224087"/>
                  <a:gd name="connsiteX14" fmla="*/ 385763 w 2643188"/>
                  <a:gd name="connsiteY14" fmla="*/ 2190750 h 2224087"/>
                  <a:gd name="connsiteX15" fmla="*/ 247650 w 2643188"/>
                  <a:gd name="connsiteY15" fmla="*/ 2224087 h 2224087"/>
                  <a:gd name="connsiteX16" fmla="*/ 0 w 2643188"/>
                  <a:gd name="connsiteY16" fmla="*/ 2224087 h 2224087"/>
                  <a:gd name="connsiteX17" fmla="*/ 852488 w 2643188"/>
                  <a:gd name="connsiteY17" fmla="*/ 1643062 h 2224087"/>
                  <a:gd name="connsiteX18" fmla="*/ 1462088 w 2643188"/>
                  <a:gd name="connsiteY18" fmla="*/ 971550 h 2224087"/>
                  <a:gd name="connsiteX19" fmla="*/ 2109788 w 2643188"/>
                  <a:gd name="connsiteY19" fmla="*/ 519112 h 2224087"/>
                  <a:gd name="connsiteX20" fmla="*/ 2433638 w 2643188"/>
                  <a:gd name="connsiteY20" fmla="*/ 204787 h 2224087"/>
                  <a:gd name="connsiteX21" fmla="*/ 2586038 w 2643188"/>
                  <a:gd name="connsiteY21" fmla="*/ 38100 h 2224087"/>
                  <a:gd name="connsiteX22" fmla="*/ 2643188 w 2643188"/>
                  <a:gd name="connsiteY22" fmla="*/ 95250 h 2224087"/>
                  <a:gd name="connsiteX23" fmla="*/ 2643188 w 2643188"/>
                  <a:gd name="connsiteY23" fmla="*/ 90487 h 2224087"/>
                  <a:gd name="connsiteX24" fmla="*/ 2643188 w 2643188"/>
                  <a:gd name="connsiteY24" fmla="*/ 76200 h 2224087"/>
                  <a:gd name="connsiteX25" fmla="*/ 2638425 w 2643188"/>
                  <a:gd name="connsiteY25" fmla="*/ 76200 h 2224087"/>
                  <a:gd name="connsiteX26" fmla="*/ 2538413 w 2643188"/>
                  <a:gd name="connsiteY26" fmla="*/ 0 h 22240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1638 w 2643188"/>
                  <a:gd name="connsiteY8" fmla="*/ 976312 h 2185987"/>
                  <a:gd name="connsiteX9" fmla="*/ 1643063 w 2643188"/>
                  <a:gd name="connsiteY9" fmla="*/ 1095375 h 2185987"/>
                  <a:gd name="connsiteX10" fmla="*/ 1514475 w 2643188"/>
                  <a:gd name="connsiteY10" fmla="*/ 1323975 h 2185987"/>
                  <a:gd name="connsiteX11" fmla="*/ 1252538 w 2643188"/>
                  <a:gd name="connsiteY11" fmla="*/ 1571625 h 2185987"/>
                  <a:gd name="connsiteX12" fmla="*/ 933450 w 2643188"/>
                  <a:gd name="connsiteY12" fmla="*/ 1828800 h 2185987"/>
                  <a:gd name="connsiteX13" fmla="*/ 614363 w 2643188"/>
                  <a:gd name="connsiteY13" fmla="*/ 2009775 h 2185987"/>
                  <a:gd name="connsiteX14" fmla="*/ 385763 w 2643188"/>
                  <a:gd name="connsiteY14" fmla="*/ 2152650 h 2185987"/>
                  <a:gd name="connsiteX15" fmla="*/ 247650 w 2643188"/>
                  <a:gd name="connsiteY15" fmla="*/ 2185987 h 2185987"/>
                  <a:gd name="connsiteX16" fmla="*/ 0 w 2643188"/>
                  <a:gd name="connsiteY16" fmla="*/ 2185987 h 2185987"/>
                  <a:gd name="connsiteX17" fmla="*/ 852488 w 2643188"/>
                  <a:gd name="connsiteY17" fmla="*/ 1604962 h 2185987"/>
                  <a:gd name="connsiteX18" fmla="*/ 1462088 w 2643188"/>
                  <a:gd name="connsiteY18" fmla="*/ 933450 h 2185987"/>
                  <a:gd name="connsiteX19" fmla="*/ 2109788 w 2643188"/>
                  <a:gd name="connsiteY19" fmla="*/ 481012 h 2185987"/>
                  <a:gd name="connsiteX20" fmla="*/ 2433638 w 2643188"/>
                  <a:gd name="connsiteY20" fmla="*/ 166687 h 2185987"/>
                  <a:gd name="connsiteX21" fmla="*/ 2586038 w 2643188"/>
                  <a:gd name="connsiteY21" fmla="*/ 0 h 2185987"/>
                  <a:gd name="connsiteX22" fmla="*/ 2643188 w 2643188"/>
                  <a:gd name="connsiteY22" fmla="*/ 57150 h 2185987"/>
                  <a:gd name="connsiteX23" fmla="*/ 2643188 w 2643188"/>
                  <a:gd name="connsiteY23" fmla="*/ 52387 h 2185987"/>
                  <a:gd name="connsiteX24" fmla="*/ 2643188 w 2643188"/>
                  <a:gd name="connsiteY24" fmla="*/ 38100 h 2185987"/>
                  <a:gd name="connsiteX25" fmla="*/ 2638425 w 2643188"/>
                  <a:gd name="connsiteY25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3063 w 2643188"/>
                  <a:gd name="connsiteY8" fmla="*/ 1095375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385763 w 2643188"/>
                  <a:gd name="connsiteY13" fmla="*/ 2152650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614363 w 2643188"/>
                  <a:gd name="connsiteY12" fmla="*/ 2009775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33450 w 2643188"/>
                  <a:gd name="connsiteY11" fmla="*/ 1828800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52538 w 2643188"/>
                  <a:gd name="connsiteY10" fmla="*/ 1571625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14475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47825 w 2643188"/>
                  <a:gd name="connsiteY8" fmla="*/ 112871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895350 h 2185987"/>
                  <a:gd name="connsiteX7" fmla="*/ 1704975 w 2643188"/>
                  <a:gd name="connsiteY7" fmla="*/ 966787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904875 h 2185987"/>
                  <a:gd name="connsiteX7" fmla="*/ 1704975 w 2643188"/>
                  <a:gd name="connsiteY7" fmla="*/ 966787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5025 w 2643188"/>
                  <a:gd name="connsiteY5" fmla="*/ 771525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8115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43013 w 2643188"/>
                  <a:gd name="connsiteY10" fmla="*/ 156210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57300 w 2643188"/>
                  <a:gd name="connsiteY10" fmla="*/ 1562100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57337 h 2185987"/>
                  <a:gd name="connsiteX11" fmla="*/ 957262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57337 h 2185987"/>
                  <a:gd name="connsiteX11" fmla="*/ 981075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52387 h 2185987"/>
                  <a:gd name="connsiteX23" fmla="*/ 2643188 w 2643188"/>
                  <a:gd name="connsiteY23" fmla="*/ 38100 h 2185987"/>
                  <a:gd name="connsiteX24" fmla="*/ 2638425 w 2643188"/>
                  <a:gd name="connsiteY24" fmla="*/ 38100 h 2185987"/>
                  <a:gd name="connsiteX0" fmla="*/ 2638425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57337 h 2185987"/>
                  <a:gd name="connsiteX11" fmla="*/ 981075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38100 h 2185987"/>
                  <a:gd name="connsiteX23" fmla="*/ 2638425 w 2643188"/>
                  <a:gd name="connsiteY23" fmla="*/ 38100 h 2185987"/>
                  <a:gd name="connsiteX0" fmla="*/ 2643188 w 2643188"/>
                  <a:gd name="connsiteY0" fmla="*/ 3810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57337 h 2185987"/>
                  <a:gd name="connsiteX11" fmla="*/ 981075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22" fmla="*/ 2643188 w 2643188"/>
                  <a:gd name="connsiteY22" fmla="*/ 38100 h 2185987"/>
                  <a:gd name="connsiteX0" fmla="*/ 2643188 w 2643188"/>
                  <a:gd name="connsiteY0" fmla="*/ 57150 h 2185987"/>
                  <a:gd name="connsiteX1" fmla="*/ 2628900 w 2643188"/>
                  <a:gd name="connsiteY1" fmla="*/ 14287 h 2185987"/>
                  <a:gd name="connsiteX2" fmla="*/ 2600325 w 2643188"/>
                  <a:gd name="connsiteY2" fmla="*/ 228600 h 2185987"/>
                  <a:gd name="connsiteX3" fmla="*/ 2528888 w 2643188"/>
                  <a:gd name="connsiteY3" fmla="*/ 414337 h 2185987"/>
                  <a:gd name="connsiteX4" fmla="*/ 2338388 w 2643188"/>
                  <a:gd name="connsiteY4" fmla="*/ 614362 h 2185987"/>
                  <a:gd name="connsiteX5" fmla="*/ 2109787 w 2643188"/>
                  <a:gd name="connsiteY5" fmla="*/ 781050 h 2185987"/>
                  <a:gd name="connsiteX6" fmla="*/ 1862138 w 2643188"/>
                  <a:gd name="connsiteY6" fmla="*/ 904875 h 2185987"/>
                  <a:gd name="connsiteX7" fmla="*/ 1724025 w 2643188"/>
                  <a:gd name="connsiteY7" fmla="*/ 971550 h 2185987"/>
                  <a:gd name="connsiteX8" fmla="*/ 1676400 w 2643188"/>
                  <a:gd name="connsiteY8" fmla="*/ 1109662 h 2185987"/>
                  <a:gd name="connsiteX9" fmla="*/ 1524000 w 2643188"/>
                  <a:gd name="connsiteY9" fmla="*/ 1323975 h 2185987"/>
                  <a:gd name="connsiteX10" fmla="*/ 1262063 w 2643188"/>
                  <a:gd name="connsiteY10" fmla="*/ 1557337 h 2185987"/>
                  <a:gd name="connsiteX11" fmla="*/ 981075 w 2643188"/>
                  <a:gd name="connsiteY11" fmla="*/ 1795462 h 2185987"/>
                  <a:gd name="connsiteX12" fmla="*/ 752475 w 2643188"/>
                  <a:gd name="connsiteY12" fmla="*/ 1957387 h 2185987"/>
                  <a:gd name="connsiteX13" fmla="*/ 447676 w 2643188"/>
                  <a:gd name="connsiteY13" fmla="*/ 2119313 h 2185987"/>
                  <a:gd name="connsiteX14" fmla="*/ 247650 w 2643188"/>
                  <a:gd name="connsiteY14" fmla="*/ 2185987 h 2185987"/>
                  <a:gd name="connsiteX15" fmla="*/ 0 w 2643188"/>
                  <a:gd name="connsiteY15" fmla="*/ 2185987 h 2185987"/>
                  <a:gd name="connsiteX16" fmla="*/ 852488 w 2643188"/>
                  <a:gd name="connsiteY16" fmla="*/ 1604962 h 2185987"/>
                  <a:gd name="connsiteX17" fmla="*/ 1462088 w 2643188"/>
                  <a:gd name="connsiteY17" fmla="*/ 933450 h 2185987"/>
                  <a:gd name="connsiteX18" fmla="*/ 2109788 w 2643188"/>
                  <a:gd name="connsiteY18" fmla="*/ 481012 h 2185987"/>
                  <a:gd name="connsiteX19" fmla="*/ 2433638 w 2643188"/>
                  <a:gd name="connsiteY19" fmla="*/ 166687 h 2185987"/>
                  <a:gd name="connsiteX20" fmla="*/ 2586038 w 2643188"/>
                  <a:gd name="connsiteY20" fmla="*/ 0 h 2185987"/>
                  <a:gd name="connsiteX21" fmla="*/ 2643188 w 2643188"/>
                  <a:gd name="connsiteY21" fmla="*/ 57150 h 2185987"/>
                  <a:gd name="connsiteX0" fmla="*/ 2643188 w 2643188"/>
                  <a:gd name="connsiteY0" fmla="*/ 57150 h 2185987"/>
                  <a:gd name="connsiteX1" fmla="*/ 2600325 w 2643188"/>
                  <a:gd name="connsiteY1" fmla="*/ 228600 h 2185987"/>
                  <a:gd name="connsiteX2" fmla="*/ 2528888 w 2643188"/>
                  <a:gd name="connsiteY2" fmla="*/ 414337 h 2185987"/>
                  <a:gd name="connsiteX3" fmla="*/ 2338388 w 2643188"/>
                  <a:gd name="connsiteY3" fmla="*/ 614362 h 2185987"/>
                  <a:gd name="connsiteX4" fmla="*/ 2109787 w 2643188"/>
                  <a:gd name="connsiteY4" fmla="*/ 781050 h 2185987"/>
                  <a:gd name="connsiteX5" fmla="*/ 1862138 w 2643188"/>
                  <a:gd name="connsiteY5" fmla="*/ 904875 h 2185987"/>
                  <a:gd name="connsiteX6" fmla="*/ 1724025 w 2643188"/>
                  <a:gd name="connsiteY6" fmla="*/ 971550 h 2185987"/>
                  <a:gd name="connsiteX7" fmla="*/ 1676400 w 2643188"/>
                  <a:gd name="connsiteY7" fmla="*/ 1109662 h 2185987"/>
                  <a:gd name="connsiteX8" fmla="*/ 1524000 w 2643188"/>
                  <a:gd name="connsiteY8" fmla="*/ 1323975 h 2185987"/>
                  <a:gd name="connsiteX9" fmla="*/ 1262063 w 2643188"/>
                  <a:gd name="connsiteY9" fmla="*/ 1557337 h 2185987"/>
                  <a:gd name="connsiteX10" fmla="*/ 981075 w 2643188"/>
                  <a:gd name="connsiteY10" fmla="*/ 1795462 h 2185987"/>
                  <a:gd name="connsiteX11" fmla="*/ 752475 w 2643188"/>
                  <a:gd name="connsiteY11" fmla="*/ 1957387 h 2185987"/>
                  <a:gd name="connsiteX12" fmla="*/ 447676 w 2643188"/>
                  <a:gd name="connsiteY12" fmla="*/ 2119313 h 2185987"/>
                  <a:gd name="connsiteX13" fmla="*/ 247650 w 2643188"/>
                  <a:gd name="connsiteY13" fmla="*/ 2185987 h 2185987"/>
                  <a:gd name="connsiteX14" fmla="*/ 0 w 2643188"/>
                  <a:gd name="connsiteY14" fmla="*/ 2185987 h 2185987"/>
                  <a:gd name="connsiteX15" fmla="*/ 852488 w 2643188"/>
                  <a:gd name="connsiteY15" fmla="*/ 1604962 h 2185987"/>
                  <a:gd name="connsiteX16" fmla="*/ 1462088 w 2643188"/>
                  <a:gd name="connsiteY16" fmla="*/ 933450 h 2185987"/>
                  <a:gd name="connsiteX17" fmla="*/ 2109788 w 2643188"/>
                  <a:gd name="connsiteY17" fmla="*/ 481012 h 2185987"/>
                  <a:gd name="connsiteX18" fmla="*/ 2433638 w 2643188"/>
                  <a:gd name="connsiteY18" fmla="*/ 166687 h 2185987"/>
                  <a:gd name="connsiteX19" fmla="*/ 2586038 w 2643188"/>
                  <a:gd name="connsiteY19" fmla="*/ 0 h 2185987"/>
                  <a:gd name="connsiteX20" fmla="*/ 2643188 w 2643188"/>
                  <a:gd name="connsiteY20" fmla="*/ 57150 h 2185987"/>
                  <a:gd name="connsiteX0" fmla="*/ 2643188 w 2643188"/>
                  <a:gd name="connsiteY0" fmla="*/ 38100 h 2185987"/>
                  <a:gd name="connsiteX1" fmla="*/ 2600325 w 2643188"/>
                  <a:gd name="connsiteY1" fmla="*/ 228600 h 2185987"/>
                  <a:gd name="connsiteX2" fmla="*/ 2528888 w 2643188"/>
                  <a:gd name="connsiteY2" fmla="*/ 414337 h 2185987"/>
                  <a:gd name="connsiteX3" fmla="*/ 2338388 w 2643188"/>
                  <a:gd name="connsiteY3" fmla="*/ 614362 h 2185987"/>
                  <a:gd name="connsiteX4" fmla="*/ 2109787 w 2643188"/>
                  <a:gd name="connsiteY4" fmla="*/ 781050 h 2185987"/>
                  <a:gd name="connsiteX5" fmla="*/ 1862138 w 2643188"/>
                  <a:gd name="connsiteY5" fmla="*/ 904875 h 2185987"/>
                  <a:gd name="connsiteX6" fmla="*/ 1724025 w 2643188"/>
                  <a:gd name="connsiteY6" fmla="*/ 971550 h 2185987"/>
                  <a:gd name="connsiteX7" fmla="*/ 1676400 w 2643188"/>
                  <a:gd name="connsiteY7" fmla="*/ 1109662 h 2185987"/>
                  <a:gd name="connsiteX8" fmla="*/ 1524000 w 2643188"/>
                  <a:gd name="connsiteY8" fmla="*/ 1323975 h 2185987"/>
                  <a:gd name="connsiteX9" fmla="*/ 1262063 w 2643188"/>
                  <a:gd name="connsiteY9" fmla="*/ 1557337 h 2185987"/>
                  <a:gd name="connsiteX10" fmla="*/ 981075 w 2643188"/>
                  <a:gd name="connsiteY10" fmla="*/ 1795462 h 2185987"/>
                  <a:gd name="connsiteX11" fmla="*/ 752475 w 2643188"/>
                  <a:gd name="connsiteY11" fmla="*/ 1957387 h 2185987"/>
                  <a:gd name="connsiteX12" fmla="*/ 447676 w 2643188"/>
                  <a:gd name="connsiteY12" fmla="*/ 2119313 h 2185987"/>
                  <a:gd name="connsiteX13" fmla="*/ 247650 w 2643188"/>
                  <a:gd name="connsiteY13" fmla="*/ 2185987 h 2185987"/>
                  <a:gd name="connsiteX14" fmla="*/ 0 w 2643188"/>
                  <a:gd name="connsiteY14" fmla="*/ 2185987 h 2185987"/>
                  <a:gd name="connsiteX15" fmla="*/ 852488 w 2643188"/>
                  <a:gd name="connsiteY15" fmla="*/ 1604962 h 2185987"/>
                  <a:gd name="connsiteX16" fmla="*/ 1462088 w 2643188"/>
                  <a:gd name="connsiteY16" fmla="*/ 933450 h 2185987"/>
                  <a:gd name="connsiteX17" fmla="*/ 2109788 w 2643188"/>
                  <a:gd name="connsiteY17" fmla="*/ 481012 h 2185987"/>
                  <a:gd name="connsiteX18" fmla="*/ 2433638 w 2643188"/>
                  <a:gd name="connsiteY18" fmla="*/ 166687 h 2185987"/>
                  <a:gd name="connsiteX19" fmla="*/ 2586038 w 2643188"/>
                  <a:gd name="connsiteY19" fmla="*/ 0 h 2185987"/>
                  <a:gd name="connsiteX20" fmla="*/ 2643188 w 2643188"/>
                  <a:gd name="connsiteY20" fmla="*/ 38100 h 2185987"/>
                  <a:gd name="connsiteX0" fmla="*/ 2652713 w 2652713"/>
                  <a:gd name="connsiteY0" fmla="*/ 52388 h 2185987"/>
                  <a:gd name="connsiteX1" fmla="*/ 2600325 w 2652713"/>
                  <a:gd name="connsiteY1" fmla="*/ 228600 h 2185987"/>
                  <a:gd name="connsiteX2" fmla="*/ 2528888 w 2652713"/>
                  <a:gd name="connsiteY2" fmla="*/ 414337 h 2185987"/>
                  <a:gd name="connsiteX3" fmla="*/ 2338388 w 2652713"/>
                  <a:gd name="connsiteY3" fmla="*/ 614362 h 2185987"/>
                  <a:gd name="connsiteX4" fmla="*/ 2109787 w 2652713"/>
                  <a:gd name="connsiteY4" fmla="*/ 781050 h 2185987"/>
                  <a:gd name="connsiteX5" fmla="*/ 1862138 w 2652713"/>
                  <a:gd name="connsiteY5" fmla="*/ 904875 h 2185987"/>
                  <a:gd name="connsiteX6" fmla="*/ 1724025 w 2652713"/>
                  <a:gd name="connsiteY6" fmla="*/ 971550 h 2185987"/>
                  <a:gd name="connsiteX7" fmla="*/ 1676400 w 2652713"/>
                  <a:gd name="connsiteY7" fmla="*/ 1109662 h 2185987"/>
                  <a:gd name="connsiteX8" fmla="*/ 1524000 w 2652713"/>
                  <a:gd name="connsiteY8" fmla="*/ 1323975 h 2185987"/>
                  <a:gd name="connsiteX9" fmla="*/ 1262063 w 2652713"/>
                  <a:gd name="connsiteY9" fmla="*/ 1557337 h 2185987"/>
                  <a:gd name="connsiteX10" fmla="*/ 981075 w 2652713"/>
                  <a:gd name="connsiteY10" fmla="*/ 1795462 h 2185987"/>
                  <a:gd name="connsiteX11" fmla="*/ 752475 w 2652713"/>
                  <a:gd name="connsiteY11" fmla="*/ 1957387 h 2185987"/>
                  <a:gd name="connsiteX12" fmla="*/ 447676 w 2652713"/>
                  <a:gd name="connsiteY12" fmla="*/ 2119313 h 2185987"/>
                  <a:gd name="connsiteX13" fmla="*/ 247650 w 2652713"/>
                  <a:gd name="connsiteY13" fmla="*/ 2185987 h 2185987"/>
                  <a:gd name="connsiteX14" fmla="*/ 0 w 2652713"/>
                  <a:gd name="connsiteY14" fmla="*/ 2185987 h 2185987"/>
                  <a:gd name="connsiteX15" fmla="*/ 852488 w 2652713"/>
                  <a:gd name="connsiteY15" fmla="*/ 1604962 h 2185987"/>
                  <a:gd name="connsiteX16" fmla="*/ 1462088 w 2652713"/>
                  <a:gd name="connsiteY16" fmla="*/ 933450 h 2185987"/>
                  <a:gd name="connsiteX17" fmla="*/ 2109788 w 2652713"/>
                  <a:gd name="connsiteY17" fmla="*/ 481012 h 2185987"/>
                  <a:gd name="connsiteX18" fmla="*/ 2433638 w 2652713"/>
                  <a:gd name="connsiteY18" fmla="*/ 166687 h 2185987"/>
                  <a:gd name="connsiteX19" fmla="*/ 2586038 w 2652713"/>
                  <a:gd name="connsiteY19" fmla="*/ 0 h 2185987"/>
                  <a:gd name="connsiteX20" fmla="*/ 2652713 w 2652713"/>
                  <a:gd name="connsiteY20" fmla="*/ 52388 h 2185987"/>
                  <a:gd name="connsiteX0" fmla="*/ 2652713 w 2652713"/>
                  <a:gd name="connsiteY0" fmla="*/ 52388 h 2185987"/>
                  <a:gd name="connsiteX1" fmla="*/ 2600325 w 2652713"/>
                  <a:gd name="connsiteY1" fmla="*/ 228600 h 2185987"/>
                  <a:gd name="connsiteX2" fmla="*/ 2490788 w 2652713"/>
                  <a:gd name="connsiteY2" fmla="*/ 461962 h 2185987"/>
                  <a:gd name="connsiteX3" fmla="*/ 2338388 w 2652713"/>
                  <a:gd name="connsiteY3" fmla="*/ 614362 h 2185987"/>
                  <a:gd name="connsiteX4" fmla="*/ 2109787 w 2652713"/>
                  <a:gd name="connsiteY4" fmla="*/ 781050 h 2185987"/>
                  <a:gd name="connsiteX5" fmla="*/ 1862138 w 2652713"/>
                  <a:gd name="connsiteY5" fmla="*/ 904875 h 2185987"/>
                  <a:gd name="connsiteX6" fmla="*/ 1724025 w 2652713"/>
                  <a:gd name="connsiteY6" fmla="*/ 971550 h 2185987"/>
                  <a:gd name="connsiteX7" fmla="*/ 1676400 w 2652713"/>
                  <a:gd name="connsiteY7" fmla="*/ 1109662 h 2185987"/>
                  <a:gd name="connsiteX8" fmla="*/ 1524000 w 2652713"/>
                  <a:gd name="connsiteY8" fmla="*/ 1323975 h 2185987"/>
                  <a:gd name="connsiteX9" fmla="*/ 1262063 w 2652713"/>
                  <a:gd name="connsiteY9" fmla="*/ 1557337 h 2185987"/>
                  <a:gd name="connsiteX10" fmla="*/ 981075 w 2652713"/>
                  <a:gd name="connsiteY10" fmla="*/ 1795462 h 2185987"/>
                  <a:gd name="connsiteX11" fmla="*/ 752475 w 2652713"/>
                  <a:gd name="connsiteY11" fmla="*/ 1957387 h 2185987"/>
                  <a:gd name="connsiteX12" fmla="*/ 447676 w 2652713"/>
                  <a:gd name="connsiteY12" fmla="*/ 2119313 h 2185987"/>
                  <a:gd name="connsiteX13" fmla="*/ 247650 w 2652713"/>
                  <a:gd name="connsiteY13" fmla="*/ 2185987 h 2185987"/>
                  <a:gd name="connsiteX14" fmla="*/ 0 w 2652713"/>
                  <a:gd name="connsiteY14" fmla="*/ 2185987 h 2185987"/>
                  <a:gd name="connsiteX15" fmla="*/ 852488 w 2652713"/>
                  <a:gd name="connsiteY15" fmla="*/ 1604962 h 2185987"/>
                  <a:gd name="connsiteX16" fmla="*/ 1462088 w 2652713"/>
                  <a:gd name="connsiteY16" fmla="*/ 933450 h 2185987"/>
                  <a:gd name="connsiteX17" fmla="*/ 2109788 w 2652713"/>
                  <a:gd name="connsiteY17" fmla="*/ 481012 h 2185987"/>
                  <a:gd name="connsiteX18" fmla="*/ 2433638 w 2652713"/>
                  <a:gd name="connsiteY18" fmla="*/ 166687 h 2185987"/>
                  <a:gd name="connsiteX19" fmla="*/ 2586038 w 2652713"/>
                  <a:gd name="connsiteY19" fmla="*/ 0 h 2185987"/>
                  <a:gd name="connsiteX20" fmla="*/ 2652713 w 2652713"/>
                  <a:gd name="connsiteY20" fmla="*/ 52388 h 2185987"/>
                  <a:gd name="connsiteX0" fmla="*/ 2652713 w 2652713"/>
                  <a:gd name="connsiteY0" fmla="*/ 52388 h 2185987"/>
                  <a:gd name="connsiteX1" fmla="*/ 2600325 w 2652713"/>
                  <a:gd name="connsiteY1" fmla="*/ 228600 h 2185987"/>
                  <a:gd name="connsiteX2" fmla="*/ 2490788 w 2652713"/>
                  <a:gd name="connsiteY2" fmla="*/ 461962 h 2185987"/>
                  <a:gd name="connsiteX3" fmla="*/ 2338388 w 2652713"/>
                  <a:gd name="connsiteY3" fmla="*/ 614362 h 2185987"/>
                  <a:gd name="connsiteX4" fmla="*/ 2109787 w 2652713"/>
                  <a:gd name="connsiteY4" fmla="*/ 781050 h 2185987"/>
                  <a:gd name="connsiteX5" fmla="*/ 1862138 w 2652713"/>
                  <a:gd name="connsiteY5" fmla="*/ 904875 h 2185987"/>
                  <a:gd name="connsiteX6" fmla="*/ 1724025 w 2652713"/>
                  <a:gd name="connsiteY6" fmla="*/ 971550 h 2185987"/>
                  <a:gd name="connsiteX7" fmla="*/ 1676400 w 2652713"/>
                  <a:gd name="connsiteY7" fmla="*/ 1109662 h 2185987"/>
                  <a:gd name="connsiteX8" fmla="*/ 1524000 w 2652713"/>
                  <a:gd name="connsiteY8" fmla="*/ 1323975 h 2185987"/>
                  <a:gd name="connsiteX9" fmla="*/ 1262063 w 2652713"/>
                  <a:gd name="connsiteY9" fmla="*/ 1557337 h 2185987"/>
                  <a:gd name="connsiteX10" fmla="*/ 981075 w 2652713"/>
                  <a:gd name="connsiteY10" fmla="*/ 1795462 h 2185987"/>
                  <a:gd name="connsiteX11" fmla="*/ 752475 w 2652713"/>
                  <a:gd name="connsiteY11" fmla="*/ 1957387 h 2185987"/>
                  <a:gd name="connsiteX12" fmla="*/ 447676 w 2652713"/>
                  <a:gd name="connsiteY12" fmla="*/ 2119313 h 2185987"/>
                  <a:gd name="connsiteX13" fmla="*/ 247650 w 2652713"/>
                  <a:gd name="connsiteY13" fmla="*/ 2185987 h 2185987"/>
                  <a:gd name="connsiteX14" fmla="*/ 0 w 2652713"/>
                  <a:gd name="connsiteY14" fmla="*/ 2185987 h 2185987"/>
                  <a:gd name="connsiteX15" fmla="*/ 852488 w 2652713"/>
                  <a:gd name="connsiteY15" fmla="*/ 1604962 h 2185987"/>
                  <a:gd name="connsiteX16" fmla="*/ 1462088 w 2652713"/>
                  <a:gd name="connsiteY16" fmla="*/ 933450 h 2185987"/>
                  <a:gd name="connsiteX17" fmla="*/ 2109788 w 2652713"/>
                  <a:gd name="connsiteY17" fmla="*/ 481012 h 2185987"/>
                  <a:gd name="connsiteX18" fmla="*/ 2433638 w 2652713"/>
                  <a:gd name="connsiteY18" fmla="*/ 166687 h 2185987"/>
                  <a:gd name="connsiteX19" fmla="*/ 2586038 w 2652713"/>
                  <a:gd name="connsiteY19" fmla="*/ 0 h 2185987"/>
                  <a:gd name="connsiteX20" fmla="*/ 2652713 w 2652713"/>
                  <a:gd name="connsiteY20" fmla="*/ 52388 h 2185987"/>
                  <a:gd name="connsiteX0" fmla="*/ 2663531 w 2663531"/>
                  <a:gd name="connsiteY0" fmla="*/ 38430 h 2185987"/>
                  <a:gd name="connsiteX1" fmla="*/ 2600325 w 2663531"/>
                  <a:gd name="connsiteY1" fmla="*/ 228600 h 2185987"/>
                  <a:gd name="connsiteX2" fmla="*/ 2490788 w 2663531"/>
                  <a:gd name="connsiteY2" fmla="*/ 461962 h 2185987"/>
                  <a:gd name="connsiteX3" fmla="*/ 2338388 w 2663531"/>
                  <a:gd name="connsiteY3" fmla="*/ 614362 h 2185987"/>
                  <a:gd name="connsiteX4" fmla="*/ 2109787 w 2663531"/>
                  <a:gd name="connsiteY4" fmla="*/ 781050 h 2185987"/>
                  <a:gd name="connsiteX5" fmla="*/ 1862138 w 2663531"/>
                  <a:gd name="connsiteY5" fmla="*/ 904875 h 2185987"/>
                  <a:gd name="connsiteX6" fmla="*/ 1724025 w 2663531"/>
                  <a:gd name="connsiteY6" fmla="*/ 971550 h 2185987"/>
                  <a:gd name="connsiteX7" fmla="*/ 1676400 w 2663531"/>
                  <a:gd name="connsiteY7" fmla="*/ 1109662 h 2185987"/>
                  <a:gd name="connsiteX8" fmla="*/ 1524000 w 2663531"/>
                  <a:gd name="connsiteY8" fmla="*/ 1323975 h 2185987"/>
                  <a:gd name="connsiteX9" fmla="*/ 1262063 w 2663531"/>
                  <a:gd name="connsiteY9" fmla="*/ 1557337 h 2185987"/>
                  <a:gd name="connsiteX10" fmla="*/ 981075 w 2663531"/>
                  <a:gd name="connsiteY10" fmla="*/ 1795462 h 2185987"/>
                  <a:gd name="connsiteX11" fmla="*/ 752475 w 2663531"/>
                  <a:gd name="connsiteY11" fmla="*/ 1957387 h 2185987"/>
                  <a:gd name="connsiteX12" fmla="*/ 447676 w 2663531"/>
                  <a:gd name="connsiteY12" fmla="*/ 2119313 h 2185987"/>
                  <a:gd name="connsiteX13" fmla="*/ 247650 w 2663531"/>
                  <a:gd name="connsiteY13" fmla="*/ 2185987 h 2185987"/>
                  <a:gd name="connsiteX14" fmla="*/ 0 w 2663531"/>
                  <a:gd name="connsiteY14" fmla="*/ 2185987 h 2185987"/>
                  <a:gd name="connsiteX15" fmla="*/ 852488 w 2663531"/>
                  <a:gd name="connsiteY15" fmla="*/ 1604962 h 2185987"/>
                  <a:gd name="connsiteX16" fmla="*/ 1462088 w 2663531"/>
                  <a:gd name="connsiteY16" fmla="*/ 933450 h 2185987"/>
                  <a:gd name="connsiteX17" fmla="*/ 2109788 w 2663531"/>
                  <a:gd name="connsiteY17" fmla="*/ 481012 h 2185987"/>
                  <a:gd name="connsiteX18" fmla="*/ 2433638 w 2663531"/>
                  <a:gd name="connsiteY18" fmla="*/ 166687 h 2185987"/>
                  <a:gd name="connsiteX19" fmla="*/ 2586038 w 2663531"/>
                  <a:gd name="connsiteY19" fmla="*/ 0 h 2185987"/>
                  <a:gd name="connsiteX20" fmla="*/ 2663531 w 2663531"/>
                  <a:gd name="connsiteY20" fmla="*/ 38430 h 2185987"/>
                  <a:gd name="connsiteX0" fmla="*/ 2660827 w 2660827"/>
                  <a:gd name="connsiteY0" fmla="*/ 38430 h 2185987"/>
                  <a:gd name="connsiteX1" fmla="*/ 2600325 w 2660827"/>
                  <a:gd name="connsiteY1" fmla="*/ 228600 h 2185987"/>
                  <a:gd name="connsiteX2" fmla="*/ 2490788 w 2660827"/>
                  <a:gd name="connsiteY2" fmla="*/ 461962 h 2185987"/>
                  <a:gd name="connsiteX3" fmla="*/ 2338388 w 2660827"/>
                  <a:gd name="connsiteY3" fmla="*/ 614362 h 2185987"/>
                  <a:gd name="connsiteX4" fmla="*/ 2109787 w 2660827"/>
                  <a:gd name="connsiteY4" fmla="*/ 781050 h 2185987"/>
                  <a:gd name="connsiteX5" fmla="*/ 1862138 w 2660827"/>
                  <a:gd name="connsiteY5" fmla="*/ 904875 h 2185987"/>
                  <a:gd name="connsiteX6" fmla="*/ 1724025 w 2660827"/>
                  <a:gd name="connsiteY6" fmla="*/ 971550 h 2185987"/>
                  <a:gd name="connsiteX7" fmla="*/ 1676400 w 2660827"/>
                  <a:gd name="connsiteY7" fmla="*/ 1109662 h 2185987"/>
                  <a:gd name="connsiteX8" fmla="*/ 1524000 w 2660827"/>
                  <a:gd name="connsiteY8" fmla="*/ 1323975 h 2185987"/>
                  <a:gd name="connsiteX9" fmla="*/ 1262063 w 2660827"/>
                  <a:gd name="connsiteY9" fmla="*/ 1557337 h 2185987"/>
                  <a:gd name="connsiteX10" fmla="*/ 981075 w 2660827"/>
                  <a:gd name="connsiteY10" fmla="*/ 1795462 h 2185987"/>
                  <a:gd name="connsiteX11" fmla="*/ 752475 w 2660827"/>
                  <a:gd name="connsiteY11" fmla="*/ 1957387 h 2185987"/>
                  <a:gd name="connsiteX12" fmla="*/ 447676 w 2660827"/>
                  <a:gd name="connsiteY12" fmla="*/ 2119313 h 2185987"/>
                  <a:gd name="connsiteX13" fmla="*/ 247650 w 2660827"/>
                  <a:gd name="connsiteY13" fmla="*/ 2185987 h 2185987"/>
                  <a:gd name="connsiteX14" fmla="*/ 0 w 2660827"/>
                  <a:gd name="connsiteY14" fmla="*/ 2185987 h 2185987"/>
                  <a:gd name="connsiteX15" fmla="*/ 852488 w 2660827"/>
                  <a:gd name="connsiteY15" fmla="*/ 1604962 h 2185987"/>
                  <a:gd name="connsiteX16" fmla="*/ 1462088 w 2660827"/>
                  <a:gd name="connsiteY16" fmla="*/ 933450 h 2185987"/>
                  <a:gd name="connsiteX17" fmla="*/ 2109788 w 2660827"/>
                  <a:gd name="connsiteY17" fmla="*/ 481012 h 2185987"/>
                  <a:gd name="connsiteX18" fmla="*/ 2433638 w 2660827"/>
                  <a:gd name="connsiteY18" fmla="*/ 166687 h 2185987"/>
                  <a:gd name="connsiteX19" fmla="*/ 2586038 w 2660827"/>
                  <a:gd name="connsiteY19" fmla="*/ 0 h 2185987"/>
                  <a:gd name="connsiteX20" fmla="*/ 2660827 w 2660827"/>
                  <a:gd name="connsiteY20" fmla="*/ 38430 h 218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60827" h="2185987">
                    <a:moveTo>
                      <a:pt x="2660827" y="38430"/>
                    </a:moveTo>
                    <a:cubicBezTo>
                      <a:pt x="2646539" y="101930"/>
                      <a:pt x="2628665" y="158011"/>
                      <a:pt x="2600325" y="228600"/>
                    </a:cubicBezTo>
                    <a:cubicBezTo>
                      <a:pt x="2571985" y="299189"/>
                      <a:pt x="2554288" y="395287"/>
                      <a:pt x="2490788" y="461962"/>
                    </a:cubicBezTo>
                    <a:cubicBezTo>
                      <a:pt x="2427288" y="528637"/>
                      <a:pt x="2401888" y="561181"/>
                      <a:pt x="2338388" y="614362"/>
                    </a:cubicBezTo>
                    <a:cubicBezTo>
                      <a:pt x="2274888" y="667543"/>
                      <a:pt x="2189162" y="732631"/>
                      <a:pt x="2109787" y="781050"/>
                    </a:cubicBezTo>
                    <a:cubicBezTo>
                      <a:pt x="2030412" y="829469"/>
                      <a:pt x="1926432" y="873125"/>
                      <a:pt x="1862138" y="904875"/>
                    </a:cubicBezTo>
                    <a:cubicBezTo>
                      <a:pt x="1797844" y="936625"/>
                      <a:pt x="1754981" y="937419"/>
                      <a:pt x="1724025" y="971550"/>
                    </a:cubicBezTo>
                    <a:cubicBezTo>
                      <a:pt x="1693069" y="1005681"/>
                      <a:pt x="1709737" y="1050925"/>
                      <a:pt x="1676400" y="1109662"/>
                    </a:cubicBezTo>
                    <a:cubicBezTo>
                      <a:pt x="1643063" y="1168399"/>
                      <a:pt x="1593056" y="1249362"/>
                      <a:pt x="1524000" y="1323975"/>
                    </a:cubicBezTo>
                    <a:cubicBezTo>
                      <a:pt x="1454944" y="1398588"/>
                      <a:pt x="1352551" y="1478756"/>
                      <a:pt x="1262063" y="1557337"/>
                    </a:cubicBezTo>
                    <a:cubicBezTo>
                      <a:pt x="1171576" y="1635918"/>
                      <a:pt x="1066006" y="1728787"/>
                      <a:pt x="981075" y="1795462"/>
                    </a:cubicBezTo>
                    <a:cubicBezTo>
                      <a:pt x="896144" y="1862137"/>
                      <a:pt x="841375" y="1903412"/>
                      <a:pt x="752475" y="1957387"/>
                    </a:cubicBezTo>
                    <a:cubicBezTo>
                      <a:pt x="663575" y="2011362"/>
                      <a:pt x="531814" y="2081213"/>
                      <a:pt x="447676" y="2119313"/>
                    </a:cubicBezTo>
                    <a:cubicBezTo>
                      <a:pt x="363539" y="2157413"/>
                      <a:pt x="311944" y="2180431"/>
                      <a:pt x="247650" y="2185987"/>
                    </a:cubicBezTo>
                    <a:lnTo>
                      <a:pt x="0" y="2185987"/>
                    </a:lnTo>
                    <a:lnTo>
                      <a:pt x="852488" y="1604962"/>
                    </a:lnTo>
                    <a:lnTo>
                      <a:pt x="1462088" y="933450"/>
                    </a:lnTo>
                    <a:lnTo>
                      <a:pt x="2109788" y="481012"/>
                    </a:lnTo>
                    <a:lnTo>
                      <a:pt x="2433638" y="166687"/>
                    </a:lnTo>
                    <a:lnTo>
                      <a:pt x="2586038" y="0"/>
                    </a:lnTo>
                    <a:cubicBezTo>
                      <a:pt x="2608263" y="17463"/>
                      <a:pt x="2638602" y="20967"/>
                      <a:pt x="2660827" y="38430"/>
                    </a:cubicBezTo>
                    <a:close/>
                  </a:path>
                </a:pathLst>
              </a:custGeom>
              <a:solidFill>
                <a:srgbClr val="B4878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9AE985F-8AE7-4B04-BDB1-38B901BFA626}"/>
                  </a:ext>
                </a:extLst>
              </p:cNvPr>
              <p:cNvSpPr/>
              <p:nvPr/>
            </p:nvSpPr>
            <p:spPr>
              <a:xfrm>
                <a:off x="839282" y="4542968"/>
                <a:ext cx="3578957" cy="2055604"/>
              </a:xfrm>
              <a:custGeom>
                <a:avLst/>
                <a:gdLst>
                  <a:gd name="connsiteX0" fmla="*/ 4048125 w 4048125"/>
                  <a:gd name="connsiteY0" fmla="*/ 204788 h 2409825"/>
                  <a:gd name="connsiteX1" fmla="*/ 4010025 w 4048125"/>
                  <a:gd name="connsiteY1" fmla="*/ 476250 h 2409825"/>
                  <a:gd name="connsiteX2" fmla="*/ 3857625 w 4048125"/>
                  <a:gd name="connsiteY2" fmla="*/ 723900 h 2409825"/>
                  <a:gd name="connsiteX3" fmla="*/ 3638550 w 4048125"/>
                  <a:gd name="connsiteY3" fmla="*/ 885825 h 2409825"/>
                  <a:gd name="connsiteX4" fmla="*/ 3367088 w 4048125"/>
                  <a:gd name="connsiteY4" fmla="*/ 1038225 h 2409825"/>
                  <a:gd name="connsiteX5" fmla="*/ 3238500 w 4048125"/>
                  <a:gd name="connsiteY5" fmla="*/ 1109663 h 2409825"/>
                  <a:gd name="connsiteX6" fmla="*/ 3109913 w 4048125"/>
                  <a:gd name="connsiteY6" fmla="*/ 1109663 h 2409825"/>
                  <a:gd name="connsiteX7" fmla="*/ 3090863 w 4048125"/>
                  <a:gd name="connsiteY7" fmla="*/ 1257300 h 2409825"/>
                  <a:gd name="connsiteX8" fmla="*/ 3000375 w 4048125"/>
                  <a:gd name="connsiteY8" fmla="*/ 1443038 h 2409825"/>
                  <a:gd name="connsiteX9" fmla="*/ 2695575 w 4048125"/>
                  <a:gd name="connsiteY9" fmla="*/ 1728788 h 2409825"/>
                  <a:gd name="connsiteX10" fmla="*/ 2333625 w 4048125"/>
                  <a:gd name="connsiteY10" fmla="*/ 2019300 h 2409825"/>
                  <a:gd name="connsiteX11" fmla="*/ 1976438 w 4048125"/>
                  <a:gd name="connsiteY11" fmla="*/ 2233613 h 2409825"/>
                  <a:gd name="connsiteX12" fmla="*/ 1714500 w 4048125"/>
                  <a:gd name="connsiteY12" fmla="*/ 2362200 h 2409825"/>
                  <a:gd name="connsiteX13" fmla="*/ 1552575 w 4048125"/>
                  <a:gd name="connsiteY13" fmla="*/ 2409825 h 2409825"/>
                  <a:gd name="connsiteX14" fmla="*/ 0 w 4048125"/>
                  <a:gd name="connsiteY14" fmla="*/ 2381250 h 2409825"/>
                  <a:gd name="connsiteX15" fmla="*/ 0 w 4048125"/>
                  <a:gd name="connsiteY15" fmla="*/ 2157413 h 2409825"/>
                  <a:gd name="connsiteX16" fmla="*/ 1114425 w 4048125"/>
                  <a:gd name="connsiteY16" fmla="*/ 2038350 h 2409825"/>
                  <a:gd name="connsiteX17" fmla="*/ 2409825 w 4048125"/>
                  <a:gd name="connsiteY17" fmla="*/ 1290638 h 2409825"/>
                  <a:gd name="connsiteX18" fmla="*/ 2928938 w 4048125"/>
                  <a:gd name="connsiteY18" fmla="*/ 619125 h 2409825"/>
                  <a:gd name="connsiteX19" fmla="*/ 3752850 w 4048125"/>
                  <a:gd name="connsiteY19" fmla="*/ 0 h 2409825"/>
                  <a:gd name="connsiteX20" fmla="*/ 4048125 w 4048125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0 w 4064877"/>
                  <a:gd name="connsiteY14" fmla="*/ 238125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90863 w 4064877"/>
                  <a:gd name="connsiteY7" fmla="*/ 125730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4762 w 4064877"/>
                  <a:gd name="connsiteY14" fmla="*/ 240030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3000375 w 4064877"/>
                  <a:gd name="connsiteY8" fmla="*/ 1443038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4762 w 4064877"/>
                  <a:gd name="connsiteY14" fmla="*/ 240030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4762 w 4064877"/>
                  <a:gd name="connsiteY14" fmla="*/ 240030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333625 w 4064877"/>
                  <a:gd name="connsiteY10" fmla="*/ 2019300 h 2409825"/>
                  <a:gd name="connsiteX11" fmla="*/ 1976438 w 4064877"/>
                  <a:gd name="connsiteY11" fmla="*/ 2233613 h 2409825"/>
                  <a:gd name="connsiteX12" fmla="*/ 1714500 w 4064877"/>
                  <a:gd name="connsiteY12" fmla="*/ 2362200 h 2409825"/>
                  <a:gd name="connsiteX13" fmla="*/ 1552575 w 4064877"/>
                  <a:gd name="connsiteY13" fmla="*/ 2409825 h 2409825"/>
                  <a:gd name="connsiteX14" fmla="*/ 4762 w 4064877"/>
                  <a:gd name="connsiteY14" fmla="*/ 2400300 h 2409825"/>
                  <a:gd name="connsiteX15" fmla="*/ 0 w 4064877"/>
                  <a:gd name="connsiteY15" fmla="*/ 2157413 h 2409825"/>
                  <a:gd name="connsiteX16" fmla="*/ 1114425 w 4064877"/>
                  <a:gd name="connsiteY16" fmla="*/ 2038350 h 2409825"/>
                  <a:gd name="connsiteX17" fmla="*/ 2409825 w 4064877"/>
                  <a:gd name="connsiteY17" fmla="*/ 1290638 h 2409825"/>
                  <a:gd name="connsiteX18" fmla="*/ 2928938 w 4064877"/>
                  <a:gd name="connsiteY18" fmla="*/ 619125 h 2409825"/>
                  <a:gd name="connsiteX19" fmla="*/ 3752850 w 4064877"/>
                  <a:gd name="connsiteY19" fmla="*/ 0 h 2409825"/>
                  <a:gd name="connsiteX20" fmla="*/ 4048125 w 4064877"/>
                  <a:gd name="connsiteY20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28888 w 4064877"/>
                  <a:gd name="connsiteY10" fmla="*/ 1866900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28888 w 4064877"/>
                  <a:gd name="connsiteY10" fmla="*/ 1866900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09663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33650 w 4064877"/>
                  <a:gd name="connsiteY10" fmla="*/ 1871662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43001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33650 w 4064877"/>
                  <a:gd name="connsiteY10" fmla="*/ 1871662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43001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33650 w 4064877"/>
                  <a:gd name="connsiteY10" fmla="*/ 1871662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  <a:gd name="connsiteX0" fmla="*/ 4048125 w 4064877"/>
                  <a:gd name="connsiteY0" fmla="*/ 204788 h 2409825"/>
                  <a:gd name="connsiteX1" fmla="*/ 4010025 w 4064877"/>
                  <a:gd name="connsiteY1" fmla="*/ 476250 h 2409825"/>
                  <a:gd name="connsiteX2" fmla="*/ 3857625 w 4064877"/>
                  <a:gd name="connsiteY2" fmla="*/ 723900 h 2409825"/>
                  <a:gd name="connsiteX3" fmla="*/ 3638550 w 4064877"/>
                  <a:gd name="connsiteY3" fmla="*/ 885825 h 2409825"/>
                  <a:gd name="connsiteX4" fmla="*/ 3367088 w 4064877"/>
                  <a:gd name="connsiteY4" fmla="*/ 1038225 h 2409825"/>
                  <a:gd name="connsiteX5" fmla="*/ 3238500 w 4064877"/>
                  <a:gd name="connsiteY5" fmla="*/ 1109663 h 2409825"/>
                  <a:gd name="connsiteX6" fmla="*/ 3109913 w 4064877"/>
                  <a:gd name="connsiteY6" fmla="*/ 1143001 h 2409825"/>
                  <a:gd name="connsiteX7" fmla="*/ 3071813 w 4064877"/>
                  <a:gd name="connsiteY7" fmla="*/ 1314450 h 2409825"/>
                  <a:gd name="connsiteX8" fmla="*/ 2900363 w 4064877"/>
                  <a:gd name="connsiteY8" fmla="*/ 1562100 h 2409825"/>
                  <a:gd name="connsiteX9" fmla="*/ 2695575 w 4064877"/>
                  <a:gd name="connsiteY9" fmla="*/ 1728788 h 2409825"/>
                  <a:gd name="connsiteX10" fmla="*/ 2533650 w 4064877"/>
                  <a:gd name="connsiteY10" fmla="*/ 1871662 h 2409825"/>
                  <a:gd name="connsiteX11" fmla="*/ 2333625 w 4064877"/>
                  <a:gd name="connsiteY11" fmla="*/ 2019300 h 2409825"/>
                  <a:gd name="connsiteX12" fmla="*/ 1976438 w 4064877"/>
                  <a:gd name="connsiteY12" fmla="*/ 2233613 h 2409825"/>
                  <a:gd name="connsiteX13" fmla="*/ 1714500 w 4064877"/>
                  <a:gd name="connsiteY13" fmla="*/ 2362200 h 2409825"/>
                  <a:gd name="connsiteX14" fmla="*/ 1552575 w 4064877"/>
                  <a:gd name="connsiteY14" fmla="*/ 2409825 h 2409825"/>
                  <a:gd name="connsiteX15" fmla="*/ 4762 w 4064877"/>
                  <a:gd name="connsiteY15" fmla="*/ 2400300 h 2409825"/>
                  <a:gd name="connsiteX16" fmla="*/ 0 w 4064877"/>
                  <a:gd name="connsiteY16" fmla="*/ 2157413 h 2409825"/>
                  <a:gd name="connsiteX17" fmla="*/ 1114425 w 4064877"/>
                  <a:gd name="connsiteY17" fmla="*/ 2038350 h 2409825"/>
                  <a:gd name="connsiteX18" fmla="*/ 2409825 w 4064877"/>
                  <a:gd name="connsiteY18" fmla="*/ 1290638 h 2409825"/>
                  <a:gd name="connsiteX19" fmla="*/ 2928938 w 4064877"/>
                  <a:gd name="connsiteY19" fmla="*/ 619125 h 2409825"/>
                  <a:gd name="connsiteX20" fmla="*/ 3752850 w 4064877"/>
                  <a:gd name="connsiteY20" fmla="*/ 0 h 2409825"/>
                  <a:gd name="connsiteX21" fmla="*/ 4048125 w 4064877"/>
                  <a:gd name="connsiteY21" fmla="*/ 204788 h 240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64877" h="2409825">
                    <a:moveTo>
                      <a:pt x="4048125" y="204788"/>
                    </a:moveTo>
                    <a:cubicBezTo>
                      <a:pt x="4090987" y="284163"/>
                      <a:pt x="4041775" y="389731"/>
                      <a:pt x="4010025" y="476250"/>
                    </a:cubicBezTo>
                    <a:cubicBezTo>
                      <a:pt x="3978275" y="562769"/>
                      <a:pt x="3930650" y="669925"/>
                      <a:pt x="3857625" y="723900"/>
                    </a:cubicBezTo>
                    <a:lnTo>
                      <a:pt x="3638550" y="885825"/>
                    </a:lnTo>
                    <a:cubicBezTo>
                      <a:pt x="3556794" y="938212"/>
                      <a:pt x="3409951" y="1014412"/>
                      <a:pt x="3367088" y="1038225"/>
                    </a:cubicBezTo>
                    <a:cubicBezTo>
                      <a:pt x="3324225" y="1062038"/>
                      <a:pt x="3281362" y="1092200"/>
                      <a:pt x="3238500" y="1109663"/>
                    </a:cubicBezTo>
                    <a:cubicBezTo>
                      <a:pt x="3195638" y="1127126"/>
                      <a:pt x="3137694" y="1108870"/>
                      <a:pt x="3109913" y="1143001"/>
                    </a:cubicBezTo>
                    <a:cubicBezTo>
                      <a:pt x="3082132" y="1177132"/>
                      <a:pt x="3106738" y="1244600"/>
                      <a:pt x="3071813" y="1314450"/>
                    </a:cubicBezTo>
                    <a:cubicBezTo>
                      <a:pt x="3036888" y="1384300"/>
                      <a:pt x="2963069" y="1493044"/>
                      <a:pt x="2900363" y="1562100"/>
                    </a:cubicBezTo>
                    <a:cubicBezTo>
                      <a:pt x="2837657" y="1631156"/>
                      <a:pt x="2756694" y="1677194"/>
                      <a:pt x="2695575" y="1728788"/>
                    </a:cubicBezTo>
                    <a:cubicBezTo>
                      <a:pt x="2634456" y="1780382"/>
                      <a:pt x="2593975" y="1823243"/>
                      <a:pt x="2533650" y="1871662"/>
                    </a:cubicBezTo>
                    <a:cubicBezTo>
                      <a:pt x="2473325" y="1920081"/>
                      <a:pt x="2426494" y="1958975"/>
                      <a:pt x="2333625" y="2019300"/>
                    </a:cubicBezTo>
                    <a:cubicBezTo>
                      <a:pt x="2240756" y="2079625"/>
                      <a:pt x="2095500" y="2162175"/>
                      <a:pt x="1976438" y="2233613"/>
                    </a:cubicBezTo>
                    <a:cubicBezTo>
                      <a:pt x="1857376" y="2305051"/>
                      <a:pt x="1785144" y="2332831"/>
                      <a:pt x="1714500" y="2362200"/>
                    </a:cubicBezTo>
                    <a:lnTo>
                      <a:pt x="1552575" y="2409825"/>
                    </a:lnTo>
                    <a:lnTo>
                      <a:pt x="4762" y="2400300"/>
                    </a:lnTo>
                    <a:cubicBezTo>
                      <a:pt x="3175" y="2319338"/>
                      <a:pt x="1587" y="2238375"/>
                      <a:pt x="0" y="2157413"/>
                    </a:cubicBezTo>
                    <a:lnTo>
                      <a:pt x="1114425" y="2038350"/>
                    </a:lnTo>
                    <a:lnTo>
                      <a:pt x="2409825" y="1290638"/>
                    </a:lnTo>
                    <a:lnTo>
                      <a:pt x="2928938" y="619125"/>
                    </a:lnTo>
                    <a:lnTo>
                      <a:pt x="3752850" y="0"/>
                    </a:lnTo>
                    <a:lnTo>
                      <a:pt x="4048125" y="204788"/>
                    </a:lnTo>
                    <a:close/>
                  </a:path>
                </a:pathLst>
              </a:custGeom>
              <a:solidFill>
                <a:srgbClr val="8BB2B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AA88C6A-57FF-4877-B6A5-196D1C152C41}"/>
                  </a:ext>
                </a:extLst>
              </p:cNvPr>
              <p:cNvSpPr/>
              <p:nvPr/>
            </p:nvSpPr>
            <p:spPr>
              <a:xfrm>
                <a:off x="834685" y="4258597"/>
                <a:ext cx="3330059" cy="2250629"/>
              </a:xfrm>
              <a:custGeom>
                <a:avLst/>
                <a:gdLst>
                  <a:gd name="connsiteX0" fmla="*/ 3186113 w 3800475"/>
                  <a:gd name="connsiteY0" fmla="*/ 0 h 2705100"/>
                  <a:gd name="connsiteX1" fmla="*/ 3767138 w 3800475"/>
                  <a:gd name="connsiteY1" fmla="*/ 409575 h 2705100"/>
                  <a:gd name="connsiteX2" fmla="*/ 3800475 w 3800475"/>
                  <a:gd name="connsiteY2" fmla="*/ 581025 h 2705100"/>
                  <a:gd name="connsiteX3" fmla="*/ 3781425 w 3800475"/>
                  <a:gd name="connsiteY3" fmla="*/ 795337 h 2705100"/>
                  <a:gd name="connsiteX4" fmla="*/ 3671888 w 3800475"/>
                  <a:gd name="connsiteY4" fmla="*/ 904875 h 2705100"/>
                  <a:gd name="connsiteX5" fmla="*/ 3533775 w 3800475"/>
                  <a:gd name="connsiteY5" fmla="*/ 1023937 h 2705100"/>
                  <a:gd name="connsiteX6" fmla="*/ 3267075 w 3800475"/>
                  <a:gd name="connsiteY6" fmla="*/ 1090612 h 2705100"/>
                  <a:gd name="connsiteX7" fmla="*/ 3048000 w 3800475"/>
                  <a:gd name="connsiteY7" fmla="*/ 1081087 h 2705100"/>
                  <a:gd name="connsiteX8" fmla="*/ 2962275 w 3800475"/>
                  <a:gd name="connsiteY8" fmla="*/ 1119187 h 2705100"/>
                  <a:gd name="connsiteX9" fmla="*/ 2824163 w 3800475"/>
                  <a:gd name="connsiteY9" fmla="*/ 1243012 h 2705100"/>
                  <a:gd name="connsiteX10" fmla="*/ 2857500 w 3800475"/>
                  <a:gd name="connsiteY10" fmla="*/ 1409700 h 2705100"/>
                  <a:gd name="connsiteX11" fmla="*/ 2824163 w 3800475"/>
                  <a:gd name="connsiteY11" fmla="*/ 1662112 h 2705100"/>
                  <a:gd name="connsiteX12" fmla="*/ 2533650 w 3800475"/>
                  <a:gd name="connsiteY12" fmla="*/ 1966912 h 2705100"/>
                  <a:gd name="connsiteX13" fmla="*/ 2195513 w 3800475"/>
                  <a:gd name="connsiteY13" fmla="*/ 2209800 h 2705100"/>
                  <a:gd name="connsiteX14" fmla="*/ 1624013 w 3800475"/>
                  <a:gd name="connsiteY14" fmla="*/ 2452687 h 2705100"/>
                  <a:gd name="connsiteX15" fmla="*/ 1195388 w 3800475"/>
                  <a:gd name="connsiteY15" fmla="*/ 2609850 h 2705100"/>
                  <a:gd name="connsiteX16" fmla="*/ 838200 w 3800475"/>
                  <a:gd name="connsiteY16" fmla="*/ 2690812 h 2705100"/>
                  <a:gd name="connsiteX17" fmla="*/ 419100 w 3800475"/>
                  <a:gd name="connsiteY17" fmla="*/ 2705100 h 2705100"/>
                  <a:gd name="connsiteX18" fmla="*/ 57150 w 3800475"/>
                  <a:gd name="connsiteY18" fmla="*/ 2671762 h 2705100"/>
                  <a:gd name="connsiteX19" fmla="*/ 0 w 3800475"/>
                  <a:gd name="connsiteY19" fmla="*/ 2681287 h 2705100"/>
                  <a:gd name="connsiteX20" fmla="*/ 4763 w 3800475"/>
                  <a:gd name="connsiteY20" fmla="*/ 1995487 h 2705100"/>
                  <a:gd name="connsiteX21" fmla="*/ 1790700 w 3800475"/>
                  <a:gd name="connsiteY21" fmla="*/ 866775 h 2705100"/>
                  <a:gd name="connsiteX22" fmla="*/ 3033713 w 3800475"/>
                  <a:gd name="connsiteY22" fmla="*/ 104775 h 2705100"/>
                  <a:gd name="connsiteX23" fmla="*/ 3267075 w 3800475"/>
                  <a:gd name="connsiteY23" fmla="*/ 52387 h 2705100"/>
                  <a:gd name="connsiteX24" fmla="*/ 3357563 w 3800475"/>
                  <a:gd name="connsiteY24" fmla="*/ 147637 h 2705100"/>
                  <a:gd name="connsiteX0" fmla="*/ 3767138 w 3800475"/>
                  <a:gd name="connsiteY0" fmla="*/ 357188 h 2652713"/>
                  <a:gd name="connsiteX1" fmla="*/ 3800475 w 3800475"/>
                  <a:gd name="connsiteY1" fmla="*/ 528638 h 2652713"/>
                  <a:gd name="connsiteX2" fmla="*/ 3781425 w 3800475"/>
                  <a:gd name="connsiteY2" fmla="*/ 742950 h 2652713"/>
                  <a:gd name="connsiteX3" fmla="*/ 3671888 w 3800475"/>
                  <a:gd name="connsiteY3" fmla="*/ 852488 h 2652713"/>
                  <a:gd name="connsiteX4" fmla="*/ 3533775 w 3800475"/>
                  <a:gd name="connsiteY4" fmla="*/ 971550 h 2652713"/>
                  <a:gd name="connsiteX5" fmla="*/ 3267075 w 3800475"/>
                  <a:gd name="connsiteY5" fmla="*/ 1038225 h 2652713"/>
                  <a:gd name="connsiteX6" fmla="*/ 3048000 w 3800475"/>
                  <a:gd name="connsiteY6" fmla="*/ 1028700 h 2652713"/>
                  <a:gd name="connsiteX7" fmla="*/ 2962275 w 3800475"/>
                  <a:gd name="connsiteY7" fmla="*/ 1066800 h 2652713"/>
                  <a:gd name="connsiteX8" fmla="*/ 2824163 w 3800475"/>
                  <a:gd name="connsiteY8" fmla="*/ 1190625 h 2652713"/>
                  <a:gd name="connsiteX9" fmla="*/ 2857500 w 3800475"/>
                  <a:gd name="connsiteY9" fmla="*/ 1357313 h 2652713"/>
                  <a:gd name="connsiteX10" fmla="*/ 2824163 w 3800475"/>
                  <a:gd name="connsiteY10" fmla="*/ 1609725 h 2652713"/>
                  <a:gd name="connsiteX11" fmla="*/ 2533650 w 3800475"/>
                  <a:gd name="connsiteY11" fmla="*/ 1914525 h 2652713"/>
                  <a:gd name="connsiteX12" fmla="*/ 2195513 w 3800475"/>
                  <a:gd name="connsiteY12" fmla="*/ 2157413 h 2652713"/>
                  <a:gd name="connsiteX13" fmla="*/ 1624013 w 3800475"/>
                  <a:gd name="connsiteY13" fmla="*/ 2400300 h 2652713"/>
                  <a:gd name="connsiteX14" fmla="*/ 1195388 w 3800475"/>
                  <a:gd name="connsiteY14" fmla="*/ 2557463 h 2652713"/>
                  <a:gd name="connsiteX15" fmla="*/ 838200 w 3800475"/>
                  <a:gd name="connsiteY15" fmla="*/ 2638425 h 2652713"/>
                  <a:gd name="connsiteX16" fmla="*/ 419100 w 3800475"/>
                  <a:gd name="connsiteY16" fmla="*/ 2652713 h 2652713"/>
                  <a:gd name="connsiteX17" fmla="*/ 57150 w 3800475"/>
                  <a:gd name="connsiteY17" fmla="*/ 2619375 h 2652713"/>
                  <a:gd name="connsiteX18" fmla="*/ 0 w 3800475"/>
                  <a:gd name="connsiteY18" fmla="*/ 2628900 h 2652713"/>
                  <a:gd name="connsiteX19" fmla="*/ 4763 w 3800475"/>
                  <a:gd name="connsiteY19" fmla="*/ 1943100 h 2652713"/>
                  <a:gd name="connsiteX20" fmla="*/ 1790700 w 3800475"/>
                  <a:gd name="connsiteY20" fmla="*/ 814388 h 2652713"/>
                  <a:gd name="connsiteX21" fmla="*/ 3033713 w 3800475"/>
                  <a:gd name="connsiteY21" fmla="*/ 52388 h 2652713"/>
                  <a:gd name="connsiteX22" fmla="*/ 3267075 w 3800475"/>
                  <a:gd name="connsiteY22" fmla="*/ 0 h 2652713"/>
                  <a:gd name="connsiteX23" fmla="*/ 3357563 w 3800475"/>
                  <a:gd name="connsiteY23" fmla="*/ 95250 h 2652713"/>
                  <a:gd name="connsiteX0" fmla="*/ 3767138 w 3800475"/>
                  <a:gd name="connsiteY0" fmla="*/ 357188 h 2652713"/>
                  <a:gd name="connsiteX1" fmla="*/ 3800475 w 3800475"/>
                  <a:gd name="connsiteY1" fmla="*/ 528638 h 2652713"/>
                  <a:gd name="connsiteX2" fmla="*/ 3781425 w 3800475"/>
                  <a:gd name="connsiteY2" fmla="*/ 742950 h 2652713"/>
                  <a:gd name="connsiteX3" fmla="*/ 3671888 w 3800475"/>
                  <a:gd name="connsiteY3" fmla="*/ 852488 h 2652713"/>
                  <a:gd name="connsiteX4" fmla="*/ 3533775 w 3800475"/>
                  <a:gd name="connsiteY4" fmla="*/ 971550 h 2652713"/>
                  <a:gd name="connsiteX5" fmla="*/ 3267075 w 3800475"/>
                  <a:gd name="connsiteY5" fmla="*/ 1038225 h 2652713"/>
                  <a:gd name="connsiteX6" fmla="*/ 3048000 w 3800475"/>
                  <a:gd name="connsiteY6" fmla="*/ 1028700 h 2652713"/>
                  <a:gd name="connsiteX7" fmla="*/ 2962275 w 3800475"/>
                  <a:gd name="connsiteY7" fmla="*/ 1066800 h 2652713"/>
                  <a:gd name="connsiteX8" fmla="*/ 2824163 w 3800475"/>
                  <a:gd name="connsiteY8" fmla="*/ 1190625 h 2652713"/>
                  <a:gd name="connsiteX9" fmla="*/ 2857500 w 3800475"/>
                  <a:gd name="connsiteY9" fmla="*/ 1357313 h 2652713"/>
                  <a:gd name="connsiteX10" fmla="*/ 2824163 w 3800475"/>
                  <a:gd name="connsiteY10" fmla="*/ 1609725 h 2652713"/>
                  <a:gd name="connsiteX11" fmla="*/ 2533650 w 3800475"/>
                  <a:gd name="connsiteY11" fmla="*/ 1914525 h 2652713"/>
                  <a:gd name="connsiteX12" fmla="*/ 2195513 w 3800475"/>
                  <a:gd name="connsiteY12" fmla="*/ 2157413 h 2652713"/>
                  <a:gd name="connsiteX13" fmla="*/ 1624013 w 3800475"/>
                  <a:gd name="connsiteY13" fmla="*/ 2400300 h 2652713"/>
                  <a:gd name="connsiteX14" fmla="*/ 1195388 w 3800475"/>
                  <a:gd name="connsiteY14" fmla="*/ 2557463 h 2652713"/>
                  <a:gd name="connsiteX15" fmla="*/ 838200 w 3800475"/>
                  <a:gd name="connsiteY15" fmla="*/ 2638425 h 2652713"/>
                  <a:gd name="connsiteX16" fmla="*/ 419100 w 3800475"/>
                  <a:gd name="connsiteY16" fmla="*/ 2652713 h 2652713"/>
                  <a:gd name="connsiteX17" fmla="*/ 57150 w 3800475"/>
                  <a:gd name="connsiteY17" fmla="*/ 2619375 h 2652713"/>
                  <a:gd name="connsiteX18" fmla="*/ 0 w 3800475"/>
                  <a:gd name="connsiteY18" fmla="*/ 2628900 h 2652713"/>
                  <a:gd name="connsiteX19" fmla="*/ 4763 w 3800475"/>
                  <a:gd name="connsiteY19" fmla="*/ 1943100 h 2652713"/>
                  <a:gd name="connsiteX20" fmla="*/ 1790700 w 3800475"/>
                  <a:gd name="connsiteY20" fmla="*/ 814388 h 2652713"/>
                  <a:gd name="connsiteX21" fmla="*/ 3033713 w 3800475"/>
                  <a:gd name="connsiteY21" fmla="*/ 52388 h 2652713"/>
                  <a:gd name="connsiteX22" fmla="*/ 3267075 w 3800475"/>
                  <a:gd name="connsiteY22" fmla="*/ 0 h 2652713"/>
                  <a:gd name="connsiteX23" fmla="*/ 3762376 w 3800475"/>
                  <a:gd name="connsiteY23" fmla="*/ 357188 h 2652713"/>
                  <a:gd name="connsiteX0" fmla="*/ 3767138 w 3800475"/>
                  <a:gd name="connsiteY0" fmla="*/ 357188 h 2652713"/>
                  <a:gd name="connsiteX1" fmla="*/ 3800475 w 3800475"/>
                  <a:gd name="connsiteY1" fmla="*/ 528638 h 2652713"/>
                  <a:gd name="connsiteX2" fmla="*/ 3781425 w 3800475"/>
                  <a:gd name="connsiteY2" fmla="*/ 742950 h 2652713"/>
                  <a:gd name="connsiteX3" fmla="*/ 3671888 w 3800475"/>
                  <a:gd name="connsiteY3" fmla="*/ 852488 h 2652713"/>
                  <a:gd name="connsiteX4" fmla="*/ 3533775 w 3800475"/>
                  <a:gd name="connsiteY4" fmla="*/ 971550 h 2652713"/>
                  <a:gd name="connsiteX5" fmla="*/ 3267075 w 3800475"/>
                  <a:gd name="connsiteY5" fmla="*/ 1038225 h 2652713"/>
                  <a:gd name="connsiteX6" fmla="*/ 3048000 w 3800475"/>
                  <a:gd name="connsiteY6" fmla="*/ 1028700 h 2652713"/>
                  <a:gd name="connsiteX7" fmla="*/ 2962275 w 3800475"/>
                  <a:gd name="connsiteY7" fmla="*/ 1066800 h 2652713"/>
                  <a:gd name="connsiteX8" fmla="*/ 2824163 w 3800475"/>
                  <a:gd name="connsiteY8" fmla="*/ 1190625 h 2652713"/>
                  <a:gd name="connsiteX9" fmla="*/ 2857500 w 3800475"/>
                  <a:gd name="connsiteY9" fmla="*/ 1357313 h 2652713"/>
                  <a:gd name="connsiteX10" fmla="*/ 2824163 w 3800475"/>
                  <a:gd name="connsiteY10" fmla="*/ 1609725 h 2652713"/>
                  <a:gd name="connsiteX11" fmla="*/ 2533650 w 3800475"/>
                  <a:gd name="connsiteY11" fmla="*/ 1914525 h 2652713"/>
                  <a:gd name="connsiteX12" fmla="*/ 2195513 w 3800475"/>
                  <a:gd name="connsiteY12" fmla="*/ 2157413 h 2652713"/>
                  <a:gd name="connsiteX13" fmla="*/ 1624013 w 3800475"/>
                  <a:gd name="connsiteY13" fmla="*/ 2400300 h 2652713"/>
                  <a:gd name="connsiteX14" fmla="*/ 1195388 w 3800475"/>
                  <a:gd name="connsiteY14" fmla="*/ 2557463 h 2652713"/>
                  <a:gd name="connsiteX15" fmla="*/ 838200 w 3800475"/>
                  <a:gd name="connsiteY15" fmla="*/ 2638425 h 2652713"/>
                  <a:gd name="connsiteX16" fmla="*/ 419100 w 3800475"/>
                  <a:gd name="connsiteY16" fmla="*/ 2652713 h 2652713"/>
                  <a:gd name="connsiteX17" fmla="*/ 57150 w 3800475"/>
                  <a:gd name="connsiteY17" fmla="*/ 2619375 h 2652713"/>
                  <a:gd name="connsiteX18" fmla="*/ 0 w 3800475"/>
                  <a:gd name="connsiteY18" fmla="*/ 2628900 h 2652713"/>
                  <a:gd name="connsiteX19" fmla="*/ 4763 w 3800475"/>
                  <a:gd name="connsiteY19" fmla="*/ 1943100 h 2652713"/>
                  <a:gd name="connsiteX20" fmla="*/ 1790700 w 3800475"/>
                  <a:gd name="connsiteY20" fmla="*/ 814388 h 2652713"/>
                  <a:gd name="connsiteX21" fmla="*/ 3033713 w 3800475"/>
                  <a:gd name="connsiteY21" fmla="*/ 52388 h 2652713"/>
                  <a:gd name="connsiteX22" fmla="*/ 3267075 w 3800475"/>
                  <a:gd name="connsiteY22" fmla="*/ 0 h 2652713"/>
                  <a:gd name="connsiteX23" fmla="*/ 3762376 w 3800475"/>
                  <a:gd name="connsiteY23" fmla="*/ 357188 h 2652713"/>
                  <a:gd name="connsiteX24" fmla="*/ 3767138 w 3800475"/>
                  <a:gd name="connsiteY24" fmla="*/ 357188 h 2652713"/>
                  <a:gd name="connsiteX0" fmla="*/ 3767138 w 3800475"/>
                  <a:gd name="connsiteY0" fmla="*/ 357188 h 2652713"/>
                  <a:gd name="connsiteX1" fmla="*/ 3800475 w 3800475"/>
                  <a:gd name="connsiteY1" fmla="*/ 528638 h 2652713"/>
                  <a:gd name="connsiteX2" fmla="*/ 3781425 w 3800475"/>
                  <a:gd name="connsiteY2" fmla="*/ 742950 h 2652713"/>
                  <a:gd name="connsiteX3" fmla="*/ 3671888 w 3800475"/>
                  <a:gd name="connsiteY3" fmla="*/ 852488 h 2652713"/>
                  <a:gd name="connsiteX4" fmla="*/ 3533775 w 3800475"/>
                  <a:gd name="connsiteY4" fmla="*/ 971550 h 2652713"/>
                  <a:gd name="connsiteX5" fmla="*/ 3267075 w 3800475"/>
                  <a:gd name="connsiteY5" fmla="*/ 1038225 h 2652713"/>
                  <a:gd name="connsiteX6" fmla="*/ 3048000 w 3800475"/>
                  <a:gd name="connsiteY6" fmla="*/ 1028700 h 2652713"/>
                  <a:gd name="connsiteX7" fmla="*/ 2962275 w 3800475"/>
                  <a:gd name="connsiteY7" fmla="*/ 1066800 h 2652713"/>
                  <a:gd name="connsiteX8" fmla="*/ 2824163 w 3800475"/>
                  <a:gd name="connsiteY8" fmla="*/ 1204912 h 2652713"/>
                  <a:gd name="connsiteX9" fmla="*/ 2857500 w 3800475"/>
                  <a:gd name="connsiteY9" fmla="*/ 1357313 h 2652713"/>
                  <a:gd name="connsiteX10" fmla="*/ 2824163 w 3800475"/>
                  <a:gd name="connsiteY10" fmla="*/ 1609725 h 2652713"/>
                  <a:gd name="connsiteX11" fmla="*/ 2533650 w 3800475"/>
                  <a:gd name="connsiteY11" fmla="*/ 1914525 h 2652713"/>
                  <a:gd name="connsiteX12" fmla="*/ 2195513 w 3800475"/>
                  <a:gd name="connsiteY12" fmla="*/ 2157413 h 2652713"/>
                  <a:gd name="connsiteX13" fmla="*/ 1624013 w 3800475"/>
                  <a:gd name="connsiteY13" fmla="*/ 2400300 h 2652713"/>
                  <a:gd name="connsiteX14" fmla="*/ 1195388 w 3800475"/>
                  <a:gd name="connsiteY14" fmla="*/ 2557463 h 2652713"/>
                  <a:gd name="connsiteX15" fmla="*/ 838200 w 3800475"/>
                  <a:gd name="connsiteY15" fmla="*/ 2638425 h 2652713"/>
                  <a:gd name="connsiteX16" fmla="*/ 419100 w 3800475"/>
                  <a:gd name="connsiteY16" fmla="*/ 2652713 h 2652713"/>
                  <a:gd name="connsiteX17" fmla="*/ 57150 w 3800475"/>
                  <a:gd name="connsiteY17" fmla="*/ 2619375 h 2652713"/>
                  <a:gd name="connsiteX18" fmla="*/ 0 w 3800475"/>
                  <a:gd name="connsiteY18" fmla="*/ 2628900 h 2652713"/>
                  <a:gd name="connsiteX19" fmla="*/ 4763 w 3800475"/>
                  <a:gd name="connsiteY19" fmla="*/ 1943100 h 2652713"/>
                  <a:gd name="connsiteX20" fmla="*/ 1790700 w 3800475"/>
                  <a:gd name="connsiteY20" fmla="*/ 814388 h 2652713"/>
                  <a:gd name="connsiteX21" fmla="*/ 3033713 w 3800475"/>
                  <a:gd name="connsiteY21" fmla="*/ 52388 h 2652713"/>
                  <a:gd name="connsiteX22" fmla="*/ 3267075 w 3800475"/>
                  <a:gd name="connsiteY22" fmla="*/ 0 h 2652713"/>
                  <a:gd name="connsiteX23" fmla="*/ 3762376 w 3800475"/>
                  <a:gd name="connsiteY23" fmla="*/ 357188 h 2652713"/>
                  <a:gd name="connsiteX24" fmla="*/ 3767138 w 3800475"/>
                  <a:gd name="connsiteY24" fmla="*/ 357188 h 2652713"/>
                  <a:gd name="connsiteX0" fmla="*/ 3767138 w 3800475"/>
                  <a:gd name="connsiteY0" fmla="*/ 357188 h 2652713"/>
                  <a:gd name="connsiteX1" fmla="*/ 3800475 w 3800475"/>
                  <a:gd name="connsiteY1" fmla="*/ 528638 h 2652713"/>
                  <a:gd name="connsiteX2" fmla="*/ 3781425 w 3800475"/>
                  <a:gd name="connsiteY2" fmla="*/ 742950 h 2652713"/>
                  <a:gd name="connsiteX3" fmla="*/ 3671888 w 3800475"/>
                  <a:gd name="connsiteY3" fmla="*/ 852488 h 2652713"/>
                  <a:gd name="connsiteX4" fmla="*/ 3533775 w 3800475"/>
                  <a:gd name="connsiteY4" fmla="*/ 971550 h 2652713"/>
                  <a:gd name="connsiteX5" fmla="*/ 3267075 w 3800475"/>
                  <a:gd name="connsiteY5" fmla="*/ 1038225 h 2652713"/>
                  <a:gd name="connsiteX6" fmla="*/ 3048000 w 3800475"/>
                  <a:gd name="connsiteY6" fmla="*/ 1028700 h 2652713"/>
                  <a:gd name="connsiteX7" fmla="*/ 2962275 w 3800475"/>
                  <a:gd name="connsiteY7" fmla="*/ 1066800 h 2652713"/>
                  <a:gd name="connsiteX8" fmla="*/ 2824163 w 3800475"/>
                  <a:gd name="connsiteY8" fmla="*/ 1204912 h 2652713"/>
                  <a:gd name="connsiteX9" fmla="*/ 2857500 w 3800475"/>
                  <a:gd name="connsiteY9" fmla="*/ 1357313 h 2652713"/>
                  <a:gd name="connsiteX10" fmla="*/ 2824163 w 3800475"/>
                  <a:gd name="connsiteY10" fmla="*/ 1609725 h 2652713"/>
                  <a:gd name="connsiteX11" fmla="*/ 2533650 w 3800475"/>
                  <a:gd name="connsiteY11" fmla="*/ 1914525 h 2652713"/>
                  <a:gd name="connsiteX12" fmla="*/ 2195513 w 3800475"/>
                  <a:gd name="connsiteY12" fmla="*/ 2157413 h 2652713"/>
                  <a:gd name="connsiteX13" fmla="*/ 1624013 w 3800475"/>
                  <a:gd name="connsiteY13" fmla="*/ 2400300 h 2652713"/>
                  <a:gd name="connsiteX14" fmla="*/ 1195388 w 3800475"/>
                  <a:gd name="connsiteY14" fmla="*/ 2557463 h 2652713"/>
                  <a:gd name="connsiteX15" fmla="*/ 838200 w 3800475"/>
                  <a:gd name="connsiteY15" fmla="*/ 2638425 h 2652713"/>
                  <a:gd name="connsiteX16" fmla="*/ 419100 w 3800475"/>
                  <a:gd name="connsiteY16" fmla="*/ 2652713 h 2652713"/>
                  <a:gd name="connsiteX17" fmla="*/ 66675 w 3800475"/>
                  <a:gd name="connsiteY17" fmla="*/ 2638425 h 2652713"/>
                  <a:gd name="connsiteX18" fmla="*/ 0 w 3800475"/>
                  <a:gd name="connsiteY18" fmla="*/ 2628900 h 2652713"/>
                  <a:gd name="connsiteX19" fmla="*/ 4763 w 3800475"/>
                  <a:gd name="connsiteY19" fmla="*/ 1943100 h 2652713"/>
                  <a:gd name="connsiteX20" fmla="*/ 1790700 w 3800475"/>
                  <a:gd name="connsiteY20" fmla="*/ 814388 h 2652713"/>
                  <a:gd name="connsiteX21" fmla="*/ 3033713 w 3800475"/>
                  <a:gd name="connsiteY21" fmla="*/ 52388 h 2652713"/>
                  <a:gd name="connsiteX22" fmla="*/ 3267075 w 3800475"/>
                  <a:gd name="connsiteY22" fmla="*/ 0 h 2652713"/>
                  <a:gd name="connsiteX23" fmla="*/ 3762376 w 3800475"/>
                  <a:gd name="connsiteY23" fmla="*/ 357188 h 2652713"/>
                  <a:gd name="connsiteX24" fmla="*/ 3767138 w 3800475"/>
                  <a:gd name="connsiteY24" fmla="*/ 357188 h 2652713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195388 w 3800475"/>
                  <a:gd name="connsiteY14" fmla="*/ 2557463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195388 w 3800475"/>
                  <a:gd name="connsiteY14" fmla="*/ 2557463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195388 w 3800475"/>
                  <a:gd name="connsiteY14" fmla="*/ 2557463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185863 w 3800475"/>
                  <a:gd name="connsiteY14" fmla="*/ 2538413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0475"/>
                  <a:gd name="connsiteY0" fmla="*/ 357188 h 2662238"/>
                  <a:gd name="connsiteX1" fmla="*/ 3800475 w 3800475"/>
                  <a:gd name="connsiteY1" fmla="*/ 528638 h 2662238"/>
                  <a:gd name="connsiteX2" fmla="*/ 3781425 w 3800475"/>
                  <a:gd name="connsiteY2" fmla="*/ 742950 h 2662238"/>
                  <a:gd name="connsiteX3" fmla="*/ 3671888 w 3800475"/>
                  <a:gd name="connsiteY3" fmla="*/ 852488 h 2662238"/>
                  <a:gd name="connsiteX4" fmla="*/ 3533775 w 3800475"/>
                  <a:gd name="connsiteY4" fmla="*/ 971550 h 2662238"/>
                  <a:gd name="connsiteX5" fmla="*/ 3267075 w 3800475"/>
                  <a:gd name="connsiteY5" fmla="*/ 1038225 h 2662238"/>
                  <a:gd name="connsiteX6" fmla="*/ 3048000 w 3800475"/>
                  <a:gd name="connsiteY6" fmla="*/ 1028700 h 2662238"/>
                  <a:gd name="connsiteX7" fmla="*/ 2962275 w 3800475"/>
                  <a:gd name="connsiteY7" fmla="*/ 1066800 h 2662238"/>
                  <a:gd name="connsiteX8" fmla="*/ 2824163 w 3800475"/>
                  <a:gd name="connsiteY8" fmla="*/ 1204912 h 2662238"/>
                  <a:gd name="connsiteX9" fmla="*/ 2857500 w 3800475"/>
                  <a:gd name="connsiteY9" fmla="*/ 1357313 h 2662238"/>
                  <a:gd name="connsiteX10" fmla="*/ 2824163 w 3800475"/>
                  <a:gd name="connsiteY10" fmla="*/ 1609725 h 2662238"/>
                  <a:gd name="connsiteX11" fmla="*/ 2533650 w 3800475"/>
                  <a:gd name="connsiteY11" fmla="*/ 1914525 h 2662238"/>
                  <a:gd name="connsiteX12" fmla="*/ 2195513 w 3800475"/>
                  <a:gd name="connsiteY12" fmla="*/ 2157413 h 2662238"/>
                  <a:gd name="connsiteX13" fmla="*/ 1624013 w 3800475"/>
                  <a:gd name="connsiteY13" fmla="*/ 2400300 h 2662238"/>
                  <a:gd name="connsiteX14" fmla="*/ 1276351 w 3800475"/>
                  <a:gd name="connsiteY14" fmla="*/ 2552700 h 2662238"/>
                  <a:gd name="connsiteX15" fmla="*/ 838200 w 3800475"/>
                  <a:gd name="connsiteY15" fmla="*/ 2638425 h 2662238"/>
                  <a:gd name="connsiteX16" fmla="*/ 414338 w 3800475"/>
                  <a:gd name="connsiteY16" fmla="*/ 2662238 h 2662238"/>
                  <a:gd name="connsiteX17" fmla="*/ 66675 w 3800475"/>
                  <a:gd name="connsiteY17" fmla="*/ 2638425 h 2662238"/>
                  <a:gd name="connsiteX18" fmla="*/ 0 w 3800475"/>
                  <a:gd name="connsiteY18" fmla="*/ 2628900 h 2662238"/>
                  <a:gd name="connsiteX19" fmla="*/ 4763 w 3800475"/>
                  <a:gd name="connsiteY19" fmla="*/ 1943100 h 2662238"/>
                  <a:gd name="connsiteX20" fmla="*/ 1790700 w 3800475"/>
                  <a:gd name="connsiteY20" fmla="*/ 814388 h 2662238"/>
                  <a:gd name="connsiteX21" fmla="*/ 3033713 w 3800475"/>
                  <a:gd name="connsiteY21" fmla="*/ 52388 h 2662238"/>
                  <a:gd name="connsiteX22" fmla="*/ 3267075 w 3800475"/>
                  <a:gd name="connsiteY22" fmla="*/ 0 h 2662238"/>
                  <a:gd name="connsiteX23" fmla="*/ 3762376 w 3800475"/>
                  <a:gd name="connsiteY23" fmla="*/ 357188 h 2662238"/>
                  <a:gd name="connsiteX24" fmla="*/ 3767138 w 3800475"/>
                  <a:gd name="connsiteY24" fmla="*/ 357188 h 2662238"/>
                  <a:gd name="connsiteX0" fmla="*/ 3767138 w 3801516"/>
                  <a:gd name="connsiteY0" fmla="*/ 357188 h 2662238"/>
                  <a:gd name="connsiteX1" fmla="*/ 3800475 w 3801516"/>
                  <a:gd name="connsiteY1" fmla="*/ 528638 h 2662238"/>
                  <a:gd name="connsiteX2" fmla="*/ 3781425 w 3801516"/>
                  <a:gd name="connsiteY2" fmla="*/ 742950 h 2662238"/>
                  <a:gd name="connsiteX3" fmla="*/ 3671888 w 3801516"/>
                  <a:gd name="connsiteY3" fmla="*/ 852488 h 2662238"/>
                  <a:gd name="connsiteX4" fmla="*/ 3533775 w 3801516"/>
                  <a:gd name="connsiteY4" fmla="*/ 971550 h 2662238"/>
                  <a:gd name="connsiteX5" fmla="*/ 3267075 w 3801516"/>
                  <a:gd name="connsiteY5" fmla="*/ 1038225 h 2662238"/>
                  <a:gd name="connsiteX6" fmla="*/ 3048000 w 3801516"/>
                  <a:gd name="connsiteY6" fmla="*/ 1028700 h 2662238"/>
                  <a:gd name="connsiteX7" fmla="*/ 2962275 w 3801516"/>
                  <a:gd name="connsiteY7" fmla="*/ 1066800 h 2662238"/>
                  <a:gd name="connsiteX8" fmla="*/ 2824163 w 3801516"/>
                  <a:gd name="connsiteY8" fmla="*/ 1204912 h 2662238"/>
                  <a:gd name="connsiteX9" fmla="*/ 2857500 w 3801516"/>
                  <a:gd name="connsiteY9" fmla="*/ 1357313 h 2662238"/>
                  <a:gd name="connsiteX10" fmla="*/ 2824163 w 3801516"/>
                  <a:gd name="connsiteY10" fmla="*/ 1609725 h 2662238"/>
                  <a:gd name="connsiteX11" fmla="*/ 2533650 w 3801516"/>
                  <a:gd name="connsiteY11" fmla="*/ 1914525 h 2662238"/>
                  <a:gd name="connsiteX12" fmla="*/ 2195513 w 3801516"/>
                  <a:gd name="connsiteY12" fmla="*/ 2157413 h 2662238"/>
                  <a:gd name="connsiteX13" fmla="*/ 1624013 w 3801516"/>
                  <a:gd name="connsiteY13" fmla="*/ 2400300 h 2662238"/>
                  <a:gd name="connsiteX14" fmla="*/ 1276351 w 3801516"/>
                  <a:gd name="connsiteY14" fmla="*/ 2552700 h 2662238"/>
                  <a:gd name="connsiteX15" fmla="*/ 838200 w 3801516"/>
                  <a:gd name="connsiteY15" fmla="*/ 2638425 h 2662238"/>
                  <a:gd name="connsiteX16" fmla="*/ 414338 w 3801516"/>
                  <a:gd name="connsiteY16" fmla="*/ 2662238 h 2662238"/>
                  <a:gd name="connsiteX17" fmla="*/ 66675 w 3801516"/>
                  <a:gd name="connsiteY17" fmla="*/ 2638425 h 2662238"/>
                  <a:gd name="connsiteX18" fmla="*/ 0 w 3801516"/>
                  <a:gd name="connsiteY18" fmla="*/ 2628900 h 2662238"/>
                  <a:gd name="connsiteX19" fmla="*/ 4763 w 3801516"/>
                  <a:gd name="connsiteY19" fmla="*/ 1943100 h 2662238"/>
                  <a:gd name="connsiteX20" fmla="*/ 1790700 w 3801516"/>
                  <a:gd name="connsiteY20" fmla="*/ 814388 h 2662238"/>
                  <a:gd name="connsiteX21" fmla="*/ 3033713 w 3801516"/>
                  <a:gd name="connsiteY21" fmla="*/ 52388 h 2662238"/>
                  <a:gd name="connsiteX22" fmla="*/ 3267075 w 3801516"/>
                  <a:gd name="connsiteY22" fmla="*/ 0 h 2662238"/>
                  <a:gd name="connsiteX23" fmla="*/ 3762376 w 3801516"/>
                  <a:gd name="connsiteY23" fmla="*/ 357188 h 2662238"/>
                  <a:gd name="connsiteX24" fmla="*/ 3767138 w 3801516"/>
                  <a:gd name="connsiteY24" fmla="*/ 357188 h 2662238"/>
                  <a:gd name="connsiteX0" fmla="*/ 3767138 w 3792047"/>
                  <a:gd name="connsiteY0" fmla="*/ 357188 h 2662238"/>
                  <a:gd name="connsiteX1" fmla="*/ 3786188 w 3792047"/>
                  <a:gd name="connsiteY1" fmla="*/ 538163 h 2662238"/>
                  <a:gd name="connsiteX2" fmla="*/ 3781425 w 3792047"/>
                  <a:gd name="connsiteY2" fmla="*/ 742950 h 2662238"/>
                  <a:gd name="connsiteX3" fmla="*/ 3671888 w 3792047"/>
                  <a:gd name="connsiteY3" fmla="*/ 852488 h 2662238"/>
                  <a:gd name="connsiteX4" fmla="*/ 3533775 w 3792047"/>
                  <a:gd name="connsiteY4" fmla="*/ 971550 h 2662238"/>
                  <a:gd name="connsiteX5" fmla="*/ 3267075 w 3792047"/>
                  <a:gd name="connsiteY5" fmla="*/ 1038225 h 2662238"/>
                  <a:gd name="connsiteX6" fmla="*/ 3048000 w 3792047"/>
                  <a:gd name="connsiteY6" fmla="*/ 1028700 h 2662238"/>
                  <a:gd name="connsiteX7" fmla="*/ 2962275 w 3792047"/>
                  <a:gd name="connsiteY7" fmla="*/ 1066800 h 2662238"/>
                  <a:gd name="connsiteX8" fmla="*/ 2824163 w 3792047"/>
                  <a:gd name="connsiteY8" fmla="*/ 1204912 h 2662238"/>
                  <a:gd name="connsiteX9" fmla="*/ 2857500 w 3792047"/>
                  <a:gd name="connsiteY9" fmla="*/ 1357313 h 2662238"/>
                  <a:gd name="connsiteX10" fmla="*/ 2824163 w 3792047"/>
                  <a:gd name="connsiteY10" fmla="*/ 1609725 h 2662238"/>
                  <a:gd name="connsiteX11" fmla="*/ 2533650 w 3792047"/>
                  <a:gd name="connsiteY11" fmla="*/ 1914525 h 2662238"/>
                  <a:gd name="connsiteX12" fmla="*/ 2195513 w 3792047"/>
                  <a:gd name="connsiteY12" fmla="*/ 2157413 h 2662238"/>
                  <a:gd name="connsiteX13" fmla="*/ 1624013 w 3792047"/>
                  <a:gd name="connsiteY13" fmla="*/ 2400300 h 2662238"/>
                  <a:gd name="connsiteX14" fmla="*/ 1276351 w 3792047"/>
                  <a:gd name="connsiteY14" fmla="*/ 2552700 h 2662238"/>
                  <a:gd name="connsiteX15" fmla="*/ 838200 w 3792047"/>
                  <a:gd name="connsiteY15" fmla="*/ 2638425 h 2662238"/>
                  <a:gd name="connsiteX16" fmla="*/ 414338 w 3792047"/>
                  <a:gd name="connsiteY16" fmla="*/ 2662238 h 2662238"/>
                  <a:gd name="connsiteX17" fmla="*/ 66675 w 3792047"/>
                  <a:gd name="connsiteY17" fmla="*/ 2638425 h 2662238"/>
                  <a:gd name="connsiteX18" fmla="*/ 0 w 3792047"/>
                  <a:gd name="connsiteY18" fmla="*/ 2628900 h 2662238"/>
                  <a:gd name="connsiteX19" fmla="*/ 4763 w 3792047"/>
                  <a:gd name="connsiteY19" fmla="*/ 1943100 h 2662238"/>
                  <a:gd name="connsiteX20" fmla="*/ 1790700 w 3792047"/>
                  <a:gd name="connsiteY20" fmla="*/ 814388 h 2662238"/>
                  <a:gd name="connsiteX21" fmla="*/ 3033713 w 3792047"/>
                  <a:gd name="connsiteY21" fmla="*/ 52388 h 2662238"/>
                  <a:gd name="connsiteX22" fmla="*/ 3267075 w 3792047"/>
                  <a:gd name="connsiteY22" fmla="*/ 0 h 2662238"/>
                  <a:gd name="connsiteX23" fmla="*/ 3762376 w 3792047"/>
                  <a:gd name="connsiteY23" fmla="*/ 357188 h 2662238"/>
                  <a:gd name="connsiteX24" fmla="*/ 3767138 w 3792047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533775 w 3786489"/>
                  <a:gd name="connsiteY4" fmla="*/ 971550 h 2662238"/>
                  <a:gd name="connsiteX5" fmla="*/ 3267075 w 3786489"/>
                  <a:gd name="connsiteY5" fmla="*/ 1038225 h 2662238"/>
                  <a:gd name="connsiteX6" fmla="*/ 3048000 w 3786489"/>
                  <a:gd name="connsiteY6" fmla="*/ 1028700 h 2662238"/>
                  <a:gd name="connsiteX7" fmla="*/ 2962275 w 3786489"/>
                  <a:gd name="connsiteY7" fmla="*/ 1066800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533775 w 3786489"/>
                  <a:gd name="connsiteY4" fmla="*/ 971550 h 2662238"/>
                  <a:gd name="connsiteX5" fmla="*/ 3267075 w 3786489"/>
                  <a:gd name="connsiteY5" fmla="*/ 1038225 h 2662238"/>
                  <a:gd name="connsiteX6" fmla="*/ 3048000 w 3786489"/>
                  <a:gd name="connsiteY6" fmla="*/ 1028700 h 2662238"/>
                  <a:gd name="connsiteX7" fmla="*/ 2962275 w 3786489"/>
                  <a:gd name="connsiteY7" fmla="*/ 1066800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67075 w 3786489"/>
                  <a:gd name="connsiteY5" fmla="*/ 1038225 h 2662238"/>
                  <a:gd name="connsiteX6" fmla="*/ 3048000 w 3786489"/>
                  <a:gd name="connsiteY6" fmla="*/ 1028700 h 2662238"/>
                  <a:gd name="connsiteX7" fmla="*/ 2962275 w 3786489"/>
                  <a:gd name="connsiteY7" fmla="*/ 1066800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48000 w 3786489"/>
                  <a:gd name="connsiteY6" fmla="*/ 1028700 h 2662238"/>
                  <a:gd name="connsiteX7" fmla="*/ 2962275 w 3786489"/>
                  <a:gd name="connsiteY7" fmla="*/ 1066800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62275 w 3786489"/>
                  <a:gd name="connsiteY7" fmla="*/ 1066800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24163 w 3786489"/>
                  <a:gd name="connsiteY8" fmla="*/ 120491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57500 w 3786489"/>
                  <a:gd name="connsiteY8" fmla="*/ 1223962 h 2662238"/>
                  <a:gd name="connsiteX9" fmla="*/ 2857500 w 3786489"/>
                  <a:gd name="connsiteY9" fmla="*/ 1357313 h 2662238"/>
                  <a:gd name="connsiteX10" fmla="*/ 2824163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57500 w 3786489"/>
                  <a:gd name="connsiteY8" fmla="*/ 1223962 h 2662238"/>
                  <a:gd name="connsiteX9" fmla="*/ 2857500 w 3786489"/>
                  <a:gd name="connsiteY9" fmla="*/ 1357313 h 2662238"/>
                  <a:gd name="connsiteX10" fmla="*/ 2781300 w 3786489"/>
                  <a:gd name="connsiteY10" fmla="*/ 1609725 h 2662238"/>
                  <a:gd name="connsiteX11" fmla="*/ 2533650 w 3786489"/>
                  <a:gd name="connsiteY11" fmla="*/ 1914525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57500 w 3786489"/>
                  <a:gd name="connsiteY8" fmla="*/ 1223962 h 2662238"/>
                  <a:gd name="connsiteX9" fmla="*/ 2857500 w 3786489"/>
                  <a:gd name="connsiteY9" fmla="*/ 1357313 h 2662238"/>
                  <a:gd name="connsiteX10" fmla="*/ 2781300 w 3786489"/>
                  <a:gd name="connsiteY10" fmla="*/ 1609725 h 2662238"/>
                  <a:gd name="connsiteX11" fmla="*/ 2495550 w 3786489"/>
                  <a:gd name="connsiteY11" fmla="*/ 1881188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28925 w 3786489"/>
                  <a:gd name="connsiteY8" fmla="*/ 1195387 h 2662238"/>
                  <a:gd name="connsiteX9" fmla="*/ 2857500 w 3786489"/>
                  <a:gd name="connsiteY9" fmla="*/ 1357313 h 2662238"/>
                  <a:gd name="connsiteX10" fmla="*/ 2781300 w 3786489"/>
                  <a:gd name="connsiteY10" fmla="*/ 1609725 h 2662238"/>
                  <a:gd name="connsiteX11" fmla="*/ 2495550 w 3786489"/>
                  <a:gd name="connsiteY11" fmla="*/ 1881188 h 2662238"/>
                  <a:gd name="connsiteX12" fmla="*/ 2195513 w 3786489"/>
                  <a:gd name="connsiteY12" fmla="*/ 2157413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238"/>
                  <a:gd name="connsiteX1" fmla="*/ 3786188 w 3786489"/>
                  <a:gd name="connsiteY1" fmla="*/ 538163 h 2662238"/>
                  <a:gd name="connsiteX2" fmla="*/ 3757612 w 3786489"/>
                  <a:gd name="connsiteY2" fmla="*/ 738187 h 2662238"/>
                  <a:gd name="connsiteX3" fmla="*/ 3671888 w 3786489"/>
                  <a:gd name="connsiteY3" fmla="*/ 852488 h 2662238"/>
                  <a:gd name="connsiteX4" fmla="*/ 3457575 w 3786489"/>
                  <a:gd name="connsiteY4" fmla="*/ 976313 h 2662238"/>
                  <a:gd name="connsiteX5" fmla="*/ 3290887 w 3786489"/>
                  <a:gd name="connsiteY5" fmla="*/ 1047750 h 2662238"/>
                  <a:gd name="connsiteX6" fmla="*/ 3086100 w 3786489"/>
                  <a:gd name="connsiteY6" fmla="*/ 1104900 h 2662238"/>
                  <a:gd name="connsiteX7" fmla="*/ 2914650 w 3786489"/>
                  <a:gd name="connsiteY7" fmla="*/ 1147763 h 2662238"/>
                  <a:gd name="connsiteX8" fmla="*/ 2828925 w 3786489"/>
                  <a:gd name="connsiteY8" fmla="*/ 1195387 h 2662238"/>
                  <a:gd name="connsiteX9" fmla="*/ 2857500 w 3786489"/>
                  <a:gd name="connsiteY9" fmla="*/ 1357313 h 2662238"/>
                  <a:gd name="connsiteX10" fmla="*/ 2781300 w 3786489"/>
                  <a:gd name="connsiteY10" fmla="*/ 1609725 h 2662238"/>
                  <a:gd name="connsiteX11" fmla="*/ 2495550 w 3786489"/>
                  <a:gd name="connsiteY11" fmla="*/ 1881188 h 2662238"/>
                  <a:gd name="connsiteX12" fmla="*/ 2128838 w 3786489"/>
                  <a:gd name="connsiteY12" fmla="*/ 2166938 h 2662238"/>
                  <a:gd name="connsiteX13" fmla="*/ 1624013 w 3786489"/>
                  <a:gd name="connsiteY13" fmla="*/ 2400300 h 2662238"/>
                  <a:gd name="connsiteX14" fmla="*/ 1276351 w 3786489"/>
                  <a:gd name="connsiteY14" fmla="*/ 2552700 h 2662238"/>
                  <a:gd name="connsiteX15" fmla="*/ 838200 w 3786489"/>
                  <a:gd name="connsiteY15" fmla="*/ 2638425 h 2662238"/>
                  <a:gd name="connsiteX16" fmla="*/ 414338 w 3786489"/>
                  <a:gd name="connsiteY16" fmla="*/ 2662238 h 2662238"/>
                  <a:gd name="connsiteX17" fmla="*/ 66675 w 3786489"/>
                  <a:gd name="connsiteY17" fmla="*/ 2638425 h 2662238"/>
                  <a:gd name="connsiteX18" fmla="*/ 0 w 3786489"/>
                  <a:gd name="connsiteY18" fmla="*/ 2628900 h 2662238"/>
                  <a:gd name="connsiteX19" fmla="*/ 4763 w 3786489"/>
                  <a:gd name="connsiteY19" fmla="*/ 1943100 h 2662238"/>
                  <a:gd name="connsiteX20" fmla="*/ 1790700 w 3786489"/>
                  <a:gd name="connsiteY20" fmla="*/ 814388 h 2662238"/>
                  <a:gd name="connsiteX21" fmla="*/ 3033713 w 3786489"/>
                  <a:gd name="connsiteY21" fmla="*/ 52388 h 2662238"/>
                  <a:gd name="connsiteX22" fmla="*/ 3267075 w 3786489"/>
                  <a:gd name="connsiteY22" fmla="*/ 0 h 2662238"/>
                  <a:gd name="connsiteX23" fmla="*/ 3762376 w 3786489"/>
                  <a:gd name="connsiteY23" fmla="*/ 357188 h 2662238"/>
                  <a:gd name="connsiteX24" fmla="*/ 3767138 w 3786489"/>
                  <a:gd name="connsiteY24" fmla="*/ 357188 h 2662238"/>
                  <a:gd name="connsiteX0" fmla="*/ 3767138 w 3786489"/>
                  <a:gd name="connsiteY0" fmla="*/ 357188 h 2662709"/>
                  <a:gd name="connsiteX1" fmla="*/ 3786188 w 3786489"/>
                  <a:gd name="connsiteY1" fmla="*/ 538163 h 2662709"/>
                  <a:gd name="connsiteX2" fmla="*/ 3757612 w 3786489"/>
                  <a:gd name="connsiteY2" fmla="*/ 738187 h 2662709"/>
                  <a:gd name="connsiteX3" fmla="*/ 3671888 w 3786489"/>
                  <a:gd name="connsiteY3" fmla="*/ 852488 h 2662709"/>
                  <a:gd name="connsiteX4" fmla="*/ 3457575 w 3786489"/>
                  <a:gd name="connsiteY4" fmla="*/ 976313 h 2662709"/>
                  <a:gd name="connsiteX5" fmla="*/ 3290887 w 3786489"/>
                  <a:gd name="connsiteY5" fmla="*/ 1047750 h 2662709"/>
                  <a:gd name="connsiteX6" fmla="*/ 3086100 w 3786489"/>
                  <a:gd name="connsiteY6" fmla="*/ 1104900 h 2662709"/>
                  <a:gd name="connsiteX7" fmla="*/ 2914650 w 3786489"/>
                  <a:gd name="connsiteY7" fmla="*/ 1147763 h 2662709"/>
                  <a:gd name="connsiteX8" fmla="*/ 2828925 w 3786489"/>
                  <a:gd name="connsiteY8" fmla="*/ 1195387 h 2662709"/>
                  <a:gd name="connsiteX9" fmla="*/ 2857500 w 3786489"/>
                  <a:gd name="connsiteY9" fmla="*/ 1357313 h 2662709"/>
                  <a:gd name="connsiteX10" fmla="*/ 2781300 w 3786489"/>
                  <a:gd name="connsiteY10" fmla="*/ 1609725 h 2662709"/>
                  <a:gd name="connsiteX11" fmla="*/ 2495550 w 3786489"/>
                  <a:gd name="connsiteY11" fmla="*/ 1881188 h 2662709"/>
                  <a:gd name="connsiteX12" fmla="*/ 2128838 w 3786489"/>
                  <a:gd name="connsiteY12" fmla="*/ 2166938 h 2662709"/>
                  <a:gd name="connsiteX13" fmla="*/ 1624013 w 3786489"/>
                  <a:gd name="connsiteY13" fmla="*/ 2400300 h 2662709"/>
                  <a:gd name="connsiteX14" fmla="*/ 1276351 w 3786489"/>
                  <a:gd name="connsiteY14" fmla="*/ 2552700 h 2662709"/>
                  <a:gd name="connsiteX15" fmla="*/ 842962 w 3786489"/>
                  <a:gd name="connsiteY15" fmla="*/ 2614612 h 2662709"/>
                  <a:gd name="connsiteX16" fmla="*/ 414338 w 3786489"/>
                  <a:gd name="connsiteY16" fmla="*/ 2662238 h 2662709"/>
                  <a:gd name="connsiteX17" fmla="*/ 66675 w 3786489"/>
                  <a:gd name="connsiteY17" fmla="*/ 2638425 h 2662709"/>
                  <a:gd name="connsiteX18" fmla="*/ 0 w 3786489"/>
                  <a:gd name="connsiteY18" fmla="*/ 2628900 h 2662709"/>
                  <a:gd name="connsiteX19" fmla="*/ 4763 w 3786489"/>
                  <a:gd name="connsiteY19" fmla="*/ 1943100 h 2662709"/>
                  <a:gd name="connsiteX20" fmla="*/ 1790700 w 3786489"/>
                  <a:gd name="connsiteY20" fmla="*/ 814388 h 2662709"/>
                  <a:gd name="connsiteX21" fmla="*/ 3033713 w 3786489"/>
                  <a:gd name="connsiteY21" fmla="*/ 52388 h 2662709"/>
                  <a:gd name="connsiteX22" fmla="*/ 3267075 w 3786489"/>
                  <a:gd name="connsiteY22" fmla="*/ 0 h 2662709"/>
                  <a:gd name="connsiteX23" fmla="*/ 3762376 w 3786489"/>
                  <a:gd name="connsiteY23" fmla="*/ 357188 h 2662709"/>
                  <a:gd name="connsiteX24" fmla="*/ 3767138 w 3786489"/>
                  <a:gd name="connsiteY24" fmla="*/ 357188 h 2662709"/>
                  <a:gd name="connsiteX0" fmla="*/ 3767138 w 3786489"/>
                  <a:gd name="connsiteY0" fmla="*/ 357188 h 2642021"/>
                  <a:gd name="connsiteX1" fmla="*/ 3786188 w 3786489"/>
                  <a:gd name="connsiteY1" fmla="*/ 538163 h 2642021"/>
                  <a:gd name="connsiteX2" fmla="*/ 3757612 w 3786489"/>
                  <a:gd name="connsiteY2" fmla="*/ 738187 h 2642021"/>
                  <a:gd name="connsiteX3" fmla="*/ 3671888 w 3786489"/>
                  <a:gd name="connsiteY3" fmla="*/ 852488 h 2642021"/>
                  <a:gd name="connsiteX4" fmla="*/ 3457575 w 3786489"/>
                  <a:gd name="connsiteY4" fmla="*/ 976313 h 2642021"/>
                  <a:gd name="connsiteX5" fmla="*/ 3290887 w 3786489"/>
                  <a:gd name="connsiteY5" fmla="*/ 1047750 h 2642021"/>
                  <a:gd name="connsiteX6" fmla="*/ 3086100 w 3786489"/>
                  <a:gd name="connsiteY6" fmla="*/ 1104900 h 2642021"/>
                  <a:gd name="connsiteX7" fmla="*/ 2914650 w 3786489"/>
                  <a:gd name="connsiteY7" fmla="*/ 1147763 h 2642021"/>
                  <a:gd name="connsiteX8" fmla="*/ 2828925 w 3786489"/>
                  <a:gd name="connsiteY8" fmla="*/ 1195387 h 2642021"/>
                  <a:gd name="connsiteX9" fmla="*/ 2857500 w 3786489"/>
                  <a:gd name="connsiteY9" fmla="*/ 1357313 h 2642021"/>
                  <a:gd name="connsiteX10" fmla="*/ 2781300 w 3786489"/>
                  <a:gd name="connsiteY10" fmla="*/ 1609725 h 2642021"/>
                  <a:gd name="connsiteX11" fmla="*/ 2495550 w 3786489"/>
                  <a:gd name="connsiteY11" fmla="*/ 1881188 h 2642021"/>
                  <a:gd name="connsiteX12" fmla="*/ 2128838 w 3786489"/>
                  <a:gd name="connsiteY12" fmla="*/ 2166938 h 2642021"/>
                  <a:gd name="connsiteX13" fmla="*/ 1624013 w 3786489"/>
                  <a:gd name="connsiteY13" fmla="*/ 2400300 h 2642021"/>
                  <a:gd name="connsiteX14" fmla="*/ 1276351 w 3786489"/>
                  <a:gd name="connsiteY14" fmla="*/ 2552700 h 2642021"/>
                  <a:gd name="connsiteX15" fmla="*/ 842962 w 3786489"/>
                  <a:gd name="connsiteY15" fmla="*/ 2614612 h 2642021"/>
                  <a:gd name="connsiteX16" fmla="*/ 414338 w 3786489"/>
                  <a:gd name="connsiteY16" fmla="*/ 2638425 h 2642021"/>
                  <a:gd name="connsiteX17" fmla="*/ 66675 w 3786489"/>
                  <a:gd name="connsiteY17" fmla="*/ 2638425 h 2642021"/>
                  <a:gd name="connsiteX18" fmla="*/ 0 w 3786489"/>
                  <a:gd name="connsiteY18" fmla="*/ 2628900 h 2642021"/>
                  <a:gd name="connsiteX19" fmla="*/ 4763 w 3786489"/>
                  <a:gd name="connsiteY19" fmla="*/ 1943100 h 2642021"/>
                  <a:gd name="connsiteX20" fmla="*/ 1790700 w 3786489"/>
                  <a:gd name="connsiteY20" fmla="*/ 814388 h 2642021"/>
                  <a:gd name="connsiteX21" fmla="*/ 3033713 w 3786489"/>
                  <a:gd name="connsiteY21" fmla="*/ 52388 h 2642021"/>
                  <a:gd name="connsiteX22" fmla="*/ 3267075 w 3786489"/>
                  <a:gd name="connsiteY22" fmla="*/ 0 h 2642021"/>
                  <a:gd name="connsiteX23" fmla="*/ 3762376 w 3786489"/>
                  <a:gd name="connsiteY23" fmla="*/ 357188 h 2642021"/>
                  <a:gd name="connsiteX24" fmla="*/ 3767138 w 3786489"/>
                  <a:gd name="connsiteY24" fmla="*/ 357188 h 2642021"/>
                  <a:gd name="connsiteX0" fmla="*/ 3767138 w 3786489"/>
                  <a:gd name="connsiteY0" fmla="*/ 357188 h 2638456"/>
                  <a:gd name="connsiteX1" fmla="*/ 3786188 w 3786489"/>
                  <a:gd name="connsiteY1" fmla="*/ 538163 h 2638456"/>
                  <a:gd name="connsiteX2" fmla="*/ 3757612 w 3786489"/>
                  <a:gd name="connsiteY2" fmla="*/ 738187 h 2638456"/>
                  <a:gd name="connsiteX3" fmla="*/ 3671888 w 3786489"/>
                  <a:gd name="connsiteY3" fmla="*/ 852488 h 2638456"/>
                  <a:gd name="connsiteX4" fmla="*/ 3457575 w 3786489"/>
                  <a:gd name="connsiteY4" fmla="*/ 976313 h 2638456"/>
                  <a:gd name="connsiteX5" fmla="*/ 3290887 w 3786489"/>
                  <a:gd name="connsiteY5" fmla="*/ 1047750 h 2638456"/>
                  <a:gd name="connsiteX6" fmla="*/ 3086100 w 3786489"/>
                  <a:gd name="connsiteY6" fmla="*/ 1104900 h 2638456"/>
                  <a:gd name="connsiteX7" fmla="*/ 2914650 w 3786489"/>
                  <a:gd name="connsiteY7" fmla="*/ 1147763 h 2638456"/>
                  <a:gd name="connsiteX8" fmla="*/ 2828925 w 3786489"/>
                  <a:gd name="connsiteY8" fmla="*/ 1195387 h 2638456"/>
                  <a:gd name="connsiteX9" fmla="*/ 2857500 w 3786489"/>
                  <a:gd name="connsiteY9" fmla="*/ 1357313 h 2638456"/>
                  <a:gd name="connsiteX10" fmla="*/ 2781300 w 3786489"/>
                  <a:gd name="connsiteY10" fmla="*/ 1609725 h 2638456"/>
                  <a:gd name="connsiteX11" fmla="*/ 2495550 w 3786489"/>
                  <a:gd name="connsiteY11" fmla="*/ 1881188 h 2638456"/>
                  <a:gd name="connsiteX12" fmla="*/ 2128838 w 3786489"/>
                  <a:gd name="connsiteY12" fmla="*/ 2166938 h 2638456"/>
                  <a:gd name="connsiteX13" fmla="*/ 1624013 w 3786489"/>
                  <a:gd name="connsiteY13" fmla="*/ 2400300 h 2638456"/>
                  <a:gd name="connsiteX14" fmla="*/ 1276351 w 3786489"/>
                  <a:gd name="connsiteY14" fmla="*/ 2552700 h 2638456"/>
                  <a:gd name="connsiteX15" fmla="*/ 842962 w 3786489"/>
                  <a:gd name="connsiteY15" fmla="*/ 2614612 h 2638456"/>
                  <a:gd name="connsiteX16" fmla="*/ 414338 w 3786489"/>
                  <a:gd name="connsiteY16" fmla="*/ 2638425 h 2638456"/>
                  <a:gd name="connsiteX17" fmla="*/ 71438 w 3786489"/>
                  <a:gd name="connsiteY17" fmla="*/ 2619375 h 2638456"/>
                  <a:gd name="connsiteX18" fmla="*/ 0 w 3786489"/>
                  <a:gd name="connsiteY18" fmla="*/ 2628900 h 2638456"/>
                  <a:gd name="connsiteX19" fmla="*/ 4763 w 3786489"/>
                  <a:gd name="connsiteY19" fmla="*/ 1943100 h 2638456"/>
                  <a:gd name="connsiteX20" fmla="*/ 1790700 w 3786489"/>
                  <a:gd name="connsiteY20" fmla="*/ 814388 h 2638456"/>
                  <a:gd name="connsiteX21" fmla="*/ 3033713 w 3786489"/>
                  <a:gd name="connsiteY21" fmla="*/ 52388 h 2638456"/>
                  <a:gd name="connsiteX22" fmla="*/ 3267075 w 3786489"/>
                  <a:gd name="connsiteY22" fmla="*/ 0 h 2638456"/>
                  <a:gd name="connsiteX23" fmla="*/ 3762376 w 3786489"/>
                  <a:gd name="connsiteY23" fmla="*/ 357188 h 2638456"/>
                  <a:gd name="connsiteX24" fmla="*/ 3767138 w 3786489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081796 w 3782185"/>
                  <a:gd name="connsiteY6" fmla="*/ 1104900 h 2638456"/>
                  <a:gd name="connsiteX7" fmla="*/ 2910346 w 3782185"/>
                  <a:gd name="connsiteY7" fmla="*/ 1147763 h 2638456"/>
                  <a:gd name="connsiteX8" fmla="*/ 2824621 w 3782185"/>
                  <a:gd name="connsiteY8" fmla="*/ 1195387 h 2638456"/>
                  <a:gd name="connsiteX9" fmla="*/ 2853196 w 3782185"/>
                  <a:gd name="connsiteY9" fmla="*/ 1357313 h 2638456"/>
                  <a:gd name="connsiteX10" fmla="*/ 2776996 w 3782185"/>
                  <a:gd name="connsiteY10" fmla="*/ 1609725 h 2638456"/>
                  <a:gd name="connsiteX11" fmla="*/ 249124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081796 w 3782185"/>
                  <a:gd name="connsiteY6" fmla="*/ 1104900 h 2638456"/>
                  <a:gd name="connsiteX7" fmla="*/ 2948446 w 3782185"/>
                  <a:gd name="connsiteY7" fmla="*/ 1219200 h 2638456"/>
                  <a:gd name="connsiteX8" fmla="*/ 2824621 w 3782185"/>
                  <a:gd name="connsiteY8" fmla="*/ 1195387 h 2638456"/>
                  <a:gd name="connsiteX9" fmla="*/ 2853196 w 3782185"/>
                  <a:gd name="connsiteY9" fmla="*/ 1357313 h 2638456"/>
                  <a:gd name="connsiteX10" fmla="*/ 2776996 w 3782185"/>
                  <a:gd name="connsiteY10" fmla="*/ 1609725 h 2638456"/>
                  <a:gd name="connsiteX11" fmla="*/ 249124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186571 w 3782185"/>
                  <a:gd name="connsiteY6" fmla="*/ 1114425 h 2638456"/>
                  <a:gd name="connsiteX7" fmla="*/ 2948446 w 3782185"/>
                  <a:gd name="connsiteY7" fmla="*/ 1219200 h 2638456"/>
                  <a:gd name="connsiteX8" fmla="*/ 2824621 w 3782185"/>
                  <a:gd name="connsiteY8" fmla="*/ 1195387 h 2638456"/>
                  <a:gd name="connsiteX9" fmla="*/ 2853196 w 3782185"/>
                  <a:gd name="connsiteY9" fmla="*/ 1357313 h 2638456"/>
                  <a:gd name="connsiteX10" fmla="*/ 2776996 w 3782185"/>
                  <a:gd name="connsiteY10" fmla="*/ 1609725 h 2638456"/>
                  <a:gd name="connsiteX11" fmla="*/ 249124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186571 w 3782185"/>
                  <a:gd name="connsiteY6" fmla="*/ 1114425 h 2638456"/>
                  <a:gd name="connsiteX7" fmla="*/ 2948446 w 3782185"/>
                  <a:gd name="connsiteY7" fmla="*/ 1219200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76996 w 3782185"/>
                  <a:gd name="connsiteY10" fmla="*/ 1609725 h 2638456"/>
                  <a:gd name="connsiteX11" fmla="*/ 249124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186571 w 3782185"/>
                  <a:gd name="connsiteY6" fmla="*/ 1114425 h 2638456"/>
                  <a:gd name="connsiteX7" fmla="*/ 2948446 w 3782185"/>
                  <a:gd name="connsiteY7" fmla="*/ 1219200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9124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186571 w 3782185"/>
                  <a:gd name="connsiteY6" fmla="*/ 1114425 h 2638456"/>
                  <a:gd name="connsiteX7" fmla="*/ 2948446 w 3782185"/>
                  <a:gd name="connsiteY7" fmla="*/ 1219200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186571 w 3782185"/>
                  <a:gd name="connsiteY6" fmla="*/ 1114425 h 2638456"/>
                  <a:gd name="connsiteX7" fmla="*/ 3019884 w 3782185"/>
                  <a:gd name="connsiteY7" fmla="*/ 1223962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286583 w 3782185"/>
                  <a:gd name="connsiteY5" fmla="*/ 1047750 h 2638456"/>
                  <a:gd name="connsiteX6" fmla="*/ 3258008 w 3782185"/>
                  <a:gd name="connsiteY6" fmla="*/ 1147762 h 2638456"/>
                  <a:gd name="connsiteX7" fmla="*/ 3019884 w 3782185"/>
                  <a:gd name="connsiteY7" fmla="*/ 1223962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453271 w 3782185"/>
                  <a:gd name="connsiteY4" fmla="*/ 976313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19884 w 3782185"/>
                  <a:gd name="connsiteY7" fmla="*/ 1223962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19946 w 3782185"/>
                  <a:gd name="connsiteY4" fmla="*/ 971551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19884 w 3782185"/>
                  <a:gd name="connsiteY7" fmla="*/ 1223962 h 2638456"/>
                  <a:gd name="connsiteX8" fmla="*/ 2824621 w 3782185"/>
                  <a:gd name="connsiteY8" fmla="*/ 1195387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19946 w 3782185"/>
                  <a:gd name="connsiteY4" fmla="*/ 971551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19884 w 3782185"/>
                  <a:gd name="connsiteY7" fmla="*/ 1223962 h 2638456"/>
                  <a:gd name="connsiteX8" fmla="*/ 2819858 w 3782185"/>
                  <a:gd name="connsiteY8" fmla="*/ 1209675 h 2638456"/>
                  <a:gd name="connsiteX9" fmla="*/ 2829383 w 3782185"/>
                  <a:gd name="connsiteY9" fmla="*/ 1390651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19946 w 3782185"/>
                  <a:gd name="connsiteY4" fmla="*/ 971551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19884 w 3782185"/>
                  <a:gd name="connsiteY7" fmla="*/ 1223962 h 2638456"/>
                  <a:gd name="connsiteX8" fmla="*/ 2819858 w 3782185"/>
                  <a:gd name="connsiteY8" fmla="*/ 1209675 h 2638456"/>
                  <a:gd name="connsiteX9" fmla="*/ 2805571 w 3782185"/>
                  <a:gd name="connsiteY9" fmla="*/ 1419226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19946 w 3782185"/>
                  <a:gd name="connsiteY4" fmla="*/ 971551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38934 w 3782185"/>
                  <a:gd name="connsiteY7" fmla="*/ 1252537 h 2638456"/>
                  <a:gd name="connsiteX8" fmla="*/ 2819858 w 3782185"/>
                  <a:gd name="connsiteY8" fmla="*/ 1209675 h 2638456"/>
                  <a:gd name="connsiteX9" fmla="*/ 2805571 w 3782185"/>
                  <a:gd name="connsiteY9" fmla="*/ 1419226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29471 w 3782185"/>
                  <a:gd name="connsiteY4" fmla="*/ 985838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38934 w 3782185"/>
                  <a:gd name="connsiteY7" fmla="*/ 1252537 h 2638456"/>
                  <a:gd name="connsiteX8" fmla="*/ 2819858 w 3782185"/>
                  <a:gd name="connsiteY8" fmla="*/ 1209675 h 2638456"/>
                  <a:gd name="connsiteX9" fmla="*/ 2805571 w 3782185"/>
                  <a:gd name="connsiteY9" fmla="*/ 1419226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19709 w 3782185"/>
                  <a:gd name="connsiteY13" fmla="*/ 2400300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  <a:gd name="connsiteX0" fmla="*/ 3762834 w 3782185"/>
                  <a:gd name="connsiteY0" fmla="*/ 357188 h 2638456"/>
                  <a:gd name="connsiteX1" fmla="*/ 3781884 w 3782185"/>
                  <a:gd name="connsiteY1" fmla="*/ 538163 h 2638456"/>
                  <a:gd name="connsiteX2" fmla="*/ 3753308 w 3782185"/>
                  <a:gd name="connsiteY2" fmla="*/ 738187 h 2638456"/>
                  <a:gd name="connsiteX3" fmla="*/ 3667584 w 3782185"/>
                  <a:gd name="connsiteY3" fmla="*/ 852488 h 2638456"/>
                  <a:gd name="connsiteX4" fmla="*/ 3529471 w 3782185"/>
                  <a:gd name="connsiteY4" fmla="*/ 985838 h 2638456"/>
                  <a:gd name="connsiteX5" fmla="*/ 3405645 w 3782185"/>
                  <a:gd name="connsiteY5" fmla="*/ 1071563 h 2638456"/>
                  <a:gd name="connsiteX6" fmla="*/ 3258008 w 3782185"/>
                  <a:gd name="connsiteY6" fmla="*/ 1147762 h 2638456"/>
                  <a:gd name="connsiteX7" fmla="*/ 3038934 w 3782185"/>
                  <a:gd name="connsiteY7" fmla="*/ 1252537 h 2638456"/>
                  <a:gd name="connsiteX8" fmla="*/ 2819858 w 3782185"/>
                  <a:gd name="connsiteY8" fmla="*/ 1209675 h 2638456"/>
                  <a:gd name="connsiteX9" fmla="*/ 2805571 w 3782185"/>
                  <a:gd name="connsiteY9" fmla="*/ 1419226 h 2638456"/>
                  <a:gd name="connsiteX10" fmla="*/ 2729371 w 3782185"/>
                  <a:gd name="connsiteY10" fmla="*/ 1595438 h 2638456"/>
                  <a:gd name="connsiteX11" fmla="*/ 2472196 w 3782185"/>
                  <a:gd name="connsiteY11" fmla="*/ 1881188 h 2638456"/>
                  <a:gd name="connsiteX12" fmla="*/ 2124534 w 3782185"/>
                  <a:gd name="connsiteY12" fmla="*/ 2166938 h 2638456"/>
                  <a:gd name="connsiteX13" fmla="*/ 1653047 w 3782185"/>
                  <a:gd name="connsiteY13" fmla="*/ 2414587 h 2638456"/>
                  <a:gd name="connsiteX14" fmla="*/ 1272047 w 3782185"/>
                  <a:gd name="connsiteY14" fmla="*/ 2552700 h 2638456"/>
                  <a:gd name="connsiteX15" fmla="*/ 838658 w 3782185"/>
                  <a:gd name="connsiteY15" fmla="*/ 2614612 h 2638456"/>
                  <a:gd name="connsiteX16" fmla="*/ 410034 w 3782185"/>
                  <a:gd name="connsiteY16" fmla="*/ 2638425 h 2638456"/>
                  <a:gd name="connsiteX17" fmla="*/ 67134 w 3782185"/>
                  <a:gd name="connsiteY17" fmla="*/ 2619375 h 2638456"/>
                  <a:gd name="connsiteX18" fmla="*/ 459 w 3782185"/>
                  <a:gd name="connsiteY18" fmla="*/ 2609850 h 2638456"/>
                  <a:gd name="connsiteX19" fmla="*/ 459 w 3782185"/>
                  <a:gd name="connsiteY19" fmla="*/ 1943100 h 2638456"/>
                  <a:gd name="connsiteX20" fmla="*/ 1786396 w 3782185"/>
                  <a:gd name="connsiteY20" fmla="*/ 814388 h 2638456"/>
                  <a:gd name="connsiteX21" fmla="*/ 3029409 w 3782185"/>
                  <a:gd name="connsiteY21" fmla="*/ 52388 h 2638456"/>
                  <a:gd name="connsiteX22" fmla="*/ 3262771 w 3782185"/>
                  <a:gd name="connsiteY22" fmla="*/ 0 h 2638456"/>
                  <a:gd name="connsiteX23" fmla="*/ 3758072 w 3782185"/>
                  <a:gd name="connsiteY23" fmla="*/ 357188 h 2638456"/>
                  <a:gd name="connsiteX24" fmla="*/ 3762834 w 3782185"/>
                  <a:gd name="connsiteY24" fmla="*/ 357188 h 263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782185" h="2638456">
                    <a:moveTo>
                      <a:pt x="3762834" y="357188"/>
                    </a:moveTo>
                    <a:lnTo>
                      <a:pt x="3781884" y="538163"/>
                    </a:lnTo>
                    <a:cubicBezTo>
                      <a:pt x="3784265" y="602457"/>
                      <a:pt x="3772358" y="685800"/>
                      <a:pt x="3753308" y="738187"/>
                    </a:cubicBezTo>
                    <a:cubicBezTo>
                      <a:pt x="3734258" y="790575"/>
                      <a:pt x="3704890" y="811213"/>
                      <a:pt x="3667584" y="852488"/>
                    </a:cubicBezTo>
                    <a:cubicBezTo>
                      <a:pt x="3630278" y="893763"/>
                      <a:pt x="3573128" y="949326"/>
                      <a:pt x="3529471" y="985838"/>
                    </a:cubicBezTo>
                    <a:cubicBezTo>
                      <a:pt x="3485815" y="1022351"/>
                      <a:pt x="3450889" y="1044576"/>
                      <a:pt x="3405645" y="1071563"/>
                    </a:cubicBezTo>
                    <a:cubicBezTo>
                      <a:pt x="3360401" y="1098550"/>
                      <a:pt x="3319126" y="1117600"/>
                      <a:pt x="3258008" y="1147762"/>
                    </a:cubicBezTo>
                    <a:cubicBezTo>
                      <a:pt x="3196890" y="1177924"/>
                      <a:pt x="3111959" y="1242218"/>
                      <a:pt x="3038934" y="1252537"/>
                    </a:cubicBezTo>
                    <a:cubicBezTo>
                      <a:pt x="2965909" y="1262856"/>
                      <a:pt x="2858752" y="1181894"/>
                      <a:pt x="2819858" y="1209675"/>
                    </a:cubicBezTo>
                    <a:cubicBezTo>
                      <a:pt x="2780964" y="1237457"/>
                      <a:pt x="2820652" y="1354932"/>
                      <a:pt x="2805571" y="1419226"/>
                    </a:cubicBezTo>
                    <a:cubicBezTo>
                      <a:pt x="2790490" y="1483520"/>
                      <a:pt x="2784934" y="1518444"/>
                      <a:pt x="2729371" y="1595438"/>
                    </a:cubicBezTo>
                    <a:cubicBezTo>
                      <a:pt x="2673809" y="1672432"/>
                      <a:pt x="2573002" y="1785938"/>
                      <a:pt x="2472196" y="1881188"/>
                    </a:cubicBezTo>
                    <a:cubicBezTo>
                      <a:pt x="2371390" y="1976438"/>
                      <a:pt x="2261059" y="2078038"/>
                      <a:pt x="2124534" y="2166938"/>
                    </a:cubicBezTo>
                    <a:cubicBezTo>
                      <a:pt x="1988009" y="2255838"/>
                      <a:pt x="1795128" y="2350293"/>
                      <a:pt x="1653047" y="2414587"/>
                    </a:cubicBezTo>
                    <a:cubicBezTo>
                      <a:pt x="1510966" y="2478881"/>
                      <a:pt x="1407779" y="2519363"/>
                      <a:pt x="1272047" y="2552700"/>
                    </a:cubicBezTo>
                    <a:cubicBezTo>
                      <a:pt x="1136316" y="2586038"/>
                      <a:pt x="982327" y="2600325"/>
                      <a:pt x="838658" y="2614612"/>
                    </a:cubicBezTo>
                    <a:cubicBezTo>
                      <a:pt x="694989" y="2628899"/>
                      <a:pt x="538621" y="2637631"/>
                      <a:pt x="410034" y="2638425"/>
                    </a:cubicBezTo>
                    <a:cubicBezTo>
                      <a:pt x="281447" y="2639219"/>
                      <a:pt x="136190" y="2624931"/>
                      <a:pt x="67134" y="2619375"/>
                    </a:cubicBezTo>
                    <a:lnTo>
                      <a:pt x="459" y="2609850"/>
                    </a:lnTo>
                    <a:cubicBezTo>
                      <a:pt x="2047" y="2381250"/>
                      <a:pt x="-1129" y="2171700"/>
                      <a:pt x="459" y="1943100"/>
                    </a:cubicBezTo>
                    <a:lnTo>
                      <a:pt x="1786396" y="814388"/>
                    </a:lnTo>
                    <a:lnTo>
                      <a:pt x="3029409" y="52388"/>
                    </a:lnTo>
                    <a:lnTo>
                      <a:pt x="3262771" y="0"/>
                    </a:lnTo>
                    <a:lnTo>
                      <a:pt x="3758072" y="357188"/>
                    </a:lnTo>
                    <a:lnTo>
                      <a:pt x="3762834" y="357188"/>
                    </a:lnTo>
                    <a:close/>
                  </a:path>
                </a:pathLst>
              </a:custGeom>
              <a:solidFill>
                <a:srgbClr val="CFE9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C09A5AE-CA74-4FBA-BAA8-FD90D7692826}"/>
                  </a:ext>
                </a:extLst>
              </p:cNvPr>
              <p:cNvSpPr/>
              <p:nvPr/>
            </p:nvSpPr>
            <p:spPr>
              <a:xfrm>
                <a:off x="831981" y="3852057"/>
                <a:ext cx="2858668" cy="2181761"/>
              </a:xfrm>
              <a:custGeom>
                <a:avLst/>
                <a:gdLst>
                  <a:gd name="connsiteX0" fmla="*/ 2325471 w 3239871"/>
                  <a:gd name="connsiteY0" fmla="*/ 29603 h 2539269"/>
                  <a:gd name="connsiteX1" fmla="*/ 2391255 w 3239871"/>
                  <a:gd name="connsiteY1" fmla="*/ 0 h 2539269"/>
                  <a:gd name="connsiteX2" fmla="*/ 2489931 w 3239871"/>
                  <a:gd name="connsiteY2" fmla="*/ 19736 h 2539269"/>
                  <a:gd name="connsiteX3" fmla="*/ 2549137 w 3239871"/>
                  <a:gd name="connsiteY3" fmla="*/ 6579 h 2539269"/>
                  <a:gd name="connsiteX4" fmla="*/ 3223425 w 3239871"/>
                  <a:gd name="connsiteY4" fmla="*/ 473646 h 2539269"/>
                  <a:gd name="connsiteX5" fmla="*/ 3239871 w 3239871"/>
                  <a:gd name="connsiteY5" fmla="*/ 753229 h 2539269"/>
                  <a:gd name="connsiteX6" fmla="*/ 3157641 w 3239871"/>
                  <a:gd name="connsiteY6" fmla="*/ 924268 h 2539269"/>
                  <a:gd name="connsiteX7" fmla="*/ 3137905 w 3239871"/>
                  <a:gd name="connsiteY7" fmla="*/ 944003 h 2539269"/>
                  <a:gd name="connsiteX8" fmla="*/ 3118170 w 3239871"/>
                  <a:gd name="connsiteY8" fmla="*/ 973606 h 2539269"/>
                  <a:gd name="connsiteX9" fmla="*/ 3114881 w 3239871"/>
                  <a:gd name="connsiteY9" fmla="*/ 983474 h 2539269"/>
                  <a:gd name="connsiteX10" fmla="*/ 3098435 w 3239871"/>
                  <a:gd name="connsiteY10" fmla="*/ 1003209 h 2539269"/>
                  <a:gd name="connsiteX11" fmla="*/ 3088567 w 3239871"/>
                  <a:gd name="connsiteY11" fmla="*/ 1009787 h 2539269"/>
                  <a:gd name="connsiteX12" fmla="*/ 2973445 w 3239871"/>
                  <a:gd name="connsiteY12" fmla="*/ 1138067 h 2539269"/>
                  <a:gd name="connsiteX13" fmla="*/ 2690573 w 3239871"/>
                  <a:gd name="connsiteY13" fmla="*/ 1279503 h 2539269"/>
                  <a:gd name="connsiteX14" fmla="*/ 2660970 w 3239871"/>
                  <a:gd name="connsiteY14" fmla="*/ 1292659 h 2539269"/>
                  <a:gd name="connsiteX15" fmla="*/ 2496510 w 3239871"/>
                  <a:gd name="connsiteY15" fmla="*/ 1315684 h 2539269"/>
                  <a:gd name="connsiteX16" fmla="*/ 2338628 w 3239871"/>
                  <a:gd name="connsiteY16" fmla="*/ 1286081 h 2539269"/>
                  <a:gd name="connsiteX17" fmla="*/ 2315603 w 3239871"/>
                  <a:gd name="connsiteY17" fmla="*/ 1243321 h 2539269"/>
                  <a:gd name="connsiteX18" fmla="*/ 2305736 w 3239871"/>
                  <a:gd name="connsiteY18" fmla="*/ 1240032 h 2539269"/>
                  <a:gd name="connsiteX19" fmla="*/ 2299157 w 3239871"/>
                  <a:gd name="connsiteY19" fmla="*/ 1233454 h 2539269"/>
                  <a:gd name="connsiteX20" fmla="*/ 2279422 w 3239871"/>
                  <a:gd name="connsiteY20" fmla="*/ 1210429 h 2539269"/>
                  <a:gd name="connsiteX21" fmla="*/ 2272844 w 3239871"/>
                  <a:gd name="connsiteY21" fmla="*/ 1207140 h 2539269"/>
                  <a:gd name="connsiteX22" fmla="*/ 2193903 w 3239871"/>
                  <a:gd name="connsiteY22" fmla="*/ 1174248 h 2539269"/>
                  <a:gd name="connsiteX23" fmla="*/ 2170878 w 3239871"/>
                  <a:gd name="connsiteY23" fmla="*/ 1197272 h 2539269"/>
                  <a:gd name="connsiteX24" fmla="*/ 2170878 w 3239871"/>
                  <a:gd name="connsiteY24" fmla="*/ 1272924 h 2539269"/>
                  <a:gd name="connsiteX25" fmla="*/ 2230084 w 3239871"/>
                  <a:gd name="connsiteY25" fmla="*/ 1470277 h 2539269"/>
                  <a:gd name="connsiteX26" fmla="*/ 2230084 w 3239871"/>
                  <a:gd name="connsiteY26" fmla="*/ 1513036 h 2539269"/>
                  <a:gd name="connsiteX27" fmla="*/ 2200481 w 3239871"/>
                  <a:gd name="connsiteY27" fmla="*/ 1723546 h 2539269"/>
                  <a:gd name="connsiteX28" fmla="*/ 2082070 w 3239871"/>
                  <a:gd name="connsiteY28" fmla="*/ 1897874 h 2539269"/>
                  <a:gd name="connsiteX29" fmla="*/ 1782752 w 3239871"/>
                  <a:gd name="connsiteY29" fmla="*/ 2114962 h 2539269"/>
                  <a:gd name="connsiteX30" fmla="*/ 1473566 w 3239871"/>
                  <a:gd name="connsiteY30" fmla="*/ 2345206 h 2539269"/>
                  <a:gd name="connsiteX31" fmla="*/ 1088729 w 3239871"/>
                  <a:gd name="connsiteY31" fmla="*/ 2463618 h 2539269"/>
                  <a:gd name="connsiteX32" fmla="*/ 634818 w 3239871"/>
                  <a:gd name="connsiteY32" fmla="*/ 2539269 h 2539269"/>
                  <a:gd name="connsiteX33" fmla="*/ 605215 w 3239871"/>
                  <a:gd name="connsiteY33" fmla="*/ 2522823 h 2539269"/>
                  <a:gd name="connsiteX34" fmla="*/ 569034 w 3239871"/>
                  <a:gd name="connsiteY34" fmla="*/ 2516245 h 2539269"/>
                  <a:gd name="connsiteX35" fmla="*/ 322343 w 3239871"/>
                  <a:gd name="connsiteY35" fmla="*/ 2496510 h 2539269"/>
                  <a:gd name="connsiteX36" fmla="*/ 108544 w 3239871"/>
                  <a:gd name="connsiteY36" fmla="*/ 2463618 h 2539269"/>
                  <a:gd name="connsiteX37" fmla="*/ 32893 w 3239871"/>
                  <a:gd name="connsiteY37" fmla="*/ 2473485 h 2539269"/>
                  <a:gd name="connsiteX38" fmla="*/ 0 w 3239871"/>
                  <a:gd name="connsiteY38" fmla="*/ 2473485 h 2539269"/>
                  <a:gd name="connsiteX39" fmla="*/ 3290 w 3239871"/>
                  <a:gd name="connsiteY39" fmla="*/ 1884717 h 2539269"/>
                  <a:gd name="connsiteX40" fmla="*/ 1341998 w 3239871"/>
                  <a:gd name="connsiteY40" fmla="*/ 328921 h 2539269"/>
                  <a:gd name="connsiteX41" fmla="*/ 2325471 w 3239871"/>
                  <a:gd name="connsiteY41" fmla="*/ 29603 h 2539269"/>
                  <a:gd name="connsiteX0" fmla="*/ 2325471 w 3242475"/>
                  <a:gd name="connsiteY0" fmla="*/ 29603 h 2539269"/>
                  <a:gd name="connsiteX1" fmla="*/ 2391255 w 3242475"/>
                  <a:gd name="connsiteY1" fmla="*/ 0 h 2539269"/>
                  <a:gd name="connsiteX2" fmla="*/ 2489931 w 3242475"/>
                  <a:gd name="connsiteY2" fmla="*/ 19736 h 2539269"/>
                  <a:gd name="connsiteX3" fmla="*/ 2549137 w 3242475"/>
                  <a:gd name="connsiteY3" fmla="*/ 6579 h 2539269"/>
                  <a:gd name="connsiteX4" fmla="*/ 3242475 w 3242475"/>
                  <a:gd name="connsiteY4" fmla="*/ 468883 h 2539269"/>
                  <a:gd name="connsiteX5" fmla="*/ 3239871 w 3242475"/>
                  <a:gd name="connsiteY5" fmla="*/ 753229 h 2539269"/>
                  <a:gd name="connsiteX6" fmla="*/ 3157641 w 3242475"/>
                  <a:gd name="connsiteY6" fmla="*/ 924268 h 2539269"/>
                  <a:gd name="connsiteX7" fmla="*/ 3137905 w 3242475"/>
                  <a:gd name="connsiteY7" fmla="*/ 944003 h 2539269"/>
                  <a:gd name="connsiteX8" fmla="*/ 3118170 w 3242475"/>
                  <a:gd name="connsiteY8" fmla="*/ 973606 h 2539269"/>
                  <a:gd name="connsiteX9" fmla="*/ 3114881 w 3242475"/>
                  <a:gd name="connsiteY9" fmla="*/ 983474 h 2539269"/>
                  <a:gd name="connsiteX10" fmla="*/ 3098435 w 3242475"/>
                  <a:gd name="connsiteY10" fmla="*/ 1003209 h 2539269"/>
                  <a:gd name="connsiteX11" fmla="*/ 3088567 w 3242475"/>
                  <a:gd name="connsiteY11" fmla="*/ 1009787 h 2539269"/>
                  <a:gd name="connsiteX12" fmla="*/ 2973445 w 3242475"/>
                  <a:gd name="connsiteY12" fmla="*/ 1138067 h 2539269"/>
                  <a:gd name="connsiteX13" fmla="*/ 2690573 w 3242475"/>
                  <a:gd name="connsiteY13" fmla="*/ 1279503 h 2539269"/>
                  <a:gd name="connsiteX14" fmla="*/ 2660970 w 3242475"/>
                  <a:gd name="connsiteY14" fmla="*/ 1292659 h 2539269"/>
                  <a:gd name="connsiteX15" fmla="*/ 2496510 w 3242475"/>
                  <a:gd name="connsiteY15" fmla="*/ 1315684 h 2539269"/>
                  <a:gd name="connsiteX16" fmla="*/ 2338628 w 3242475"/>
                  <a:gd name="connsiteY16" fmla="*/ 1286081 h 2539269"/>
                  <a:gd name="connsiteX17" fmla="*/ 2315603 w 3242475"/>
                  <a:gd name="connsiteY17" fmla="*/ 1243321 h 2539269"/>
                  <a:gd name="connsiteX18" fmla="*/ 2305736 w 3242475"/>
                  <a:gd name="connsiteY18" fmla="*/ 1240032 h 2539269"/>
                  <a:gd name="connsiteX19" fmla="*/ 2299157 w 3242475"/>
                  <a:gd name="connsiteY19" fmla="*/ 1233454 h 2539269"/>
                  <a:gd name="connsiteX20" fmla="*/ 2279422 w 3242475"/>
                  <a:gd name="connsiteY20" fmla="*/ 1210429 h 2539269"/>
                  <a:gd name="connsiteX21" fmla="*/ 2272844 w 3242475"/>
                  <a:gd name="connsiteY21" fmla="*/ 1207140 h 2539269"/>
                  <a:gd name="connsiteX22" fmla="*/ 2193903 w 3242475"/>
                  <a:gd name="connsiteY22" fmla="*/ 1174248 h 2539269"/>
                  <a:gd name="connsiteX23" fmla="*/ 2170878 w 3242475"/>
                  <a:gd name="connsiteY23" fmla="*/ 1197272 h 2539269"/>
                  <a:gd name="connsiteX24" fmla="*/ 2170878 w 3242475"/>
                  <a:gd name="connsiteY24" fmla="*/ 1272924 h 2539269"/>
                  <a:gd name="connsiteX25" fmla="*/ 2230084 w 3242475"/>
                  <a:gd name="connsiteY25" fmla="*/ 1470277 h 2539269"/>
                  <a:gd name="connsiteX26" fmla="*/ 2230084 w 3242475"/>
                  <a:gd name="connsiteY26" fmla="*/ 1513036 h 2539269"/>
                  <a:gd name="connsiteX27" fmla="*/ 2200481 w 3242475"/>
                  <a:gd name="connsiteY27" fmla="*/ 1723546 h 2539269"/>
                  <a:gd name="connsiteX28" fmla="*/ 2082070 w 3242475"/>
                  <a:gd name="connsiteY28" fmla="*/ 1897874 h 2539269"/>
                  <a:gd name="connsiteX29" fmla="*/ 1782752 w 3242475"/>
                  <a:gd name="connsiteY29" fmla="*/ 2114962 h 2539269"/>
                  <a:gd name="connsiteX30" fmla="*/ 1473566 w 3242475"/>
                  <a:gd name="connsiteY30" fmla="*/ 2345206 h 2539269"/>
                  <a:gd name="connsiteX31" fmla="*/ 1088729 w 3242475"/>
                  <a:gd name="connsiteY31" fmla="*/ 2463618 h 2539269"/>
                  <a:gd name="connsiteX32" fmla="*/ 634818 w 3242475"/>
                  <a:gd name="connsiteY32" fmla="*/ 2539269 h 2539269"/>
                  <a:gd name="connsiteX33" fmla="*/ 605215 w 3242475"/>
                  <a:gd name="connsiteY33" fmla="*/ 2522823 h 2539269"/>
                  <a:gd name="connsiteX34" fmla="*/ 569034 w 3242475"/>
                  <a:gd name="connsiteY34" fmla="*/ 2516245 h 2539269"/>
                  <a:gd name="connsiteX35" fmla="*/ 322343 w 3242475"/>
                  <a:gd name="connsiteY35" fmla="*/ 2496510 h 2539269"/>
                  <a:gd name="connsiteX36" fmla="*/ 108544 w 3242475"/>
                  <a:gd name="connsiteY36" fmla="*/ 2463618 h 2539269"/>
                  <a:gd name="connsiteX37" fmla="*/ 32893 w 3242475"/>
                  <a:gd name="connsiteY37" fmla="*/ 2473485 h 2539269"/>
                  <a:gd name="connsiteX38" fmla="*/ 0 w 3242475"/>
                  <a:gd name="connsiteY38" fmla="*/ 2473485 h 2539269"/>
                  <a:gd name="connsiteX39" fmla="*/ 3290 w 3242475"/>
                  <a:gd name="connsiteY39" fmla="*/ 1884717 h 2539269"/>
                  <a:gd name="connsiteX40" fmla="*/ 1341998 w 3242475"/>
                  <a:gd name="connsiteY40" fmla="*/ 328921 h 2539269"/>
                  <a:gd name="connsiteX41" fmla="*/ 2325471 w 3242475"/>
                  <a:gd name="connsiteY41" fmla="*/ 29603 h 2539269"/>
                  <a:gd name="connsiteX0" fmla="*/ 2325471 w 3242475"/>
                  <a:gd name="connsiteY0" fmla="*/ 29603 h 2539269"/>
                  <a:gd name="connsiteX1" fmla="*/ 2391255 w 3242475"/>
                  <a:gd name="connsiteY1" fmla="*/ 0 h 2539269"/>
                  <a:gd name="connsiteX2" fmla="*/ 2489931 w 3242475"/>
                  <a:gd name="connsiteY2" fmla="*/ 19736 h 2539269"/>
                  <a:gd name="connsiteX3" fmla="*/ 2549137 w 3242475"/>
                  <a:gd name="connsiteY3" fmla="*/ 6579 h 2539269"/>
                  <a:gd name="connsiteX4" fmla="*/ 3242475 w 3242475"/>
                  <a:gd name="connsiteY4" fmla="*/ 468883 h 2539269"/>
                  <a:gd name="connsiteX5" fmla="*/ 3239871 w 3242475"/>
                  <a:gd name="connsiteY5" fmla="*/ 753229 h 2539269"/>
                  <a:gd name="connsiteX6" fmla="*/ 3157641 w 3242475"/>
                  <a:gd name="connsiteY6" fmla="*/ 924268 h 2539269"/>
                  <a:gd name="connsiteX7" fmla="*/ 3137905 w 3242475"/>
                  <a:gd name="connsiteY7" fmla="*/ 944003 h 2539269"/>
                  <a:gd name="connsiteX8" fmla="*/ 3118170 w 3242475"/>
                  <a:gd name="connsiteY8" fmla="*/ 973606 h 2539269"/>
                  <a:gd name="connsiteX9" fmla="*/ 3114881 w 3242475"/>
                  <a:gd name="connsiteY9" fmla="*/ 983474 h 2539269"/>
                  <a:gd name="connsiteX10" fmla="*/ 3098435 w 3242475"/>
                  <a:gd name="connsiteY10" fmla="*/ 1003209 h 2539269"/>
                  <a:gd name="connsiteX11" fmla="*/ 3088567 w 3242475"/>
                  <a:gd name="connsiteY11" fmla="*/ 1009787 h 2539269"/>
                  <a:gd name="connsiteX12" fmla="*/ 2973445 w 3242475"/>
                  <a:gd name="connsiteY12" fmla="*/ 1138067 h 2539269"/>
                  <a:gd name="connsiteX13" fmla="*/ 2690573 w 3242475"/>
                  <a:gd name="connsiteY13" fmla="*/ 1279503 h 2539269"/>
                  <a:gd name="connsiteX14" fmla="*/ 2660970 w 3242475"/>
                  <a:gd name="connsiteY14" fmla="*/ 1292659 h 2539269"/>
                  <a:gd name="connsiteX15" fmla="*/ 2496510 w 3242475"/>
                  <a:gd name="connsiteY15" fmla="*/ 1315684 h 2539269"/>
                  <a:gd name="connsiteX16" fmla="*/ 2338628 w 3242475"/>
                  <a:gd name="connsiteY16" fmla="*/ 1286081 h 2539269"/>
                  <a:gd name="connsiteX17" fmla="*/ 2315603 w 3242475"/>
                  <a:gd name="connsiteY17" fmla="*/ 1243321 h 2539269"/>
                  <a:gd name="connsiteX18" fmla="*/ 2305736 w 3242475"/>
                  <a:gd name="connsiteY18" fmla="*/ 1240032 h 2539269"/>
                  <a:gd name="connsiteX19" fmla="*/ 2299157 w 3242475"/>
                  <a:gd name="connsiteY19" fmla="*/ 1233454 h 2539269"/>
                  <a:gd name="connsiteX20" fmla="*/ 2279422 w 3242475"/>
                  <a:gd name="connsiteY20" fmla="*/ 1210429 h 2539269"/>
                  <a:gd name="connsiteX21" fmla="*/ 2272844 w 3242475"/>
                  <a:gd name="connsiteY21" fmla="*/ 1207140 h 2539269"/>
                  <a:gd name="connsiteX22" fmla="*/ 2193903 w 3242475"/>
                  <a:gd name="connsiteY22" fmla="*/ 1174248 h 2539269"/>
                  <a:gd name="connsiteX23" fmla="*/ 2170878 w 3242475"/>
                  <a:gd name="connsiteY23" fmla="*/ 1197272 h 2539269"/>
                  <a:gd name="connsiteX24" fmla="*/ 2170878 w 3242475"/>
                  <a:gd name="connsiteY24" fmla="*/ 1272924 h 2539269"/>
                  <a:gd name="connsiteX25" fmla="*/ 2230084 w 3242475"/>
                  <a:gd name="connsiteY25" fmla="*/ 1470277 h 2539269"/>
                  <a:gd name="connsiteX26" fmla="*/ 2230084 w 3242475"/>
                  <a:gd name="connsiteY26" fmla="*/ 1513036 h 2539269"/>
                  <a:gd name="connsiteX27" fmla="*/ 2200481 w 3242475"/>
                  <a:gd name="connsiteY27" fmla="*/ 1723546 h 2539269"/>
                  <a:gd name="connsiteX28" fmla="*/ 2082070 w 3242475"/>
                  <a:gd name="connsiteY28" fmla="*/ 1897874 h 2539269"/>
                  <a:gd name="connsiteX29" fmla="*/ 1782752 w 3242475"/>
                  <a:gd name="connsiteY29" fmla="*/ 2114962 h 2539269"/>
                  <a:gd name="connsiteX30" fmla="*/ 1473566 w 3242475"/>
                  <a:gd name="connsiteY30" fmla="*/ 2345206 h 2539269"/>
                  <a:gd name="connsiteX31" fmla="*/ 1088729 w 3242475"/>
                  <a:gd name="connsiteY31" fmla="*/ 2463618 h 2539269"/>
                  <a:gd name="connsiteX32" fmla="*/ 634818 w 3242475"/>
                  <a:gd name="connsiteY32" fmla="*/ 2539269 h 2539269"/>
                  <a:gd name="connsiteX33" fmla="*/ 605215 w 3242475"/>
                  <a:gd name="connsiteY33" fmla="*/ 2522823 h 2539269"/>
                  <a:gd name="connsiteX34" fmla="*/ 569034 w 3242475"/>
                  <a:gd name="connsiteY34" fmla="*/ 2516245 h 2539269"/>
                  <a:gd name="connsiteX35" fmla="*/ 322343 w 3242475"/>
                  <a:gd name="connsiteY35" fmla="*/ 2496510 h 2539269"/>
                  <a:gd name="connsiteX36" fmla="*/ 108544 w 3242475"/>
                  <a:gd name="connsiteY36" fmla="*/ 2463618 h 2539269"/>
                  <a:gd name="connsiteX37" fmla="*/ 32893 w 3242475"/>
                  <a:gd name="connsiteY37" fmla="*/ 2473485 h 2539269"/>
                  <a:gd name="connsiteX38" fmla="*/ 0 w 3242475"/>
                  <a:gd name="connsiteY38" fmla="*/ 2473485 h 2539269"/>
                  <a:gd name="connsiteX39" fmla="*/ 3290 w 3242475"/>
                  <a:gd name="connsiteY39" fmla="*/ 1884717 h 2539269"/>
                  <a:gd name="connsiteX40" fmla="*/ 1341998 w 3242475"/>
                  <a:gd name="connsiteY40" fmla="*/ 328921 h 2539269"/>
                  <a:gd name="connsiteX41" fmla="*/ 2325471 w 3242475"/>
                  <a:gd name="connsiteY41" fmla="*/ 29603 h 2539269"/>
                  <a:gd name="connsiteX0" fmla="*/ 2325471 w 3242475"/>
                  <a:gd name="connsiteY0" fmla="*/ 29603 h 2539269"/>
                  <a:gd name="connsiteX1" fmla="*/ 2391255 w 3242475"/>
                  <a:gd name="connsiteY1" fmla="*/ 0 h 2539269"/>
                  <a:gd name="connsiteX2" fmla="*/ 2489931 w 3242475"/>
                  <a:gd name="connsiteY2" fmla="*/ 19736 h 2539269"/>
                  <a:gd name="connsiteX3" fmla="*/ 2549137 w 3242475"/>
                  <a:gd name="connsiteY3" fmla="*/ 6579 h 2539269"/>
                  <a:gd name="connsiteX4" fmla="*/ 3242475 w 3242475"/>
                  <a:gd name="connsiteY4" fmla="*/ 468883 h 2539269"/>
                  <a:gd name="connsiteX5" fmla="*/ 3232505 w 3242475"/>
                  <a:gd name="connsiteY5" fmla="*/ 528981 h 2539269"/>
                  <a:gd name="connsiteX6" fmla="*/ 3239871 w 3242475"/>
                  <a:gd name="connsiteY6" fmla="*/ 753229 h 2539269"/>
                  <a:gd name="connsiteX7" fmla="*/ 3157641 w 3242475"/>
                  <a:gd name="connsiteY7" fmla="*/ 924268 h 2539269"/>
                  <a:gd name="connsiteX8" fmla="*/ 3137905 w 3242475"/>
                  <a:gd name="connsiteY8" fmla="*/ 944003 h 2539269"/>
                  <a:gd name="connsiteX9" fmla="*/ 3118170 w 3242475"/>
                  <a:gd name="connsiteY9" fmla="*/ 973606 h 2539269"/>
                  <a:gd name="connsiteX10" fmla="*/ 3114881 w 3242475"/>
                  <a:gd name="connsiteY10" fmla="*/ 983474 h 2539269"/>
                  <a:gd name="connsiteX11" fmla="*/ 3098435 w 3242475"/>
                  <a:gd name="connsiteY11" fmla="*/ 1003209 h 2539269"/>
                  <a:gd name="connsiteX12" fmla="*/ 3088567 w 3242475"/>
                  <a:gd name="connsiteY12" fmla="*/ 1009787 h 2539269"/>
                  <a:gd name="connsiteX13" fmla="*/ 2973445 w 3242475"/>
                  <a:gd name="connsiteY13" fmla="*/ 1138067 h 2539269"/>
                  <a:gd name="connsiteX14" fmla="*/ 2690573 w 3242475"/>
                  <a:gd name="connsiteY14" fmla="*/ 1279503 h 2539269"/>
                  <a:gd name="connsiteX15" fmla="*/ 2660970 w 3242475"/>
                  <a:gd name="connsiteY15" fmla="*/ 1292659 h 2539269"/>
                  <a:gd name="connsiteX16" fmla="*/ 2496510 w 3242475"/>
                  <a:gd name="connsiteY16" fmla="*/ 1315684 h 2539269"/>
                  <a:gd name="connsiteX17" fmla="*/ 2338628 w 3242475"/>
                  <a:gd name="connsiteY17" fmla="*/ 1286081 h 2539269"/>
                  <a:gd name="connsiteX18" fmla="*/ 2315603 w 3242475"/>
                  <a:gd name="connsiteY18" fmla="*/ 1243321 h 2539269"/>
                  <a:gd name="connsiteX19" fmla="*/ 2305736 w 3242475"/>
                  <a:gd name="connsiteY19" fmla="*/ 1240032 h 2539269"/>
                  <a:gd name="connsiteX20" fmla="*/ 2299157 w 3242475"/>
                  <a:gd name="connsiteY20" fmla="*/ 1233454 h 2539269"/>
                  <a:gd name="connsiteX21" fmla="*/ 2279422 w 3242475"/>
                  <a:gd name="connsiteY21" fmla="*/ 1210429 h 2539269"/>
                  <a:gd name="connsiteX22" fmla="*/ 2272844 w 3242475"/>
                  <a:gd name="connsiteY22" fmla="*/ 1207140 h 2539269"/>
                  <a:gd name="connsiteX23" fmla="*/ 2193903 w 3242475"/>
                  <a:gd name="connsiteY23" fmla="*/ 1174248 h 2539269"/>
                  <a:gd name="connsiteX24" fmla="*/ 2170878 w 3242475"/>
                  <a:gd name="connsiteY24" fmla="*/ 1197272 h 2539269"/>
                  <a:gd name="connsiteX25" fmla="*/ 2170878 w 3242475"/>
                  <a:gd name="connsiteY25" fmla="*/ 1272924 h 2539269"/>
                  <a:gd name="connsiteX26" fmla="*/ 2230084 w 3242475"/>
                  <a:gd name="connsiteY26" fmla="*/ 1470277 h 2539269"/>
                  <a:gd name="connsiteX27" fmla="*/ 2230084 w 3242475"/>
                  <a:gd name="connsiteY27" fmla="*/ 1513036 h 2539269"/>
                  <a:gd name="connsiteX28" fmla="*/ 2200481 w 3242475"/>
                  <a:gd name="connsiteY28" fmla="*/ 1723546 h 2539269"/>
                  <a:gd name="connsiteX29" fmla="*/ 2082070 w 3242475"/>
                  <a:gd name="connsiteY29" fmla="*/ 1897874 h 2539269"/>
                  <a:gd name="connsiteX30" fmla="*/ 1782752 w 3242475"/>
                  <a:gd name="connsiteY30" fmla="*/ 2114962 h 2539269"/>
                  <a:gd name="connsiteX31" fmla="*/ 1473566 w 3242475"/>
                  <a:gd name="connsiteY31" fmla="*/ 2345206 h 2539269"/>
                  <a:gd name="connsiteX32" fmla="*/ 1088729 w 3242475"/>
                  <a:gd name="connsiteY32" fmla="*/ 2463618 h 2539269"/>
                  <a:gd name="connsiteX33" fmla="*/ 634818 w 3242475"/>
                  <a:gd name="connsiteY33" fmla="*/ 2539269 h 2539269"/>
                  <a:gd name="connsiteX34" fmla="*/ 605215 w 3242475"/>
                  <a:gd name="connsiteY34" fmla="*/ 2522823 h 2539269"/>
                  <a:gd name="connsiteX35" fmla="*/ 569034 w 3242475"/>
                  <a:gd name="connsiteY35" fmla="*/ 2516245 h 2539269"/>
                  <a:gd name="connsiteX36" fmla="*/ 322343 w 3242475"/>
                  <a:gd name="connsiteY36" fmla="*/ 2496510 h 2539269"/>
                  <a:gd name="connsiteX37" fmla="*/ 108544 w 3242475"/>
                  <a:gd name="connsiteY37" fmla="*/ 2463618 h 2539269"/>
                  <a:gd name="connsiteX38" fmla="*/ 32893 w 3242475"/>
                  <a:gd name="connsiteY38" fmla="*/ 2473485 h 2539269"/>
                  <a:gd name="connsiteX39" fmla="*/ 0 w 3242475"/>
                  <a:gd name="connsiteY39" fmla="*/ 2473485 h 2539269"/>
                  <a:gd name="connsiteX40" fmla="*/ 3290 w 3242475"/>
                  <a:gd name="connsiteY40" fmla="*/ 1884717 h 2539269"/>
                  <a:gd name="connsiteX41" fmla="*/ 1341998 w 3242475"/>
                  <a:gd name="connsiteY41" fmla="*/ 328921 h 2539269"/>
                  <a:gd name="connsiteX42" fmla="*/ 2325471 w 3242475"/>
                  <a:gd name="connsiteY4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57641 w 3246793"/>
                  <a:gd name="connsiteY7" fmla="*/ 924268 h 2539269"/>
                  <a:gd name="connsiteX8" fmla="*/ 3137905 w 3246793"/>
                  <a:gd name="connsiteY8" fmla="*/ 944003 h 2539269"/>
                  <a:gd name="connsiteX9" fmla="*/ 3118170 w 3246793"/>
                  <a:gd name="connsiteY9" fmla="*/ 973606 h 2539269"/>
                  <a:gd name="connsiteX10" fmla="*/ 3114881 w 3246793"/>
                  <a:gd name="connsiteY10" fmla="*/ 983474 h 2539269"/>
                  <a:gd name="connsiteX11" fmla="*/ 3098435 w 3246793"/>
                  <a:gd name="connsiteY11" fmla="*/ 1003209 h 2539269"/>
                  <a:gd name="connsiteX12" fmla="*/ 3088567 w 3246793"/>
                  <a:gd name="connsiteY12" fmla="*/ 1009787 h 2539269"/>
                  <a:gd name="connsiteX13" fmla="*/ 2973445 w 3246793"/>
                  <a:gd name="connsiteY13" fmla="*/ 1138067 h 2539269"/>
                  <a:gd name="connsiteX14" fmla="*/ 2690573 w 3246793"/>
                  <a:gd name="connsiteY14" fmla="*/ 1279503 h 2539269"/>
                  <a:gd name="connsiteX15" fmla="*/ 2660970 w 3246793"/>
                  <a:gd name="connsiteY15" fmla="*/ 1292659 h 2539269"/>
                  <a:gd name="connsiteX16" fmla="*/ 2496510 w 3246793"/>
                  <a:gd name="connsiteY16" fmla="*/ 1315684 h 2539269"/>
                  <a:gd name="connsiteX17" fmla="*/ 2338628 w 3246793"/>
                  <a:gd name="connsiteY17" fmla="*/ 1286081 h 2539269"/>
                  <a:gd name="connsiteX18" fmla="*/ 2315603 w 3246793"/>
                  <a:gd name="connsiteY18" fmla="*/ 1243321 h 2539269"/>
                  <a:gd name="connsiteX19" fmla="*/ 2305736 w 3246793"/>
                  <a:gd name="connsiteY19" fmla="*/ 1240032 h 2539269"/>
                  <a:gd name="connsiteX20" fmla="*/ 2299157 w 3246793"/>
                  <a:gd name="connsiteY20" fmla="*/ 1233454 h 2539269"/>
                  <a:gd name="connsiteX21" fmla="*/ 2279422 w 3246793"/>
                  <a:gd name="connsiteY21" fmla="*/ 1210429 h 2539269"/>
                  <a:gd name="connsiteX22" fmla="*/ 2272844 w 3246793"/>
                  <a:gd name="connsiteY22" fmla="*/ 1207140 h 2539269"/>
                  <a:gd name="connsiteX23" fmla="*/ 2193903 w 3246793"/>
                  <a:gd name="connsiteY23" fmla="*/ 1174248 h 2539269"/>
                  <a:gd name="connsiteX24" fmla="*/ 2170878 w 3246793"/>
                  <a:gd name="connsiteY24" fmla="*/ 1197272 h 2539269"/>
                  <a:gd name="connsiteX25" fmla="*/ 2170878 w 3246793"/>
                  <a:gd name="connsiteY25" fmla="*/ 1272924 h 2539269"/>
                  <a:gd name="connsiteX26" fmla="*/ 2230084 w 3246793"/>
                  <a:gd name="connsiteY26" fmla="*/ 1470277 h 2539269"/>
                  <a:gd name="connsiteX27" fmla="*/ 2230084 w 3246793"/>
                  <a:gd name="connsiteY27" fmla="*/ 1513036 h 2539269"/>
                  <a:gd name="connsiteX28" fmla="*/ 2200481 w 3246793"/>
                  <a:gd name="connsiteY28" fmla="*/ 1723546 h 2539269"/>
                  <a:gd name="connsiteX29" fmla="*/ 2082070 w 3246793"/>
                  <a:gd name="connsiteY29" fmla="*/ 1897874 h 2539269"/>
                  <a:gd name="connsiteX30" fmla="*/ 1782752 w 3246793"/>
                  <a:gd name="connsiteY30" fmla="*/ 2114962 h 2539269"/>
                  <a:gd name="connsiteX31" fmla="*/ 1473566 w 3246793"/>
                  <a:gd name="connsiteY31" fmla="*/ 2345206 h 2539269"/>
                  <a:gd name="connsiteX32" fmla="*/ 1088729 w 3246793"/>
                  <a:gd name="connsiteY32" fmla="*/ 2463618 h 2539269"/>
                  <a:gd name="connsiteX33" fmla="*/ 634818 w 3246793"/>
                  <a:gd name="connsiteY33" fmla="*/ 2539269 h 2539269"/>
                  <a:gd name="connsiteX34" fmla="*/ 605215 w 3246793"/>
                  <a:gd name="connsiteY34" fmla="*/ 2522823 h 2539269"/>
                  <a:gd name="connsiteX35" fmla="*/ 569034 w 3246793"/>
                  <a:gd name="connsiteY35" fmla="*/ 2516245 h 2539269"/>
                  <a:gd name="connsiteX36" fmla="*/ 322343 w 3246793"/>
                  <a:gd name="connsiteY36" fmla="*/ 2496510 h 2539269"/>
                  <a:gd name="connsiteX37" fmla="*/ 108544 w 3246793"/>
                  <a:gd name="connsiteY37" fmla="*/ 2463618 h 2539269"/>
                  <a:gd name="connsiteX38" fmla="*/ 32893 w 3246793"/>
                  <a:gd name="connsiteY38" fmla="*/ 2473485 h 2539269"/>
                  <a:gd name="connsiteX39" fmla="*/ 0 w 3246793"/>
                  <a:gd name="connsiteY39" fmla="*/ 2473485 h 2539269"/>
                  <a:gd name="connsiteX40" fmla="*/ 3290 w 3246793"/>
                  <a:gd name="connsiteY40" fmla="*/ 1884717 h 2539269"/>
                  <a:gd name="connsiteX41" fmla="*/ 1341998 w 3246793"/>
                  <a:gd name="connsiteY41" fmla="*/ 328921 h 2539269"/>
                  <a:gd name="connsiteX42" fmla="*/ 2325471 w 3246793"/>
                  <a:gd name="connsiteY42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37905 w 3248754"/>
                  <a:gd name="connsiteY8" fmla="*/ 944003 h 2539269"/>
                  <a:gd name="connsiteX9" fmla="*/ 3118170 w 3248754"/>
                  <a:gd name="connsiteY9" fmla="*/ 973606 h 2539269"/>
                  <a:gd name="connsiteX10" fmla="*/ 3114881 w 3248754"/>
                  <a:gd name="connsiteY10" fmla="*/ 983474 h 2539269"/>
                  <a:gd name="connsiteX11" fmla="*/ 3098435 w 3248754"/>
                  <a:gd name="connsiteY11" fmla="*/ 1003209 h 2539269"/>
                  <a:gd name="connsiteX12" fmla="*/ 3088567 w 3248754"/>
                  <a:gd name="connsiteY12" fmla="*/ 1009787 h 2539269"/>
                  <a:gd name="connsiteX13" fmla="*/ 2973445 w 3248754"/>
                  <a:gd name="connsiteY13" fmla="*/ 1138067 h 2539269"/>
                  <a:gd name="connsiteX14" fmla="*/ 2690573 w 3248754"/>
                  <a:gd name="connsiteY14" fmla="*/ 1279503 h 2539269"/>
                  <a:gd name="connsiteX15" fmla="*/ 2660970 w 3248754"/>
                  <a:gd name="connsiteY15" fmla="*/ 1292659 h 2539269"/>
                  <a:gd name="connsiteX16" fmla="*/ 2496510 w 3248754"/>
                  <a:gd name="connsiteY16" fmla="*/ 1315684 h 2539269"/>
                  <a:gd name="connsiteX17" fmla="*/ 2338628 w 3248754"/>
                  <a:gd name="connsiteY17" fmla="*/ 1286081 h 2539269"/>
                  <a:gd name="connsiteX18" fmla="*/ 2315603 w 3248754"/>
                  <a:gd name="connsiteY18" fmla="*/ 1243321 h 2539269"/>
                  <a:gd name="connsiteX19" fmla="*/ 2305736 w 3248754"/>
                  <a:gd name="connsiteY19" fmla="*/ 1240032 h 2539269"/>
                  <a:gd name="connsiteX20" fmla="*/ 2299157 w 3248754"/>
                  <a:gd name="connsiteY20" fmla="*/ 1233454 h 2539269"/>
                  <a:gd name="connsiteX21" fmla="*/ 2279422 w 3248754"/>
                  <a:gd name="connsiteY21" fmla="*/ 1210429 h 2539269"/>
                  <a:gd name="connsiteX22" fmla="*/ 2272844 w 3248754"/>
                  <a:gd name="connsiteY22" fmla="*/ 1207140 h 2539269"/>
                  <a:gd name="connsiteX23" fmla="*/ 2193903 w 3248754"/>
                  <a:gd name="connsiteY23" fmla="*/ 1174248 h 2539269"/>
                  <a:gd name="connsiteX24" fmla="*/ 2170878 w 3248754"/>
                  <a:gd name="connsiteY24" fmla="*/ 1197272 h 2539269"/>
                  <a:gd name="connsiteX25" fmla="*/ 2170878 w 3248754"/>
                  <a:gd name="connsiteY25" fmla="*/ 1272924 h 2539269"/>
                  <a:gd name="connsiteX26" fmla="*/ 2230084 w 3248754"/>
                  <a:gd name="connsiteY26" fmla="*/ 1470277 h 2539269"/>
                  <a:gd name="connsiteX27" fmla="*/ 2230084 w 3248754"/>
                  <a:gd name="connsiteY27" fmla="*/ 1513036 h 2539269"/>
                  <a:gd name="connsiteX28" fmla="*/ 2200481 w 3248754"/>
                  <a:gd name="connsiteY28" fmla="*/ 1723546 h 2539269"/>
                  <a:gd name="connsiteX29" fmla="*/ 2082070 w 3248754"/>
                  <a:gd name="connsiteY29" fmla="*/ 1897874 h 2539269"/>
                  <a:gd name="connsiteX30" fmla="*/ 1782752 w 3248754"/>
                  <a:gd name="connsiteY30" fmla="*/ 2114962 h 2539269"/>
                  <a:gd name="connsiteX31" fmla="*/ 1473566 w 3248754"/>
                  <a:gd name="connsiteY31" fmla="*/ 2345206 h 2539269"/>
                  <a:gd name="connsiteX32" fmla="*/ 1088729 w 3248754"/>
                  <a:gd name="connsiteY32" fmla="*/ 2463618 h 2539269"/>
                  <a:gd name="connsiteX33" fmla="*/ 634818 w 3248754"/>
                  <a:gd name="connsiteY33" fmla="*/ 2539269 h 2539269"/>
                  <a:gd name="connsiteX34" fmla="*/ 605215 w 3248754"/>
                  <a:gd name="connsiteY34" fmla="*/ 2522823 h 2539269"/>
                  <a:gd name="connsiteX35" fmla="*/ 569034 w 3248754"/>
                  <a:gd name="connsiteY35" fmla="*/ 2516245 h 2539269"/>
                  <a:gd name="connsiteX36" fmla="*/ 322343 w 3248754"/>
                  <a:gd name="connsiteY36" fmla="*/ 2496510 h 2539269"/>
                  <a:gd name="connsiteX37" fmla="*/ 108544 w 3248754"/>
                  <a:gd name="connsiteY37" fmla="*/ 2463618 h 2539269"/>
                  <a:gd name="connsiteX38" fmla="*/ 32893 w 3248754"/>
                  <a:gd name="connsiteY38" fmla="*/ 2473485 h 2539269"/>
                  <a:gd name="connsiteX39" fmla="*/ 0 w 3248754"/>
                  <a:gd name="connsiteY39" fmla="*/ 2473485 h 2539269"/>
                  <a:gd name="connsiteX40" fmla="*/ 3290 w 3248754"/>
                  <a:gd name="connsiteY40" fmla="*/ 1884717 h 2539269"/>
                  <a:gd name="connsiteX41" fmla="*/ 1341998 w 3248754"/>
                  <a:gd name="connsiteY41" fmla="*/ 328921 h 2539269"/>
                  <a:gd name="connsiteX42" fmla="*/ 2325471 w 3248754"/>
                  <a:gd name="connsiteY42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18170 w 3248754"/>
                  <a:gd name="connsiteY8" fmla="*/ 973606 h 2539269"/>
                  <a:gd name="connsiteX9" fmla="*/ 3114881 w 3248754"/>
                  <a:gd name="connsiteY9" fmla="*/ 983474 h 2539269"/>
                  <a:gd name="connsiteX10" fmla="*/ 3098435 w 3248754"/>
                  <a:gd name="connsiteY10" fmla="*/ 1003209 h 2539269"/>
                  <a:gd name="connsiteX11" fmla="*/ 3088567 w 3248754"/>
                  <a:gd name="connsiteY11" fmla="*/ 1009787 h 2539269"/>
                  <a:gd name="connsiteX12" fmla="*/ 2973445 w 3248754"/>
                  <a:gd name="connsiteY12" fmla="*/ 1138067 h 2539269"/>
                  <a:gd name="connsiteX13" fmla="*/ 2690573 w 3248754"/>
                  <a:gd name="connsiteY13" fmla="*/ 1279503 h 2539269"/>
                  <a:gd name="connsiteX14" fmla="*/ 2660970 w 3248754"/>
                  <a:gd name="connsiteY14" fmla="*/ 1292659 h 2539269"/>
                  <a:gd name="connsiteX15" fmla="*/ 2496510 w 3248754"/>
                  <a:gd name="connsiteY15" fmla="*/ 1315684 h 2539269"/>
                  <a:gd name="connsiteX16" fmla="*/ 2338628 w 3248754"/>
                  <a:gd name="connsiteY16" fmla="*/ 1286081 h 2539269"/>
                  <a:gd name="connsiteX17" fmla="*/ 2315603 w 3248754"/>
                  <a:gd name="connsiteY17" fmla="*/ 1243321 h 2539269"/>
                  <a:gd name="connsiteX18" fmla="*/ 2305736 w 3248754"/>
                  <a:gd name="connsiteY18" fmla="*/ 1240032 h 2539269"/>
                  <a:gd name="connsiteX19" fmla="*/ 2299157 w 3248754"/>
                  <a:gd name="connsiteY19" fmla="*/ 1233454 h 2539269"/>
                  <a:gd name="connsiteX20" fmla="*/ 2279422 w 3248754"/>
                  <a:gd name="connsiteY20" fmla="*/ 1210429 h 2539269"/>
                  <a:gd name="connsiteX21" fmla="*/ 2272844 w 3248754"/>
                  <a:gd name="connsiteY21" fmla="*/ 1207140 h 2539269"/>
                  <a:gd name="connsiteX22" fmla="*/ 2193903 w 3248754"/>
                  <a:gd name="connsiteY22" fmla="*/ 1174248 h 2539269"/>
                  <a:gd name="connsiteX23" fmla="*/ 2170878 w 3248754"/>
                  <a:gd name="connsiteY23" fmla="*/ 1197272 h 2539269"/>
                  <a:gd name="connsiteX24" fmla="*/ 2170878 w 3248754"/>
                  <a:gd name="connsiteY24" fmla="*/ 1272924 h 2539269"/>
                  <a:gd name="connsiteX25" fmla="*/ 2230084 w 3248754"/>
                  <a:gd name="connsiteY25" fmla="*/ 1470277 h 2539269"/>
                  <a:gd name="connsiteX26" fmla="*/ 2230084 w 3248754"/>
                  <a:gd name="connsiteY26" fmla="*/ 1513036 h 2539269"/>
                  <a:gd name="connsiteX27" fmla="*/ 2200481 w 3248754"/>
                  <a:gd name="connsiteY27" fmla="*/ 1723546 h 2539269"/>
                  <a:gd name="connsiteX28" fmla="*/ 2082070 w 3248754"/>
                  <a:gd name="connsiteY28" fmla="*/ 1897874 h 2539269"/>
                  <a:gd name="connsiteX29" fmla="*/ 1782752 w 3248754"/>
                  <a:gd name="connsiteY29" fmla="*/ 2114962 h 2539269"/>
                  <a:gd name="connsiteX30" fmla="*/ 1473566 w 3248754"/>
                  <a:gd name="connsiteY30" fmla="*/ 2345206 h 2539269"/>
                  <a:gd name="connsiteX31" fmla="*/ 1088729 w 3248754"/>
                  <a:gd name="connsiteY31" fmla="*/ 2463618 h 2539269"/>
                  <a:gd name="connsiteX32" fmla="*/ 634818 w 3248754"/>
                  <a:gd name="connsiteY32" fmla="*/ 2539269 h 2539269"/>
                  <a:gd name="connsiteX33" fmla="*/ 605215 w 3248754"/>
                  <a:gd name="connsiteY33" fmla="*/ 2522823 h 2539269"/>
                  <a:gd name="connsiteX34" fmla="*/ 569034 w 3248754"/>
                  <a:gd name="connsiteY34" fmla="*/ 2516245 h 2539269"/>
                  <a:gd name="connsiteX35" fmla="*/ 322343 w 3248754"/>
                  <a:gd name="connsiteY35" fmla="*/ 2496510 h 2539269"/>
                  <a:gd name="connsiteX36" fmla="*/ 108544 w 3248754"/>
                  <a:gd name="connsiteY36" fmla="*/ 2463618 h 2539269"/>
                  <a:gd name="connsiteX37" fmla="*/ 32893 w 3248754"/>
                  <a:gd name="connsiteY37" fmla="*/ 2473485 h 2539269"/>
                  <a:gd name="connsiteX38" fmla="*/ 0 w 3248754"/>
                  <a:gd name="connsiteY38" fmla="*/ 2473485 h 2539269"/>
                  <a:gd name="connsiteX39" fmla="*/ 3290 w 3248754"/>
                  <a:gd name="connsiteY39" fmla="*/ 1884717 h 2539269"/>
                  <a:gd name="connsiteX40" fmla="*/ 1341998 w 3248754"/>
                  <a:gd name="connsiteY40" fmla="*/ 328921 h 2539269"/>
                  <a:gd name="connsiteX41" fmla="*/ 2325471 w 3248754"/>
                  <a:gd name="connsiteY41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18170 w 3248754"/>
                  <a:gd name="connsiteY8" fmla="*/ 973606 h 2539269"/>
                  <a:gd name="connsiteX9" fmla="*/ 3114881 w 3248754"/>
                  <a:gd name="connsiteY9" fmla="*/ 983474 h 2539269"/>
                  <a:gd name="connsiteX10" fmla="*/ 3098435 w 3248754"/>
                  <a:gd name="connsiteY10" fmla="*/ 1003209 h 2539269"/>
                  <a:gd name="connsiteX11" fmla="*/ 2973445 w 3248754"/>
                  <a:gd name="connsiteY11" fmla="*/ 1138067 h 2539269"/>
                  <a:gd name="connsiteX12" fmla="*/ 2690573 w 3248754"/>
                  <a:gd name="connsiteY12" fmla="*/ 1279503 h 2539269"/>
                  <a:gd name="connsiteX13" fmla="*/ 2660970 w 3248754"/>
                  <a:gd name="connsiteY13" fmla="*/ 1292659 h 2539269"/>
                  <a:gd name="connsiteX14" fmla="*/ 2496510 w 3248754"/>
                  <a:gd name="connsiteY14" fmla="*/ 1315684 h 2539269"/>
                  <a:gd name="connsiteX15" fmla="*/ 2338628 w 3248754"/>
                  <a:gd name="connsiteY15" fmla="*/ 1286081 h 2539269"/>
                  <a:gd name="connsiteX16" fmla="*/ 2315603 w 3248754"/>
                  <a:gd name="connsiteY16" fmla="*/ 1243321 h 2539269"/>
                  <a:gd name="connsiteX17" fmla="*/ 2305736 w 3248754"/>
                  <a:gd name="connsiteY17" fmla="*/ 1240032 h 2539269"/>
                  <a:gd name="connsiteX18" fmla="*/ 2299157 w 3248754"/>
                  <a:gd name="connsiteY18" fmla="*/ 1233454 h 2539269"/>
                  <a:gd name="connsiteX19" fmla="*/ 2279422 w 3248754"/>
                  <a:gd name="connsiteY19" fmla="*/ 1210429 h 2539269"/>
                  <a:gd name="connsiteX20" fmla="*/ 2272844 w 3248754"/>
                  <a:gd name="connsiteY20" fmla="*/ 1207140 h 2539269"/>
                  <a:gd name="connsiteX21" fmla="*/ 2193903 w 3248754"/>
                  <a:gd name="connsiteY21" fmla="*/ 1174248 h 2539269"/>
                  <a:gd name="connsiteX22" fmla="*/ 2170878 w 3248754"/>
                  <a:gd name="connsiteY22" fmla="*/ 1197272 h 2539269"/>
                  <a:gd name="connsiteX23" fmla="*/ 2170878 w 3248754"/>
                  <a:gd name="connsiteY23" fmla="*/ 1272924 h 2539269"/>
                  <a:gd name="connsiteX24" fmla="*/ 2230084 w 3248754"/>
                  <a:gd name="connsiteY24" fmla="*/ 1470277 h 2539269"/>
                  <a:gd name="connsiteX25" fmla="*/ 2230084 w 3248754"/>
                  <a:gd name="connsiteY25" fmla="*/ 1513036 h 2539269"/>
                  <a:gd name="connsiteX26" fmla="*/ 2200481 w 3248754"/>
                  <a:gd name="connsiteY26" fmla="*/ 1723546 h 2539269"/>
                  <a:gd name="connsiteX27" fmla="*/ 2082070 w 3248754"/>
                  <a:gd name="connsiteY27" fmla="*/ 1897874 h 2539269"/>
                  <a:gd name="connsiteX28" fmla="*/ 1782752 w 3248754"/>
                  <a:gd name="connsiteY28" fmla="*/ 2114962 h 2539269"/>
                  <a:gd name="connsiteX29" fmla="*/ 1473566 w 3248754"/>
                  <a:gd name="connsiteY29" fmla="*/ 2345206 h 2539269"/>
                  <a:gd name="connsiteX30" fmla="*/ 1088729 w 3248754"/>
                  <a:gd name="connsiteY30" fmla="*/ 2463618 h 2539269"/>
                  <a:gd name="connsiteX31" fmla="*/ 634818 w 3248754"/>
                  <a:gd name="connsiteY31" fmla="*/ 2539269 h 2539269"/>
                  <a:gd name="connsiteX32" fmla="*/ 605215 w 3248754"/>
                  <a:gd name="connsiteY32" fmla="*/ 2522823 h 2539269"/>
                  <a:gd name="connsiteX33" fmla="*/ 569034 w 3248754"/>
                  <a:gd name="connsiteY33" fmla="*/ 2516245 h 2539269"/>
                  <a:gd name="connsiteX34" fmla="*/ 322343 w 3248754"/>
                  <a:gd name="connsiteY34" fmla="*/ 2496510 h 2539269"/>
                  <a:gd name="connsiteX35" fmla="*/ 108544 w 3248754"/>
                  <a:gd name="connsiteY35" fmla="*/ 2463618 h 2539269"/>
                  <a:gd name="connsiteX36" fmla="*/ 32893 w 3248754"/>
                  <a:gd name="connsiteY36" fmla="*/ 2473485 h 2539269"/>
                  <a:gd name="connsiteX37" fmla="*/ 0 w 3248754"/>
                  <a:gd name="connsiteY37" fmla="*/ 2473485 h 2539269"/>
                  <a:gd name="connsiteX38" fmla="*/ 3290 w 3248754"/>
                  <a:gd name="connsiteY38" fmla="*/ 1884717 h 2539269"/>
                  <a:gd name="connsiteX39" fmla="*/ 1341998 w 3248754"/>
                  <a:gd name="connsiteY39" fmla="*/ 328921 h 2539269"/>
                  <a:gd name="connsiteX40" fmla="*/ 2325471 w 3248754"/>
                  <a:gd name="connsiteY40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18170 w 3248754"/>
                  <a:gd name="connsiteY8" fmla="*/ 973606 h 2539269"/>
                  <a:gd name="connsiteX9" fmla="*/ 3114881 w 3248754"/>
                  <a:gd name="connsiteY9" fmla="*/ 983474 h 2539269"/>
                  <a:gd name="connsiteX10" fmla="*/ 2973445 w 3248754"/>
                  <a:gd name="connsiteY10" fmla="*/ 1138067 h 2539269"/>
                  <a:gd name="connsiteX11" fmla="*/ 2690573 w 3248754"/>
                  <a:gd name="connsiteY11" fmla="*/ 1279503 h 2539269"/>
                  <a:gd name="connsiteX12" fmla="*/ 2660970 w 3248754"/>
                  <a:gd name="connsiteY12" fmla="*/ 1292659 h 2539269"/>
                  <a:gd name="connsiteX13" fmla="*/ 2496510 w 3248754"/>
                  <a:gd name="connsiteY13" fmla="*/ 1315684 h 2539269"/>
                  <a:gd name="connsiteX14" fmla="*/ 2338628 w 3248754"/>
                  <a:gd name="connsiteY14" fmla="*/ 1286081 h 2539269"/>
                  <a:gd name="connsiteX15" fmla="*/ 2315603 w 3248754"/>
                  <a:gd name="connsiteY15" fmla="*/ 1243321 h 2539269"/>
                  <a:gd name="connsiteX16" fmla="*/ 2305736 w 3248754"/>
                  <a:gd name="connsiteY16" fmla="*/ 1240032 h 2539269"/>
                  <a:gd name="connsiteX17" fmla="*/ 2299157 w 3248754"/>
                  <a:gd name="connsiteY17" fmla="*/ 1233454 h 2539269"/>
                  <a:gd name="connsiteX18" fmla="*/ 2279422 w 3248754"/>
                  <a:gd name="connsiteY18" fmla="*/ 1210429 h 2539269"/>
                  <a:gd name="connsiteX19" fmla="*/ 2272844 w 3248754"/>
                  <a:gd name="connsiteY19" fmla="*/ 1207140 h 2539269"/>
                  <a:gd name="connsiteX20" fmla="*/ 2193903 w 3248754"/>
                  <a:gd name="connsiteY20" fmla="*/ 1174248 h 2539269"/>
                  <a:gd name="connsiteX21" fmla="*/ 2170878 w 3248754"/>
                  <a:gd name="connsiteY21" fmla="*/ 1197272 h 2539269"/>
                  <a:gd name="connsiteX22" fmla="*/ 2170878 w 3248754"/>
                  <a:gd name="connsiteY22" fmla="*/ 1272924 h 2539269"/>
                  <a:gd name="connsiteX23" fmla="*/ 2230084 w 3248754"/>
                  <a:gd name="connsiteY23" fmla="*/ 1470277 h 2539269"/>
                  <a:gd name="connsiteX24" fmla="*/ 2230084 w 3248754"/>
                  <a:gd name="connsiteY24" fmla="*/ 1513036 h 2539269"/>
                  <a:gd name="connsiteX25" fmla="*/ 2200481 w 3248754"/>
                  <a:gd name="connsiteY25" fmla="*/ 1723546 h 2539269"/>
                  <a:gd name="connsiteX26" fmla="*/ 2082070 w 3248754"/>
                  <a:gd name="connsiteY26" fmla="*/ 1897874 h 2539269"/>
                  <a:gd name="connsiteX27" fmla="*/ 1782752 w 3248754"/>
                  <a:gd name="connsiteY27" fmla="*/ 2114962 h 2539269"/>
                  <a:gd name="connsiteX28" fmla="*/ 1473566 w 3248754"/>
                  <a:gd name="connsiteY28" fmla="*/ 2345206 h 2539269"/>
                  <a:gd name="connsiteX29" fmla="*/ 1088729 w 3248754"/>
                  <a:gd name="connsiteY29" fmla="*/ 2463618 h 2539269"/>
                  <a:gd name="connsiteX30" fmla="*/ 634818 w 3248754"/>
                  <a:gd name="connsiteY30" fmla="*/ 2539269 h 2539269"/>
                  <a:gd name="connsiteX31" fmla="*/ 605215 w 3248754"/>
                  <a:gd name="connsiteY31" fmla="*/ 2522823 h 2539269"/>
                  <a:gd name="connsiteX32" fmla="*/ 569034 w 3248754"/>
                  <a:gd name="connsiteY32" fmla="*/ 2516245 h 2539269"/>
                  <a:gd name="connsiteX33" fmla="*/ 322343 w 3248754"/>
                  <a:gd name="connsiteY33" fmla="*/ 2496510 h 2539269"/>
                  <a:gd name="connsiteX34" fmla="*/ 108544 w 3248754"/>
                  <a:gd name="connsiteY34" fmla="*/ 2463618 h 2539269"/>
                  <a:gd name="connsiteX35" fmla="*/ 32893 w 3248754"/>
                  <a:gd name="connsiteY35" fmla="*/ 2473485 h 2539269"/>
                  <a:gd name="connsiteX36" fmla="*/ 0 w 3248754"/>
                  <a:gd name="connsiteY36" fmla="*/ 2473485 h 2539269"/>
                  <a:gd name="connsiteX37" fmla="*/ 3290 w 3248754"/>
                  <a:gd name="connsiteY37" fmla="*/ 1884717 h 2539269"/>
                  <a:gd name="connsiteX38" fmla="*/ 1341998 w 3248754"/>
                  <a:gd name="connsiteY38" fmla="*/ 328921 h 2539269"/>
                  <a:gd name="connsiteX39" fmla="*/ 2325471 w 3248754"/>
                  <a:gd name="connsiteY39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18170 w 3248754"/>
                  <a:gd name="connsiteY8" fmla="*/ 973606 h 2539269"/>
                  <a:gd name="connsiteX9" fmla="*/ 2973445 w 3248754"/>
                  <a:gd name="connsiteY9" fmla="*/ 1138067 h 2539269"/>
                  <a:gd name="connsiteX10" fmla="*/ 2690573 w 3248754"/>
                  <a:gd name="connsiteY10" fmla="*/ 1279503 h 2539269"/>
                  <a:gd name="connsiteX11" fmla="*/ 2660970 w 3248754"/>
                  <a:gd name="connsiteY11" fmla="*/ 1292659 h 2539269"/>
                  <a:gd name="connsiteX12" fmla="*/ 2496510 w 3248754"/>
                  <a:gd name="connsiteY12" fmla="*/ 1315684 h 2539269"/>
                  <a:gd name="connsiteX13" fmla="*/ 2338628 w 3248754"/>
                  <a:gd name="connsiteY13" fmla="*/ 1286081 h 2539269"/>
                  <a:gd name="connsiteX14" fmla="*/ 2315603 w 3248754"/>
                  <a:gd name="connsiteY14" fmla="*/ 1243321 h 2539269"/>
                  <a:gd name="connsiteX15" fmla="*/ 2305736 w 3248754"/>
                  <a:gd name="connsiteY15" fmla="*/ 1240032 h 2539269"/>
                  <a:gd name="connsiteX16" fmla="*/ 2299157 w 3248754"/>
                  <a:gd name="connsiteY16" fmla="*/ 1233454 h 2539269"/>
                  <a:gd name="connsiteX17" fmla="*/ 2279422 w 3248754"/>
                  <a:gd name="connsiteY17" fmla="*/ 1210429 h 2539269"/>
                  <a:gd name="connsiteX18" fmla="*/ 2272844 w 3248754"/>
                  <a:gd name="connsiteY18" fmla="*/ 1207140 h 2539269"/>
                  <a:gd name="connsiteX19" fmla="*/ 2193903 w 3248754"/>
                  <a:gd name="connsiteY19" fmla="*/ 1174248 h 2539269"/>
                  <a:gd name="connsiteX20" fmla="*/ 2170878 w 3248754"/>
                  <a:gd name="connsiteY20" fmla="*/ 1197272 h 2539269"/>
                  <a:gd name="connsiteX21" fmla="*/ 2170878 w 3248754"/>
                  <a:gd name="connsiteY21" fmla="*/ 1272924 h 2539269"/>
                  <a:gd name="connsiteX22" fmla="*/ 2230084 w 3248754"/>
                  <a:gd name="connsiteY22" fmla="*/ 1470277 h 2539269"/>
                  <a:gd name="connsiteX23" fmla="*/ 2230084 w 3248754"/>
                  <a:gd name="connsiteY23" fmla="*/ 1513036 h 2539269"/>
                  <a:gd name="connsiteX24" fmla="*/ 2200481 w 3248754"/>
                  <a:gd name="connsiteY24" fmla="*/ 1723546 h 2539269"/>
                  <a:gd name="connsiteX25" fmla="*/ 2082070 w 3248754"/>
                  <a:gd name="connsiteY25" fmla="*/ 1897874 h 2539269"/>
                  <a:gd name="connsiteX26" fmla="*/ 1782752 w 3248754"/>
                  <a:gd name="connsiteY26" fmla="*/ 2114962 h 2539269"/>
                  <a:gd name="connsiteX27" fmla="*/ 1473566 w 3248754"/>
                  <a:gd name="connsiteY27" fmla="*/ 2345206 h 2539269"/>
                  <a:gd name="connsiteX28" fmla="*/ 1088729 w 3248754"/>
                  <a:gd name="connsiteY28" fmla="*/ 2463618 h 2539269"/>
                  <a:gd name="connsiteX29" fmla="*/ 634818 w 3248754"/>
                  <a:gd name="connsiteY29" fmla="*/ 2539269 h 2539269"/>
                  <a:gd name="connsiteX30" fmla="*/ 605215 w 3248754"/>
                  <a:gd name="connsiteY30" fmla="*/ 2522823 h 2539269"/>
                  <a:gd name="connsiteX31" fmla="*/ 569034 w 3248754"/>
                  <a:gd name="connsiteY31" fmla="*/ 2516245 h 2539269"/>
                  <a:gd name="connsiteX32" fmla="*/ 322343 w 3248754"/>
                  <a:gd name="connsiteY32" fmla="*/ 2496510 h 2539269"/>
                  <a:gd name="connsiteX33" fmla="*/ 108544 w 3248754"/>
                  <a:gd name="connsiteY33" fmla="*/ 2463618 h 2539269"/>
                  <a:gd name="connsiteX34" fmla="*/ 32893 w 3248754"/>
                  <a:gd name="connsiteY34" fmla="*/ 2473485 h 2539269"/>
                  <a:gd name="connsiteX35" fmla="*/ 0 w 3248754"/>
                  <a:gd name="connsiteY35" fmla="*/ 2473485 h 2539269"/>
                  <a:gd name="connsiteX36" fmla="*/ 3290 w 3248754"/>
                  <a:gd name="connsiteY36" fmla="*/ 1884717 h 2539269"/>
                  <a:gd name="connsiteX37" fmla="*/ 1341998 w 3248754"/>
                  <a:gd name="connsiteY37" fmla="*/ 328921 h 2539269"/>
                  <a:gd name="connsiteX38" fmla="*/ 2325471 w 3248754"/>
                  <a:gd name="connsiteY38" fmla="*/ 29603 h 2539269"/>
                  <a:gd name="connsiteX0" fmla="*/ 2325471 w 3248754"/>
                  <a:gd name="connsiteY0" fmla="*/ 29603 h 2539269"/>
                  <a:gd name="connsiteX1" fmla="*/ 2391255 w 3248754"/>
                  <a:gd name="connsiteY1" fmla="*/ 0 h 2539269"/>
                  <a:gd name="connsiteX2" fmla="*/ 2489931 w 3248754"/>
                  <a:gd name="connsiteY2" fmla="*/ 19736 h 2539269"/>
                  <a:gd name="connsiteX3" fmla="*/ 2549137 w 3248754"/>
                  <a:gd name="connsiteY3" fmla="*/ 6579 h 2539269"/>
                  <a:gd name="connsiteX4" fmla="*/ 3242475 w 3248754"/>
                  <a:gd name="connsiteY4" fmla="*/ 468883 h 2539269"/>
                  <a:gd name="connsiteX5" fmla="*/ 3246793 w 3248754"/>
                  <a:gd name="connsiteY5" fmla="*/ 528981 h 2539269"/>
                  <a:gd name="connsiteX6" fmla="*/ 3239871 w 3248754"/>
                  <a:gd name="connsiteY6" fmla="*/ 753229 h 2539269"/>
                  <a:gd name="connsiteX7" fmla="*/ 3157641 w 3248754"/>
                  <a:gd name="connsiteY7" fmla="*/ 924268 h 2539269"/>
                  <a:gd name="connsiteX8" fmla="*/ 3108645 w 3248754"/>
                  <a:gd name="connsiteY8" fmla="*/ 1006944 h 2539269"/>
                  <a:gd name="connsiteX9" fmla="*/ 2973445 w 3248754"/>
                  <a:gd name="connsiteY9" fmla="*/ 1138067 h 2539269"/>
                  <a:gd name="connsiteX10" fmla="*/ 2690573 w 3248754"/>
                  <a:gd name="connsiteY10" fmla="*/ 1279503 h 2539269"/>
                  <a:gd name="connsiteX11" fmla="*/ 2660970 w 3248754"/>
                  <a:gd name="connsiteY11" fmla="*/ 1292659 h 2539269"/>
                  <a:gd name="connsiteX12" fmla="*/ 2496510 w 3248754"/>
                  <a:gd name="connsiteY12" fmla="*/ 1315684 h 2539269"/>
                  <a:gd name="connsiteX13" fmla="*/ 2338628 w 3248754"/>
                  <a:gd name="connsiteY13" fmla="*/ 1286081 h 2539269"/>
                  <a:gd name="connsiteX14" fmla="*/ 2315603 w 3248754"/>
                  <a:gd name="connsiteY14" fmla="*/ 1243321 h 2539269"/>
                  <a:gd name="connsiteX15" fmla="*/ 2305736 w 3248754"/>
                  <a:gd name="connsiteY15" fmla="*/ 1240032 h 2539269"/>
                  <a:gd name="connsiteX16" fmla="*/ 2299157 w 3248754"/>
                  <a:gd name="connsiteY16" fmla="*/ 1233454 h 2539269"/>
                  <a:gd name="connsiteX17" fmla="*/ 2279422 w 3248754"/>
                  <a:gd name="connsiteY17" fmla="*/ 1210429 h 2539269"/>
                  <a:gd name="connsiteX18" fmla="*/ 2272844 w 3248754"/>
                  <a:gd name="connsiteY18" fmla="*/ 1207140 h 2539269"/>
                  <a:gd name="connsiteX19" fmla="*/ 2193903 w 3248754"/>
                  <a:gd name="connsiteY19" fmla="*/ 1174248 h 2539269"/>
                  <a:gd name="connsiteX20" fmla="*/ 2170878 w 3248754"/>
                  <a:gd name="connsiteY20" fmla="*/ 1197272 h 2539269"/>
                  <a:gd name="connsiteX21" fmla="*/ 2170878 w 3248754"/>
                  <a:gd name="connsiteY21" fmla="*/ 1272924 h 2539269"/>
                  <a:gd name="connsiteX22" fmla="*/ 2230084 w 3248754"/>
                  <a:gd name="connsiteY22" fmla="*/ 1470277 h 2539269"/>
                  <a:gd name="connsiteX23" fmla="*/ 2230084 w 3248754"/>
                  <a:gd name="connsiteY23" fmla="*/ 1513036 h 2539269"/>
                  <a:gd name="connsiteX24" fmla="*/ 2200481 w 3248754"/>
                  <a:gd name="connsiteY24" fmla="*/ 1723546 h 2539269"/>
                  <a:gd name="connsiteX25" fmla="*/ 2082070 w 3248754"/>
                  <a:gd name="connsiteY25" fmla="*/ 1897874 h 2539269"/>
                  <a:gd name="connsiteX26" fmla="*/ 1782752 w 3248754"/>
                  <a:gd name="connsiteY26" fmla="*/ 2114962 h 2539269"/>
                  <a:gd name="connsiteX27" fmla="*/ 1473566 w 3248754"/>
                  <a:gd name="connsiteY27" fmla="*/ 2345206 h 2539269"/>
                  <a:gd name="connsiteX28" fmla="*/ 1088729 w 3248754"/>
                  <a:gd name="connsiteY28" fmla="*/ 2463618 h 2539269"/>
                  <a:gd name="connsiteX29" fmla="*/ 634818 w 3248754"/>
                  <a:gd name="connsiteY29" fmla="*/ 2539269 h 2539269"/>
                  <a:gd name="connsiteX30" fmla="*/ 605215 w 3248754"/>
                  <a:gd name="connsiteY30" fmla="*/ 2522823 h 2539269"/>
                  <a:gd name="connsiteX31" fmla="*/ 569034 w 3248754"/>
                  <a:gd name="connsiteY31" fmla="*/ 2516245 h 2539269"/>
                  <a:gd name="connsiteX32" fmla="*/ 322343 w 3248754"/>
                  <a:gd name="connsiteY32" fmla="*/ 2496510 h 2539269"/>
                  <a:gd name="connsiteX33" fmla="*/ 108544 w 3248754"/>
                  <a:gd name="connsiteY33" fmla="*/ 2463618 h 2539269"/>
                  <a:gd name="connsiteX34" fmla="*/ 32893 w 3248754"/>
                  <a:gd name="connsiteY34" fmla="*/ 2473485 h 2539269"/>
                  <a:gd name="connsiteX35" fmla="*/ 0 w 3248754"/>
                  <a:gd name="connsiteY35" fmla="*/ 2473485 h 2539269"/>
                  <a:gd name="connsiteX36" fmla="*/ 3290 w 3248754"/>
                  <a:gd name="connsiteY36" fmla="*/ 1884717 h 2539269"/>
                  <a:gd name="connsiteX37" fmla="*/ 1341998 w 3248754"/>
                  <a:gd name="connsiteY37" fmla="*/ 328921 h 2539269"/>
                  <a:gd name="connsiteX38" fmla="*/ 2325471 w 3248754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73445 w 3246793"/>
                  <a:gd name="connsiteY9" fmla="*/ 1138067 h 2539269"/>
                  <a:gd name="connsiteX10" fmla="*/ 2690573 w 3246793"/>
                  <a:gd name="connsiteY10" fmla="*/ 1279503 h 2539269"/>
                  <a:gd name="connsiteX11" fmla="*/ 2660970 w 3246793"/>
                  <a:gd name="connsiteY11" fmla="*/ 1292659 h 2539269"/>
                  <a:gd name="connsiteX12" fmla="*/ 2496510 w 3246793"/>
                  <a:gd name="connsiteY12" fmla="*/ 1315684 h 2539269"/>
                  <a:gd name="connsiteX13" fmla="*/ 2338628 w 3246793"/>
                  <a:gd name="connsiteY13" fmla="*/ 1286081 h 2539269"/>
                  <a:gd name="connsiteX14" fmla="*/ 2315603 w 3246793"/>
                  <a:gd name="connsiteY14" fmla="*/ 1243321 h 2539269"/>
                  <a:gd name="connsiteX15" fmla="*/ 2305736 w 3246793"/>
                  <a:gd name="connsiteY15" fmla="*/ 1240032 h 2539269"/>
                  <a:gd name="connsiteX16" fmla="*/ 2299157 w 3246793"/>
                  <a:gd name="connsiteY16" fmla="*/ 1233454 h 2539269"/>
                  <a:gd name="connsiteX17" fmla="*/ 2279422 w 3246793"/>
                  <a:gd name="connsiteY17" fmla="*/ 1210429 h 2539269"/>
                  <a:gd name="connsiteX18" fmla="*/ 2272844 w 3246793"/>
                  <a:gd name="connsiteY18" fmla="*/ 1207140 h 2539269"/>
                  <a:gd name="connsiteX19" fmla="*/ 2193903 w 3246793"/>
                  <a:gd name="connsiteY19" fmla="*/ 1174248 h 2539269"/>
                  <a:gd name="connsiteX20" fmla="*/ 2170878 w 3246793"/>
                  <a:gd name="connsiteY20" fmla="*/ 1197272 h 2539269"/>
                  <a:gd name="connsiteX21" fmla="*/ 2170878 w 3246793"/>
                  <a:gd name="connsiteY21" fmla="*/ 1272924 h 2539269"/>
                  <a:gd name="connsiteX22" fmla="*/ 2230084 w 3246793"/>
                  <a:gd name="connsiteY22" fmla="*/ 1470277 h 2539269"/>
                  <a:gd name="connsiteX23" fmla="*/ 2230084 w 3246793"/>
                  <a:gd name="connsiteY23" fmla="*/ 1513036 h 2539269"/>
                  <a:gd name="connsiteX24" fmla="*/ 2200481 w 3246793"/>
                  <a:gd name="connsiteY24" fmla="*/ 1723546 h 2539269"/>
                  <a:gd name="connsiteX25" fmla="*/ 2082070 w 3246793"/>
                  <a:gd name="connsiteY25" fmla="*/ 1897874 h 2539269"/>
                  <a:gd name="connsiteX26" fmla="*/ 1782752 w 3246793"/>
                  <a:gd name="connsiteY26" fmla="*/ 2114962 h 2539269"/>
                  <a:gd name="connsiteX27" fmla="*/ 1473566 w 3246793"/>
                  <a:gd name="connsiteY27" fmla="*/ 2345206 h 2539269"/>
                  <a:gd name="connsiteX28" fmla="*/ 1088729 w 3246793"/>
                  <a:gd name="connsiteY28" fmla="*/ 2463618 h 2539269"/>
                  <a:gd name="connsiteX29" fmla="*/ 634818 w 3246793"/>
                  <a:gd name="connsiteY29" fmla="*/ 2539269 h 2539269"/>
                  <a:gd name="connsiteX30" fmla="*/ 605215 w 3246793"/>
                  <a:gd name="connsiteY30" fmla="*/ 2522823 h 2539269"/>
                  <a:gd name="connsiteX31" fmla="*/ 569034 w 3246793"/>
                  <a:gd name="connsiteY31" fmla="*/ 2516245 h 2539269"/>
                  <a:gd name="connsiteX32" fmla="*/ 322343 w 3246793"/>
                  <a:gd name="connsiteY32" fmla="*/ 2496510 h 2539269"/>
                  <a:gd name="connsiteX33" fmla="*/ 108544 w 3246793"/>
                  <a:gd name="connsiteY33" fmla="*/ 2463618 h 2539269"/>
                  <a:gd name="connsiteX34" fmla="*/ 32893 w 3246793"/>
                  <a:gd name="connsiteY34" fmla="*/ 2473485 h 2539269"/>
                  <a:gd name="connsiteX35" fmla="*/ 0 w 3246793"/>
                  <a:gd name="connsiteY35" fmla="*/ 2473485 h 2539269"/>
                  <a:gd name="connsiteX36" fmla="*/ 3290 w 3246793"/>
                  <a:gd name="connsiteY36" fmla="*/ 1884717 h 2539269"/>
                  <a:gd name="connsiteX37" fmla="*/ 1341998 w 3246793"/>
                  <a:gd name="connsiteY37" fmla="*/ 328921 h 2539269"/>
                  <a:gd name="connsiteX38" fmla="*/ 2325471 w 3246793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73445 w 3246793"/>
                  <a:gd name="connsiteY9" fmla="*/ 1138067 h 2539269"/>
                  <a:gd name="connsiteX10" fmla="*/ 2690573 w 3246793"/>
                  <a:gd name="connsiteY10" fmla="*/ 1279503 h 2539269"/>
                  <a:gd name="connsiteX11" fmla="*/ 2660970 w 3246793"/>
                  <a:gd name="connsiteY11" fmla="*/ 1292659 h 2539269"/>
                  <a:gd name="connsiteX12" fmla="*/ 2496510 w 3246793"/>
                  <a:gd name="connsiteY12" fmla="*/ 1315684 h 2539269"/>
                  <a:gd name="connsiteX13" fmla="*/ 2338628 w 3246793"/>
                  <a:gd name="connsiteY13" fmla="*/ 1286081 h 2539269"/>
                  <a:gd name="connsiteX14" fmla="*/ 2315603 w 3246793"/>
                  <a:gd name="connsiteY14" fmla="*/ 1243321 h 2539269"/>
                  <a:gd name="connsiteX15" fmla="*/ 2305736 w 3246793"/>
                  <a:gd name="connsiteY15" fmla="*/ 1240032 h 2539269"/>
                  <a:gd name="connsiteX16" fmla="*/ 2299157 w 3246793"/>
                  <a:gd name="connsiteY16" fmla="*/ 1233454 h 2539269"/>
                  <a:gd name="connsiteX17" fmla="*/ 2279422 w 3246793"/>
                  <a:gd name="connsiteY17" fmla="*/ 1210429 h 2539269"/>
                  <a:gd name="connsiteX18" fmla="*/ 2272844 w 3246793"/>
                  <a:gd name="connsiteY18" fmla="*/ 1207140 h 2539269"/>
                  <a:gd name="connsiteX19" fmla="*/ 2193903 w 3246793"/>
                  <a:gd name="connsiteY19" fmla="*/ 1174248 h 2539269"/>
                  <a:gd name="connsiteX20" fmla="*/ 2170878 w 3246793"/>
                  <a:gd name="connsiteY20" fmla="*/ 1197272 h 2539269"/>
                  <a:gd name="connsiteX21" fmla="*/ 2170878 w 3246793"/>
                  <a:gd name="connsiteY21" fmla="*/ 1272924 h 2539269"/>
                  <a:gd name="connsiteX22" fmla="*/ 2230084 w 3246793"/>
                  <a:gd name="connsiteY22" fmla="*/ 1470277 h 2539269"/>
                  <a:gd name="connsiteX23" fmla="*/ 2230084 w 3246793"/>
                  <a:gd name="connsiteY23" fmla="*/ 1513036 h 2539269"/>
                  <a:gd name="connsiteX24" fmla="*/ 2200481 w 3246793"/>
                  <a:gd name="connsiteY24" fmla="*/ 1723546 h 2539269"/>
                  <a:gd name="connsiteX25" fmla="*/ 2082070 w 3246793"/>
                  <a:gd name="connsiteY25" fmla="*/ 1897874 h 2539269"/>
                  <a:gd name="connsiteX26" fmla="*/ 1782752 w 3246793"/>
                  <a:gd name="connsiteY26" fmla="*/ 2114962 h 2539269"/>
                  <a:gd name="connsiteX27" fmla="*/ 1473566 w 3246793"/>
                  <a:gd name="connsiteY27" fmla="*/ 2345206 h 2539269"/>
                  <a:gd name="connsiteX28" fmla="*/ 1088729 w 3246793"/>
                  <a:gd name="connsiteY28" fmla="*/ 2463618 h 2539269"/>
                  <a:gd name="connsiteX29" fmla="*/ 634818 w 3246793"/>
                  <a:gd name="connsiteY29" fmla="*/ 2539269 h 2539269"/>
                  <a:gd name="connsiteX30" fmla="*/ 605215 w 3246793"/>
                  <a:gd name="connsiteY30" fmla="*/ 2522823 h 2539269"/>
                  <a:gd name="connsiteX31" fmla="*/ 569034 w 3246793"/>
                  <a:gd name="connsiteY31" fmla="*/ 2516245 h 2539269"/>
                  <a:gd name="connsiteX32" fmla="*/ 322343 w 3246793"/>
                  <a:gd name="connsiteY32" fmla="*/ 2496510 h 2539269"/>
                  <a:gd name="connsiteX33" fmla="*/ 108544 w 3246793"/>
                  <a:gd name="connsiteY33" fmla="*/ 2463618 h 2539269"/>
                  <a:gd name="connsiteX34" fmla="*/ 32893 w 3246793"/>
                  <a:gd name="connsiteY34" fmla="*/ 2473485 h 2539269"/>
                  <a:gd name="connsiteX35" fmla="*/ 0 w 3246793"/>
                  <a:gd name="connsiteY35" fmla="*/ 2473485 h 2539269"/>
                  <a:gd name="connsiteX36" fmla="*/ 3290 w 3246793"/>
                  <a:gd name="connsiteY36" fmla="*/ 1884717 h 2539269"/>
                  <a:gd name="connsiteX37" fmla="*/ 1341998 w 3246793"/>
                  <a:gd name="connsiteY37" fmla="*/ 328921 h 2539269"/>
                  <a:gd name="connsiteX38" fmla="*/ 2325471 w 3246793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73445 w 3246793"/>
                  <a:gd name="connsiteY9" fmla="*/ 1138067 h 2539269"/>
                  <a:gd name="connsiteX10" fmla="*/ 2690573 w 3246793"/>
                  <a:gd name="connsiteY10" fmla="*/ 1279503 h 2539269"/>
                  <a:gd name="connsiteX11" fmla="*/ 2660970 w 3246793"/>
                  <a:gd name="connsiteY11" fmla="*/ 1292659 h 2539269"/>
                  <a:gd name="connsiteX12" fmla="*/ 2496510 w 3246793"/>
                  <a:gd name="connsiteY12" fmla="*/ 1315684 h 2539269"/>
                  <a:gd name="connsiteX13" fmla="*/ 2338628 w 3246793"/>
                  <a:gd name="connsiteY13" fmla="*/ 1286081 h 2539269"/>
                  <a:gd name="connsiteX14" fmla="*/ 2315603 w 3246793"/>
                  <a:gd name="connsiteY14" fmla="*/ 1243321 h 2539269"/>
                  <a:gd name="connsiteX15" fmla="*/ 2305736 w 3246793"/>
                  <a:gd name="connsiteY15" fmla="*/ 1240032 h 2539269"/>
                  <a:gd name="connsiteX16" fmla="*/ 2299157 w 3246793"/>
                  <a:gd name="connsiteY16" fmla="*/ 1233454 h 2539269"/>
                  <a:gd name="connsiteX17" fmla="*/ 2279422 w 3246793"/>
                  <a:gd name="connsiteY17" fmla="*/ 1210429 h 2539269"/>
                  <a:gd name="connsiteX18" fmla="*/ 2272844 w 3246793"/>
                  <a:gd name="connsiteY18" fmla="*/ 1207140 h 2539269"/>
                  <a:gd name="connsiteX19" fmla="*/ 2193903 w 3246793"/>
                  <a:gd name="connsiteY19" fmla="*/ 1174248 h 2539269"/>
                  <a:gd name="connsiteX20" fmla="*/ 2170878 w 3246793"/>
                  <a:gd name="connsiteY20" fmla="*/ 1197272 h 2539269"/>
                  <a:gd name="connsiteX21" fmla="*/ 2170878 w 3246793"/>
                  <a:gd name="connsiteY21" fmla="*/ 1272924 h 2539269"/>
                  <a:gd name="connsiteX22" fmla="*/ 2230084 w 3246793"/>
                  <a:gd name="connsiteY22" fmla="*/ 1470277 h 2539269"/>
                  <a:gd name="connsiteX23" fmla="*/ 2230084 w 3246793"/>
                  <a:gd name="connsiteY23" fmla="*/ 1513036 h 2539269"/>
                  <a:gd name="connsiteX24" fmla="*/ 2200481 w 3246793"/>
                  <a:gd name="connsiteY24" fmla="*/ 1723546 h 2539269"/>
                  <a:gd name="connsiteX25" fmla="*/ 2082070 w 3246793"/>
                  <a:gd name="connsiteY25" fmla="*/ 1897874 h 2539269"/>
                  <a:gd name="connsiteX26" fmla="*/ 1782752 w 3246793"/>
                  <a:gd name="connsiteY26" fmla="*/ 2114962 h 2539269"/>
                  <a:gd name="connsiteX27" fmla="*/ 1473566 w 3246793"/>
                  <a:gd name="connsiteY27" fmla="*/ 2345206 h 2539269"/>
                  <a:gd name="connsiteX28" fmla="*/ 1088729 w 3246793"/>
                  <a:gd name="connsiteY28" fmla="*/ 2463618 h 2539269"/>
                  <a:gd name="connsiteX29" fmla="*/ 634818 w 3246793"/>
                  <a:gd name="connsiteY29" fmla="*/ 2539269 h 2539269"/>
                  <a:gd name="connsiteX30" fmla="*/ 605215 w 3246793"/>
                  <a:gd name="connsiteY30" fmla="*/ 2522823 h 2539269"/>
                  <a:gd name="connsiteX31" fmla="*/ 569034 w 3246793"/>
                  <a:gd name="connsiteY31" fmla="*/ 2516245 h 2539269"/>
                  <a:gd name="connsiteX32" fmla="*/ 322343 w 3246793"/>
                  <a:gd name="connsiteY32" fmla="*/ 2496510 h 2539269"/>
                  <a:gd name="connsiteX33" fmla="*/ 108544 w 3246793"/>
                  <a:gd name="connsiteY33" fmla="*/ 2463618 h 2539269"/>
                  <a:gd name="connsiteX34" fmla="*/ 32893 w 3246793"/>
                  <a:gd name="connsiteY34" fmla="*/ 2473485 h 2539269"/>
                  <a:gd name="connsiteX35" fmla="*/ 0 w 3246793"/>
                  <a:gd name="connsiteY35" fmla="*/ 2473485 h 2539269"/>
                  <a:gd name="connsiteX36" fmla="*/ 3290 w 3246793"/>
                  <a:gd name="connsiteY36" fmla="*/ 1884717 h 2539269"/>
                  <a:gd name="connsiteX37" fmla="*/ 1341998 w 3246793"/>
                  <a:gd name="connsiteY37" fmla="*/ 328921 h 2539269"/>
                  <a:gd name="connsiteX38" fmla="*/ 2325471 w 3246793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660970 w 3246793"/>
                  <a:gd name="connsiteY11" fmla="*/ 1292659 h 2539269"/>
                  <a:gd name="connsiteX12" fmla="*/ 2496510 w 3246793"/>
                  <a:gd name="connsiteY12" fmla="*/ 1315684 h 2539269"/>
                  <a:gd name="connsiteX13" fmla="*/ 2338628 w 3246793"/>
                  <a:gd name="connsiteY13" fmla="*/ 1286081 h 2539269"/>
                  <a:gd name="connsiteX14" fmla="*/ 2315603 w 3246793"/>
                  <a:gd name="connsiteY14" fmla="*/ 1243321 h 2539269"/>
                  <a:gd name="connsiteX15" fmla="*/ 2305736 w 3246793"/>
                  <a:gd name="connsiteY15" fmla="*/ 1240032 h 2539269"/>
                  <a:gd name="connsiteX16" fmla="*/ 2299157 w 3246793"/>
                  <a:gd name="connsiteY16" fmla="*/ 1233454 h 2539269"/>
                  <a:gd name="connsiteX17" fmla="*/ 2279422 w 3246793"/>
                  <a:gd name="connsiteY17" fmla="*/ 1210429 h 2539269"/>
                  <a:gd name="connsiteX18" fmla="*/ 2272844 w 3246793"/>
                  <a:gd name="connsiteY18" fmla="*/ 1207140 h 2539269"/>
                  <a:gd name="connsiteX19" fmla="*/ 2193903 w 3246793"/>
                  <a:gd name="connsiteY19" fmla="*/ 1174248 h 2539269"/>
                  <a:gd name="connsiteX20" fmla="*/ 2170878 w 3246793"/>
                  <a:gd name="connsiteY20" fmla="*/ 1197272 h 2539269"/>
                  <a:gd name="connsiteX21" fmla="*/ 2170878 w 3246793"/>
                  <a:gd name="connsiteY21" fmla="*/ 1272924 h 2539269"/>
                  <a:gd name="connsiteX22" fmla="*/ 2230084 w 3246793"/>
                  <a:gd name="connsiteY22" fmla="*/ 1470277 h 2539269"/>
                  <a:gd name="connsiteX23" fmla="*/ 2230084 w 3246793"/>
                  <a:gd name="connsiteY23" fmla="*/ 1513036 h 2539269"/>
                  <a:gd name="connsiteX24" fmla="*/ 2200481 w 3246793"/>
                  <a:gd name="connsiteY24" fmla="*/ 1723546 h 2539269"/>
                  <a:gd name="connsiteX25" fmla="*/ 2082070 w 3246793"/>
                  <a:gd name="connsiteY25" fmla="*/ 1897874 h 2539269"/>
                  <a:gd name="connsiteX26" fmla="*/ 1782752 w 3246793"/>
                  <a:gd name="connsiteY26" fmla="*/ 2114962 h 2539269"/>
                  <a:gd name="connsiteX27" fmla="*/ 1473566 w 3246793"/>
                  <a:gd name="connsiteY27" fmla="*/ 2345206 h 2539269"/>
                  <a:gd name="connsiteX28" fmla="*/ 1088729 w 3246793"/>
                  <a:gd name="connsiteY28" fmla="*/ 2463618 h 2539269"/>
                  <a:gd name="connsiteX29" fmla="*/ 634818 w 3246793"/>
                  <a:gd name="connsiteY29" fmla="*/ 2539269 h 2539269"/>
                  <a:gd name="connsiteX30" fmla="*/ 605215 w 3246793"/>
                  <a:gd name="connsiteY30" fmla="*/ 2522823 h 2539269"/>
                  <a:gd name="connsiteX31" fmla="*/ 569034 w 3246793"/>
                  <a:gd name="connsiteY31" fmla="*/ 2516245 h 2539269"/>
                  <a:gd name="connsiteX32" fmla="*/ 322343 w 3246793"/>
                  <a:gd name="connsiteY32" fmla="*/ 2496510 h 2539269"/>
                  <a:gd name="connsiteX33" fmla="*/ 108544 w 3246793"/>
                  <a:gd name="connsiteY33" fmla="*/ 2463618 h 2539269"/>
                  <a:gd name="connsiteX34" fmla="*/ 32893 w 3246793"/>
                  <a:gd name="connsiteY34" fmla="*/ 2473485 h 2539269"/>
                  <a:gd name="connsiteX35" fmla="*/ 0 w 3246793"/>
                  <a:gd name="connsiteY35" fmla="*/ 2473485 h 2539269"/>
                  <a:gd name="connsiteX36" fmla="*/ 3290 w 3246793"/>
                  <a:gd name="connsiteY36" fmla="*/ 1884717 h 2539269"/>
                  <a:gd name="connsiteX37" fmla="*/ 1341998 w 3246793"/>
                  <a:gd name="connsiteY37" fmla="*/ 328921 h 2539269"/>
                  <a:gd name="connsiteX38" fmla="*/ 2325471 w 3246793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660970 w 3246793"/>
                  <a:gd name="connsiteY11" fmla="*/ 1292659 h 2539269"/>
                  <a:gd name="connsiteX12" fmla="*/ 2496510 w 3246793"/>
                  <a:gd name="connsiteY12" fmla="*/ 1315684 h 2539269"/>
                  <a:gd name="connsiteX13" fmla="*/ 2338628 w 3246793"/>
                  <a:gd name="connsiteY13" fmla="*/ 1286081 h 2539269"/>
                  <a:gd name="connsiteX14" fmla="*/ 2315603 w 3246793"/>
                  <a:gd name="connsiteY14" fmla="*/ 1243321 h 2539269"/>
                  <a:gd name="connsiteX15" fmla="*/ 2305736 w 3246793"/>
                  <a:gd name="connsiteY15" fmla="*/ 1240032 h 2539269"/>
                  <a:gd name="connsiteX16" fmla="*/ 2299157 w 3246793"/>
                  <a:gd name="connsiteY16" fmla="*/ 1233454 h 2539269"/>
                  <a:gd name="connsiteX17" fmla="*/ 2279422 w 3246793"/>
                  <a:gd name="connsiteY17" fmla="*/ 1210429 h 2539269"/>
                  <a:gd name="connsiteX18" fmla="*/ 2272844 w 3246793"/>
                  <a:gd name="connsiteY18" fmla="*/ 1207140 h 2539269"/>
                  <a:gd name="connsiteX19" fmla="*/ 2193903 w 3246793"/>
                  <a:gd name="connsiteY19" fmla="*/ 1174248 h 2539269"/>
                  <a:gd name="connsiteX20" fmla="*/ 2170878 w 3246793"/>
                  <a:gd name="connsiteY20" fmla="*/ 1197272 h 2539269"/>
                  <a:gd name="connsiteX21" fmla="*/ 2170878 w 3246793"/>
                  <a:gd name="connsiteY21" fmla="*/ 1272924 h 2539269"/>
                  <a:gd name="connsiteX22" fmla="*/ 2230084 w 3246793"/>
                  <a:gd name="connsiteY22" fmla="*/ 1470277 h 2539269"/>
                  <a:gd name="connsiteX23" fmla="*/ 2230084 w 3246793"/>
                  <a:gd name="connsiteY23" fmla="*/ 1513036 h 2539269"/>
                  <a:gd name="connsiteX24" fmla="*/ 2200481 w 3246793"/>
                  <a:gd name="connsiteY24" fmla="*/ 1723546 h 2539269"/>
                  <a:gd name="connsiteX25" fmla="*/ 2082070 w 3246793"/>
                  <a:gd name="connsiteY25" fmla="*/ 1897874 h 2539269"/>
                  <a:gd name="connsiteX26" fmla="*/ 1782752 w 3246793"/>
                  <a:gd name="connsiteY26" fmla="*/ 2114962 h 2539269"/>
                  <a:gd name="connsiteX27" fmla="*/ 1473566 w 3246793"/>
                  <a:gd name="connsiteY27" fmla="*/ 2345206 h 2539269"/>
                  <a:gd name="connsiteX28" fmla="*/ 1088729 w 3246793"/>
                  <a:gd name="connsiteY28" fmla="*/ 2463618 h 2539269"/>
                  <a:gd name="connsiteX29" fmla="*/ 634818 w 3246793"/>
                  <a:gd name="connsiteY29" fmla="*/ 2539269 h 2539269"/>
                  <a:gd name="connsiteX30" fmla="*/ 605215 w 3246793"/>
                  <a:gd name="connsiteY30" fmla="*/ 2522823 h 2539269"/>
                  <a:gd name="connsiteX31" fmla="*/ 569034 w 3246793"/>
                  <a:gd name="connsiteY31" fmla="*/ 2516245 h 2539269"/>
                  <a:gd name="connsiteX32" fmla="*/ 322343 w 3246793"/>
                  <a:gd name="connsiteY32" fmla="*/ 2496510 h 2539269"/>
                  <a:gd name="connsiteX33" fmla="*/ 108544 w 3246793"/>
                  <a:gd name="connsiteY33" fmla="*/ 2463618 h 2539269"/>
                  <a:gd name="connsiteX34" fmla="*/ 32893 w 3246793"/>
                  <a:gd name="connsiteY34" fmla="*/ 2473485 h 2539269"/>
                  <a:gd name="connsiteX35" fmla="*/ 0 w 3246793"/>
                  <a:gd name="connsiteY35" fmla="*/ 2473485 h 2539269"/>
                  <a:gd name="connsiteX36" fmla="*/ 3290 w 3246793"/>
                  <a:gd name="connsiteY36" fmla="*/ 1884717 h 2539269"/>
                  <a:gd name="connsiteX37" fmla="*/ 1341998 w 3246793"/>
                  <a:gd name="connsiteY37" fmla="*/ 328921 h 2539269"/>
                  <a:gd name="connsiteX38" fmla="*/ 2325471 w 3246793"/>
                  <a:gd name="connsiteY38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305736 w 3246793"/>
                  <a:gd name="connsiteY14" fmla="*/ 1240032 h 2539269"/>
                  <a:gd name="connsiteX15" fmla="*/ 2299157 w 3246793"/>
                  <a:gd name="connsiteY15" fmla="*/ 1233454 h 2539269"/>
                  <a:gd name="connsiteX16" fmla="*/ 2279422 w 3246793"/>
                  <a:gd name="connsiteY16" fmla="*/ 1210429 h 2539269"/>
                  <a:gd name="connsiteX17" fmla="*/ 2272844 w 3246793"/>
                  <a:gd name="connsiteY17" fmla="*/ 1207140 h 2539269"/>
                  <a:gd name="connsiteX18" fmla="*/ 2193903 w 3246793"/>
                  <a:gd name="connsiteY18" fmla="*/ 1174248 h 2539269"/>
                  <a:gd name="connsiteX19" fmla="*/ 2170878 w 3246793"/>
                  <a:gd name="connsiteY19" fmla="*/ 1197272 h 2539269"/>
                  <a:gd name="connsiteX20" fmla="*/ 2170878 w 3246793"/>
                  <a:gd name="connsiteY20" fmla="*/ 1272924 h 2539269"/>
                  <a:gd name="connsiteX21" fmla="*/ 2230084 w 3246793"/>
                  <a:gd name="connsiteY21" fmla="*/ 1470277 h 2539269"/>
                  <a:gd name="connsiteX22" fmla="*/ 2230084 w 3246793"/>
                  <a:gd name="connsiteY22" fmla="*/ 1513036 h 2539269"/>
                  <a:gd name="connsiteX23" fmla="*/ 2200481 w 3246793"/>
                  <a:gd name="connsiteY23" fmla="*/ 1723546 h 2539269"/>
                  <a:gd name="connsiteX24" fmla="*/ 2082070 w 3246793"/>
                  <a:gd name="connsiteY24" fmla="*/ 1897874 h 2539269"/>
                  <a:gd name="connsiteX25" fmla="*/ 1782752 w 3246793"/>
                  <a:gd name="connsiteY25" fmla="*/ 2114962 h 2539269"/>
                  <a:gd name="connsiteX26" fmla="*/ 1473566 w 3246793"/>
                  <a:gd name="connsiteY26" fmla="*/ 2345206 h 2539269"/>
                  <a:gd name="connsiteX27" fmla="*/ 1088729 w 3246793"/>
                  <a:gd name="connsiteY27" fmla="*/ 2463618 h 2539269"/>
                  <a:gd name="connsiteX28" fmla="*/ 634818 w 3246793"/>
                  <a:gd name="connsiteY28" fmla="*/ 2539269 h 2539269"/>
                  <a:gd name="connsiteX29" fmla="*/ 605215 w 3246793"/>
                  <a:gd name="connsiteY29" fmla="*/ 2522823 h 2539269"/>
                  <a:gd name="connsiteX30" fmla="*/ 569034 w 3246793"/>
                  <a:gd name="connsiteY30" fmla="*/ 2516245 h 2539269"/>
                  <a:gd name="connsiteX31" fmla="*/ 322343 w 3246793"/>
                  <a:gd name="connsiteY31" fmla="*/ 2496510 h 2539269"/>
                  <a:gd name="connsiteX32" fmla="*/ 108544 w 3246793"/>
                  <a:gd name="connsiteY32" fmla="*/ 2463618 h 2539269"/>
                  <a:gd name="connsiteX33" fmla="*/ 32893 w 3246793"/>
                  <a:gd name="connsiteY33" fmla="*/ 2473485 h 2539269"/>
                  <a:gd name="connsiteX34" fmla="*/ 0 w 3246793"/>
                  <a:gd name="connsiteY34" fmla="*/ 2473485 h 2539269"/>
                  <a:gd name="connsiteX35" fmla="*/ 3290 w 3246793"/>
                  <a:gd name="connsiteY35" fmla="*/ 1884717 h 2539269"/>
                  <a:gd name="connsiteX36" fmla="*/ 1341998 w 3246793"/>
                  <a:gd name="connsiteY36" fmla="*/ 328921 h 2539269"/>
                  <a:gd name="connsiteX37" fmla="*/ 2325471 w 3246793"/>
                  <a:gd name="connsiteY37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305736 w 3246793"/>
                  <a:gd name="connsiteY14" fmla="*/ 1240032 h 2539269"/>
                  <a:gd name="connsiteX15" fmla="*/ 2299157 w 3246793"/>
                  <a:gd name="connsiteY15" fmla="*/ 1233454 h 2539269"/>
                  <a:gd name="connsiteX16" fmla="*/ 2279422 w 3246793"/>
                  <a:gd name="connsiteY16" fmla="*/ 1210429 h 2539269"/>
                  <a:gd name="connsiteX17" fmla="*/ 2272844 w 3246793"/>
                  <a:gd name="connsiteY17" fmla="*/ 1207140 h 2539269"/>
                  <a:gd name="connsiteX18" fmla="*/ 2193903 w 3246793"/>
                  <a:gd name="connsiteY18" fmla="*/ 1174248 h 2539269"/>
                  <a:gd name="connsiteX19" fmla="*/ 2170878 w 3246793"/>
                  <a:gd name="connsiteY19" fmla="*/ 1197272 h 2539269"/>
                  <a:gd name="connsiteX20" fmla="*/ 2170878 w 3246793"/>
                  <a:gd name="connsiteY20" fmla="*/ 1272924 h 2539269"/>
                  <a:gd name="connsiteX21" fmla="*/ 2230084 w 3246793"/>
                  <a:gd name="connsiteY21" fmla="*/ 1470277 h 2539269"/>
                  <a:gd name="connsiteX22" fmla="*/ 2230084 w 3246793"/>
                  <a:gd name="connsiteY22" fmla="*/ 1513036 h 2539269"/>
                  <a:gd name="connsiteX23" fmla="*/ 2200481 w 3246793"/>
                  <a:gd name="connsiteY23" fmla="*/ 1723546 h 2539269"/>
                  <a:gd name="connsiteX24" fmla="*/ 2082070 w 3246793"/>
                  <a:gd name="connsiteY24" fmla="*/ 1897874 h 2539269"/>
                  <a:gd name="connsiteX25" fmla="*/ 1782752 w 3246793"/>
                  <a:gd name="connsiteY25" fmla="*/ 2114962 h 2539269"/>
                  <a:gd name="connsiteX26" fmla="*/ 1473566 w 3246793"/>
                  <a:gd name="connsiteY26" fmla="*/ 2345206 h 2539269"/>
                  <a:gd name="connsiteX27" fmla="*/ 1088729 w 3246793"/>
                  <a:gd name="connsiteY27" fmla="*/ 2463618 h 2539269"/>
                  <a:gd name="connsiteX28" fmla="*/ 634818 w 3246793"/>
                  <a:gd name="connsiteY28" fmla="*/ 2539269 h 2539269"/>
                  <a:gd name="connsiteX29" fmla="*/ 605215 w 3246793"/>
                  <a:gd name="connsiteY29" fmla="*/ 2522823 h 2539269"/>
                  <a:gd name="connsiteX30" fmla="*/ 569034 w 3246793"/>
                  <a:gd name="connsiteY30" fmla="*/ 2516245 h 2539269"/>
                  <a:gd name="connsiteX31" fmla="*/ 322343 w 3246793"/>
                  <a:gd name="connsiteY31" fmla="*/ 2496510 h 2539269"/>
                  <a:gd name="connsiteX32" fmla="*/ 108544 w 3246793"/>
                  <a:gd name="connsiteY32" fmla="*/ 2463618 h 2539269"/>
                  <a:gd name="connsiteX33" fmla="*/ 32893 w 3246793"/>
                  <a:gd name="connsiteY33" fmla="*/ 2473485 h 2539269"/>
                  <a:gd name="connsiteX34" fmla="*/ 0 w 3246793"/>
                  <a:gd name="connsiteY34" fmla="*/ 2473485 h 2539269"/>
                  <a:gd name="connsiteX35" fmla="*/ 3290 w 3246793"/>
                  <a:gd name="connsiteY35" fmla="*/ 1884717 h 2539269"/>
                  <a:gd name="connsiteX36" fmla="*/ 1341998 w 3246793"/>
                  <a:gd name="connsiteY36" fmla="*/ 328921 h 2539269"/>
                  <a:gd name="connsiteX37" fmla="*/ 2325471 w 3246793"/>
                  <a:gd name="connsiteY37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305736 w 3246793"/>
                  <a:gd name="connsiteY14" fmla="*/ 1240032 h 2539269"/>
                  <a:gd name="connsiteX15" fmla="*/ 2299157 w 3246793"/>
                  <a:gd name="connsiteY15" fmla="*/ 1233454 h 2539269"/>
                  <a:gd name="connsiteX16" fmla="*/ 2279422 w 3246793"/>
                  <a:gd name="connsiteY16" fmla="*/ 1210429 h 2539269"/>
                  <a:gd name="connsiteX17" fmla="*/ 2272844 w 3246793"/>
                  <a:gd name="connsiteY17" fmla="*/ 1207140 h 2539269"/>
                  <a:gd name="connsiteX18" fmla="*/ 2193903 w 3246793"/>
                  <a:gd name="connsiteY18" fmla="*/ 1174248 h 2539269"/>
                  <a:gd name="connsiteX19" fmla="*/ 2170878 w 3246793"/>
                  <a:gd name="connsiteY19" fmla="*/ 1197272 h 2539269"/>
                  <a:gd name="connsiteX20" fmla="*/ 2170878 w 3246793"/>
                  <a:gd name="connsiteY20" fmla="*/ 1272924 h 2539269"/>
                  <a:gd name="connsiteX21" fmla="*/ 2230084 w 3246793"/>
                  <a:gd name="connsiteY21" fmla="*/ 1470277 h 2539269"/>
                  <a:gd name="connsiteX22" fmla="*/ 2230084 w 3246793"/>
                  <a:gd name="connsiteY22" fmla="*/ 1513036 h 2539269"/>
                  <a:gd name="connsiteX23" fmla="*/ 2200481 w 3246793"/>
                  <a:gd name="connsiteY23" fmla="*/ 1723546 h 2539269"/>
                  <a:gd name="connsiteX24" fmla="*/ 2082070 w 3246793"/>
                  <a:gd name="connsiteY24" fmla="*/ 1897874 h 2539269"/>
                  <a:gd name="connsiteX25" fmla="*/ 1782752 w 3246793"/>
                  <a:gd name="connsiteY25" fmla="*/ 2114962 h 2539269"/>
                  <a:gd name="connsiteX26" fmla="*/ 1473566 w 3246793"/>
                  <a:gd name="connsiteY26" fmla="*/ 2345206 h 2539269"/>
                  <a:gd name="connsiteX27" fmla="*/ 1088729 w 3246793"/>
                  <a:gd name="connsiteY27" fmla="*/ 2463618 h 2539269"/>
                  <a:gd name="connsiteX28" fmla="*/ 634818 w 3246793"/>
                  <a:gd name="connsiteY28" fmla="*/ 2539269 h 2539269"/>
                  <a:gd name="connsiteX29" fmla="*/ 605215 w 3246793"/>
                  <a:gd name="connsiteY29" fmla="*/ 2522823 h 2539269"/>
                  <a:gd name="connsiteX30" fmla="*/ 569034 w 3246793"/>
                  <a:gd name="connsiteY30" fmla="*/ 2516245 h 2539269"/>
                  <a:gd name="connsiteX31" fmla="*/ 322343 w 3246793"/>
                  <a:gd name="connsiteY31" fmla="*/ 2496510 h 2539269"/>
                  <a:gd name="connsiteX32" fmla="*/ 108544 w 3246793"/>
                  <a:gd name="connsiteY32" fmla="*/ 2463618 h 2539269"/>
                  <a:gd name="connsiteX33" fmla="*/ 32893 w 3246793"/>
                  <a:gd name="connsiteY33" fmla="*/ 2473485 h 2539269"/>
                  <a:gd name="connsiteX34" fmla="*/ 0 w 3246793"/>
                  <a:gd name="connsiteY34" fmla="*/ 2473485 h 2539269"/>
                  <a:gd name="connsiteX35" fmla="*/ 3290 w 3246793"/>
                  <a:gd name="connsiteY35" fmla="*/ 1884717 h 2539269"/>
                  <a:gd name="connsiteX36" fmla="*/ 1341998 w 3246793"/>
                  <a:gd name="connsiteY36" fmla="*/ 328921 h 2539269"/>
                  <a:gd name="connsiteX37" fmla="*/ 2325471 w 3246793"/>
                  <a:gd name="connsiteY37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305736 w 3246793"/>
                  <a:gd name="connsiteY14" fmla="*/ 1240032 h 2539269"/>
                  <a:gd name="connsiteX15" fmla="*/ 2299157 w 3246793"/>
                  <a:gd name="connsiteY15" fmla="*/ 1233454 h 2539269"/>
                  <a:gd name="connsiteX16" fmla="*/ 2279422 w 3246793"/>
                  <a:gd name="connsiteY16" fmla="*/ 1210429 h 2539269"/>
                  <a:gd name="connsiteX17" fmla="*/ 2193903 w 3246793"/>
                  <a:gd name="connsiteY17" fmla="*/ 1174248 h 2539269"/>
                  <a:gd name="connsiteX18" fmla="*/ 2170878 w 3246793"/>
                  <a:gd name="connsiteY18" fmla="*/ 1197272 h 2539269"/>
                  <a:gd name="connsiteX19" fmla="*/ 2170878 w 3246793"/>
                  <a:gd name="connsiteY19" fmla="*/ 1272924 h 2539269"/>
                  <a:gd name="connsiteX20" fmla="*/ 2230084 w 3246793"/>
                  <a:gd name="connsiteY20" fmla="*/ 1470277 h 2539269"/>
                  <a:gd name="connsiteX21" fmla="*/ 2230084 w 3246793"/>
                  <a:gd name="connsiteY21" fmla="*/ 1513036 h 2539269"/>
                  <a:gd name="connsiteX22" fmla="*/ 2200481 w 3246793"/>
                  <a:gd name="connsiteY22" fmla="*/ 1723546 h 2539269"/>
                  <a:gd name="connsiteX23" fmla="*/ 2082070 w 3246793"/>
                  <a:gd name="connsiteY23" fmla="*/ 1897874 h 2539269"/>
                  <a:gd name="connsiteX24" fmla="*/ 1782752 w 3246793"/>
                  <a:gd name="connsiteY24" fmla="*/ 2114962 h 2539269"/>
                  <a:gd name="connsiteX25" fmla="*/ 1473566 w 3246793"/>
                  <a:gd name="connsiteY25" fmla="*/ 2345206 h 2539269"/>
                  <a:gd name="connsiteX26" fmla="*/ 1088729 w 3246793"/>
                  <a:gd name="connsiteY26" fmla="*/ 2463618 h 2539269"/>
                  <a:gd name="connsiteX27" fmla="*/ 634818 w 3246793"/>
                  <a:gd name="connsiteY27" fmla="*/ 2539269 h 2539269"/>
                  <a:gd name="connsiteX28" fmla="*/ 605215 w 3246793"/>
                  <a:gd name="connsiteY28" fmla="*/ 2522823 h 2539269"/>
                  <a:gd name="connsiteX29" fmla="*/ 569034 w 3246793"/>
                  <a:gd name="connsiteY29" fmla="*/ 2516245 h 2539269"/>
                  <a:gd name="connsiteX30" fmla="*/ 322343 w 3246793"/>
                  <a:gd name="connsiteY30" fmla="*/ 2496510 h 2539269"/>
                  <a:gd name="connsiteX31" fmla="*/ 108544 w 3246793"/>
                  <a:gd name="connsiteY31" fmla="*/ 2463618 h 2539269"/>
                  <a:gd name="connsiteX32" fmla="*/ 32893 w 3246793"/>
                  <a:gd name="connsiteY32" fmla="*/ 2473485 h 2539269"/>
                  <a:gd name="connsiteX33" fmla="*/ 0 w 3246793"/>
                  <a:gd name="connsiteY33" fmla="*/ 2473485 h 2539269"/>
                  <a:gd name="connsiteX34" fmla="*/ 3290 w 3246793"/>
                  <a:gd name="connsiteY34" fmla="*/ 1884717 h 2539269"/>
                  <a:gd name="connsiteX35" fmla="*/ 1341998 w 3246793"/>
                  <a:gd name="connsiteY35" fmla="*/ 328921 h 2539269"/>
                  <a:gd name="connsiteX36" fmla="*/ 2325471 w 3246793"/>
                  <a:gd name="connsiteY36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305736 w 3246793"/>
                  <a:gd name="connsiteY14" fmla="*/ 1240032 h 2539269"/>
                  <a:gd name="connsiteX15" fmla="*/ 2279422 w 3246793"/>
                  <a:gd name="connsiteY15" fmla="*/ 1210429 h 2539269"/>
                  <a:gd name="connsiteX16" fmla="*/ 2193903 w 3246793"/>
                  <a:gd name="connsiteY16" fmla="*/ 1174248 h 2539269"/>
                  <a:gd name="connsiteX17" fmla="*/ 2170878 w 3246793"/>
                  <a:gd name="connsiteY17" fmla="*/ 1197272 h 2539269"/>
                  <a:gd name="connsiteX18" fmla="*/ 2170878 w 3246793"/>
                  <a:gd name="connsiteY18" fmla="*/ 1272924 h 2539269"/>
                  <a:gd name="connsiteX19" fmla="*/ 2230084 w 3246793"/>
                  <a:gd name="connsiteY19" fmla="*/ 1470277 h 2539269"/>
                  <a:gd name="connsiteX20" fmla="*/ 2230084 w 3246793"/>
                  <a:gd name="connsiteY20" fmla="*/ 1513036 h 2539269"/>
                  <a:gd name="connsiteX21" fmla="*/ 2200481 w 3246793"/>
                  <a:gd name="connsiteY21" fmla="*/ 1723546 h 2539269"/>
                  <a:gd name="connsiteX22" fmla="*/ 2082070 w 3246793"/>
                  <a:gd name="connsiteY22" fmla="*/ 1897874 h 2539269"/>
                  <a:gd name="connsiteX23" fmla="*/ 1782752 w 3246793"/>
                  <a:gd name="connsiteY23" fmla="*/ 2114962 h 2539269"/>
                  <a:gd name="connsiteX24" fmla="*/ 1473566 w 3246793"/>
                  <a:gd name="connsiteY24" fmla="*/ 2345206 h 2539269"/>
                  <a:gd name="connsiteX25" fmla="*/ 1088729 w 3246793"/>
                  <a:gd name="connsiteY25" fmla="*/ 2463618 h 2539269"/>
                  <a:gd name="connsiteX26" fmla="*/ 634818 w 3246793"/>
                  <a:gd name="connsiteY26" fmla="*/ 2539269 h 2539269"/>
                  <a:gd name="connsiteX27" fmla="*/ 605215 w 3246793"/>
                  <a:gd name="connsiteY27" fmla="*/ 2522823 h 2539269"/>
                  <a:gd name="connsiteX28" fmla="*/ 569034 w 3246793"/>
                  <a:gd name="connsiteY28" fmla="*/ 2516245 h 2539269"/>
                  <a:gd name="connsiteX29" fmla="*/ 322343 w 3246793"/>
                  <a:gd name="connsiteY29" fmla="*/ 2496510 h 2539269"/>
                  <a:gd name="connsiteX30" fmla="*/ 108544 w 3246793"/>
                  <a:gd name="connsiteY30" fmla="*/ 2463618 h 2539269"/>
                  <a:gd name="connsiteX31" fmla="*/ 32893 w 3246793"/>
                  <a:gd name="connsiteY31" fmla="*/ 2473485 h 2539269"/>
                  <a:gd name="connsiteX32" fmla="*/ 0 w 3246793"/>
                  <a:gd name="connsiteY32" fmla="*/ 2473485 h 2539269"/>
                  <a:gd name="connsiteX33" fmla="*/ 3290 w 3246793"/>
                  <a:gd name="connsiteY33" fmla="*/ 1884717 h 2539269"/>
                  <a:gd name="connsiteX34" fmla="*/ 1341998 w 3246793"/>
                  <a:gd name="connsiteY34" fmla="*/ 328921 h 2539269"/>
                  <a:gd name="connsiteX35" fmla="*/ 2325471 w 3246793"/>
                  <a:gd name="connsiteY35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315603 w 3246793"/>
                  <a:gd name="connsiteY13" fmla="*/ 1243321 h 2539269"/>
                  <a:gd name="connsiteX14" fmla="*/ 2279422 w 3246793"/>
                  <a:gd name="connsiteY14" fmla="*/ 1210429 h 2539269"/>
                  <a:gd name="connsiteX15" fmla="*/ 2193903 w 3246793"/>
                  <a:gd name="connsiteY15" fmla="*/ 1174248 h 2539269"/>
                  <a:gd name="connsiteX16" fmla="*/ 2170878 w 3246793"/>
                  <a:gd name="connsiteY16" fmla="*/ 1197272 h 2539269"/>
                  <a:gd name="connsiteX17" fmla="*/ 2170878 w 3246793"/>
                  <a:gd name="connsiteY17" fmla="*/ 1272924 h 2539269"/>
                  <a:gd name="connsiteX18" fmla="*/ 2230084 w 3246793"/>
                  <a:gd name="connsiteY18" fmla="*/ 1470277 h 2539269"/>
                  <a:gd name="connsiteX19" fmla="*/ 2230084 w 3246793"/>
                  <a:gd name="connsiteY19" fmla="*/ 1513036 h 2539269"/>
                  <a:gd name="connsiteX20" fmla="*/ 2200481 w 3246793"/>
                  <a:gd name="connsiteY20" fmla="*/ 1723546 h 2539269"/>
                  <a:gd name="connsiteX21" fmla="*/ 2082070 w 3246793"/>
                  <a:gd name="connsiteY21" fmla="*/ 1897874 h 2539269"/>
                  <a:gd name="connsiteX22" fmla="*/ 1782752 w 3246793"/>
                  <a:gd name="connsiteY22" fmla="*/ 2114962 h 2539269"/>
                  <a:gd name="connsiteX23" fmla="*/ 1473566 w 3246793"/>
                  <a:gd name="connsiteY23" fmla="*/ 2345206 h 2539269"/>
                  <a:gd name="connsiteX24" fmla="*/ 1088729 w 3246793"/>
                  <a:gd name="connsiteY24" fmla="*/ 2463618 h 2539269"/>
                  <a:gd name="connsiteX25" fmla="*/ 634818 w 3246793"/>
                  <a:gd name="connsiteY25" fmla="*/ 2539269 h 2539269"/>
                  <a:gd name="connsiteX26" fmla="*/ 605215 w 3246793"/>
                  <a:gd name="connsiteY26" fmla="*/ 2522823 h 2539269"/>
                  <a:gd name="connsiteX27" fmla="*/ 569034 w 3246793"/>
                  <a:gd name="connsiteY27" fmla="*/ 2516245 h 2539269"/>
                  <a:gd name="connsiteX28" fmla="*/ 322343 w 3246793"/>
                  <a:gd name="connsiteY28" fmla="*/ 2496510 h 2539269"/>
                  <a:gd name="connsiteX29" fmla="*/ 108544 w 3246793"/>
                  <a:gd name="connsiteY29" fmla="*/ 2463618 h 2539269"/>
                  <a:gd name="connsiteX30" fmla="*/ 32893 w 3246793"/>
                  <a:gd name="connsiteY30" fmla="*/ 2473485 h 2539269"/>
                  <a:gd name="connsiteX31" fmla="*/ 0 w 3246793"/>
                  <a:gd name="connsiteY31" fmla="*/ 2473485 h 2539269"/>
                  <a:gd name="connsiteX32" fmla="*/ 3290 w 3246793"/>
                  <a:gd name="connsiteY32" fmla="*/ 1884717 h 2539269"/>
                  <a:gd name="connsiteX33" fmla="*/ 1341998 w 3246793"/>
                  <a:gd name="connsiteY33" fmla="*/ 328921 h 2539269"/>
                  <a:gd name="connsiteX34" fmla="*/ 2325471 w 3246793"/>
                  <a:gd name="connsiteY34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197272 h 2539269"/>
                  <a:gd name="connsiteX16" fmla="*/ 2170878 w 3246793"/>
                  <a:gd name="connsiteY16" fmla="*/ 1272924 h 2539269"/>
                  <a:gd name="connsiteX17" fmla="*/ 2230084 w 3246793"/>
                  <a:gd name="connsiteY17" fmla="*/ 1470277 h 2539269"/>
                  <a:gd name="connsiteX18" fmla="*/ 2230084 w 3246793"/>
                  <a:gd name="connsiteY18" fmla="*/ 1513036 h 2539269"/>
                  <a:gd name="connsiteX19" fmla="*/ 2200481 w 3246793"/>
                  <a:gd name="connsiteY19" fmla="*/ 1723546 h 2539269"/>
                  <a:gd name="connsiteX20" fmla="*/ 2082070 w 3246793"/>
                  <a:gd name="connsiteY20" fmla="*/ 1897874 h 2539269"/>
                  <a:gd name="connsiteX21" fmla="*/ 1782752 w 3246793"/>
                  <a:gd name="connsiteY21" fmla="*/ 2114962 h 2539269"/>
                  <a:gd name="connsiteX22" fmla="*/ 1473566 w 3246793"/>
                  <a:gd name="connsiteY22" fmla="*/ 2345206 h 2539269"/>
                  <a:gd name="connsiteX23" fmla="*/ 1088729 w 3246793"/>
                  <a:gd name="connsiteY23" fmla="*/ 2463618 h 2539269"/>
                  <a:gd name="connsiteX24" fmla="*/ 634818 w 3246793"/>
                  <a:gd name="connsiteY24" fmla="*/ 2539269 h 2539269"/>
                  <a:gd name="connsiteX25" fmla="*/ 605215 w 3246793"/>
                  <a:gd name="connsiteY25" fmla="*/ 2522823 h 2539269"/>
                  <a:gd name="connsiteX26" fmla="*/ 569034 w 3246793"/>
                  <a:gd name="connsiteY26" fmla="*/ 2516245 h 2539269"/>
                  <a:gd name="connsiteX27" fmla="*/ 322343 w 3246793"/>
                  <a:gd name="connsiteY27" fmla="*/ 2496510 h 2539269"/>
                  <a:gd name="connsiteX28" fmla="*/ 108544 w 3246793"/>
                  <a:gd name="connsiteY28" fmla="*/ 2463618 h 2539269"/>
                  <a:gd name="connsiteX29" fmla="*/ 32893 w 3246793"/>
                  <a:gd name="connsiteY29" fmla="*/ 2473485 h 2539269"/>
                  <a:gd name="connsiteX30" fmla="*/ 0 w 3246793"/>
                  <a:gd name="connsiteY30" fmla="*/ 2473485 h 2539269"/>
                  <a:gd name="connsiteX31" fmla="*/ 3290 w 3246793"/>
                  <a:gd name="connsiteY31" fmla="*/ 1884717 h 2539269"/>
                  <a:gd name="connsiteX32" fmla="*/ 1341998 w 3246793"/>
                  <a:gd name="connsiteY32" fmla="*/ 328921 h 2539269"/>
                  <a:gd name="connsiteX33" fmla="*/ 2325471 w 3246793"/>
                  <a:gd name="connsiteY33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197272 h 2539269"/>
                  <a:gd name="connsiteX16" fmla="*/ 2170878 w 3246793"/>
                  <a:gd name="connsiteY16" fmla="*/ 1272924 h 2539269"/>
                  <a:gd name="connsiteX17" fmla="*/ 2230084 w 3246793"/>
                  <a:gd name="connsiteY17" fmla="*/ 1470277 h 2539269"/>
                  <a:gd name="connsiteX18" fmla="*/ 2230084 w 3246793"/>
                  <a:gd name="connsiteY18" fmla="*/ 1513036 h 2539269"/>
                  <a:gd name="connsiteX19" fmla="*/ 2200481 w 3246793"/>
                  <a:gd name="connsiteY19" fmla="*/ 1723546 h 2539269"/>
                  <a:gd name="connsiteX20" fmla="*/ 2082070 w 3246793"/>
                  <a:gd name="connsiteY20" fmla="*/ 1897874 h 2539269"/>
                  <a:gd name="connsiteX21" fmla="*/ 1782752 w 3246793"/>
                  <a:gd name="connsiteY21" fmla="*/ 2114962 h 2539269"/>
                  <a:gd name="connsiteX22" fmla="*/ 1473566 w 3246793"/>
                  <a:gd name="connsiteY22" fmla="*/ 2345206 h 2539269"/>
                  <a:gd name="connsiteX23" fmla="*/ 1088729 w 3246793"/>
                  <a:gd name="connsiteY23" fmla="*/ 2463618 h 2539269"/>
                  <a:gd name="connsiteX24" fmla="*/ 634818 w 3246793"/>
                  <a:gd name="connsiteY24" fmla="*/ 2539269 h 2539269"/>
                  <a:gd name="connsiteX25" fmla="*/ 605215 w 3246793"/>
                  <a:gd name="connsiteY25" fmla="*/ 2522823 h 2539269"/>
                  <a:gd name="connsiteX26" fmla="*/ 569034 w 3246793"/>
                  <a:gd name="connsiteY26" fmla="*/ 2516245 h 2539269"/>
                  <a:gd name="connsiteX27" fmla="*/ 322343 w 3246793"/>
                  <a:gd name="connsiteY27" fmla="*/ 2496510 h 2539269"/>
                  <a:gd name="connsiteX28" fmla="*/ 108544 w 3246793"/>
                  <a:gd name="connsiteY28" fmla="*/ 2463618 h 2539269"/>
                  <a:gd name="connsiteX29" fmla="*/ 32893 w 3246793"/>
                  <a:gd name="connsiteY29" fmla="*/ 2473485 h 2539269"/>
                  <a:gd name="connsiteX30" fmla="*/ 0 w 3246793"/>
                  <a:gd name="connsiteY30" fmla="*/ 2473485 h 2539269"/>
                  <a:gd name="connsiteX31" fmla="*/ 3290 w 3246793"/>
                  <a:gd name="connsiteY31" fmla="*/ 1884717 h 2539269"/>
                  <a:gd name="connsiteX32" fmla="*/ 1341998 w 3246793"/>
                  <a:gd name="connsiteY32" fmla="*/ 328921 h 2539269"/>
                  <a:gd name="connsiteX33" fmla="*/ 2325471 w 3246793"/>
                  <a:gd name="connsiteY33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197272 h 2539269"/>
                  <a:gd name="connsiteX16" fmla="*/ 2170878 w 3246793"/>
                  <a:gd name="connsiteY16" fmla="*/ 1272924 h 2539269"/>
                  <a:gd name="connsiteX17" fmla="*/ 2230084 w 3246793"/>
                  <a:gd name="connsiteY17" fmla="*/ 1470277 h 2539269"/>
                  <a:gd name="connsiteX18" fmla="*/ 2230084 w 3246793"/>
                  <a:gd name="connsiteY18" fmla="*/ 1513036 h 2539269"/>
                  <a:gd name="connsiteX19" fmla="*/ 2200481 w 3246793"/>
                  <a:gd name="connsiteY19" fmla="*/ 1723546 h 2539269"/>
                  <a:gd name="connsiteX20" fmla="*/ 2082070 w 3246793"/>
                  <a:gd name="connsiteY20" fmla="*/ 1897874 h 2539269"/>
                  <a:gd name="connsiteX21" fmla="*/ 1782752 w 3246793"/>
                  <a:gd name="connsiteY21" fmla="*/ 2114962 h 2539269"/>
                  <a:gd name="connsiteX22" fmla="*/ 1473566 w 3246793"/>
                  <a:gd name="connsiteY22" fmla="*/ 2345206 h 2539269"/>
                  <a:gd name="connsiteX23" fmla="*/ 1088729 w 3246793"/>
                  <a:gd name="connsiteY23" fmla="*/ 2463618 h 2539269"/>
                  <a:gd name="connsiteX24" fmla="*/ 634818 w 3246793"/>
                  <a:gd name="connsiteY24" fmla="*/ 2539269 h 2539269"/>
                  <a:gd name="connsiteX25" fmla="*/ 605215 w 3246793"/>
                  <a:gd name="connsiteY25" fmla="*/ 2522823 h 2539269"/>
                  <a:gd name="connsiteX26" fmla="*/ 569034 w 3246793"/>
                  <a:gd name="connsiteY26" fmla="*/ 2516245 h 2539269"/>
                  <a:gd name="connsiteX27" fmla="*/ 322343 w 3246793"/>
                  <a:gd name="connsiteY27" fmla="*/ 2496510 h 2539269"/>
                  <a:gd name="connsiteX28" fmla="*/ 108544 w 3246793"/>
                  <a:gd name="connsiteY28" fmla="*/ 2463618 h 2539269"/>
                  <a:gd name="connsiteX29" fmla="*/ 32893 w 3246793"/>
                  <a:gd name="connsiteY29" fmla="*/ 2473485 h 2539269"/>
                  <a:gd name="connsiteX30" fmla="*/ 0 w 3246793"/>
                  <a:gd name="connsiteY30" fmla="*/ 2473485 h 2539269"/>
                  <a:gd name="connsiteX31" fmla="*/ 3290 w 3246793"/>
                  <a:gd name="connsiteY31" fmla="*/ 1884717 h 2539269"/>
                  <a:gd name="connsiteX32" fmla="*/ 1341998 w 3246793"/>
                  <a:gd name="connsiteY32" fmla="*/ 328921 h 2539269"/>
                  <a:gd name="connsiteX33" fmla="*/ 2325471 w 3246793"/>
                  <a:gd name="connsiteY33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197272 h 2539269"/>
                  <a:gd name="connsiteX16" fmla="*/ 2170878 w 3246793"/>
                  <a:gd name="connsiteY16" fmla="*/ 1272924 h 2539269"/>
                  <a:gd name="connsiteX17" fmla="*/ 2230084 w 3246793"/>
                  <a:gd name="connsiteY17" fmla="*/ 1470277 h 2539269"/>
                  <a:gd name="connsiteX18" fmla="*/ 2230084 w 3246793"/>
                  <a:gd name="connsiteY18" fmla="*/ 1513036 h 2539269"/>
                  <a:gd name="connsiteX19" fmla="*/ 2200481 w 3246793"/>
                  <a:gd name="connsiteY19" fmla="*/ 1723546 h 2539269"/>
                  <a:gd name="connsiteX20" fmla="*/ 2082070 w 3246793"/>
                  <a:gd name="connsiteY20" fmla="*/ 1897874 h 2539269"/>
                  <a:gd name="connsiteX21" fmla="*/ 1782752 w 3246793"/>
                  <a:gd name="connsiteY21" fmla="*/ 2114962 h 2539269"/>
                  <a:gd name="connsiteX22" fmla="*/ 1473566 w 3246793"/>
                  <a:gd name="connsiteY22" fmla="*/ 2345206 h 2539269"/>
                  <a:gd name="connsiteX23" fmla="*/ 1088729 w 3246793"/>
                  <a:gd name="connsiteY23" fmla="*/ 2463618 h 2539269"/>
                  <a:gd name="connsiteX24" fmla="*/ 634818 w 3246793"/>
                  <a:gd name="connsiteY24" fmla="*/ 2539269 h 2539269"/>
                  <a:gd name="connsiteX25" fmla="*/ 605215 w 3246793"/>
                  <a:gd name="connsiteY25" fmla="*/ 2522823 h 2539269"/>
                  <a:gd name="connsiteX26" fmla="*/ 569034 w 3246793"/>
                  <a:gd name="connsiteY26" fmla="*/ 2516245 h 2539269"/>
                  <a:gd name="connsiteX27" fmla="*/ 322343 w 3246793"/>
                  <a:gd name="connsiteY27" fmla="*/ 2496510 h 2539269"/>
                  <a:gd name="connsiteX28" fmla="*/ 108544 w 3246793"/>
                  <a:gd name="connsiteY28" fmla="*/ 2463618 h 2539269"/>
                  <a:gd name="connsiteX29" fmla="*/ 32893 w 3246793"/>
                  <a:gd name="connsiteY29" fmla="*/ 2473485 h 2539269"/>
                  <a:gd name="connsiteX30" fmla="*/ 0 w 3246793"/>
                  <a:gd name="connsiteY30" fmla="*/ 2473485 h 2539269"/>
                  <a:gd name="connsiteX31" fmla="*/ 3290 w 3246793"/>
                  <a:gd name="connsiteY31" fmla="*/ 1884717 h 2539269"/>
                  <a:gd name="connsiteX32" fmla="*/ 1341998 w 3246793"/>
                  <a:gd name="connsiteY32" fmla="*/ 328921 h 2539269"/>
                  <a:gd name="connsiteX33" fmla="*/ 2325471 w 3246793"/>
                  <a:gd name="connsiteY33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197272 h 2539269"/>
                  <a:gd name="connsiteX16" fmla="*/ 2170878 w 3246793"/>
                  <a:gd name="connsiteY16" fmla="*/ 1272924 h 2539269"/>
                  <a:gd name="connsiteX17" fmla="*/ 2230084 w 3246793"/>
                  <a:gd name="connsiteY17" fmla="*/ 1470277 h 2539269"/>
                  <a:gd name="connsiteX18" fmla="*/ 2230084 w 3246793"/>
                  <a:gd name="connsiteY18" fmla="*/ 1513036 h 2539269"/>
                  <a:gd name="connsiteX19" fmla="*/ 2200481 w 3246793"/>
                  <a:gd name="connsiteY19" fmla="*/ 1723546 h 2539269"/>
                  <a:gd name="connsiteX20" fmla="*/ 2082070 w 3246793"/>
                  <a:gd name="connsiteY20" fmla="*/ 1897874 h 2539269"/>
                  <a:gd name="connsiteX21" fmla="*/ 1782752 w 3246793"/>
                  <a:gd name="connsiteY21" fmla="*/ 2114962 h 2539269"/>
                  <a:gd name="connsiteX22" fmla="*/ 1473566 w 3246793"/>
                  <a:gd name="connsiteY22" fmla="*/ 2345206 h 2539269"/>
                  <a:gd name="connsiteX23" fmla="*/ 1088729 w 3246793"/>
                  <a:gd name="connsiteY23" fmla="*/ 2463618 h 2539269"/>
                  <a:gd name="connsiteX24" fmla="*/ 634818 w 3246793"/>
                  <a:gd name="connsiteY24" fmla="*/ 2539269 h 2539269"/>
                  <a:gd name="connsiteX25" fmla="*/ 605215 w 3246793"/>
                  <a:gd name="connsiteY25" fmla="*/ 2522823 h 2539269"/>
                  <a:gd name="connsiteX26" fmla="*/ 569034 w 3246793"/>
                  <a:gd name="connsiteY26" fmla="*/ 2516245 h 2539269"/>
                  <a:gd name="connsiteX27" fmla="*/ 322343 w 3246793"/>
                  <a:gd name="connsiteY27" fmla="*/ 2496510 h 2539269"/>
                  <a:gd name="connsiteX28" fmla="*/ 108544 w 3246793"/>
                  <a:gd name="connsiteY28" fmla="*/ 2463618 h 2539269"/>
                  <a:gd name="connsiteX29" fmla="*/ 32893 w 3246793"/>
                  <a:gd name="connsiteY29" fmla="*/ 2473485 h 2539269"/>
                  <a:gd name="connsiteX30" fmla="*/ 0 w 3246793"/>
                  <a:gd name="connsiteY30" fmla="*/ 2473485 h 2539269"/>
                  <a:gd name="connsiteX31" fmla="*/ 3290 w 3246793"/>
                  <a:gd name="connsiteY31" fmla="*/ 1884717 h 2539269"/>
                  <a:gd name="connsiteX32" fmla="*/ 1341998 w 3246793"/>
                  <a:gd name="connsiteY32" fmla="*/ 328921 h 2539269"/>
                  <a:gd name="connsiteX33" fmla="*/ 2325471 w 3246793"/>
                  <a:gd name="connsiteY33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30084 w 3246793"/>
                  <a:gd name="connsiteY16" fmla="*/ 1470277 h 2539269"/>
                  <a:gd name="connsiteX17" fmla="*/ 2230084 w 3246793"/>
                  <a:gd name="connsiteY17" fmla="*/ 1513036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0084 w 3246793"/>
                  <a:gd name="connsiteY17" fmla="*/ 1513036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39269"/>
                  <a:gd name="connsiteX1" fmla="*/ 2391255 w 3246793"/>
                  <a:gd name="connsiteY1" fmla="*/ 0 h 2539269"/>
                  <a:gd name="connsiteX2" fmla="*/ 2489931 w 3246793"/>
                  <a:gd name="connsiteY2" fmla="*/ 19736 h 2539269"/>
                  <a:gd name="connsiteX3" fmla="*/ 2549137 w 3246793"/>
                  <a:gd name="connsiteY3" fmla="*/ 6579 h 2539269"/>
                  <a:gd name="connsiteX4" fmla="*/ 3242475 w 3246793"/>
                  <a:gd name="connsiteY4" fmla="*/ 468883 h 2539269"/>
                  <a:gd name="connsiteX5" fmla="*/ 3246793 w 3246793"/>
                  <a:gd name="connsiteY5" fmla="*/ 528981 h 2539269"/>
                  <a:gd name="connsiteX6" fmla="*/ 3239871 w 3246793"/>
                  <a:gd name="connsiteY6" fmla="*/ 753229 h 2539269"/>
                  <a:gd name="connsiteX7" fmla="*/ 3195741 w 3246793"/>
                  <a:gd name="connsiteY7" fmla="*/ 914743 h 2539269"/>
                  <a:gd name="connsiteX8" fmla="*/ 3108645 w 3246793"/>
                  <a:gd name="connsiteY8" fmla="*/ 1006944 h 2539269"/>
                  <a:gd name="connsiteX9" fmla="*/ 2921057 w 3246793"/>
                  <a:gd name="connsiteY9" fmla="*/ 1166642 h 2539269"/>
                  <a:gd name="connsiteX10" fmla="*/ 2690573 w 3246793"/>
                  <a:gd name="connsiteY10" fmla="*/ 1279503 h 2539269"/>
                  <a:gd name="connsiteX11" fmla="*/ 2496510 w 3246793"/>
                  <a:gd name="connsiteY11" fmla="*/ 1315684 h 2539269"/>
                  <a:gd name="connsiteX12" fmla="*/ 2338628 w 3246793"/>
                  <a:gd name="connsiteY12" fmla="*/ 1286081 h 2539269"/>
                  <a:gd name="connsiteX13" fmla="*/ 2279422 w 3246793"/>
                  <a:gd name="connsiteY13" fmla="*/ 1210429 h 2539269"/>
                  <a:gd name="connsiteX14" fmla="*/ 2193903 w 3246793"/>
                  <a:gd name="connsiteY14" fmla="*/ 1174248 h 2539269"/>
                  <a:gd name="connsiteX15" fmla="*/ 2170878 w 3246793"/>
                  <a:gd name="connsiteY15" fmla="*/ 1272924 h 2539269"/>
                  <a:gd name="connsiteX16" fmla="*/ 2225321 w 3246793"/>
                  <a:gd name="connsiteY16" fmla="*/ 1427415 h 2539269"/>
                  <a:gd name="connsiteX17" fmla="*/ 2239609 w 3246793"/>
                  <a:gd name="connsiteY17" fmla="*/ 1555898 h 2539269"/>
                  <a:gd name="connsiteX18" fmla="*/ 2200481 w 3246793"/>
                  <a:gd name="connsiteY18" fmla="*/ 1723546 h 2539269"/>
                  <a:gd name="connsiteX19" fmla="*/ 2082070 w 3246793"/>
                  <a:gd name="connsiteY19" fmla="*/ 1897874 h 2539269"/>
                  <a:gd name="connsiteX20" fmla="*/ 1782752 w 3246793"/>
                  <a:gd name="connsiteY20" fmla="*/ 2114962 h 2539269"/>
                  <a:gd name="connsiteX21" fmla="*/ 1473566 w 3246793"/>
                  <a:gd name="connsiteY21" fmla="*/ 2345206 h 2539269"/>
                  <a:gd name="connsiteX22" fmla="*/ 1088729 w 3246793"/>
                  <a:gd name="connsiteY22" fmla="*/ 2463618 h 2539269"/>
                  <a:gd name="connsiteX23" fmla="*/ 634818 w 3246793"/>
                  <a:gd name="connsiteY23" fmla="*/ 2539269 h 2539269"/>
                  <a:gd name="connsiteX24" fmla="*/ 605215 w 3246793"/>
                  <a:gd name="connsiteY24" fmla="*/ 2522823 h 2539269"/>
                  <a:gd name="connsiteX25" fmla="*/ 569034 w 3246793"/>
                  <a:gd name="connsiteY25" fmla="*/ 2516245 h 2539269"/>
                  <a:gd name="connsiteX26" fmla="*/ 322343 w 3246793"/>
                  <a:gd name="connsiteY26" fmla="*/ 2496510 h 2539269"/>
                  <a:gd name="connsiteX27" fmla="*/ 108544 w 3246793"/>
                  <a:gd name="connsiteY27" fmla="*/ 2463618 h 2539269"/>
                  <a:gd name="connsiteX28" fmla="*/ 32893 w 3246793"/>
                  <a:gd name="connsiteY28" fmla="*/ 2473485 h 2539269"/>
                  <a:gd name="connsiteX29" fmla="*/ 0 w 3246793"/>
                  <a:gd name="connsiteY29" fmla="*/ 2473485 h 2539269"/>
                  <a:gd name="connsiteX30" fmla="*/ 3290 w 3246793"/>
                  <a:gd name="connsiteY30" fmla="*/ 1884717 h 2539269"/>
                  <a:gd name="connsiteX31" fmla="*/ 1341998 w 3246793"/>
                  <a:gd name="connsiteY31" fmla="*/ 328921 h 2539269"/>
                  <a:gd name="connsiteX32" fmla="*/ 2325471 w 3246793"/>
                  <a:gd name="connsiteY32" fmla="*/ 29603 h 2539269"/>
                  <a:gd name="connsiteX0" fmla="*/ 2325471 w 3246793"/>
                  <a:gd name="connsiteY0" fmla="*/ 29603 h 2541131"/>
                  <a:gd name="connsiteX1" fmla="*/ 2391255 w 3246793"/>
                  <a:gd name="connsiteY1" fmla="*/ 0 h 2541131"/>
                  <a:gd name="connsiteX2" fmla="*/ 2489931 w 3246793"/>
                  <a:gd name="connsiteY2" fmla="*/ 19736 h 2541131"/>
                  <a:gd name="connsiteX3" fmla="*/ 2549137 w 3246793"/>
                  <a:gd name="connsiteY3" fmla="*/ 6579 h 2541131"/>
                  <a:gd name="connsiteX4" fmla="*/ 3242475 w 3246793"/>
                  <a:gd name="connsiteY4" fmla="*/ 468883 h 2541131"/>
                  <a:gd name="connsiteX5" fmla="*/ 3246793 w 3246793"/>
                  <a:gd name="connsiteY5" fmla="*/ 528981 h 2541131"/>
                  <a:gd name="connsiteX6" fmla="*/ 3239871 w 3246793"/>
                  <a:gd name="connsiteY6" fmla="*/ 753229 h 2541131"/>
                  <a:gd name="connsiteX7" fmla="*/ 3195741 w 3246793"/>
                  <a:gd name="connsiteY7" fmla="*/ 914743 h 2541131"/>
                  <a:gd name="connsiteX8" fmla="*/ 3108645 w 3246793"/>
                  <a:gd name="connsiteY8" fmla="*/ 1006944 h 2541131"/>
                  <a:gd name="connsiteX9" fmla="*/ 2921057 w 3246793"/>
                  <a:gd name="connsiteY9" fmla="*/ 1166642 h 2541131"/>
                  <a:gd name="connsiteX10" fmla="*/ 2690573 w 3246793"/>
                  <a:gd name="connsiteY10" fmla="*/ 1279503 h 2541131"/>
                  <a:gd name="connsiteX11" fmla="*/ 2496510 w 3246793"/>
                  <a:gd name="connsiteY11" fmla="*/ 1315684 h 2541131"/>
                  <a:gd name="connsiteX12" fmla="*/ 2338628 w 3246793"/>
                  <a:gd name="connsiteY12" fmla="*/ 1286081 h 2541131"/>
                  <a:gd name="connsiteX13" fmla="*/ 2279422 w 3246793"/>
                  <a:gd name="connsiteY13" fmla="*/ 1210429 h 2541131"/>
                  <a:gd name="connsiteX14" fmla="*/ 2193903 w 3246793"/>
                  <a:gd name="connsiteY14" fmla="*/ 1174248 h 2541131"/>
                  <a:gd name="connsiteX15" fmla="*/ 2170878 w 3246793"/>
                  <a:gd name="connsiteY15" fmla="*/ 1272924 h 2541131"/>
                  <a:gd name="connsiteX16" fmla="*/ 2225321 w 3246793"/>
                  <a:gd name="connsiteY16" fmla="*/ 1427415 h 2541131"/>
                  <a:gd name="connsiteX17" fmla="*/ 2239609 w 3246793"/>
                  <a:gd name="connsiteY17" fmla="*/ 1555898 h 2541131"/>
                  <a:gd name="connsiteX18" fmla="*/ 2200481 w 3246793"/>
                  <a:gd name="connsiteY18" fmla="*/ 1723546 h 2541131"/>
                  <a:gd name="connsiteX19" fmla="*/ 2082070 w 3246793"/>
                  <a:gd name="connsiteY19" fmla="*/ 1897874 h 2541131"/>
                  <a:gd name="connsiteX20" fmla="*/ 1782752 w 3246793"/>
                  <a:gd name="connsiteY20" fmla="*/ 2114962 h 2541131"/>
                  <a:gd name="connsiteX21" fmla="*/ 1473566 w 3246793"/>
                  <a:gd name="connsiteY21" fmla="*/ 2345206 h 2541131"/>
                  <a:gd name="connsiteX22" fmla="*/ 1088729 w 3246793"/>
                  <a:gd name="connsiteY22" fmla="*/ 2463618 h 2541131"/>
                  <a:gd name="connsiteX23" fmla="*/ 634818 w 3246793"/>
                  <a:gd name="connsiteY23" fmla="*/ 2539269 h 2541131"/>
                  <a:gd name="connsiteX24" fmla="*/ 569034 w 3246793"/>
                  <a:gd name="connsiteY24" fmla="*/ 2516245 h 2541131"/>
                  <a:gd name="connsiteX25" fmla="*/ 322343 w 3246793"/>
                  <a:gd name="connsiteY25" fmla="*/ 2496510 h 2541131"/>
                  <a:gd name="connsiteX26" fmla="*/ 108544 w 3246793"/>
                  <a:gd name="connsiteY26" fmla="*/ 2463618 h 2541131"/>
                  <a:gd name="connsiteX27" fmla="*/ 32893 w 3246793"/>
                  <a:gd name="connsiteY27" fmla="*/ 2473485 h 2541131"/>
                  <a:gd name="connsiteX28" fmla="*/ 0 w 3246793"/>
                  <a:gd name="connsiteY28" fmla="*/ 2473485 h 2541131"/>
                  <a:gd name="connsiteX29" fmla="*/ 3290 w 3246793"/>
                  <a:gd name="connsiteY29" fmla="*/ 1884717 h 2541131"/>
                  <a:gd name="connsiteX30" fmla="*/ 1341998 w 3246793"/>
                  <a:gd name="connsiteY30" fmla="*/ 328921 h 2541131"/>
                  <a:gd name="connsiteX31" fmla="*/ 2325471 w 3246793"/>
                  <a:gd name="connsiteY31" fmla="*/ 29603 h 2541131"/>
                  <a:gd name="connsiteX0" fmla="*/ 2325471 w 3246793"/>
                  <a:gd name="connsiteY0" fmla="*/ 29603 h 2532402"/>
                  <a:gd name="connsiteX1" fmla="*/ 2391255 w 3246793"/>
                  <a:gd name="connsiteY1" fmla="*/ 0 h 2532402"/>
                  <a:gd name="connsiteX2" fmla="*/ 2489931 w 3246793"/>
                  <a:gd name="connsiteY2" fmla="*/ 19736 h 2532402"/>
                  <a:gd name="connsiteX3" fmla="*/ 2549137 w 3246793"/>
                  <a:gd name="connsiteY3" fmla="*/ 6579 h 2532402"/>
                  <a:gd name="connsiteX4" fmla="*/ 3242475 w 3246793"/>
                  <a:gd name="connsiteY4" fmla="*/ 468883 h 2532402"/>
                  <a:gd name="connsiteX5" fmla="*/ 3246793 w 3246793"/>
                  <a:gd name="connsiteY5" fmla="*/ 528981 h 2532402"/>
                  <a:gd name="connsiteX6" fmla="*/ 3239871 w 3246793"/>
                  <a:gd name="connsiteY6" fmla="*/ 753229 h 2532402"/>
                  <a:gd name="connsiteX7" fmla="*/ 3195741 w 3246793"/>
                  <a:gd name="connsiteY7" fmla="*/ 914743 h 2532402"/>
                  <a:gd name="connsiteX8" fmla="*/ 3108645 w 3246793"/>
                  <a:gd name="connsiteY8" fmla="*/ 1006944 h 2532402"/>
                  <a:gd name="connsiteX9" fmla="*/ 2921057 w 3246793"/>
                  <a:gd name="connsiteY9" fmla="*/ 1166642 h 2532402"/>
                  <a:gd name="connsiteX10" fmla="*/ 2690573 w 3246793"/>
                  <a:gd name="connsiteY10" fmla="*/ 1279503 h 2532402"/>
                  <a:gd name="connsiteX11" fmla="*/ 2496510 w 3246793"/>
                  <a:gd name="connsiteY11" fmla="*/ 1315684 h 2532402"/>
                  <a:gd name="connsiteX12" fmla="*/ 2338628 w 3246793"/>
                  <a:gd name="connsiteY12" fmla="*/ 1286081 h 2532402"/>
                  <a:gd name="connsiteX13" fmla="*/ 2279422 w 3246793"/>
                  <a:gd name="connsiteY13" fmla="*/ 1210429 h 2532402"/>
                  <a:gd name="connsiteX14" fmla="*/ 2193903 w 3246793"/>
                  <a:gd name="connsiteY14" fmla="*/ 1174248 h 2532402"/>
                  <a:gd name="connsiteX15" fmla="*/ 2170878 w 3246793"/>
                  <a:gd name="connsiteY15" fmla="*/ 1272924 h 2532402"/>
                  <a:gd name="connsiteX16" fmla="*/ 2225321 w 3246793"/>
                  <a:gd name="connsiteY16" fmla="*/ 1427415 h 2532402"/>
                  <a:gd name="connsiteX17" fmla="*/ 2239609 w 3246793"/>
                  <a:gd name="connsiteY17" fmla="*/ 1555898 h 2532402"/>
                  <a:gd name="connsiteX18" fmla="*/ 2200481 w 3246793"/>
                  <a:gd name="connsiteY18" fmla="*/ 1723546 h 2532402"/>
                  <a:gd name="connsiteX19" fmla="*/ 2082070 w 3246793"/>
                  <a:gd name="connsiteY19" fmla="*/ 1897874 h 2532402"/>
                  <a:gd name="connsiteX20" fmla="*/ 1782752 w 3246793"/>
                  <a:gd name="connsiteY20" fmla="*/ 2114962 h 2532402"/>
                  <a:gd name="connsiteX21" fmla="*/ 1473566 w 3246793"/>
                  <a:gd name="connsiteY21" fmla="*/ 2345206 h 2532402"/>
                  <a:gd name="connsiteX22" fmla="*/ 1088729 w 3246793"/>
                  <a:gd name="connsiteY22" fmla="*/ 2463618 h 2532402"/>
                  <a:gd name="connsiteX23" fmla="*/ 672918 w 3246793"/>
                  <a:gd name="connsiteY23" fmla="*/ 2529744 h 2532402"/>
                  <a:gd name="connsiteX24" fmla="*/ 569034 w 3246793"/>
                  <a:gd name="connsiteY24" fmla="*/ 2516245 h 2532402"/>
                  <a:gd name="connsiteX25" fmla="*/ 322343 w 3246793"/>
                  <a:gd name="connsiteY25" fmla="*/ 2496510 h 2532402"/>
                  <a:gd name="connsiteX26" fmla="*/ 108544 w 3246793"/>
                  <a:gd name="connsiteY26" fmla="*/ 2463618 h 2532402"/>
                  <a:gd name="connsiteX27" fmla="*/ 32893 w 3246793"/>
                  <a:gd name="connsiteY27" fmla="*/ 2473485 h 2532402"/>
                  <a:gd name="connsiteX28" fmla="*/ 0 w 3246793"/>
                  <a:gd name="connsiteY28" fmla="*/ 2473485 h 2532402"/>
                  <a:gd name="connsiteX29" fmla="*/ 3290 w 3246793"/>
                  <a:gd name="connsiteY29" fmla="*/ 1884717 h 2532402"/>
                  <a:gd name="connsiteX30" fmla="*/ 1341998 w 3246793"/>
                  <a:gd name="connsiteY30" fmla="*/ 328921 h 2532402"/>
                  <a:gd name="connsiteX31" fmla="*/ 2325471 w 3246793"/>
                  <a:gd name="connsiteY31" fmla="*/ 29603 h 2532402"/>
                  <a:gd name="connsiteX0" fmla="*/ 2325471 w 3246793"/>
                  <a:gd name="connsiteY0" fmla="*/ 29603 h 2530454"/>
                  <a:gd name="connsiteX1" fmla="*/ 2391255 w 3246793"/>
                  <a:gd name="connsiteY1" fmla="*/ 0 h 2530454"/>
                  <a:gd name="connsiteX2" fmla="*/ 2489931 w 3246793"/>
                  <a:gd name="connsiteY2" fmla="*/ 19736 h 2530454"/>
                  <a:gd name="connsiteX3" fmla="*/ 2549137 w 3246793"/>
                  <a:gd name="connsiteY3" fmla="*/ 6579 h 2530454"/>
                  <a:gd name="connsiteX4" fmla="*/ 3242475 w 3246793"/>
                  <a:gd name="connsiteY4" fmla="*/ 468883 h 2530454"/>
                  <a:gd name="connsiteX5" fmla="*/ 3246793 w 3246793"/>
                  <a:gd name="connsiteY5" fmla="*/ 528981 h 2530454"/>
                  <a:gd name="connsiteX6" fmla="*/ 3239871 w 3246793"/>
                  <a:gd name="connsiteY6" fmla="*/ 753229 h 2530454"/>
                  <a:gd name="connsiteX7" fmla="*/ 3195741 w 3246793"/>
                  <a:gd name="connsiteY7" fmla="*/ 914743 h 2530454"/>
                  <a:gd name="connsiteX8" fmla="*/ 3108645 w 3246793"/>
                  <a:gd name="connsiteY8" fmla="*/ 1006944 h 2530454"/>
                  <a:gd name="connsiteX9" fmla="*/ 2921057 w 3246793"/>
                  <a:gd name="connsiteY9" fmla="*/ 1166642 h 2530454"/>
                  <a:gd name="connsiteX10" fmla="*/ 2690573 w 3246793"/>
                  <a:gd name="connsiteY10" fmla="*/ 1279503 h 2530454"/>
                  <a:gd name="connsiteX11" fmla="*/ 2496510 w 3246793"/>
                  <a:gd name="connsiteY11" fmla="*/ 1315684 h 2530454"/>
                  <a:gd name="connsiteX12" fmla="*/ 2338628 w 3246793"/>
                  <a:gd name="connsiteY12" fmla="*/ 1286081 h 2530454"/>
                  <a:gd name="connsiteX13" fmla="*/ 2279422 w 3246793"/>
                  <a:gd name="connsiteY13" fmla="*/ 1210429 h 2530454"/>
                  <a:gd name="connsiteX14" fmla="*/ 2193903 w 3246793"/>
                  <a:gd name="connsiteY14" fmla="*/ 1174248 h 2530454"/>
                  <a:gd name="connsiteX15" fmla="*/ 2170878 w 3246793"/>
                  <a:gd name="connsiteY15" fmla="*/ 1272924 h 2530454"/>
                  <a:gd name="connsiteX16" fmla="*/ 2225321 w 3246793"/>
                  <a:gd name="connsiteY16" fmla="*/ 1427415 h 2530454"/>
                  <a:gd name="connsiteX17" fmla="*/ 2239609 w 3246793"/>
                  <a:gd name="connsiteY17" fmla="*/ 1555898 h 2530454"/>
                  <a:gd name="connsiteX18" fmla="*/ 2200481 w 3246793"/>
                  <a:gd name="connsiteY18" fmla="*/ 1723546 h 2530454"/>
                  <a:gd name="connsiteX19" fmla="*/ 2082070 w 3246793"/>
                  <a:gd name="connsiteY19" fmla="*/ 1897874 h 2530454"/>
                  <a:gd name="connsiteX20" fmla="*/ 1782752 w 3246793"/>
                  <a:gd name="connsiteY20" fmla="*/ 2114962 h 2530454"/>
                  <a:gd name="connsiteX21" fmla="*/ 1473566 w 3246793"/>
                  <a:gd name="connsiteY21" fmla="*/ 2345206 h 2530454"/>
                  <a:gd name="connsiteX22" fmla="*/ 1088729 w 3246793"/>
                  <a:gd name="connsiteY22" fmla="*/ 2463618 h 2530454"/>
                  <a:gd name="connsiteX23" fmla="*/ 672918 w 3246793"/>
                  <a:gd name="connsiteY23" fmla="*/ 2529744 h 2530454"/>
                  <a:gd name="connsiteX24" fmla="*/ 322343 w 3246793"/>
                  <a:gd name="connsiteY24" fmla="*/ 2496510 h 2530454"/>
                  <a:gd name="connsiteX25" fmla="*/ 108544 w 3246793"/>
                  <a:gd name="connsiteY25" fmla="*/ 2463618 h 2530454"/>
                  <a:gd name="connsiteX26" fmla="*/ 32893 w 3246793"/>
                  <a:gd name="connsiteY26" fmla="*/ 2473485 h 2530454"/>
                  <a:gd name="connsiteX27" fmla="*/ 0 w 3246793"/>
                  <a:gd name="connsiteY27" fmla="*/ 2473485 h 2530454"/>
                  <a:gd name="connsiteX28" fmla="*/ 3290 w 3246793"/>
                  <a:gd name="connsiteY28" fmla="*/ 1884717 h 2530454"/>
                  <a:gd name="connsiteX29" fmla="*/ 1341998 w 3246793"/>
                  <a:gd name="connsiteY29" fmla="*/ 328921 h 2530454"/>
                  <a:gd name="connsiteX30" fmla="*/ 2325471 w 3246793"/>
                  <a:gd name="connsiteY30" fmla="*/ 29603 h 2530454"/>
                  <a:gd name="connsiteX0" fmla="*/ 2325471 w 3246793"/>
                  <a:gd name="connsiteY0" fmla="*/ 29603 h 2530454"/>
                  <a:gd name="connsiteX1" fmla="*/ 2391255 w 3246793"/>
                  <a:gd name="connsiteY1" fmla="*/ 0 h 2530454"/>
                  <a:gd name="connsiteX2" fmla="*/ 2489931 w 3246793"/>
                  <a:gd name="connsiteY2" fmla="*/ 19736 h 2530454"/>
                  <a:gd name="connsiteX3" fmla="*/ 2549137 w 3246793"/>
                  <a:gd name="connsiteY3" fmla="*/ 6579 h 2530454"/>
                  <a:gd name="connsiteX4" fmla="*/ 3242475 w 3246793"/>
                  <a:gd name="connsiteY4" fmla="*/ 468883 h 2530454"/>
                  <a:gd name="connsiteX5" fmla="*/ 3246793 w 3246793"/>
                  <a:gd name="connsiteY5" fmla="*/ 528981 h 2530454"/>
                  <a:gd name="connsiteX6" fmla="*/ 3239871 w 3246793"/>
                  <a:gd name="connsiteY6" fmla="*/ 753229 h 2530454"/>
                  <a:gd name="connsiteX7" fmla="*/ 3195741 w 3246793"/>
                  <a:gd name="connsiteY7" fmla="*/ 914743 h 2530454"/>
                  <a:gd name="connsiteX8" fmla="*/ 3108645 w 3246793"/>
                  <a:gd name="connsiteY8" fmla="*/ 1006944 h 2530454"/>
                  <a:gd name="connsiteX9" fmla="*/ 2921057 w 3246793"/>
                  <a:gd name="connsiteY9" fmla="*/ 1166642 h 2530454"/>
                  <a:gd name="connsiteX10" fmla="*/ 2690573 w 3246793"/>
                  <a:gd name="connsiteY10" fmla="*/ 1279503 h 2530454"/>
                  <a:gd name="connsiteX11" fmla="*/ 2496510 w 3246793"/>
                  <a:gd name="connsiteY11" fmla="*/ 1315684 h 2530454"/>
                  <a:gd name="connsiteX12" fmla="*/ 2338628 w 3246793"/>
                  <a:gd name="connsiteY12" fmla="*/ 1286081 h 2530454"/>
                  <a:gd name="connsiteX13" fmla="*/ 2279422 w 3246793"/>
                  <a:gd name="connsiteY13" fmla="*/ 1210429 h 2530454"/>
                  <a:gd name="connsiteX14" fmla="*/ 2193903 w 3246793"/>
                  <a:gd name="connsiteY14" fmla="*/ 1174248 h 2530454"/>
                  <a:gd name="connsiteX15" fmla="*/ 2170878 w 3246793"/>
                  <a:gd name="connsiteY15" fmla="*/ 1272924 h 2530454"/>
                  <a:gd name="connsiteX16" fmla="*/ 2225321 w 3246793"/>
                  <a:gd name="connsiteY16" fmla="*/ 1427415 h 2530454"/>
                  <a:gd name="connsiteX17" fmla="*/ 2239609 w 3246793"/>
                  <a:gd name="connsiteY17" fmla="*/ 1555898 h 2530454"/>
                  <a:gd name="connsiteX18" fmla="*/ 2200481 w 3246793"/>
                  <a:gd name="connsiteY18" fmla="*/ 1723546 h 2530454"/>
                  <a:gd name="connsiteX19" fmla="*/ 2082070 w 3246793"/>
                  <a:gd name="connsiteY19" fmla="*/ 1897874 h 2530454"/>
                  <a:gd name="connsiteX20" fmla="*/ 1782752 w 3246793"/>
                  <a:gd name="connsiteY20" fmla="*/ 2114962 h 2530454"/>
                  <a:gd name="connsiteX21" fmla="*/ 1473566 w 3246793"/>
                  <a:gd name="connsiteY21" fmla="*/ 2345206 h 2530454"/>
                  <a:gd name="connsiteX22" fmla="*/ 1088729 w 3246793"/>
                  <a:gd name="connsiteY22" fmla="*/ 2463618 h 2530454"/>
                  <a:gd name="connsiteX23" fmla="*/ 672918 w 3246793"/>
                  <a:gd name="connsiteY23" fmla="*/ 2529744 h 2530454"/>
                  <a:gd name="connsiteX24" fmla="*/ 322343 w 3246793"/>
                  <a:gd name="connsiteY24" fmla="*/ 2496510 h 2530454"/>
                  <a:gd name="connsiteX25" fmla="*/ 108544 w 3246793"/>
                  <a:gd name="connsiteY25" fmla="*/ 2463618 h 2530454"/>
                  <a:gd name="connsiteX26" fmla="*/ 32893 w 3246793"/>
                  <a:gd name="connsiteY26" fmla="*/ 2473485 h 2530454"/>
                  <a:gd name="connsiteX27" fmla="*/ 0 w 3246793"/>
                  <a:gd name="connsiteY27" fmla="*/ 2473485 h 2530454"/>
                  <a:gd name="connsiteX28" fmla="*/ 3290 w 3246793"/>
                  <a:gd name="connsiteY28" fmla="*/ 1884717 h 2530454"/>
                  <a:gd name="connsiteX29" fmla="*/ 1341998 w 3246793"/>
                  <a:gd name="connsiteY29" fmla="*/ 328921 h 2530454"/>
                  <a:gd name="connsiteX30" fmla="*/ 2325471 w 3246793"/>
                  <a:gd name="connsiteY30" fmla="*/ 29603 h 2530454"/>
                  <a:gd name="connsiteX0" fmla="*/ 2325471 w 3246793"/>
                  <a:gd name="connsiteY0" fmla="*/ 29603 h 2530453"/>
                  <a:gd name="connsiteX1" fmla="*/ 2391255 w 3246793"/>
                  <a:gd name="connsiteY1" fmla="*/ 0 h 2530453"/>
                  <a:gd name="connsiteX2" fmla="*/ 2489931 w 3246793"/>
                  <a:gd name="connsiteY2" fmla="*/ 19736 h 2530453"/>
                  <a:gd name="connsiteX3" fmla="*/ 2549137 w 3246793"/>
                  <a:gd name="connsiteY3" fmla="*/ 6579 h 2530453"/>
                  <a:gd name="connsiteX4" fmla="*/ 3242475 w 3246793"/>
                  <a:gd name="connsiteY4" fmla="*/ 468883 h 2530453"/>
                  <a:gd name="connsiteX5" fmla="*/ 3246793 w 3246793"/>
                  <a:gd name="connsiteY5" fmla="*/ 528981 h 2530453"/>
                  <a:gd name="connsiteX6" fmla="*/ 3239871 w 3246793"/>
                  <a:gd name="connsiteY6" fmla="*/ 753229 h 2530453"/>
                  <a:gd name="connsiteX7" fmla="*/ 3195741 w 3246793"/>
                  <a:gd name="connsiteY7" fmla="*/ 914743 h 2530453"/>
                  <a:gd name="connsiteX8" fmla="*/ 3108645 w 3246793"/>
                  <a:gd name="connsiteY8" fmla="*/ 1006944 h 2530453"/>
                  <a:gd name="connsiteX9" fmla="*/ 2921057 w 3246793"/>
                  <a:gd name="connsiteY9" fmla="*/ 1166642 h 2530453"/>
                  <a:gd name="connsiteX10" fmla="*/ 2690573 w 3246793"/>
                  <a:gd name="connsiteY10" fmla="*/ 1279503 h 2530453"/>
                  <a:gd name="connsiteX11" fmla="*/ 2496510 w 3246793"/>
                  <a:gd name="connsiteY11" fmla="*/ 1315684 h 2530453"/>
                  <a:gd name="connsiteX12" fmla="*/ 2338628 w 3246793"/>
                  <a:gd name="connsiteY12" fmla="*/ 1286081 h 2530453"/>
                  <a:gd name="connsiteX13" fmla="*/ 2279422 w 3246793"/>
                  <a:gd name="connsiteY13" fmla="*/ 1210429 h 2530453"/>
                  <a:gd name="connsiteX14" fmla="*/ 2193903 w 3246793"/>
                  <a:gd name="connsiteY14" fmla="*/ 1174248 h 2530453"/>
                  <a:gd name="connsiteX15" fmla="*/ 2170878 w 3246793"/>
                  <a:gd name="connsiteY15" fmla="*/ 1272924 h 2530453"/>
                  <a:gd name="connsiteX16" fmla="*/ 2225321 w 3246793"/>
                  <a:gd name="connsiteY16" fmla="*/ 1427415 h 2530453"/>
                  <a:gd name="connsiteX17" fmla="*/ 2239609 w 3246793"/>
                  <a:gd name="connsiteY17" fmla="*/ 1555898 h 2530453"/>
                  <a:gd name="connsiteX18" fmla="*/ 2200481 w 3246793"/>
                  <a:gd name="connsiteY18" fmla="*/ 1723546 h 2530453"/>
                  <a:gd name="connsiteX19" fmla="*/ 2082070 w 3246793"/>
                  <a:gd name="connsiteY19" fmla="*/ 1897874 h 2530453"/>
                  <a:gd name="connsiteX20" fmla="*/ 1782752 w 3246793"/>
                  <a:gd name="connsiteY20" fmla="*/ 2114962 h 2530453"/>
                  <a:gd name="connsiteX21" fmla="*/ 1473566 w 3246793"/>
                  <a:gd name="connsiteY21" fmla="*/ 2345206 h 2530453"/>
                  <a:gd name="connsiteX22" fmla="*/ 1088729 w 3246793"/>
                  <a:gd name="connsiteY22" fmla="*/ 2463618 h 2530453"/>
                  <a:gd name="connsiteX23" fmla="*/ 672918 w 3246793"/>
                  <a:gd name="connsiteY23" fmla="*/ 2529744 h 2530453"/>
                  <a:gd name="connsiteX24" fmla="*/ 322343 w 3246793"/>
                  <a:gd name="connsiteY24" fmla="*/ 2496510 h 2530453"/>
                  <a:gd name="connsiteX25" fmla="*/ 108544 w 3246793"/>
                  <a:gd name="connsiteY25" fmla="*/ 2463618 h 2530453"/>
                  <a:gd name="connsiteX26" fmla="*/ 32893 w 3246793"/>
                  <a:gd name="connsiteY26" fmla="*/ 2473485 h 2530453"/>
                  <a:gd name="connsiteX27" fmla="*/ 0 w 3246793"/>
                  <a:gd name="connsiteY27" fmla="*/ 2473485 h 2530453"/>
                  <a:gd name="connsiteX28" fmla="*/ 3290 w 3246793"/>
                  <a:gd name="connsiteY28" fmla="*/ 1884717 h 2530453"/>
                  <a:gd name="connsiteX29" fmla="*/ 1341998 w 3246793"/>
                  <a:gd name="connsiteY29" fmla="*/ 328921 h 2530453"/>
                  <a:gd name="connsiteX30" fmla="*/ 2325471 w 3246793"/>
                  <a:gd name="connsiteY30" fmla="*/ 29603 h 2530453"/>
                  <a:gd name="connsiteX0" fmla="*/ 2325471 w 3246793"/>
                  <a:gd name="connsiteY0" fmla="*/ 29603 h 2530453"/>
                  <a:gd name="connsiteX1" fmla="*/ 2391255 w 3246793"/>
                  <a:gd name="connsiteY1" fmla="*/ 0 h 2530453"/>
                  <a:gd name="connsiteX2" fmla="*/ 2489931 w 3246793"/>
                  <a:gd name="connsiteY2" fmla="*/ 19736 h 2530453"/>
                  <a:gd name="connsiteX3" fmla="*/ 2549137 w 3246793"/>
                  <a:gd name="connsiteY3" fmla="*/ 6579 h 2530453"/>
                  <a:gd name="connsiteX4" fmla="*/ 3242475 w 3246793"/>
                  <a:gd name="connsiteY4" fmla="*/ 468883 h 2530453"/>
                  <a:gd name="connsiteX5" fmla="*/ 3246793 w 3246793"/>
                  <a:gd name="connsiteY5" fmla="*/ 528981 h 2530453"/>
                  <a:gd name="connsiteX6" fmla="*/ 3239871 w 3246793"/>
                  <a:gd name="connsiteY6" fmla="*/ 753229 h 2530453"/>
                  <a:gd name="connsiteX7" fmla="*/ 3195741 w 3246793"/>
                  <a:gd name="connsiteY7" fmla="*/ 914743 h 2530453"/>
                  <a:gd name="connsiteX8" fmla="*/ 3108645 w 3246793"/>
                  <a:gd name="connsiteY8" fmla="*/ 1006944 h 2530453"/>
                  <a:gd name="connsiteX9" fmla="*/ 2921057 w 3246793"/>
                  <a:gd name="connsiteY9" fmla="*/ 1166642 h 2530453"/>
                  <a:gd name="connsiteX10" fmla="*/ 2690573 w 3246793"/>
                  <a:gd name="connsiteY10" fmla="*/ 1279503 h 2530453"/>
                  <a:gd name="connsiteX11" fmla="*/ 2496510 w 3246793"/>
                  <a:gd name="connsiteY11" fmla="*/ 1315684 h 2530453"/>
                  <a:gd name="connsiteX12" fmla="*/ 2338628 w 3246793"/>
                  <a:gd name="connsiteY12" fmla="*/ 1286081 h 2530453"/>
                  <a:gd name="connsiteX13" fmla="*/ 2279422 w 3246793"/>
                  <a:gd name="connsiteY13" fmla="*/ 1210429 h 2530453"/>
                  <a:gd name="connsiteX14" fmla="*/ 2193903 w 3246793"/>
                  <a:gd name="connsiteY14" fmla="*/ 1174248 h 2530453"/>
                  <a:gd name="connsiteX15" fmla="*/ 2170878 w 3246793"/>
                  <a:gd name="connsiteY15" fmla="*/ 1272924 h 2530453"/>
                  <a:gd name="connsiteX16" fmla="*/ 2225321 w 3246793"/>
                  <a:gd name="connsiteY16" fmla="*/ 1427415 h 2530453"/>
                  <a:gd name="connsiteX17" fmla="*/ 2239609 w 3246793"/>
                  <a:gd name="connsiteY17" fmla="*/ 1555898 h 2530453"/>
                  <a:gd name="connsiteX18" fmla="*/ 2200481 w 3246793"/>
                  <a:gd name="connsiteY18" fmla="*/ 1723546 h 2530453"/>
                  <a:gd name="connsiteX19" fmla="*/ 2082070 w 3246793"/>
                  <a:gd name="connsiteY19" fmla="*/ 1897874 h 2530453"/>
                  <a:gd name="connsiteX20" fmla="*/ 1782752 w 3246793"/>
                  <a:gd name="connsiteY20" fmla="*/ 2114962 h 2530453"/>
                  <a:gd name="connsiteX21" fmla="*/ 1473566 w 3246793"/>
                  <a:gd name="connsiteY21" fmla="*/ 2345206 h 2530453"/>
                  <a:gd name="connsiteX22" fmla="*/ 1088729 w 3246793"/>
                  <a:gd name="connsiteY22" fmla="*/ 2463618 h 2530453"/>
                  <a:gd name="connsiteX23" fmla="*/ 672918 w 3246793"/>
                  <a:gd name="connsiteY23" fmla="*/ 2529744 h 2530453"/>
                  <a:gd name="connsiteX24" fmla="*/ 322343 w 3246793"/>
                  <a:gd name="connsiteY24" fmla="*/ 2496510 h 2530453"/>
                  <a:gd name="connsiteX25" fmla="*/ 108544 w 3246793"/>
                  <a:gd name="connsiteY25" fmla="*/ 2463618 h 2530453"/>
                  <a:gd name="connsiteX26" fmla="*/ 32893 w 3246793"/>
                  <a:gd name="connsiteY26" fmla="*/ 2473485 h 2530453"/>
                  <a:gd name="connsiteX27" fmla="*/ 0 w 3246793"/>
                  <a:gd name="connsiteY27" fmla="*/ 2473485 h 2530453"/>
                  <a:gd name="connsiteX28" fmla="*/ 3290 w 3246793"/>
                  <a:gd name="connsiteY28" fmla="*/ 1884717 h 2530453"/>
                  <a:gd name="connsiteX29" fmla="*/ 1341998 w 3246793"/>
                  <a:gd name="connsiteY29" fmla="*/ 328921 h 2530453"/>
                  <a:gd name="connsiteX30" fmla="*/ 2325471 w 3246793"/>
                  <a:gd name="connsiteY30" fmla="*/ 29603 h 2530453"/>
                  <a:gd name="connsiteX0" fmla="*/ 2325471 w 3246793"/>
                  <a:gd name="connsiteY0" fmla="*/ 29603 h 2530351"/>
                  <a:gd name="connsiteX1" fmla="*/ 2391255 w 3246793"/>
                  <a:gd name="connsiteY1" fmla="*/ 0 h 2530351"/>
                  <a:gd name="connsiteX2" fmla="*/ 2489931 w 3246793"/>
                  <a:gd name="connsiteY2" fmla="*/ 19736 h 2530351"/>
                  <a:gd name="connsiteX3" fmla="*/ 2549137 w 3246793"/>
                  <a:gd name="connsiteY3" fmla="*/ 6579 h 2530351"/>
                  <a:gd name="connsiteX4" fmla="*/ 3242475 w 3246793"/>
                  <a:gd name="connsiteY4" fmla="*/ 468883 h 2530351"/>
                  <a:gd name="connsiteX5" fmla="*/ 3246793 w 3246793"/>
                  <a:gd name="connsiteY5" fmla="*/ 528981 h 2530351"/>
                  <a:gd name="connsiteX6" fmla="*/ 3239871 w 3246793"/>
                  <a:gd name="connsiteY6" fmla="*/ 753229 h 2530351"/>
                  <a:gd name="connsiteX7" fmla="*/ 3195741 w 3246793"/>
                  <a:gd name="connsiteY7" fmla="*/ 914743 h 2530351"/>
                  <a:gd name="connsiteX8" fmla="*/ 3108645 w 3246793"/>
                  <a:gd name="connsiteY8" fmla="*/ 1006944 h 2530351"/>
                  <a:gd name="connsiteX9" fmla="*/ 2921057 w 3246793"/>
                  <a:gd name="connsiteY9" fmla="*/ 1166642 h 2530351"/>
                  <a:gd name="connsiteX10" fmla="*/ 2690573 w 3246793"/>
                  <a:gd name="connsiteY10" fmla="*/ 1279503 h 2530351"/>
                  <a:gd name="connsiteX11" fmla="*/ 2496510 w 3246793"/>
                  <a:gd name="connsiteY11" fmla="*/ 1315684 h 2530351"/>
                  <a:gd name="connsiteX12" fmla="*/ 2338628 w 3246793"/>
                  <a:gd name="connsiteY12" fmla="*/ 1286081 h 2530351"/>
                  <a:gd name="connsiteX13" fmla="*/ 2279422 w 3246793"/>
                  <a:gd name="connsiteY13" fmla="*/ 1210429 h 2530351"/>
                  <a:gd name="connsiteX14" fmla="*/ 2193903 w 3246793"/>
                  <a:gd name="connsiteY14" fmla="*/ 1174248 h 2530351"/>
                  <a:gd name="connsiteX15" fmla="*/ 2170878 w 3246793"/>
                  <a:gd name="connsiteY15" fmla="*/ 1272924 h 2530351"/>
                  <a:gd name="connsiteX16" fmla="*/ 2225321 w 3246793"/>
                  <a:gd name="connsiteY16" fmla="*/ 1427415 h 2530351"/>
                  <a:gd name="connsiteX17" fmla="*/ 2239609 w 3246793"/>
                  <a:gd name="connsiteY17" fmla="*/ 1555898 h 2530351"/>
                  <a:gd name="connsiteX18" fmla="*/ 2200481 w 3246793"/>
                  <a:gd name="connsiteY18" fmla="*/ 1723546 h 2530351"/>
                  <a:gd name="connsiteX19" fmla="*/ 2082070 w 3246793"/>
                  <a:gd name="connsiteY19" fmla="*/ 1897874 h 2530351"/>
                  <a:gd name="connsiteX20" fmla="*/ 1782752 w 3246793"/>
                  <a:gd name="connsiteY20" fmla="*/ 2114962 h 2530351"/>
                  <a:gd name="connsiteX21" fmla="*/ 1473566 w 3246793"/>
                  <a:gd name="connsiteY21" fmla="*/ 2345206 h 2530351"/>
                  <a:gd name="connsiteX22" fmla="*/ 1088729 w 3246793"/>
                  <a:gd name="connsiteY22" fmla="*/ 2463618 h 2530351"/>
                  <a:gd name="connsiteX23" fmla="*/ 672918 w 3246793"/>
                  <a:gd name="connsiteY23" fmla="*/ 2529744 h 2530351"/>
                  <a:gd name="connsiteX24" fmla="*/ 322343 w 3246793"/>
                  <a:gd name="connsiteY24" fmla="*/ 2496510 h 2530351"/>
                  <a:gd name="connsiteX25" fmla="*/ 137119 w 3246793"/>
                  <a:gd name="connsiteY25" fmla="*/ 2496956 h 2530351"/>
                  <a:gd name="connsiteX26" fmla="*/ 32893 w 3246793"/>
                  <a:gd name="connsiteY26" fmla="*/ 2473485 h 2530351"/>
                  <a:gd name="connsiteX27" fmla="*/ 0 w 3246793"/>
                  <a:gd name="connsiteY27" fmla="*/ 2473485 h 2530351"/>
                  <a:gd name="connsiteX28" fmla="*/ 3290 w 3246793"/>
                  <a:gd name="connsiteY28" fmla="*/ 1884717 h 2530351"/>
                  <a:gd name="connsiteX29" fmla="*/ 1341998 w 3246793"/>
                  <a:gd name="connsiteY29" fmla="*/ 328921 h 2530351"/>
                  <a:gd name="connsiteX30" fmla="*/ 2325471 w 3246793"/>
                  <a:gd name="connsiteY30" fmla="*/ 29603 h 2530351"/>
                  <a:gd name="connsiteX0" fmla="*/ 2325471 w 3246793"/>
                  <a:gd name="connsiteY0" fmla="*/ 29603 h 2546081"/>
                  <a:gd name="connsiteX1" fmla="*/ 2391255 w 3246793"/>
                  <a:gd name="connsiteY1" fmla="*/ 0 h 2546081"/>
                  <a:gd name="connsiteX2" fmla="*/ 2489931 w 3246793"/>
                  <a:gd name="connsiteY2" fmla="*/ 19736 h 2546081"/>
                  <a:gd name="connsiteX3" fmla="*/ 2549137 w 3246793"/>
                  <a:gd name="connsiteY3" fmla="*/ 6579 h 2546081"/>
                  <a:gd name="connsiteX4" fmla="*/ 3242475 w 3246793"/>
                  <a:gd name="connsiteY4" fmla="*/ 468883 h 2546081"/>
                  <a:gd name="connsiteX5" fmla="*/ 3246793 w 3246793"/>
                  <a:gd name="connsiteY5" fmla="*/ 528981 h 2546081"/>
                  <a:gd name="connsiteX6" fmla="*/ 3239871 w 3246793"/>
                  <a:gd name="connsiteY6" fmla="*/ 753229 h 2546081"/>
                  <a:gd name="connsiteX7" fmla="*/ 3195741 w 3246793"/>
                  <a:gd name="connsiteY7" fmla="*/ 914743 h 2546081"/>
                  <a:gd name="connsiteX8" fmla="*/ 3108645 w 3246793"/>
                  <a:gd name="connsiteY8" fmla="*/ 1006944 h 2546081"/>
                  <a:gd name="connsiteX9" fmla="*/ 2921057 w 3246793"/>
                  <a:gd name="connsiteY9" fmla="*/ 1166642 h 2546081"/>
                  <a:gd name="connsiteX10" fmla="*/ 2690573 w 3246793"/>
                  <a:gd name="connsiteY10" fmla="*/ 1279503 h 2546081"/>
                  <a:gd name="connsiteX11" fmla="*/ 2496510 w 3246793"/>
                  <a:gd name="connsiteY11" fmla="*/ 1315684 h 2546081"/>
                  <a:gd name="connsiteX12" fmla="*/ 2338628 w 3246793"/>
                  <a:gd name="connsiteY12" fmla="*/ 1286081 h 2546081"/>
                  <a:gd name="connsiteX13" fmla="*/ 2279422 w 3246793"/>
                  <a:gd name="connsiteY13" fmla="*/ 1210429 h 2546081"/>
                  <a:gd name="connsiteX14" fmla="*/ 2193903 w 3246793"/>
                  <a:gd name="connsiteY14" fmla="*/ 1174248 h 2546081"/>
                  <a:gd name="connsiteX15" fmla="*/ 2170878 w 3246793"/>
                  <a:gd name="connsiteY15" fmla="*/ 1272924 h 2546081"/>
                  <a:gd name="connsiteX16" fmla="*/ 2225321 w 3246793"/>
                  <a:gd name="connsiteY16" fmla="*/ 1427415 h 2546081"/>
                  <a:gd name="connsiteX17" fmla="*/ 2239609 w 3246793"/>
                  <a:gd name="connsiteY17" fmla="*/ 1555898 h 2546081"/>
                  <a:gd name="connsiteX18" fmla="*/ 2200481 w 3246793"/>
                  <a:gd name="connsiteY18" fmla="*/ 1723546 h 2546081"/>
                  <a:gd name="connsiteX19" fmla="*/ 2082070 w 3246793"/>
                  <a:gd name="connsiteY19" fmla="*/ 1897874 h 2546081"/>
                  <a:gd name="connsiteX20" fmla="*/ 1782752 w 3246793"/>
                  <a:gd name="connsiteY20" fmla="*/ 2114962 h 2546081"/>
                  <a:gd name="connsiteX21" fmla="*/ 1473566 w 3246793"/>
                  <a:gd name="connsiteY21" fmla="*/ 2345206 h 2546081"/>
                  <a:gd name="connsiteX22" fmla="*/ 1088729 w 3246793"/>
                  <a:gd name="connsiteY22" fmla="*/ 2463618 h 2546081"/>
                  <a:gd name="connsiteX23" fmla="*/ 672918 w 3246793"/>
                  <a:gd name="connsiteY23" fmla="*/ 2529744 h 2546081"/>
                  <a:gd name="connsiteX24" fmla="*/ 365206 w 3246793"/>
                  <a:gd name="connsiteY24" fmla="*/ 2544135 h 2546081"/>
                  <a:gd name="connsiteX25" fmla="*/ 137119 w 3246793"/>
                  <a:gd name="connsiteY25" fmla="*/ 2496956 h 2546081"/>
                  <a:gd name="connsiteX26" fmla="*/ 32893 w 3246793"/>
                  <a:gd name="connsiteY26" fmla="*/ 2473485 h 2546081"/>
                  <a:gd name="connsiteX27" fmla="*/ 0 w 3246793"/>
                  <a:gd name="connsiteY27" fmla="*/ 2473485 h 2546081"/>
                  <a:gd name="connsiteX28" fmla="*/ 3290 w 3246793"/>
                  <a:gd name="connsiteY28" fmla="*/ 1884717 h 2546081"/>
                  <a:gd name="connsiteX29" fmla="*/ 1341998 w 3246793"/>
                  <a:gd name="connsiteY29" fmla="*/ 328921 h 2546081"/>
                  <a:gd name="connsiteX30" fmla="*/ 2325471 w 3246793"/>
                  <a:gd name="connsiteY30" fmla="*/ 29603 h 2546081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93903 w 3246793"/>
                  <a:gd name="connsiteY14" fmla="*/ 1174248 h 2545515"/>
                  <a:gd name="connsiteX15" fmla="*/ 2170878 w 3246793"/>
                  <a:gd name="connsiteY15" fmla="*/ 1272924 h 2545515"/>
                  <a:gd name="connsiteX16" fmla="*/ 2225321 w 3246793"/>
                  <a:gd name="connsiteY16" fmla="*/ 1427415 h 2545515"/>
                  <a:gd name="connsiteX17" fmla="*/ 2239609 w 3246793"/>
                  <a:gd name="connsiteY17" fmla="*/ 1555898 h 2545515"/>
                  <a:gd name="connsiteX18" fmla="*/ 2200481 w 3246793"/>
                  <a:gd name="connsiteY18" fmla="*/ 1723546 h 2545515"/>
                  <a:gd name="connsiteX19" fmla="*/ 2082070 w 3246793"/>
                  <a:gd name="connsiteY19" fmla="*/ 1897874 h 2545515"/>
                  <a:gd name="connsiteX20" fmla="*/ 1782752 w 3246793"/>
                  <a:gd name="connsiteY20" fmla="*/ 2114962 h 2545515"/>
                  <a:gd name="connsiteX21" fmla="*/ 1473566 w 3246793"/>
                  <a:gd name="connsiteY21" fmla="*/ 2345206 h 2545515"/>
                  <a:gd name="connsiteX22" fmla="*/ 1083967 w 3246793"/>
                  <a:gd name="connsiteY22" fmla="*/ 2496955 h 2545515"/>
                  <a:gd name="connsiteX23" fmla="*/ 672918 w 3246793"/>
                  <a:gd name="connsiteY23" fmla="*/ 2529744 h 2545515"/>
                  <a:gd name="connsiteX24" fmla="*/ 365206 w 3246793"/>
                  <a:gd name="connsiteY24" fmla="*/ 2544135 h 2545515"/>
                  <a:gd name="connsiteX25" fmla="*/ 137119 w 3246793"/>
                  <a:gd name="connsiteY25" fmla="*/ 2496956 h 2545515"/>
                  <a:gd name="connsiteX26" fmla="*/ 32893 w 3246793"/>
                  <a:gd name="connsiteY26" fmla="*/ 2473485 h 2545515"/>
                  <a:gd name="connsiteX27" fmla="*/ 0 w 3246793"/>
                  <a:gd name="connsiteY27" fmla="*/ 2473485 h 2545515"/>
                  <a:gd name="connsiteX28" fmla="*/ 3290 w 3246793"/>
                  <a:gd name="connsiteY28" fmla="*/ 1884717 h 2545515"/>
                  <a:gd name="connsiteX29" fmla="*/ 1341998 w 3246793"/>
                  <a:gd name="connsiteY29" fmla="*/ 328921 h 2545515"/>
                  <a:gd name="connsiteX30" fmla="*/ 2325471 w 3246793"/>
                  <a:gd name="connsiteY30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93903 w 3246793"/>
                  <a:gd name="connsiteY14" fmla="*/ 1174248 h 2545515"/>
                  <a:gd name="connsiteX15" fmla="*/ 2170878 w 3246793"/>
                  <a:gd name="connsiteY15" fmla="*/ 1272924 h 2545515"/>
                  <a:gd name="connsiteX16" fmla="*/ 2225321 w 3246793"/>
                  <a:gd name="connsiteY16" fmla="*/ 1427415 h 2545515"/>
                  <a:gd name="connsiteX17" fmla="*/ 2239609 w 3246793"/>
                  <a:gd name="connsiteY17" fmla="*/ 1555898 h 2545515"/>
                  <a:gd name="connsiteX18" fmla="*/ 2200481 w 3246793"/>
                  <a:gd name="connsiteY18" fmla="*/ 1723546 h 2545515"/>
                  <a:gd name="connsiteX19" fmla="*/ 2082070 w 3246793"/>
                  <a:gd name="connsiteY19" fmla="*/ 1897874 h 2545515"/>
                  <a:gd name="connsiteX20" fmla="*/ 1801802 w 3246793"/>
                  <a:gd name="connsiteY20" fmla="*/ 2134012 h 2545515"/>
                  <a:gd name="connsiteX21" fmla="*/ 1473566 w 3246793"/>
                  <a:gd name="connsiteY21" fmla="*/ 2345206 h 2545515"/>
                  <a:gd name="connsiteX22" fmla="*/ 1083967 w 3246793"/>
                  <a:gd name="connsiteY22" fmla="*/ 2496955 h 2545515"/>
                  <a:gd name="connsiteX23" fmla="*/ 672918 w 3246793"/>
                  <a:gd name="connsiteY23" fmla="*/ 2529744 h 2545515"/>
                  <a:gd name="connsiteX24" fmla="*/ 365206 w 3246793"/>
                  <a:gd name="connsiteY24" fmla="*/ 2544135 h 2545515"/>
                  <a:gd name="connsiteX25" fmla="*/ 137119 w 3246793"/>
                  <a:gd name="connsiteY25" fmla="*/ 2496956 h 2545515"/>
                  <a:gd name="connsiteX26" fmla="*/ 32893 w 3246793"/>
                  <a:gd name="connsiteY26" fmla="*/ 2473485 h 2545515"/>
                  <a:gd name="connsiteX27" fmla="*/ 0 w 3246793"/>
                  <a:gd name="connsiteY27" fmla="*/ 2473485 h 2545515"/>
                  <a:gd name="connsiteX28" fmla="*/ 3290 w 3246793"/>
                  <a:gd name="connsiteY28" fmla="*/ 1884717 h 2545515"/>
                  <a:gd name="connsiteX29" fmla="*/ 1341998 w 3246793"/>
                  <a:gd name="connsiteY29" fmla="*/ 328921 h 2545515"/>
                  <a:gd name="connsiteX30" fmla="*/ 2325471 w 3246793"/>
                  <a:gd name="connsiteY30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93903 w 3246793"/>
                  <a:gd name="connsiteY14" fmla="*/ 1174248 h 2545515"/>
                  <a:gd name="connsiteX15" fmla="*/ 2170878 w 3246793"/>
                  <a:gd name="connsiteY15" fmla="*/ 1272924 h 2545515"/>
                  <a:gd name="connsiteX16" fmla="*/ 2225321 w 3246793"/>
                  <a:gd name="connsiteY16" fmla="*/ 1427415 h 2545515"/>
                  <a:gd name="connsiteX17" fmla="*/ 2287234 w 3246793"/>
                  <a:gd name="connsiteY17" fmla="*/ 1546373 h 2545515"/>
                  <a:gd name="connsiteX18" fmla="*/ 2200481 w 3246793"/>
                  <a:gd name="connsiteY18" fmla="*/ 1723546 h 2545515"/>
                  <a:gd name="connsiteX19" fmla="*/ 2082070 w 3246793"/>
                  <a:gd name="connsiteY19" fmla="*/ 1897874 h 2545515"/>
                  <a:gd name="connsiteX20" fmla="*/ 1801802 w 3246793"/>
                  <a:gd name="connsiteY20" fmla="*/ 2134012 h 2545515"/>
                  <a:gd name="connsiteX21" fmla="*/ 1473566 w 3246793"/>
                  <a:gd name="connsiteY21" fmla="*/ 2345206 h 2545515"/>
                  <a:gd name="connsiteX22" fmla="*/ 1083967 w 3246793"/>
                  <a:gd name="connsiteY22" fmla="*/ 2496955 h 2545515"/>
                  <a:gd name="connsiteX23" fmla="*/ 672918 w 3246793"/>
                  <a:gd name="connsiteY23" fmla="*/ 2529744 h 2545515"/>
                  <a:gd name="connsiteX24" fmla="*/ 365206 w 3246793"/>
                  <a:gd name="connsiteY24" fmla="*/ 2544135 h 2545515"/>
                  <a:gd name="connsiteX25" fmla="*/ 137119 w 3246793"/>
                  <a:gd name="connsiteY25" fmla="*/ 2496956 h 2545515"/>
                  <a:gd name="connsiteX26" fmla="*/ 32893 w 3246793"/>
                  <a:gd name="connsiteY26" fmla="*/ 2473485 h 2545515"/>
                  <a:gd name="connsiteX27" fmla="*/ 0 w 3246793"/>
                  <a:gd name="connsiteY27" fmla="*/ 2473485 h 2545515"/>
                  <a:gd name="connsiteX28" fmla="*/ 3290 w 3246793"/>
                  <a:gd name="connsiteY28" fmla="*/ 1884717 h 2545515"/>
                  <a:gd name="connsiteX29" fmla="*/ 1341998 w 3246793"/>
                  <a:gd name="connsiteY29" fmla="*/ 328921 h 2545515"/>
                  <a:gd name="connsiteX30" fmla="*/ 2325471 w 3246793"/>
                  <a:gd name="connsiteY30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51041 w 3246793"/>
                  <a:gd name="connsiteY14" fmla="*/ 1188536 h 2545515"/>
                  <a:gd name="connsiteX15" fmla="*/ 2170878 w 3246793"/>
                  <a:gd name="connsiteY15" fmla="*/ 1272924 h 2545515"/>
                  <a:gd name="connsiteX16" fmla="*/ 2225321 w 3246793"/>
                  <a:gd name="connsiteY16" fmla="*/ 1427415 h 2545515"/>
                  <a:gd name="connsiteX17" fmla="*/ 2287234 w 3246793"/>
                  <a:gd name="connsiteY17" fmla="*/ 1546373 h 2545515"/>
                  <a:gd name="connsiteX18" fmla="*/ 2200481 w 3246793"/>
                  <a:gd name="connsiteY18" fmla="*/ 1723546 h 2545515"/>
                  <a:gd name="connsiteX19" fmla="*/ 2082070 w 3246793"/>
                  <a:gd name="connsiteY19" fmla="*/ 1897874 h 2545515"/>
                  <a:gd name="connsiteX20" fmla="*/ 1801802 w 3246793"/>
                  <a:gd name="connsiteY20" fmla="*/ 2134012 h 2545515"/>
                  <a:gd name="connsiteX21" fmla="*/ 1473566 w 3246793"/>
                  <a:gd name="connsiteY21" fmla="*/ 2345206 h 2545515"/>
                  <a:gd name="connsiteX22" fmla="*/ 1083967 w 3246793"/>
                  <a:gd name="connsiteY22" fmla="*/ 2496955 h 2545515"/>
                  <a:gd name="connsiteX23" fmla="*/ 672918 w 3246793"/>
                  <a:gd name="connsiteY23" fmla="*/ 2529744 h 2545515"/>
                  <a:gd name="connsiteX24" fmla="*/ 365206 w 3246793"/>
                  <a:gd name="connsiteY24" fmla="*/ 2544135 h 2545515"/>
                  <a:gd name="connsiteX25" fmla="*/ 137119 w 3246793"/>
                  <a:gd name="connsiteY25" fmla="*/ 2496956 h 2545515"/>
                  <a:gd name="connsiteX26" fmla="*/ 32893 w 3246793"/>
                  <a:gd name="connsiteY26" fmla="*/ 2473485 h 2545515"/>
                  <a:gd name="connsiteX27" fmla="*/ 0 w 3246793"/>
                  <a:gd name="connsiteY27" fmla="*/ 2473485 h 2545515"/>
                  <a:gd name="connsiteX28" fmla="*/ 3290 w 3246793"/>
                  <a:gd name="connsiteY28" fmla="*/ 1884717 h 2545515"/>
                  <a:gd name="connsiteX29" fmla="*/ 1341998 w 3246793"/>
                  <a:gd name="connsiteY29" fmla="*/ 328921 h 2545515"/>
                  <a:gd name="connsiteX30" fmla="*/ 2325471 w 3246793"/>
                  <a:gd name="connsiteY30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51041 w 3246793"/>
                  <a:gd name="connsiteY14" fmla="*/ 1188536 h 2545515"/>
                  <a:gd name="connsiteX15" fmla="*/ 2170878 w 3246793"/>
                  <a:gd name="connsiteY15" fmla="*/ 1296737 h 2545515"/>
                  <a:gd name="connsiteX16" fmla="*/ 2225321 w 3246793"/>
                  <a:gd name="connsiteY16" fmla="*/ 1427415 h 2545515"/>
                  <a:gd name="connsiteX17" fmla="*/ 2287234 w 3246793"/>
                  <a:gd name="connsiteY17" fmla="*/ 1546373 h 2545515"/>
                  <a:gd name="connsiteX18" fmla="*/ 2200481 w 3246793"/>
                  <a:gd name="connsiteY18" fmla="*/ 1723546 h 2545515"/>
                  <a:gd name="connsiteX19" fmla="*/ 2082070 w 3246793"/>
                  <a:gd name="connsiteY19" fmla="*/ 1897874 h 2545515"/>
                  <a:gd name="connsiteX20" fmla="*/ 1801802 w 3246793"/>
                  <a:gd name="connsiteY20" fmla="*/ 2134012 h 2545515"/>
                  <a:gd name="connsiteX21" fmla="*/ 1473566 w 3246793"/>
                  <a:gd name="connsiteY21" fmla="*/ 2345206 h 2545515"/>
                  <a:gd name="connsiteX22" fmla="*/ 1083967 w 3246793"/>
                  <a:gd name="connsiteY22" fmla="*/ 2496955 h 2545515"/>
                  <a:gd name="connsiteX23" fmla="*/ 672918 w 3246793"/>
                  <a:gd name="connsiteY23" fmla="*/ 2529744 h 2545515"/>
                  <a:gd name="connsiteX24" fmla="*/ 365206 w 3246793"/>
                  <a:gd name="connsiteY24" fmla="*/ 2544135 h 2545515"/>
                  <a:gd name="connsiteX25" fmla="*/ 137119 w 3246793"/>
                  <a:gd name="connsiteY25" fmla="*/ 2496956 h 2545515"/>
                  <a:gd name="connsiteX26" fmla="*/ 32893 w 3246793"/>
                  <a:gd name="connsiteY26" fmla="*/ 2473485 h 2545515"/>
                  <a:gd name="connsiteX27" fmla="*/ 0 w 3246793"/>
                  <a:gd name="connsiteY27" fmla="*/ 2473485 h 2545515"/>
                  <a:gd name="connsiteX28" fmla="*/ 3290 w 3246793"/>
                  <a:gd name="connsiteY28" fmla="*/ 1884717 h 2545515"/>
                  <a:gd name="connsiteX29" fmla="*/ 1341998 w 3246793"/>
                  <a:gd name="connsiteY29" fmla="*/ 328921 h 2545515"/>
                  <a:gd name="connsiteX30" fmla="*/ 2325471 w 3246793"/>
                  <a:gd name="connsiteY30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51041 w 3246793"/>
                  <a:gd name="connsiteY14" fmla="*/ 1188536 h 2545515"/>
                  <a:gd name="connsiteX15" fmla="*/ 2170878 w 3246793"/>
                  <a:gd name="connsiteY15" fmla="*/ 1296737 h 2545515"/>
                  <a:gd name="connsiteX16" fmla="*/ 2225321 w 3246793"/>
                  <a:gd name="connsiteY16" fmla="*/ 1427415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51041 w 3246793"/>
                  <a:gd name="connsiteY14" fmla="*/ 1188536 h 2545515"/>
                  <a:gd name="connsiteX15" fmla="*/ 2170878 w 3246793"/>
                  <a:gd name="connsiteY15" fmla="*/ 129673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79422 w 3246793"/>
                  <a:gd name="connsiteY13" fmla="*/ 1210429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38628 w 3246793"/>
                  <a:gd name="connsiteY12" fmla="*/ 128608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496510 w 3246793"/>
                  <a:gd name="connsiteY11" fmla="*/ 1315684 h 2545515"/>
                  <a:gd name="connsiteX12" fmla="*/ 2386253 w 3246793"/>
                  <a:gd name="connsiteY12" fmla="*/ 134323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690573 w 3246793"/>
                  <a:gd name="connsiteY10" fmla="*/ 1279503 h 2545515"/>
                  <a:gd name="connsiteX11" fmla="*/ 2525085 w 3246793"/>
                  <a:gd name="connsiteY11" fmla="*/ 1363309 h 2545515"/>
                  <a:gd name="connsiteX12" fmla="*/ 2386253 w 3246793"/>
                  <a:gd name="connsiteY12" fmla="*/ 134323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21057 w 3246793"/>
                  <a:gd name="connsiteY9" fmla="*/ 1166642 h 2545515"/>
                  <a:gd name="connsiteX10" fmla="*/ 2719148 w 3246793"/>
                  <a:gd name="connsiteY10" fmla="*/ 1308078 h 2545515"/>
                  <a:gd name="connsiteX11" fmla="*/ 2525085 w 3246793"/>
                  <a:gd name="connsiteY11" fmla="*/ 1363309 h 2545515"/>
                  <a:gd name="connsiteX12" fmla="*/ 2386253 w 3246793"/>
                  <a:gd name="connsiteY12" fmla="*/ 134323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08645 w 3246793"/>
                  <a:gd name="connsiteY8" fmla="*/ 1006944 h 2545515"/>
                  <a:gd name="connsiteX9" fmla="*/ 2959157 w 3246793"/>
                  <a:gd name="connsiteY9" fmla="*/ 1185692 h 2545515"/>
                  <a:gd name="connsiteX10" fmla="*/ 2719148 w 3246793"/>
                  <a:gd name="connsiteY10" fmla="*/ 1308078 h 2545515"/>
                  <a:gd name="connsiteX11" fmla="*/ 2525085 w 3246793"/>
                  <a:gd name="connsiteY11" fmla="*/ 1363309 h 2545515"/>
                  <a:gd name="connsiteX12" fmla="*/ 2386253 w 3246793"/>
                  <a:gd name="connsiteY12" fmla="*/ 134323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45515"/>
                  <a:gd name="connsiteX1" fmla="*/ 2391255 w 3246793"/>
                  <a:gd name="connsiteY1" fmla="*/ 0 h 2545515"/>
                  <a:gd name="connsiteX2" fmla="*/ 2489931 w 3246793"/>
                  <a:gd name="connsiteY2" fmla="*/ 19736 h 2545515"/>
                  <a:gd name="connsiteX3" fmla="*/ 2549137 w 3246793"/>
                  <a:gd name="connsiteY3" fmla="*/ 6579 h 2545515"/>
                  <a:gd name="connsiteX4" fmla="*/ 3242475 w 3246793"/>
                  <a:gd name="connsiteY4" fmla="*/ 468883 h 2545515"/>
                  <a:gd name="connsiteX5" fmla="*/ 3246793 w 3246793"/>
                  <a:gd name="connsiteY5" fmla="*/ 528981 h 2545515"/>
                  <a:gd name="connsiteX6" fmla="*/ 3239871 w 3246793"/>
                  <a:gd name="connsiteY6" fmla="*/ 753229 h 2545515"/>
                  <a:gd name="connsiteX7" fmla="*/ 3195741 w 3246793"/>
                  <a:gd name="connsiteY7" fmla="*/ 914743 h 2545515"/>
                  <a:gd name="connsiteX8" fmla="*/ 3137220 w 3246793"/>
                  <a:gd name="connsiteY8" fmla="*/ 1021232 h 2545515"/>
                  <a:gd name="connsiteX9" fmla="*/ 2959157 w 3246793"/>
                  <a:gd name="connsiteY9" fmla="*/ 1185692 h 2545515"/>
                  <a:gd name="connsiteX10" fmla="*/ 2719148 w 3246793"/>
                  <a:gd name="connsiteY10" fmla="*/ 1308078 h 2545515"/>
                  <a:gd name="connsiteX11" fmla="*/ 2525085 w 3246793"/>
                  <a:gd name="connsiteY11" fmla="*/ 1363309 h 2545515"/>
                  <a:gd name="connsiteX12" fmla="*/ 2386253 w 3246793"/>
                  <a:gd name="connsiteY12" fmla="*/ 1343231 h 2545515"/>
                  <a:gd name="connsiteX13" fmla="*/ 2265134 w 3246793"/>
                  <a:gd name="connsiteY13" fmla="*/ 1272341 h 2545515"/>
                  <a:gd name="connsiteX14" fmla="*/ 2151041 w 3246793"/>
                  <a:gd name="connsiteY14" fmla="*/ 1188536 h 2545515"/>
                  <a:gd name="connsiteX15" fmla="*/ 2218503 w 3246793"/>
                  <a:gd name="connsiteY15" fmla="*/ 1315787 h 2545515"/>
                  <a:gd name="connsiteX16" fmla="*/ 2268183 w 3246793"/>
                  <a:gd name="connsiteY16" fmla="*/ 1470277 h 2545515"/>
                  <a:gd name="connsiteX17" fmla="*/ 2200481 w 3246793"/>
                  <a:gd name="connsiteY17" fmla="*/ 1723546 h 2545515"/>
                  <a:gd name="connsiteX18" fmla="*/ 2082070 w 3246793"/>
                  <a:gd name="connsiteY18" fmla="*/ 1897874 h 2545515"/>
                  <a:gd name="connsiteX19" fmla="*/ 1801802 w 3246793"/>
                  <a:gd name="connsiteY19" fmla="*/ 2134012 h 2545515"/>
                  <a:gd name="connsiteX20" fmla="*/ 1473566 w 3246793"/>
                  <a:gd name="connsiteY20" fmla="*/ 2345206 h 2545515"/>
                  <a:gd name="connsiteX21" fmla="*/ 1083967 w 3246793"/>
                  <a:gd name="connsiteY21" fmla="*/ 2496955 h 2545515"/>
                  <a:gd name="connsiteX22" fmla="*/ 672918 w 3246793"/>
                  <a:gd name="connsiteY22" fmla="*/ 2529744 h 2545515"/>
                  <a:gd name="connsiteX23" fmla="*/ 365206 w 3246793"/>
                  <a:gd name="connsiteY23" fmla="*/ 2544135 h 2545515"/>
                  <a:gd name="connsiteX24" fmla="*/ 137119 w 3246793"/>
                  <a:gd name="connsiteY24" fmla="*/ 2496956 h 2545515"/>
                  <a:gd name="connsiteX25" fmla="*/ 32893 w 3246793"/>
                  <a:gd name="connsiteY25" fmla="*/ 2473485 h 2545515"/>
                  <a:gd name="connsiteX26" fmla="*/ 0 w 3246793"/>
                  <a:gd name="connsiteY26" fmla="*/ 2473485 h 2545515"/>
                  <a:gd name="connsiteX27" fmla="*/ 3290 w 3246793"/>
                  <a:gd name="connsiteY27" fmla="*/ 1884717 h 2545515"/>
                  <a:gd name="connsiteX28" fmla="*/ 1341998 w 3246793"/>
                  <a:gd name="connsiteY28" fmla="*/ 328921 h 2545515"/>
                  <a:gd name="connsiteX29" fmla="*/ 2325471 w 3246793"/>
                  <a:gd name="connsiteY29" fmla="*/ 29603 h 2545515"/>
                  <a:gd name="connsiteX0" fmla="*/ 2325471 w 3246793"/>
                  <a:gd name="connsiteY0" fmla="*/ 29603 h 2557721"/>
                  <a:gd name="connsiteX1" fmla="*/ 2391255 w 3246793"/>
                  <a:gd name="connsiteY1" fmla="*/ 0 h 2557721"/>
                  <a:gd name="connsiteX2" fmla="*/ 2489931 w 3246793"/>
                  <a:gd name="connsiteY2" fmla="*/ 19736 h 2557721"/>
                  <a:gd name="connsiteX3" fmla="*/ 2549137 w 3246793"/>
                  <a:gd name="connsiteY3" fmla="*/ 6579 h 2557721"/>
                  <a:gd name="connsiteX4" fmla="*/ 3242475 w 3246793"/>
                  <a:gd name="connsiteY4" fmla="*/ 468883 h 2557721"/>
                  <a:gd name="connsiteX5" fmla="*/ 3246793 w 3246793"/>
                  <a:gd name="connsiteY5" fmla="*/ 528981 h 2557721"/>
                  <a:gd name="connsiteX6" fmla="*/ 3239871 w 3246793"/>
                  <a:gd name="connsiteY6" fmla="*/ 753229 h 2557721"/>
                  <a:gd name="connsiteX7" fmla="*/ 3195741 w 3246793"/>
                  <a:gd name="connsiteY7" fmla="*/ 914743 h 2557721"/>
                  <a:gd name="connsiteX8" fmla="*/ 3137220 w 3246793"/>
                  <a:gd name="connsiteY8" fmla="*/ 1021232 h 2557721"/>
                  <a:gd name="connsiteX9" fmla="*/ 2959157 w 3246793"/>
                  <a:gd name="connsiteY9" fmla="*/ 1185692 h 2557721"/>
                  <a:gd name="connsiteX10" fmla="*/ 2719148 w 3246793"/>
                  <a:gd name="connsiteY10" fmla="*/ 1308078 h 2557721"/>
                  <a:gd name="connsiteX11" fmla="*/ 2525085 w 3246793"/>
                  <a:gd name="connsiteY11" fmla="*/ 1363309 h 2557721"/>
                  <a:gd name="connsiteX12" fmla="*/ 2386253 w 3246793"/>
                  <a:gd name="connsiteY12" fmla="*/ 1343231 h 2557721"/>
                  <a:gd name="connsiteX13" fmla="*/ 2265134 w 3246793"/>
                  <a:gd name="connsiteY13" fmla="*/ 1272341 h 2557721"/>
                  <a:gd name="connsiteX14" fmla="*/ 2151041 w 3246793"/>
                  <a:gd name="connsiteY14" fmla="*/ 1188536 h 2557721"/>
                  <a:gd name="connsiteX15" fmla="*/ 2218503 w 3246793"/>
                  <a:gd name="connsiteY15" fmla="*/ 1315787 h 2557721"/>
                  <a:gd name="connsiteX16" fmla="*/ 2268183 w 3246793"/>
                  <a:gd name="connsiteY16" fmla="*/ 1470277 h 2557721"/>
                  <a:gd name="connsiteX17" fmla="*/ 2200481 w 3246793"/>
                  <a:gd name="connsiteY17" fmla="*/ 1723546 h 2557721"/>
                  <a:gd name="connsiteX18" fmla="*/ 2082070 w 3246793"/>
                  <a:gd name="connsiteY18" fmla="*/ 1897874 h 2557721"/>
                  <a:gd name="connsiteX19" fmla="*/ 1801802 w 3246793"/>
                  <a:gd name="connsiteY19" fmla="*/ 2134012 h 2557721"/>
                  <a:gd name="connsiteX20" fmla="*/ 1473566 w 3246793"/>
                  <a:gd name="connsiteY20" fmla="*/ 2345206 h 2557721"/>
                  <a:gd name="connsiteX21" fmla="*/ 1083967 w 3246793"/>
                  <a:gd name="connsiteY21" fmla="*/ 2496955 h 2557721"/>
                  <a:gd name="connsiteX22" fmla="*/ 697857 w 3246793"/>
                  <a:gd name="connsiteY22" fmla="*/ 2554683 h 2557721"/>
                  <a:gd name="connsiteX23" fmla="*/ 365206 w 3246793"/>
                  <a:gd name="connsiteY23" fmla="*/ 2544135 h 2557721"/>
                  <a:gd name="connsiteX24" fmla="*/ 137119 w 3246793"/>
                  <a:gd name="connsiteY24" fmla="*/ 2496956 h 2557721"/>
                  <a:gd name="connsiteX25" fmla="*/ 32893 w 3246793"/>
                  <a:gd name="connsiteY25" fmla="*/ 2473485 h 2557721"/>
                  <a:gd name="connsiteX26" fmla="*/ 0 w 3246793"/>
                  <a:gd name="connsiteY26" fmla="*/ 2473485 h 2557721"/>
                  <a:gd name="connsiteX27" fmla="*/ 3290 w 3246793"/>
                  <a:gd name="connsiteY27" fmla="*/ 1884717 h 2557721"/>
                  <a:gd name="connsiteX28" fmla="*/ 1341998 w 3246793"/>
                  <a:gd name="connsiteY28" fmla="*/ 328921 h 2557721"/>
                  <a:gd name="connsiteX29" fmla="*/ 2325471 w 3246793"/>
                  <a:gd name="connsiteY29" fmla="*/ 29603 h 2557721"/>
                  <a:gd name="connsiteX0" fmla="*/ 2325471 w 3246793"/>
                  <a:gd name="connsiteY0" fmla="*/ 29603 h 2557721"/>
                  <a:gd name="connsiteX1" fmla="*/ 2391255 w 3246793"/>
                  <a:gd name="connsiteY1" fmla="*/ 0 h 2557721"/>
                  <a:gd name="connsiteX2" fmla="*/ 2489931 w 3246793"/>
                  <a:gd name="connsiteY2" fmla="*/ 19736 h 2557721"/>
                  <a:gd name="connsiteX3" fmla="*/ 2549137 w 3246793"/>
                  <a:gd name="connsiteY3" fmla="*/ 6579 h 2557721"/>
                  <a:gd name="connsiteX4" fmla="*/ 3242475 w 3246793"/>
                  <a:gd name="connsiteY4" fmla="*/ 468883 h 2557721"/>
                  <a:gd name="connsiteX5" fmla="*/ 3246793 w 3246793"/>
                  <a:gd name="connsiteY5" fmla="*/ 528981 h 2557721"/>
                  <a:gd name="connsiteX6" fmla="*/ 3239871 w 3246793"/>
                  <a:gd name="connsiteY6" fmla="*/ 753229 h 2557721"/>
                  <a:gd name="connsiteX7" fmla="*/ 3195741 w 3246793"/>
                  <a:gd name="connsiteY7" fmla="*/ 914743 h 2557721"/>
                  <a:gd name="connsiteX8" fmla="*/ 3137220 w 3246793"/>
                  <a:gd name="connsiteY8" fmla="*/ 1021232 h 2557721"/>
                  <a:gd name="connsiteX9" fmla="*/ 2959157 w 3246793"/>
                  <a:gd name="connsiteY9" fmla="*/ 1185692 h 2557721"/>
                  <a:gd name="connsiteX10" fmla="*/ 2719148 w 3246793"/>
                  <a:gd name="connsiteY10" fmla="*/ 1308078 h 2557721"/>
                  <a:gd name="connsiteX11" fmla="*/ 2525085 w 3246793"/>
                  <a:gd name="connsiteY11" fmla="*/ 1363309 h 2557721"/>
                  <a:gd name="connsiteX12" fmla="*/ 2386253 w 3246793"/>
                  <a:gd name="connsiteY12" fmla="*/ 1343231 h 2557721"/>
                  <a:gd name="connsiteX13" fmla="*/ 2265134 w 3246793"/>
                  <a:gd name="connsiteY13" fmla="*/ 1272341 h 2557721"/>
                  <a:gd name="connsiteX14" fmla="*/ 2151041 w 3246793"/>
                  <a:gd name="connsiteY14" fmla="*/ 1188536 h 2557721"/>
                  <a:gd name="connsiteX15" fmla="*/ 2218503 w 3246793"/>
                  <a:gd name="connsiteY15" fmla="*/ 1315787 h 2557721"/>
                  <a:gd name="connsiteX16" fmla="*/ 2268183 w 3246793"/>
                  <a:gd name="connsiteY16" fmla="*/ 1470277 h 2557721"/>
                  <a:gd name="connsiteX17" fmla="*/ 2200481 w 3246793"/>
                  <a:gd name="connsiteY17" fmla="*/ 1723546 h 2557721"/>
                  <a:gd name="connsiteX18" fmla="*/ 2082070 w 3246793"/>
                  <a:gd name="connsiteY18" fmla="*/ 1897874 h 2557721"/>
                  <a:gd name="connsiteX19" fmla="*/ 1818427 w 3246793"/>
                  <a:gd name="connsiteY19" fmla="*/ 2150638 h 2557721"/>
                  <a:gd name="connsiteX20" fmla="*/ 1473566 w 3246793"/>
                  <a:gd name="connsiteY20" fmla="*/ 2345206 h 2557721"/>
                  <a:gd name="connsiteX21" fmla="*/ 1083967 w 3246793"/>
                  <a:gd name="connsiteY21" fmla="*/ 2496955 h 2557721"/>
                  <a:gd name="connsiteX22" fmla="*/ 697857 w 3246793"/>
                  <a:gd name="connsiteY22" fmla="*/ 2554683 h 2557721"/>
                  <a:gd name="connsiteX23" fmla="*/ 365206 w 3246793"/>
                  <a:gd name="connsiteY23" fmla="*/ 2544135 h 2557721"/>
                  <a:gd name="connsiteX24" fmla="*/ 137119 w 3246793"/>
                  <a:gd name="connsiteY24" fmla="*/ 2496956 h 2557721"/>
                  <a:gd name="connsiteX25" fmla="*/ 32893 w 3246793"/>
                  <a:gd name="connsiteY25" fmla="*/ 2473485 h 2557721"/>
                  <a:gd name="connsiteX26" fmla="*/ 0 w 3246793"/>
                  <a:gd name="connsiteY26" fmla="*/ 2473485 h 2557721"/>
                  <a:gd name="connsiteX27" fmla="*/ 3290 w 3246793"/>
                  <a:gd name="connsiteY27" fmla="*/ 1884717 h 2557721"/>
                  <a:gd name="connsiteX28" fmla="*/ 1341998 w 3246793"/>
                  <a:gd name="connsiteY28" fmla="*/ 328921 h 2557721"/>
                  <a:gd name="connsiteX29" fmla="*/ 2325471 w 3246793"/>
                  <a:gd name="connsiteY29" fmla="*/ 29603 h 2557721"/>
                  <a:gd name="connsiteX0" fmla="*/ 2325471 w 3246793"/>
                  <a:gd name="connsiteY0" fmla="*/ 29603 h 2557721"/>
                  <a:gd name="connsiteX1" fmla="*/ 2391255 w 3246793"/>
                  <a:gd name="connsiteY1" fmla="*/ 0 h 2557721"/>
                  <a:gd name="connsiteX2" fmla="*/ 2489931 w 3246793"/>
                  <a:gd name="connsiteY2" fmla="*/ 19736 h 2557721"/>
                  <a:gd name="connsiteX3" fmla="*/ 2549137 w 3246793"/>
                  <a:gd name="connsiteY3" fmla="*/ 6579 h 2557721"/>
                  <a:gd name="connsiteX4" fmla="*/ 3242475 w 3246793"/>
                  <a:gd name="connsiteY4" fmla="*/ 468883 h 2557721"/>
                  <a:gd name="connsiteX5" fmla="*/ 3246793 w 3246793"/>
                  <a:gd name="connsiteY5" fmla="*/ 528981 h 2557721"/>
                  <a:gd name="connsiteX6" fmla="*/ 3239871 w 3246793"/>
                  <a:gd name="connsiteY6" fmla="*/ 753229 h 2557721"/>
                  <a:gd name="connsiteX7" fmla="*/ 3195741 w 3246793"/>
                  <a:gd name="connsiteY7" fmla="*/ 914743 h 2557721"/>
                  <a:gd name="connsiteX8" fmla="*/ 3137220 w 3246793"/>
                  <a:gd name="connsiteY8" fmla="*/ 1021232 h 2557721"/>
                  <a:gd name="connsiteX9" fmla="*/ 2959157 w 3246793"/>
                  <a:gd name="connsiteY9" fmla="*/ 1185692 h 2557721"/>
                  <a:gd name="connsiteX10" fmla="*/ 2719148 w 3246793"/>
                  <a:gd name="connsiteY10" fmla="*/ 1308078 h 2557721"/>
                  <a:gd name="connsiteX11" fmla="*/ 2525085 w 3246793"/>
                  <a:gd name="connsiteY11" fmla="*/ 1363309 h 2557721"/>
                  <a:gd name="connsiteX12" fmla="*/ 2386253 w 3246793"/>
                  <a:gd name="connsiteY12" fmla="*/ 1343231 h 2557721"/>
                  <a:gd name="connsiteX13" fmla="*/ 2265134 w 3246793"/>
                  <a:gd name="connsiteY13" fmla="*/ 1272341 h 2557721"/>
                  <a:gd name="connsiteX14" fmla="*/ 2218503 w 3246793"/>
                  <a:gd name="connsiteY14" fmla="*/ 1315787 h 2557721"/>
                  <a:gd name="connsiteX15" fmla="*/ 2268183 w 3246793"/>
                  <a:gd name="connsiteY15" fmla="*/ 1470277 h 2557721"/>
                  <a:gd name="connsiteX16" fmla="*/ 2200481 w 3246793"/>
                  <a:gd name="connsiteY16" fmla="*/ 1723546 h 2557721"/>
                  <a:gd name="connsiteX17" fmla="*/ 2082070 w 3246793"/>
                  <a:gd name="connsiteY17" fmla="*/ 1897874 h 2557721"/>
                  <a:gd name="connsiteX18" fmla="*/ 1818427 w 3246793"/>
                  <a:gd name="connsiteY18" fmla="*/ 2150638 h 2557721"/>
                  <a:gd name="connsiteX19" fmla="*/ 1473566 w 3246793"/>
                  <a:gd name="connsiteY19" fmla="*/ 2345206 h 2557721"/>
                  <a:gd name="connsiteX20" fmla="*/ 1083967 w 3246793"/>
                  <a:gd name="connsiteY20" fmla="*/ 2496955 h 2557721"/>
                  <a:gd name="connsiteX21" fmla="*/ 697857 w 3246793"/>
                  <a:gd name="connsiteY21" fmla="*/ 2554683 h 2557721"/>
                  <a:gd name="connsiteX22" fmla="*/ 365206 w 3246793"/>
                  <a:gd name="connsiteY22" fmla="*/ 2544135 h 2557721"/>
                  <a:gd name="connsiteX23" fmla="*/ 137119 w 3246793"/>
                  <a:gd name="connsiteY23" fmla="*/ 2496956 h 2557721"/>
                  <a:gd name="connsiteX24" fmla="*/ 32893 w 3246793"/>
                  <a:gd name="connsiteY24" fmla="*/ 2473485 h 2557721"/>
                  <a:gd name="connsiteX25" fmla="*/ 0 w 3246793"/>
                  <a:gd name="connsiteY25" fmla="*/ 2473485 h 2557721"/>
                  <a:gd name="connsiteX26" fmla="*/ 3290 w 3246793"/>
                  <a:gd name="connsiteY26" fmla="*/ 1884717 h 2557721"/>
                  <a:gd name="connsiteX27" fmla="*/ 1341998 w 3246793"/>
                  <a:gd name="connsiteY27" fmla="*/ 328921 h 2557721"/>
                  <a:gd name="connsiteX28" fmla="*/ 2325471 w 3246793"/>
                  <a:gd name="connsiteY28" fmla="*/ 29603 h 255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246793" h="2557721">
                    <a:moveTo>
                      <a:pt x="2325471" y="29603"/>
                    </a:moveTo>
                    <a:lnTo>
                      <a:pt x="2391255" y="0"/>
                    </a:lnTo>
                    <a:lnTo>
                      <a:pt x="2489931" y="19736"/>
                    </a:lnTo>
                    <a:lnTo>
                      <a:pt x="2549137" y="6579"/>
                    </a:lnTo>
                    <a:lnTo>
                      <a:pt x="3242475" y="468883"/>
                    </a:lnTo>
                    <a:lnTo>
                      <a:pt x="3246793" y="528981"/>
                    </a:lnTo>
                    <a:cubicBezTo>
                      <a:pt x="3246359" y="576372"/>
                      <a:pt x="3248380" y="688935"/>
                      <a:pt x="3239871" y="753229"/>
                    </a:cubicBezTo>
                    <a:cubicBezTo>
                      <a:pt x="3231362" y="817523"/>
                      <a:pt x="3212849" y="870076"/>
                      <a:pt x="3195741" y="914743"/>
                    </a:cubicBezTo>
                    <a:cubicBezTo>
                      <a:pt x="3178633" y="959410"/>
                      <a:pt x="3176651" y="976074"/>
                      <a:pt x="3137220" y="1021232"/>
                    </a:cubicBezTo>
                    <a:cubicBezTo>
                      <a:pt x="3097789" y="1066390"/>
                      <a:pt x="3028836" y="1137884"/>
                      <a:pt x="2959157" y="1185692"/>
                    </a:cubicBezTo>
                    <a:cubicBezTo>
                      <a:pt x="2889478" y="1233500"/>
                      <a:pt x="2791493" y="1278475"/>
                      <a:pt x="2719148" y="1308078"/>
                    </a:cubicBezTo>
                    <a:cubicBezTo>
                      <a:pt x="2646803" y="1337681"/>
                      <a:pt x="2580568" y="1357450"/>
                      <a:pt x="2525085" y="1363309"/>
                    </a:cubicBezTo>
                    <a:cubicBezTo>
                      <a:pt x="2469602" y="1369168"/>
                      <a:pt x="2429578" y="1358392"/>
                      <a:pt x="2386253" y="1343231"/>
                    </a:cubicBezTo>
                    <a:cubicBezTo>
                      <a:pt x="2342928" y="1328070"/>
                      <a:pt x="2293092" y="1276915"/>
                      <a:pt x="2265134" y="1272341"/>
                    </a:cubicBezTo>
                    <a:cubicBezTo>
                      <a:pt x="2237176" y="1267767"/>
                      <a:pt x="2217995" y="1282798"/>
                      <a:pt x="2218503" y="1315787"/>
                    </a:cubicBezTo>
                    <a:cubicBezTo>
                      <a:pt x="2219011" y="1348776"/>
                      <a:pt x="2271187" y="1402317"/>
                      <a:pt x="2268183" y="1470277"/>
                    </a:cubicBezTo>
                    <a:cubicBezTo>
                      <a:pt x="2265179" y="1538237"/>
                      <a:pt x="2231500" y="1652280"/>
                      <a:pt x="2200481" y="1723546"/>
                    </a:cubicBezTo>
                    <a:cubicBezTo>
                      <a:pt x="2169462" y="1794812"/>
                      <a:pt x="2145746" y="1826692"/>
                      <a:pt x="2082070" y="1897874"/>
                    </a:cubicBezTo>
                    <a:cubicBezTo>
                      <a:pt x="2018394" y="1969056"/>
                      <a:pt x="1921489" y="2073890"/>
                      <a:pt x="1818427" y="2150638"/>
                    </a:cubicBezTo>
                    <a:cubicBezTo>
                      <a:pt x="1715365" y="2227386"/>
                      <a:pt x="1595976" y="2287487"/>
                      <a:pt x="1473566" y="2345206"/>
                    </a:cubicBezTo>
                    <a:cubicBezTo>
                      <a:pt x="1351156" y="2402926"/>
                      <a:pt x="1213252" y="2462042"/>
                      <a:pt x="1083967" y="2496955"/>
                    </a:cubicBezTo>
                    <a:cubicBezTo>
                      <a:pt x="954682" y="2531868"/>
                      <a:pt x="817650" y="2546820"/>
                      <a:pt x="697857" y="2554683"/>
                    </a:cubicBezTo>
                    <a:cubicBezTo>
                      <a:pt x="578064" y="2562546"/>
                      <a:pt x="458662" y="2553756"/>
                      <a:pt x="365206" y="2544135"/>
                    </a:cubicBezTo>
                    <a:cubicBezTo>
                      <a:pt x="271750" y="2534514"/>
                      <a:pt x="192505" y="2508731"/>
                      <a:pt x="137119" y="2496956"/>
                    </a:cubicBezTo>
                    <a:cubicBezTo>
                      <a:pt x="81734" y="2485181"/>
                      <a:pt x="50984" y="2471841"/>
                      <a:pt x="32893" y="2473485"/>
                    </a:cubicBezTo>
                    <a:lnTo>
                      <a:pt x="0" y="2473485"/>
                    </a:lnTo>
                    <a:cubicBezTo>
                      <a:pt x="1097" y="2277229"/>
                      <a:pt x="2193" y="2080973"/>
                      <a:pt x="3290" y="1884717"/>
                    </a:cubicBezTo>
                    <a:lnTo>
                      <a:pt x="1341998" y="328921"/>
                    </a:lnTo>
                    <a:lnTo>
                      <a:pt x="2325471" y="29603"/>
                    </a:lnTo>
                    <a:close/>
                  </a:path>
                </a:pathLst>
              </a:custGeom>
              <a:solidFill>
                <a:srgbClr val="A4B2A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E9B90A7-52EA-4FC6-BD5A-6C9E63EFEC11}"/>
                  </a:ext>
                </a:extLst>
              </p:cNvPr>
              <p:cNvSpPr/>
              <p:nvPr/>
            </p:nvSpPr>
            <p:spPr>
              <a:xfrm>
                <a:off x="833291" y="3800120"/>
                <a:ext cx="2417230" cy="1798420"/>
              </a:xfrm>
              <a:custGeom>
                <a:avLst/>
                <a:gdLst>
                  <a:gd name="connsiteX0" fmla="*/ 2207079 w 2743200"/>
                  <a:gd name="connsiteY0" fmla="*/ 100693 h 2109107"/>
                  <a:gd name="connsiteX1" fmla="*/ 2217965 w 2743200"/>
                  <a:gd name="connsiteY1" fmla="*/ 51707 h 2109107"/>
                  <a:gd name="connsiteX2" fmla="*/ 2266950 w 2743200"/>
                  <a:gd name="connsiteY2" fmla="*/ 5443 h 2109107"/>
                  <a:gd name="connsiteX3" fmla="*/ 2286000 w 2743200"/>
                  <a:gd name="connsiteY3" fmla="*/ 0 h 2109107"/>
                  <a:gd name="connsiteX4" fmla="*/ 2345872 w 2743200"/>
                  <a:gd name="connsiteY4" fmla="*/ 29936 h 2109107"/>
                  <a:gd name="connsiteX5" fmla="*/ 2400300 w 2743200"/>
                  <a:gd name="connsiteY5" fmla="*/ 68036 h 2109107"/>
                  <a:gd name="connsiteX6" fmla="*/ 2438400 w 2743200"/>
                  <a:gd name="connsiteY6" fmla="*/ 108857 h 2109107"/>
                  <a:gd name="connsiteX7" fmla="*/ 2555422 w 2743200"/>
                  <a:gd name="connsiteY7" fmla="*/ 234043 h 2109107"/>
                  <a:gd name="connsiteX8" fmla="*/ 2653393 w 2743200"/>
                  <a:gd name="connsiteY8" fmla="*/ 361950 h 2109107"/>
                  <a:gd name="connsiteX9" fmla="*/ 2743200 w 2743200"/>
                  <a:gd name="connsiteY9" fmla="*/ 563336 h 2109107"/>
                  <a:gd name="connsiteX10" fmla="*/ 2702379 w 2743200"/>
                  <a:gd name="connsiteY10" fmla="*/ 737507 h 2109107"/>
                  <a:gd name="connsiteX11" fmla="*/ 2598965 w 2743200"/>
                  <a:gd name="connsiteY11" fmla="*/ 876300 h 2109107"/>
                  <a:gd name="connsiteX12" fmla="*/ 2427515 w 2743200"/>
                  <a:gd name="connsiteY12" fmla="*/ 957943 h 2109107"/>
                  <a:gd name="connsiteX13" fmla="*/ 2269672 w 2743200"/>
                  <a:gd name="connsiteY13" fmla="*/ 979714 h 2109107"/>
                  <a:gd name="connsiteX14" fmla="*/ 2114550 w 2743200"/>
                  <a:gd name="connsiteY14" fmla="*/ 963386 h 2109107"/>
                  <a:gd name="connsiteX15" fmla="*/ 2013858 w 2743200"/>
                  <a:gd name="connsiteY15" fmla="*/ 908957 h 2109107"/>
                  <a:gd name="connsiteX16" fmla="*/ 1932215 w 2743200"/>
                  <a:gd name="connsiteY16" fmla="*/ 835478 h 2109107"/>
                  <a:gd name="connsiteX17" fmla="*/ 1877786 w 2743200"/>
                  <a:gd name="connsiteY17" fmla="*/ 824593 h 2109107"/>
                  <a:gd name="connsiteX18" fmla="*/ 1856015 w 2743200"/>
                  <a:gd name="connsiteY18" fmla="*/ 835478 h 2109107"/>
                  <a:gd name="connsiteX19" fmla="*/ 1866900 w 2743200"/>
                  <a:gd name="connsiteY19" fmla="*/ 911678 h 2109107"/>
                  <a:gd name="connsiteX20" fmla="*/ 1779815 w 2743200"/>
                  <a:gd name="connsiteY20" fmla="*/ 887186 h 2109107"/>
                  <a:gd name="connsiteX21" fmla="*/ 1722665 w 2743200"/>
                  <a:gd name="connsiteY21" fmla="*/ 840921 h 2109107"/>
                  <a:gd name="connsiteX22" fmla="*/ 1722665 w 2743200"/>
                  <a:gd name="connsiteY22" fmla="*/ 928007 h 2109107"/>
                  <a:gd name="connsiteX23" fmla="*/ 1758043 w 2743200"/>
                  <a:gd name="connsiteY23" fmla="*/ 1183821 h 2109107"/>
                  <a:gd name="connsiteX24" fmla="*/ 1741715 w 2743200"/>
                  <a:gd name="connsiteY24" fmla="*/ 1374321 h 2109107"/>
                  <a:gd name="connsiteX25" fmla="*/ 1632858 w 2743200"/>
                  <a:gd name="connsiteY25" fmla="*/ 1616528 h 2109107"/>
                  <a:gd name="connsiteX26" fmla="*/ 1374322 w 2743200"/>
                  <a:gd name="connsiteY26" fmla="*/ 1866900 h 2109107"/>
                  <a:gd name="connsiteX27" fmla="*/ 1145722 w 2743200"/>
                  <a:gd name="connsiteY27" fmla="*/ 1986643 h 2109107"/>
                  <a:gd name="connsiteX28" fmla="*/ 819150 w 2743200"/>
                  <a:gd name="connsiteY28" fmla="*/ 2109107 h 2109107"/>
                  <a:gd name="connsiteX29" fmla="*/ 484415 w 2743200"/>
                  <a:gd name="connsiteY29" fmla="*/ 2106386 h 2109107"/>
                  <a:gd name="connsiteX30" fmla="*/ 193222 w 2743200"/>
                  <a:gd name="connsiteY30" fmla="*/ 2043793 h 2109107"/>
                  <a:gd name="connsiteX31" fmla="*/ 16329 w 2743200"/>
                  <a:gd name="connsiteY31" fmla="*/ 1981200 h 2109107"/>
                  <a:gd name="connsiteX32" fmla="*/ 0 w 2743200"/>
                  <a:gd name="connsiteY32" fmla="*/ 1975757 h 2109107"/>
                  <a:gd name="connsiteX33" fmla="*/ 2722 w 2743200"/>
                  <a:gd name="connsiteY33" fmla="*/ 1836964 h 2109107"/>
                  <a:gd name="connsiteX34" fmla="*/ 1352550 w 2743200"/>
                  <a:gd name="connsiteY34" fmla="*/ 353786 h 2109107"/>
                  <a:gd name="connsiteX35" fmla="*/ 1964872 w 2743200"/>
                  <a:gd name="connsiteY35" fmla="*/ 318407 h 2109107"/>
                  <a:gd name="connsiteX36" fmla="*/ 2207079 w 2743200"/>
                  <a:gd name="connsiteY36" fmla="*/ 100693 h 2109107"/>
                  <a:gd name="connsiteX0" fmla="*/ 2207079 w 2743200"/>
                  <a:gd name="connsiteY0" fmla="*/ 100693 h 2109107"/>
                  <a:gd name="connsiteX1" fmla="*/ 2217965 w 2743200"/>
                  <a:gd name="connsiteY1" fmla="*/ 51707 h 2109107"/>
                  <a:gd name="connsiteX2" fmla="*/ 2266950 w 2743200"/>
                  <a:gd name="connsiteY2" fmla="*/ 5443 h 2109107"/>
                  <a:gd name="connsiteX3" fmla="*/ 2286000 w 2743200"/>
                  <a:gd name="connsiteY3" fmla="*/ 0 h 2109107"/>
                  <a:gd name="connsiteX4" fmla="*/ 2345872 w 2743200"/>
                  <a:gd name="connsiteY4" fmla="*/ 29936 h 2109107"/>
                  <a:gd name="connsiteX5" fmla="*/ 2400300 w 2743200"/>
                  <a:gd name="connsiteY5" fmla="*/ 68036 h 2109107"/>
                  <a:gd name="connsiteX6" fmla="*/ 2438400 w 2743200"/>
                  <a:gd name="connsiteY6" fmla="*/ 108857 h 2109107"/>
                  <a:gd name="connsiteX7" fmla="*/ 2533650 w 2743200"/>
                  <a:gd name="connsiteY7" fmla="*/ 214993 h 2109107"/>
                  <a:gd name="connsiteX8" fmla="*/ 2653393 w 2743200"/>
                  <a:gd name="connsiteY8" fmla="*/ 361950 h 2109107"/>
                  <a:gd name="connsiteX9" fmla="*/ 2743200 w 2743200"/>
                  <a:gd name="connsiteY9" fmla="*/ 563336 h 2109107"/>
                  <a:gd name="connsiteX10" fmla="*/ 2702379 w 2743200"/>
                  <a:gd name="connsiteY10" fmla="*/ 737507 h 2109107"/>
                  <a:gd name="connsiteX11" fmla="*/ 2598965 w 2743200"/>
                  <a:gd name="connsiteY11" fmla="*/ 876300 h 2109107"/>
                  <a:gd name="connsiteX12" fmla="*/ 2427515 w 2743200"/>
                  <a:gd name="connsiteY12" fmla="*/ 957943 h 2109107"/>
                  <a:gd name="connsiteX13" fmla="*/ 2269672 w 2743200"/>
                  <a:gd name="connsiteY13" fmla="*/ 979714 h 2109107"/>
                  <a:gd name="connsiteX14" fmla="*/ 2114550 w 2743200"/>
                  <a:gd name="connsiteY14" fmla="*/ 963386 h 2109107"/>
                  <a:gd name="connsiteX15" fmla="*/ 2013858 w 2743200"/>
                  <a:gd name="connsiteY15" fmla="*/ 908957 h 2109107"/>
                  <a:gd name="connsiteX16" fmla="*/ 1932215 w 2743200"/>
                  <a:gd name="connsiteY16" fmla="*/ 835478 h 2109107"/>
                  <a:gd name="connsiteX17" fmla="*/ 1877786 w 2743200"/>
                  <a:gd name="connsiteY17" fmla="*/ 824593 h 2109107"/>
                  <a:gd name="connsiteX18" fmla="*/ 1856015 w 2743200"/>
                  <a:gd name="connsiteY18" fmla="*/ 835478 h 2109107"/>
                  <a:gd name="connsiteX19" fmla="*/ 1866900 w 2743200"/>
                  <a:gd name="connsiteY19" fmla="*/ 911678 h 2109107"/>
                  <a:gd name="connsiteX20" fmla="*/ 1779815 w 2743200"/>
                  <a:gd name="connsiteY20" fmla="*/ 887186 h 2109107"/>
                  <a:gd name="connsiteX21" fmla="*/ 1722665 w 2743200"/>
                  <a:gd name="connsiteY21" fmla="*/ 840921 h 2109107"/>
                  <a:gd name="connsiteX22" fmla="*/ 1722665 w 2743200"/>
                  <a:gd name="connsiteY22" fmla="*/ 928007 h 2109107"/>
                  <a:gd name="connsiteX23" fmla="*/ 1758043 w 2743200"/>
                  <a:gd name="connsiteY23" fmla="*/ 1183821 h 2109107"/>
                  <a:gd name="connsiteX24" fmla="*/ 1741715 w 2743200"/>
                  <a:gd name="connsiteY24" fmla="*/ 1374321 h 2109107"/>
                  <a:gd name="connsiteX25" fmla="*/ 1632858 w 2743200"/>
                  <a:gd name="connsiteY25" fmla="*/ 1616528 h 2109107"/>
                  <a:gd name="connsiteX26" fmla="*/ 1374322 w 2743200"/>
                  <a:gd name="connsiteY26" fmla="*/ 1866900 h 2109107"/>
                  <a:gd name="connsiteX27" fmla="*/ 1145722 w 2743200"/>
                  <a:gd name="connsiteY27" fmla="*/ 1986643 h 2109107"/>
                  <a:gd name="connsiteX28" fmla="*/ 819150 w 2743200"/>
                  <a:gd name="connsiteY28" fmla="*/ 2109107 h 2109107"/>
                  <a:gd name="connsiteX29" fmla="*/ 484415 w 2743200"/>
                  <a:gd name="connsiteY29" fmla="*/ 2106386 h 2109107"/>
                  <a:gd name="connsiteX30" fmla="*/ 193222 w 2743200"/>
                  <a:gd name="connsiteY30" fmla="*/ 2043793 h 2109107"/>
                  <a:gd name="connsiteX31" fmla="*/ 16329 w 2743200"/>
                  <a:gd name="connsiteY31" fmla="*/ 1981200 h 2109107"/>
                  <a:gd name="connsiteX32" fmla="*/ 0 w 2743200"/>
                  <a:gd name="connsiteY32" fmla="*/ 1975757 h 2109107"/>
                  <a:gd name="connsiteX33" fmla="*/ 2722 w 2743200"/>
                  <a:gd name="connsiteY33" fmla="*/ 1836964 h 2109107"/>
                  <a:gd name="connsiteX34" fmla="*/ 1352550 w 2743200"/>
                  <a:gd name="connsiteY34" fmla="*/ 353786 h 2109107"/>
                  <a:gd name="connsiteX35" fmla="*/ 1964872 w 2743200"/>
                  <a:gd name="connsiteY35" fmla="*/ 318407 h 2109107"/>
                  <a:gd name="connsiteX36" fmla="*/ 2207079 w 2743200"/>
                  <a:gd name="connsiteY36" fmla="*/ 100693 h 2109107"/>
                  <a:gd name="connsiteX0" fmla="*/ 2207079 w 2743200"/>
                  <a:gd name="connsiteY0" fmla="*/ 100693 h 2109107"/>
                  <a:gd name="connsiteX1" fmla="*/ 2217965 w 2743200"/>
                  <a:gd name="connsiteY1" fmla="*/ 51707 h 2109107"/>
                  <a:gd name="connsiteX2" fmla="*/ 2266950 w 2743200"/>
                  <a:gd name="connsiteY2" fmla="*/ 5443 h 2109107"/>
                  <a:gd name="connsiteX3" fmla="*/ 2286000 w 2743200"/>
                  <a:gd name="connsiteY3" fmla="*/ 0 h 2109107"/>
                  <a:gd name="connsiteX4" fmla="*/ 2345872 w 2743200"/>
                  <a:gd name="connsiteY4" fmla="*/ 29936 h 2109107"/>
                  <a:gd name="connsiteX5" fmla="*/ 2400300 w 2743200"/>
                  <a:gd name="connsiteY5" fmla="*/ 68036 h 2109107"/>
                  <a:gd name="connsiteX6" fmla="*/ 2438400 w 2743200"/>
                  <a:gd name="connsiteY6" fmla="*/ 108857 h 2109107"/>
                  <a:gd name="connsiteX7" fmla="*/ 2533650 w 2743200"/>
                  <a:gd name="connsiteY7" fmla="*/ 214993 h 2109107"/>
                  <a:gd name="connsiteX8" fmla="*/ 2653393 w 2743200"/>
                  <a:gd name="connsiteY8" fmla="*/ 361950 h 2109107"/>
                  <a:gd name="connsiteX9" fmla="*/ 2743200 w 2743200"/>
                  <a:gd name="connsiteY9" fmla="*/ 563336 h 2109107"/>
                  <a:gd name="connsiteX10" fmla="*/ 2702379 w 2743200"/>
                  <a:gd name="connsiteY10" fmla="*/ 737507 h 2109107"/>
                  <a:gd name="connsiteX11" fmla="*/ 2598965 w 2743200"/>
                  <a:gd name="connsiteY11" fmla="*/ 876300 h 2109107"/>
                  <a:gd name="connsiteX12" fmla="*/ 2427515 w 2743200"/>
                  <a:gd name="connsiteY12" fmla="*/ 957943 h 2109107"/>
                  <a:gd name="connsiteX13" fmla="*/ 2269672 w 2743200"/>
                  <a:gd name="connsiteY13" fmla="*/ 979714 h 2109107"/>
                  <a:gd name="connsiteX14" fmla="*/ 2114550 w 2743200"/>
                  <a:gd name="connsiteY14" fmla="*/ 963386 h 2109107"/>
                  <a:gd name="connsiteX15" fmla="*/ 2013858 w 2743200"/>
                  <a:gd name="connsiteY15" fmla="*/ 908957 h 2109107"/>
                  <a:gd name="connsiteX16" fmla="*/ 1932215 w 2743200"/>
                  <a:gd name="connsiteY16" fmla="*/ 835478 h 2109107"/>
                  <a:gd name="connsiteX17" fmla="*/ 1877786 w 2743200"/>
                  <a:gd name="connsiteY17" fmla="*/ 824593 h 2109107"/>
                  <a:gd name="connsiteX18" fmla="*/ 1856015 w 2743200"/>
                  <a:gd name="connsiteY18" fmla="*/ 835478 h 2109107"/>
                  <a:gd name="connsiteX19" fmla="*/ 1866900 w 2743200"/>
                  <a:gd name="connsiteY19" fmla="*/ 911678 h 2109107"/>
                  <a:gd name="connsiteX20" fmla="*/ 1779815 w 2743200"/>
                  <a:gd name="connsiteY20" fmla="*/ 887186 h 2109107"/>
                  <a:gd name="connsiteX21" fmla="*/ 1722665 w 2743200"/>
                  <a:gd name="connsiteY21" fmla="*/ 840921 h 2109107"/>
                  <a:gd name="connsiteX22" fmla="*/ 1722665 w 2743200"/>
                  <a:gd name="connsiteY22" fmla="*/ 928007 h 2109107"/>
                  <a:gd name="connsiteX23" fmla="*/ 1758043 w 2743200"/>
                  <a:gd name="connsiteY23" fmla="*/ 1183821 h 2109107"/>
                  <a:gd name="connsiteX24" fmla="*/ 1741715 w 2743200"/>
                  <a:gd name="connsiteY24" fmla="*/ 1374321 h 2109107"/>
                  <a:gd name="connsiteX25" fmla="*/ 1632858 w 2743200"/>
                  <a:gd name="connsiteY25" fmla="*/ 1616528 h 2109107"/>
                  <a:gd name="connsiteX26" fmla="*/ 1374322 w 2743200"/>
                  <a:gd name="connsiteY26" fmla="*/ 1866900 h 2109107"/>
                  <a:gd name="connsiteX27" fmla="*/ 1145722 w 2743200"/>
                  <a:gd name="connsiteY27" fmla="*/ 1986643 h 2109107"/>
                  <a:gd name="connsiteX28" fmla="*/ 819150 w 2743200"/>
                  <a:gd name="connsiteY28" fmla="*/ 2109107 h 2109107"/>
                  <a:gd name="connsiteX29" fmla="*/ 484415 w 2743200"/>
                  <a:gd name="connsiteY29" fmla="*/ 2106386 h 2109107"/>
                  <a:gd name="connsiteX30" fmla="*/ 193222 w 2743200"/>
                  <a:gd name="connsiteY30" fmla="*/ 2043793 h 2109107"/>
                  <a:gd name="connsiteX31" fmla="*/ 16329 w 2743200"/>
                  <a:gd name="connsiteY31" fmla="*/ 1981200 h 2109107"/>
                  <a:gd name="connsiteX32" fmla="*/ 0 w 2743200"/>
                  <a:gd name="connsiteY32" fmla="*/ 1975757 h 2109107"/>
                  <a:gd name="connsiteX33" fmla="*/ 2722 w 2743200"/>
                  <a:gd name="connsiteY33" fmla="*/ 1836964 h 2109107"/>
                  <a:gd name="connsiteX34" fmla="*/ 1352550 w 2743200"/>
                  <a:gd name="connsiteY34" fmla="*/ 353786 h 2109107"/>
                  <a:gd name="connsiteX35" fmla="*/ 1964872 w 2743200"/>
                  <a:gd name="connsiteY35" fmla="*/ 318407 h 2109107"/>
                  <a:gd name="connsiteX36" fmla="*/ 2207079 w 2743200"/>
                  <a:gd name="connsiteY36" fmla="*/ 100693 h 2109107"/>
                  <a:gd name="connsiteX0" fmla="*/ 2207079 w 2743200"/>
                  <a:gd name="connsiteY0" fmla="*/ 100693 h 2109107"/>
                  <a:gd name="connsiteX1" fmla="*/ 2217965 w 2743200"/>
                  <a:gd name="connsiteY1" fmla="*/ 51707 h 2109107"/>
                  <a:gd name="connsiteX2" fmla="*/ 2266950 w 2743200"/>
                  <a:gd name="connsiteY2" fmla="*/ 5443 h 2109107"/>
                  <a:gd name="connsiteX3" fmla="*/ 2286000 w 2743200"/>
                  <a:gd name="connsiteY3" fmla="*/ 0 h 2109107"/>
                  <a:gd name="connsiteX4" fmla="*/ 2345872 w 2743200"/>
                  <a:gd name="connsiteY4" fmla="*/ 29936 h 2109107"/>
                  <a:gd name="connsiteX5" fmla="*/ 2400300 w 2743200"/>
                  <a:gd name="connsiteY5" fmla="*/ 68036 h 2109107"/>
                  <a:gd name="connsiteX6" fmla="*/ 2438400 w 2743200"/>
                  <a:gd name="connsiteY6" fmla="*/ 108857 h 2109107"/>
                  <a:gd name="connsiteX7" fmla="*/ 2533650 w 2743200"/>
                  <a:gd name="connsiteY7" fmla="*/ 214993 h 2109107"/>
                  <a:gd name="connsiteX8" fmla="*/ 2653393 w 2743200"/>
                  <a:gd name="connsiteY8" fmla="*/ 361950 h 2109107"/>
                  <a:gd name="connsiteX9" fmla="*/ 2743200 w 2743200"/>
                  <a:gd name="connsiteY9" fmla="*/ 563336 h 2109107"/>
                  <a:gd name="connsiteX10" fmla="*/ 2702379 w 2743200"/>
                  <a:gd name="connsiteY10" fmla="*/ 737507 h 2109107"/>
                  <a:gd name="connsiteX11" fmla="*/ 2598965 w 2743200"/>
                  <a:gd name="connsiteY11" fmla="*/ 876300 h 2109107"/>
                  <a:gd name="connsiteX12" fmla="*/ 2427515 w 2743200"/>
                  <a:gd name="connsiteY12" fmla="*/ 957943 h 2109107"/>
                  <a:gd name="connsiteX13" fmla="*/ 2269672 w 2743200"/>
                  <a:gd name="connsiteY13" fmla="*/ 979714 h 2109107"/>
                  <a:gd name="connsiteX14" fmla="*/ 2114550 w 2743200"/>
                  <a:gd name="connsiteY14" fmla="*/ 963386 h 2109107"/>
                  <a:gd name="connsiteX15" fmla="*/ 2013858 w 2743200"/>
                  <a:gd name="connsiteY15" fmla="*/ 908957 h 2109107"/>
                  <a:gd name="connsiteX16" fmla="*/ 1932215 w 2743200"/>
                  <a:gd name="connsiteY16" fmla="*/ 835478 h 2109107"/>
                  <a:gd name="connsiteX17" fmla="*/ 1877786 w 2743200"/>
                  <a:gd name="connsiteY17" fmla="*/ 824593 h 2109107"/>
                  <a:gd name="connsiteX18" fmla="*/ 1856015 w 2743200"/>
                  <a:gd name="connsiteY18" fmla="*/ 835478 h 2109107"/>
                  <a:gd name="connsiteX19" fmla="*/ 1866900 w 2743200"/>
                  <a:gd name="connsiteY19" fmla="*/ 911678 h 2109107"/>
                  <a:gd name="connsiteX20" fmla="*/ 1779815 w 2743200"/>
                  <a:gd name="connsiteY20" fmla="*/ 887186 h 2109107"/>
                  <a:gd name="connsiteX21" fmla="*/ 1722665 w 2743200"/>
                  <a:gd name="connsiteY21" fmla="*/ 840921 h 2109107"/>
                  <a:gd name="connsiteX22" fmla="*/ 1722665 w 2743200"/>
                  <a:gd name="connsiteY22" fmla="*/ 928007 h 2109107"/>
                  <a:gd name="connsiteX23" fmla="*/ 1758043 w 2743200"/>
                  <a:gd name="connsiteY23" fmla="*/ 1183821 h 2109107"/>
                  <a:gd name="connsiteX24" fmla="*/ 1741715 w 2743200"/>
                  <a:gd name="connsiteY24" fmla="*/ 1374321 h 2109107"/>
                  <a:gd name="connsiteX25" fmla="*/ 1632858 w 2743200"/>
                  <a:gd name="connsiteY25" fmla="*/ 1616528 h 2109107"/>
                  <a:gd name="connsiteX26" fmla="*/ 1374322 w 2743200"/>
                  <a:gd name="connsiteY26" fmla="*/ 1866900 h 2109107"/>
                  <a:gd name="connsiteX27" fmla="*/ 1145722 w 2743200"/>
                  <a:gd name="connsiteY27" fmla="*/ 1986643 h 2109107"/>
                  <a:gd name="connsiteX28" fmla="*/ 819150 w 2743200"/>
                  <a:gd name="connsiteY28" fmla="*/ 2109107 h 2109107"/>
                  <a:gd name="connsiteX29" fmla="*/ 484415 w 2743200"/>
                  <a:gd name="connsiteY29" fmla="*/ 2106386 h 2109107"/>
                  <a:gd name="connsiteX30" fmla="*/ 193222 w 2743200"/>
                  <a:gd name="connsiteY30" fmla="*/ 2043793 h 2109107"/>
                  <a:gd name="connsiteX31" fmla="*/ 16329 w 2743200"/>
                  <a:gd name="connsiteY31" fmla="*/ 1981200 h 2109107"/>
                  <a:gd name="connsiteX32" fmla="*/ 0 w 2743200"/>
                  <a:gd name="connsiteY32" fmla="*/ 1975757 h 2109107"/>
                  <a:gd name="connsiteX33" fmla="*/ 2722 w 2743200"/>
                  <a:gd name="connsiteY33" fmla="*/ 1836964 h 2109107"/>
                  <a:gd name="connsiteX34" fmla="*/ 1352550 w 2743200"/>
                  <a:gd name="connsiteY34" fmla="*/ 353786 h 2109107"/>
                  <a:gd name="connsiteX35" fmla="*/ 1964872 w 2743200"/>
                  <a:gd name="connsiteY35" fmla="*/ 318407 h 2109107"/>
                  <a:gd name="connsiteX36" fmla="*/ 2207079 w 2743200"/>
                  <a:gd name="connsiteY36" fmla="*/ 100693 h 2109107"/>
                  <a:gd name="connsiteX0" fmla="*/ 2207079 w 2752899"/>
                  <a:gd name="connsiteY0" fmla="*/ 100693 h 2109107"/>
                  <a:gd name="connsiteX1" fmla="*/ 2217965 w 2752899"/>
                  <a:gd name="connsiteY1" fmla="*/ 51707 h 2109107"/>
                  <a:gd name="connsiteX2" fmla="*/ 2266950 w 2752899"/>
                  <a:gd name="connsiteY2" fmla="*/ 5443 h 2109107"/>
                  <a:gd name="connsiteX3" fmla="*/ 2286000 w 2752899"/>
                  <a:gd name="connsiteY3" fmla="*/ 0 h 2109107"/>
                  <a:gd name="connsiteX4" fmla="*/ 2345872 w 2752899"/>
                  <a:gd name="connsiteY4" fmla="*/ 29936 h 2109107"/>
                  <a:gd name="connsiteX5" fmla="*/ 2400300 w 2752899"/>
                  <a:gd name="connsiteY5" fmla="*/ 68036 h 2109107"/>
                  <a:gd name="connsiteX6" fmla="*/ 2438400 w 2752899"/>
                  <a:gd name="connsiteY6" fmla="*/ 108857 h 2109107"/>
                  <a:gd name="connsiteX7" fmla="*/ 2533650 w 2752899"/>
                  <a:gd name="connsiteY7" fmla="*/ 214993 h 2109107"/>
                  <a:gd name="connsiteX8" fmla="*/ 2653393 w 2752899"/>
                  <a:gd name="connsiteY8" fmla="*/ 361950 h 2109107"/>
                  <a:gd name="connsiteX9" fmla="*/ 2743200 w 2752899"/>
                  <a:gd name="connsiteY9" fmla="*/ 563336 h 2109107"/>
                  <a:gd name="connsiteX10" fmla="*/ 2702379 w 2752899"/>
                  <a:gd name="connsiteY10" fmla="*/ 737507 h 2109107"/>
                  <a:gd name="connsiteX11" fmla="*/ 2598965 w 2752899"/>
                  <a:gd name="connsiteY11" fmla="*/ 876300 h 2109107"/>
                  <a:gd name="connsiteX12" fmla="*/ 2427515 w 2752899"/>
                  <a:gd name="connsiteY12" fmla="*/ 957943 h 2109107"/>
                  <a:gd name="connsiteX13" fmla="*/ 2269672 w 2752899"/>
                  <a:gd name="connsiteY13" fmla="*/ 979714 h 2109107"/>
                  <a:gd name="connsiteX14" fmla="*/ 2114550 w 2752899"/>
                  <a:gd name="connsiteY14" fmla="*/ 963386 h 2109107"/>
                  <a:gd name="connsiteX15" fmla="*/ 2013858 w 2752899"/>
                  <a:gd name="connsiteY15" fmla="*/ 908957 h 2109107"/>
                  <a:gd name="connsiteX16" fmla="*/ 1932215 w 2752899"/>
                  <a:gd name="connsiteY16" fmla="*/ 835478 h 2109107"/>
                  <a:gd name="connsiteX17" fmla="*/ 1877786 w 2752899"/>
                  <a:gd name="connsiteY17" fmla="*/ 824593 h 2109107"/>
                  <a:gd name="connsiteX18" fmla="*/ 1856015 w 2752899"/>
                  <a:gd name="connsiteY18" fmla="*/ 835478 h 2109107"/>
                  <a:gd name="connsiteX19" fmla="*/ 1866900 w 2752899"/>
                  <a:gd name="connsiteY19" fmla="*/ 911678 h 2109107"/>
                  <a:gd name="connsiteX20" fmla="*/ 1779815 w 2752899"/>
                  <a:gd name="connsiteY20" fmla="*/ 887186 h 2109107"/>
                  <a:gd name="connsiteX21" fmla="*/ 1722665 w 2752899"/>
                  <a:gd name="connsiteY21" fmla="*/ 840921 h 2109107"/>
                  <a:gd name="connsiteX22" fmla="*/ 1722665 w 2752899"/>
                  <a:gd name="connsiteY22" fmla="*/ 928007 h 2109107"/>
                  <a:gd name="connsiteX23" fmla="*/ 1758043 w 2752899"/>
                  <a:gd name="connsiteY23" fmla="*/ 1183821 h 2109107"/>
                  <a:gd name="connsiteX24" fmla="*/ 1741715 w 2752899"/>
                  <a:gd name="connsiteY24" fmla="*/ 1374321 h 2109107"/>
                  <a:gd name="connsiteX25" fmla="*/ 1632858 w 2752899"/>
                  <a:gd name="connsiteY25" fmla="*/ 1616528 h 2109107"/>
                  <a:gd name="connsiteX26" fmla="*/ 1374322 w 2752899"/>
                  <a:gd name="connsiteY26" fmla="*/ 1866900 h 2109107"/>
                  <a:gd name="connsiteX27" fmla="*/ 1145722 w 2752899"/>
                  <a:gd name="connsiteY27" fmla="*/ 1986643 h 2109107"/>
                  <a:gd name="connsiteX28" fmla="*/ 819150 w 2752899"/>
                  <a:gd name="connsiteY28" fmla="*/ 2109107 h 2109107"/>
                  <a:gd name="connsiteX29" fmla="*/ 484415 w 2752899"/>
                  <a:gd name="connsiteY29" fmla="*/ 2106386 h 2109107"/>
                  <a:gd name="connsiteX30" fmla="*/ 193222 w 2752899"/>
                  <a:gd name="connsiteY30" fmla="*/ 2043793 h 2109107"/>
                  <a:gd name="connsiteX31" fmla="*/ 16329 w 2752899"/>
                  <a:gd name="connsiteY31" fmla="*/ 1981200 h 2109107"/>
                  <a:gd name="connsiteX32" fmla="*/ 0 w 2752899"/>
                  <a:gd name="connsiteY32" fmla="*/ 1975757 h 2109107"/>
                  <a:gd name="connsiteX33" fmla="*/ 2722 w 2752899"/>
                  <a:gd name="connsiteY33" fmla="*/ 1836964 h 2109107"/>
                  <a:gd name="connsiteX34" fmla="*/ 1352550 w 2752899"/>
                  <a:gd name="connsiteY34" fmla="*/ 353786 h 2109107"/>
                  <a:gd name="connsiteX35" fmla="*/ 1964872 w 2752899"/>
                  <a:gd name="connsiteY35" fmla="*/ 318407 h 2109107"/>
                  <a:gd name="connsiteX36" fmla="*/ 2207079 w 2752899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07"/>
                  <a:gd name="connsiteX1" fmla="*/ 2217965 w 2745420"/>
                  <a:gd name="connsiteY1" fmla="*/ 51707 h 2109107"/>
                  <a:gd name="connsiteX2" fmla="*/ 2266950 w 2745420"/>
                  <a:gd name="connsiteY2" fmla="*/ 5443 h 2109107"/>
                  <a:gd name="connsiteX3" fmla="*/ 2286000 w 2745420"/>
                  <a:gd name="connsiteY3" fmla="*/ 0 h 2109107"/>
                  <a:gd name="connsiteX4" fmla="*/ 2345872 w 2745420"/>
                  <a:gd name="connsiteY4" fmla="*/ 29936 h 2109107"/>
                  <a:gd name="connsiteX5" fmla="*/ 2400300 w 2745420"/>
                  <a:gd name="connsiteY5" fmla="*/ 68036 h 2109107"/>
                  <a:gd name="connsiteX6" fmla="*/ 2438400 w 2745420"/>
                  <a:gd name="connsiteY6" fmla="*/ 108857 h 2109107"/>
                  <a:gd name="connsiteX7" fmla="*/ 2533650 w 2745420"/>
                  <a:gd name="connsiteY7" fmla="*/ 214993 h 2109107"/>
                  <a:gd name="connsiteX8" fmla="*/ 2653393 w 2745420"/>
                  <a:gd name="connsiteY8" fmla="*/ 361950 h 2109107"/>
                  <a:gd name="connsiteX9" fmla="*/ 2743200 w 2745420"/>
                  <a:gd name="connsiteY9" fmla="*/ 563336 h 2109107"/>
                  <a:gd name="connsiteX10" fmla="*/ 2702379 w 2745420"/>
                  <a:gd name="connsiteY10" fmla="*/ 737507 h 2109107"/>
                  <a:gd name="connsiteX11" fmla="*/ 2598965 w 2745420"/>
                  <a:gd name="connsiteY11" fmla="*/ 876300 h 2109107"/>
                  <a:gd name="connsiteX12" fmla="*/ 2427515 w 2745420"/>
                  <a:gd name="connsiteY12" fmla="*/ 957943 h 2109107"/>
                  <a:gd name="connsiteX13" fmla="*/ 2269672 w 2745420"/>
                  <a:gd name="connsiteY13" fmla="*/ 979714 h 2109107"/>
                  <a:gd name="connsiteX14" fmla="*/ 2114550 w 2745420"/>
                  <a:gd name="connsiteY14" fmla="*/ 963386 h 2109107"/>
                  <a:gd name="connsiteX15" fmla="*/ 2013858 w 2745420"/>
                  <a:gd name="connsiteY15" fmla="*/ 908957 h 2109107"/>
                  <a:gd name="connsiteX16" fmla="*/ 1932215 w 2745420"/>
                  <a:gd name="connsiteY16" fmla="*/ 835478 h 2109107"/>
                  <a:gd name="connsiteX17" fmla="*/ 1877786 w 2745420"/>
                  <a:gd name="connsiteY17" fmla="*/ 824593 h 2109107"/>
                  <a:gd name="connsiteX18" fmla="*/ 1856015 w 2745420"/>
                  <a:gd name="connsiteY18" fmla="*/ 835478 h 2109107"/>
                  <a:gd name="connsiteX19" fmla="*/ 1866900 w 2745420"/>
                  <a:gd name="connsiteY19" fmla="*/ 911678 h 2109107"/>
                  <a:gd name="connsiteX20" fmla="*/ 1779815 w 2745420"/>
                  <a:gd name="connsiteY20" fmla="*/ 887186 h 2109107"/>
                  <a:gd name="connsiteX21" fmla="*/ 1722665 w 2745420"/>
                  <a:gd name="connsiteY21" fmla="*/ 840921 h 2109107"/>
                  <a:gd name="connsiteX22" fmla="*/ 1722665 w 2745420"/>
                  <a:gd name="connsiteY22" fmla="*/ 928007 h 2109107"/>
                  <a:gd name="connsiteX23" fmla="*/ 1758043 w 2745420"/>
                  <a:gd name="connsiteY23" fmla="*/ 1183821 h 2109107"/>
                  <a:gd name="connsiteX24" fmla="*/ 1741715 w 2745420"/>
                  <a:gd name="connsiteY24" fmla="*/ 1374321 h 2109107"/>
                  <a:gd name="connsiteX25" fmla="*/ 1632858 w 2745420"/>
                  <a:gd name="connsiteY25" fmla="*/ 1616528 h 2109107"/>
                  <a:gd name="connsiteX26" fmla="*/ 1374322 w 2745420"/>
                  <a:gd name="connsiteY26" fmla="*/ 1866900 h 2109107"/>
                  <a:gd name="connsiteX27" fmla="*/ 1145722 w 2745420"/>
                  <a:gd name="connsiteY27" fmla="*/ 1986643 h 2109107"/>
                  <a:gd name="connsiteX28" fmla="*/ 819150 w 2745420"/>
                  <a:gd name="connsiteY28" fmla="*/ 2109107 h 2109107"/>
                  <a:gd name="connsiteX29" fmla="*/ 484415 w 2745420"/>
                  <a:gd name="connsiteY29" fmla="*/ 2106386 h 2109107"/>
                  <a:gd name="connsiteX30" fmla="*/ 193222 w 2745420"/>
                  <a:gd name="connsiteY30" fmla="*/ 2043793 h 2109107"/>
                  <a:gd name="connsiteX31" fmla="*/ 16329 w 2745420"/>
                  <a:gd name="connsiteY31" fmla="*/ 1981200 h 2109107"/>
                  <a:gd name="connsiteX32" fmla="*/ 0 w 2745420"/>
                  <a:gd name="connsiteY32" fmla="*/ 1975757 h 2109107"/>
                  <a:gd name="connsiteX33" fmla="*/ 2722 w 2745420"/>
                  <a:gd name="connsiteY33" fmla="*/ 1836964 h 2109107"/>
                  <a:gd name="connsiteX34" fmla="*/ 1352550 w 2745420"/>
                  <a:gd name="connsiteY34" fmla="*/ 353786 h 2109107"/>
                  <a:gd name="connsiteX35" fmla="*/ 1964872 w 2745420"/>
                  <a:gd name="connsiteY35" fmla="*/ 318407 h 2109107"/>
                  <a:gd name="connsiteX36" fmla="*/ 2207079 w 2745420"/>
                  <a:gd name="connsiteY36" fmla="*/ 100693 h 2109107"/>
                  <a:gd name="connsiteX0" fmla="*/ 2207079 w 2745420"/>
                  <a:gd name="connsiteY0" fmla="*/ 100693 h 2109114"/>
                  <a:gd name="connsiteX1" fmla="*/ 2217965 w 2745420"/>
                  <a:gd name="connsiteY1" fmla="*/ 51707 h 2109114"/>
                  <a:gd name="connsiteX2" fmla="*/ 2266950 w 2745420"/>
                  <a:gd name="connsiteY2" fmla="*/ 5443 h 2109114"/>
                  <a:gd name="connsiteX3" fmla="*/ 2286000 w 2745420"/>
                  <a:gd name="connsiteY3" fmla="*/ 0 h 2109114"/>
                  <a:gd name="connsiteX4" fmla="*/ 2345872 w 2745420"/>
                  <a:gd name="connsiteY4" fmla="*/ 29936 h 2109114"/>
                  <a:gd name="connsiteX5" fmla="*/ 2400300 w 2745420"/>
                  <a:gd name="connsiteY5" fmla="*/ 68036 h 2109114"/>
                  <a:gd name="connsiteX6" fmla="*/ 2438400 w 2745420"/>
                  <a:gd name="connsiteY6" fmla="*/ 108857 h 2109114"/>
                  <a:gd name="connsiteX7" fmla="*/ 2533650 w 2745420"/>
                  <a:gd name="connsiteY7" fmla="*/ 214993 h 2109114"/>
                  <a:gd name="connsiteX8" fmla="*/ 2653393 w 2745420"/>
                  <a:gd name="connsiteY8" fmla="*/ 361950 h 2109114"/>
                  <a:gd name="connsiteX9" fmla="*/ 2743200 w 2745420"/>
                  <a:gd name="connsiteY9" fmla="*/ 563336 h 2109114"/>
                  <a:gd name="connsiteX10" fmla="*/ 2702379 w 2745420"/>
                  <a:gd name="connsiteY10" fmla="*/ 737507 h 2109114"/>
                  <a:gd name="connsiteX11" fmla="*/ 2598965 w 2745420"/>
                  <a:gd name="connsiteY11" fmla="*/ 876300 h 2109114"/>
                  <a:gd name="connsiteX12" fmla="*/ 2427515 w 2745420"/>
                  <a:gd name="connsiteY12" fmla="*/ 957943 h 2109114"/>
                  <a:gd name="connsiteX13" fmla="*/ 2269672 w 2745420"/>
                  <a:gd name="connsiteY13" fmla="*/ 979714 h 2109114"/>
                  <a:gd name="connsiteX14" fmla="*/ 2114550 w 2745420"/>
                  <a:gd name="connsiteY14" fmla="*/ 963386 h 2109114"/>
                  <a:gd name="connsiteX15" fmla="*/ 2013858 w 2745420"/>
                  <a:gd name="connsiteY15" fmla="*/ 908957 h 2109114"/>
                  <a:gd name="connsiteX16" fmla="*/ 1932215 w 2745420"/>
                  <a:gd name="connsiteY16" fmla="*/ 835478 h 2109114"/>
                  <a:gd name="connsiteX17" fmla="*/ 1877786 w 2745420"/>
                  <a:gd name="connsiteY17" fmla="*/ 824593 h 2109114"/>
                  <a:gd name="connsiteX18" fmla="*/ 1856015 w 2745420"/>
                  <a:gd name="connsiteY18" fmla="*/ 835478 h 2109114"/>
                  <a:gd name="connsiteX19" fmla="*/ 1866900 w 2745420"/>
                  <a:gd name="connsiteY19" fmla="*/ 911678 h 2109114"/>
                  <a:gd name="connsiteX20" fmla="*/ 1779815 w 2745420"/>
                  <a:gd name="connsiteY20" fmla="*/ 887186 h 2109114"/>
                  <a:gd name="connsiteX21" fmla="*/ 1722665 w 2745420"/>
                  <a:gd name="connsiteY21" fmla="*/ 840921 h 2109114"/>
                  <a:gd name="connsiteX22" fmla="*/ 1722665 w 2745420"/>
                  <a:gd name="connsiteY22" fmla="*/ 928007 h 2109114"/>
                  <a:gd name="connsiteX23" fmla="*/ 1758043 w 2745420"/>
                  <a:gd name="connsiteY23" fmla="*/ 1183821 h 2109114"/>
                  <a:gd name="connsiteX24" fmla="*/ 1741715 w 2745420"/>
                  <a:gd name="connsiteY24" fmla="*/ 1374321 h 2109114"/>
                  <a:gd name="connsiteX25" fmla="*/ 1632858 w 2745420"/>
                  <a:gd name="connsiteY25" fmla="*/ 1616528 h 2109114"/>
                  <a:gd name="connsiteX26" fmla="*/ 1374322 w 2745420"/>
                  <a:gd name="connsiteY26" fmla="*/ 1866900 h 2109114"/>
                  <a:gd name="connsiteX27" fmla="*/ 1145722 w 2745420"/>
                  <a:gd name="connsiteY27" fmla="*/ 1986643 h 2109114"/>
                  <a:gd name="connsiteX28" fmla="*/ 819150 w 2745420"/>
                  <a:gd name="connsiteY28" fmla="*/ 2109107 h 2109114"/>
                  <a:gd name="connsiteX29" fmla="*/ 484415 w 2745420"/>
                  <a:gd name="connsiteY29" fmla="*/ 2106386 h 2109114"/>
                  <a:gd name="connsiteX30" fmla="*/ 193222 w 2745420"/>
                  <a:gd name="connsiteY30" fmla="*/ 2043793 h 2109114"/>
                  <a:gd name="connsiteX31" fmla="*/ 16329 w 2745420"/>
                  <a:gd name="connsiteY31" fmla="*/ 1981200 h 2109114"/>
                  <a:gd name="connsiteX32" fmla="*/ 0 w 2745420"/>
                  <a:gd name="connsiteY32" fmla="*/ 1975757 h 2109114"/>
                  <a:gd name="connsiteX33" fmla="*/ 2722 w 2745420"/>
                  <a:gd name="connsiteY33" fmla="*/ 1836964 h 2109114"/>
                  <a:gd name="connsiteX34" fmla="*/ 1352550 w 2745420"/>
                  <a:gd name="connsiteY34" fmla="*/ 353786 h 2109114"/>
                  <a:gd name="connsiteX35" fmla="*/ 1964872 w 2745420"/>
                  <a:gd name="connsiteY35" fmla="*/ 318407 h 2109114"/>
                  <a:gd name="connsiteX36" fmla="*/ 2207079 w 2745420"/>
                  <a:gd name="connsiteY36" fmla="*/ 100693 h 2109114"/>
                  <a:gd name="connsiteX0" fmla="*/ 2207079 w 2745420"/>
                  <a:gd name="connsiteY0" fmla="*/ 100693 h 2109114"/>
                  <a:gd name="connsiteX1" fmla="*/ 2217965 w 2745420"/>
                  <a:gd name="connsiteY1" fmla="*/ 51707 h 2109114"/>
                  <a:gd name="connsiteX2" fmla="*/ 2266950 w 2745420"/>
                  <a:gd name="connsiteY2" fmla="*/ 5443 h 2109114"/>
                  <a:gd name="connsiteX3" fmla="*/ 2286000 w 2745420"/>
                  <a:gd name="connsiteY3" fmla="*/ 0 h 2109114"/>
                  <a:gd name="connsiteX4" fmla="*/ 2345872 w 2745420"/>
                  <a:gd name="connsiteY4" fmla="*/ 29936 h 2109114"/>
                  <a:gd name="connsiteX5" fmla="*/ 2400300 w 2745420"/>
                  <a:gd name="connsiteY5" fmla="*/ 68036 h 2109114"/>
                  <a:gd name="connsiteX6" fmla="*/ 2438400 w 2745420"/>
                  <a:gd name="connsiteY6" fmla="*/ 108857 h 2109114"/>
                  <a:gd name="connsiteX7" fmla="*/ 2533650 w 2745420"/>
                  <a:gd name="connsiteY7" fmla="*/ 214993 h 2109114"/>
                  <a:gd name="connsiteX8" fmla="*/ 2653393 w 2745420"/>
                  <a:gd name="connsiteY8" fmla="*/ 361950 h 2109114"/>
                  <a:gd name="connsiteX9" fmla="*/ 2743200 w 2745420"/>
                  <a:gd name="connsiteY9" fmla="*/ 563336 h 2109114"/>
                  <a:gd name="connsiteX10" fmla="*/ 2702379 w 2745420"/>
                  <a:gd name="connsiteY10" fmla="*/ 737507 h 2109114"/>
                  <a:gd name="connsiteX11" fmla="*/ 2598965 w 2745420"/>
                  <a:gd name="connsiteY11" fmla="*/ 876300 h 2109114"/>
                  <a:gd name="connsiteX12" fmla="*/ 2427515 w 2745420"/>
                  <a:gd name="connsiteY12" fmla="*/ 957943 h 2109114"/>
                  <a:gd name="connsiteX13" fmla="*/ 2269672 w 2745420"/>
                  <a:gd name="connsiteY13" fmla="*/ 979714 h 2109114"/>
                  <a:gd name="connsiteX14" fmla="*/ 2114550 w 2745420"/>
                  <a:gd name="connsiteY14" fmla="*/ 963386 h 2109114"/>
                  <a:gd name="connsiteX15" fmla="*/ 2013858 w 2745420"/>
                  <a:gd name="connsiteY15" fmla="*/ 908957 h 2109114"/>
                  <a:gd name="connsiteX16" fmla="*/ 1932215 w 2745420"/>
                  <a:gd name="connsiteY16" fmla="*/ 835478 h 2109114"/>
                  <a:gd name="connsiteX17" fmla="*/ 1877786 w 2745420"/>
                  <a:gd name="connsiteY17" fmla="*/ 824593 h 2109114"/>
                  <a:gd name="connsiteX18" fmla="*/ 1856015 w 2745420"/>
                  <a:gd name="connsiteY18" fmla="*/ 835478 h 2109114"/>
                  <a:gd name="connsiteX19" fmla="*/ 1866900 w 2745420"/>
                  <a:gd name="connsiteY19" fmla="*/ 911678 h 2109114"/>
                  <a:gd name="connsiteX20" fmla="*/ 1779815 w 2745420"/>
                  <a:gd name="connsiteY20" fmla="*/ 887186 h 2109114"/>
                  <a:gd name="connsiteX21" fmla="*/ 1722665 w 2745420"/>
                  <a:gd name="connsiteY21" fmla="*/ 840921 h 2109114"/>
                  <a:gd name="connsiteX22" fmla="*/ 1722665 w 2745420"/>
                  <a:gd name="connsiteY22" fmla="*/ 928007 h 2109114"/>
                  <a:gd name="connsiteX23" fmla="*/ 1758043 w 2745420"/>
                  <a:gd name="connsiteY23" fmla="*/ 1183821 h 2109114"/>
                  <a:gd name="connsiteX24" fmla="*/ 1741715 w 2745420"/>
                  <a:gd name="connsiteY24" fmla="*/ 1374321 h 2109114"/>
                  <a:gd name="connsiteX25" fmla="*/ 1632858 w 2745420"/>
                  <a:gd name="connsiteY25" fmla="*/ 1616528 h 2109114"/>
                  <a:gd name="connsiteX26" fmla="*/ 1374322 w 2745420"/>
                  <a:gd name="connsiteY26" fmla="*/ 1866900 h 2109114"/>
                  <a:gd name="connsiteX27" fmla="*/ 1145722 w 2745420"/>
                  <a:gd name="connsiteY27" fmla="*/ 1986643 h 2109114"/>
                  <a:gd name="connsiteX28" fmla="*/ 819150 w 2745420"/>
                  <a:gd name="connsiteY28" fmla="*/ 2109107 h 2109114"/>
                  <a:gd name="connsiteX29" fmla="*/ 484415 w 2745420"/>
                  <a:gd name="connsiteY29" fmla="*/ 2106386 h 2109114"/>
                  <a:gd name="connsiteX30" fmla="*/ 193222 w 2745420"/>
                  <a:gd name="connsiteY30" fmla="*/ 2043793 h 2109114"/>
                  <a:gd name="connsiteX31" fmla="*/ 16329 w 2745420"/>
                  <a:gd name="connsiteY31" fmla="*/ 1981200 h 2109114"/>
                  <a:gd name="connsiteX32" fmla="*/ 0 w 2745420"/>
                  <a:gd name="connsiteY32" fmla="*/ 1975757 h 2109114"/>
                  <a:gd name="connsiteX33" fmla="*/ 2722 w 2745420"/>
                  <a:gd name="connsiteY33" fmla="*/ 1836964 h 2109114"/>
                  <a:gd name="connsiteX34" fmla="*/ 1352550 w 2745420"/>
                  <a:gd name="connsiteY34" fmla="*/ 353786 h 2109114"/>
                  <a:gd name="connsiteX35" fmla="*/ 1964872 w 2745420"/>
                  <a:gd name="connsiteY35" fmla="*/ 318407 h 2109114"/>
                  <a:gd name="connsiteX36" fmla="*/ 2207079 w 2745420"/>
                  <a:gd name="connsiteY36" fmla="*/ 100693 h 2109114"/>
                  <a:gd name="connsiteX0" fmla="*/ 2207079 w 2745420"/>
                  <a:gd name="connsiteY0" fmla="*/ 100693 h 2109114"/>
                  <a:gd name="connsiteX1" fmla="*/ 2217965 w 2745420"/>
                  <a:gd name="connsiteY1" fmla="*/ 51707 h 2109114"/>
                  <a:gd name="connsiteX2" fmla="*/ 2266950 w 2745420"/>
                  <a:gd name="connsiteY2" fmla="*/ 5443 h 2109114"/>
                  <a:gd name="connsiteX3" fmla="*/ 2286000 w 2745420"/>
                  <a:gd name="connsiteY3" fmla="*/ 0 h 2109114"/>
                  <a:gd name="connsiteX4" fmla="*/ 2345872 w 2745420"/>
                  <a:gd name="connsiteY4" fmla="*/ 29936 h 2109114"/>
                  <a:gd name="connsiteX5" fmla="*/ 2400300 w 2745420"/>
                  <a:gd name="connsiteY5" fmla="*/ 68036 h 2109114"/>
                  <a:gd name="connsiteX6" fmla="*/ 2438400 w 2745420"/>
                  <a:gd name="connsiteY6" fmla="*/ 108857 h 2109114"/>
                  <a:gd name="connsiteX7" fmla="*/ 2533650 w 2745420"/>
                  <a:gd name="connsiteY7" fmla="*/ 214993 h 2109114"/>
                  <a:gd name="connsiteX8" fmla="*/ 2653393 w 2745420"/>
                  <a:gd name="connsiteY8" fmla="*/ 361950 h 2109114"/>
                  <a:gd name="connsiteX9" fmla="*/ 2743200 w 2745420"/>
                  <a:gd name="connsiteY9" fmla="*/ 563336 h 2109114"/>
                  <a:gd name="connsiteX10" fmla="*/ 2702379 w 2745420"/>
                  <a:gd name="connsiteY10" fmla="*/ 737507 h 2109114"/>
                  <a:gd name="connsiteX11" fmla="*/ 2598965 w 2745420"/>
                  <a:gd name="connsiteY11" fmla="*/ 876300 h 2109114"/>
                  <a:gd name="connsiteX12" fmla="*/ 2427515 w 2745420"/>
                  <a:gd name="connsiteY12" fmla="*/ 957943 h 2109114"/>
                  <a:gd name="connsiteX13" fmla="*/ 2269672 w 2745420"/>
                  <a:gd name="connsiteY13" fmla="*/ 979714 h 2109114"/>
                  <a:gd name="connsiteX14" fmla="*/ 2114550 w 2745420"/>
                  <a:gd name="connsiteY14" fmla="*/ 963386 h 2109114"/>
                  <a:gd name="connsiteX15" fmla="*/ 2013858 w 2745420"/>
                  <a:gd name="connsiteY15" fmla="*/ 908957 h 2109114"/>
                  <a:gd name="connsiteX16" fmla="*/ 1932215 w 2745420"/>
                  <a:gd name="connsiteY16" fmla="*/ 835478 h 2109114"/>
                  <a:gd name="connsiteX17" fmla="*/ 1877786 w 2745420"/>
                  <a:gd name="connsiteY17" fmla="*/ 824593 h 2109114"/>
                  <a:gd name="connsiteX18" fmla="*/ 1856015 w 2745420"/>
                  <a:gd name="connsiteY18" fmla="*/ 835478 h 2109114"/>
                  <a:gd name="connsiteX19" fmla="*/ 1866900 w 2745420"/>
                  <a:gd name="connsiteY19" fmla="*/ 911678 h 2109114"/>
                  <a:gd name="connsiteX20" fmla="*/ 1779815 w 2745420"/>
                  <a:gd name="connsiteY20" fmla="*/ 887186 h 2109114"/>
                  <a:gd name="connsiteX21" fmla="*/ 1722665 w 2745420"/>
                  <a:gd name="connsiteY21" fmla="*/ 840921 h 2109114"/>
                  <a:gd name="connsiteX22" fmla="*/ 1722665 w 2745420"/>
                  <a:gd name="connsiteY22" fmla="*/ 928007 h 2109114"/>
                  <a:gd name="connsiteX23" fmla="*/ 1758043 w 2745420"/>
                  <a:gd name="connsiteY23" fmla="*/ 1183821 h 2109114"/>
                  <a:gd name="connsiteX24" fmla="*/ 1741715 w 2745420"/>
                  <a:gd name="connsiteY24" fmla="*/ 1374321 h 2109114"/>
                  <a:gd name="connsiteX25" fmla="*/ 1632858 w 2745420"/>
                  <a:gd name="connsiteY25" fmla="*/ 1616528 h 2109114"/>
                  <a:gd name="connsiteX26" fmla="*/ 1374322 w 2745420"/>
                  <a:gd name="connsiteY26" fmla="*/ 1866900 h 2109114"/>
                  <a:gd name="connsiteX27" fmla="*/ 1145722 w 2745420"/>
                  <a:gd name="connsiteY27" fmla="*/ 1986643 h 2109114"/>
                  <a:gd name="connsiteX28" fmla="*/ 819150 w 2745420"/>
                  <a:gd name="connsiteY28" fmla="*/ 2109107 h 2109114"/>
                  <a:gd name="connsiteX29" fmla="*/ 484415 w 2745420"/>
                  <a:gd name="connsiteY29" fmla="*/ 2106386 h 2109114"/>
                  <a:gd name="connsiteX30" fmla="*/ 193222 w 2745420"/>
                  <a:gd name="connsiteY30" fmla="*/ 2043793 h 2109114"/>
                  <a:gd name="connsiteX31" fmla="*/ 16329 w 2745420"/>
                  <a:gd name="connsiteY31" fmla="*/ 1981200 h 2109114"/>
                  <a:gd name="connsiteX32" fmla="*/ 0 w 2745420"/>
                  <a:gd name="connsiteY32" fmla="*/ 1975757 h 2109114"/>
                  <a:gd name="connsiteX33" fmla="*/ 2722 w 2745420"/>
                  <a:gd name="connsiteY33" fmla="*/ 1836964 h 2109114"/>
                  <a:gd name="connsiteX34" fmla="*/ 1352550 w 2745420"/>
                  <a:gd name="connsiteY34" fmla="*/ 353786 h 2109114"/>
                  <a:gd name="connsiteX35" fmla="*/ 1964872 w 2745420"/>
                  <a:gd name="connsiteY35" fmla="*/ 318407 h 2109114"/>
                  <a:gd name="connsiteX36" fmla="*/ 2207079 w 2745420"/>
                  <a:gd name="connsiteY36" fmla="*/ 100693 h 2109114"/>
                  <a:gd name="connsiteX0" fmla="*/ 2207079 w 2745420"/>
                  <a:gd name="connsiteY0" fmla="*/ 100693 h 2117277"/>
                  <a:gd name="connsiteX1" fmla="*/ 2217965 w 2745420"/>
                  <a:gd name="connsiteY1" fmla="*/ 51707 h 2117277"/>
                  <a:gd name="connsiteX2" fmla="*/ 2266950 w 2745420"/>
                  <a:gd name="connsiteY2" fmla="*/ 5443 h 2117277"/>
                  <a:gd name="connsiteX3" fmla="*/ 2286000 w 2745420"/>
                  <a:gd name="connsiteY3" fmla="*/ 0 h 2117277"/>
                  <a:gd name="connsiteX4" fmla="*/ 2345872 w 2745420"/>
                  <a:gd name="connsiteY4" fmla="*/ 29936 h 2117277"/>
                  <a:gd name="connsiteX5" fmla="*/ 2400300 w 2745420"/>
                  <a:gd name="connsiteY5" fmla="*/ 68036 h 2117277"/>
                  <a:gd name="connsiteX6" fmla="*/ 2438400 w 2745420"/>
                  <a:gd name="connsiteY6" fmla="*/ 108857 h 2117277"/>
                  <a:gd name="connsiteX7" fmla="*/ 2533650 w 2745420"/>
                  <a:gd name="connsiteY7" fmla="*/ 214993 h 2117277"/>
                  <a:gd name="connsiteX8" fmla="*/ 2653393 w 2745420"/>
                  <a:gd name="connsiteY8" fmla="*/ 361950 h 2117277"/>
                  <a:gd name="connsiteX9" fmla="*/ 2743200 w 2745420"/>
                  <a:gd name="connsiteY9" fmla="*/ 563336 h 2117277"/>
                  <a:gd name="connsiteX10" fmla="*/ 2702379 w 2745420"/>
                  <a:gd name="connsiteY10" fmla="*/ 737507 h 2117277"/>
                  <a:gd name="connsiteX11" fmla="*/ 2598965 w 2745420"/>
                  <a:gd name="connsiteY11" fmla="*/ 876300 h 2117277"/>
                  <a:gd name="connsiteX12" fmla="*/ 2427515 w 2745420"/>
                  <a:gd name="connsiteY12" fmla="*/ 957943 h 2117277"/>
                  <a:gd name="connsiteX13" fmla="*/ 2269672 w 2745420"/>
                  <a:gd name="connsiteY13" fmla="*/ 979714 h 2117277"/>
                  <a:gd name="connsiteX14" fmla="*/ 2114550 w 2745420"/>
                  <a:gd name="connsiteY14" fmla="*/ 963386 h 2117277"/>
                  <a:gd name="connsiteX15" fmla="*/ 2013858 w 2745420"/>
                  <a:gd name="connsiteY15" fmla="*/ 908957 h 2117277"/>
                  <a:gd name="connsiteX16" fmla="*/ 1932215 w 2745420"/>
                  <a:gd name="connsiteY16" fmla="*/ 835478 h 2117277"/>
                  <a:gd name="connsiteX17" fmla="*/ 1877786 w 2745420"/>
                  <a:gd name="connsiteY17" fmla="*/ 824593 h 2117277"/>
                  <a:gd name="connsiteX18" fmla="*/ 1856015 w 2745420"/>
                  <a:gd name="connsiteY18" fmla="*/ 835478 h 2117277"/>
                  <a:gd name="connsiteX19" fmla="*/ 1866900 w 2745420"/>
                  <a:gd name="connsiteY19" fmla="*/ 911678 h 2117277"/>
                  <a:gd name="connsiteX20" fmla="*/ 1779815 w 2745420"/>
                  <a:gd name="connsiteY20" fmla="*/ 887186 h 2117277"/>
                  <a:gd name="connsiteX21" fmla="*/ 1722665 w 2745420"/>
                  <a:gd name="connsiteY21" fmla="*/ 840921 h 2117277"/>
                  <a:gd name="connsiteX22" fmla="*/ 1722665 w 2745420"/>
                  <a:gd name="connsiteY22" fmla="*/ 928007 h 2117277"/>
                  <a:gd name="connsiteX23" fmla="*/ 1758043 w 2745420"/>
                  <a:gd name="connsiteY23" fmla="*/ 1183821 h 2117277"/>
                  <a:gd name="connsiteX24" fmla="*/ 1741715 w 2745420"/>
                  <a:gd name="connsiteY24" fmla="*/ 1374321 h 2117277"/>
                  <a:gd name="connsiteX25" fmla="*/ 1632858 w 2745420"/>
                  <a:gd name="connsiteY25" fmla="*/ 1616528 h 2117277"/>
                  <a:gd name="connsiteX26" fmla="*/ 1374322 w 2745420"/>
                  <a:gd name="connsiteY26" fmla="*/ 1866900 h 2117277"/>
                  <a:gd name="connsiteX27" fmla="*/ 1145722 w 2745420"/>
                  <a:gd name="connsiteY27" fmla="*/ 1986643 h 2117277"/>
                  <a:gd name="connsiteX28" fmla="*/ 775607 w 2745420"/>
                  <a:gd name="connsiteY28" fmla="*/ 2117271 h 2117277"/>
                  <a:gd name="connsiteX29" fmla="*/ 484415 w 2745420"/>
                  <a:gd name="connsiteY29" fmla="*/ 2106386 h 2117277"/>
                  <a:gd name="connsiteX30" fmla="*/ 193222 w 2745420"/>
                  <a:gd name="connsiteY30" fmla="*/ 2043793 h 2117277"/>
                  <a:gd name="connsiteX31" fmla="*/ 16329 w 2745420"/>
                  <a:gd name="connsiteY31" fmla="*/ 1981200 h 2117277"/>
                  <a:gd name="connsiteX32" fmla="*/ 0 w 2745420"/>
                  <a:gd name="connsiteY32" fmla="*/ 1975757 h 2117277"/>
                  <a:gd name="connsiteX33" fmla="*/ 2722 w 2745420"/>
                  <a:gd name="connsiteY33" fmla="*/ 1836964 h 2117277"/>
                  <a:gd name="connsiteX34" fmla="*/ 1352550 w 2745420"/>
                  <a:gd name="connsiteY34" fmla="*/ 353786 h 2117277"/>
                  <a:gd name="connsiteX35" fmla="*/ 1964872 w 2745420"/>
                  <a:gd name="connsiteY35" fmla="*/ 318407 h 2117277"/>
                  <a:gd name="connsiteX36" fmla="*/ 2207079 w 2745420"/>
                  <a:gd name="connsiteY36" fmla="*/ 100693 h 2117277"/>
                  <a:gd name="connsiteX0" fmla="*/ 2207079 w 2745420"/>
                  <a:gd name="connsiteY0" fmla="*/ 100693 h 2117277"/>
                  <a:gd name="connsiteX1" fmla="*/ 2217965 w 2745420"/>
                  <a:gd name="connsiteY1" fmla="*/ 51707 h 2117277"/>
                  <a:gd name="connsiteX2" fmla="*/ 2266950 w 2745420"/>
                  <a:gd name="connsiteY2" fmla="*/ 5443 h 2117277"/>
                  <a:gd name="connsiteX3" fmla="*/ 2286000 w 2745420"/>
                  <a:gd name="connsiteY3" fmla="*/ 0 h 2117277"/>
                  <a:gd name="connsiteX4" fmla="*/ 2345872 w 2745420"/>
                  <a:gd name="connsiteY4" fmla="*/ 29936 h 2117277"/>
                  <a:gd name="connsiteX5" fmla="*/ 2400300 w 2745420"/>
                  <a:gd name="connsiteY5" fmla="*/ 68036 h 2117277"/>
                  <a:gd name="connsiteX6" fmla="*/ 2438400 w 2745420"/>
                  <a:gd name="connsiteY6" fmla="*/ 108857 h 2117277"/>
                  <a:gd name="connsiteX7" fmla="*/ 2533650 w 2745420"/>
                  <a:gd name="connsiteY7" fmla="*/ 214993 h 2117277"/>
                  <a:gd name="connsiteX8" fmla="*/ 2653393 w 2745420"/>
                  <a:gd name="connsiteY8" fmla="*/ 361950 h 2117277"/>
                  <a:gd name="connsiteX9" fmla="*/ 2743200 w 2745420"/>
                  <a:gd name="connsiteY9" fmla="*/ 563336 h 2117277"/>
                  <a:gd name="connsiteX10" fmla="*/ 2702379 w 2745420"/>
                  <a:gd name="connsiteY10" fmla="*/ 737507 h 2117277"/>
                  <a:gd name="connsiteX11" fmla="*/ 2598965 w 2745420"/>
                  <a:gd name="connsiteY11" fmla="*/ 876300 h 2117277"/>
                  <a:gd name="connsiteX12" fmla="*/ 2427515 w 2745420"/>
                  <a:gd name="connsiteY12" fmla="*/ 957943 h 2117277"/>
                  <a:gd name="connsiteX13" fmla="*/ 2269672 w 2745420"/>
                  <a:gd name="connsiteY13" fmla="*/ 979714 h 2117277"/>
                  <a:gd name="connsiteX14" fmla="*/ 2114550 w 2745420"/>
                  <a:gd name="connsiteY14" fmla="*/ 963386 h 2117277"/>
                  <a:gd name="connsiteX15" fmla="*/ 2013858 w 2745420"/>
                  <a:gd name="connsiteY15" fmla="*/ 908957 h 2117277"/>
                  <a:gd name="connsiteX16" fmla="*/ 1932215 w 2745420"/>
                  <a:gd name="connsiteY16" fmla="*/ 835478 h 2117277"/>
                  <a:gd name="connsiteX17" fmla="*/ 1877786 w 2745420"/>
                  <a:gd name="connsiteY17" fmla="*/ 824593 h 2117277"/>
                  <a:gd name="connsiteX18" fmla="*/ 1856015 w 2745420"/>
                  <a:gd name="connsiteY18" fmla="*/ 835478 h 2117277"/>
                  <a:gd name="connsiteX19" fmla="*/ 1866900 w 2745420"/>
                  <a:gd name="connsiteY19" fmla="*/ 911678 h 2117277"/>
                  <a:gd name="connsiteX20" fmla="*/ 1779815 w 2745420"/>
                  <a:gd name="connsiteY20" fmla="*/ 887186 h 2117277"/>
                  <a:gd name="connsiteX21" fmla="*/ 1722665 w 2745420"/>
                  <a:gd name="connsiteY21" fmla="*/ 840921 h 2117277"/>
                  <a:gd name="connsiteX22" fmla="*/ 1722665 w 2745420"/>
                  <a:gd name="connsiteY22" fmla="*/ 928007 h 2117277"/>
                  <a:gd name="connsiteX23" fmla="*/ 1758043 w 2745420"/>
                  <a:gd name="connsiteY23" fmla="*/ 1183821 h 2117277"/>
                  <a:gd name="connsiteX24" fmla="*/ 1741715 w 2745420"/>
                  <a:gd name="connsiteY24" fmla="*/ 1374321 h 2117277"/>
                  <a:gd name="connsiteX25" fmla="*/ 1632858 w 2745420"/>
                  <a:gd name="connsiteY25" fmla="*/ 1616528 h 2117277"/>
                  <a:gd name="connsiteX26" fmla="*/ 1374322 w 2745420"/>
                  <a:gd name="connsiteY26" fmla="*/ 1866900 h 2117277"/>
                  <a:gd name="connsiteX27" fmla="*/ 1145722 w 2745420"/>
                  <a:gd name="connsiteY27" fmla="*/ 1986643 h 2117277"/>
                  <a:gd name="connsiteX28" fmla="*/ 775607 w 2745420"/>
                  <a:gd name="connsiteY28" fmla="*/ 2117271 h 2117277"/>
                  <a:gd name="connsiteX29" fmla="*/ 484415 w 2745420"/>
                  <a:gd name="connsiteY29" fmla="*/ 2106386 h 2117277"/>
                  <a:gd name="connsiteX30" fmla="*/ 193222 w 2745420"/>
                  <a:gd name="connsiteY30" fmla="*/ 2043793 h 2117277"/>
                  <a:gd name="connsiteX31" fmla="*/ 16329 w 2745420"/>
                  <a:gd name="connsiteY31" fmla="*/ 1981200 h 2117277"/>
                  <a:gd name="connsiteX32" fmla="*/ 0 w 2745420"/>
                  <a:gd name="connsiteY32" fmla="*/ 1986643 h 2117277"/>
                  <a:gd name="connsiteX33" fmla="*/ 2722 w 2745420"/>
                  <a:gd name="connsiteY33" fmla="*/ 1836964 h 2117277"/>
                  <a:gd name="connsiteX34" fmla="*/ 1352550 w 2745420"/>
                  <a:gd name="connsiteY34" fmla="*/ 353786 h 2117277"/>
                  <a:gd name="connsiteX35" fmla="*/ 1964872 w 2745420"/>
                  <a:gd name="connsiteY35" fmla="*/ 318407 h 2117277"/>
                  <a:gd name="connsiteX36" fmla="*/ 2207079 w 2745420"/>
                  <a:gd name="connsiteY36" fmla="*/ 100693 h 2117277"/>
                  <a:gd name="connsiteX0" fmla="*/ 2207079 w 2745420"/>
                  <a:gd name="connsiteY0" fmla="*/ 100693 h 2117277"/>
                  <a:gd name="connsiteX1" fmla="*/ 2217965 w 2745420"/>
                  <a:gd name="connsiteY1" fmla="*/ 51707 h 2117277"/>
                  <a:gd name="connsiteX2" fmla="*/ 2266950 w 2745420"/>
                  <a:gd name="connsiteY2" fmla="*/ 5443 h 2117277"/>
                  <a:gd name="connsiteX3" fmla="*/ 2286000 w 2745420"/>
                  <a:gd name="connsiteY3" fmla="*/ 0 h 2117277"/>
                  <a:gd name="connsiteX4" fmla="*/ 2345872 w 2745420"/>
                  <a:gd name="connsiteY4" fmla="*/ 29936 h 2117277"/>
                  <a:gd name="connsiteX5" fmla="*/ 2400300 w 2745420"/>
                  <a:gd name="connsiteY5" fmla="*/ 68036 h 2117277"/>
                  <a:gd name="connsiteX6" fmla="*/ 2438400 w 2745420"/>
                  <a:gd name="connsiteY6" fmla="*/ 108857 h 2117277"/>
                  <a:gd name="connsiteX7" fmla="*/ 2533650 w 2745420"/>
                  <a:gd name="connsiteY7" fmla="*/ 214993 h 2117277"/>
                  <a:gd name="connsiteX8" fmla="*/ 2653393 w 2745420"/>
                  <a:gd name="connsiteY8" fmla="*/ 361950 h 2117277"/>
                  <a:gd name="connsiteX9" fmla="*/ 2743200 w 2745420"/>
                  <a:gd name="connsiteY9" fmla="*/ 563336 h 2117277"/>
                  <a:gd name="connsiteX10" fmla="*/ 2702379 w 2745420"/>
                  <a:gd name="connsiteY10" fmla="*/ 737507 h 2117277"/>
                  <a:gd name="connsiteX11" fmla="*/ 2598965 w 2745420"/>
                  <a:gd name="connsiteY11" fmla="*/ 876300 h 2117277"/>
                  <a:gd name="connsiteX12" fmla="*/ 2427515 w 2745420"/>
                  <a:gd name="connsiteY12" fmla="*/ 957943 h 2117277"/>
                  <a:gd name="connsiteX13" fmla="*/ 2269672 w 2745420"/>
                  <a:gd name="connsiteY13" fmla="*/ 979714 h 2117277"/>
                  <a:gd name="connsiteX14" fmla="*/ 2114550 w 2745420"/>
                  <a:gd name="connsiteY14" fmla="*/ 963386 h 2117277"/>
                  <a:gd name="connsiteX15" fmla="*/ 2013858 w 2745420"/>
                  <a:gd name="connsiteY15" fmla="*/ 908957 h 2117277"/>
                  <a:gd name="connsiteX16" fmla="*/ 1932215 w 2745420"/>
                  <a:gd name="connsiteY16" fmla="*/ 835478 h 2117277"/>
                  <a:gd name="connsiteX17" fmla="*/ 1877786 w 2745420"/>
                  <a:gd name="connsiteY17" fmla="*/ 824593 h 2117277"/>
                  <a:gd name="connsiteX18" fmla="*/ 1856015 w 2745420"/>
                  <a:gd name="connsiteY18" fmla="*/ 835478 h 2117277"/>
                  <a:gd name="connsiteX19" fmla="*/ 1866900 w 2745420"/>
                  <a:gd name="connsiteY19" fmla="*/ 911678 h 2117277"/>
                  <a:gd name="connsiteX20" fmla="*/ 1779815 w 2745420"/>
                  <a:gd name="connsiteY20" fmla="*/ 887186 h 2117277"/>
                  <a:gd name="connsiteX21" fmla="*/ 1722665 w 2745420"/>
                  <a:gd name="connsiteY21" fmla="*/ 840921 h 2117277"/>
                  <a:gd name="connsiteX22" fmla="*/ 1722665 w 2745420"/>
                  <a:gd name="connsiteY22" fmla="*/ 928007 h 2117277"/>
                  <a:gd name="connsiteX23" fmla="*/ 1758043 w 2745420"/>
                  <a:gd name="connsiteY23" fmla="*/ 1183821 h 2117277"/>
                  <a:gd name="connsiteX24" fmla="*/ 1741715 w 2745420"/>
                  <a:gd name="connsiteY24" fmla="*/ 1374321 h 2117277"/>
                  <a:gd name="connsiteX25" fmla="*/ 1632858 w 2745420"/>
                  <a:gd name="connsiteY25" fmla="*/ 1616528 h 2117277"/>
                  <a:gd name="connsiteX26" fmla="*/ 1374322 w 2745420"/>
                  <a:gd name="connsiteY26" fmla="*/ 1866900 h 2117277"/>
                  <a:gd name="connsiteX27" fmla="*/ 1145722 w 2745420"/>
                  <a:gd name="connsiteY27" fmla="*/ 1986643 h 2117277"/>
                  <a:gd name="connsiteX28" fmla="*/ 775607 w 2745420"/>
                  <a:gd name="connsiteY28" fmla="*/ 2117271 h 2117277"/>
                  <a:gd name="connsiteX29" fmla="*/ 484415 w 2745420"/>
                  <a:gd name="connsiteY29" fmla="*/ 2106386 h 2117277"/>
                  <a:gd name="connsiteX30" fmla="*/ 193222 w 2745420"/>
                  <a:gd name="connsiteY30" fmla="*/ 2043793 h 2117277"/>
                  <a:gd name="connsiteX31" fmla="*/ 29936 w 2745420"/>
                  <a:gd name="connsiteY31" fmla="*/ 2000250 h 2117277"/>
                  <a:gd name="connsiteX32" fmla="*/ 0 w 2745420"/>
                  <a:gd name="connsiteY32" fmla="*/ 1986643 h 2117277"/>
                  <a:gd name="connsiteX33" fmla="*/ 2722 w 2745420"/>
                  <a:gd name="connsiteY33" fmla="*/ 1836964 h 2117277"/>
                  <a:gd name="connsiteX34" fmla="*/ 1352550 w 2745420"/>
                  <a:gd name="connsiteY34" fmla="*/ 353786 h 2117277"/>
                  <a:gd name="connsiteX35" fmla="*/ 1964872 w 2745420"/>
                  <a:gd name="connsiteY35" fmla="*/ 318407 h 2117277"/>
                  <a:gd name="connsiteX36" fmla="*/ 2207079 w 2745420"/>
                  <a:gd name="connsiteY36" fmla="*/ 100693 h 2117277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35478 h 2108323"/>
                  <a:gd name="connsiteX17" fmla="*/ 1877786 w 2745420"/>
                  <a:gd name="connsiteY17" fmla="*/ 824593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22665 w 2745420"/>
                  <a:gd name="connsiteY21" fmla="*/ 840921 h 2108323"/>
                  <a:gd name="connsiteX22" fmla="*/ 1722665 w 2745420"/>
                  <a:gd name="connsiteY22" fmla="*/ 928007 h 2108323"/>
                  <a:gd name="connsiteX23" fmla="*/ 1758043 w 2745420"/>
                  <a:gd name="connsiteY23" fmla="*/ 1183821 h 2108323"/>
                  <a:gd name="connsiteX24" fmla="*/ 1741715 w 2745420"/>
                  <a:gd name="connsiteY24" fmla="*/ 1374321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35478 h 2108323"/>
                  <a:gd name="connsiteX17" fmla="*/ 1877786 w 2745420"/>
                  <a:gd name="connsiteY17" fmla="*/ 824593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22665 w 2745420"/>
                  <a:gd name="connsiteY21" fmla="*/ 840921 h 2108323"/>
                  <a:gd name="connsiteX22" fmla="*/ 1722665 w 2745420"/>
                  <a:gd name="connsiteY22" fmla="*/ 928007 h 2108323"/>
                  <a:gd name="connsiteX23" fmla="*/ 1758043 w 2745420"/>
                  <a:gd name="connsiteY23" fmla="*/ 1183821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35478 h 2108323"/>
                  <a:gd name="connsiteX17" fmla="*/ 1877786 w 2745420"/>
                  <a:gd name="connsiteY17" fmla="*/ 824593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22665 w 2745420"/>
                  <a:gd name="connsiteY21" fmla="*/ 840921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35478 h 2108323"/>
                  <a:gd name="connsiteX17" fmla="*/ 1877786 w 2745420"/>
                  <a:gd name="connsiteY17" fmla="*/ 824593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35478 h 2108323"/>
                  <a:gd name="connsiteX17" fmla="*/ 1875065 w 2745420"/>
                  <a:gd name="connsiteY17" fmla="*/ 800100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59971 h 2108323"/>
                  <a:gd name="connsiteX17" fmla="*/ 1875065 w 2745420"/>
                  <a:gd name="connsiteY17" fmla="*/ 800100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59971 h 2108323"/>
                  <a:gd name="connsiteX17" fmla="*/ 1847851 w 2745420"/>
                  <a:gd name="connsiteY17" fmla="*/ 797378 h 2108323"/>
                  <a:gd name="connsiteX18" fmla="*/ 1856015 w 2745420"/>
                  <a:gd name="connsiteY18" fmla="*/ 835478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32215 w 2745420"/>
                  <a:gd name="connsiteY16" fmla="*/ 85997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13858 w 2745420"/>
                  <a:gd name="connsiteY15" fmla="*/ 908957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4550 w 2745420"/>
                  <a:gd name="connsiteY14" fmla="*/ 963386 h 2108323"/>
                  <a:gd name="connsiteX15" fmla="*/ 2002972 w 2745420"/>
                  <a:gd name="connsiteY15" fmla="*/ 933450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79714 h 2108323"/>
                  <a:gd name="connsiteX14" fmla="*/ 2117271 w 2745420"/>
                  <a:gd name="connsiteY14" fmla="*/ 974272 h 2108323"/>
                  <a:gd name="connsiteX15" fmla="*/ 2002972 w 2745420"/>
                  <a:gd name="connsiteY15" fmla="*/ 933450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27515 w 2745420"/>
                  <a:gd name="connsiteY12" fmla="*/ 957943 h 2108323"/>
                  <a:gd name="connsiteX13" fmla="*/ 2269672 w 2745420"/>
                  <a:gd name="connsiteY13" fmla="*/ 998764 h 2108323"/>
                  <a:gd name="connsiteX14" fmla="*/ 2117271 w 2745420"/>
                  <a:gd name="connsiteY14" fmla="*/ 974272 h 2108323"/>
                  <a:gd name="connsiteX15" fmla="*/ 2002972 w 2745420"/>
                  <a:gd name="connsiteY15" fmla="*/ 933450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49286 w 2745420"/>
                  <a:gd name="connsiteY12" fmla="*/ 966107 h 2108323"/>
                  <a:gd name="connsiteX13" fmla="*/ 2269672 w 2745420"/>
                  <a:gd name="connsiteY13" fmla="*/ 998764 h 2108323"/>
                  <a:gd name="connsiteX14" fmla="*/ 2117271 w 2745420"/>
                  <a:gd name="connsiteY14" fmla="*/ 974272 h 2108323"/>
                  <a:gd name="connsiteX15" fmla="*/ 2002972 w 2745420"/>
                  <a:gd name="connsiteY15" fmla="*/ 933450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2722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  <a:gd name="connsiteX0" fmla="*/ 2207079 w 2745420"/>
                  <a:gd name="connsiteY0" fmla="*/ 100693 h 2108323"/>
                  <a:gd name="connsiteX1" fmla="*/ 2217965 w 2745420"/>
                  <a:gd name="connsiteY1" fmla="*/ 51707 h 2108323"/>
                  <a:gd name="connsiteX2" fmla="*/ 2266950 w 2745420"/>
                  <a:gd name="connsiteY2" fmla="*/ 5443 h 2108323"/>
                  <a:gd name="connsiteX3" fmla="*/ 2286000 w 2745420"/>
                  <a:gd name="connsiteY3" fmla="*/ 0 h 2108323"/>
                  <a:gd name="connsiteX4" fmla="*/ 2345872 w 2745420"/>
                  <a:gd name="connsiteY4" fmla="*/ 29936 h 2108323"/>
                  <a:gd name="connsiteX5" fmla="*/ 2400300 w 2745420"/>
                  <a:gd name="connsiteY5" fmla="*/ 68036 h 2108323"/>
                  <a:gd name="connsiteX6" fmla="*/ 2438400 w 2745420"/>
                  <a:gd name="connsiteY6" fmla="*/ 108857 h 2108323"/>
                  <a:gd name="connsiteX7" fmla="*/ 2533650 w 2745420"/>
                  <a:gd name="connsiteY7" fmla="*/ 214993 h 2108323"/>
                  <a:gd name="connsiteX8" fmla="*/ 2653393 w 2745420"/>
                  <a:gd name="connsiteY8" fmla="*/ 361950 h 2108323"/>
                  <a:gd name="connsiteX9" fmla="*/ 2743200 w 2745420"/>
                  <a:gd name="connsiteY9" fmla="*/ 563336 h 2108323"/>
                  <a:gd name="connsiteX10" fmla="*/ 2702379 w 2745420"/>
                  <a:gd name="connsiteY10" fmla="*/ 737507 h 2108323"/>
                  <a:gd name="connsiteX11" fmla="*/ 2598965 w 2745420"/>
                  <a:gd name="connsiteY11" fmla="*/ 876300 h 2108323"/>
                  <a:gd name="connsiteX12" fmla="*/ 2449286 w 2745420"/>
                  <a:gd name="connsiteY12" fmla="*/ 966107 h 2108323"/>
                  <a:gd name="connsiteX13" fmla="*/ 2269672 w 2745420"/>
                  <a:gd name="connsiteY13" fmla="*/ 998764 h 2108323"/>
                  <a:gd name="connsiteX14" fmla="*/ 2117271 w 2745420"/>
                  <a:gd name="connsiteY14" fmla="*/ 974272 h 2108323"/>
                  <a:gd name="connsiteX15" fmla="*/ 2002972 w 2745420"/>
                  <a:gd name="connsiteY15" fmla="*/ 933450 h 2108323"/>
                  <a:gd name="connsiteX16" fmla="*/ 1924050 w 2745420"/>
                  <a:gd name="connsiteY16" fmla="*/ 879021 h 2108323"/>
                  <a:gd name="connsiteX17" fmla="*/ 1847851 w 2745420"/>
                  <a:gd name="connsiteY17" fmla="*/ 797378 h 2108323"/>
                  <a:gd name="connsiteX18" fmla="*/ 1847850 w 2745420"/>
                  <a:gd name="connsiteY18" fmla="*/ 843642 h 2108323"/>
                  <a:gd name="connsiteX19" fmla="*/ 1866900 w 2745420"/>
                  <a:gd name="connsiteY19" fmla="*/ 911678 h 2108323"/>
                  <a:gd name="connsiteX20" fmla="*/ 1779815 w 2745420"/>
                  <a:gd name="connsiteY20" fmla="*/ 887186 h 2108323"/>
                  <a:gd name="connsiteX21" fmla="*/ 1711780 w 2745420"/>
                  <a:gd name="connsiteY21" fmla="*/ 816428 h 2108323"/>
                  <a:gd name="connsiteX22" fmla="*/ 1722665 w 2745420"/>
                  <a:gd name="connsiteY22" fmla="*/ 928007 h 2108323"/>
                  <a:gd name="connsiteX23" fmla="*/ 1760764 w 2745420"/>
                  <a:gd name="connsiteY23" fmla="*/ 1172935 h 2108323"/>
                  <a:gd name="connsiteX24" fmla="*/ 1736272 w 2745420"/>
                  <a:gd name="connsiteY24" fmla="*/ 1366156 h 2108323"/>
                  <a:gd name="connsiteX25" fmla="*/ 1632858 w 2745420"/>
                  <a:gd name="connsiteY25" fmla="*/ 1616528 h 2108323"/>
                  <a:gd name="connsiteX26" fmla="*/ 1374322 w 2745420"/>
                  <a:gd name="connsiteY26" fmla="*/ 1866900 h 2108323"/>
                  <a:gd name="connsiteX27" fmla="*/ 1145722 w 2745420"/>
                  <a:gd name="connsiteY27" fmla="*/ 1986643 h 2108323"/>
                  <a:gd name="connsiteX28" fmla="*/ 770164 w 2745420"/>
                  <a:gd name="connsiteY28" fmla="*/ 2095500 h 2108323"/>
                  <a:gd name="connsiteX29" fmla="*/ 484415 w 2745420"/>
                  <a:gd name="connsiteY29" fmla="*/ 2106386 h 2108323"/>
                  <a:gd name="connsiteX30" fmla="*/ 193222 w 2745420"/>
                  <a:gd name="connsiteY30" fmla="*/ 2043793 h 2108323"/>
                  <a:gd name="connsiteX31" fmla="*/ 29936 w 2745420"/>
                  <a:gd name="connsiteY31" fmla="*/ 2000250 h 2108323"/>
                  <a:gd name="connsiteX32" fmla="*/ 0 w 2745420"/>
                  <a:gd name="connsiteY32" fmla="*/ 1986643 h 2108323"/>
                  <a:gd name="connsiteX33" fmla="*/ 341 w 2745420"/>
                  <a:gd name="connsiteY33" fmla="*/ 1836964 h 2108323"/>
                  <a:gd name="connsiteX34" fmla="*/ 1352550 w 2745420"/>
                  <a:gd name="connsiteY34" fmla="*/ 353786 h 2108323"/>
                  <a:gd name="connsiteX35" fmla="*/ 1964872 w 2745420"/>
                  <a:gd name="connsiteY35" fmla="*/ 318407 h 2108323"/>
                  <a:gd name="connsiteX36" fmla="*/ 2207079 w 2745420"/>
                  <a:gd name="connsiteY36" fmla="*/ 100693 h 210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745420" h="2108323">
                    <a:moveTo>
                      <a:pt x="2207079" y="100693"/>
                    </a:moveTo>
                    <a:lnTo>
                      <a:pt x="2217965" y="51707"/>
                    </a:lnTo>
                    <a:lnTo>
                      <a:pt x="2266950" y="5443"/>
                    </a:lnTo>
                    <a:lnTo>
                      <a:pt x="2286000" y="0"/>
                    </a:lnTo>
                    <a:lnTo>
                      <a:pt x="2345872" y="29936"/>
                    </a:lnTo>
                    <a:lnTo>
                      <a:pt x="2400300" y="68036"/>
                    </a:lnTo>
                    <a:lnTo>
                      <a:pt x="2438400" y="108857"/>
                    </a:lnTo>
                    <a:cubicBezTo>
                      <a:pt x="2460625" y="133350"/>
                      <a:pt x="2497818" y="172811"/>
                      <a:pt x="2533650" y="214993"/>
                    </a:cubicBezTo>
                    <a:cubicBezTo>
                      <a:pt x="2569482" y="257175"/>
                      <a:pt x="2623457" y="294821"/>
                      <a:pt x="2653393" y="361950"/>
                    </a:cubicBezTo>
                    <a:lnTo>
                      <a:pt x="2743200" y="563336"/>
                    </a:lnTo>
                    <a:cubicBezTo>
                      <a:pt x="2751364" y="625929"/>
                      <a:pt x="2736850" y="691243"/>
                      <a:pt x="2702379" y="737507"/>
                    </a:cubicBezTo>
                    <a:cubicBezTo>
                      <a:pt x="2667908" y="783771"/>
                      <a:pt x="2641147" y="838200"/>
                      <a:pt x="2598965" y="876300"/>
                    </a:cubicBezTo>
                    <a:cubicBezTo>
                      <a:pt x="2556783" y="914400"/>
                      <a:pt x="2504168" y="945696"/>
                      <a:pt x="2449286" y="966107"/>
                    </a:cubicBezTo>
                    <a:cubicBezTo>
                      <a:pt x="2394404" y="986518"/>
                      <a:pt x="2325008" y="997403"/>
                      <a:pt x="2269672" y="998764"/>
                    </a:cubicBezTo>
                    <a:cubicBezTo>
                      <a:pt x="2214336" y="1000125"/>
                      <a:pt x="2161721" y="985158"/>
                      <a:pt x="2117271" y="974272"/>
                    </a:cubicBezTo>
                    <a:cubicBezTo>
                      <a:pt x="2072821" y="963386"/>
                      <a:pt x="2035175" y="949325"/>
                      <a:pt x="2002972" y="933450"/>
                    </a:cubicBezTo>
                    <a:cubicBezTo>
                      <a:pt x="1970769" y="917575"/>
                      <a:pt x="1949903" y="901700"/>
                      <a:pt x="1924050" y="879021"/>
                    </a:cubicBezTo>
                    <a:cubicBezTo>
                      <a:pt x="1898197" y="856342"/>
                      <a:pt x="1860551" y="803274"/>
                      <a:pt x="1847851" y="797378"/>
                    </a:cubicBezTo>
                    <a:cubicBezTo>
                      <a:pt x="1835151" y="791482"/>
                      <a:pt x="1844675" y="824592"/>
                      <a:pt x="1847850" y="843642"/>
                    </a:cubicBezTo>
                    <a:cubicBezTo>
                      <a:pt x="1851025" y="862692"/>
                      <a:pt x="1878239" y="904421"/>
                      <a:pt x="1866900" y="911678"/>
                    </a:cubicBezTo>
                    <a:cubicBezTo>
                      <a:pt x="1855561" y="918935"/>
                      <a:pt x="1805668" y="903061"/>
                      <a:pt x="1779815" y="887186"/>
                    </a:cubicBezTo>
                    <a:cubicBezTo>
                      <a:pt x="1753962" y="871311"/>
                      <a:pt x="1734458" y="840014"/>
                      <a:pt x="1711780" y="816428"/>
                    </a:cubicBezTo>
                    <a:cubicBezTo>
                      <a:pt x="1702255" y="823231"/>
                      <a:pt x="1714501" y="868589"/>
                      <a:pt x="1722665" y="928007"/>
                    </a:cubicBezTo>
                    <a:cubicBezTo>
                      <a:pt x="1730829" y="987425"/>
                      <a:pt x="1758496" y="1099910"/>
                      <a:pt x="1760764" y="1172935"/>
                    </a:cubicBezTo>
                    <a:cubicBezTo>
                      <a:pt x="1763032" y="1245960"/>
                      <a:pt x="1757590" y="1292224"/>
                      <a:pt x="1736272" y="1366156"/>
                    </a:cubicBezTo>
                    <a:cubicBezTo>
                      <a:pt x="1714954" y="1440088"/>
                      <a:pt x="1693183" y="1533071"/>
                      <a:pt x="1632858" y="1616528"/>
                    </a:cubicBezTo>
                    <a:cubicBezTo>
                      <a:pt x="1572533" y="1699985"/>
                      <a:pt x="1450522" y="1826986"/>
                      <a:pt x="1374322" y="1866900"/>
                    </a:cubicBezTo>
                    <a:cubicBezTo>
                      <a:pt x="1298122" y="1906814"/>
                      <a:pt x="1246415" y="1948543"/>
                      <a:pt x="1145722" y="1986643"/>
                    </a:cubicBezTo>
                    <a:cubicBezTo>
                      <a:pt x="1045029" y="2024743"/>
                      <a:pt x="881742" y="2096407"/>
                      <a:pt x="770164" y="2095500"/>
                    </a:cubicBezTo>
                    <a:cubicBezTo>
                      <a:pt x="673100" y="2091872"/>
                      <a:pt x="580572" y="2115004"/>
                      <a:pt x="484415" y="2106386"/>
                    </a:cubicBezTo>
                    <a:cubicBezTo>
                      <a:pt x="388258" y="2097768"/>
                      <a:pt x="268968" y="2061482"/>
                      <a:pt x="193222" y="2043793"/>
                    </a:cubicBezTo>
                    <a:cubicBezTo>
                      <a:pt x="117476" y="2026104"/>
                      <a:pt x="84365" y="2014764"/>
                      <a:pt x="29936" y="2000250"/>
                    </a:cubicBezTo>
                    <a:lnTo>
                      <a:pt x="0" y="1986643"/>
                    </a:lnTo>
                    <a:cubicBezTo>
                      <a:pt x="907" y="1940379"/>
                      <a:pt x="-566" y="1883228"/>
                      <a:pt x="341" y="1836964"/>
                    </a:cubicBezTo>
                    <a:lnTo>
                      <a:pt x="1352550" y="353786"/>
                    </a:lnTo>
                    <a:lnTo>
                      <a:pt x="1964872" y="318407"/>
                    </a:lnTo>
                    <a:lnTo>
                      <a:pt x="2207079" y="100693"/>
                    </a:lnTo>
                    <a:close/>
                  </a:path>
                </a:pathLst>
              </a:custGeom>
              <a:solidFill>
                <a:srgbClr val="B6C4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E72B8F-05A0-4309-A7A7-5CA92F178DBF}"/>
                  </a:ext>
                </a:extLst>
              </p:cNvPr>
              <p:cNvSpPr/>
              <p:nvPr/>
            </p:nvSpPr>
            <p:spPr>
              <a:xfrm>
                <a:off x="828799" y="3847057"/>
                <a:ext cx="2251745" cy="1614175"/>
              </a:xfrm>
              <a:custGeom>
                <a:avLst/>
                <a:gdLst>
                  <a:gd name="connsiteX0" fmla="*/ 1064419 w 2538412"/>
                  <a:gd name="connsiteY0" fmla="*/ 142875 h 1888331"/>
                  <a:gd name="connsiteX1" fmla="*/ 1726406 w 2538412"/>
                  <a:gd name="connsiteY1" fmla="*/ 138112 h 1888331"/>
                  <a:gd name="connsiteX2" fmla="*/ 2040731 w 2538412"/>
                  <a:gd name="connsiteY2" fmla="*/ 207168 h 1888331"/>
                  <a:gd name="connsiteX3" fmla="*/ 2085975 w 2538412"/>
                  <a:gd name="connsiteY3" fmla="*/ 73818 h 1888331"/>
                  <a:gd name="connsiteX4" fmla="*/ 2216944 w 2538412"/>
                  <a:gd name="connsiteY4" fmla="*/ 0 h 1888331"/>
                  <a:gd name="connsiteX5" fmla="*/ 2252662 w 2538412"/>
                  <a:gd name="connsiteY5" fmla="*/ 40481 h 1888331"/>
                  <a:gd name="connsiteX6" fmla="*/ 2402681 w 2538412"/>
                  <a:gd name="connsiteY6" fmla="*/ 180975 h 1888331"/>
                  <a:gd name="connsiteX7" fmla="*/ 2512219 w 2538412"/>
                  <a:gd name="connsiteY7" fmla="*/ 366712 h 1888331"/>
                  <a:gd name="connsiteX8" fmla="*/ 2538412 w 2538412"/>
                  <a:gd name="connsiteY8" fmla="*/ 557212 h 1888331"/>
                  <a:gd name="connsiteX9" fmla="*/ 2502694 w 2538412"/>
                  <a:gd name="connsiteY9" fmla="*/ 666750 h 1888331"/>
                  <a:gd name="connsiteX10" fmla="*/ 2436019 w 2538412"/>
                  <a:gd name="connsiteY10" fmla="*/ 745331 h 1888331"/>
                  <a:gd name="connsiteX11" fmla="*/ 2316956 w 2538412"/>
                  <a:gd name="connsiteY11" fmla="*/ 790575 h 1888331"/>
                  <a:gd name="connsiteX12" fmla="*/ 2155031 w 2538412"/>
                  <a:gd name="connsiteY12" fmla="*/ 752475 h 1888331"/>
                  <a:gd name="connsiteX13" fmla="*/ 2021681 w 2538412"/>
                  <a:gd name="connsiteY13" fmla="*/ 669131 h 1888331"/>
                  <a:gd name="connsiteX14" fmla="*/ 1871662 w 2538412"/>
                  <a:gd name="connsiteY14" fmla="*/ 583406 h 1888331"/>
                  <a:gd name="connsiteX15" fmla="*/ 1766887 w 2538412"/>
                  <a:gd name="connsiteY15" fmla="*/ 523875 h 1888331"/>
                  <a:gd name="connsiteX16" fmla="*/ 1724025 w 2538412"/>
                  <a:gd name="connsiteY16" fmla="*/ 540543 h 1888331"/>
                  <a:gd name="connsiteX17" fmla="*/ 1728787 w 2538412"/>
                  <a:gd name="connsiteY17" fmla="*/ 607218 h 1888331"/>
                  <a:gd name="connsiteX18" fmla="*/ 1690687 w 2538412"/>
                  <a:gd name="connsiteY18" fmla="*/ 645318 h 1888331"/>
                  <a:gd name="connsiteX19" fmla="*/ 1633537 w 2538412"/>
                  <a:gd name="connsiteY19" fmla="*/ 581025 h 1888331"/>
                  <a:gd name="connsiteX20" fmla="*/ 1526381 w 2538412"/>
                  <a:gd name="connsiteY20" fmla="*/ 476250 h 1888331"/>
                  <a:gd name="connsiteX21" fmla="*/ 1457325 w 2538412"/>
                  <a:gd name="connsiteY21" fmla="*/ 442912 h 1888331"/>
                  <a:gd name="connsiteX22" fmla="*/ 1435894 w 2538412"/>
                  <a:gd name="connsiteY22" fmla="*/ 500062 h 1888331"/>
                  <a:gd name="connsiteX23" fmla="*/ 1500187 w 2538412"/>
                  <a:gd name="connsiteY23" fmla="*/ 707231 h 1888331"/>
                  <a:gd name="connsiteX24" fmla="*/ 1566862 w 2538412"/>
                  <a:gd name="connsiteY24" fmla="*/ 916781 h 1888331"/>
                  <a:gd name="connsiteX25" fmla="*/ 1564481 w 2538412"/>
                  <a:gd name="connsiteY25" fmla="*/ 1107281 h 1888331"/>
                  <a:gd name="connsiteX26" fmla="*/ 1562100 w 2538412"/>
                  <a:gd name="connsiteY26" fmla="*/ 1281112 h 1888331"/>
                  <a:gd name="connsiteX27" fmla="*/ 1516856 w 2538412"/>
                  <a:gd name="connsiteY27" fmla="*/ 1419225 h 1888331"/>
                  <a:gd name="connsiteX28" fmla="*/ 1431131 w 2538412"/>
                  <a:gd name="connsiteY28" fmla="*/ 1547812 h 1888331"/>
                  <a:gd name="connsiteX29" fmla="*/ 1290637 w 2538412"/>
                  <a:gd name="connsiteY29" fmla="*/ 1674018 h 1888331"/>
                  <a:gd name="connsiteX30" fmla="*/ 1002506 w 2538412"/>
                  <a:gd name="connsiteY30" fmla="*/ 1826418 h 1888331"/>
                  <a:gd name="connsiteX31" fmla="*/ 709612 w 2538412"/>
                  <a:gd name="connsiteY31" fmla="*/ 1888331 h 1888331"/>
                  <a:gd name="connsiteX32" fmla="*/ 440531 w 2538412"/>
                  <a:gd name="connsiteY32" fmla="*/ 1888331 h 1888331"/>
                  <a:gd name="connsiteX33" fmla="*/ 207169 w 2538412"/>
                  <a:gd name="connsiteY33" fmla="*/ 1864518 h 1888331"/>
                  <a:gd name="connsiteX34" fmla="*/ 111919 w 2538412"/>
                  <a:gd name="connsiteY34" fmla="*/ 1824037 h 1888331"/>
                  <a:gd name="connsiteX35" fmla="*/ 19050 w 2538412"/>
                  <a:gd name="connsiteY35" fmla="*/ 1800225 h 1888331"/>
                  <a:gd name="connsiteX36" fmla="*/ 0 w 2538412"/>
                  <a:gd name="connsiteY36" fmla="*/ 1795462 h 1888331"/>
                  <a:gd name="connsiteX37" fmla="*/ 11906 w 2538412"/>
                  <a:gd name="connsiteY37" fmla="*/ 1483518 h 1888331"/>
                  <a:gd name="connsiteX38" fmla="*/ 1064419 w 2538412"/>
                  <a:gd name="connsiteY38" fmla="*/ 142875 h 1888331"/>
                  <a:gd name="connsiteX0" fmla="*/ 1064419 w 2538412"/>
                  <a:gd name="connsiteY0" fmla="*/ 142875 h 1888331"/>
                  <a:gd name="connsiteX1" fmla="*/ 1369219 w 2538412"/>
                  <a:gd name="connsiteY1" fmla="*/ 138112 h 1888331"/>
                  <a:gd name="connsiteX2" fmla="*/ 1726406 w 2538412"/>
                  <a:gd name="connsiteY2" fmla="*/ 138112 h 1888331"/>
                  <a:gd name="connsiteX3" fmla="*/ 2040731 w 2538412"/>
                  <a:gd name="connsiteY3" fmla="*/ 207168 h 1888331"/>
                  <a:gd name="connsiteX4" fmla="*/ 2085975 w 2538412"/>
                  <a:gd name="connsiteY4" fmla="*/ 73818 h 1888331"/>
                  <a:gd name="connsiteX5" fmla="*/ 2216944 w 2538412"/>
                  <a:gd name="connsiteY5" fmla="*/ 0 h 1888331"/>
                  <a:gd name="connsiteX6" fmla="*/ 2252662 w 2538412"/>
                  <a:gd name="connsiteY6" fmla="*/ 40481 h 1888331"/>
                  <a:gd name="connsiteX7" fmla="*/ 2402681 w 2538412"/>
                  <a:gd name="connsiteY7" fmla="*/ 180975 h 1888331"/>
                  <a:gd name="connsiteX8" fmla="*/ 2512219 w 2538412"/>
                  <a:gd name="connsiteY8" fmla="*/ 366712 h 1888331"/>
                  <a:gd name="connsiteX9" fmla="*/ 2538412 w 2538412"/>
                  <a:gd name="connsiteY9" fmla="*/ 557212 h 1888331"/>
                  <a:gd name="connsiteX10" fmla="*/ 2502694 w 2538412"/>
                  <a:gd name="connsiteY10" fmla="*/ 666750 h 1888331"/>
                  <a:gd name="connsiteX11" fmla="*/ 2436019 w 2538412"/>
                  <a:gd name="connsiteY11" fmla="*/ 745331 h 1888331"/>
                  <a:gd name="connsiteX12" fmla="*/ 2316956 w 2538412"/>
                  <a:gd name="connsiteY12" fmla="*/ 790575 h 1888331"/>
                  <a:gd name="connsiteX13" fmla="*/ 2155031 w 2538412"/>
                  <a:gd name="connsiteY13" fmla="*/ 752475 h 1888331"/>
                  <a:gd name="connsiteX14" fmla="*/ 2021681 w 2538412"/>
                  <a:gd name="connsiteY14" fmla="*/ 669131 h 1888331"/>
                  <a:gd name="connsiteX15" fmla="*/ 1871662 w 2538412"/>
                  <a:gd name="connsiteY15" fmla="*/ 583406 h 1888331"/>
                  <a:gd name="connsiteX16" fmla="*/ 1766887 w 2538412"/>
                  <a:gd name="connsiteY16" fmla="*/ 523875 h 1888331"/>
                  <a:gd name="connsiteX17" fmla="*/ 1724025 w 2538412"/>
                  <a:gd name="connsiteY17" fmla="*/ 540543 h 1888331"/>
                  <a:gd name="connsiteX18" fmla="*/ 1728787 w 2538412"/>
                  <a:gd name="connsiteY18" fmla="*/ 607218 h 1888331"/>
                  <a:gd name="connsiteX19" fmla="*/ 1690687 w 2538412"/>
                  <a:gd name="connsiteY19" fmla="*/ 645318 h 1888331"/>
                  <a:gd name="connsiteX20" fmla="*/ 1633537 w 2538412"/>
                  <a:gd name="connsiteY20" fmla="*/ 581025 h 1888331"/>
                  <a:gd name="connsiteX21" fmla="*/ 1526381 w 2538412"/>
                  <a:gd name="connsiteY21" fmla="*/ 476250 h 1888331"/>
                  <a:gd name="connsiteX22" fmla="*/ 1457325 w 2538412"/>
                  <a:gd name="connsiteY22" fmla="*/ 442912 h 1888331"/>
                  <a:gd name="connsiteX23" fmla="*/ 1435894 w 2538412"/>
                  <a:gd name="connsiteY23" fmla="*/ 500062 h 1888331"/>
                  <a:gd name="connsiteX24" fmla="*/ 1500187 w 2538412"/>
                  <a:gd name="connsiteY24" fmla="*/ 707231 h 1888331"/>
                  <a:gd name="connsiteX25" fmla="*/ 1566862 w 2538412"/>
                  <a:gd name="connsiteY25" fmla="*/ 916781 h 1888331"/>
                  <a:gd name="connsiteX26" fmla="*/ 1564481 w 2538412"/>
                  <a:gd name="connsiteY26" fmla="*/ 1107281 h 1888331"/>
                  <a:gd name="connsiteX27" fmla="*/ 1562100 w 2538412"/>
                  <a:gd name="connsiteY27" fmla="*/ 1281112 h 1888331"/>
                  <a:gd name="connsiteX28" fmla="*/ 1516856 w 2538412"/>
                  <a:gd name="connsiteY28" fmla="*/ 1419225 h 1888331"/>
                  <a:gd name="connsiteX29" fmla="*/ 1431131 w 2538412"/>
                  <a:gd name="connsiteY29" fmla="*/ 1547812 h 1888331"/>
                  <a:gd name="connsiteX30" fmla="*/ 1290637 w 2538412"/>
                  <a:gd name="connsiteY30" fmla="*/ 1674018 h 1888331"/>
                  <a:gd name="connsiteX31" fmla="*/ 1002506 w 2538412"/>
                  <a:gd name="connsiteY31" fmla="*/ 1826418 h 1888331"/>
                  <a:gd name="connsiteX32" fmla="*/ 709612 w 2538412"/>
                  <a:gd name="connsiteY32" fmla="*/ 1888331 h 1888331"/>
                  <a:gd name="connsiteX33" fmla="*/ 440531 w 2538412"/>
                  <a:gd name="connsiteY33" fmla="*/ 1888331 h 1888331"/>
                  <a:gd name="connsiteX34" fmla="*/ 207169 w 2538412"/>
                  <a:gd name="connsiteY34" fmla="*/ 1864518 h 1888331"/>
                  <a:gd name="connsiteX35" fmla="*/ 111919 w 2538412"/>
                  <a:gd name="connsiteY35" fmla="*/ 1824037 h 1888331"/>
                  <a:gd name="connsiteX36" fmla="*/ 19050 w 2538412"/>
                  <a:gd name="connsiteY36" fmla="*/ 1800225 h 1888331"/>
                  <a:gd name="connsiteX37" fmla="*/ 0 w 2538412"/>
                  <a:gd name="connsiteY37" fmla="*/ 1795462 h 1888331"/>
                  <a:gd name="connsiteX38" fmla="*/ 11906 w 2538412"/>
                  <a:gd name="connsiteY38" fmla="*/ 1483518 h 1888331"/>
                  <a:gd name="connsiteX39" fmla="*/ 1064419 w 2538412"/>
                  <a:gd name="connsiteY39" fmla="*/ 142875 h 1888331"/>
                  <a:gd name="connsiteX0" fmla="*/ 1064419 w 2538412"/>
                  <a:gd name="connsiteY0" fmla="*/ 142875 h 1888331"/>
                  <a:gd name="connsiteX1" fmla="*/ 1319213 w 2538412"/>
                  <a:gd name="connsiteY1" fmla="*/ 150018 h 1888331"/>
                  <a:gd name="connsiteX2" fmla="*/ 1726406 w 2538412"/>
                  <a:gd name="connsiteY2" fmla="*/ 138112 h 1888331"/>
                  <a:gd name="connsiteX3" fmla="*/ 2040731 w 2538412"/>
                  <a:gd name="connsiteY3" fmla="*/ 207168 h 1888331"/>
                  <a:gd name="connsiteX4" fmla="*/ 2085975 w 2538412"/>
                  <a:gd name="connsiteY4" fmla="*/ 73818 h 1888331"/>
                  <a:gd name="connsiteX5" fmla="*/ 2216944 w 2538412"/>
                  <a:gd name="connsiteY5" fmla="*/ 0 h 1888331"/>
                  <a:gd name="connsiteX6" fmla="*/ 2252662 w 2538412"/>
                  <a:gd name="connsiteY6" fmla="*/ 40481 h 1888331"/>
                  <a:gd name="connsiteX7" fmla="*/ 2402681 w 2538412"/>
                  <a:gd name="connsiteY7" fmla="*/ 180975 h 1888331"/>
                  <a:gd name="connsiteX8" fmla="*/ 2512219 w 2538412"/>
                  <a:gd name="connsiteY8" fmla="*/ 366712 h 1888331"/>
                  <a:gd name="connsiteX9" fmla="*/ 2538412 w 2538412"/>
                  <a:gd name="connsiteY9" fmla="*/ 557212 h 1888331"/>
                  <a:gd name="connsiteX10" fmla="*/ 2502694 w 2538412"/>
                  <a:gd name="connsiteY10" fmla="*/ 666750 h 1888331"/>
                  <a:gd name="connsiteX11" fmla="*/ 2436019 w 2538412"/>
                  <a:gd name="connsiteY11" fmla="*/ 745331 h 1888331"/>
                  <a:gd name="connsiteX12" fmla="*/ 2316956 w 2538412"/>
                  <a:gd name="connsiteY12" fmla="*/ 790575 h 1888331"/>
                  <a:gd name="connsiteX13" fmla="*/ 2155031 w 2538412"/>
                  <a:gd name="connsiteY13" fmla="*/ 752475 h 1888331"/>
                  <a:gd name="connsiteX14" fmla="*/ 2021681 w 2538412"/>
                  <a:gd name="connsiteY14" fmla="*/ 669131 h 1888331"/>
                  <a:gd name="connsiteX15" fmla="*/ 1871662 w 2538412"/>
                  <a:gd name="connsiteY15" fmla="*/ 583406 h 1888331"/>
                  <a:gd name="connsiteX16" fmla="*/ 1766887 w 2538412"/>
                  <a:gd name="connsiteY16" fmla="*/ 523875 h 1888331"/>
                  <a:gd name="connsiteX17" fmla="*/ 1724025 w 2538412"/>
                  <a:gd name="connsiteY17" fmla="*/ 540543 h 1888331"/>
                  <a:gd name="connsiteX18" fmla="*/ 1728787 w 2538412"/>
                  <a:gd name="connsiteY18" fmla="*/ 607218 h 1888331"/>
                  <a:gd name="connsiteX19" fmla="*/ 1690687 w 2538412"/>
                  <a:gd name="connsiteY19" fmla="*/ 645318 h 1888331"/>
                  <a:gd name="connsiteX20" fmla="*/ 1633537 w 2538412"/>
                  <a:gd name="connsiteY20" fmla="*/ 581025 h 1888331"/>
                  <a:gd name="connsiteX21" fmla="*/ 1526381 w 2538412"/>
                  <a:gd name="connsiteY21" fmla="*/ 476250 h 1888331"/>
                  <a:gd name="connsiteX22" fmla="*/ 1457325 w 2538412"/>
                  <a:gd name="connsiteY22" fmla="*/ 442912 h 1888331"/>
                  <a:gd name="connsiteX23" fmla="*/ 1435894 w 2538412"/>
                  <a:gd name="connsiteY23" fmla="*/ 500062 h 1888331"/>
                  <a:gd name="connsiteX24" fmla="*/ 1500187 w 2538412"/>
                  <a:gd name="connsiteY24" fmla="*/ 707231 h 1888331"/>
                  <a:gd name="connsiteX25" fmla="*/ 1566862 w 2538412"/>
                  <a:gd name="connsiteY25" fmla="*/ 916781 h 1888331"/>
                  <a:gd name="connsiteX26" fmla="*/ 1564481 w 2538412"/>
                  <a:gd name="connsiteY26" fmla="*/ 1107281 h 1888331"/>
                  <a:gd name="connsiteX27" fmla="*/ 1562100 w 2538412"/>
                  <a:gd name="connsiteY27" fmla="*/ 1281112 h 1888331"/>
                  <a:gd name="connsiteX28" fmla="*/ 1516856 w 2538412"/>
                  <a:gd name="connsiteY28" fmla="*/ 1419225 h 1888331"/>
                  <a:gd name="connsiteX29" fmla="*/ 1431131 w 2538412"/>
                  <a:gd name="connsiteY29" fmla="*/ 1547812 h 1888331"/>
                  <a:gd name="connsiteX30" fmla="*/ 1290637 w 2538412"/>
                  <a:gd name="connsiteY30" fmla="*/ 1674018 h 1888331"/>
                  <a:gd name="connsiteX31" fmla="*/ 1002506 w 2538412"/>
                  <a:gd name="connsiteY31" fmla="*/ 1826418 h 1888331"/>
                  <a:gd name="connsiteX32" fmla="*/ 709612 w 2538412"/>
                  <a:gd name="connsiteY32" fmla="*/ 1888331 h 1888331"/>
                  <a:gd name="connsiteX33" fmla="*/ 440531 w 2538412"/>
                  <a:gd name="connsiteY33" fmla="*/ 1888331 h 1888331"/>
                  <a:gd name="connsiteX34" fmla="*/ 207169 w 2538412"/>
                  <a:gd name="connsiteY34" fmla="*/ 1864518 h 1888331"/>
                  <a:gd name="connsiteX35" fmla="*/ 111919 w 2538412"/>
                  <a:gd name="connsiteY35" fmla="*/ 1824037 h 1888331"/>
                  <a:gd name="connsiteX36" fmla="*/ 19050 w 2538412"/>
                  <a:gd name="connsiteY36" fmla="*/ 1800225 h 1888331"/>
                  <a:gd name="connsiteX37" fmla="*/ 0 w 2538412"/>
                  <a:gd name="connsiteY37" fmla="*/ 1795462 h 1888331"/>
                  <a:gd name="connsiteX38" fmla="*/ 11906 w 2538412"/>
                  <a:gd name="connsiteY38" fmla="*/ 1483518 h 1888331"/>
                  <a:gd name="connsiteX39" fmla="*/ 1064419 w 2538412"/>
                  <a:gd name="connsiteY39" fmla="*/ 142875 h 1888331"/>
                  <a:gd name="connsiteX0" fmla="*/ 1064419 w 2538412"/>
                  <a:gd name="connsiteY0" fmla="*/ 142875 h 1888331"/>
                  <a:gd name="connsiteX1" fmla="*/ 1319213 w 2538412"/>
                  <a:gd name="connsiteY1" fmla="*/ 150018 h 1888331"/>
                  <a:gd name="connsiteX2" fmla="*/ 1497806 w 2538412"/>
                  <a:gd name="connsiteY2" fmla="*/ 140493 h 1888331"/>
                  <a:gd name="connsiteX3" fmla="*/ 1726406 w 2538412"/>
                  <a:gd name="connsiteY3" fmla="*/ 138112 h 1888331"/>
                  <a:gd name="connsiteX4" fmla="*/ 2040731 w 2538412"/>
                  <a:gd name="connsiteY4" fmla="*/ 207168 h 1888331"/>
                  <a:gd name="connsiteX5" fmla="*/ 2085975 w 2538412"/>
                  <a:gd name="connsiteY5" fmla="*/ 73818 h 1888331"/>
                  <a:gd name="connsiteX6" fmla="*/ 2216944 w 2538412"/>
                  <a:gd name="connsiteY6" fmla="*/ 0 h 1888331"/>
                  <a:gd name="connsiteX7" fmla="*/ 2252662 w 2538412"/>
                  <a:gd name="connsiteY7" fmla="*/ 40481 h 1888331"/>
                  <a:gd name="connsiteX8" fmla="*/ 2402681 w 2538412"/>
                  <a:gd name="connsiteY8" fmla="*/ 180975 h 1888331"/>
                  <a:gd name="connsiteX9" fmla="*/ 2512219 w 2538412"/>
                  <a:gd name="connsiteY9" fmla="*/ 366712 h 1888331"/>
                  <a:gd name="connsiteX10" fmla="*/ 2538412 w 2538412"/>
                  <a:gd name="connsiteY10" fmla="*/ 557212 h 1888331"/>
                  <a:gd name="connsiteX11" fmla="*/ 2502694 w 2538412"/>
                  <a:gd name="connsiteY11" fmla="*/ 666750 h 1888331"/>
                  <a:gd name="connsiteX12" fmla="*/ 2436019 w 2538412"/>
                  <a:gd name="connsiteY12" fmla="*/ 745331 h 1888331"/>
                  <a:gd name="connsiteX13" fmla="*/ 2316956 w 2538412"/>
                  <a:gd name="connsiteY13" fmla="*/ 790575 h 1888331"/>
                  <a:gd name="connsiteX14" fmla="*/ 2155031 w 2538412"/>
                  <a:gd name="connsiteY14" fmla="*/ 752475 h 1888331"/>
                  <a:gd name="connsiteX15" fmla="*/ 2021681 w 2538412"/>
                  <a:gd name="connsiteY15" fmla="*/ 669131 h 1888331"/>
                  <a:gd name="connsiteX16" fmla="*/ 1871662 w 2538412"/>
                  <a:gd name="connsiteY16" fmla="*/ 583406 h 1888331"/>
                  <a:gd name="connsiteX17" fmla="*/ 1766887 w 2538412"/>
                  <a:gd name="connsiteY17" fmla="*/ 523875 h 1888331"/>
                  <a:gd name="connsiteX18" fmla="*/ 1724025 w 2538412"/>
                  <a:gd name="connsiteY18" fmla="*/ 540543 h 1888331"/>
                  <a:gd name="connsiteX19" fmla="*/ 1728787 w 2538412"/>
                  <a:gd name="connsiteY19" fmla="*/ 607218 h 1888331"/>
                  <a:gd name="connsiteX20" fmla="*/ 1690687 w 2538412"/>
                  <a:gd name="connsiteY20" fmla="*/ 645318 h 1888331"/>
                  <a:gd name="connsiteX21" fmla="*/ 1633537 w 2538412"/>
                  <a:gd name="connsiteY21" fmla="*/ 581025 h 1888331"/>
                  <a:gd name="connsiteX22" fmla="*/ 1526381 w 2538412"/>
                  <a:gd name="connsiteY22" fmla="*/ 476250 h 1888331"/>
                  <a:gd name="connsiteX23" fmla="*/ 1457325 w 2538412"/>
                  <a:gd name="connsiteY23" fmla="*/ 442912 h 1888331"/>
                  <a:gd name="connsiteX24" fmla="*/ 1435894 w 2538412"/>
                  <a:gd name="connsiteY24" fmla="*/ 500062 h 1888331"/>
                  <a:gd name="connsiteX25" fmla="*/ 1500187 w 2538412"/>
                  <a:gd name="connsiteY25" fmla="*/ 707231 h 1888331"/>
                  <a:gd name="connsiteX26" fmla="*/ 1566862 w 2538412"/>
                  <a:gd name="connsiteY26" fmla="*/ 916781 h 1888331"/>
                  <a:gd name="connsiteX27" fmla="*/ 1564481 w 2538412"/>
                  <a:gd name="connsiteY27" fmla="*/ 1107281 h 1888331"/>
                  <a:gd name="connsiteX28" fmla="*/ 1562100 w 2538412"/>
                  <a:gd name="connsiteY28" fmla="*/ 1281112 h 1888331"/>
                  <a:gd name="connsiteX29" fmla="*/ 1516856 w 2538412"/>
                  <a:gd name="connsiteY29" fmla="*/ 1419225 h 1888331"/>
                  <a:gd name="connsiteX30" fmla="*/ 1431131 w 2538412"/>
                  <a:gd name="connsiteY30" fmla="*/ 1547812 h 1888331"/>
                  <a:gd name="connsiteX31" fmla="*/ 1290637 w 2538412"/>
                  <a:gd name="connsiteY31" fmla="*/ 1674018 h 1888331"/>
                  <a:gd name="connsiteX32" fmla="*/ 1002506 w 2538412"/>
                  <a:gd name="connsiteY32" fmla="*/ 1826418 h 1888331"/>
                  <a:gd name="connsiteX33" fmla="*/ 709612 w 2538412"/>
                  <a:gd name="connsiteY33" fmla="*/ 1888331 h 1888331"/>
                  <a:gd name="connsiteX34" fmla="*/ 440531 w 2538412"/>
                  <a:gd name="connsiteY34" fmla="*/ 1888331 h 1888331"/>
                  <a:gd name="connsiteX35" fmla="*/ 207169 w 2538412"/>
                  <a:gd name="connsiteY35" fmla="*/ 1864518 h 1888331"/>
                  <a:gd name="connsiteX36" fmla="*/ 111919 w 2538412"/>
                  <a:gd name="connsiteY36" fmla="*/ 1824037 h 1888331"/>
                  <a:gd name="connsiteX37" fmla="*/ 19050 w 2538412"/>
                  <a:gd name="connsiteY37" fmla="*/ 1800225 h 1888331"/>
                  <a:gd name="connsiteX38" fmla="*/ 0 w 2538412"/>
                  <a:gd name="connsiteY38" fmla="*/ 1795462 h 1888331"/>
                  <a:gd name="connsiteX39" fmla="*/ 11906 w 2538412"/>
                  <a:gd name="connsiteY39" fmla="*/ 1483518 h 1888331"/>
                  <a:gd name="connsiteX40" fmla="*/ 1064419 w 2538412"/>
                  <a:gd name="connsiteY40" fmla="*/ 142875 h 1888331"/>
                  <a:gd name="connsiteX0" fmla="*/ 1064419 w 2538412"/>
                  <a:gd name="connsiteY0" fmla="*/ 142875 h 1888331"/>
                  <a:gd name="connsiteX1" fmla="*/ 1319213 w 2538412"/>
                  <a:gd name="connsiteY1" fmla="*/ 150018 h 1888331"/>
                  <a:gd name="connsiteX2" fmla="*/ 1497806 w 2538412"/>
                  <a:gd name="connsiteY2" fmla="*/ 140493 h 1888331"/>
                  <a:gd name="connsiteX3" fmla="*/ 1726406 w 2538412"/>
                  <a:gd name="connsiteY3" fmla="*/ 138112 h 1888331"/>
                  <a:gd name="connsiteX4" fmla="*/ 2040731 w 2538412"/>
                  <a:gd name="connsiteY4" fmla="*/ 207168 h 1888331"/>
                  <a:gd name="connsiteX5" fmla="*/ 2085975 w 2538412"/>
                  <a:gd name="connsiteY5" fmla="*/ 73818 h 1888331"/>
                  <a:gd name="connsiteX6" fmla="*/ 2216944 w 2538412"/>
                  <a:gd name="connsiteY6" fmla="*/ 0 h 1888331"/>
                  <a:gd name="connsiteX7" fmla="*/ 2252662 w 2538412"/>
                  <a:gd name="connsiteY7" fmla="*/ 40481 h 1888331"/>
                  <a:gd name="connsiteX8" fmla="*/ 2402681 w 2538412"/>
                  <a:gd name="connsiteY8" fmla="*/ 180975 h 1888331"/>
                  <a:gd name="connsiteX9" fmla="*/ 2512219 w 2538412"/>
                  <a:gd name="connsiteY9" fmla="*/ 366712 h 1888331"/>
                  <a:gd name="connsiteX10" fmla="*/ 2538412 w 2538412"/>
                  <a:gd name="connsiteY10" fmla="*/ 557212 h 1888331"/>
                  <a:gd name="connsiteX11" fmla="*/ 2502694 w 2538412"/>
                  <a:gd name="connsiteY11" fmla="*/ 666750 h 1888331"/>
                  <a:gd name="connsiteX12" fmla="*/ 2436019 w 2538412"/>
                  <a:gd name="connsiteY12" fmla="*/ 745331 h 1888331"/>
                  <a:gd name="connsiteX13" fmla="*/ 2316956 w 2538412"/>
                  <a:gd name="connsiteY13" fmla="*/ 790575 h 1888331"/>
                  <a:gd name="connsiteX14" fmla="*/ 2155031 w 2538412"/>
                  <a:gd name="connsiteY14" fmla="*/ 752475 h 1888331"/>
                  <a:gd name="connsiteX15" fmla="*/ 2021681 w 2538412"/>
                  <a:gd name="connsiteY15" fmla="*/ 669131 h 1888331"/>
                  <a:gd name="connsiteX16" fmla="*/ 1871662 w 2538412"/>
                  <a:gd name="connsiteY16" fmla="*/ 583406 h 1888331"/>
                  <a:gd name="connsiteX17" fmla="*/ 1766887 w 2538412"/>
                  <a:gd name="connsiteY17" fmla="*/ 523875 h 1888331"/>
                  <a:gd name="connsiteX18" fmla="*/ 1724025 w 2538412"/>
                  <a:gd name="connsiteY18" fmla="*/ 540543 h 1888331"/>
                  <a:gd name="connsiteX19" fmla="*/ 1728787 w 2538412"/>
                  <a:gd name="connsiteY19" fmla="*/ 607218 h 1888331"/>
                  <a:gd name="connsiteX20" fmla="*/ 1690687 w 2538412"/>
                  <a:gd name="connsiteY20" fmla="*/ 645318 h 1888331"/>
                  <a:gd name="connsiteX21" fmla="*/ 1633537 w 2538412"/>
                  <a:gd name="connsiteY21" fmla="*/ 581025 h 1888331"/>
                  <a:gd name="connsiteX22" fmla="*/ 1526381 w 2538412"/>
                  <a:gd name="connsiteY22" fmla="*/ 476250 h 1888331"/>
                  <a:gd name="connsiteX23" fmla="*/ 1457325 w 2538412"/>
                  <a:gd name="connsiteY23" fmla="*/ 442912 h 1888331"/>
                  <a:gd name="connsiteX24" fmla="*/ 1435894 w 2538412"/>
                  <a:gd name="connsiteY24" fmla="*/ 500062 h 1888331"/>
                  <a:gd name="connsiteX25" fmla="*/ 1500187 w 2538412"/>
                  <a:gd name="connsiteY25" fmla="*/ 707231 h 1888331"/>
                  <a:gd name="connsiteX26" fmla="*/ 1566862 w 2538412"/>
                  <a:gd name="connsiteY26" fmla="*/ 916781 h 1888331"/>
                  <a:gd name="connsiteX27" fmla="*/ 1564481 w 2538412"/>
                  <a:gd name="connsiteY27" fmla="*/ 1107281 h 1888331"/>
                  <a:gd name="connsiteX28" fmla="*/ 1562100 w 2538412"/>
                  <a:gd name="connsiteY28" fmla="*/ 1281112 h 1888331"/>
                  <a:gd name="connsiteX29" fmla="*/ 1516856 w 2538412"/>
                  <a:gd name="connsiteY29" fmla="*/ 1419225 h 1888331"/>
                  <a:gd name="connsiteX30" fmla="*/ 1431131 w 2538412"/>
                  <a:gd name="connsiteY30" fmla="*/ 1547812 h 1888331"/>
                  <a:gd name="connsiteX31" fmla="*/ 1290637 w 2538412"/>
                  <a:gd name="connsiteY31" fmla="*/ 1674018 h 1888331"/>
                  <a:gd name="connsiteX32" fmla="*/ 1002506 w 2538412"/>
                  <a:gd name="connsiteY32" fmla="*/ 1826418 h 1888331"/>
                  <a:gd name="connsiteX33" fmla="*/ 709612 w 2538412"/>
                  <a:gd name="connsiteY33" fmla="*/ 1888331 h 1888331"/>
                  <a:gd name="connsiteX34" fmla="*/ 440531 w 2538412"/>
                  <a:gd name="connsiteY34" fmla="*/ 1888331 h 1888331"/>
                  <a:gd name="connsiteX35" fmla="*/ 207169 w 2538412"/>
                  <a:gd name="connsiteY35" fmla="*/ 1864518 h 1888331"/>
                  <a:gd name="connsiteX36" fmla="*/ 111919 w 2538412"/>
                  <a:gd name="connsiteY36" fmla="*/ 1824037 h 1888331"/>
                  <a:gd name="connsiteX37" fmla="*/ 19050 w 2538412"/>
                  <a:gd name="connsiteY37" fmla="*/ 1800225 h 1888331"/>
                  <a:gd name="connsiteX38" fmla="*/ 0 w 2538412"/>
                  <a:gd name="connsiteY38" fmla="*/ 1795462 h 1888331"/>
                  <a:gd name="connsiteX39" fmla="*/ 11906 w 2538412"/>
                  <a:gd name="connsiteY39" fmla="*/ 1483518 h 1888331"/>
                  <a:gd name="connsiteX40" fmla="*/ 1064419 w 2538412"/>
                  <a:gd name="connsiteY40" fmla="*/ 142875 h 1888331"/>
                  <a:gd name="connsiteX0" fmla="*/ 1064419 w 2538412"/>
                  <a:gd name="connsiteY0" fmla="*/ 142875 h 1888331"/>
                  <a:gd name="connsiteX1" fmla="*/ 1319213 w 2538412"/>
                  <a:gd name="connsiteY1" fmla="*/ 150018 h 1888331"/>
                  <a:gd name="connsiteX2" fmla="*/ 1497806 w 2538412"/>
                  <a:gd name="connsiteY2" fmla="*/ 140493 h 1888331"/>
                  <a:gd name="connsiteX3" fmla="*/ 1726406 w 2538412"/>
                  <a:gd name="connsiteY3" fmla="*/ 138112 h 1888331"/>
                  <a:gd name="connsiteX4" fmla="*/ 2040731 w 2538412"/>
                  <a:gd name="connsiteY4" fmla="*/ 207168 h 1888331"/>
                  <a:gd name="connsiteX5" fmla="*/ 2085975 w 2538412"/>
                  <a:gd name="connsiteY5" fmla="*/ 73818 h 1888331"/>
                  <a:gd name="connsiteX6" fmla="*/ 2216944 w 2538412"/>
                  <a:gd name="connsiteY6" fmla="*/ 0 h 1888331"/>
                  <a:gd name="connsiteX7" fmla="*/ 2252662 w 2538412"/>
                  <a:gd name="connsiteY7" fmla="*/ 40481 h 1888331"/>
                  <a:gd name="connsiteX8" fmla="*/ 2402681 w 2538412"/>
                  <a:gd name="connsiteY8" fmla="*/ 180975 h 1888331"/>
                  <a:gd name="connsiteX9" fmla="*/ 2512219 w 2538412"/>
                  <a:gd name="connsiteY9" fmla="*/ 366712 h 1888331"/>
                  <a:gd name="connsiteX10" fmla="*/ 2538412 w 2538412"/>
                  <a:gd name="connsiteY10" fmla="*/ 557212 h 1888331"/>
                  <a:gd name="connsiteX11" fmla="*/ 2502694 w 2538412"/>
                  <a:gd name="connsiteY11" fmla="*/ 666750 h 1888331"/>
                  <a:gd name="connsiteX12" fmla="*/ 2436019 w 2538412"/>
                  <a:gd name="connsiteY12" fmla="*/ 745331 h 1888331"/>
                  <a:gd name="connsiteX13" fmla="*/ 2316956 w 2538412"/>
                  <a:gd name="connsiteY13" fmla="*/ 790575 h 1888331"/>
                  <a:gd name="connsiteX14" fmla="*/ 2155031 w 2538412"/>
                  <a:gd name="connsiteY14" fmla="*/ 752475 h 1888331"/>
                  <a:gd name="connsiteX15" fmla="*/ 2021681 w 2538412"/>
                  <a:gd name="connsiteY15" fmla="*/ 669131 h 1888331"/>
                  <a:gd name="connsiteX16" fmla="*/ 1871662 w 2538412"/>
                  <a:gd name="connsiteY16" fmla="*/ 583406 h 1888331"/>
                  <a:gd name="connsiteX17" fmla="*/ 1766887 w 2538412"/>
                  <a:gd name="connsiteY17" fmla="*/ 523875 h 1888331"/>
                  <a:gd name="connsiteX18" fmla="*/ 1724025 w 2538412"/>
                  <a:gd name="connsiteY18" fmla="*/ 540543 h 1888331"/>
                  <a:gd name="connsiteX19" fmla="*/ 1728787 w 2538412"/>
                  <a:gd name="connsiteY19" fmla="*/ 607218 h 1888331"/>
                  <a:gd name="connsiteX20" fmla="*/ 1690687 w 2538412"/>
                  <a:gd name="connsiteY20" fmla="*/ 645318 h 1888331"/>
                  <a:gd name="connsiteX21" fmla="*/ 1633537 w 2538412"/>
                  <a:gd name="connsiteY21" fmla="*/ 581025 h 1888331"/>
                  <a:gd name="connsiteX22" fmla="*/ 1526381 w 2538412"/>
                  <a:gd name="connsiteY22" fmla="*/ 476250 h 1888331"/>
                  <a:gd name="connsiteX23" fmla="*/ 1457325 w 2538412"/>
                  <a:gd name="connsiteY23" fmla="*/ 442912 h 1888331"/>
                  <a:gd name="connsiteX24" fmla="*/ 1435894 w 2538412"/>
                  <a:gd name="connsiteY24" fmla="*/ 500062 h 1888331"/>
                  <a:gd name="connsiteX25" fmla="*/ 1500187 w 2538412"/>
                  <a:gd name="connsiteY25" fmla="*/ 707231 h 1888331"/>
                  <a:gd name="connsiteX26" fmla="*/ 1566862 w 2538412"/>
                  <a:gd name="connsiteY26" fmla="*/ 916781 h 1888331"/>
                  <a:gd name="connsiteX27" fmla="*/ 1564481 w 2538412"/>
                  <a:gd name="connsiteY27" fmla="*/ 1107281 h 1888331"/>
                  <a:gd name="connsiteX28" fmla="*/ 1562100 w 2538412"/>
                  <a:gd name="connsiteY28" fmla="*/ 1281112 h 1888331"/>
                  <a:gd name="connsiteX29" fmla="*/ 1516856 w 2538412"/>
                  <a:gd name="connsiteY29" fmla="*/ 1419225 h 1888331"/>
                  <a:gd name="connsiteX30" fmla="*/ 1431131 w 2538412"/>
                  <a:gd name="connsiteY30" fmla="*/ 1547812 h 1888331"/>
                  <a:gd name="connsiteX31" fmla="*/ 1290637 w 2538412"/>
                  <a:gd name="connsiteY31" fmla="*/ 1674018 h 1888331"/>
                  <a:gd name="connsiteX32" fmla="*/ 1002506 w 2538412"/>
                  <a:gd name="connsiteY32" fmla="*/ 1826418 h 1888331"/>
                  <a:gd name="connsiteX33" fmla="*/ 709612 w 2538412"/>
                  <a:gd name="connsiteY33" fmla="*/ 1888331 h 1888331"/>
                  <a:gd name="connsiteX34" fmla="*/ 440531 w 2538412"/>
                  <a:gd name="connsiteY34" fmla="*/ 1888331 h 1888331"/>
                  <a:gd name="connsiteX35" fmla="*/ 207169 w 2538412"/>
                  <a:gd name="connsiteY35" fmla="*/ 1864518 h 1888331"/>
                  <a:gd name="connsiteX36" fmla="*/ 111919 w 2538412"/>
                  <a:gd name="connsiteY36" fmla="*/ 1824037 h 1888331"/>
                  <a:gd name="connsiteX37" fmla="*/ 19050 w 2538412"/>
                  <a:gd name="connsiteY37" fmla="*/ 1800225 h 1888331"/>
                  <a:gd name="connsiteX38" fmla="*/ 0 w 2538412"/>
                  <a:gd name="connsiteY38" fmla="*/ 1795462 h 1888331"/>
                  <a:gd name="connsiteX39" fmla="*/ 11906 w 2538412"/>
                  <a:gd name="connsiteY39" fmla="*/ 1483518 h 1888331"/>
                  <a:gd name="connsiteX40" fmla="*/ 1064419 w 2538412"/>
                  <a:gd name="connsiteY40" fmla="*/ 142875 h 1888331"/>
                  <a:gd name="connsiteX0" fmla="*/ 1064419 w 2538412"/>
                  <a:gd name="connsiteY0" fmla="*/ 143971 h 1889427"/>
                  <a:gd name="connsiteX1" fmla="*/ 1319213 w 2538412"/>
                  <a:gd name="connsiteY1" fmla="*/ 151114 h 1889427"/>
                  <a:gd name="connsiteX2" fmla="*/ 1497806 w 2538412"/>
                  <a:gd name="connsiteY2" fmla="*/ 141589 h 1889427"/>
                  <a:gd name="connsiteX3" fmla="*/ 1726406 w 2538412"/>
                  <a:gd name="connsiteY3" fmla="*/ 139208 h 1889427"/>
                  <a:gd name="connsiteX4" fmla="*/ 2040731 w 2538412"/>
                  <a:gd name="connsiteY4" fmla="*/ 208264 h 1889427"/>
                  <a:gd name="connsiteX5" fmla="*/ 2085975 w 2538412"/>
                  <a:gd name="connsiteY5" fmla="*/ 74914 h 1889427"/>
                  <a:gd name="connsiteX6" fmla="*/ 2216944 w 2538412"/>
                  <a:gd name="connsiteY6" fmla="*/ 1096 h 1889427"/>
                  <a:gd name="connsiteX7" fmla="*/ 2252662 w 2538412"/>
                  <a:gd name="connsiteY7" fmla="*/ 41577 h 1889427"/>
                  <a:gd name="connsiteX8" fmla="*/ 2402681 w 2538412"/>
                  <a:gd name="connsiteY8" fmla="*/ 182071 h 1889427"/>
                  <a:gd name="connsiteX9" fmla="*/ 2512219 w 2538412"/>
                  <a:gd name="connsiteY9" fmla="*/ 367808 h 1889427"/>
                  <a:gd name="connsiteX10" fmla="*/ 2538412 w 2538412"/>
                  <a:gd name="connsiteY10" fmla="*/ 558308 h 1889427"/>
                  <a:gd name="connsiteX11" fmla="*/ 2502694 w 2538412"/>
                  <a:gd name="connsiteY11" fmla="*/ 667846 h 1889427"/>
                  <a:gd name="connsiteX12" fmla="*/ 2436019 w 2538412"/>
                  <a:gd name="connsiteY12" fmla="*/ 746427 h 1889427"/>
                  <a:gd name="connsiteX13" fmla="*/ 2316956 w 2538412"/>
                  <a:gd name="connsiteY13" fmla="*/ 791671 h 1889427"/>
                  <a:gd name="connsiteX14" fmla="*/ 2155031 w 2538412"/>
                  <a:gd name="connsiteY14" fmla="*/ 753571 h 1889427"/>
                  <a:gd name="connsiteX15" fmla="*/ 2021681 w 2538412"/>
                  <a:gd name="connsiteY15" fmla="*/ 670227 h 1889427"/>
                  <a:gd name="connsiteX16" fmla="*/ 1871662 w 2538412"/>
                  <a:gd name="connsiteY16" fmla="*/ 584502 h 1889427"/>
                  <a:gd name="connsiteX17" fmla="*/ 1766887 w 2538412"/>
                  <a:gd name="connsiteY17" fmla="*/ 524971 h 1889427"/>
                  <a:gd name="connsiteX18" fmla="*/ 1724025 w 2538412"/>
                  <a:gd name="connsiteY18" fmla="*/ 541639 h 1889427"/>
                  <a:gd name="connsiteX19" fmla="*/ 1728787 w 2538412"/>
                  <a:gd name="connsiteY19" fmla="*/ 608314 h 1889427"/>
                  <a:gd name="connsiteX20" fmla="*/ 1690687 w 2538412"/>
                  <a:gd name="connsiteY20" fmla="*/ 646414 h 1889427"/>
                  <a:gd name="connsiteX21" fmla="*/ 1633537 w 2538412"/>
                  <a:gd name="connsiteY21" fmla="*/ 582121 h 1889427"/>
                  <a:gd name="connsiteX22" fmla="*/ 1526381 w 2538412"/>
                  <a:gd name="connsiteY22" fmla="*/ 477346 h 1889427"/>
                  <a:gd name="connsiteX23" fmla="*/ 1457325 w 2538412"/>
                  <a:gd name="connsiteY23" fmla="*/ 444008 h 1889427"/>
                  <a:gd name="connsiteX24" fmla="*/ 1435894 w 2538412"/>
                  <a:gd name="connsiteY24" fmla="*/ 501158 h 1889427"/>
                  <a:gd name="connsiteX25" fmla="*/ 1500187 w 2538412"/>
                  <a:gd name="connsiteY25" fmla="*/ 708327 h 1889427"/>
                  <a:gd name="connsiteX26" fmla="*/ 1566862 w 2538412"/>
                  <a:gd name="connsiteY26" fmla="*/ 917877 h 1889427"/>
                  <a:gd name="connsiteX27" fmla="*/ 1564481 w 2538412"/>
                  <a:gd name="connsiteY27" fmla="*/ 1108377 h 1889427"/>
                  <a:gd name="connsiteX28" fmla="*/ 1562100 w 2538412"/>
                  <a:gd name="connsiteY28" fmla="*/ 1282208 h 1889427"/>
                  <a:gd name="connsiteX29" fmla="*/ 1516856 w 2538412"/>
                  <a:gd name="connsiteY29" fmla="*/ 1420321 h 1889427"/>
                  <a:gd name="connsiteX30" fmla="*/ 1431131 w 2538412"/>
                  <a:gd name="connsiteY30" fmla="*/ 1548908 h 1889427"/>
                  <a:gd name="connsiteX31" fmla="*/ 1290637 w 2538412"/>
                  <a:gd name="connsiteY31" fmla="*/ 1675114 h 1889427"/>
                  <a:gd name="connsiteX32" fmla="*/ 1002506 w 2538412"/>
                  <a:gd name="connsiteY32" fmla="*/ 1827514 h 1889427"/>
                  <a:gd name="connsiteX33" fmla="*/ 709612 w 2538412"/>
                  <a:gd name="connsiteY33" fmla="*/ 1889427 h 1889427"/>
                  <a:gd name="connsiteX34" fmla="*/ 440531 w 2538412"/>
                  <a:gd name="connsiteY34" fmla="*/ 1889427 h 1889427"/>
                  <a:gd name="connsiteX35" fmla="*/ 207169 w 2538412"/>
                  <a:gd name="connsiteY35" fmla="*/ 1865614 h 1889427"/>
                  <a:gd name="connsiteX36" fmla="*/ 111919 w 2538412"/>
                  <a:gd name="connsiteY36" fmla="*/ 1825133 h 1889427"/>
                  <a:gd name="connsiteX37" fmla="*/ 19050 w 2538412"/>
                  <a:gd name="connsiteY37" fmla="*/ 1801321 h 1889427"/>
                  <a:gd name="connsiteX38" fmla="*/ 0 w 2538412"/>
                  <a:gd name="connsiteY38" fmla="*/ 1796558 h 1889427"/>
                  <a:gd name="connsiteX39" fmla="*/ 11906 w 2538412"/>
                  <a:gd name="connsiteY39" fmla="*/ 1484614 h 1889427"/>
                  <a:gd name="connsiteX40" fmla="*/ 1064419 w 2538412"/>
                  <a:gd name="connsiteY40" fmla="*/ 143971 h 1889427"/>
                  <a:gd name="connsiteX0" fmla="*/ 1064419 w 2538412"/>
                  <a:gd name="connsiteY0" fmla="*/ 143971 h 1889427"/>
                  <a:gd name="connsiteX1" fmla="*/ 1319213 w 2538412"/>
                  <a:gd name="connsiteY1" fmla="*/ 151114 h 1889427"/>
                  <a:gd name="connsiteX2" fmla="*/ 1497806 w 2538412"/>
                  <a:gd name="connsiteY2" fmla="*/ 141589 h 1889427"/>
                  <a:gd name="connsiteX3" fmla="*/ 1726406 w 2538412"/>
                  <a:gd name="connsiteY3" fmla="*/ 139208 h 1889427"/>
                  <a:gd name="connsiteX4" fmla="*/ 2040731 w 2538412"/>
                  <a:gd name="connsiteY4" fmla="*/ 208264 h 1889427"/>
                  <a:gd name="connsiteX5" fmla="*/ 2085975 w 2538412"/>
                  <a:gd name="connsiteY5" fmla="*/ 74914 h 1889427"/>
                  <a:gd name="connsiteX6" fmla="*/ 2216944 w 2538412"/>
                  <a:gd name="connsiteY6" fmla="*/ 1096 h 1889427"/>
                  <a:gd name="connsiteX7" fmla="*/ 2252662 w 2538412"/>
                  <a:gd name="connsiteY7" fmla="*/ 41577 h 1889427"/>
                  <a:gd name="connsiteX8" fmla="*/ 2402681 w 2538412"/>
                  <a:gd name="connsiteY8" fmla="*/ 182071 h 1889427"/>
                  <a:gd name="connsiteX9" fmla="*/ 2512219 w 2538412"/>
                  <a:gd name="connsiteY9" fmla="*/ 367808 h 1889427"/>
                  <a:gd name="connsiteX10" fmla="*/ 2538412 w 2538412"/>
                  <a:gd name="connsiteY10" fmla="*/ 558308 h 1889427"/>
                  <a:gd name="connsiteX11" fmla="*/ 2502694 w 2538412"/>
                  <a:gd name="connsiteY11" fmla="*/ 667846 h 1889427"/>
                  <a:gd name="connsiteX12" fmla="*/ 2436019 w 2538412"/>
                  <a:gd name="connsiteY12" fmla="*/ 746427 h 1889427"/>
                  <a:gd name="connsiteX13" fmla="*/ 2316956 w 2538412"/>
                  <a:gd name="connsiteY13" fmla="*/ 791671 h 1889427"/>
                  <a:gd name="connsiteX14" fmla="*/ 2155031 w 2538412"/>
                  <a:gd name="connsiteY14" fmla="*/ 753571 h 1889427"/>
                  <a:gd name="connsiteX15" fmla="*/ 2021681 w 2538412"/>
                  <a:gd name="connsiteY15" fmla="*/ 670227 h 1889427"/>
                  <a:gd name="connsiteX16" fmla="*/ 1871662 w 2538412"/>
                  <a:gd name="connsiteY16" fmla="*/ 584502 h 1889427"/>
                  <a:gd name="connsiteX17" fmla="*/ 1766887 w 2538412"/>
                  <a:gd name="connsiteY17" fmla="*/ 524971 h 1889427"/>
                  <a:gd name="connsiteX18" fmla="*/ 1724025 w 2538412"/>
                  <a:gd name="connsiteY18" fmla="*/ 541639 h 1889427"/>
                  <a:gd name="connsiteX19" fmla="*/ 1728787 w 2538412"/>
                  <a:gd name="connsiteY19" fmla="*/ 608314 h 1889427"/>
                  <a:gd name="connsiteX20" fmla="*/ 1690687 w 2538412"/>
                  <a:gd name="connsiteY20" fmla="*/ 646414 h 1889427"/>
                  <a:gd name="connsiteX21" fmla="*/ 1633537 w 2538412"/>
                  <a:gd name="connsiteY21" fmla="*/ 582121 h 1889427"/>
                  <a:gd name="connsiteX22" fmla="*/ 1526381 w 2538412"/>
                  <a:gd name="connsiteY22" fmla="*/ 477346 h 1889427"/>
                  <a:gd name="connsiteX23" fmla="*/ 1457325 w 2538412"/>
                  <a:gd name="connsiteY23" fmla="*/ 444008 h 1889427"/>
                  <a:gd name="connsiteX24" fmla="*/ 1435894 w 2538412"/>
                  <a:gd name="connsiteY24" fmla="*/ 501158 h 1889427"/>
                  <a:gd name="connsiteX25" fmla="*/ 1500187 w 2538412"/>
                  <a:gd name="connsiteY25" fmla="*/ 708327 h 1889427"/>
                  <a:gd name="connsiteX26" fmla="*/ 1566862 w 2538412"/>
                  <a:gd name="connsiteY26" fmla="*/ 917877 h 1889427"/>
                  <a:gd name="connsiteX27" fmla="*/ 1564481 w 2538412"/>
                  <a:gd name="connsiteY27" fmla="*/ 1108377 h 1889427"/>
                  <a:gd name="connsiteX28" fmla="*/ 1562100 w 2538412"/>
                  <a:gd name="connsiteY28" fmla="*/ 1282208 h 1889427"/>
                  <a:gd name="connsiteX29" fmla="*/ 1516856 w 2538412"/>
                  <a:gd name="connsiteY29" fmla="*/ 1420321 h 1889427"/>
                  <a:gd name="connsiteX30" fmla="*/ 1431131 w 2538412"/>
                  <a:gd name="connsiteY30" fmla="*/ 1548908 h 1889427"/>
                  <a:gd name="connsiteX31" fmla="*/ 1290637 w 2538412"/>
                  <a:gd name="connsiteY31" fmla="*/ 1675114 h 1889427"/>
                  <a:gd name="connsiteX32" fmla="*/ 1002506 w 2538412"/>
                  <a:gd name="connsiteY32" fmla="*/ 1827514 h 1889427"/>
                  <a:gd name="connsiteX33" fmla="*/ 709612 w 2538412"/>
                  <a:gd name="connsiteY33" fmla="*/ 1889427 h 1889427"/>
                  <a:gd name="connsiteX34" fmla="*/ 440531 w 2538412"/>
                  <a:gd name="connsiteY34" fmla="*/ 1889427 h 1889427"/>
                  <a:gd name="connsiteX35" fmla="*/ 207169 w 2538412"/>
                  <a:gd name="connsiteY35" fmla="*/ 1865614 h 1889427"/>
                  <a:gd name="connsiteX36" fmla="*/ 111919 w 2538412"/>
                  <a:gd name="connsiteY36" fmla="*/ 1825133 h 1889427"/>
                  <a:gd name="connsiteX37" fmla="*/ 19050 w 2538412"/>
                  <a:gd name="connsiteY37" fmla="*/ 1801321 h 1889427"/>
                  <a:gd name="connsiteX38" fmla="*/ 0 w 2538412"/>
                  <a:gd name="connsiteY38" fmla="*/ 1796558 h 1889427"/>
                  <a:gd name="connsiteX39" fmla="*/ 11906 w 2538412"/>
                  <a:gd name="connsiteY39" fmla="*/ 1484614 h 1889427"/>
                  <a:gd name="connsiteX40" fmla="*/ 1064419 w 2538412"/>
                  <a:gd name="connsiteY40" fmla="*/ 143971 h 1889427"/>
                  <a:gd name="connsiteX0" fmla="*/ 1064419 w 2540460"/>
                  <a:gd name="connsiteY0" fmla="*/ 143971 h 1889427"/>
                  <a:gd name="connsiteX1" fmla="*/ 1319213 w 2540460"/>
                  <a:gd name="connsiteY1" fmla="*/ 151114 h 1889427"/>
                  <a:gd name="connsiteX2" fmla="*/ 1497806 w 2540460"/>
                  <a:gd name="connsiteY2" fmla="*/ 141589 h 1889427"/>
                  <a:gd name="connsiteX3" fmla="*/ 1726406 w 2540460"/>
                  <a:gd name="connsiteY3" fmla="*/ 139208 h 1889427"/>
                  <a:gd name="connsiteX4" fmla="*/ 2040731 w 2540460"/>
                  <a:gd name="connsiteY4" fmla="*/ 208264 h 1889427"/>
                  <a:gd name="connsiteX5" fmla="*/ 2085975 w 2540460"/>
                  <a:gd name="connsiteY5" fmla="*/ 74914 h 1889427"/>
                  <a:gd name="connsiteX6" fmla="*/ 2216944 w 2540460"/>
                  <a:gd name="connsiteY6" fmla="*/ 1096 h 1889427"/>
                  <a:gd name="connsiteX7" fmla="*/ 2252662 w 2540460"/>
                  <a:gd name="connsiteY7" fmla="*/ 41577 h 1889427"/>
                  <a:gd name="connsiteX8" fmla="*/ 2402681 w 2540460"/>
                  <a:gd name="connsiteY8" fmla="*/ 182071 h 1889427"/>
                  <a:gd name="connsiteX9" fmla="*/ 2512219 w 2540460"/>
                  <a:gd name="connsiteY9" fmla="*/ 367808 h 1889427"/>
                  <a:gd name="connsiteX10" fmla="*/ 2538412 w 2540460"/>
                  <a:gd name="connsiteY10" fmla="*/ 558308 h 1889427"/>
                  <a:gd name="connsiteX11" fmla="*/ 2502694 w 2540460"/>
                  <a:gd name="connsiteY11" fmla="*/ 667846 h 1889427"/>
                  <a:gd name="connsiteX12" fmla="*/ 2436019 w 2540460"/>
                  <a:gd name="connsiteY12" fmla="*/ 746427 h 1889427"/>
                  <a:gd name="connsiteX13" fmla="*/ 2316956 w 2540460"/>
                  <a:gd name="connsiteY13" fmla="*/ 791671 h 1889427"/>
                  <a:gd name="connsiteX14" fmla="*/ 2155031 w 2540460"/>
                  <a:gd name="connsiteY14" fmla="*/ 753571 h 1889427"/>
                  <a:gd name="connsiteX15" fmla="*/ 2021681 w 2540460"/>
                  <a:gd name="connsiteY15" fmla="*/ 670227 h 1889427"/>
                  <a:gd name="connsiteX16" fmla="*/ 1871662 w 2540460"/>
                  <a:gd name="connsiteY16" fmla="*/ 584502 h 1889427"/>
                  <a:gd name="connsiteX17" fmla="*/ 1766887 w 2540460"/>
                  <a:gd name="connsiteY17" fmla="*/ 524971 h 1889427"/>
                  <a:gd name="connsiteX18" fmla="*/ 1724025 w 2540460"/>
                  <a:gd name="connsiteY18" fmla="*/ 541639 h 1889427"/>
                  <a:gd name="connsiteX19" fmla="*/ 1728787 w 2540460"/>
                  <a:gd name="connsiteY19" fmla="*/ 608314 h 1889427"/>
                  <a:gd name="connsiteX20" fmla="*/ 1690687 w 2540460"/>
                  <a:gd name="connsiteY20" fmla="*/ 646414 h 1889427"/>
                  <a:gd name="connsiteX21" fmla="*/ 1633537 w 2540460"/>
                  <a:gd name="connsiteY21" fmla="*/ 582121 h 1889427"/>
                  <a:gd name="connsiteX22" fmla="*/ 1526381 w 2540460"/>
                  <a:gd name="connsiteY22" fmla="*/ 477346 h 1889427"/>
                  <a:gd name="connsiteX23" fmla="*/ 1457325 w 2540460"/>
                  <a:gd name="connsiteY23" fmla="*/ 444008 h 1889427"/>
                  <a:gd name="connsiteX24" fmla="*/ 1435894 w 2540460"/>
                  <a:gd name="connsiteY24" fmla="*/ 501158 h 1889427"/>
                  <a:gd name="connsiteX25" fmla="*/ 1500187 w 2540460"/>
                  <a:gd name="connsiteY25" fmla="*/ 708327 h 1889427"/>
                  <a:gd name="connsiteX26" fmla="*/ 1566862 w 2540460"/>
                  <a:gd name="connsiteY26" fmla="*/ 917877 h 1889427"/>
                  <a:gd name="connsiteX27" fmla="*/ 1564481 w 2540460"/>
                  <a:gd name="connsiteY27" fmla="*/ 1108377 h 1889427"/>
                  <a:gd name="connsiteX28" fmla="*/ 1562100 w 2540460"/>
                  <a:gd name="connsiteY28" fmla="*/ 1282208 h 1889427"/>
                  <a:gd name="connsiteX29" fmla="*/ 1516856 w 2540460"/>
                  <a:gd name="connsiteY29" fmla="*/ 1420321 h 1889427"/>
                  <a:gd name="connsiteX30" fmla="*/ 1431131 w 2540460"/>
                  <a:gd name="connsiteY30" fmla="*/ 1548908 h 1889427"/>
                  <a:gd name="connsiteX31" fmla="*/ 1290637 w 2540460"/>
                  <a:gd name="connsiteY31" fmla="*/ 1675114 h 1889427"/>
                  <a:gd name="connsiteX32" fmla="*/ 1002506 w 2540460"/>
                  <a:gd name="connsiteY32" fmla="*/ 1827514 h 1889427"/>
                  <a:gd name="connsiteX33" fmla="*/ 709612 w 2540460"/>
                  <a:gd name="connsiteY33" fmla="*/ 1889427 h 1889427"/>
                  <a:gd name="connsiteX34" fmla="*/ 440531 w 2540460"/>
                  <a:gd name="connsiteY34" fmla="*/ 1889427 h 1889427"/>
                  <a:gd name="connsiteX35" fmla="*/ 207169 w 2540460"/>
                  <a:gd name="connsiteY35" fmla="*/ 1865614 h 1889427"/>
                  <a:gd name="connsiteX36" fmla="*/ 111919 w 2540460"/>
                  <a:gd name="connsiteY36" fmla="*/ 1825133 h 1889427"/>
                  <a:gd name="connsiteX37" fmla="*/ 19050 w 2540460"/>
                  <a:gd name="connsiteY37" fmla="*/ 1801321 h 1889427"/>
                  <a:gd name="connsiteX38" fmla="*/ 0 w 2540460"/>
                  <a:gd name="connsiteY38" fmla="*/ 1796558 h 1889427"/>
                  <a:gd name="connsiteX39" fmla="*/ 11906 w 2540460"/>
                  <a:gd name="connsiteY39" fmla="*/ 1484614 h 1889427"/>
                  <a:gd name="connsiteX40" fmla="*/ 1064419 w 2540460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75114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67970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67970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67970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67970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89427"/>
                  <a:gd name="connsiteX1" fmla="*/ 1319213 w 2542532"/>
                  <a:gd name="connsiteY1" fmla="*/ 151114 h 1889427"/>
                  <a:gd name="connsiteX2" fmla="*/ 1497806 w 2542532"/>
                  <a:gd name="connsiteY2" fmla="*/ 141589 h 1889427"/>
                  <a:gd name="connsiteX3" fmla="*/ 1726406 w 2542532"/>
                  <a:gd name="connsiteY3" fmla="*/ 139208 h 1889427"/>
                  <a:gd name="connsiteX4" fmla="*/ 2040731 w 2542532"/>
                  <a:gd name="connsiteY4" fmla="*/ 208264 h 1889427"/>
                  <a:gd name="connsiteX5" fmla="*/ 2085975 w 2542532"/>
                  <a:gd name="connsiteY5" fmla="*/ 74914 h 1889427"/>
                  <a:gd name="connsiteX6" fmla="*/ 2216944 w 2542532"/>
                  <a:gd name="connsiteY6" fmla="*/ 1096 h 1889427"/>
                  <a:gd name="connsiteX7" fmla="*/ 2252662 w 2542532"/>
                  <a:gd name="connsiteY7" fmla="*/ 41577 h 1889427"/>
                  <a:gd name="connsiteX8" fmla="*/ 2402681 w 2542532"/>
                  <a:gd name="connsiteY8" fmla="*/ 182071 h 1889427"/>
                  <a:gd name="connsiteX9" fmla="*/ 2512219 w 2542532"/>
                  <a:gd name="connsiteY9" fmla="*/ 367808 h 1889427"/>
                  <a:gd name="connsiteX10" fmla="*/ 2538412 w 2542532"/>
                  <a:gd name="connsiteY10" fmla="*/ 558308 h 1889427"/>
                  <a:gd name="connsiteX11" fmla="*/ 2502694 w 2542532"/>
                  <a:gd name="connsiteY11" fmla="*/ 667846 h 1889427"/>
                  <a:gd name="connsiteX12" fmla="*/ 2436019 w 2542532"/>
                  <a:gd name="connsiteY12" fmla="*/ 746427 h 1889427"/>
                  <a:gd name="connsiteX13" fmla="*/ 2316956 w 2542532"/>
                  <a:gd name="connsiteY13" fmla="*/ 791671 h 1889427"/>
                  <a:gd name="connsiteX14" fmla="*/ 2155031 w 2542532"/>
                  <a:gd name="connsiteY14" fmla="*/ 753571 h 1889427"/>
                  <a:gd name="connsiteX15" fmla="*/ 2021681 w 2542532"/>
                  <a:gd name="connsiteY15" fmla="*/ 670227 h 1889427"/>
                  <a:gd name="connsiteX16" fmla="*/ 1871662 w 2542532"/>
                  <a:gd name="connsiteY16" fmla="*/ 584502 h 1889427"/>
                  <a:gd name="connsiteX17" fmla="*/ 1766887 w 2542532"/>
                  <a:gd name="connsiteY17" fmla="*/ 524971 h 1889427"/>
                  <a:gd name="connsiteX18" fmla="*/ 1724025 w 2542532"/>
                  <a:gd name="connsiteY18" fmla="*/ 541639 h 1889427"/>
                  <a:gd name="connsiteX19" fmla="*/ 1728787 w 2542532"/>
                  <a:gd name="connsiteY19" fmla="*/ 608314 h 1889427"/>
                  <a:gd name="connsiteX20" fmla="*/ 1690687 w 2542532"/>
                  <a:gd name="connsiteY20" fmla="*/ 646414 h 1889427"/>
                  <a:gd name="connsiteX21" fmla="*/ 1633537 w 2542532"/>
                  <a:gd name="connsiteY21" fmla="*/ 582121 h 1889427"/>
                  <a:gd name="connsiteX22" fmla="*/ 1526381 w 2542532"/>
                  <a:gd name="connsiteY22" fmla="*/ 477346 h 1889427"/>
                  <a:gd name="connsiteX23" fmla="*/ 1457325 w 2542532"/>
                  <a:gd name="connsiteY23" fmla="*/ 444008 h 1889427"/>
                  <a:gd name="connsiteX24" fmla="*/ 1435894 w 2542532"/>
                  <a:gd name="connsiteY24" fmla="*/ 501158 h 1889427"/>
                  <a:gd name="connsiteX25" fmla="*/ 1500187 w 2542532"/>
                  <a:gd name="connsiteY25" fmla="*/ 708327 h 1889427"/>
                  <a:gd name="connsiteX26" fmla="*/ 1566862 w 2542532"/>
                  <a:gd name="connsiteY26" fmla="*/ 917877 h 1889427"/>
                  <a:gd name="connsiteX27" fmla="*/ 1564481 w 2542532"/>
                  <a:gd name="connsiteY27" fmla="*/ 1108377 h 1889427"/>
                  <a:gd name="connsiteX28" fmla="*/ 1562100 w 2542532"/>
                  <a:gd name="connsiteY28" fmla="*/ 1282208 h 1889427"/>
                  <a:gd name="connsiteX29" fmla="*/ 1516856 w 2542532"/>
                  <a:gd name="connsiteY29" fmla="*/ 1420321 h 1889427"/>
                  <a:gd name="connsiteX30" fmla="*/ 1431131 w 2542532"/>
                  <a:gd name="connsiteY30" fmla="*/ 1548908 h 1889427"/>
                  <a:gd name="connsiteX31" fmla="*/ 1290637 w 2542532"/>
                  <a:gd name="connsiteY31" fmla="*/ 1667970 h 1889427"/>
                  <a:gd name="connsiteX32" fmla="*/ 1002506 w 2542532"/>
                  <a:gd name="connsiteY32" fmla="*/ 1827514 h 1889427"/>
                  <a:gd name="connsiteX33" fmla="*/ 709612 w 2542532"/>
                  <a:gd name="connsiteY33" fmla="*/ 1889427 h 1889427"/>
                  <a:gd name="connsiteX34" fmla="*/ 440531 w 2542532"/>
                  <a:gd name="connsiteY34" fmla="*/ 1889427 h 1889427"/>
                  <a:gd name="connsiteX35" fmla="*/ 207169 w 2542532"/>
                  <a:gd name="connsiteY35" fmla="*/ 1865614 h 1889427"/>
                  <a:gd name="connsiteX36" fmla="*/ 111919 w 2542532"/>
                  <a:gd name="connsiteY36" fmla="*/ 1825133 h 1889427"/>
                  <a:gd name="connsiteX37" fmla="*/ 19050 w 2542532"/>
                  <a:gd name="connsiteY37" fmla="*/ 1801321 h 1889427"/>
                  <a:gd name="connsiteX38" fmla="*/ 0 w 2542532"/>
                  <a:gd name="connsiteY38" fmla="*/ 1796558 h 1889427"/>
                  <a:gd name="connsiteX39" fmla="*/ 11906 w 2542532"/>
                  <a:gd name="connsiteY39" fmla="*/ 1484614 h 1889427"/>
                  <a:gd name="connsiteX40" fmla="*/ 1064419 w 2542532"/>
                  <a:gd name="connsiteY40" fmla="*/ 143971 h 1889427"/>
                  <a:gd name="connsiteX0" fmla="*/ 1064419 w 2542532"/>
                  <a:gd name="connsiteY0" fmla="*/ 143971 h 1891720"/>
                  <a:gd name="connsiteX1" fmla="*/ 1319213 w 2542532"/>
                  <a:gd name="connsiteY1" fmla="*/ 151114 h 1891720"/>
                  <a:gd name="connsiteX2" fmla="*/ 1497806 w 2542532"/>
                  <a:gd name="connsiteY2" fmla="*/ 141589 h 1891720"/>
                  <a:gd name="connsiteX3" fmla="*/ 1726406 w 2542532"/>
                  <a:gd name="connsiteY3" fmla="*/ 139208 h 1891720"/>
                  <a:gd name="connsiteX4" fmla="*/ 2040731 w 2542532"/>
                  <a:gd name="connsiteY4" fmla="*/ 208264 h 1891720"/>
                  <a:gd name="connsiteX5" fmla="*/ 2085975 w 2542532"/>
                  <a:gd name="connsiteY5" fmla="*/ 74914 h 1891720"/>
                  <a:gd name="connsiteX6" fmla="*/ 2216944 w 2542532"/>
                  <a:gd name="connsiteY6" fmla="*/ 1096 h 1891720"/>
                  <a:gd name="connsiteX7" fmla="*/ 2252662 w 2542532"/>
                  <a:gd name="connsiteY7" fmla="*/ 41577 h 1891720"/>
                  <a:gd name="connsiteX8" fmla="*/ 2402681 w 2542532"/>
                  <a:gd name="connsiteY8" fmla="*/ 182071 h 1891720"/>
                  <a:gd name="connsiteX9" fmla="*/ 2512219 w 2542532"/>
                  <a:gd name="connsiteY9" fmla="*/ 367808 h 1891720"/>
                  <a:gd name="connsiteX10" fmla="*/ 2538412 w 2542532"/>
                  <a:gd name="connsiteY10" fmla="*/ 558308 h 1891720"/>
                  <a:gd name="connsiteX11" fmla="*/ 2502694 w 2542532"/>
                  <a:gd name="connsiteY11" fmla="*/ 667846 h 1891720"/>
                  <a:gd name="connsiteX12" fmla="*/ 2436019 w 2542532"/>
                  <a:gd name="connsiteY12" fmla="*/ 746427 h 1891720"/>
                  <a:gd name="connsiteX13" fmla="*/ 2316956 w 2542532"/>
                  <a:gd name="connsiteY13" fmla="*/ 791671 h 1891720"/>
                  <a:gd name="connsiteX14" fmla="*/ 2155031 w 2542532"/>
                  <a:gd name="connsiteY14" fmla="*/ 753571 h 1891720"/>
                  <a:gd name="connsiteX15" fmla="*/ 2021681 w 2542532"/>
                  <a:gd name="connsiteY15" fmla="*/ 670227 h 1891720"/>
                  <a:gd name="connsiteX16" fmla="*/ 1871662 w 2542532"/>
                  <a:gd name="connsiteY16" fmla="*/ 584502 h 1891720"/>
                  <a:gd name="connsiteX17" fmla="*/ 1766887 w 2542532"/>
                  <a:gd name="connsiteY17" fmla="*/ 524971 h 1891720"/>
                  <a:gd name="connsiteX18" fmla="*/ 1724025 w 2542532"/>
                  <a:gd name="connsiteY18" fmla="*/ 541639 h 1891720"/>
                  <a:gd name="connsiteX19" fmla="*/ 1728787 w 2542532"/>
                  <a:gd name="connsiteY19" fmla="*/ 608314 h 1891720"/>
                  <a:gd name="connsiteX20" fmla="*/ 1690687 w 2542532"/>
                  <a:gd name="connsiteY20" fmla="*/ 646414 h 1891720"/>
                  <a:gd name="connsiteX21" fmla="*/ 1633537 w 2542532"/>
                  <a:gd name="connsiteY21" fmla="*/ 582121 h 1891720"/>
                  <a:gd name="connsiteX22" fmla="*/ 1526381 w 2542532"/>
                  <a:gd name="connsiteY22" fmla="*/ 477346 h 1891720"/>
                  <a:gd name="connsiteX23" fmla="*/ 1457325 w 2542532"/>
                  <a:gd name="connsiteY23" fmla="*/ 444008 h 1891720"/>
                  <a:gd name="connsiteX24" fmla="*/ 1435894 w 2542532"/>
                  <a:gd name="connsiteY24" fmla="*/ 501158 h 1891720"/>
                  <a:gd name="connsiteX25" fmla="*/ 1500187 w 2542532"/>
                  <a:gd name="connsiteY25" fmla="*/ 708327 h 1891720"/>
                  <a:gd name="connsiteX26" fmla="*/ 1566862 w 2542532"/>
                  <a:gd name="connsiteY26" fmla="*/ 917877 h 1891720"/>
                  <a:gd name="connsiteX27" fmla="*/ 1564481 w 2542532"/>
                  <a:gd name="connsiteY27" fmla="*/ 1108377 h 1891720"/>
                  <a:gd name="connsiteX28" fmla="*/ 1562100 w 2542532"/>
                  <a:gd name="connsiteY28" fmla="*/ 1282208 h 1891720"/>
                  <a:gd name="connsiteX29" fmla="*/ 1516856 w 2542532"/>
                  <a:gd name="connsiteY29" fmla="*/ 1420321 h 1891720"/>
                  <a:gd name="connsiteX30" fmla="*/ 1431131 w 2542532"/>
                  <a:gd name="connsiteY30" fmla="*/ 1548908 h 1891720"/>
                  <a:gd name="connsiteX31" fmla="*/ 1290637 w 2542532"/>
                  <a:gd name="connsiteY31" fmla="*/ 1667970 h 1891720"/>
                  <a:gd name="connsiteX32" fmla="*/ 1002506 w 2542532"/>
                  <a:gd name="connsiteY32" fmla="*/ 1827514 h 1891720"/>
                  <a:gd name="connsiteX33" fmla="*/ 709612 w 2542532"/>
                  <a:gd name="connsiteY33" fmla="*/ 1889427 h 1891720"/>
                  <a:gd name="connsiteX34" fmla="*/ 440531 w 2542532"/>
                  <a:gd name="connsiteY34" fmla="*/ 1889427 h 1891720"/>
                  <a:gd name="connsiteX35" fmla="*/ 207169 w 2542532"/>
                  <a:gd name="connsiteY35" fmla="*/ 1858470 h 1891720"/>
                  <a:gd name="connsiteX36" fmla="*/ 111919 w 2542532"/>
                  <a:gd name="connsiteY36" fmla="*/ 1825133 h 1891720"/>
                  <a:gd name="connsiteX37" fmla="*/ 19050 w 2542532"/>
                  <a:gd name="connsiteY37" fmla="*/ 1801321 h 1891720"/>
                  <a:gd name="connsiteX38" fmla="*/ 0 w 2542532"/>
                  <a:gd name="connsiteY38" fmla="*/ 1796558 h 1891720"/>
                  <a:gd name="connsiteX39" fmla="*/ 11906 w 2542532"/>
                  <a:gd name="connsiteY39" fmla="*/ 1484614 h 1891720"/>
                  <a:gd name="connsiteX40" fmla="*/ 1064419 w 2542532"/>
                  <a:gd name="connsiteY40" fmla="*/ 143971 h 1891720"/>
                  <a:gd name="connsiteX0" fmla="*/ 1064419 w 2542532"/>
                  <a:gd name="connsiteY0" fmla="*/ 143971 h 1891720"/>
                  <a:gd name="connsiteX1" fmla="*/ 1319213 w 2542532"/>
                  <a:gd name="connsiteY1" fmla="*/ 151114 h 1891720"/>
                  <a:gd name="connsiteX2" fmla="*/ 1497806 w 2542532"/>
                  <a:gd name="connsiteY2" fmla="*/ 141589 h 1891720"/>
                  <a:gd name="connsiteX3" fmla="*/ 1726406 w 2542532"/>
                  <a:gd name="connsiteY3" fmla="*/ 139208 h 1891720"/>
                  <a:gd name="connsiteX4" fmla="*/ 2040731 w 2542532"/>
                  <a:gd name="connsiteY4" fmla="*/ 208264 h 1891720"/>
                  <a:gd name="connsiteX5" fmla="*/ 2085975 w 2542532"/>
                  <a:gd name="connsiteY5" fmla="*/ 74914 h 1891720"/>
                  <a:gd name="connsiteX6" fmla="*/ 2216944 w 2542532"/>
                  <a:gd name="connsiteY6" fmla="*/ 1096 h 1891720"/>
                  <a:gd name="connsiteX7" fmla="*/ 2252662 w 2542532"/>
                  <a:gd name="connsiteY7" fmla="*/ 41577 h 1891720"/>
                  <a:gd name="connsiteX8" fmla="*/ 2402681 w 2542532"/>
                  <a:gd name="connsiteY8" fmla="*/ 182071 h 1891720"/>
                  <a:gd name="connsiteX9" fmla="*/ 2512219 w 2542532"/>
                  <a:gd name="connsiteY9" fmla="*/ 367808 h 1891720"/>
                  <a:gd name="connsiteX10" fmla="*/ 2538412 w 2542532"/>
                  <a:gd name="connsiteY10" fmla="*/ 558308 h 1891720"/>
                  <a:gd name="connsiteX11" fmla="*/ 2502694 w 2542532"/>
                  <a:gd name="connsiteY11" fmla="*/ 667846 h 1891720"/>
                  <a:gd name="connsiteX12" fmla="*/ 2436019 w 2542532"/>
                  <a:gd name="connsiteY12" fmla="*/ 746427 h 1891720"/>
                  <a:gd name="connsiteX13" fmla="*/ 2316956 w 2542532"/>
                  <a:gd name="connsiteY13" fmla="*/ 791671 h 1891720"/>
                  <a:gd name="connsiteX14" fmla="*/ 2155031 w 2542532"/>
                  <a:gd name="connsiteY14" fmla="*/ 753571 h 1891720"/>
                  <a:gd name="connsiteX15" fmla="*/ 2021681 w 2542532"/>
                  <a:gd name="connsiteY15" fmla="*/ 670227 h 1891720"/>
                  <a:gd name="connsiteX16" fmla="*/ 1871662 w 2542532"/>
                  <a:gd name="connsiteY16" fmla="*/ 584502 h 1891720"/>
                  <a:gd name="connsiteX17" fmla="*/ 1766887 w 2542532"/>
                  <a:gd name="connsiteY17" fmla="*/ 524971 h 1891720"/>
                  <a:gd name="connsiteX18" fmla="*/ 1724025 w 2542532"/>
                  <a:gd name="connsiteY18" fmla="*/ 541639 h 1891720"/>
                  <a:gd name="connsiteX19" fmla="*/ 1728787 w 2542532"/>
                  <a:gd name="connsiteY19" fmla="*/ 608314 h 1891720"/>
                  <a:gd name="connsiteX20" fmla="*/ 1690687 w 2542532"/>
                  <a:gd name="connsiteY20" fmla="*/ 646414 h 1891720"/>
                  <a:gd name="connsiteX21" fmla="*/ 1633537 w 2542532"/>
                  <a:gd name="connsiteY21" fmla="*/ 582121 h 1891720"/>
                  <a:gd name="connsiteX22" fmla="*/ 1526381 w 2542532"/>
                  <a:gd name="connsiteY22" fmla="*/ 477346 h 1891720"/>
                  <a:gd name="connsiteX23" fmla="*/ 1457325 w 2542532"/>
                  <a:gd name="connsiteY23" fmla="*/ 444008 h 1891720"/>
                  <a:gd name="connsiteX24" fmla="*/ 1435894 w 2542532"/>
                  <a:gd name="connsiteY24" fmla="*/ 501158 h 1891720"/>
                  <a:gd name="connsiteX25" fmla="*/ 1500187 w 2542532"/>
                  <a:gd name="connsiteY25" fmla="*/ 708327 h 1891720"/>
                  <a:gd name="connsiteX26" fmla="*/ 1566862 w 2542532"/>
                  <a:gd name="connsiteY26" fmla="*/ 917877 h 1891720"/>
                  <a:gd name="connsiteX27" fmla="*/ 1564481 w 2542532"/>
                  <a:gd name="connsiteY27" fmla="*/ 1108377 h 1891720"/>
                  <a:gd name="connsiteX28" fmla="*/ 1562100 w 2542532"/>
                  <a:gd name="connsiteY28" fmla="*/ 1282208 h 1891720"/>
                  <a:gd name="connsiteX29" fmla="*/ 1516856 w 2542532"/>
                  <a:gd name="connsiteY29" fmla="*/ 1420321 h 1891720"/>
                  <a:gd name="connsiteX30" fmla="*/ 1431131 w 2542532"/>
                  <a:gd name="connsiteY30" fmla="*/ 1548908 h 1891720"/>
                  <a:gd name="connsiteX31" fmla="*/ 1290637 w 2542532"/>
                  <a:gd name="connsiteY31" fmla="*/ 1667970 h 1891720"/>
                  <a:gd name="connsiteX32" fmla="*/ 1002506 w 2542532"/>
                  <a:gd name="connsiteY32" fmla="*/ 1827514 h 1891720"/>
                  <a:gd name="connsiteX33" fmla="*/ 709612 w 2542532"/>
                  <a:gd name="connsiteY33" fmla="*/ 1889427 h 1891720"/>
                  <a:gd name="connsiteX34" fmla="*/ 440531 w 2542532"/>
                  <a:gd name="connsiteY34" fmla="*/ 1889427 h 1891720"/>
                  <a:gd name="connsiteX35" fmla="*/ 207169 w 2542532"/>
                  <a:gd name="connsiteY35" fmla="*/ 1858470 h 1891720"/>
                  <a:gd name="connsiteX36" fmla="*/ 111919 w 2542532"/>
                  <a:gd name="connsiteY36" fmla="*/ 1825133 h 1891720"/>
                  <a:gd name="connsiteX37" fmla="*/ 19050 w 2542532"/>
                  <a:gd name="connsiteY37" fmla="*/ 1801321 h 1891720"/>
                  <a:gd name="connsiteX38" fmla="*/ 0 w 2542532"/>
                  <a:gd name="connsiteY38" fmla="*/ 1796558 h 1891720"/>
                  <a:gd name="connsiteX39" fmla="*/ 11906 w 2542532"/>
                  <a:gd name="connsiteY39" fmla="*/ 1484614 h 1891720"/>
                  <a:gd name="connsiteX40" fmla="*/ 1064419 w 2542532"/>
                  <a:gd name="connsiteY40" fmla="*/ 143971 h 1891720"/>
                  <a:gd name="connsiteX0" fmla="*/ 1064419 w 2542532"/>
                  <a:gd name="connsiteY0" fmla="*/ 143971 h 1891720"/>
                  <a:gd name="connsiteX1" fmla="*/ 1319213 w 2542532"/>
                  <a:gd name="connsiteY1" fmla="*/ 151114 h 1891720"/>
                  <a:gd name="connsiteX2" fmla="*/ 1497806 w 2542532"/>
                  <a:gd name="connsiteY2" fmla="*/ 141589 h 1891720"/>
                  <a:gd name="connsiteX3" fmla="*/ 1726406 w 2542532"/>
                  <a:gd name="connsiteY3" fmla="*/ 139208 h 1891720"/>
                  <a:gd name="connsiteX4" fmla="*/ 2040731 w 2542532"/>
                  <a:gd name="connsiteY4" fmla="*/ 208264 h 1891720"/>
                  <a:gd name="connsiteX5" fmla="*/ 2085975 w 2542532"/>
                  <a:gd name="connsiteY5" fmla="*/ 74914 h 1891720"/>
                  <a:gd name="connsiteX6" fmla="*/ 2216944 w 2542532"/>
                  <a:gd name="connsiteY6" fmla="*/ 1096 h 1891720"/>
                  <a:gd name="connsiteX7" fmla="*/ 2252662 w 2542532"/>
                  <a:gd name="connsiteY7" fmla="*/ 41577 h 1891720"/>
                  <a:gd name="connsiteX8" fmla="*/ 2402681 w 2542532"/>
                  <a:gd name="connsiteY8" fmla="*/ 182071 h 1891720"/>
                  <a:gd name="connsiteX9" fmla="*/ 2512219 w 2542532"/>
                  <a:gd name="connsiteY9" fmla="*/ 367808 h 1891720"/>
                  <a:gd name="connsiteX10" fmla="*/ 2538412 w 2542532"/>
                  <a:gd name="connsiteY10" fmla="*/ 558308 h 1891720"/>
                  <a:gd name="connsiteX11" fmla="*/ 2502694 w 2542532"/>
                  <a:gd name="connsiteY11" fmla="*/ 667846 h 1891720"/>
                  <a:gd name="connsiteX12" fmla="*/ 2436019 w 2542532"/>
                  <a:gd name="connsiteY12" fmla="*/ 746427 h 1891720"/>
                  <a:gd name="connsiteX13" fmla="*/ 2316956 w 2542532"/>
                  <a:gd name="connsiteY13" fmla="*/ 791671 h 1891720"/>
                  <a:gd name="connsiteX14" fmla="*/ 2155031 w 2542532"/>
                  <a:gd name="connsiteY14" fmla="*/ 753571 h 1891720"/>
                  <a:gd name="connsiteX15" fmla="*/ 2021681 w 2542532"/>
                  <a:gd name="connsiteY15" fmla="*/ 670227 h 1891720"/>
                  <a:gd name="connsiteX16" fmla="*/ 1871662 w 2542532"/>
                  <a:gd name="connsiteY16" fmla="*/ 584502 h 1891720"/>
                  <a:gd name="connsiteX17" fmla="*/ 1766887 w 2542532"/>
                  <a:gd name="connsiteY17" fmla="*/ 524971 h 1891720"/>
                  <a:gd name="connsiteX18" fmla="*/ 1724025 w 2542532"/>
                  <a:gd name="connsiteY18" fmla="*/ 541639 h 1891720"/>
                  <a:gd name="connsiteX19" fmla="*/ 1728787 w 2542532"/>
                  <a:gd name="connsiteY19" fmla="*/ 608314 h 1891720"/>
                  <a:gd name="connsiteX20" fmla="*/ 1690687 w 2542532"/>
                  <a:gd name="connsiteY20" fmla="*/ 646414 h 1891720"/>
                  <a:gd name="connsiteX21" fmla="*/ 1633537 w 2542532"/>
                  <a:gd name="connsiteY21" fmla="*/ 582121 h 1891720"/>
                  <a:gd name="connsiteX22" fmla="*/ 1526381 w 2542532"/>
                  <a:gd name="connsiteY22" fmla="*/ 477346 h 1891720"/>
                  <a:gd name="connsiteX23" fmla="*/ 1457325 w 2542532"/>
                  <a:gd name="connsiteY23" fmla="*/ 444008 h 1891720"/>
                  <a:gd name="connsiteX24" fmla="*/ 1435894 w 2542532"/>
                  <a:gd name="connsiteY24" fmla="*/ 501158 h 1891720"/>
                  <a:gd name="connsiteX25" fmla="*/ 1500187 w 2542532"/>
                  <a:gd name="connsiteY25" fmla="*/ 708327 h 1891720"/>
                  <a:gd name="connsiteX26" fmla="*/ 1566862 w 2542532"/>
                  <a:gd name="connsiteY26" fmla="*/ 917877 h 1891720"/>
                  <a:gd name="connsiteX27" fmla="*/ 1564481 w 2542532"/>
                  <a:gd name="connsiteY27" fmla="*/ 1108377 h 1891720"/>
                  <a:gd name="connsiteX28" fmla="*/ 1562100 w 2542532"/>
                  <a:gd name="connsiteY28" fmla="*/ 1282208 h 1891720"/>
                  <a:gd name="connsiteX29" fmla="*/ 1516856 w 2542532"/>
                  <a:gd name="connsiteY29" fmla="*/ 1420321 h 1891720"/>
                  <a:gd name="connsiteX30" fmla="*/ 1431131 w 2542532"/>
                  <a:gd name="connsiteY30" fmla="*/ 1548908 h 1891720"/>
                  <a:gd name="connsiteX31" fmla="*/ 1290637 w 2542532"/>
                  <a:gd name="connsiteY31" fmla="*/ 1667970 h 1891720"/>
                  <a:gd name="connsiteX32" fmla="*/ 1002506 w 2542532"/>
                  <a:gd name="connsiteY32" fmla="*/ 1827514 h 1891720"/>
                  <a:gd name="connsiteX33" fmla="*/ 709612 w 2542532"/>
                  <a:gd name="connsiteY33" fmla="*/ 1889427 h 1891720"/>
                  <a:gd name="connsiteX34" fmla="*/ 440531 w 2542532"/>
                  <a:gd name="connsiteY34" fmla="*/ 1889427 h 1891720"/>
                  <a:gd name="connsiteX35" fmla="*/ 207169 w 2542532"/>
                  <a:gd name="connsiteY35" fmla="*/ 1858470 h 1891720"/>
                  <a:gd name="connsiteX36" fmla="*/ 111919 w 2542532"/>
                  <a:gd name="connsiteY36" fmla="*/ 1825133 h 1891720"/>
                  <a:gd name="connsiteX37" fmla="*/ 19050 w 2542532"/>
                  <a:gd name="connsiteY37" fmla="*/ 1801321 h 1891720"/>
                  <a:gd name="connsiteX38" fmla="*/ 0 w 2542532"/>
                  <a:gd name="connsiteY38" fmla="*/ 1796558 h 1891720"/>
                  <a:gd name="connsiteX39" fmla="*/ 11906 w 2542532"/>
                  <a:gd name="connsiteY39" fmla="*/ 1484614 h 1891720"/>
                  <a:gd name="connsiteX40" fmla="*/ 1064419 w 2542532"/>
                  <a:gd name="connsiteY40" fmla="*/ 143971 h 1891720"/>
                  <a:gd name="connsiteX0" fmla="*/ 1064419 w 2542532"/>
                  <a:gd name="connsiteY0" fmla="*/ 143971 h 1891720"/>
                  <a:gd name="connsiteX1" fmla="*/ 1319213 w 2542532"/>
                  <a:gd name="connsiteY1" fmla="*/ 151114 h 1891720"/>
                  <a:gd name="connsiteX2" fmla="*/ 1497806 w 2542532"/>
                  <a:gd name="connsiteY2" fmla="*/ 141589 h 1891720"/>
                  <a:gd name="connsiteX3" fmla="*/ 1726406 w 2542532"/>
                  <a:gd name="connsiteY3" fmla="*/ 139208 h 1891720"/>
                  <a:gd name="connsiteX4" fmla="*/ 2040731 w 2542532"/>
                  <a:gd name="connsiteY4" fmla="*/ 208264 h 1891720"/>
                  <a:gd name="connsiteX5" fmla="*/ 2085975 w 2542532"/>
                  <a:gd name="connsiteY5" fmla="*/ 74914 h 1891720"/>
                  <a:gd name="connsiteX6" fmla="*/ 2216944 w 2542532"/>
                  <a:gd name="connsiteY6" fmla="*/ 1096 h 1891720"/>
                  <a:gd name="connsiteX7" fmla="*/ 2252662 w 2542532"/>
                  <a:gd name="connsiteY7" fmla="*/ 41577 h 1891720"/>
                  <a:gd name="connsiteX8" fmla="*/ 2402681 w 2542532"/>
                  <a:gd name="connsiteY8" fmla="*/ 182071 h 1891720"/>
                  <a:gd name="connsiteX9" fmla="*/ 2512219 w 2542532"/>
                  <a:gd name="connsiteY9" fmla="*/ 367808 h 1891720"/>
                  <a:gd name="connsiteX10" fmla="*/ 2538412 w 2542532"/>
                  <a:gd name="connsiteY10" fmla="*/ 558308 h 1891720"/>
                  <a:gd name="connsiteX11" fmla="*/ 2502694 w 2542532"/>
                  <a:gd name="connsiteY11" fmla="*/ 667846 h 1891720"/>
                  <a:gd name="connsiteX12" fmla="*/ 2436019 w 2542532"/>
                  <a:gd name="connsiteY12" fmla="*/ 746427 h 1891720"/>
                  <a:gd name="connsiteX13" fmla="*/ 2316956 w 2542532"/>
                  <a:gd name="connsiteY13" fmla="*/ 791671 h 1891720"/>
                  <a:gd name="connsiteX14" fmla="*/ 2155031 w 2542532"/>
                  <a:gd name="connsiteY14" fmla="*/ 753571 h 1891720"/>
                  <a:gd name="connsiteX15" fmla="*/ 2021681 w 2542532"/>
                  <a:gd name="connsiteY15" fmla="*/ 670227 h 1891720"/>
                  <a:gd name="connsiteX16" fmla="*/ 1871662 w 2542532"/>
                  <a:gd name="connsiteY16" fmla="*/ 584502 h 1891720"/>
                  <a:gd name="connsiteX17" fmla="*/ 1766887 w 2542532"/>
                  <a:gd name="connsiteY17" fmla="*/ 524971 h 1891720"/>
                  <a:gd name="connsiteX18" fmla="*/ 1724025 w 2542532"/>
                  <a:gd name="connsiteY18" fmla="*/ 541639 h 1891720"/>
                  <a:gd name="connsiteX19" fmla="*/ 1728787 w 2542532"/>
                  <a:gd name="connsiteY19" fmla="*/ 608314 h 1891720"/>
                  <a:gd name="connsiteX20" fmla="*/ 1690687 w 2542532"/>
                  <a:gd name="connsiteY20" fmla="*/ 646414 h 1891720"/>
                  <a:gd name="connsiteX21" fmla="*/ 1633537 w 2542532"/>
                  <a:gd name="connsiteY21" fmla="*/ 582121 h 1891720"/>
                  <a:gd name="connsiteX22" fmla="*/ 1526381 w 2542532"/>
                  <a:gd name="connsiteY22" fmla="*/ 477346 h 1891720"/>
                  <a:gd name="connsiteX23" fmla="*/ 1457325 w 2542532"/>
                  <a:gd name="connsiteY23" fmla="*/ 444008 h 1891720"/>
                  <a:gd name="connsiteX24" fmla="*/ 1435894 w 2542532"/>
                  <a:gd name="connsiteY24" fmla="*/ 501158 h 1891720"/>
                  <a:gd name="connsiteX25" fmla="*/ 1500187 w 2542532"/>
                  <a:gd name="connsiteY25" fmla="*/ 708327 h 1891720"/>
                  <a:gd name="connsiteX26" fmla="*/ 1566862 w 2542532"/>
                  <a:gd name="connsiteY26" fmla="*/ 917877 h 1891720"/>
                  <a:gd name="connsiteX27" fmla="*/ 1564481 w 2542532"/>
                  <a:gd name="connsiteY27" fmla="*/ 1108377 h 1891720"/>
                  <a:gd name="connsiteX28" fmla="*/ 1562100 w 2542532"/>
                  <a:gd name="connsiteY28" fmla="*/ 1282208 h 1891720"/>
                  <a:gd name="connsiteX29" fmla="*/ 1516856 w 2542532"/>
                  <a:gd name="connsiteY29" fmla="*/ 1420321 h 1891720"/>
                  <a:gd name="connsiteX30" fmla="*/ 1431131 w 2542532"/>
                  <a:gd name="connsiteY30" fmla="*/ 1548908 h 1891720"/>
                  <a:gd name="connsiteX31" fmla="*/ 1290637 w 2542532"/>
                  <a:gd name="connsiteY31" fmla="*/ 1667970 h 1891720"/>
                  <a:gd name="connsiteX32" fmla="*/ 1002506 w 2542532"/>
                  <a:gd name="connsiteY32" fmla="*/ 1827514 h 1891720"/>
                  <a:gd name="connsiteX33" fmla="*/ 709612 w 2542532"/>
                  <a:gd name="connsiteY33" fmla="*/ 1889427 h 1891720"/>
                  <a:gd name="connsiteX34" fmla="*/ 440531 w 2542532"/>
                  <a:gd name="connsiteY34" fmla="*/ 1889427 h 1891720"/>
                  <a:gd name="connsiteX35" fmla="*/ 207169 w 2542532"/>
                  <a:gd name="connsiteY35" fmla="*/ 1858470 h 1891720"/>
                  <a:gd name="connsiteX36" fmla="*/ 111919 w 2542532"/>
                  <a:gd name="connsiteY36" fmla="*/ 1829896 h 1891720"/>
                  <a:gd name="connsiteX37" fmla="*/ 19050 w 2542532"/>
                  <a:gd name="connsiteY37" fmla="*/ 1801321 h 1891720"/>
                  <a:gd name="connsiteX38" fmla="*/ 0 w 2542532"/>
                  <a:gd name="connsiteY38" fmla="*/ 1796558 h 1891720"/>
                  <a:gd name="connsiteX39" fmla="*/ 11906 w 2542532"/>
                  <a:gd name="connsiteY39" fmla="*/ 1484614 h 1891720"/>
                  <a:gd name="connsiteX40" fmla="*/ 1064419 w 2542532"/>
                  <a:gd name="connsiteY40" fmla="*/ 143971 h 1891720"/>
                  <a:gd name="connsiteX0" fmla="*/ 1064419 w 2542532"/>
                  <a:gd name="connsiteY0" fmla="*/ 143971 h 1903389"/>
                  <a:gd name="connsiteX1" fmla="*/ 1319213 w 2542532"/>
                  <a:gd name="connsiteY1" fmla="*/ 151114 h 1903389"/>
                  <a:gd name="connsiteX2" fmla="*/ 1497806 w 2542532"/>
                  <a:gd name="connsiteY2" fmla="*/ 141589 h 1903389"/>
                  <a:gd name="connsiteX3" fmla="*/ 1726406 w 2542532"/>
                  <a:gd name="connsiteY3" fmla="*/ 139208 h 1903389"/>
                  <a:gd name="connsiteX4" fmla="*/ 2040731 w 2542532"/>
                  <a:gd name="connsiteY4" fmla="*/ 208264 h 1903389"/>
                  <a:gd name="connsiteX5" fmla="*/ 2085975 w 2542532"/>
                  <a:gd name="connsiteY5" fmla="*/ 74914 h 1903389"/>
                  <a:gd name="connsiteX6" fmla="*/ 2216944 w 2542532"/>
                  <a:gd name="connsiteY6" fmla="*/ 1096 h 1903389"/>
                  <a:gd name="connsiteX7" fmla="*/ 2252662 w 2542532"/>
                  <a:gd name="connsiteY7" fmla="*/ 41577 h 1903389"/>
                  <a:gd name="connsiteX8" fmla="*/ 2402681 w 2542532"/>
                  <a:gd name="connsiteY8" fmla="*/ 182071 h 1903389"/>
                  <a:gd name="connsiteX9" fmla="*/ 2512219 w 2542532"/>
                  <a:gd name="connsiteY9" fmla="*/ 367808 h 1903389"/>
                  <a:gd name="connsiteX10" fmla="*/ 2538412 w 2542532"/>
                  <a:gd name="connsiteY10" fmla="*/ 558308 h 1903389"/>
                  <a:gd name="connsiteX11" fmla="*/ 2502694 w 2542532"/>
                  <a:gd name="connsiteY11" fmla="*/ 667846 h 1903389"/>
                  <a:gd name="connsiteX12" fmla="*/ 2436019 w 2542532"/>
                  <a:gd name="connsiteY12" fmla="*/ 746427 h 1903389"/>
                  <a:gd name="connsiteX13" fmla="*/ 2316956 w 2542532"/>
                  <a:gd name="connsiteY13" fmla="*/ 791671 h 1903389"/>
                  <a:gd name="connsiteX14" fmla="*/ 2155031 w 2542532"/>
                  <a:gd name="connsiteY14" fmla="*/ 753571 h 1903389"/>
                  <a:gd name="connsiteX15" fmla="*/ 2021681 w 2542532"/>
                  <a:gd name="connsiteY15" fmla="*/ 670227 h 1903389"/>
                  <a:gd name="connsiteX16" fmla="*/ 1871662 w 2542532"/>
                  <a:gd name="connsiteY16" fmla="*/ 584502 h 1903389"/>
                  <a:gd name="connsiteX17" fmla="*/ 1766887 w 2542532"/>
                  <a:gd name="connsiteY17" fmla="*/ 524971 h 1903389"/>
                  <a:gd name="connsiteX18" fmla="*/ 1724025 w 2542532"/>
                  <a:gd name="connsiteY18" fmla="*/ 541639 h 1903389"/>
                  <a:gd name="connsiteX19" fmla="*/ 1728787 w 2542532"/>
                  <a:gd name="connsiteY19" fmla="*/ 608314 h 1903389"/>
                  <a:gd name="connsiteX20" fmla="*/ 1690687 w 2542532"/>
                  <a:gd name="connsiteY20" fmla="*/ 646414 h 1903389"/>
                  <a:gd name="connsiteX21" fmla="*/ 1633537 w 2542532"/>
                  <a:gd name="connsiteY21" fmla="*/ 582121 h 1903389"/>
                  <a:gd name="connsiteX22" fmla="*/ 1526381 w 2542532"/>
                  <a:gd name="connsiteY22" fmla="*/ 477346 h 1903389"/>
                  <a:gd name="connsiteX23" fmla="*/ 1457325 w 2542532"/>
                  <a:gd name="connsiteY23" fmla="*/ 444008 h 1903389"/>
                  <a:gd name="connsiteX24" fmla="*/ 1435894 w 2542532"/>
                  <a:gd name="connsiteY24" fmla="*/ 501158 h 1903389"/>
                  <a:gd name="connsiteX25" fmla="*/ 1500187 w 2542532"/>
                  <a:gd name="connsiteY25" fmla="*/ 708327 h 1903389"/>
                  <a:gd name="connsiteX26" fmla="*/ 1566862 w 2542532"/>
                  <a:gd name="connsiteY26" fmla="*/ 917877 h 1903389"/>
                  <a:gd name="connsiteX27" fmla="*/ 1564481 w 2542532"/>
                  <a:gd name="connsiteY27" fmla="*/ 1108377 h 1903389"/>
                  <a:gd name="connsiteX28" fmla="*/ 1562100 w 2542532"/>
                  <a:gd name="connsiteY28" fmla="*/ 1282208 h 1903389"/>
                  <a:gd name="connsiteX29" fmla="*/ 1516856 w 2542532"/>
                  <a:gd name="connsiteY29" fmla="*/ 1420321 h 1903389"/>
                  <a:gd name="connsiteX30" fmla="*/ 1431131 w 2542532"/>
                  <a:gd name="connsiteY30" fmla="*/ 1548908 h 1903389"/>
                  <a:gd name="connsiteX31" fmla="*/ 1290637 w 2542532"/>
                  <a:gd name="connsiteY31" fmla="*/ 1667970 h 1903389"/>
                  <a:gd name="connsiteX32" fmla="*/ 1002506 w 2542532"/>
                  <a:gd name="connsiteY32" fmla="*/ 1827514 h 1903389"/>
                  <a:gd name="connsiteX33" fmla="*/ 709612 w 2542532"/>
                  <a:gd name="connsiteY33" fmla="*/ 1889427 h 1903389"/>
                  <a:gd name="connsiteX34" fmla="*/ 445293 w 2542532"/>
                  <a:gd name="connsiteY34" fmla="*/ 1901333 h 1903389"/>
                  <a:gd name="connsiteX35" fmla="*/ 207169 w 2542532"/>
                  <a:gd name="connsiteY35" fmla="*/ 1858470 h 1903389"/>
                  <a:gd name="connsiteX36" fmla="*/ 111919 w 2542532"/>
                  <a:gd name="connsiteY36" fmla="*/ 1829896 h 1903389"/>
                  <a:gd name="connsiteX37" fmla="*/ 19050 w 2542532"/>
                  <a:gd name="connsiteY37" fmla="*/ 1801321 h 1903389"/>
                  <a:gd name="connsiteX38" fmla="*/ 0 w 2542532"/>
                  <a:gd name="connsiteY38" fmla="*/ 1796558 h 1903389"/>
                  <a:gd name="connsiteX39" fmla="*/ 11906 w 2542532"/>
                  <a:gd name="connsiteY39" fmla="*/ 1484614 h 1903389"/>
                  <a:gd name="connsiteX40" fmla="*/ 1064419 w 2542532"/>
                  <a:gd name="connsiteY40" fmla="*/ 143971 h 1903389"/>
                  <a:gd name="connsiteX0" fmla="*/ 1064419 w 2542532"/>
                  <a:gd name="connsiteY0" fmla="*/ 143971 h 1910365"/>
                  <a:gd name="connsiteX1" fmla="*/ 1319213 w 2542532"/>
                  <a:gd name="connsiteY1" fmla="*/ 151114 h 1910365"/>
                  <a:gd name="connsiteX2" fmla="*/ 1497806 w 2542532"/>
                  <a:gd name="connsiteY2" fmla="*/ 141589 h 1910365"/>
                  <a:gd name="connsiteX3" fmla="*/ 1726406 w 2542532"/>
                  <a:gd name="connsiteY3" fmla="*/ 139208 h 1910365"/>
                  <a:gd name="connsiteX4" fmla="*/ 2040731 w 2542532"/>
                  <a:gd name="connsiteY4" fmla="*/ 208264 h 1910365"/>
                  <a:gd name="connsiteX5" fmla="*/ 2085975 w 2542532"/>
                  <a:gd name="connsiteY5" fmla="*/ 74914 h 1910365"/>
                  <a:gd name="connsiteX6" fmla="*/ 2216944 w 2542532"/>
                  <a:gd name="connsiteY6" fmla="*/ 1096 h 1910365"/>
                  <a:gd name="connsiteX7" fmla="*/ 2252662 w 2542532"/>
                  <a:gd name="connsiteY7" fmla="*/ 41577 h 1910365"/>
                  <a:gd name="connsiteX8" fmla="*/ 2402681 w 2542532"/>
                  <a:gd name="connsiteY8" fmla="*/ 182071 h 1910365"/>
                  <a:gd name="connsiteX9" fmla="*/ 2512219 w 2542532"/>
                  <a:gd name="connsiteY9" fmla="*/ 367808 h 1910365"/>
                  <a:gd name="connsiteX10" fmla="*/ 2538412 w 2542532"/>
                  <a:gd name="connsiteY10" fmla="*/ 558308 h 1910365"/>
                  <a:gd name="connsiteX11" fmla="*/ 2502694 w 2542532"/>
                  <a:gd name="connsiteY11" fmla="*/ 667846 h 1910365"/>
                  <a:gd name="connsiteX12" fmla="*/ 2436019 w 2542532"/>
                  <a:gd name="connsiteY12" fmla="*/ 746427 h 1910365"/>
                  <a:gd name="connsiteX13" fmla="*/ 2316956 w 2542532"/>
                  <a:gd name="connsiteY13" fmla="*/ 791671 h 1910365"/>
                  <a:gd name="connsiteX14" fmla="*/ 2155031 w 2542532"/>
                  <a:gd name="connsiteY14" fmla="*/ 753571 h 1910365"/>
                  <a:gd name="connsiteX15" fmla="*/ 2021681 w 2542532"/>
                  <a:gd name="connsiteY15" fmla="*/ 670227 h 1910365"/>
                  <a:gd name="connsiteX16" fmla="*/ 1871662 w 2542532"/>
                  <a:gd name="connsiteY16" fmla="*/ 584502 h 1910365"/>
                  <a:gd name="connsiteX17" fmla="*/ 1766887 w 2542532"/>
                  <a:gd name="connsiteY17" fmla="*/ 524971 h 1910365"/>
                  <a:gd name="connsiteX18" fmla="*/ 1724025 w 2542532"/>
                  <a:gd name="connsiteY18" fmla="*/ 541639 h 1910365"/>
                  <a:gd name="connsiteX19" fmla="*/ 1728787 w 2542532"/>
                  <a:gd name="connsiteY19" fmla="*/ 608314 h 1910365"/>
                  <a:gd name="connsiteX20" fmla="*/ 1690687 w 2542532"/>
                  <a:gd name="connsiteY20" fmla="*/ 646414 h 1910365"/>
                  <a:gd name="connsiteX21" fmla="*/ 1633537 w 2542532"/>
                  <a:gd name="connsiteY21" fmla="*/ 582121 h 1910365"/>
                  <a:gd name="connsiteX22" fmla="*/ 1526381 w 2542532"/>
                  <a:gd name="connsiteY22" fmla="*/ 477346 h 1910365"/>
                  <a:gd name="connsiteX23" fmla="*/ 1457325 w 2542532"/>
                  <a:gd name="connsiteY23" fmla="*/ 444008 h 1910365"/>
                  <a:gd name="connsiteX24" fmla="*/ 1435894 w 2542532"/>
                  <a:gd name="connsiteY24" fmla="*/ 501158 h 1910365"/>
                  <a:gd name="connsiteX25" fmla="*/ 1500187 w 2542532"/>
                  <a:gd name="connsiteY25" fmla="*/ 708327 h 1910365"/>
                  <a:gd name="connsiteX26" fmla="*/ 1566862 w 2542532"/>
                  <a:gd name="connsiteY26" fmla="*/ 917877 h 1910365"/>
                  <a:gd name="connsiteX27" fmla="*/ 1564481 w 2542532"/>
                  <a:gd name="connsiteY27" fmla="*/ 1108377 h 1910365"/>
                  <a:gd name="connsiteX28" fmla="*/ 1562100 w 2542532"/>
                  <a:gd name="connsiteY28" fmla="*/ 1282208 h 1910365"/>
                  <a:gd name="connsiteX29" fmla="*/ 1516856 w 2542532"/>
                  <a:gd name="connsiteY29" fmla="*/ 1420321 h 1910365"/>
                  <a:gd name="connsiteX30" fmla="*/ 1431131 w 2542532"/>
                  <a:gd name="connsiteY30" fmla="*/ 1548908 h 1910365"/>
                  <a:gd name="connsiteX31" fmla="*/ 1290637 w 2542532"/>
                  <a:gd name="connsiteY31" fmla="*/ 1667970 h 1910365"/>
                  <a:gd name="connsiteX32" fmla="*/ 1002506 w 2542532"/>
                  <a:gd name="connsiteY32" fmla="*/ 1827514 h 1910365"/>
                  <a:gd name="connsiteX33" fmla="*/ 716756 w 2542532"/>
                  <a:gd name="connsiteY33" fmla="*/ 1903715 h 1910365"/>
                  <a:gd name="connsiteX34" fmla="*/ 445293 w 2542532"/>
                  <a:gd name="connsiteY34" fmla="*/ 1901333 h 1910365"/>
                  <a:gd name="connsiteX35" fmla="*/ 207169 w 2542532"/>
                  <a:gd name="connsiteY35" fmla="*/ 1858470 h 1910365"/>
                  <a:gd name="connsiteX36" fmla="*/ 111919 w 2542532"/>
                  <a:gd name="connsiteY36" fmla="*/ 1829896 h 1910365"/>
                  <a:gd name="connsiteX37" fmla="*/ 19050 w 2542532"/>
                  <a:gd name="connsiteY37" fmla="*/ 1801321 h 1910365"/>
                  <a:gd name="connsiteX38" fmla="*/ 0 w 2542532"/>
                  <a:gd name="connsiteY38" fmla="*/ 1796558 h 1910365"/>
                  <a:gd name="connsiteX39" fmla="*/ 11906 w 2542532"/>
                  <a:gd name="connsiteY39" fmla="*/ 1484614 h 1910365"/>
                  <a:gd name="connsiteX40" fmla="*/ 1064419 w 2542532"/>
                  <a:gd name="connsiteY40" fmla="*/ 143971 h 1910365"/>
                  <a:gd name="connsiteX0" fmla="*/ 1064419 w 2542532"/>
                  <a:gd name="connsiteY0" fmla="*/ 143971 h 1909335"/>
                  <a:gd name="connsiteX1" fmla="*/ 1319213 w 2542532"/>
                  <a:gd name="connsiteY1" fmla="*/ 151114 h 1909335"/>
                  <a:gd name="connsiteX2" fmla="*/ 1497806 w 2542532"/>
                  <a:gd name="connsiteY2" fmla="*/ 141589 h 1909335"/>
                  <a:gd name="connsiteX3" fmla="*/ 1726406 w 2542532"/>
                  <a:gd name="connsiteY3" fmla="*/ 139208 h 1909335"/>
                  <a:gd name="connsiteX4" fmla="*/ 2040731 w 2542532"/>
                  <a:gd name="connsiteY4" fmla="*/ 208264 h 1909335"/>
                  <a:gd name="connsiteX5" fmla="*/ 2085975 w 2542532"/>
                  <a:gd name="connsiteY5" fmla="*/ 74914 h 1909335"/>
                  <a:gd name="connsiteX6" fmla="*/ 2216944 w 2542532"/>
                  <a:gd name="connsiteY6" fmla="*/ 1096 h 1909335"/>
                  <a:gd name="connsiteX7" fmla="*/ 2252662 w 2542532"/>
                  <a:gd name="connsiteY7" fmla="*/ 41577 h 1909335"/>
                  <a:gd name="connsiteX8" fmla="*/ 2402681 w 2542532"/>
                  <a:gd name="connsiteY8" fmla="*/ 182071 h 1909335"/>
                  <a:gd name="connsiteX9" fmla="*/ 2512219 w 2542532"/>
                  <a:gd name="connsiteY9" fmla="*/ 367808 h 1909335"/>
                  <a:gd name="connsiteX10" fmla="*/ 2538412 w 2542532"/>
                  <a:gd name="connsiteY10" fmla="*/ 558308 h 1909335"/>
                  <a:gd name="connsiteX11" fmla="*/ 2502694 w 2542532"/>
                  <a:gd name="connsiteY11" fmla="*/ 667846 h 1909335"/>
                  <a:gd name="connsiteX12" fmla="*/ 2436019 w 2542532"/>
                  <a:gd name="connsiteY12" fmla="*/ 746427 h 1909335"/>
                  <a:gd name="connsiteX13" fmla="*/ 2316956 w 2542532"/>
                  <a:gd name="connsiteY13" fmla="*/ 791671 h 1909335"/>
                  <a:gd name="connsiteX14" fmla="*/ 2155031 w 2542532"/>
                  <a:gd name="connsiteY14" fmla="*/ 753571 h 1909335"/>
                  <a:gd name="connsiteX15" fmla="*/ 2021681 w 2542532"/>
                  <a:gd name="connsiteY15" fmla="*/ 670227 h 1909335"/>
                  <a:gd name="connsiteX16" fmla="*/ 1871662 w 2542532"/>
                  <a:gd name="connsiteY16" fmla="*/ 584502 h 1909335"/>
                  <a:gd name="connsiteX17" fmla="*/ 1766887 w 2542532"/>
                  <a:gd name="connsiteY17" fmla="*/ 524971 h 1909335"/>
                  <a:gd name="connsiteX18" fmla="*/ 1724025 w 2542532"/>
                  <a:gd name="connsiteY18" fmla="*/ 541639 h 1909335"/>
                  <a:gd name="connsiteX19" fmla="*/ 1728787 w 2542532"/>
                  <a:gd name="connsiteY19" fmla="*/ 608314 h 1909335"/>
                  <a:gd name="connsiteX20" fmla="*/ 1690687 w 2542532"/>
                  <a:gd name="connsiteY20" fmla="*/ 646414 h 1909335"/>
                  <a:gd name="connsiteX21" fmla="*/ 1633537 w 2542532"/>
                  <a:gd name="connsiteY21" fmla="*/ 582121 h 1909335"/>
                  <a:gd name="connsiteX22" fmla="*/ 1526381 w 2542532"/>
                  <a:gd name="connsiteY22" fmla="*/ 477346 h 1909335"/>
                  <a:gd name="connsiteX23" fmla="*/ 1457325 w 2542532"/>
                  <a:gd name="connsiteY23" fmla="*/ 444008 h 1909335"/>
                  <a:gd name="connsiteX24" fmla="*/ 1435894 w 2542532"/>
                  <a:gd name="connsiteY24" fmla="*/ 501158 h 1909335"/>
                  <a:gd name="connsiteX25" fmla="*/ 1500187 w 2542532"/>
                  <a:gd name="connsiteY25" fmla="*/ 708327 h 1909335"/>
                  <a:gd name="connsiteX26" fmla="*/ 1566862 w 2542532"/>
                  <a:gd name="connsiteY26" fmla="*/ 917877 h 1909335"/>
                  <a:gd name="connsiteX27" fmla="*/ 1564481 w 2542532"/>
                  <a:gd name="connsiteY27" fmla="*/ 1108377 h 1909335"/>
                  <a:gd name="connsiteX28" fmla="*/ 1562100 w 2542532"/>
                  <a:gd name="connsiteY28" fmla="*/ 1282208 h 1909335"/>
                  <a:gd name="connsiteX29" fmla="*/ 1516856 w 2542532"/>
                  <a:gd name="connsiteY29" fmla="*/ 1420321 h 1909335"/>
                  <a:gd name="connsiteX30" fmla="*/ 1431131 w 2542532"/>
                  <a:gd name="connsiteY30" fmla="*/ 1548908 h 1909335"/>
                  <a:gd name="connsiteX31" fmla="*/ 1290637 w 2542532"/>
                  <a:gd name="connsiteY31" fmla="*/ 1667970 h 1909335"/>
                  <a:gd name="connsiteX32" fmla="*/ 1016793 w 2542532"/>
                  <a:gd name="connsiteY32" fmla="*/ 1841802 h 1909335"/>
                  <a:gd name="connsiteX33" fmla="*/ 716756 w 2542532"/>
                  <a:gd name="connsiteY33" fmla="*/ 1903715 h 1909335"/>
                  <a:gd name="connsiteX34" fmla="*/ 445293 w 2542532"/>
                  <a:gd name="connsiteY34" fmla="*/ 1901333 h 1909335"/>
                  <a:gd name="connsiteX35" fmla="*/ 207169 w 2542532"/>
                  <a:gd name="connsiteY35" fmla="*/ 1858470 h 1909335"/>
                  <a:gd name="connsiteX36" fmla="*/ 111919 w 2542532"/>
                  <a:gd name="connsiteY36" fmla="*/ 1829896 h 1909335"/>
                  <a:gd name="connsiteX37" fmla="*/ 19050 w 2542532"/>
                  <a:gd name="connsiteY37" fmla="*/ 1801321 h 1909335"/>
                  <a:gd name="connsiteX38" fmla="*/ 0 w 2542532"/>
                  <a:gd name="connsiteY38" fmla="*/ 1796558 h 1909335"/>
                  <a:gd name="connsiteX39" fmla="*/ 11906 w 2542532"/>
                  <a:gd name="connsiteY39" fmla="*/ 1484614 h 1909335"/>
                  <a:gd name="connsiteX40" fmla="*/ 1064419 w 2542532"/>
                  <a:gd name="connsiteY40" fmla="*/ 143971 h 1909335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00187 w 2542532"/>
                  <a:gd name="connsiteY25" fmla="*/ 708327 h 1916851"/>
                  <a:gd name="connsiteX26" fmla="*/ 1566862 w 2542532"/>
                  <a:gd name="connsiteY26" fmla="*/ 917877 h 1916851"/>
                  <a:gd name="connsiteX27" fmla="*/ 1564481 w 2542532"/>
                  <a:gd name="connsiteY27" fmla="*/ 1108377 h 1916851"/>
                  <a:gd name="connsiteX28" fmla="*/ 156210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0637 w 2542532"/>
                  <a:gd name="connsiteY31" fmla="*/ 1667970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00187 w 2542532"/>
                  <a:gd name="connsiteY25" fmla="*/ 708327 h 1916851"/>
                  <a:gd name="connsiteX26" fmla="*/ 1566862 w 2542532"/>
                  <a:gd name="connsiteY26" fmla="*/ 917877 h 1916851"/>
                  <a:gd name="connsiteX27" fmla="*/ 1564481 w 2542532"/>
                  <a:gd name="connsiteY27" fmla="*/ 1108377 h 1916851"/>
                  <a:gd name="connsiteX28" fmla="*/ 156210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00187 w 2542532"/>
                  <a:gd name="connsiteY25" fmla="*/ 708327 h 1916851"/>
                  <a:gd name="connsiteX26" fmla="*/ 1566862 w 2542532"/>
                  <a:gd name="connsiteY26" fmla="*/ 917877 h 1916851"/>
                  <a:gd name="connsiteX27" fmla="*/ 1564481 w 2542532"/>
                  <a:gd name="connsiteY27" fmla="*/ 1108377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00187 w 2542532"/>
                  <a:gd name="connsiteY25" fmla="*/ 708327 h 1916851"/>
                  <a:gd name="connsiteX26" fmla="*/ 1566862 w 2542532"/>
                  <a:gd name="connsiteY26" fmla="*/ 917877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00187 w 2542532"/>
                  <a:gd name="connsiteY25" fmla="*/ 708327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35894 w 2542532"/>
                  <a:gd name="connsiteY24" fmla="*/ 501158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57325 w 2542532"/>
                  <a:gd name="connsiteY23" fmla="*/ 444008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88281 w 2542532"/>
                  <a:gd name="connsiteY23" fmla="*/ 391621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26381 w 2542532"/>
                  <a:gd name="connsiteY22" fmla="*/ 477346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71662 w 2542532"/>
                  <a:gd name="connsiteY16" fmla="*/ 584502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45431 w 2542532"/>
                  <a:gd name="connsiteY22" fmla="*/ 465440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21681 w 2542532"/>
                  <a:gd name="connsiteY15" fmla="*/ 670227 h 1916851"/>
                  <a:gd name="connsiteX16" fmla="*/ 1850231 w 2542532"/>
                  <a:gd name="connsiteY16" fmla="*/ 605933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45431 w 2542532"/>
                  <a:gd name="connsiteY22" fmla="*/ 465440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5031 w 2542532"/>
                  <a:gd name="connsiteY14" fmla="*/ 753571 h 1916851"/>
                  <a:gd name="connsiteX15" fmla="*/ 2012156 w 2542532"/>
                  <a:gd name="connsiteY15" fmla="*/ 696421 h 1916851"/>
                  <a:gd name="connsiteX16" fmla="*/ 1850231 w 2542532"/>
                  <a:gd name="connsiteY16" fmla="*/ 605933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45431 w 2542532"/>
                  <a:gd name="connsiteY22" fmla="*/ 465440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6956 w 2542532"/>
                  <a:gd name="connsiteY13" fmla="*/ 791671 h 1916851"/>
                  <a:gd name="connsiteX14" fmla="*/ 2150269 w 2542532"/>
                  <a:gd name="connsiteY14" fmla="*/ 777384 h 1916851"/>
                  <a:gd name="connsiteX15" fmla="*/ 2012156 w 2542532"/>
                  <a:gd name="connsiteY15" fmla="*/ 696421 h 1916851"/>
                  <a:gd name="connsiteX16" fmla="*/ 1850231 w 2542532"/>
                  <a:gd name="connsiteY16" fmla="*/ 605933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45431 w 2542532"/>
                  <a:gd name="connsiteY22" fmla="*/ 465440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42532"/>
                  <a:gd name="connsiteY0" fmla="*/ 143971 h 1916851"/>
                  <a:gd name="connsiteX1" fmla="*/ 1319213 w 2542532"/>
                  <a:gd name="connsiteY1" fmla="*/ 151114 h 1916851"/>
                  <a:gd name="connsiteX2" fmla="*/ 1497806 w 2542532"/>
                  <a:gd name="connsiteY2" fmla="*/ 141589 h 1916851"/>
                  <a:gd name="connsiteX3" fmla="*/ 1726406 w 2542532"/>
                  <a:gd name="connsiteY3" fmla="*/ 139208 h 1916851"/>
                  <a:gd name="connsiteX4" fmla="*/ 2040731 w 2542532"/>
                  <a:gd name="connsiteY4" fmla="*/ 208264 h 1916851"/>
                  <a:gd name="connsiteX5" fmla="*/ 2085975 w 2542532"/>
                  <a:gd name="connsiteY5" fmla="*/ 74914 h 1916851"/>
                  <a:gd name="connsiteX6" fmla="*/ 2216944 w 2542532"/>
                  <a:gd name="connsiteY6" fmla="*/ 1096 h 1916851"/>
                  <a:gd name="connsiteX7" fmla="*/ 2252662 w 2542532"/>
                  <a:gd name="connsiteY7" fmla="*/ 41577 h 1916851"/>
                  <a:gd name="connsiteX8" fmla="*/ 2402681 w 2542532"/>
                  <a:gd name="connsiteY8" fmla="*/ 182071 h 1916851"/>
                  <a:gd name="connsiteX9" fmla="*/ 2512219 w 2542532"/>
                  <a:gd name="connsiteY9" fmla="*/ 367808 h 1916851"/>
                  <a:gd name="connsiteX10" fmla="*/ 2538412 w 2542532"/>
                  <a:gd name="connsiteY10" fmla="*/ 558308 h 1916851"/>
                  <a:gd name="connsiteX11" fmla="*/ 2502694 w 2542532"/>
                  <a:gd name="connsiteY11" fmla="*/ 667846 h 1916851"/>
                  <a:gd name="connsiteX12" fmla="*/ 2436019 w 2542532"/>
                  <a:gd name="connsiteY12" fmla="*/ 746427 h 1916851"/>
                  <a:gd name="connsiteX13" fmla="*/ 2319337 w 2542532"/>
                  <a:gd name="connsiteY13" fmla="*/ 796434 h 1916851"/>
                  <a:gd name="connsiteX14" fmla="*/ 2150269 w 2542532"/>
                  <a:gd name="connsiteY14" fmla="*/ 777384 h 1916851"/>
                  <a:gd name="connsiteX15" fmla="*/ 2012156 w 2542532"/>
                  <a:gd name="connsiteY15" fmla="*/ 696421 h 1916851"/>
                  <a:gd name="connsiteX16" fmla="*/ 1850231 w 2542532"/>
                  <a:gd name="connsiteY16" fmla="*/ 605933 h 1916851"/>
                  <a:gd name="connsiteX17" fmla="*/ 1766887 w 2542532"/>
                  <a:gd name="connsiteY17" fmla="*/ 524971 h 1916851"/>
                  <a:gd name="connsiteX18" fmla="*/ 1724025 w 2542532"/>
                  <a:gd name="connsiteY18" fmla="*/ 541639 h 1916851"/>
                  <a:gd name="connsiteX19" fmla="*/ 1728787 w 2542532"/>
                  <a:gd name="connsiteY19" fmla="*/ 608314 h 1916851"/>
                  <a:gd name="connsiteX20" fmla="*/ 1690687 w 2542532"/>
                  <a:gd name="connsiteY20" fmla="*/ 646414 h 1916851"/>
                  <a:gd name="connsiteX21" fmla="*/ 1633537 w 2542532"/>
                  <a:gd name="connsiteY21" fmla="*/ 582121 h 1916851"/>
                  <a:gd name="connsiteX22" fmla="*/ 1545431 w 2542532"/>
                  <a:gd name="connsiteY22" fmla="*/ 465440 h 1916851"/>
                  <a:gd name="connsiteX23" fmla="*/ 1471613 w 2542532"/>
                  <a:gd name="connsiteY23" fmla="*/ 398765 h 1916851"/>
                  <a:gd name="connsiteX24" fmla="*/ 1469231 w 2542532"/>
                  <a:gd name="connsiteY24" fmla="*/ 498777 h 1916851"/>
                  <a:gd name="connsiteX25" fmla="*/ 1538287 w 2542532"/>
                  <a:gd name="connsiteY25" fmla="*/ 684515 h 1916851"/>
                  <a:gd name="connsiteX26" fmla="*/ 1597818 w 2542532"/>
                  <a:gd name="connsiteY26" fmla="*/ 901209 h 1916851"/>
                  <a:gd name="connsiteX27" fmla="*/ 1593056 w 2542532"/>
                  <a:gd name="connsiteY27" fmla="*/ 1096470 h 1916851"/>
                  <a:gd name="connsiteX28" fmla="*/ 1581150 w 2542532"/>
                  <a:gd name="connsiteY28" fmla="*/ 1282208 h 1916851"/>
                  <a:gd name="connsiteX29" fmla="*/ 1516856 w 2542532"/>
                  <a:gd name="connsiteY29" fmla="*/ 1420321 h 1916851"/>
                  <a:gd name="connsiteX30" fmla="*/ 1431131 w 2542532"/>
                  <a:gd name="connsiteY30" fmla="*/ 1548908 h 1916851"/>
                  <a:gd name="connsiteX31" fmla="*/ 1297781 w 2542532"/>
                  <a:gd name="connsiteY31" fmla="*/ 1670352 h 1916851"/>
                  <a:gd name="connsiteX32" fmla="*/ 1016793 w 2542532"/>
                  <a:gd name="connsiteY32" fmla="*/ 1841802 h 1916851"/>
                  <a:gd name="connsiteX33" fmla="*/ 716756 w 2542532"/>
                  <a:gd name="connsiteY33" fmla="*/ 1913240 h 1916851"/>
                  <a:gd name="connsiteX34" fmla="*/ 445293 w 2542532"/>
                  <a:gd name="connsiteY34" fmla="*/ 1901333 h 1916851"/>
                  <a:gd name="connsiteX35" fmla="*/ 207169 w 2542532"/>
                  <a:gd name="connsiteY35" fmla="*/ 1858470 h 1916851"/>
                  <a:gd name="connsiteX36" fmla="*/ 111919 w 2542532"/>
                  <a:gd name="connsiteY36" fmla="*/ 1829896 h 1916851"/>
                  <a:gd name="connsiteX37" fmla="*/ 19050 w 2542532"/>
                  <a:gd name="connsiteY37" fmla="*/ 1801321 h 1916851"/>
                  <a:gd name="connsiteX38" fmla="*/ 0 w 2542532"/>
                  <a:gd name="connsiteY38" fmla="*/ 1796558 h 1916851"/>
                  <a:gd name="connsiteX39" fmla="*/ 11906 w 2542532"/>
                  <a:gd name="connsiteY39" fmla="*/ 1484614 h 1916851"/>
                  <a:gd name="connsiteX40" fmla="*/ 1064419 w 2542532"/>
                  <a:gd name="connsiteY40" fmla="*/ 143971 h 1916851"/>
                  <a:gd name="connsiteX0" fmla="*/ 1064419 w 2538419"/>
                  <a:gd name="connsiteY0" fmla="*/ 143971 h 1916851"/>
                  <a:gd name="connsiteX1" fmla="*/ 1319213 w 2538419"/>
                  <a:gd name="connsiteY1" fmla="*/ 151114 h 1916851"/>
                  <a:gd name="connsiteX2" fmla="*/ 1497806 w 2538419"/>
                  <a:gd name="connsiteY2" fmla="*/ 141589 h 1916851"/>
                  <a:gd name="connsiteX3" fmla="*/ 1726406 w 2538419"/>
                  <a:gd name="connsiteY3" fmla="*/ 139208 h 1916851"/>
                  <a:gd name="connsiteX4" fmla="*/ 2040731 w 2538419"/>
                  <a:gd name="connsiteY4" fmla="*/ 208264 h 1916851"/>
                  <a:gd name="connsiteX5" fmla="*/ 2085975 w 2538419"/>
                  <a:gd name="connsiteY5" fmla="*/ 74914 h 1916851"/>
                  <a:gd name="connsiteX6" fmla="*/ 2216944 w 2538419"/>
                  <a:gd name="connsiteY6" fmla="*/ 1096 h 1916851"/>
                  <a:gd name="connsiteX7" fmla="*/ 2252662 w 2538419"/>
                  <a:gd name="connsiteY7" fmla="*/ 41577 h 1916851"/>
                  <a:gd name="connsiteX8" fmla="*/ 2402681 w 2538419"/>
                  <a:gd name="connsiteY8" fmla="*/ 182071 h 1916851"/>
                  <a:gd name="connsiteX9" fmla="*/ 2512219 w 2538419"/>
                  <a:gd name="connsiteY9" fmla="*/ 367808 h 1916851"/>
                  <a:gd name="connsiteX10" fmla="*/ 2538412 w 2538419"/>
                  <a:gd name="connsiteY10" fmla="*/ 558308 h 1916851"/>
                  <a:gd name="connsiteX11" fmla="*/ 2514600 w 2538419"/>
                  <a:gd name="connsiteY11" fmla="*/ 667846 h 1916851"/>
                  <a:gd name="connsiteX12" fmla="*/ 2436019 w 2538419"/>
                  <a:gd name="connsiteY12" fmla="*/ 746427 h 1916851"/>
                  <a:gd name="connsiteX13" fmla="*/ 2319337 w 2538419"/>
                  <a:gd name="connsiteY13" fmla="*/ 796434 h 1916851"/>
                  <a:gd name="connsiteX14" fmla="*/ 2150269 w 2538419"/>
                  <a:gd name="connsiteY14" fmla="*/ 777384 h 1916851"/>
                  <a:gd name="connsiteX15" fmla="*/ 2012156 w 2538419"/>
                  <a:gd name="connsiteY15" fmla="*/ 696421 h 1916851"/>
                  <a:gd name="connsiteX16" fmla="*/ 1850231 w 2538419"/>
                  <a:gd name="connsiteY16" fmla="*/ 605933 h 1916851"/>
                  <a:gd name="connsiteX17" fmla="*/ 1766887 w 2538419"/>
                  <a:gd name="connsiteY17" fmla="*/ 524971 h 1916851"/>
                  <a:gd name="connsiteX18" fmla="*/ 1724025 w 2538419"/>
                  <a:gd name="connsiteY18" fmla="*/ 541639 h 1916851"/>
                  <a:gd name="connsiteX19" fmla="*/ 1728787 w 2538419"/>
                  <a:gd name="connsiteY19" fmla="*/ 608314 h 1916851"/>
                  <a:gd name="connsiteX20" fmla="*/ 1690687 w 2538419"/>
                  <a:gd name="connsiteY20" fmla="*/ 646414 h 1916851"/>
                  <a:gd name="connsiteX21" fmla="*/ 1633537 w 2538419"/>
                  <a:gd name="connsiteY21" fmla="*/ 582121 h 1916851"/>
                  <a:gd name="connsiteX22" fmla="*/ 1545431 w 2538419"/>
                  <a:gd name="connsiteY22" fmla="*/ 465440 h 1916851"/>
                  <a:gd name="connsiteX23" fmla="*/ 1471613 w 2538419"/>
                  <a:gd name="connsiteY23" fmla="*/ 398765 h 1916851"/>
                  <a:gd name="connsiteX24" fmla="*/ 1469231 w 2538419"/>
                  <a:gd name="connsiteY24" fmla="*/ 498777 h 1916851"/>
                  <a:gd name="connsiteX25" fmla="*/ 1538287 w 2538419"/>
                  <a:gd name="connsiteY25" fmla="*/ 684515 h 1916851"/>
                  <a:gd name="connsiteX26" fmla="*/ 1597818 w 2538419"/>
                  <a:gd name="connsiteY26" fmla="*/ 901209 h 1916851"/>
                  <a:gd name="connsiteX27" fmla="*/ 1593056 w 2538419"/>
                  <a:gd name="connsiteY27" fmla="*/ 1096470 h 1916851"/>
                  <a:gd name="connsiteX28" fmla="*/ 1581150 w 2538419"/>
                  <a:gd name="connsiteY28" fmla="*/ 1282208 h 1916851"/>
                  <a:gd name="connsiteX29" fmla="*/ 1516856 w 2538419"/>
                  <a:gd name="connsiteY29" fmla="*/ 1420321 h 1916851"/>
                  <a:gd name="connsiteX30" fmla="*/ 1431131 w 2538419"/>
                  <a:gd name="connsiteY30" fmla="*/ 1548908 h 1916851"/>
                  <a:gd name="connsiteX31" fmla="*/ 1297781 w 2538419"/>
                  <a:gd name="connsiteY31" fmla="*/ 1670352 h 1916851"/>
                  <a:gd name="connsiteX32" fmla="*/ 1016793 w 2538419"/>
                  <a:gd name="connsiteY32" fmla="*/ 1841802 h 1916851"/>
                  <a:gd name="connsiteX33" fmla="*/ 716756 w 2538419"/>
                  <a:gd name="connsiteY33" fmla="*/ 1913240 h 1916851"/>
                  <a:gd name="connsiteX34" fmla="*/ 445293 w 2538419"/>
                  <a:gd name="connsiteY34" fmla="*/ 1901333 h 1916851"/>
                  <a:gd name="connsiteX35" fmla="*/ 207169 w 2538419"/>
                  <a:gd name="connsiteY35" fmla="*/ 1858470 h 1916851"/>
                  <a:gd name="connsiteX36" fmla="*/ 111919 w 2538419"/>
                  <a:gd name="connsiteY36" fmla="*/ 1829896 h 1916851"/>
                  <a:gd name="connsiteX37" fmla="*/ 19050 w 2538419"/>
                  <a:gd name="connsiteY37" fmla="*/ 1801321 h 1916851"/>
                  <a:gd name="connsiteX38" fmla="*/ 0 w 2538419"/>
                  <a:gd name="connsiteY38" fmla="*/ 1796558 h 1916851"/>
                  <a:gd name="connsiteX39" fmla="*/ 11906 w 2538419"/>
                  <a:gd name="connsiteY39" fmla="*/ 1484614 h 1916851"/>
                  <a:gd name="connsiteX40" fmla="*/ 1064419 w 2538419"/>
                  <a:gd name="connsiteY40" fmla="*/ 143971 h 1916851"/>
                  <a:gd name="connsiteX0" fmla="*/ 1064419 w 2557467"/>
                  <a:gd name="connsiteY0" fmla="*/ 143971 h 1916851"/>
                  <a:gd name="connsiteX1" fmla="*/ 1319213 w 2557467"/>
                  <a:gd name="connsiteY1" fmla="*/ 151114 h 1916851"/>
                  <a:gd name="connsiteX2" fmla="*/ 1497806 w 2557467"/>
                  <a:gd name="connsiteY2" fmla="*/ 141589 h 1916851"/>
                  <a:gd name="connsiteX3" fmla="*/ 1726406 w 2557467"/>
                  <a:gd name="connsiteY3" fmla="*/ 139208 h 1916851"/>
                  <a:gd name="connsiteX4" fmla="*/ 2040731 w 2557467"/>
                  <a:gd name="connsiteY4" fmla="*/ 208264 h 1916851"/>
                  <a:gd name="connsiteX5" fmla="*/ 2085975 w 2557467"/>
                  <a:gd name="connsiteY5" fmla="*/ 74914 h 1916851"/>
                  <a:gd name="connsiteX6" fmla="*/ 2216944 w 2557467"/>
                  <a:gd name="connsiteY6" fmla="*/ 1096 h 1916851"/>
                  <a:gd name="connsiteX7" fmla="*/ 2252662 w 2557467"/>
                  <a:gd name="connsiteY7" fmla="*/ 41577 h 1916851"/>
                  <a:gd name="connsiteX8" fmla="*/ 2402681 w 2557467"/>
                  <a:gd name="connsiteY8" fmla="*/ 182071 h 1916851"/>
                  <a:gd name="connsiteX9" fmla="*/ 2512219 w 2557467"/>
                  <a:gd name="connsiteY9" fmla="*/ 367808 h 1916851"/>
                  <a:gd name="connsiteX10" fmla="*/ 2557462 w 2557467"/>
                  <a:gd name="connsiteY10" fmla="*/ 548783 h 1916851"/>
                  <a:gd name="connsiteX11" fmla="*/ 2514600 w 2557467"/>
                  <a:gd name="connsiteY11" fmla="*/ 667846 h 1916851"/>
                  <a:gd name="connsiteX12" fmla="*/ 2436019 w 2557467"/>
                  <a:gd name="connsiteY12" fmla="*/ 746427 h 1916851"/>
                  <a:gd name="connsiteX13" fmla="*/ 2319337 w 2557467"/>
                  <a:gd name="connsiteY13" fmla="*/ 796434 h 1916851"/>
                  <a:gd name="connsiteX14" fmla="*/ 2150269 w 2557467"/>
                  <a:gd name="connsiteY14" fmla="*/ 777384 h 1916851"/>
                  <a:gd name="connsiteX15" fmla="*/ 2012156 w 2557467"/>
                  <a:gd name="connsiteY15" fmla="*/ 696421 h 1916851"/>
                  <a:gd name="connsiteX16" fmla="*/ 1850231 w 2557467"/>
                  <a:gd name="connsiteY16" fmla="*/ 605933 h 1916851"/>
                  <a:gd name="connsiteX17" fmla="*/ 1766887 w 2557467"/>
                  <a:gd name="connsiteY17" fmla="*/ 524971 h 1916851"/>
                  <a:gd name="connsiteX18" fmla="*/ 1724025 w 2557467"/>
                  <a:gd name="connsiteY18" fmla="*/ 541639 h 1916851"/>
                  <a:gd name="connsiteX19" fmla="*/ 1728787 w 2557467"/>
                  <a:gd name="connsiteY19" fmla="*/ 608314 h 1916851"/>
                  <a:gd name="connsiteX20" fmla="*/ 1690687 w 2557467"/>
                  <a:gd name="connsiteY20" fmla="*/ 646414 h 1916851"/>
                  <a:gd name="connsiteX21" fmla="*/ 1633537 w 2557467"/>
                  <a:gd name="connsiteY21" fmla="*/ 582121 h 1916851"/>
                  <a:gd name="connsiteX22" fmla="*/ 1545431 w 2557467"/>
                  <a:gd name="connsiteY22" fmla="*/ 465440 h 1916851"/>
                  <a:gd name="connsiteX23" fmla="*/ 1471613 w 2557467"/>
                  <a:gd name="connsiteY23" fmla="*/ 398765 h 1916851"/>
                  <a:gd name="connsiteX24" fmla="*/ 1469231 w 2557467"/>
                  <a:gd name="connsiteY24" fmla="*/ 498777 h 1916851"/>
                  <a:gd name="connsiteX25" fmla="*/ 1538287 w 2557467"/>
                  <a:gd name="connsiteY25" fmla="*/ 684515 h 1916851"/>
                  <a:gd name="connsiteX26" fmla="*/ 1597818 w 2557467"/>
                  <a:gd name="connsiteY26" fmla="*/ 901209 h 1916851"/>
                  <a:gd name="connsiteX27" fmla="*/ 1593056 w 2557467"/>
                  <a:gd name="connsiteY27" fmla="*/ 1096470 h 1916851"/>
                  <a:gd name="connsiteX28" fmla="*/ 1581150 w 2557467"/>
                  <a:gd name="connsiteY28" fmla="*/ 1282208 h 1916851"/>
                  <a:gd name="connsiteX29" fmla="*/ 1516856 w 2557467"/>
                  <a:gd name="connsiteY29" fmla="*/ 1420321 h 1916851"/>
                  <a:gd name="connsiteX30" fmla="*/ 1431131 w 2557467"/>
                  <a:gd name="connsiteY30" fmla="*/ 1548908 h 1916851"/>
                  <a:gd name="connsiteX31" fmla="*/ 1297781 w 2557467"/>
                  <a:gd name="connsiteY31" fmla="*/ 1670352 h 1916851"/>
                  <a:gd name="connsiteX32" fmla="*/ 1016793 w 2557467"/>
                  <a:gd name="connsiteY32" fmla="*/ 1841802 h 1916851"/>
                  <a:gd name="connsiteX33" fmla="*/ 716756 w 2557467"/>
                  <a:gd name="connsiteY33" fmla="*/ 1913240 h 1916851"/>
                  <a:gd name="connsiteX34" fmla="*/ 445293 w 2557467"/>
                  <a:gd name="connsiteY34" fmla="*/ 1901333 h 1916851"/>
                  <a:gd name="connsiteX35" fmla="*/ 207169 w 2557467"/>
                  <a:gd name="connsiteY35" fmla="*/ 1858470 h 1916851"/>
                  <a:gd name="connsiteX36" fmla="*/ 111919 w 2557467"/>
                  <a:gd name="connsiteY36" fmla="*/ 1829896 h 1916851"/>
                  <a:gd name="connsiteX37" fmla="*/ 19050 w 2557467"/>
                  <a:gd name="connsiteY37" fmla="*/ 1801321 h 1916851"/>
                  <a:gd name="connsiteX38" fmla="*/ 0 w 2557467"/>
                  <a:gd name="connsiteY38" fmla="*/ 1796558 h 1916851"/>
                  <a:gd name="connsiteX39" fmla="*/ 11906 w 2557467"/>
                  <a:gd name="connsiteY39" fmla="*/ 1484614 h 1916851"/>
                  <a:gd name="connsiteX40" fmla="*/ 1064419 w 2557467"/>
                  <a:gd name="connsiteY40" fmla="*/ 143971 h 1916851"/>
                  <a:gd name="connsiteX0" fmla="*/ 1064419 w 2557467"/>
                  <a:gd name="connsiteY0" fmla="*/ 143971 h 1916851"/>
                  <a:gd name="connsiteX1" fmla="*/ 1319213 w 2557467"/>
                  <a:gd name="connsiteY1" fmla="*/ 151114 h 1916851"/>
                  <a:gd name="connsiteX2" fmla="*/ 1497806 w 2557467"/>
                  <a:gd name="connsiteY2" fmla="*/ 141589 h 1916851"/>
                  <a:gd name="connsiteX3" fmla="*/ 1726406 w 2557467"/>
                  <a:gd name="connsiteY3" fmla="*/ 139208 h 1916851"/>
                  <a:gd name="connsiteX4" fmla="*/ 2040731 w 2557467"/>
                  <a:gd name="connsiteY4" fmla="*/ 208264 h 1916851"/>
                  <a:gd name="connsiteX5" fmla="*/ 2085975 w 2557467"/>
                  <a:gd name="connsiteY5" fmla="*/ 74914 h 1916851"/>
                  <a:gd name="connsiteX6" fmla="*/ 2216944 w 2557467"/>
                  <a:gd name="connsiteY6" fmla="*/ 1096 h 1916851"/>
                  <a:gd name="connsiteX7" fmla="*/ 2252662 w 2557467"/>
                  <a:gd name="connsiteY7" fmla="*/ 41577 h 1916851"/>
                  <a:gd name="connsiteX8" fmla="*/ 2402681 w 2557467"/>
                  <a:gd name="connsiteY8" fmla="*/ 182071 h 1916851"/>
                  <a:gd name="connsiteX9" fmla="*/ 2512219 w 2557467"/>
                  <a:gd name="connsiteY9" fmla="*/ 367808 h 1916851"/>
                  <a:gd name="connsiteX10" fmla="*/ 2557462 w 2557467"/>
                  <a:gd name="connsiteY10" fmla="*/ 548783 h 1916851"/>
                  <a:gd name="connsiteX11" fmla="*/ 2514600 w 2557467"/>
                  <a:gd name="connsiteY11" fmla="*/ 667846 h 1916851"/>
                  <a:gd name="connsiteX12" fmla="*/ 2436019 w 2557467"/>
                  <a:gd name="connsiteY12" fmla="*/ 746427 h 1916851"/>
                  <a:gd name="connsiteX13" fmla="*/ 2319337 w 2557467"/>
                  <a:gd name="connsiteY13" fmla="*/ 796434 h 1916851"/>
                  <a:gd name="connsiteX14" fmla="*/ 2150269 w 2557467"/>
                  <a:gd name="connsiteY14" fmla="*/ 777384 h 1916851"/>
                  <a:gd name="connsiteX15" fmla="*/ 2012156 w 2557467"/>
                  <a:gd name="connsiteY15" fmla="*/ 696421 h 1916851"/>
                  <a:gd name="connsiteX16" fmla="*/ 1850231 w 2557467"/>
                  <a:gd name="connsiteY16" fmla="*/ 605933 h 1916851"/>
                  <a:gd name="connsiteX17" fmla="*/ 1766887 w 2557467"/>
                  <a:gd name="connsiteY17" fmla="*/ 524971 h 1916851"/>
                  <a:gd name="connsiteX18" fmla="*/ 1724025 w 2557467"/>
                  <a:gd name="connsiteY18" fmla="*/ 541639 h 1916851"/>
                  <a:gd name="connsiteX19" fmla="*/ 1728787 w 2557467"/>
                  <a:gd name="connsiteY19" fmla="*/ 608314 h 1916851"/>
                  <a:gd name="connsiteX20" fmla="*/ 1690687 w 2557467"/>
                  <a:gd name="connsiteY20" fmla="*/ 646414 h 1916851"/>
                  <a:gd name="connsiteX21" fmla="*/ 1633537 w 2557467"/>
                  <a:gd name="connsiteY21" fmla="*/ 582121 h 1916851"/>
                  <a:gd name="connsiteX22" fmla="*/ 1545431 w 2557467"/>
                  <a:gd name="connsiteY22" fmla="*/ 465440 h 1916851"/>
                  <a:gd name="connsiteX23" fmla="*/ 1471613 w 2557467"/>
                  <a:gd name="connsiteY23" fmla="*/ 398765 h 1916851"/>
                  <a:gd name="connsiteX24" fmla="*/ 1469231 w 2557467"/>
                  <a:gd name="connsiteY24" fmla="*/ 498777 h 1916851"/>
                  <a:gd name="connsiteX25" fmla="*/ 1538287 w 2557467"/>
                  <a:gd name="connsiteY25" fmla="*/ 684515 h 1916851"/>
                  <a:gd name="connsiteX26" fmla="*/ 1597818 w 2557467"/>
                  <a:gd name="connsiteY26" fmla="*/ 901209 h 1916851"/>
                  <a:gd name="connsiteX27" fmla="*/ 1593056 w 2557467"/>
                  <a:gd name="connsiteY27" fmla="*/ 1096470 h 1916851"/>
                  <a:gd name="connsiteX28" fmla="*/ 1581150 w 2557467"/>
                  <a:gd name="connsiteY28" fmla="*/ 1282208 h 1916851"/>
                  <a:gd name="connsiteX29" fmla="*/ 1516856 w 2557467"/>
                  <a:gd name="connsiteY29" fmla="*/ 1420321 h 1916851"/>
                  <a:gd name="connsiteX30" fmla="*/ 1431131 w 2557467"/>
                  <a:gd name="connsiteY30" fmla="*/ 1548908 h 1916851"/>
                  <a:gd name="connsiteX31" fmla="*/ 1297781 w 2557467"/>
                  <a:gd name="connsiteY31" fmla="*/ 1670352 h 1916851"/>
                  <a:gd name="connsiteX32" fmla="*/ 1016793 w 2557467"/>
                  <a:gd name="connsiteY32" fmla="*/ 1841802 h 1916851"/>
                  <a:gd name="connsiteX33" fmla="*/ 716756 w 2557467"/>
                  <a:gd name="connsiteY33" fmla="*/ 1913240 h 1916851"/>
                  <a:gd name="connsiteX34" fmla="*/ 445293 w 2557467"/>
                  <a:gd name="connsiteY34" fmla="*/ 1901333 h 1916851"/>
                  <a:gd name="connsiteX35" fmla="*/ 207169 w 2557467"/>
                  <a:gd name="connsiteY35" fmla="*/ 1858470 h 1916851"/>
                  <a:gd name="connsiteX36" fmla="*/ 111919 w 2557467"/>
                  <a:gd name="connsiteY36" fmla="*/ 1829896 h 1916851"/>
                  <a:gd name="connsiteX37" fmla="*/ 19050 w 2557467"/>
                  <a:gd name="connsiteY37" fmla="*/ 1801321 h 1916851"/>
                  <a:gd name="connsiteX38" fmla="*/ 0 w 2557467"/>
                  <a:gd name="connsiteY38" fmla="*/ 1775126 h 1916851"/>
                  <a:gd name="connsiteX39" fmla="*/ 11906 w 2557467"/>
                  <a:gd name="connsiteY39" fmla="*/ 1484614 h 1916851"/>
                  <a:gd name="connsiteX40" fmla="*/ 1064419 w 2557467"/>
                  <a:gd name="connsiteY40" fmla="*/ 143971 h 1916851"/>
                  <a:gd name="connsiteX0" fmla="*/ 1064419 w 2557467"/>
                  <a:gd name="connsiteY0" fmla="*/ 143971 h 1916851"/>
                  <a:gd name="connsiteX1" fmla="*/ 1319213 w 2557467"/>
                  <a:gd name="connsiteY1" fmla="*/ 151114 h 1916851"/>
                  <a:gd name="connsiteX2" fmla="*/ 1497806 w 2557467"/>
                  <a:gd name="connsiteY2" fmla="*/ 141589 h 1916851"/>
                  <a:gd name="connsiteX3" fmla="*/ 1726406 w 2557467"/>
                  <a:gd name="connsiteY3" fmla="*/ 139208 h 1916851"/>
                  <a:gd name="connsiteX4" fmla="*/ 2040731 w 2557467"/>
                  <a:gd name="connsiteY4" fmla="*/ 208264 h 1916851"/>
                  <a:gd name="connsiteX5" fmla="*/ 2085975 w 2557467"/>
                  <a:gd name="connsiteY5" fmla="*/ 74914 h 1916851"/>
                  <a:gd name="connsiteX6" fmla="*/ 2216944 w 2557467"/>
                  <a:gd name="connsiteY6" fmla="*/ 1096 h 1916851"/>
                  <a:gd name="connsiteX7" fmla="*/ 2252662 w 2557467"/>
                  <a:gd name="connsiteY7" fmla="*/ 41577 h 1916851"/>
                  <a:gd name="connsiteX8" fmla="*/ 2402681 w 2557467"/>
                  <a:gd name="connsiteY8" fmla="*/ 182071 h 1916851"/>
                  <a:gd name="connsiteX9" fmla="*/ 2512219 w 2557467"/>
                  <a:gd name="connsiteY9" fmla="*/ 367808 h 1916851"/>
                  <a:gd name="connsiteX10" fmla="*/ 2557462 w 2557467"/>
                  <a:gd name="connsiteY10" fmla="*/ 548783 h 1916851"/>
                  <a:gd name="connsiteX11" fmla="*/ 2514600 w 2557467"/>
                  <a:gd name="connsiteY11" fmla="*/ 667846 h 1916851"/>
                  <a:gd name="connsiteX12" fmla="*/ 2436019 w 2557467"/>
                  <a:gd name="connsiteY12" fmla="*/ 746427 h 1916851"/>
                  <a:gd name="connsiteX13" fmla="*/ 2319337 w 2557467"/>
                  <a:gd name="connsiteY13" fmla="*/ 796434 h 1916851"/>
                  <a:gd name="connsiteX14" fmla="*/ 2150269 w 2557467"/>
                  <a:gd name="connsiteY14" fmla="*/ 777384 h 1916851"/>
                  <a:gd name="connsiteX15" fmla="*/ 2012156 w 2557467"/>
                  <a:gd name="connsiteY15" fmla="*/ 696421 h 1916851"/>
                  <a:gd name="connsiteX16" fmla="*/ 1850231 w 2557467"/>
                  <a:gd name="connsiteY16" fmla="*/ 605933 h 1916851"/>
                  <a:gd name="connsiteX17" fmla="*/ 1766887 w 2557467"/>
                  <a:gd name="connsiteY17" fmla="*/ 524971 h 1916851"/>
                  <a:gd name="connsiteX18" fmla="*/ 1724025 w 2557467"/>
                  <a:gd name="connsiteY18" fmla="*/ 541639 h 1916851"/>
                  <a:gd name="connsiteX19" fmla="*/ 1728787 w 2557467"/>
                  <a:gd name="connsiteY19" fmla="*/ 608314 h 1916851"/>
                  <a:gd name="connsiteX20" fmla="*/ 1690687 w 2557467"/>
                  <a:gd name="connsiteY20" fmla="*/ 646414 h 1916851"/>
                  <a:gd name="connsiteX21" fmla="*/ 1633537 w 2557467"/>
                  <a:gd name="connsiteY21" fmla="*/ 582121 h 1916851"/>
                  <a:gd name="connsiteX22" fmla="*/ 1545431 w 2557467"/>
                  <a:gd name="connsiteY22" fmla="*/ 465440 h 1916851"/>
                  <a:gd name="connsiteX23" fmla="*/ 1471613 w 2557467"/>
                  <a:gd name="connsiteY23" fmla="*/ 398765 h 1916851"/>
                  <a:gd name="connsiteX24" fmla="*/ 1469231 w 2557467"/>
                  <a:gd name="connsiteY24" fmla="*/ 498777 h 1916851"/>
                  <a:gd name="connsiteX25" fmla="*/ 1538287 w 2557467"/>
                  <a:gd name="connsiteY25" fmla="*/ 684515 h 1916851"/>
                  <a:gd name="connsiteX26" fmla="*/ 1597818 w 2557467"/>
                  <a:gd name="connsiteY26" fmla="*/ 901209 h 1916851"/>
                  <a:gd name="connsiteX27" fmla="*/ 1593056 w 2557467"/>
                  <a:gd name="connsiteY27" fmla="*/ 1096470 h 1916851"/>
                  <a:gd name="connsiteX28" fmla="*/ 1581150 w 2557467"/>
                  <a:gd name="connsiteY28" fmla="*/ 1282208 h 1916851"/>
                  <a:gd name="connsiteX29" fmla="*/ 1516856 w 2557467"/>
                  <a:gd name="connsiteY29" fmla="*/ 1420321 h 1916851"/>
                  <a:gd name="connsiteX30" fmla="*/ 1431131 w 2557467"/>
                  <a:gd name="connsiteY30" fmla="*/ 1548908 h 1916851"/>
                  <a:gd name="connsiteX31" fmla="*/ 1297781 w 2557467"/>
                  <a:gd name="connsiteY31" fmla="*/ 1670352 h 1916851"/>
                  <a:gd name="connsiteX32" fmla="*/ 1016793 w 2557467"/>
                  <a:gd name="connsiteY32" fmla="*/ 1841802 h 1916851"/>
                  <a:gd name="connsiteX33" fmla="*/ 716756 w 2557467"/>
                  <a:gd name="connsiteY33" fmla="*/ 1913240 h 1916851"/>
                  <a:gd name="connsiteX34" fmla="*/ 445293 w 2557467"/>
                  <a:gd name="connsiteY34" fmla="*/ 1901333 h 1916851"/>
                  <a:gd name="connsiteX35" fmla="*/ 207169 w 2557467"/>
                  <a:gd name="connsiteY35" fmla="*/ 1858470 h 1916851"/>
                  <a:gd name="connsiteX36" fmla="*/ 111919 w 2557467"/>
                  <a:gd name="connsiteY36" fmla="*/ 1829896 h 1916851"/>
                  <a:gd name="connsiteX37" fmla="*/ 26194 w 2557467"/>
                  <a:gd name="connsiteY37" fmla="*/ 1794177 h 1916851"/>
                  <a:gd name="connsiteX38" fmla="*/ 0 w 2557467"/>
                  <a:gd name="connsiteY38" fmla="*/ 1775126 h 1916851"/>
                  <a:gd name="connsiteX39" fmla="*/ 11906 w 2557467"/>
                  <a:gd name="connsiteY39" fmla="*/ 1484614 h 1916851"/>
                  <a:gd name="connsiteX40" fmla="*/ 1064419 w 2557467"/>
                  <a:gd name="connsiteY40" fmla="*/ 143971 h 1916851"/>
                  <a:gd name="connsiteX0" fmla="*/ 1064419 w 2557467"/>
                  <a:gd name="connsiteY0" fmla="*/ 143971 h 1916851"/>
                  <a:gd name="connsiteX1" fmla="*/ 1319213 w 2557467"/>
                  <a:gd name="connsiteY1" fmla="*/ 151114 h 1916851"/>
                  <a:gd name="connsiteX2" fmla="*/ 1497806 w 2557467"/>
                  <a:gd name="connsiteY2" fmla="*/ 141589 h 1916851"/>
                  <a:gd name="connsiteX3" fmla="*/ 1726406 w 2557467"/>
                  <a:gd name="connsiteY3" fmla="*/ 139208 h 1916851"/>
                  <a:gd name="connsiteX4" fmla="*/ 2040731 w 2557467"/>
                  <a:gd name="connsiteY4" fmla="*/ 208264 h 1916851"/>
                  <a:gd name="connsiteX5" fmla="*/ 2085975 w 2557467"/>
                  <a:gd name="connsiteY5" fmla="*/ 74914 h 1916851"/>
                  <a:gd name="connsiteX6" fmla="*/ 2216944 w 2557467"/>
                  <a:gd name="connsiteY6" fmla="*/ 1096 h 1916851"/>
                  <a:gd name="connsiteX7" fmla="*/ 2252662 w 2557467"/>
                  <a:gd name="connsiteY7" fmla="*/ 41577 h 1916851"/>
                  <a:gd name="connsiteX8" fmla="*/ 2402681 w 2557467"/>
                  <a:gd name="connsiteY8" fmla="*/ 182071 h 1916851"/>
                  <a:gd name="connsiteX9" fmla="*/ 2512219 w 2557467"/>
                  <a:gd name="connsiteY9" fmla="*/ 367808 h 1916851"/>
                  <a:gd name="connsiteX10" fmla="*/ 2557462 w 2557467"/>
                  <a:gd name="connsiteY10" fmla="*/ 548783 h 1916851"/>
                  <a:gd name="connsiteX11" fmla="*/ 2514600 w 2557467"/>
                  <a:gd name="connsiteY11" fmla="*/ 667846 h 1916851"/>
                  <a:gd name="connsiteX12" fmla="*/ 2436019 w 2557467"/>
                  <a:gd name="connsiteY12" fmla="*/ 746427 h 1916851"/>
                  <a:gd name="connsiteX13" fmla="*/ 2319337 w 2557467"/>
                  <a:gd name="connsiteY13" fmla="*/ 796434 h 1916851"/>
                  <a:gd name="connsiteX14" fmla="*/ 2150269 w 2557467"/>
                  <a:gd name="connsiteY14" fmla="*/ 777384 h 1916851"/>
                  <a:gd name="connsiteX15" fmla="*/ 2012156 w 2557467"/>
                  <a:gd name="connsiteY15" fmla="*/ 696421 h 1916851"/>
                  <a:gd name="connsiteX16" fmla="*/ 1850231 w 2557467"/>
                  <a:gd name="connsiteY16" fmla="*/ 605933 h 1916851"/>
                  <a:gd name="connsiteX17" fmla="*/ 1766887 w 2557467"/>
                  <a:gd name="connsiteY17" fmla="*/ 524971 h 1916851"/>
                  <a:gd name="connsiteX18" fmla="*/ 1724025 w 2557467"/>
                  <a:gd name="connsiteY18" fmla="*/ 541639 h 1916851"/>
                  <a:gd name="connsiteX19" fmla="*/ 1728787 w 2557467"/>
                  <a:gd name="connsiteY19" fmla="*/ 608314 h 1916851"/>
                  <a:gd name="connsiteX20" fmla="*/ 1690687 w 2557467"/>
                  <a:gd name="connsiteY20" fmla="*/ 646414 h 1916851"/>
                  <a:gd name="connsiteX21" fmla="*/ 1633537 w 2557467"/>
                  <a:gd name="connsiteY21" fmla="*/ 582121 h 1916851"/>
                  <a:gd name="connsiteX22" fmla="*/ 1545431 w 2557467"/>
                  <a:gd name="connsiteY22" fmla="*/ 465440 h 1916851"/>
                  <a:gd name="connsiteX23" fmla="*/ 1471613 w 2557467"/>
                  <a:gd name="connsiteY23" fmla="*/ 398765 h 1916851"/>
                  <a:gd name="connsiteX24" fmla="*/ 1469231 w 2557467"/>
                  <a:gd name="connsiteY24" fmla="*/ 498777 h 1916851"/>
                  <a:gd name="connsiteX25" fmla="*/ 1538287 w 2557467"/>
                  <a:gd name="connsiteY25" fmla="*/ 684515 h 1916851"/>
                  <a:gd name="connsiteX26" fmla="*/ 1597818 w 2557467"/>
                  <a:gd name="connsiteY26" fmla="*/ 901209 h 1916851"/>
                  <a:gd name="connsiteX27" fmla="*/ 1593056 w 2557467"/>
                  <a:gd name="connsiteY27" fmla="*/ 1096470 h 1916851"/>
                  <a:gd name="connsiteX28" fmla="*/ 1581150 w 2557467"/>
                  <a:gd name="connsiteY28" fmla="*/ 1282208 h 1916851"/>
                  <a:gd name="connsiteX29" fmla="*/ 1516856 w 2557467"/>
                  <a:gd name="connsiteY29" fmla="*/ 1420321 h 1916851"/>
                  <a:gd name="connsiteX30" fmla="*/ 1431131 w 2557467"/>
                  <a:gd name="connsiteY30" fmla="*/ 1548908 h 1916851"/>
                  <a:gd name="connsiteX31" fmla="*/ 1297781 w 2557467"/>
                  <a:gd name="connsiteY31" fmla="*/ 1670352 h 1916851"/>
                  <a:gd name="connsiteX32" fmla="*/ 1016793 w 2557467"/>
                  <a:gd name="connsiteY32" fmla="*/ 1841802 h 1916851"/>
                  <a:gd name="connsiteX33" fmla="*/ 716756 w 2557467"/>
                  <a:gd name="connsiteY33" fmla="*/ 1913240 h 1916851"/>
                  <a:gd name="connsiteX34" fmla="*/ 445293 w 2557467"/>
                  <a:gd name="connsiteY34" fmla="*/ 1901333 h 1916851"/>
                  <a:gd name="connsiteX35" fmla="*/ 207169 w 2557467"/>
                  <a:gd name="connsiteY35" fmla="*/ 1858470 h 1916851"/>
                  <a:gd name="connsiteX36" fmla="*/ 114300 w 2557467"/>
                  <a:gd name="connsiteY36" fmla="*/ 1820371 h 1916851"/>
                  <a:gd name="connsiteX37" fmla="*/ 26194 w 2557467"/>
                  <a:gd name="connsiteY37" fmla="*/ 1794177 h 1916851"/>
                  <a:gd name="connsiteX38" fmla="*/ 0 w 2557467"/>
                  <a:gd name="connsiteY38" fmla="*/ 1775126 h 1916851"/>
                  <a:gd name="connsiteX39" fmla="*/ 11906 w 2557467"/>
                  <a:gd name="connsiteY39" fmla="*/ 1484614 h 1916851"/>
                  <a:gd name="connsiteX40" fmla="*/ 1064419 w 2557467"/>
                  <a:gd name="connsiteY40" fmla="*/ 143971 h 1916851"/>
                  <a:gd name="connsiteX0" fmla="*/ 1064419 w 2557467"/>
                  <a:gd name="connsiteY0" fmla="*/ 143971 h 1914444"/>
                  <a:gd name="connsiteX1" fmla="*/ 1319213 w 2557467"/>
                  <a:gd name="connsiteY1" fmla="*/ 151114 h 1914444"/>
                  <a:gd name="connsiteX2" fmla="*/ 1497806 w 2557467"/>
                  <a:gd name="connsiteY2" fmla="*/ 141589 h 1914444"/>
                  <a:gd name="connsiteX3" fmla="*/ 1726406 w 2557467"/>
                  <a:gd name="connsiteY3" fmla="*/ 139208 h 1914444"/>
                  <a:gd name="connsiteX4" fmla="*/ 2040731 w 2557467"/>
                  <a:gd name="connsiteY4" fmla="*/ 208264 h 1914444"/>
                  <a:gd name="connsiteX5" fmla="*/ 2085975 w 2557467"/>
                  <a:gd name="connsiteY5" fmla="*/ 74914 h 1914444"/>
                  <a:gd name="connsiteX6" fmla="*/ 2216944 w 2557467"/>
                  <a:gd name="connsiteY6" fmla="*/ 1096 h 1914444"/>
                  <a:gd name="connsiteX7" fmla="*/ 2252662 w 2557467"/>
                  <a:gd name="connsiteY7" fmla="*/ 41577 h 1914444"/>
                  <a:gd name="connsiteX8" fmla="*/ 2402681 w 2557467"/>
                  <a:gd name="connsiteY8" fmla="*/ 182071 h 1914444"/>
                  <a:gd name="connsiteX9" fmla="*/ 2512219 w 2557467"/>
                  <a:gd name="connsiteY9" fmla="*/ 367808 h 1914444"/>
                  <a:gd name="connsiteX10" fmla="*/ 2557462 w 2557467"/>
                  <a:gd name="connsiteY10" fmla="*/ 548783 h 1914444"/>
                  <a:gd name="connsiteX11" fmla="*/ 2514600 w 2557467"/>
                  <a:gd name="connsiteY11" fmla="*/ 667846 h 1914444"/>
                  <a:gd name="connsiteX12" fmla="*/ 2436019 w 2557467"/>
                  <a:gd name="connsiteY12" fmla="*/ 746427 h 1914444"/>
                  <a:gd name="connsiteX13" fmla="*/ 2319337 w 2557467"/>
                  <a:gd name="connsiteY13" fmla="*/ 796434 h 1914444"/>
                  <a:gd name="connsiteX14" fmla="*/ 2150269 w 2557467"/>
                  <a:gd name="connsiteY14" fmla="*/ 777384 h 1914444"/>
                  <a:gd name="connsiteX15" fmla="*/ 2012156 w 2557467"/>
                  <a:gd name="connsiteY15" fmla="*/ 696421 h 1914444"/>
                  <a:gd name="connsiteX16" fmla="*/ 1850231 w 2557467"/>
                  <a:gd name="connsiteY16" fmla="*/ 605933 h 1914444"/>
                  <a:gd name="connsiteX17" fmla="*/ 1766887 w 2557467"/>
                  <a:gd name="connsiteY17" fmla="*/ 524971 h 1914444"/>
                  <a:gd name="connsiteX18" fmla="*/ 1724025 w 2557467"/>
                  <a:gd name="connsiteY18" fmla="*/ 541639 h 1914444"/>
                  <a:gd name="connsiteX19" fmla="*/ 1728787 w 2557467"/>
                  <a:gd name="connsiteY19" fmla="*/ 608314 h 1914444"/>
                  <a:gd name="connsiteX20" fmla="*/ 1690687 w 2557467"/>
                  <a:gd name="connsiteY20" fmla="*/ 646414 h 1914444"/>
                  <a:gd name="connsiteX21" fmla="*/ 1633537 w 2557467"/>
                  <a:gd name="connsiteY21" fmla="*/ 582121 h 1914444"/>
                  <a:gd name="connsiteX22" fmla="*/ 1545431 w 2557467"/>
                  <a:gd name="connsiteY22" fmla="*/ 465440 h 1914444"/>
                  <a:gd name="connsiteX23" fmla="*/ 1471613 w 2557467"/>
                  <a:gd name="connsiteY23" fmla="*/ 398765 h 1914444"/>
                  <a:gd name="connsiteX24" fmla="*/ 1469231 w 2557467"/>
                  <a:gd name="connsiteY24" fmla="*/ 498777 h 1914444"/>
                  <a:gd name="connsiteX25" fmla="*/ 1538287 w 2557467"/>
                  <a:gd name="connsiteY25" fmla="*/ 684515 h 1914444"/>
                  <a:gd name="connsiteX26" fmla="*/ 1597818 w 2557467"/>
                  <a:gd name="connsiteY26" fmla="*/ 901209 h 1914444"/>
                  <a:gd name="connsiteX27" fmla="*/ 1593056 w 2557467"/>
                  <a:gd name="connsiteY27" fmla="*/ 1096470 h 1914444"/>
                  <a:gd name="connsiteX28" fmla="*/ 1581150 w 2557467"/>
                  <a:gd name="connsiteY28" fmla="*/ 1282208 h 1914444"/>
                  <a:gd name="connsiteX29" fmla="*/ 1516856 w 2557467"/>
                  <a:gd name="connsiteY29" fmla="*/ 1420321 h 1914444"/>
                  <a:gd name="connsiteX30" fmla="*/ 1431131 w 2557467"/>
                  <a:gd name="connsiteY30" fmla="*/ 1548908 h 1914444"/>
                  <a:gd name="connsiteX31" fmla="*/ 1297781 w 2557467"/>
                  <a:gd name="connsiteY31" fmla="*/ 1670352 h 1914444"/>
                  <a:gd name="connsiteX32" fmla="*/ 1016793 w 2557467"/>
                  <a:gd name="connsiteY32" fmla="*/ 1841802 h 1914444"/>
                  <a:gd name="connsiteX33" fmla="*/ 716756 w 2557467"/>
                  <a:gd name="connsiteY33" fmla="*/ 1913240 h 1914444"/>
                  <a:gd name="connsiteX34" fmla="*/ 447674 w 2557467"/>
                  <a:gd name="connsiteY34" fmla="*/ 1884665 h 1914444"/>
                  <a:gd name="connsiteX35" fmla="*/ 207169 w 2557467"/>
                  <a:gd name="connsiteY35" fmla="*/ 1858470 h 1914444"/>
                  <a:gd name="connsiteX36" fmla="*/ 114300 w 2557467"/>
                  <a:gd name="connsiteY36" fmla="*/ 1820371 h 1914444"/>
                  <a:gd name="connsiteX37" fmla="*/ 26194 w 2557467"/>
                  <a:gd name="connsiteY37" fmla="*/ 1794177 h 1914444"/>
                  <a:gd name="connsiteX38" fmla="*/ 0 w 2557467"/>
                  <a:gd name="connsiteY38" fmla="*/ 1775126 h 1914444"/>
                  <a:gd name="connsiteX39" fmla="*/ 11906 w 2557467"/>
                  <a:gd name="connsiteY39" fmla="*/ 1484614 h 1914444"/>
                  <a:gd name="connsiteX40" fmla="*/ 1064419 w 2557467"/>
                  <a:gd name="connsiteY40" fmla="*/ 143971 h 1914444"/>
                  <a:gd name="connsiteX0" fmla="*/ 1064419 w 2557467"/>
                  <a:gd name="connsiteY0" fmla="*/ 143971 h 1890689"/>
                  <a:gd name="connsiteX1" fmla="*/ 1319213 w 2557467"/>
                  <a:gd name="connsiteY1" fmla="*/ 151114 h 1890689"/>
                  <a:gd name="connsiteX2" fmla="*/ 1497806 w 2557467"/>
                  <a:gd name="connsiteY2" fmla="*/ 141589 h 1890689"/>
                  <a:gd name="connsiteX3" fmla="*/ 1726406 w 2557467"/>
                  <a:gd name="connsiteY3" fmla="*/ 139208 h 1890689"/>
                  <a:gd name="connsiteX4" fmla="*/ 2040731 w 2557467"/>
                  <a:gd name="connsiteY4" fmla="*/ 208264 h 1890689"/>
                  <a:gd name="connsiteX5" fmla="*/ 2085975 w 2557467"/>
                  <a:gd name="connsiteY5" fmla="*/ 74914 h 1890689"/>
                  <a:gd name="connsiteX6" fmla="*/ 2216944 w 2557467"/>
                  <a:gd name="connsiteY6" fmla="*/ 1096 h 1890689"/>
                  <a:gd name="connsiteX7" fmla="*/ 2252662 w 2557467"/>
                  <a:gd name="connsiteY7" fmla="*/ 41577 h 1890689"/>
                  <a:gd name="connsiteX8" fmla="*/ 2402681 w 2557467"/>
                  <a:gd name="connsiteY8" fmla="*/ 182071 h 1890689"/>
                  <a:gd name="connsiteX9" fmla="*/ 2512219 w 2557467"/>
                  <a:gd name="connsiteY9" fmla="*/ 367808 h 1890689"/>
                  <a:gd name="connsiteX10" fmla="*/ 2557462 w 2557467"/>
                  <a:gd name="connsiteY10" fmla="*/ 548783 h 1890689"/>
                  <a:gd name="connsiteX11" fmla="*/ 2514600 w 2557467"/>
                  <a:gd name="connsiteY11" fmla="*/ 667846 h 1890689"/>
                  <a:gd name="connsiteX12" fmla="*/ 2436019 w 2557467"/>
                  <a:gd name="connsiteY12" fmla="*/ 746427 h 1890689"/>
                  <a:gd name="connsiteX13" fmla="*/ 2319337 w 2557467"/>
                  <a:gd name="connsiteY13" fmla="*/ 796434 h 1890689"/>
                  <a:gd name="connsiteX14" fmla="*/ 2150269 w 2557467"/>
                  <a:gd name="connsiteY14" fmla="*/ 777384 h 1890689"/>
                  <a:gd name="connsiteX15" fmla="*/ 2012156 w 2557467"/>
                  <a:gd name="connsiteY15" fmla="*/ 696421 h 1890689"/>
                  <a:gd name="connsiteX16" fmla="*/ 1850231 w 2557467"/>
                  <a:gd name="connsiteY16" fmla="*/ 605933 h 1890689"/>
                  <a:gd name="connsiteX17" fmla="*/ 1766887 w 2557467"/>
                  <a:gd name="connsiteY17" fmla="*/ 524971 h 1890689"/>
                  <a:gd name="connsiteX18" fmla="*/ 1724025 w 2557467"/>
                  <a:gd name="connsiteY18" fmla="*/ 541639 h 1890689"/>
                  <a:gd name="connsiteX19" fmla="*/ 1728787 w 2557467"/>
                  <a:gd name="connsiteY19" fmla="*/ 608314 h 1890689"/>
                  <a:gd name="connsiteX20" fmla="*/ 1690687 w 2557467"/>
                  <a:gd name="connsiteY20" fmla="*/ 646414 h 1890689"/>
                  <a:gd name="connsiteX21" fmla="*/ 1633537 w 2557467"/>
                  <a:gd name="connsiteY21" fmla="*/ 582121 h 1890689"/>
                  <a:gd name="connsiteX22" fmla="*/ 1545431 w 2557467"/>
                  <a:gd name="connsiteY22" fmla="*/ 465440 h 1890689"/>
                  <a:gd name="connsiteX23" fmla="*/ 1471613 w 2557467"/>
                  <a:gd name="connsiteY23" fmla="*/ 398765 h 1890689"/>
                  <a:gd name="connsiteX24" fmla="*/ 1469231 w 2557467"/>
                  <a:gd name="connsiteY24" fmla="*/ 498777 h 1890689"/>
                  <a:gd name="connsiteX25" fmla="*/ 1538287 w 2557467"/>
                  <a:gd name="connsiteY25" fmla="*/ 684515 h 1890689"/>
                  <a:gd name="connsiteX26" fmla="*/ 1597818 w 2557467"/>
                  <a:gd name="connsiteY26" fmla="*/ 901209 h 1890689"/>
                  <a:gd name="connsiteX27" fmla="*/ 1593056 w 2557467"/>
                  <a:gd name="connsiteY27" fmla="*/ 1096470 h 1890689"/>
                  <a:gd name="connsiteX28" fmla="*/ 1581150 w 2557467"/>
                  <a:gd name="connsiteY28" fmla="*/ 1282208 h 1890689"/>
                  <a:gd name="connsiteX29" fmla="*/ 1516856 w 2557467"/>
                  <a:gd name="connsiteY29" fmla="*/ 1420321 h 1890689"/>
                  <a:gd name="connsiteX30" fmla="*/ 1431131 w 2557467"/>
                  <a:gd name="connsiteY30" fmla="*/ 1548908 h 1890689"/>
                  <a:gd name="connsiteX31" fmla="*/ 1297781 w 2557467"/>
                  <a:gd name="connsiteY31" fmla="*/ 1670352 h 1890689"/>
                  <a:gd name="connsiteX32" fmla="*/ 1016793 w 2557467"/>
                  <a:gd name="connsiteY32" fmla="*/ 1841802 h 1890689"/>
                  <a:gd name="connsiteX33" fmla="*/ 716756 w 2557467"/>
                  <a:gd name="connsiteY33" fmla="*/ 1887046 h 1890689"/>
                  <a:gd name="connsiteX34" fmla="*/ 447674 w 2557467"/>
                  <a:gd name="connsiteY34" fmla="*/ 1884665 h 1890689"/>
                  <a:gd name="connsiteX35" fmla="*/ 207169 w 2557467"/>
                  <a:gd name="connsiteY35" fmla="*/ 1858470 h 1890689"/>
                  <a:gd name="connsiteX36" fmla="*/ 114300 w 2557467"/>
                  <a:gd name="connsiteY36" fmla="*/ 1820371 h 1890689"/>
                  <a:gd name="connsiteX37" fmla="*/ 26194 w 2557467"/>
                  <a:gd name="connsiteY37" fmla="*/ 1794177 h 1890689"/>
                  <a:gd name="connsiteX38" fmla="*/ 0 w 2557467"/>
                  <a:gd name="connsiteY38" fmla="*/ 1775126 h 1890689"/>
                  <a:gd name="connsiteX39" fmla="*/ 11906 w 2557467"/>
                  <a:gd name="connsiteY39" fmla="*/ 1484614 h 1890689"/>
                  <a:gd name="connsiteX40" fmla="*/ 1064419 w 2557467"/>
                  <a:gd name="connsiteY40" fmla="*/ 143971 h 1890689"/>
                  <a:gd name="connsiteX0" fmla="*/ 1064419 w 2557467"/>
                  <a:gd name="connsiteY0" fmla="*/ 143971 h 1891916"/>
                  <a:gd name="connsiteX1" fmla="*/ 1319213 w 2557467"/>
                  <a:gd name="connsiteY1" fmla="*/ 151114 h 1891916"/>
                  <a:gd name="connsiteX2" fmla="*/ 1497806 w 2557467"/>
                  <a:gd name="connsiteY2" fmla="*/ 141589 h 1891916"/>
                  <a:gd name="connsiteX3" fmla="*/ 1726406 w 2557467"/>
                  <a:gd name="connsiteY3" fmla="*/ 139208 h 1891916"/>
                  <a:gd name="connsiteX4" fmla="*/ 2040731 w 2557467"/>
                  <a:gd name="connsiteY4" fmla="*/ 208264 h 1891916"/>
                  <a:gd name="connsiteX5" fmla="*/ 2085975 w 2557467"/>
                  <a:gd name="connsiteY5" fmla="*/ 74914 h 1891916"/>
                  <a:gd name="connsiteX6" fmla="*/ 2216944 w 2557467"/>
                  <a:gd name="connsiteY6" fmla="*/ 1096 h 1891916"/>
                  <a:gd name="connsiteX7" fmla="*/ 2252662 w 2557467"/>
                  <a:gd name="connsiteY7" fmla="*/ 41577 h 1891916"/>
                  <a:gd name="connsiteX8" fmla="*/ 2402681 w 2557467"/>
                  <a:gd name="connsiteY8" fmla="*/ 182071 h 1891916"/>
                  <a:gd name="connsiteX9" fmla="*/ 2512219 w 2557467"/>
                  <a:gd name="connsiteY9" fmla="*/ 367808 h 1891916"/>
                  <a:gd name="connsiteX10" fmla="*/ 2557462 w 2557467"/>
                  <a:gd name="connsiteY10" fmla="*/ 548783 h 1891916"/>
                  <a:gd name="connsiteX11" fmla="*/ 2514600 w 2557467"/>
                  <a:gd name="connsiteY11" fmla="*/ 667846 h 1891916"/>
                  <a:gd name="connsiteX12" fmla="*/ 2436019 w 2557467"/>
                  <a:gd name="connsiteY12" fmla="*/ 746427 h 1891916"/>
                  <a:gd name="connsiteX13" fmla="*/ 2319337 w 2557467"/>
                  <a:gd name="connsiteY13" fmla="*/ 796434 h 1891916"/>
                  <a:gd name="connsiteX14" fmla="*/ 2150269 w 2557467"/>
                  <a:gd name="connsiteY14" fmla="*/ 777384 h 1891916"/>
                  <a:gd name="connsiteX15" fmla="*/ 2012156 w 2557467"/>
                  <a:gd name="connsiteY15" fmla="*/ 696421 h 1891916"/>
                  <a:gd name="connsiteX16" fmla="*/ 1850231 w 2557467"/>
                  <a:gd name="connsiteY16" fmla="*/ 605933 h 1891916"/>
                  <a:gd name="connsiteX17" fmla="*/ 1766887 w 2557467"/>
                  <a:gd name="connsiteY17" fmla="*/ 524971 h 1891916"/>
                  <a:gd name="connsiteX18" fmla="*/ 1724025 w 2557467"/>
                  <a:gd name="connsiteY18" fmla="*/ 541639 h 1891916"/>
                  <a:gd name="connsiteX19" fmla="*/ 1728787 w 2557467"/>
                  <a:gd name="connsiteY19" fmla="*/ 608314 h 1891916"/>
                  <a:gd name="connsiteX20" fmla="*/ 1690687 w 2557467"/>
                  <a:gd name="connsiteY20" fmla="*/ 646414 h 1891916"/>
                  <a:gd name="connsiteX21" fmla="*/ 1633537 w 2557467"/>
                  <a:gd name="connsiteY21" fmla="*/ 582121 h 1891916"/>
                  <a:gd name="connsiteX22" fmla="*/ 1545431 w 2557467"/>
                  <a:gd name="connsiteY22" fmla="*/ 465440 h 1891916"/>
                  <a:gd name="connsiteX23" fmla="*/ 1471613 w 2557467"/>
                  <a:gd name="connsiteY23" fmla="*/ 398765 h 1891916"/>
                  <a:gd name="connsiteX24" fmla="*/ 1469231 w 2557467"/>
                  <a:gd name="connsiteY24" fmla="*/ 498777 h 1891916"/>
                  <a:gd name="connsiteX25" fmla="*/ 1538287 w 2557467"/>
                  <a:gd name="connsiteY25" fmla="*/ 684515 h 1891916"/>
                  <a:gd name="connsiteX26" fmla="*/ 1597818 w 2557467"/>
                  <a:gd name="connsiteY26" fmla="*/ 901209 h 1891916"/>
                  <a:gd name="connsiteX27" fmla="*/ 1593056 w 2557467"/>
                  <a:gd name="connsiteY27" fmla="*/ 1096470 h 1891916"/>
                  <a:gd name="connsiteX28" fmla="*/ 1581150 w 2557467"/>
                  <a:gd name="connsiteY28" fmla="*/ 1282208 h 1891916"/>
                  <a:gd name="connsiteX29" fmla="*/ 1516856 w 2557467"/>
                  <a:gd name="connsiteY29" fmla="*/ 1420321 h 1891916"/>
                  <a:gd name="connsiteX30" fmla="*/ 1431131 w 2557467"/>
                  <a:gd name="connsiteY30" fmla="*/ 1548908 h 1891916"/>
                  <a:gd name="connsiteX31" fmla="*/ 1297781 w 2557467"/>
                  <a:gd name="connsiteY31" fmla="*/ 1670352 h 1891916"/>
                  <a:gd name="connsiteX32" fmla="*/ 1000124 w 2557467"/>
                  <a:gd name="connsiteY32" fmla="*/ 1825134 h 1891916"/>
                  <a:gd name="connsiteX33" fmla="*/ 716756 w 2557467"/>
                  <a:gd name="connsiteY33" fmla="*/ 1887046 h 1891916"/>
                  <a:gd name="connsiteX34" fmla="*/ 447674 w 2557467"/>
                  <a:gd name="connsiteY34" fmla="*/ 1884665 h 1891916"/>
                  <a:gd name="connsiteX35" fmla="*/ 207169 w 2557467"/>
                  <a:gd name="connsiteY35" fmla="*/ 1858470 h 1891916"/>
                  <a:gd name="connsiteX36" fmla="*/ 114300 w 2557467"/>
                  <a:gd name="connsiteY36" fmla="*/ 1820371 h 1891916"/>
                  <a:gd name="connsiteX37" fmla="*/ 26194 w 2557467"/>
                  <a:gd name="connsiteY37" fmla="*/ 1794177 h 1891916"/>
                  <a:gd name="connsiteX38" fmla="*/ 0 w 2557467"/>
                  <a:gd name="connsiteY38" fmla="*/ 1775126 h 1891916"/>
                  <a:gd name="connsiteX39" fmla="*/ 11906 w 2557467"/>
                  <a:gd name="connsiteY39" fmla="*/ 1484614 h 1891916"/>
                  <a:gd name="connsiteX40" fmla="*/ 1064419 w 2557467"/>
                  <a:gd name="connsiteY40" fmla="*/ 143971 h 1891916"/>
                  <a:gd name="connsiteX0" fmla="*/ 1064419 w 2557467"/>
                  <a:gd name="connsiteY0" fmla="*/ 143971 h 1891916"/>
                  <a:gd name="connsiteX1" fmla="*/ 1319213 w 2557467"/>
                  <a:gd name="connsiteY1" fmla="*/ 151114 h 1891916"/>
                  <a:gd name="connsiteX2" fmla="*/ 1497806 w 2557467"/>
                  <a:gd name="connsiteY2" fmla="*/ 141589 h 1891916"/>
                  <a:gd name="connsiteX3" fmla="*/ 1726406 w 2557467"/>
                  <a:gd name="connsiteY3" fmla="*/ 139208 h 1891916"/>
                  <a:gd name="connsiteX4" fmla="*/ 2040731 w 2557467"/>
                  <a:gd name="connsiteY4" fmla="*/ 208264 h 1891916"/>
                  <a:gd name="connsiteX5" fmla="*/ 2085975 w 2557467"/>
                  <a:gd name="connsiteY5" fmla="*/ 74914 h 1891916"/>
                  <a:gd name="connsiteX6" fmla="*/ 2216944 w 2557467"/>
                  <a:gd name="connsiteY6" fmla="*/ 1096 h 1891916"/>
                  <a:gd name="connsiteX7" fmla="*/ 2252662 w 2557467"/>
                  <a:gd name="connsiteY7" fmla="*/ 41577 h 1891916"/>
                  <a:gd name="connsiteX8" fmla="*/ 2402681 w 2557467"/>
                  <a:gd name="connsiteY8" fmla="*/ 182071 h 1891916"/>
                  <a:gd name="connsiteX9" fmla="*/ 2512219 w 2557467"/>
                  <a:gd name="connsiteY9" fmla="*/ 367808 h 1891916"/>
                  <a:gd name="connsiteX10" fmla="*/ 2557462 w 2557467"/>
                  <a:gd name="connsiteY10" fmla="*/ 548783 h 1891916"/>
                  <a:gd name="connsiteX11" fmla="*/ 2514600 w 2557467"/>
                  <a:gd name="connsiteY11" fmla="*/ 667846 h 1891916"/>
                  <a:gd name="connsiteX12" fmla="*/ 2436019 w 2557467"/>
                  <a:gd name="connsiteY12" fmla="*/ 746427 h 1891916"/>
                  <a:gd name="connsiteX13" fmla="*/ 2319337 w 2557467"/>
                  <a:gd name="connsiteY13" fmla="*/ 796434 h 1891916"/>
                  <a:gd name="connsiteX14" fmla="*/ 2150269 w 2557467"/>
                  <a:gd name="connsiteY14" fmla="*/ 777384 h 1891916"/>
                  <a:gd name="connsiteX15" fmla="*/ 2012156 w 2557467"/>
                  <a:gd name="connsiteY15" fmla="*/ 696421 h 1891916"/>
                  <a:gd name="connsiteX16" fmla="*/ 1850231 w 2557467"/>
                  <a:gd name="connsiteY16" fmla="*/ 605933 h 1891916"/>
                  <a:gd name="connsiteX17" fmla="*/ 1766887 w 2557467"/>
                  <a:gd name="connsiteY17" fmla="*/ 524971 h 1891916"/>
                  <a:gd name="connsiteX18" fmla="*/ 1724025 w 2557467"/>
                  <a:gd name="connsiteY18" fmla="*/ 541639 h 1891916"/>
                  <a:gd name="connsiteX19" fmla="*/ 1728787 w 2557467"/>
                  <a:gd name="connsiteY19" fmla="*/ 608314 h 1891916"/>
                  <a:gd name="connsiteX20" fmla="*/ 1690687 w 2557467"/>
                  <a:gd name="connsiteY20" fmla="*/ 646414 h 1891916"/>
                  <a:gd name="connsiteX21" fmla="*/ 1633537 w 2557467"/>
                  <a:gd name="connsiteY21" fmla="*/ 582121 h 1891916"/>
                  <a:gd name="connsiteX22" fmla="*/ 1545431 w 2557467"/>
                  <a:gd name="connsiteY22" fmla="*/ 465440 h 1891916"/>
                  <a:gd name="connsiteX23" fmla="*/ 1471613 w 2557467"/>
                  <a:gd name="connsiteY23" fmla="*/ 398765 h 1891916"/>
                  <a:gd name="connsiteX24" fmla="*/ 1469231 w 2557467"/>
                  <a:gd name="connsiteY24" fmla="*/ 498777 h 1891916"/>
                  <a:gd name="connsiteX25" fmla="*/ 1538287 w 2557467"/>
                  <a:gd name="connsiteY25" fmla="*/ 684515 h 1891916"/>
                  <a:gd name="connsiteX26" fmla="*/ 1597818 w 2557467"/>
                  <a:gd name="connsiteY26" fmla="*/ 901209 h 1891916"/>
                  <a:gd name="connsiteX27" fmla="*/ 1593056 w 2557467"/>
                  <a:gd name="connsiteY27" fmla="*/ 1096470 h 1891916"/>
                  <a:gd name="connsiteX28" fmla="*/ 1581150 w 2557467"/>
                  <a:gd name="connsiteY28" fmla="*/ 1282208 h 1891916"/>
                  <a:gd name="connsiteX29" fmla="*/ 1516856 w 2557467"/>
                  <a:gd name="connsiteY29" fmla="*/ 1420321 h 1891916"/>
                  <a:gd name="connsiteX30" fmla="*/ 1431131 w 2557467"/>
                  <a:gd name="connsiteY30" fmla="*/ 1548908 h 1891916"/>
                  <a:gd name="connsiteX31" fmla="*/ 1288256 w 2557467"/>
                  <a:gd name="connsiteY31" fmla="*/ 1672733 h 1891916"/>
                  <a:gd name="connsiteX32" fmla="*/ 1000124 w 2557467"/>
                  <a:gd name="connsiteY32" fmla="*/ 1825134 h 1891916"/>
                  <a:gd name="connsiteX33" fmla="*/ 716756 w 2557467"/>
                  <a:gd name="connsiteY33" fmla="*/ 1887046 h 1891916"/>
                  <a:gd name="connsiteX34" fmla="*/ 447674 w 2557467"/>
                  <a:gd name="connsiteY34" fmla="*/ 1884665 h 1891916"/>
                  <a:gd name="connsiteX35" fmla="*/ 207169 w 2557467"/>
                  <a:gd name="connsiteY35" fmla="*/ 1858470 h 1891916"/>
                  <a:gd name="connsiteX36" fmla="*/ 114300 w 2557467"/>
                  <a:gd name="connsiteY36" fmla="*/ 1820371 h 1891916"/>
                  <a:gd name="connsiteX37" fmla="*/ 26194 w 2557467"/>
                  <a:gd name="connsiteY37" fmla="*/ 1794177 h 1891916"/>
                  <a:gd name="connsiteX38" fmla="*/ 0 w 2557467"/>
                  <a:gd name="connsiteY38" fmla="*/ 1775126 h 1891916"/>
                  <a:gd name="connsiteX39" fmla="*/ 11906 w 2557467"/>
                  <a:gd name="connsiteY39" fmla="*/ 1484614 h 1891916"/>
                  <a:gd name="connsiteX40" fmla="*/ 1064419 w 2557467"/>
                  <a:gd name="connsiteY40" fmla="*/ 143971 h 1891916"/>
                  <a:gd name="connsiteX0" fmla="*/ 1064419 w 2557467"/>
                  <a:gd name="connsiteY0" fmla="*/ 143971 h 1891916"/>
                  <a:gd name="connsiteX1" fmla="*/ 1319213 w 2557467"/>
                  <a:gd name="connsiteY1" fmla="*/ 151114 h 1891916"/>
                  <a:gd name="connsiteX2" fmla="*/ 1497806 w 2557467"/>
                  <a:gd name="connsiteY2" fmla="*/ 141589 h 1891916"/>
                  <a:gd name="connsiteX3" fmla="*/ 1726406 w 2557467"/>
                  <a:gd name="connsiteY3" fmla="*/ 139208 h 1891916"/>
                  <a:gd name="connsiteX4" fmla="*/ 2040731 w 2557467"/>
                  <a:gd name="connsiteY4" fmla="*/ 208264 h 1891916"/>
                  <a:gd name="connsiteX5" fmla="*/ 2085975 w 2557467"/>
                  <a:gd name="connsiteY5" fmla="*/ 74914 h 1891916"/>
                  <a:gd name="connsiteX6" fmla="*/ 2216944 w 2557467"/>
                  <a:gd name="connsiteY6" fmla="*/ 1096 h 1891916"/>
                  <a:gd name="connsiteX7" fmla="*/ 2252662 w 2557467"/>
                  <a:gd name="connsiteY7" fmla="*/ 41577 h 1891916"/>
                  <a:gd name="connsiteX8" fmla="*/ 2402681 w 2557467"/>
                  <a:gd name="connsiteY8" fmla="*/ 182071 h 1891916"/>
                  <a:gd name="connsiteX9" fmla="*/ 2512219 w 2557467"/>
                  <a:gd name="connsiteY9" fmla="*/ 367808 h 1891916"/>
                  <a:gd name="connsiteX10" fmla="*/ 2557462 w 2557467"/>
                  <a:gd name="connsiteY10" fmla="*/ 548783 h 1891916"/>
                  <a:gd name="connsiteX11" fmla="*/ 2514600 w 2557467"/>
                  <a:gd name="connsiteY11" fmla="*/ 667846 h 1891916"/>
                  <a:gd name="connsiteX12" fmla="*/ 2436019 w 2557467"/>
                  <a:gd name="connsiteY12" fmla="*/ 746427 h 1891916"/>
                  <a:gd name="connsiteX13" fmla="*/ 2319337 w 2557467"/>
                  <a:gd name="connsiteY13" fmla="*/ 796434 h 1891916"/>
                  <a:gd name="connsiteX14" fmla="*/ 2150269 w 2557467"/>
                  <a:gd name="connsiteY14" fmla="*/ 777384 h 1891916"/>
                  <a:gd name="connsiteX15" fmla="*/ 2012156 w 2557467"/>
                  <a:gd name="connsiteY15" fmla="*/ 696421 h 1891916"/>
                  <a:gd name="connsiteX16" fmla="*/ 1850231 w 2557467"/>
                  <a:gd name="connsiteY16" fmla="*/ 605933 h 1891916"/>
                  <a:gd name="connsiteX17" fmla="*/ 1766887 w 2557467"/>
                  <a:gd name="connsiteY17" fmla="*/ 524971 h 1891916"/>
                  <a:gd name="connsiteX18" fmla="*/ 1724025 w 2557467"/>
                  <a:gd name="connsiteY18" fmla="*/ 541639 h 1891916"/>
                  <a:gd name="connsiteX19" fmla="*/ 1728787 w 2557467"/>
                  <a:gd name="connsiteY19" fmla="*/ 608314 h 1891916"/>
                  <a:gd name="connsiteX20" fmla="*/ 1690687 w 2557467"/>
                  <a:gd name="connsiteY20" fmla="*/ 646414 h 1891916"/>
                  <a:gd name="connsiteX21" fmla="*/ 1633537 w 2557467"/>
                  <a:gd name="connsiteY21" fmla="*/ 582121 h 1891916"/>
                  <a:gd name="connsiteX22" fmla="*/ 1545431 w 2557467"/>
                  <a:gd name="connsiteY22" fmla="*/ 465440 h 1891916"/>
                  <a:gd name="connsiteX23" fmla="*/ 1471613 w 2557467"/>
                  <a:gd name="connsiteY23" fmla="*/ 398765 h 1891916"/>
                  <a:gd name="connsiteX24" fmla="*/ 1469231 w 2557467"/>
                  <a:gd name="connsiteY24" fmla="*/ 498777 h 1891916"/>
                  <a:gd name="connsiteX25" fmla="*/ 1538287 w 2557467"/>
                  <a:gd name="connsiteY25" fmla="*/ 684515 h 1891916"/>
                  <a:gd name="connsiteX26" fmla="*/ 1597818 w 2557467"/>
                  <a:gd name="connsiteY26" fmla="*/ 901209 h 1891916"/>
                  <a:gd name="connsiteX27" fmla="*/ 1593056 w 2557467"/>
                  <a:gd name="connsiteY27" fmla="*/ 1096470 h 1891916"/>
                  <a:gd name="connsiteX28" fmla="*/ 1581150 w 2557467"/>
                  <a:gd name="connsiteY28" fmla="*/ 1282208 h 1891916"/>
                  <a:gd name="connsiteX29" fmla="*/ 1516856 w 2557467"/>
                  <a:gd name="connsiteY29" fmla="*/ 1420321 h 1891916"/>
                  <a:gd name="connsiteX30" fmla="*/ 1431131 w 2557467"/>
                  <a:gd name="connsiteY30" fmla="*/ 1548908 h 1891916"/>
                  <a:gd name="connsiteX31" fmla="*/ 1288256 w 2557467"/>
                  <a:gd name="connsiteY31" fmla="*/ 1672733 h 1891916"/>
                  <a:gd name="connsiteX32" fmla="*/ 1000124 w 2557467"/>
                  <a:gd name="connsiteY32" fmla="*/ 1825134 h 1891916"/>
                  <a:gd name="connsiteX33" fmla="*/ 716756 w 2557467"/>
                  <a:gd name="connsiteY33" fmla="*/ 1887046 h 1891916"/>
                  <a:gd name="connsiteX34" fmla="*/ 447674 w 2557467"/>
                  <a:gd name="connsiteY34" fmla="*/ 1884665 h 1891916"/>
                  <a:gd name="connsiteX35" fmla="*/ 207169 w 2557467"/>
                  <a:gd name="connsiteY35" fmla="*/ 1858470 h 1891916"/>
                  <a:gd name="connsiteX36" fmla="*/ 114300 w 2557467"/>
                  <a:gd name="connsiteY36" fmla="*/ 1820371 h 1891916"/>
                  <a:gd name="connsiteX37" fmla="*/ 40482 w 2557467"/>
                  <a:gd name="connsiteY37" fmla="*/ 1784652 h 1891916"/>
                  <a:gd name="connsiteX38" fmla="*/ 0 w 2557467"/>
                  <a:gd name="connsiteY38" fmla="*/ 1775126 h 1891916"/>
                  <a:gd name="connsiteX39" fmla="*/ 11906 w 2557467"/>
                  <a:gd name="connsiteY39" fmla="*/ 1484614 h 1891916"/>
                  <a:gd name="connsiteX40" fmla="*/ 1064419 w 2557467"/>
                  <a:gd name="connsiteY40" fmla="*/ 143971 h 1891916"/>
                  <a:gd name="connsiteX0" fmla="*/ 1064419 w 2557467"/>
                  <a:gd name="connsiteY0" fmla="*/ 143971 h 1892329"/>
                  <a:gd name="connsiteX1" fmla="*/ 1319213 w 2557467"/>
                  <a:gd name="connsiteY1" fmla="*/ 151114 h 1892329"/>
                  <a:gd name="connsiteX2" fmla="*/ 1497806 w 2557467"/>
                  <a:gd name="connsiteY2" fmla="*/ 141589 h 1892329"/>
                  <a:gd name="connsiteX3" fmla="*/ 1726406 w 2557467"/>
                  <a:gd name="connsiteY3" fmla="*/ 139208 h 1892329"/>
                  <a:gd name="connsiteX4" fmla="*/ 2040731 w 2557467"/>
                  <a:gd name="connsiteY4" fmla="*/ 208264 h 1892329"/>
                  <a:gd name="connsiteX5" fmla="*/ 2085975 w 2557467"/>
                  <a:gd name="connsiteY5" fmla="*/ 74914 h 1892329"/>
                  <a:gd name="connsiteX6" fmla="*/ 2216944 w 2557467"/>
                  <a:gd name="connsiteY6" fmla="*/ 1096 h 1892329"/>
                  <a:gd name="connsiteX7" fmla="*/ 2252662 w 2557467"/>
                  <a:gd name="connsiteY7" fmla="*/ 41577 h 1892329"/>
                  <a:gd name="connsiteX8" fmla="*/ 2402681 w 2557467"/>
                  <a:gd name="connsiteY8" fmla="*/ 182071 h 1892329"/>
                  <a:gd name="connsiteX9" fmla="*/ 2512219 w 2557467"/>
                  <a:gd name="connsiteY9" fmla="*/ 367808 h 1892329"/>
                  <a:gd name="connsiteX10" fmla="*/ 2557462 w 2557467"/>
                  <a:gd name="connsiteY10" fmla="*/ 548783 h 1892329"/>
                  <a:gd name="connsiteX11" fmla="*/ 2514600 w 2557467"/>
                  <a:gd name="connsiteY11" fmla="*/ 667846 h 1892329"/>
                  <a:gd name="connsiteX12" fmla="*/ 2436019 w 2557467"/>
                  <a:gd name="connsiteY12" fmla="*/ 746427 h 1892329"/>
                  <a:gd name="connsiteX13" fmla="*/ 2319337 w 2557467"/>
                  <a:gd name="connsiteY13" fmla="*/ 796434 h 1892329"/>
                  <a:gd name="connsiteX14" fmla="*/ 2150269 w 2557467"/>
                  <a:gd name="connsiteY14" fmla="*/ 777384 h 1892329"/>
                  <a:gd name="connsiteX15" fmla="*/ 2012156 w 2557467"/>
                  <a:gd name="connsiteY15" fmla="*/ 696421 h 1892329"/>
                  <a:gd name="connsiteX16" fmla="*/ 1850231 w 2557467"/>
                  <a:gd name="connsiteY16" fmla="*/ 605933 h 1892329"/>
                  <a:gd name="connsiteX17" fmla="*/ 1766887 w 2557467"/>
                  <a:gd name="connsiteY17" fmla="*/ 524971 h 1892329"/>
                  <a:gd name="connsiteX18" fmla="*/ 1724025 w 2557467"/>
                  <a:gd name="connsiteY18" fmla="*/ 541639 h 1892329"/>
                  <a:gd name="connsiteX19" fmla="*/ 1728787 w 2557467"/>
                  <a:gd name="connsiteY19" fmla="*/ 608314 h 1892329"/>
                  <a:gd name="connsiteX20" fmla="*/ 1690687 w 2557467"/>
                  <a:gd name="connsiteY20" fmla="*/ 646414 h 1892329"/>
                  <a:gd name="connsiteX21" fmla="*/ 1633537 w 2557467"/>
                  <a:gd name="connsiteY21" fmla="*/ 582121 h 1892329"/>
                  <a:gd name="connsiteX22" fmla="*/ 1545431 w 2557467"/>
                  <a:gd name="connsiteY22" fmla="*/ 465440 h 1892329"/>
                  <a:gd name="connsiteX23" fmla="*/ 1471613 w 2557467"/>
                  <a:gd name="connsiteY23" fmla="*/ 398765 h 1892329"/>
                  <a:gd name="connsiteX24" fmla="*/ 1469231 w 2557467"/>
                  <a:gd name="connsiteY24" fmla="*/ 498777 h 1892329"/>
                  <a:gd name="connsiteX25" fmla="*/ 1538287 w 2557467"/>
                  <a:gd name="connsiteY25" fmla="*/ 684515 h 1892329"/>
                  <a:gd name="connsiteX26" fmla="*/ 1597818 w 2557467"/>
                  <a:gd name="connsiteY26" fmla="*/ 901209 h 1892329"/>
                  <a:gd name="connsiteX27" fmla="*/ 1593056 w 2557467"/>
                  <a:gd name="connsiteY27" fmla="*/ 1096470 h 1892329"/>
                  <a:gd name="connsiteX28" fmla="*/ 1581150 w 2557467"/>
                  <a:gd name="connsiteY28" fmla="*/ 1282208 h 1892329"/>
                  <a:gd name="connsiteX29" fmla="*/ 1516856 w 2557467"/>
                  <a:gd name="connsiteY29" fmla="*/ 1420321 h 1892329"/>
                  <a:gd name="connsiteX30" fmla="*/ 1431131 w 2557467"/>
                  <a:gd name="connsiteY30" fmla="*/ 1548908 h 1892329"/>
                  <a:gd name="connsiteX31" fmla="*/ 1288256 w 2557467"/>
                  <a:gd name="connsiteY31" fmla="*/ 1672733 h 1892329"/>
                  <a:gd name="connsiteX32" fmla="*/ 1000124 w 2557467"/>
                  <a:gd name="connsiteY32" fmla="*/ 1825134 h 1892329"/>
                  <a:gd name="connsiteX33" fmla="*/ 716756 w 2557467"/>
                  <a:gd name="connsiteY33" fmla="*/ 1887046 h 1892329"/>
                  <a:gd name="connsiteX34" fmla="*/ 447674 w 2557467"/>
                  <a:gd name="connsiteY34" fmla="*/ 1884665 h 1892329"/>
                  <a:gd name="connsiteX35" fmla="*/ 209550 w 2557467"/>
                  <a:gd name="connsiteY35" fmla="*/ 1848945 h 1892329"/>
                  <a:gd name="connsiteX36" fmla="*/ 114300 w 2557467"/>
                  <a:gd name="connsiteY36" fmla="*/ 1820371 h 1892329"/>
                  <a:gd name="connsiteX37" fmla="*/ 40482 w 2557467"/>
                  <a:gd name="connsiteY37" fmla="*/ 1784652 h 1892329"/>
                  <a:gd name="connsiteX38" fmla="*/ 0 w 2557467"/>
                  <a:gd name="connsiteY38" fmla="*/ 1775126 h 1892329"/>
                  <a:gd name="connsiteX39" fmla="*/ 11906 w 2557467"/>
                  <a:gd name="connsiteY39" fmla="*/ 1484614 h 1892329"/>
                  <a:gd name="connsiteX40" fmla="*/ 1064419 w 2557467"/>
                  <a:gd name="connsiteY40" fmla="*/ 143971 h 1892329"/>
                  <a:gd name="connsiteX0" fmla="*/ 1064419 w 2557467"/>
                  <a:gd name="connsiteY0" fmla="*/ 143971 h 1892329"/>
                  <a:gd name="connsiteX1" fmla="*/ 1319213 w 2557467"/>
                  <a:gd name="connsiteY1" fmla="*/ 151114 h 1892329"/>
                  <a:gd name="connsiteX2" fmla="*/ 1497806 w 2557467"/>
                  <a:gd name="connsiteY2" fmla="*/ 141589 h 1892329"/>
                  <a:gd name="connsiteX3" fmla="*/ 1726406 w 2557467"/>
                  <a:gd name="connsiteY3" fmla="*/ 139208 h 1892329"/>
                  <a:gd name="connsiteX4" fmla="*/ 2040731 w 2557467"/>
                  <a:gd name="connsiteY4" fmla="*/ 208264 h 1892329"/>
                  <a:gd name="connsiteX5" fmla="*/ 2085975 w 2557467"/>
                  <a:gd name="connsiteY5" fmla="*/ 74914 h 1892329"/>
                  <a:gd name="connsiteX6" fmla="*/ 2216944 w 2557467"/>
                  <a:gd name="connsiteY6" fmla="*/ 1096 h 1892329"/>
                  <a:gd name="connsiteX7" fmla="*/ 2252662 w 2557467"/>
                  <a:gd name="connsiteY7" fmla="*/ 41577 h 1892329"/>
                  <a:gd name="connsiteX8" fmla="*/ 2402681 w 2557467"/>
                  <a:gd name="connsiteY8" fmla="*/ 182071 h 1892329"/>
                  <a:gd name="connsiteX9" fmla="*/ 2512219 w 2557467"/>
                  <a:gd name="connsiteY9" fmla="*/ 367808 h 1892329"/>
                  <a:gd name="connsiteX10" fmla="*/ 2557462 w 2557467"/>
                  <a:gd name="connsiteY10" fmla="*/ 548783 h 1892329"/>
                  <a:gd name="connsiteX11" fmla="*/ 2514600 w 2557467"/>
                  <a:gd name="connsiteY11" fmla="*/ 667846 h 1892329"/>
                  <a:gd name="connsiteX12" fmla="*/ 2436019 w 2557467"/>
                  <a:gd name="connsiteY12" fmla="*/ 746427 h 1892329"/>
                  <a:gd name="connsiteX13" fmla="*/ 2319337 w 2557467"/>
                  <a:gd name="connsiteY13" fmla="*/ 796434 h 1892329"/>
                  <a:gd name="connsiteX14" fmla="*/ 2150269 w 2557467"/>
                  <a:gd name="connsiteY14" fmla="*/ 777384 h 1892329"/>
                  <a:gd name="connsiteX15" fmla="*/ 2012156 w 2557467"/>
                  <a:gd name="connsiteY15" fmla="*/ 696421 h 1892329"/>
                  <a:gd name="connsiteX16" fmla="*/ 1850231 w 2557467"/>
                  <a:gd name="connsiteY16" fmla="*/ 605933 h 1892329"/>
                  <a:gd name="connsiteX17" fmla="*/ 1766887 w 2557467"/>
                  <a:gd name="connsiteY17" fmla="*/ 524971 h 1892329"/>
                  <a:gd name="connsiteX18" fmla="*/ 1724025 w 2557467"/>
                  <a:gd name="connsiteY18" fmla="*/ 541639 h 1892329"/>
                  <a:gd name="connsiteX19" fmla="*/ 1728787 w 2557467"/>
                  <a:gd name="connsiteY19" fmla="*/ 608314 h 1892329"/>
                  <a:gd name="connsiteX20" fmla="*/ 1690687 w 2557467"/>
                  <a:gd name="connsiteY20" fmla="*/ 646414 h 1892329"/>
                  <a:gd name="connsiteX21" fmla="*/ 1633537 w 2557467"/>
                  <a:gd name="connsiteY21" fmla="*/ 582121 h 1892329"/>
                  <a:gd name="connsiteX22" fmla="*/ 1545431 w 2557467"/>
                  <a:gd name="connsiteY22" fmla="*/ 465440 h 1892329"/>
                  <a:gd name="connsiteX23" fmla="*/ 1471613 w 2557467"/>
                  <a:gd name="connsiteY23" fmla="*/ 398765 h 1892329"/>
                  <a:gd name="connsiteX24" fmla="*/ 1469231 w 2557467"/>
                  <a:gd name="connsiteY24" fmla="*/ 498777 h 1892329"/>
                  <a:gd name="connsiteX25" fmla="*/ 1538287 w 2557467"/>
                  <a:gd name="connsiteY25" fmla="*/ 684515 h 1892329"/>
                  <a:gd name="connsiteX26" fmla="*/ 1597818 w 2557467"/>
                  <a:gd name="connsiteY26" fmla="*/ 901209 h 1892329"/>
                  <a:gd name="connsiteX27" fmla="*/ 1593056 w 2557467"/>
                  <a:gd name="connsiteY27" fmla="*/ 1096470 h 1892329"/>
                  <a:gd name="connsiteX28" fmla="*/ 1581150 w 2557467"/>
                  <a:gd name="connsiteY28" fmla="*/ 1282208 h 1892329"/>
                  <a:gd name="connsiteX29" fmla="*/ 1516856 w 2557467"/>
                  <a:gd name="connsiteY29" fmla="*/ 1420321 h 1892329"/>
                  <a:gd name="connsiteX30" fmla="*/ 1431131 w 2557467"/>
                  <a:gd name="connsiteY30" fmla="*/ 1548908 h 1892329"/>
                  <a:gd name="connsiteX31" fmla="*/ 1288256 w 2557467"/>
                  <a:gd name="connsiteY31" fmla="*/ 1672733 h 1892329"/>
                  <a:gd name="connsiteX32" fmla="*/ 1000124 w 2557467"/>
                  <a:gd name="connsiteY32" fmla="*/ 1825134 h 1892329"/>
                  <a:gd name="connsiteX33" fmla="*/ 716756 w 2557467"/>
                  <a:gd name="connsiteY33" fmla="*/ 1887046 h 1892329"/>
                  <a:gd name="connsiteX34" fmla="*/ 447674 w 2557467"/>
                  <a:gd name="connsiteY34" fmla="*/ 1884665 h 1892329"/>
                  <a:gd name="connsiteX35" fmla="*/ 209550 w 2557467"/>
                  <a:gd name="connsiteY35" fmla="*/ 1848945 h 1892329"/>
                  <a:gd name="connsiteX36" fmla="*/ 128587 w 2557467"/>
                  <a:gd name="connsiteY36" fmla="*/ 1817990 h 1892329"/>
                  <a:gd name="connsiteX37" fmla="*/ 40482 w 2557467"/>
                  <a:gd name="connsiteY37" fmla="*/ 1784652 h 1892329"/>
                  <a:gd name="connsiteX38" fmla="*/ 0 w 2557467"/>
                  <a:gd name="connsiteY38" fmla="*/ 1775126 h 1892329"/>
                  <a:gd name="connsiteX39" fmla="*/ 11906 w 2557467"/>
                  <a:gd name="connsiteY39" fmla="*/ 1484614 h 1892329"/>
                  <a:gd name="connsiteX40" fmla="*/ 1064419 w 2557467"/>
                  <a:gd name="connsiteY40" fmla="*/ 143971 h 1892329"/>
                  <a:gd name="connsiteX0" fmla="*/ 1135857 w 2628905"/>
                  <a:gd name="connsiteY0" fmla="*/ 143971 h 1892329"/>
                  <a:gd name="connsiteX1" fmla="*/ 1390651 w 2628905"/>
                  <a:gd name="connsiteY1" fmla="*/ 151114 h 1892329"/>
                  <a:gd name="connsiteX2" fmla="*/ 1569244 w 2628905"/>
                  <a:gd name="connsiteY2" fmla="*/ 141589 h 1892329"/>
                  <a:gd name="connsiteX3" fmla="*/ 1797844 w 2628905"/>
                  <a:gd name="connsiteY3" fmla="*/ 139208 h 1892329"/>
                  <a:gd name="connsiteX4" fmla="*/ 2112169 w 2628905"/>
                  <a:gd name="connsiteY4" fmla="*/ 208264 h 1892329"/>
                  <a:gd name="connsiteX5" fmla="*/ 2157413 w 2628905"/>
                  <a:gd name="connsiteY5" fmla="*/ 74914 h 1892329"/>
                  <a:gd name="connsiteX6" fmla="*/ 2288382 w 2628905"/>
                  <a:gd name="connsiteY6" fmla="*/ 1096 h 1892329"/>
                  <a:gd name="connsiteX7" fmla="*/ 2324100 w 2628905"/>
                  <a:gd name="connsiteY7" fmla="*/ 41577 h 1892329"/>
                  <a:gd name="connsiteX8" fmla="*/ 2474119 w 2628905"/>
                  <a:gd name="connsiteY8" fmla="*/ 182071 h 1892329"/>
                  <a:gd name="connsiteX9" fmla="*/ 2583657 w 2628905"/>
                  <a:gd name="connsiteY9" fmla="*/ 367808 h 1892329"/>
                  <a:gd name="connsiteX10" fmla="*/ 2628900 w 2628905"/>
                  <a:gd name="connsiteY10" fmla="*/ 548783 h 1892329"/>
                  <a:gd name="connsiteX11" fmla="*/ 2586038 w 2628905"/>
                  <a:gd name="connsiteY11" fmla="*/ 667846 h 1892329"/>
                  <a:gd name="connsiteX12" fmla="*/ 2507457 w 2628905"/>
                  <a:gd name="connsiteY12" fmla="*/ 746427 h 1892329"/>
                  <a:gd name="connsiteX13" fmla="*/ 2390775 w 2628905"/>
                  <a:gd name="connsiteY13" fmla="*/ 796434 h 1892329"/>
                  <a:gd name="connsiteX14" fmla="*/ 2221707 w 2628905"/>
                  <a:gd name="connsiteY14" fmla="*/ 777384 h 1892329"/>
                  <a:gd name="connsiteX15" fmla="*/ 2083594 w 2628905"/>
                  <a:gd name="connsiteY15" fmla="*/ 696421 h 1892329"/>
                  <a:gd name="connsiteX16" fmla="*/ 1921669 w 2628905"/>
                  <a:gd name="connsiteY16" fmla="*/ 605933 h 1892329"/>
                  <a:gd name="connsiteX17" fmla="*/ 1838325 w 2628905"/>
                  <a:gd name="connsiteY17" fmla="*/ 524971 h 1892329"/>
                  <a:gd name="connsiteX18" fmla="*/ 1795463 w 2628905"/>
                  <a:gd name="connsiteY18" fmla="*/ 541639 h 1892329"/>
                  <a:gd name="connsiteX19" fmla="*/ 1800225 w 2628905"/>
                  <a:gd name="connsiteY19" fmla="*/ 608314 h 1892329"/>
                  <a:gd name="connsiteX20" fmla="*/ 1762125 w 2628905"/>
                  <a:gd name="connsiteY20" fmla="*/ 646414 h 1892329"/>
                  <a:gd name="connsiteX21" fmla="*/ 1704975 w 2628905"/>
                  <a:gd name="connsiteY21" fmla="*/ 582121 h 1892329"/>
                  <a:gd name="connsiteX22" fmla="*/ 1616869 w 2628905"/>
                  <a:gd name="connsiteY22" fmla="*/ 465440 h 1892329"/>
                  <a:gd name="connsiteX23" fmla="*/ 1543051 w 2628905"/>
                  <a:gd name="connsiteY23" fmla="*/ 398765 h 1892329"/>
                  <a:gd name="connsiteX24" fmla="*/ 1540669 w 2628905"/>
                  <a:gd name="connsiteY24" fmla="*/ 498777 h 1892329"/>
                  <a:gd name="connsiteX25" fmla="*/ 1609725 w 2628905"/>
                  <a:gd name="connsiteY25" fmla="*/ 684515 h 1892329"/>
                  <a:gd name="connsiteX26" fmla="*/ 1669256 w 2628905"/>
                  <a:gd name="connsiteY26" fmla="*/ 901209 h 1892329"/>
                  <a:gd name="connsiteX27" fmla="*/ 1664494 w 2628905"/>
                  <a:gd name="connsiteY27" fmla="*/ 1096470 h 1892329"/>
                  <a:gd name="connsiteX28" fmla="*/ 1652588 w 2628905"/>
                  <a:gd name="connsiteY28" fmla="*/ 1282208 h 1892329"/>
                  <a:gd name="connsiteX29" fmla="*/ 1588294 w 2628905"/>
                  <a:gd name="connsiteY29" fmla="*/ 1420321 h 1892329"/>
                  <a:gd name="connsiteX30" fmla="*/ 1502569 w 2628905"/>
                  <a:gd name="connsiteY30" fmla="*/ 1548908 h 1892329"/>
                  <a:gd name="connsiteX31" fmla="*/ 1359694 w 2628905"/>
                  <a:gd name="connsiteY31" fmla="*/ 1672733 h 1892329"/>
                  <a:gd name="connsiteX32" fmla="*/ 1071562 w 2628905"/>
                  <a:gd name="connsiteY32" fmla="*/ 1825134 h 1892329"/>
                  <a:gd name="connsiteX33" fmla="*/ 788194 w 2628905"/>
                  <a:gd name="connsiteY33" fmla="*/ 1887046 h 1892329"/>
                  <a:gd name="connsiteX34" fmla="*/ 519112 w 2628905"/>
                  <a:gd name="connsiteY34" fmla="*/ 1884665 h 1892329"/>
                  <a:gd name="connsiteX35" fmla="*/ 280988 w 2628905"/>
                  <a:gd name="connsiteY35" fmla="*/ 1848945 h 1892329"/>
                  <a:gd name="connsiteX36" fmla="*/ 200025 w 2628905"/>
                  <a:gd name="connsiteY36" fmla="*/ 1817990 h 1892329"/>
                  <a:gd name="connsiteX37" fmla="*/ 111920 w 2628905"/>
                  <a:gd name="connsiteY37" fmla="*/ 1784652 h 1892329"/>
                  <a:gd name="connsiteX38" fmla="*/ 71438 w 2628905"/>
                  <a:gd name="connsiteY38" fmla="*/ 1775126 h 1892329"/>
                  <a:gd name="connsiteX39" fmla="*/ 0 w 2628905"/>
                  <a:gd name="connsiteY39" fmla="*/ 1491758 h 1892329"/>
                  <a:gd name="connsiteX40" fmla="*/ 1135857 w 2628905"/>
                  <a:gd name="connsiteY40" fmla="*/ 143971 h 1892329"/>
                  <a:gd name="connsiteX0" fmla="*/ 1064419 w 2557467"/>
                  <a:gd name="connsiteY0" fmla="*/ 143971 h 1892329"/>
                  <a:gd name="connsiteX1" fmla="*/ 1319213 w 2557467"/>
                  <a:gd name="connsiteY1" fmla="*/ 151114 h 1892329"/>
                  <a:gd name="connsiteX2" fmla="*/ 1497806 w 2557467"/>
                  <a:gd name="connsiteY2" fmla="*/ 141589 h 1892329"/>
                  <a:gd name="connsiteX3" fmla="*/ 1726406 w 2557467"/>
                  <a:gd name="connsiteY3" fmla="*/ 139208 h 1892329"/>
                  <a:gd name="connsiteX4" fmla="*/ 2040731 w 2557467"/>
                  <a:gd name="connsiteY4" fmla="*/ 208264 h 1892329"/>
                  <a:gd name="connsiteX5" fmla="*/ 2085975 w 2557467"/>
                  <a:gd name="connsiteY5" fmla="*/ 74914 h 1892329"/>
                  <a:gd name="connsiteX6" fmla="*/ 2216944 w 2557467"/>
                  <a:gd name="connsiteY6" fmla="*/ 1096 h 1892329"/>
                  <a:gd name="connsiteX7" fmla="*/ 2252662 w 2557467"/>
                  <a:gd name="connsiteY7" fmla="*/ 41577 h 1892329"/>
                  <a:gd name="connsiteX8" fmla="*/ 2402681 w 2557467"/>
                  <a:gd name="connsiteY8" fmla="*/ 182071 h 1892329"/>
                  <a:gd name="connsiteX9" fmla="*/ 2512219 w 2557467"/>
                  <a:gd name="connsiteY9" fmla="*/ 367808 h 1892329"/>
                  <a:gd name="connsiteX10" fmla="*/ 2557462 w 2557467"/>
                  <a:gd name="connsiteY10" fmla="*/ 548783 h 1892329"/>
                  <a:gd name="connsiteX11" fmla="*/ 2514600 w 2557467"/>
                  <a:gd name="connsiteY11" fmla="*/ 667846 h 1892329"/>
                  <a:gd name="connsiteX12" fmla="*/ 2436019 w 2557467"/>
                  <a:gd name="connsiteY12" fmla="*/ 746427 h 1892329"/>
                  <a:gd name="connsiteX13" fmla="*/ 2319337 w 2557467"/>
                  <a:gd name="connsiteY13" fmla="*/ 796434 h 1892329"/>
                  <a:gd name="connsiteX14" fmla="*/ 2150269 w 2557467"/>
                  <a:gd name="connsiteY14" fmla="*/ 777384 h 1892329"/>
                  <a:gd name="connsiteX15" fmla="*/ 2012156 w 2557467"/>
                  <a:gd name="connsiteY15" fmla="*/ 696421 h 1892329"/>
                  <a:gd name="connsiteX16" fmla="*/ 1850231 w 2557467"/>
                  <a:gd name="connsiteY16" fmla="*/ 605933 h 1892329"/>
                  <a:gd name="connsiteX17" fmla="*/ 1766887 w 2557467"/>
                  <a:gd name="connsiteY17" fmla="*/ 524971 h 1892329"/>
                  <a:gd name="connsiteX18" fmla="*/ 1724025 w 2557467"/>
                  <a:gd name="connsiteY18" fmla="*/ 541639 h 1892329"/>
                  <a:gd name="connsiteX19" fmla="*/ 1728787 w 2557467"/>
                  <a:gd name="connsiteY19" fmla="*/ 608314 h 1892329"/>
                  <a:gd name="connsiteX20" fmla="*/ 1690687 w 2557467"/>
                  <a:gd name="connsiteY20" fmla="*/ 646414 h 1892329"/>
                  <a:gd name="connsiteX21" fmla="*/ 1633537 w 2557467"/>
                  <a:gd name="connsiteY21" fmla="*/ 582121 h 1892329"/>
                  <a:gd name="connsiteX22" fmla="*/ 1545431 w 2557467"/>
                  <a:gd name="connsiteY22" fmla="*/ 465440 h 1892329"/>
                  <a:gd name="connsiteX23" fmla="*/ 1471613 w 2557467"/>
                  <a:gd name="connsiteY23" fmla="*/ 398765 h 1892329"/>
                  <a:gd name="connsiteX24" fmla="*/ 1469231 w 2557467"/>
                  <a:gd name="connsiteY24" fmla="*/ 498777 h 1892329"/>
                  <a:gd name="connsiteX25" fmla="*/ 1538287 w 2557467"/>
                  <a:gd name="connsiteY25" fmla="*/ 684515 h 1892329"/>
                  <a:gd name="connsiteX26" fmla="*/ 1597818 w 2557467"/>
                  <a:gd name="connsiteY26" fmla="*/ 901209 h 1892329"/>
                  <a:gd name="connsiteX27" fmla="*/ 1593056 w 2557467"/>
                  <a:gd name="connsiteY27" fmla="*/ 1096470 h 1892329"/>
                  <a:gd name="connsiteX28" fmla="*/ 1581150 w 2557467"/>
                  <a:gd name="connsiteY28" fmla="*/ 1282208 h 1892329"/>
                  <a:gd name="connsiteX29" fmla="*/ 1516856 w 2557467"/>
                  <a:gd name="connsiteY29" fmla="*/ 1420321 h 1892329"/>
                  <a:gd name="connsiteX30" fmla="*/ 1431131 w 2557467"/>
                  <a:gd name="connsiteY30" fmla="*/ 1548908 h 1892329"/>
                  <a:gd name="connsiteX31" fmla="*/ 1288256 w 2557467"/>
                  <a:gd name="connsiteY31" fmla="*/ 1672733 h 1892329"/>
                  <a:gd name="connsiteX32" fmla="*/ 1000124 w 2557467"/>
                  <a:gd name="connsiteY32" fmla="*/ 1825134 h 1892329"/>
                  <a:gd name="connsiteX33" fmla="*/ 716756 w 2557467"/>
                  <a:gd name="connsiteY33" fmla="*/ 1887046 h 1892329"/>
                  <a:gd name="connsiteX34" fmla="*/ 447674 w 2557467"/>
                  <a:gd name="connsiteY34" fmla="*/ 1884665 h 1892329"/>
                  <a:gd name="connsiteX35" fmla="*/ 209550 w 2557467"/>
                  <a:gd name="connsiteY35" fmla="*/ 1848945 h 1892329"/>
                  <a:gd name="connsiteX36" fmla="*/ 128587 w 2557467"/>
                  <a:gd name="connsiteY36" fmla="*/ 1817990 h 1892329"/>
                  <a:gd name="connsiteX37" fmla="*/ 40482 w 2557467"/>
                  <a:gd name="connsiteY37" fmla="*/ 1784652 h 1892329"/>
                  <a:gd name="connsiteX38" fmla="*/ 0 w 2557467"/>
                  <a:gd name="connsiteY38" fmla="*/ 1775126 h 1892329"/>
                  <a:gd name="connsiteX39" fmla="*/ 2381 w 2557467"/>
                  <a:gd name="connsiteY39" fmla="*/ 1491758 h 1892329"/>
                  <a:gd name="connsiteX40" fmla="*/ 1064419 w 2557467"/>
                  <a:gd name="connsiteY40" fmla="*/ 143971 h 189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557467" h="1892329">
                    <a:moveTo>
                      <a:pt x="1064419" y="143971"/>
                    </a:moveTo>
                    <a:lnTo>
                      <a:pt x="1319213" y="151114"/>
                    </a:lnTo>
                    <a:cubicBezTo>
                      <a:pt x="1391444" y="150717"/>
                      <a:pt x="1429941" y="143573"/>
                      <a:pt x="1497806" y="141589"/>
                    </a:cubicBezTo>
                    <a:cubicBezTo>
                      <a:pt x="1565671" y="139605"/>
                      <a:pt x="1635919" y="128096"/>
                      <a:pt x="1726406" y="139208"/>
                    </a:cubicBezTo>
                    <a:lnTo>
                      <a:pt x="2040731" y="208264"/>
                    </a:lnTo>
                    <a:lnTo>
                      <a:pt x="2085975" y="74914"/>
                    </a:lnTo>
                    <a:lnTo>
                      <a:pt x="2216944" y="1096"/>
                    </a:lnTo>
                    <a:cubicBezTo>
                      <a:pt x="2244725" y="-4460"/>
                      <a:pt x="2221706" y="11415"/>
                      <a:pt x="2252662" y="41577"/>
                    </a:cubicBezTo>
                    <a:cubicBezTo>
                      <a:pt x="2283618" y="71739"/>
                      <a:pt x="2366168" y="120159"/>
                      <a:pt x="2402681" y="182071"/>
                    </a:cubicBezTo>
                    <a:cubicBezTo>
                      <a:pt x="2439194" y="243983"/>
                      <a:pt x="2486422" y="306689"/>
                      <a:pt x="2512219" y="367808"/>
                    </a:cubicBezTo>
                    <a:cubicBezTo>
                      <a:pt x="2538016" y="428927"/>
                      <a:pt x="2557065" y="498777"/>
                      <a:pt x="2557462" y="548783"/>
                    </a:cubicBezTo>
                    <a:cubicBezTo>
                      <a:pt x="2557859" y="598789"/>
                      <a:pt x="2534840" y="634905"/>
                      <a:pt x="2514600" y="667846"/>
                    </a:cubicBezTo>
                    <a:cubicBezTo>
                      <a:pt x="2494360" y="700787"/>
                      <a:pt x="2468563" y="724996"/>
                      <a:pt x="2436019" y="746427"/>
                    </a:cubicBezTo>
                    <a:cubicBezTo>
                      <a:pt x="2403475" y="767858"/>
                      <a:pt x="2366962" y="791275"/>
                      <a:pt x="2319337" y="796434"/>
                    </a:cubicBezTo>
                    <a:cubicBezTo>
                      <a:pt x="2271712" y="801593"/>
                      <a:pt x="2201466" y="794053"/>
                      <a:pt x="2150269" y="777384"/>
                    </a:cubicBezTo>
                    <a:cubicBezTo>
                      <a:pt x="2099072" y="760715"/>
                      <a:pt x="2062162" y="724996"/>
                      <a:pt x="2012156" y="696421"/>
                    </a:cubicBezTo>
                    <a:cubicBezTo>
                      <a:pt x="1962150" y="667846"/>
                      <a:pt x="1891109" y="634508"/>
                      <a:pt x="1850231" y="605933"/>
                    </a:cubicBezTo>
                    <a:cubicBezTo>
                      <a:pt x="1809353" y="577358"/>
                      <a:pt x="1787921" y="535687"/>
                      <a:pt x="1766887" y="524971"/>
                    </a:cubicBezTo>
                    <a:cubicBezTo>
                      <a:pt x="1745853" y="514255"/>
                      <a:pt x="1722438" y="519414"/>
                      <a:pt x="1724025" y="541639"/>
                    </a:cubicBezTo>
                    <a:lnTo>
                      <a:pt x="1728787" y="608314"/>
                    </a:lnTo>
                    <a:cubicBezTo>
                      <a:pt x="1723231" y="625776"/>
                      <a:pt x="1709737" y="667845"/>
                      <a:pt x="1690687" y="646414"/>
                    </a:cubicBezTo>
                    <a:cubicBezTo>
                      <a:pt x="1671637" y="624983"/>
                      <a:pt x="1657746" y="612283"/>
                      <a:pt x="1633537" y="582121"/>
                    </a:cubicBezTo>
                    <a:cubicBezTo>
                      <a:pt x="1609328" y="551959"/>
                      <a:pt x="1572418" y="495999"/>
                      <a:pt x="1545431" y="465440"/>
                    </a:cubicBezTo>
                    <a:cubicBezTo>
                      <a:pt x="1518444" y="434881"/>
                      <a:pt x="1484313" y="393209"/>
                      <a:pt x="1471613" y="398765"/>
                    </a:cubicBezTo>
                    <a:cubicBezTo>
                      <a:pt x="1458913" y="404321"/>
                      <a:pt x="1458119" y="451152"/>
                      <a:pt x="1469231" y="498777"/>
                    </a:cubicBezTo>
                    <a:cubicBezTo>
                      <a:pt x="1480343" y="546402"/>
                      <a:pt x="1516856" y="617443"/>
                      <a:pt x="1538287" y="684515"/>
                    </a:cubicBezTo>
                    <a:cubicBezTo>
                      <a:pt x="1559718" y="751587"/>
                      <a:pt x="1588690" y="832550"/>
                      <a:pt x="1597818" y="901209"/>
                    </a:cubicBezTo>
                    <a:cubicBezTo>
                      <a:pt x="1606946" y="969868"/>
                      <a:pt x="1595834" y="1032970"/>
                      <a:pt x="1593056" y="1096470"/>
                    </a:cubicBezTo>
                    <a:cubicBezTo>
                      <a:pt x="1590278" y="1159970"/>
                      <a:pt x="1593850" y="1228233"/>
                      <a:pt x="1581150" y="1282208"/>
                    </a:cubicBezTo>
                    <a:cubicBezTo>
                      <a:pt x="1568450" y="1336183"/>
                      <a:pt x="1541859" y="1375871"/>
                      <a:pt x="1516856" y="1420321"/>
                    </a:cubicBezTo>
                    <a:cubicBezTo>
                      <a:pt x="1491853" y="1464771"/>
                      <a:pt x="1469231" y="1506840"/>
                      <a:pt x="1431131" y="1548908"/>
                    </a:cubicBezTo>
                    <a:cubicBezTo>
                      <a:pt x="1393031" y="1590976"/>
                      <a:pt x="1360091" y="1626695"/>
                      <a:pt x="1288256" y="1672733"/>
                    </a:cubicBezTo>
                    <a:cubicBezTo>
                      <a:pt x="1216421" y="1718771"/>
                      <a:pt x="1095374" y="1789415"/>
                      <a:pt x="1000124" y="1825134"/>
                    </a:cubicBezTo>
                    <a:cubicBezTo>
                      <a:pt x="904874" y="1860853"/>
                      <a:pt x="808831" y="1877124"/>
                      <a:pt x="716756" y="1887046"/>
                    </a:cubicBezTo>
                    <a:cubicBezTo>
                      <a:pt x="624681" y="1896968"/>
                      <a:pt x="532208" y="1891015"/>
                      <a:pt x="447674" y="1884665"/>
                    </a:cubicBezTo>
                    <a:cubicBezTo>
                      <a:pt x="363140" y="1878315"/>
                      <a:pt x="262731" y="1860057"/>
                      <a:pt x="209550" y="1848945"/>
                    </a:cubicBezTo>
                    <a:cubicBezTo>
                      <a:pt x="156369" y="1837833"/>
                      <a:pt x="156765" y="1828706"/>
                      <a:pt x="128587" y="1817990"/>
                    </a:cubicBezTo>
                    <a:cubicBezTo>
                      <a:pt x="100409" y="1807275"/>
                      <a:pt x="59135" y="1789414"/>
                      <a:pt x="40482" y="1784652"/>
                    </a:cubicBezTo>
                    <a:lnTo>
                      <a:pt x="0" y="1775126"/>
                    </a:lnTo>
                    <a:cubicBezTo>
                      <a:pt x="794" y="1680670"/>
                      <a:pt x="1587" y="1586214"/>
                      <a:pt x="2381" y="1491758"/>
                    </a:cubicBezTo>
                    <a:lnTo>
                      <a:pt x="1064419" y="143971"/>
                    </a:lnTo>
                    <a:close/>
                  </a:path>
                </a:pathLst>
              </a:custGeom>
              <a:solidFill>
                <a:srgbClr val="95C6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F4B6834-3B7B-4AC7-A020-EF3430260FF6}"/>
                  </a:ext>
                </a:extLst>
              </p:cNvPr>
              <p:cNvSpPr/>
              <p:nvPr/>
            </p:nvSpPr>
            <p:spPr>
              <a:xfrm>
                <a:off x="832993" y="3964069"/>
                <a:ext cx="1167284" cy="1297812"/>
              </a:xfrm>
              <a:custGeom>
                <a:avLst/>
                <a:gdLst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2762"/>
                  <a:gd name="connsiteY0" fmla="*/ 0 h 1526381"/>
                  <a:gd name="connsiteX1" fmla="*/ 1076325 w 1332762"/>
                  <a:gd name="connsiteY1" fmla="*/ 11906 h 1526381"/>
                  <a:gd name="connsiteX2" fmla="*/ 1171575 w 1332762"/>
                  <a:gd name="connsiteY2" fmla="*/ 250031 h 1526381"/>
                  <a:gd name="connsiteX3" fmla="*/ 1297781 w 1332762"/>
                  <a:gd name="connsiteY3" fmla="*/ 609600 h 1526381"/>
                  <a:gd name="connsiteX4" fmla="*/ 1331119 w 1332762"/>
                  <a:gd name="connsiteY4" fmla="*/ 902494 h 1526381"/>
                  <a:gd name="connsiteX5" fmla="*/ 1259681 w 1332762"/>
                  <a:gd name="connsiteY5" fmla="*/ 1112044 h 1526381"/>
                  <a:gd name="connsiteX6" fmla="*/ 1121569 w 1332762"/>
                  <a:gd name="connsiteY6" fmla="*/ 1273969 h 1526381"/>
                  <a:gd name="connsiteX7" fmla="*/ 940594 w 1332762"/>
                  <a:gd name="connsiteY7" fmla="*/ 1409700 h 1526381"/>
                  <a:gd name="connsiteX8" fmla="*/ 673894 w 1332762"/>
                  <a:gd name="connsiteY8" fmla="*/ 1495425 h 1526381"/>
                  <a:gd name="connsiteX9" fmla="*/ 483394 w 1332762"/>
                  <a:gd name="connsiteY9" fmla="*/ 1526381 h 1526381"/>
                  <a:gd name="connsiteX10" fmla="*/ 204787 w 1332762"/>
                  <a:gd name="connsiteY10" fmla="*/ 1447800 h 1526381"/>
                  <a:gd name="connsiteX11" fmla="*/ 80962 w 1332762"/>
                  <a:gd name="connsiteY11" fmla="*/ 1393031 h 1526381"/>
                  <a:gd name="connsiteX12" fmla="*/ 23812 w 1332762"/>
                  <a:gd name="connsiteY12" fmla="*/ 1369219 h 1526381"/>
                  <a:gd name="connsiteX13" fmla="*/ 0 w 1332762"/>
                  <a:gd name="connsiteY13" fmla="*/ 1359694 h 1526381"/>
                  <a:gd name="connsiteX14" fmla="*/ 0 w 1332762"/>
                  <a:gd name="connsiteY14" fmla="*/ 1059656 h 1526381"/>
                  <a:gd name="connsiteX15" fmla="*/ 804862 w 1332762"/>
                  <a:gd name="connsiteY15" fmla="*/ 0 h 1526381"/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1119"/>
                  <a:gd name="connsiteY0" fmla="*/ 0 h 1526381"/>
                  <a:gd name="connsiteX1" fmla="*/ 1076325 w 1331119"/>
                  <a:gd name="connsiteY1" fmla="*/ 11906 h 1526381"/>
                  <a:gd name="connsiteX2" fmla="*/ 1171575 w 1331119"/>
                  <a:gd name="connsiteY2" fmla="*/ 250031 h 1526381"/>
                  <a:gd name="connsiteX3" fmla="*/ 1297781 w 1331119"/>
                  <a:gd name="connsiteY3" fmla="*/ 609600 h 1526381"/>
                  <a:gd name="connsiteX4" fmla="*/ 1331119 w 1331119"/>
                  <a:gd name="connsiteY4" fmla="*/ 902494 h 1526381"/>
                  <a:gd name="connsiteX5" fmla="*/ 1259681 w 1331119"/>
                  <a:gd name="connsiteY5" fmla="*/ 1112044 h 1526381"/>
                  <a:gd name="connsiteX6" fmla="*/ 1121569 w 1331119"/>
                  <a:gd name="connsiteY6" fmla="*/ 1273969 h 1526381"/>
                  <a:gd name="connsiteX7" fmla="*/ 940594 w 1331119"/>
                  <a:gd name="connsiteY7" fmla="*/ 1409700 h 1526381"/>
                  <a:gd name="connsiteX8" fmla="*/ 673894 w 1331119"/>
                  <a:gd name="connsiteY8" fmla="*/ 1495425 h 1526381"/>
                  <a:gd name="connsiteX9" fmla="*/ 483394 w 1331119"/>
                  <a:gd name="connsiteY9" fmla="*/ 1526381 h 1526381"/>
                  <a:gd name="connsiteX10" fmla="*/ 204787 w 1331119"/>
                  <a:gd name="connsiteY10" fmla="*/ 1447800 h 1526381"/>
                  <a:gd name="connsiteX11" fmla="*/ 80962 w 1331119"/>
                  <a:gd name="connsiteY11" fmla="*/ 1393031 h 1526381"/>
                  <a:gd name="connsiteX12" fmla="*/ 23812 w 1331119"/>
                  <a:gd name="connsiteY12" fmla="*/ 1369219 h 1526381"/>
                  <a:gd name="connsiteX13" fmla="*/ 0 w 1331119"/>
                  <a:gd name="connsiteY13" fmla="*/ 1359694 h 1526381"/>
                  <a:gd name="connsiteX14" fmla="*/ 0 w 1331119"/>
                  <a:gd name="connsiteY14" fmla="*/ 1059656 h 1526381"/>
                  <a:gd name="connsiteX15" fmla="*/ 804862 w 1331119"/>
                  <a:gd name="connsiteY15" fmla="*/ 0 h 1526381"/>
                  <a:gd name="connsiteX0" fmla="*/ 804862 w 1331119"/>
                  <a:gd name="connsiteY0" fmla="*/ 0 h 1528969"/>
                  <a:gd name="connsiteX1" fmla="*/ 1076325 w 1331119"/>
                  <a:gd name="connsiteY1" fmla="*/ 11906 h 1528969"/>
                  <a:gd name="connsiteX2" fmla="*/ 1171575 w 1331119"/>
                  <a:gd name="connsiteY2" fmla="*/ 250031 h 1528969"/>
                  <a:gd name="connsiteX3" fmla="*/ 1297781 w 1331119"/>
                  <a:gd name="connsiteY3" fmla="*/ 609600 h 1528969"/>
                  <a:gd name="connsiteX4" fmla="*/ 1331119 w 1331119"/>
                  <a:gd name="connsiteY4" fmla="*/ 902494 h 1528969"/>
                  <a:gd name="connsiteX5" fmla="*/ 1259681 w 1331119"/>
                  <a:gd name="connsiteY5" fmla="*/ 1112044 h 1528969"/>
                  <a:gd name="connsiteX6" fmla="*/ 1121569 w 1331119"/>
                  <a:gd name="connsiteY6" fmla="*/ 1273969 h 1528969"/>
                  <a:gd name="connsiteX7" fmla="*/ 940594 w 1331119"/>
                  <a:gd name="connsiteY7" fmla="*/ 1409700 h 1528969"/>
                  <a:gd name="connsiteX8" fmla="*/ 673894 w 1331119"/>
                  <a:gd name="connsiteY8" fmla="*/ 1495425 h 1528969"/>
                  <a:gd name="connsiteX9" fmla="*/ 483394 w 1331119"/>
                  <a:gd name="connsiteY9" fmla="*/ 1526381 h 1528969"/>
                  <a:gd name="connsiteX10" fmla="*/ 204787 w 1331119"/>
                  <a:gd name="connsiteY10" fmla="*/ 1447800 h 1528969"/>
                  <a:gd name="connsiteX11" fmla="*/ 80962 w 1331119"/>
                  <a:gd name="connsiteY11" fmla="*/ 1393031 h 1528969"/>
                  <a:gd name="connsiteX12" fmla="*/ 23812 w 1331119"/>
                  <a:gd name="connsiteY12" fmla="*/ 1369219 h 1528969"/>
                  <a:gd name="connsiteX13" fmla="*/ 0 w 1331119"/>
                  <a:gd name="connsiteY13" fmla="*/ 1359694 h 1528969"/>
                  <a:gd name="connsiteX14" fmla="*/ 0 w 1331119"/>
                  <a:gd name="connsiteY14" fmla="*/ 1059656 h 1528969"/>
                  <a:gd name="connsiteX15" fmla="*/ 804862 w 1331119"/>
                  <a:gd name="connsiteY15" fmla="*/ 0 h 1528969"/>
                  <a:gd name="connsiteX0" fmla="*/ 804862 w 1331119"/>
                  <a:gd name="connsiteY0" fmla="*/ 0 h 1535336"/>
                  <a:gd name="connsiteX1" fmla="*/ 1076325 w 1331119"/>
                  <a:gd name="connsiteY1" fmla="*/ 11906 h 1535336"/>
                  <a:gd name="connsiteX2" fmla="*/ 1171575 w 1331119"/>
                  <a:gd name="connsiteY2" fmla="*/ 250031 h 1535336"/>
                  <a:gd name="connsiteX3" fmla="*/ 1297781 w 1331119"/>
                  <a:gd name="connsiteY3" fmla="*/ 609600 h 1535336"/>
                  <a:gd name="connsiteX4" fmla="*/ 1331119 w 1331119"/>
                  <a:gd name="connsiteY4" fmla="*/ 902494 h 1535336"/>
                  <a:gd name="connsiteX5" fmla="*/ 1259681 w 1331119"/>
                  <a:gd name="connsiteY5" fmla="*/ 1112044 h 1535336"/>
                  <a:gd name="connsiteX6" fmla="*/ 1121569 w 1331119"/>
                  <a:gd name="connsiteY6" fmla="*/ 1273969 h 1535336"/>
                  <a:gd name="connsiteX7" fmla="*/ 940594 w 1331119"/>
                  <a:gd name="connsiteY7" fmla="*/ 1409700 h 1535336"/>
                  <a:gd name="connsiteX8" fmla="*/ 673894 w 1331119"/>
                  <a:gd name="connsiteY8" fmla="*/ 1495425 h 1535336"/>
                  <a:gd name="connsiteX9" fmla="*/ 483394 w 1331119"/>
                  <a:gd name="connsiteY9" fmla="*/ 1526381 h 1535336"/>
                  <a:gd name="connsiteX10" fmla="*/ 204787 w 1331119"/>
                  <a:gd name="connsiteY10" fmla="*/ 1447800 h 1535336"/>
                  <a:gd name="connsiteX11" fmla="*/ 80962 w 1331119"/>
                  <a:gd name="connsiteY11" fmla="*/ 1393031 h 1535336"/>
                  <a:gd name="connsiteX12" fmla="*/ 23812 w 1331119"/>
                  <a:gd name="connsiteY12" fmla="*/ 1369219 h 1535336"/>
                  <a:gd name="connsiteX13" fmla="*/ 0 w 1331119"/>
                  <a:gd name="connsiteY13" fmla="*/ 1359694 h 1535336"/>
                  <a:gd name="connsiteX14" fmla="*/ 0 w 1331119"/>
                  <a:gd name="connsiteY14" fmla="*/ 1059656 h 1535336"/>
                  <a:gd name="connsiteX15" fmla="*/ 804862 w 1331119"/>
                  <a:gd name="connsiteY15" fmla="*/ 0 h 1535336"/>
                  <a:gd name="connsiteX0" fmla="*/ 804862 w 1331119"/>
                  <a:gd name="connsiteY0" fmla="*/ 0 h 1535336"/>
                  <a:gd name="connsiteX1" fmla="*/ 1076325 w 1331119"/>
                  <a:gd name="connsiteY1" fmla="*/ 11906 h 1535336"/>
                  <a:gd name="connsiteX2" fmla="*/ 1171575 w 1331119"/>
                  <a:gd name="connsiteY2" fmla="*/ 250031 h 1535336"/>
                  <a:gd name="connsiteX3" fmla="*/ 1297781 w 1331119"/>
                  <a:gd name="connsiteY3" fmla="*/ 609600 h 1535336"/>
                  <a:gd name="connsiteX4" fmla="*/ 1331119 w 1331119"/>
                  <a:gd name="connsiteY4" fmla="*/ 902494 h 1535336"/>
                  <a:gd name="connsiteX5" fmla="*/ 1259681 w 1331119"/>
                  <a:gd name="connsiteY5" fmla="*/ 1112044 h 1535336"/>
                  <a:gd name="connsiteX6" fmla="*/ 1121569 w 1331119"/>
                  <a:gd name="connsiteY6" fmla="*/ 1273969 h 1535336"/>
                  <a:gd name="connsiteX7" fmla="*/ 940594 w 1331119"/>
                  <a:gd name="connsiteY7" fmla="*/ 1409700 h 1535336"/>
                  <a:gd name="connsiteX8" fmla="*/ 673894 w 1331119"/>
                  <a:gd name="connsiteY8" fmla="*/ 1495425 h 1535336"/>
                  <a:gd name="connsiteX9" fmla="*/ 483394 w 1331119"/>
                  <a:gd name="connsiteY9" fmla="*/ 1526381 h 1535336"/>
                  <a:gd name="connsiteX10" fmla="*/ 204787 w 1331119"/>
                  <a:gd name="connsiteY10" fmla="*/ 1447800 h 1535336"/>
                  <a:gd name="connsiteX11" fmla="*/ 80962 w 1331119"/>
                  <a:gd name="connsiteY11" fmla="*/ 1393031 h 1535336"/>
                  <a:gd name="connsiteX12" fmla="*/ 23812 w 1331119"/>
                  <a:gd name="connsiteY12" fmla="*/ 1369219 h 1535336"/>
                  <a:gd name="connsiteX13" fmla="*/ 0 w 1331119"/>
                  <a:gd name="connsiteY13" fmla="*/ 1359694 h 1535336"/>
                  <a:gd name="connsiteX14" fmla="*/ 0 w 1331119"/>
                  <a:gd name="connsiteY14" fmla="*/ 1059656 h 1535336"/>
                  <a:gd name="connsiteX15" fmla="*/ 804862 w 1331119"/>
                  <a:gd name="connsiteY15" fmla="*/ 0 h 1535336"/>
                  <a:gd name="connsiteX0" fmla="*/ 804862 w 1331119"/>
                  <a:gd name="connsiteY0" fmla="*/ 0 h 1535336"/>
                  <a:gd name="connsiteX1" fmla="*/ 1076325 w 1331119"/>
                  <a:gd name="connsiteY1" fmla="*/ 11906 h 1535336"/>
                  <a:gd name="connsiteX2" fmla="*/ 1171575 w 1331119"/>
                  <a:gd name="connsiteY2" fmla="*/ 250031 h 1535336"/>
                  <a:gd name="connsiteX3" fmla="*/ 1297781 w 1331119"/>
                  <a:gd name="connsiteY3" fmla="*/ 609600 h 1535336"/>
                  <a:gd name="connsiteX4" fmla="*/ 1331119 w 1331119"/>
                  <a:gd name="connsiteY4" fmla="*/ 902494 h 1535336"/>
                  <a:gd name="connsiteX5" fmla="*/ 1259681 w 1331119"/>
                  <a:gd name="connsiteY5" fmla="*/ 1112044 h 1535336"/>
                  <a:gd name="connsiteX6" fmla="*/ 1121569 w 1331119"/>
                  <a:gd name="connsiteY6" fmla="*/ 1273969 h 1535336"/>
                  <a:gd name="connsiteX7" fmla="*/ 940594 w 1331119"/>
                  <a:gd name="connsiteY7" fmla="*/ 1409700 h 1535336"/>
                  <a:gd name="connsiteX8" fmla="*/ 673894 w 1331119"/>
                  <a:gd name="connsiteY8" fmla="*/ 1495425 h 1535336"/>
                  <a:gd name="connsiteX9" fmla="*/ 483394 w 1331119"/>
                  <a:gd name="connsiteY9" fmla="*/ 1526381 h 1535336"/>
                  <a:gd name="connsiteX10" fmla="*/ 204787 w 1331119"/>
                  <a:gd name="connsiteY10" fmla="*/ 1447800 h 1535336"/>
                  <a:gd name="connsiteX11" fmla="*/ 80962 w 1331119"/>
                  <a:gd name="connsiteY11" fmla="*/ 1393031 h 1535336"/>
                  <a:gd name="connsiteX12" fmla="*/ 23812 w 1331119"/>
                  <a:gd name="connsiteY12" fmla="*/ 1369219 h 1535336"/>
                  <a:gd name="connsiteX13" fmla="*/ 0 w 1331119"/>
                  <a:gd name="connsiteY13" fmla="*/ 1359694 h 1535336"/>
                  <a:gd name="connsiteX14" fmla="*/ 0 w 1331119"/>
                  <a:gd name="connsiteY14" fmla="*/ 1059656 h 1535336"/>
                  <a:gd name="connsiteX15" fmla="*/ 804862 w 1331119"/>
                  <a:gd name="connsiteY15" fmla="*/ 0 h 1535336"/>
                  <a:gd name="connsiteX0" fmla="*/ 804862 w 1331119"/>
                  <a:gd name="connsiteY0" fmla="*/ 0 h 1529188"/>
                  <a:gd name="connsiteX1" fmla="*/ 1076325 w 1331119"/>
                  <a:gd name="connsiteY1" fmla="*/ 11906 h 1529188"/>
                  <a:gd name="connsiteX2" fmla="*/ 1171575 w 1331119"/>
                  <a:gd name="connsiteY2" fmla="*/ 250031 h 1529188"/>
                  <a:gd name="connsiteX3" fmla="*/ 1297781 w 1331119"/>
                  <a:gd name="connsiteY3" fmla="*/ 609600 h 1529188"/>
                  <a:gd name="connsiteX4" fmla="*/ 1331119 w 1331119"/>
                  <a:gd name="connsiteY4" fmla="*/ 902494 h 1529188"/>
                  <a:gd name="connsiteX5" fmla="*/ 1259681 w 1331119"/>
                  <a:gd name="connsiteY5" fmla="*/ 1112044 h 1529188"/>
                  <a:gd name="connsiteX6" fmla="*/ 1121569 w 1331119"/>
                  <a:gd name="connsiteY6" fmla="*/ 1273969 h 1529188"/>
                  <a:gd name="connsiteX7" fmla="*/ 940594 w 1331119"/>
                  <a:gd name="connsiteY7" fmla="*/ 1409700 h 1529188"/>
                  <a:gd name="connsiteX8" fmla="*/ 673894 w 1331119"/>
                  <a:gd name="connsiteY8" fmla="*/ 1495425 h 1529188"/>
                  <a:gd name="connsiteX9" fmla="*/ 488156 w 1331119"/>
                  <a:gd name="connsiteY9" fmla="*/ 1519237 h 1529188"/>
                  <a:gd name="connsiteX10" fmla="*/ 204787 w 1331119"/>
                  <a:gd name="connsiteY10" fmla="*/ 1447800 h 1529188"/>
                  <a:gd name="connsiteX11" fmla="*/ 80962 w 1331119"/>
                  <a:gd name="connsiteY11" fmla="*/ 1393031 h 1529188"/>
                  <a:gd name="connsiteX12" fmla="*/ 23812 w 1331119"/>
                  <a:gd name="connsiteY12" fmla="*/ 1369219 h 1529188"/>
                  <a:gd name="connsiteX13" fmla="*/ 0 w 1331119"/>
                  <a:gd name="connsiteY13" fmla="*/ 1359694 h 1529188"/>
                  <a:gd name="connsiteX14" fmla="*/ 0 w 1331119"/>
                  <a:gd name="connsiteY14" fmla="*/ 1059656 h 1529188"/>
                  <a:gd name="connsiteX15" fmla="*/ 804862 w 1331119"/>
                  <a:gd name="connsiteY15" fmla="*/ 0 h 1529188"/>
                  <a:gd name="connsiteX0" fmla="*/ 804862 w 1331119"/>
                  <a:gd name="connsiteY0" fmla="*/ 0 h 1521560"/>
                  <a:gd name="connsiteX1" fmla="*/ 1076325 w 1331119"/>
                  <a:gd name="connsiteY1" fmla="*/ 11906 h 1521560"/>
                  <a:gd name="connsiteX2" fmla="*/ 1171575 w 1331119"/>
                  <a:gd name="connsiteY2" fmla="*/ 250031 h 1521560"/>
                  <a:gd name="connsiteX3" fmla="*/ 1297781 w 1331119"/>
                  <a:gd name="connsiteY3" fmla="*/ 609600 h 1521560"/>
                  <a:gd name="connsiteX4" fmla="*/ 1331119 w 1331119"/>
                  <a:gd name="connsiteY4" fmla="*/ 902494 h 1521560"/>
                  <a:gd name="connsiteX5" fmla="*/ 1259681 w 1331119"/>
                  <a:gd name="connsiteY5" fmla="*/ 1112044 h 1521560"/>
                  <a:gd name="connsiteX6" fmla="*/ 1121569 w 1331119"/>
                  <a:gd name="connsiteY6" fmla="*/ 1273969 h 1521560"/>
                  <a:gd name="connsiteX7" fmla="*/ 940594 w 1331119"/>
                  <a:gd name="connsiteY7" fmla="*/ 1409700 h 1521560"/>
                  <a:gd name="connsiteX8" fmla="*/ 731044 w 1331119"/>
                  <a:gd name="connsiteY8" fmla="*/ 1495425 h 1521560"/>
                  <a:gd name="connsiteX9" fmla="*/ 488156 w 1331119"/>
                  <a:gd name="connsiteY9" fmla="*/ 1519237 h 1521560"/>
                  <a:gd name="connsiteX10" fmla="*/ 204787 w 1331119"/>
                  <a:gd name="connsiteY10" fmla="*/ 1447800 h 1521560"/>
                  <a:gd name="connsiteX11" fmla="*/ 80962 w 1331119"/>
                  <a:gd name="connsiteY11" fmla="*/ 1393031 h 1521560"/>
                  <a:gd name="connsiteX12" fmla="*/ 23812 w 1331119"/>
                  <a:gd name="connsiteY12" fmla="*/ 1369219 h 1521560"/>
                  <a:gd name="connsiteX13" fmla="*/ 0 w 1331119"/>
                  <a:gd name="connsiteY13" fmla="*/ 1359694 h 1521560"/>
                  <a:gd name="connsiteX14" fmla="*/ 0 w 1331119"/>
                  <a:gd name="connsiteY14" fmla="*/ 1059656 h 1521560"/>
                  <a:gd name="connsiteX15" fmla="*/ 804862 w 1331119"/>
                  <a:gd name="connsiteY15" fmla="*/ 0 h 1521560"/>
                  <a:gd name="connsiteX0" fmla="*/ 804862 w 1331119"/>
                  <a:gd name="connsiteY0" fmla="*/ 0 h 1521450"/>
                  <a:gd name="connsiteX1" fmla="*/ 1076325 w 1331119"/>
                  <a:gd name="connsiteY1" fmla="*/ 11906 h 1521450"/>
                  <a:gd name="connsiteX2" fmla="*/ 1171575 w 1331119"/>
                  <a:gd name="connsiteY2" fmla="*/ 250031 h 1521450"/>
                  <a:gd name="connsiteX3" fmla="*/ 1297781 w 1331119"/>
                  <a:gd name="connsiteY3" fmla="*/ 609600 h 1521450"/>
                  <a:gd name="connsiteX4" fmla="*/ 1331119 w 1331119"/>
                  <a:gd name="connsiteY4" fmla="*/ 902494 h 1521450"/>
                  <a:gd name="connsiteX5" fmla="*/ 1259681 w 1331119"/>
                  <a:gd name="connsiteY5" fmla="*/ 1112044 h 1521450"/>
                  <a:gd name="connsiteX6" fmla="*/ 1121569 w 1331119"/>
                  <a:gd name="connsiteY6" fmla="*/ 1273969 h 1521450"/>
                  <a:gd name="connsiteX7" fmla="*/ 957263 w 1331119"/>
                  <a:gd name="connsiteY7" fmla="*/ 1416844 h 1521450"/>
                  <a:gd name="connsiteX8" fmla="*/ 731044 w 1331119"/>
                  <a:gd name="connsiteY8" fmla="*/ 1495425 h 1521450"/>
                  <a:gd name="connsiteX9" fmla="*/ 488156 w 1331119"/>
                  <a:gd name="connsiteY9" fmla="*/ 1519237 h 1521450"/>
                  <a:gd name="connsiteX10" fmla="*/ 204787 w 1331119"/>
                  <a:gd name="connsiteY10" fmla="*/ 1447800 h 1521450"/>
                  <a:gd name="connsiteX11" fmla="*/ 80962 w 1331119"/>
                  <a:gd name="connsiteY11" fmla="*/ 1393031 h 1521450"/>
                  <a:gd name="connsiteX12" fmla="*/ 23812 w 1331119"/>
                  <a:gd name="connsiteY12" fmla="*/ 1369219 h 1521450"/>
                  <a:gd name="connsiteX13" fmla="*/ 0 w 1331119"/>
                  <a:gd name="connsiteY13" fmla="*/ 1359694 h 1521450"/>
                  <a:gd name="connsiteX14" fmla="*/ 0 w 1331119"/>
                  <a:gd name="connsiteY14" fmla="*/ 1059656 h 1521450"/>
                  <a:gd name="connsiteX15" fmla="*/ 804862 w 1331119"/>
                  <a:gd name="connsiteY15" fmla="*/ 0 h 1521450"/>
                  <a:gd name="connsiteX0" fmla="*/ 804862 w 1332716"/>
                  <a:gd name="connsiteY0" fmla="*/ 0 h 1521450"/>
                  <a:gd name="connsiteX1" fmla="*/ 1076325 w 1332716"/>
                  <a:gd name="connsiteY1" fmla="*/ 11906 h 1521450"/>
                  <a:gd name="connsiteX2" fmla="*/ 1171575 w 1332716"/>
                  <a:gd name="connsiteY2" fmla="*/ 250031 h 1521450"/>
                  <a:gd name="connsiteX3" fmla="*/ 1307306 w 1332716"/>
                  <a:gd name="connsiteY3" fmla="*/ 604838 h 1521450"/>
                  <a:gd name="connsiteX4" fmla="*/ 1331119 w 1332716"/>
                  <a:gd name="connsiteY4" fmla="*/ 902494 h 1521450"/>
                  <a:gd name="connsiteX5" fmla="*/ 1259681 w 1332716"/>
                  <a:gd name="connsiteY5" fmla="*/ 1112044 h 1521450"/>
                  <a:gd name="connsiteX6" fmla="*/ 1121569 w 1332716"/>
                  <a:gd name="connsiteY6" fmla="*/ 1273969 h 1521450"/>
                  <a:gd name="connsiteX7" fmla="*/ 957263 w 1332716"/>
                  <a:gd name="connsiteY7" fmla="*/ 1416844 h 1521450"/>
                  <a:gd name="connsiteX8" fmla="*/ 731044 w 1332716"/>
                  <a:gd name="connsiteY8" fmla="*/ 1495425 h 1521450"/>
                  <a:gd name="connsiteX9" fmla="*/ 488156 w 1332716"/>
                  <a:gd name="connsiteY9" fmla="*/ 1519237 h 1521450"/>
                  <a:gd name="connsiteX10" fmla="*/ 204787 w 1332716"/>
                  <a:gd name="connsiteY10" fmla="*/ 1447800 h 1521450"/>
                  <a:gd name="connsiteX11" fmla="*/ 80962 w 1332716"/>
                  <a:gd name="connsiteY11" fmla="*/ 1393031 h 1521450"/>
                  <a:gd name="connsiteX12" fmla="*/ 23812 w 1332716"/>
                  <a:gd name="connsiteY12" fmla="*/ 1369219 h 1521450"/>
                  <a:gd name="connsiteX13" fmla="*/ 0 w 1332716"/>
                  <a:gd name="connsiteY13" fmla="*/ 1359694 h 1521450"/>
                  <a:gd name="connsiteX14" fmla="*/ 0 w 1332716"/>
                  <a:gd name="connsiteY14" fmla="*/ 1059656 h 1521450"/>
                  <a:gd name="connsiteX15" fmla="*/ 804862 w 1332716"/>
                  <a:gd name="connsiteY15" fmla="*/ 0 h 1521450"/>
                  <a:gd name="connsiteX0" fmla="*/ 804862 w 1321547"/>
                  <a:gd name="connsiteY0" fmla="*/ 0 h 1521450"/>
                  <a:gd name="connsiteX1" fmla="*/ 1076325 w 1321547"/>
                  <a:gd name="connsiteY1" fmla="*/ 11906 h 1521450"/>
                  <a:gd name="connsiteX2" fmla="*/ 1171575 w 1321547"/>
                  <a:gd name="connsiteY2" fmla="*/ 250031 h 1521450"/>
                  <a:gd name="connsiteX3" fmla="*/ 1307306 w 1321547"/>
                  <a:gd name="connsiteY3" fmla="*/ 604838 h 1521450"/>
                  <a:gd name="connsiteX4" fmla="*/ 1312069 w 1321547"/>
                  <a:gd name="connsiteY4" fmla="*/ 926307 h 1521450"/>
                  <a:gd name="connsiteX5" fmla="*/ 1259681 w 1321547"/>
                  <a:gd name="connsiteY5" fmla="*/ 1112044 h 1521450"/>
                  <a:gd name="connsiteX6" fmla="*/ 1121569 w 1321547"/>
                  <a:gd name="connsiteY6" fmla="*/ 1273969 h 1521450"/>
                  <a:gd name="connsiteX7" fmla="*/ 957263 w 1321547"/>
                  <a:gd name="connsiteY7" fmla="*/ 1416844 h 1521450"/>
                  <a:gd name="connsiteX8" fmla="*/ 731044 w 1321547"/>
                  <a:gd name="connsiteY8" fmla="*/ 1495425 h 1521450"/>
                  <a:gd name="connsiteX9" fmla="*/ 488156 w 1321547"/>
                  <a:gd name="connsiteY9" fmla="*/ 1519237 h 1521450"/>
                  <a:gd name="connsiteX10" fmla="*/ 204787 w 1321547"/>
                  <a:gd name="connsiteY10" fmla="*/ 1447800 h 1521450"/>
                  <a:gd name="connsiteX11" fmla="*/ 80962 w 1321547"/>
                  <a:gd name="connsiteY11" fmla="*/ 1393031 h 1521450"/>
                  <a:gd name="connsiteX12" fmla="*/ 23812 w 1321547"/>
                  <a:gd name="connsiteY12" fmla="*/ 1369219 h 1521450"/>
                  <a:gd name="connsiteX13" fmla="*/ 0 w 1321547"/>
                  <a:gd name="connsiteY13" fmla="*/ 1359694 h 1521450"/>
                  <a:gd name="connsiteX14" fmla="*/ 0 w 1321547"/>
                  <a:gd name="connsiteY14" fmla="*/ 1059656 h 1521450"/>
                  <a:gd name="connsiteX15" fmla="*/ 804862 w 1321547"/>
                  <a:gd name="connsiteY15" fmla="*/ 0 h 1521450"/>
                  <a:gd name="connsiteX0" fmla="*/ 804862 w 1322093"/>
                  <a:gd name="connsiteY0" fmla="*/ 0 h 1521450"/>
                  <a:gd name="connsiteX1" fmla="*/ 1076325 w 1322093"/>
                  <a:gd name="connsiteY1" fmla="*/ 11906 h 1521450"/>
                  <a:gd name="connsiteX2" fmla="*/ 1171575 w 1322093"/>
                  <a:gd name="connsiteY2" fmla="*/ 250031 h 1521450"/>
                  <a:gd name="connsiteX3" fmla="*/ 1307306 w 1322093"/>
                  <a:gd name="connsiteY3" fmla="*/ 604838 h 1521450"/>
                  <a:gd name="connsiteX4" fmla="*/ 1312069 w 1322093"/>
                  <a:gd name="connsiteY4" fmla="*/ 926307 h 1521450"/>
                  <a:gd name="connsiteX5" fmla="*/ 1250156 w 1322093"/>
                  <a:gd name="connsiteY5" fmla="*/ 1121569 h 1521450"/>
                  <a:gd name="connsiteX6" fmla="*/ 1121569 w 1322093"/>
                  <a:gd name="connsiteY6" fmla="*/ 1273969 h 1521450"/>
                  <a:gd name="connsiteX7" fmla="*/ 957263 w 1322093"/>
                  <a:gd name="connsiteY7" fmla="*/ 1416844 h 1521450"/>
                  <a:gd name="connsiteX8" fmla="*/ 731044 w 1322093"/>
                  <a:gd name="connsiteY8" fmla="*/ 1495425 h 1521450"/>
                  <a:gd name="connsiteX9" fmla="*/ 488156 w 1322093"/>
                  <a:gd name="connsiteY9" fmla="*/ 1519237 h 1521450"/>
                  <a:gd name="connsiteX10" fmla="*/ 204787 w 1322093"/>
                  <a:gd name="connsiteY10" fmla="*/ 1447800 h 1521450"/>
                  <a:gd name="connsiteX11" fmla="*/ 80962 w 1322093"/>
                  <a:gd name="connsiteY11" fmla="*/ 1393031 h 1521450"/>
                  <a:gd name="connsiteX12" fmla="*/ 23812 w 1322093"/>
                  <a:gd name="connsiteY12" fmla="*/ 1369219 h 1521450"/>
                  <a:gd name="connsiteX13" fmla="*/ 0 w 1322093"/>
                  <a:gd name="connsiteY13" fmla="*/ 1359694 h 1521450"/>
                  <a:gd name="connsiteX14" fmla="*/ 0 w 1322093"/>
                  <a:gd name="connsiteY14" fmla="*/ 1059656 h 1521450"/>
                  <a:gd name="connsiteX15" fmla="*/ 804862 w 1322093"/>
                  <a:gd name="connsiteY15" fmla="*/ 0 h 1521450"/>
                  <a:gd name="connsiteX0" fmla="*/ 804862 w 1322093"/>
                  <a:gd name="connsiteY0" fmla="*/ 0 h 1521450"/>
                  <a:gd name="connsiteX1" fmla="*/ 1076325 w 1322093"/>
                  <a:gd name="connsiteY1" fmla="*/ 11906 h 1521450"/>
                  <a:gd name="connsiteX2" fmla="*/ 1171575 w 1322093"/>
                  <a:gd name="connsiteY2" fmla="*/ 250031 h 1521450"/>
                  <a:gd name="connsiteX3" fmla="*/ 1307306 w 1322093"/>
                  <a:gd name="connsiteY3" fmla="*/ 604838 h 1521450"/>
                  <a:gd name="connsiteX4" fmla="*/ 1312069 w 1322093"/>
                  <a:gd name="connsiteY4" fmla="*/ 926307 h 1521450"/>
                  <a:gd name="connsiteX5" fmla="*/ 1250156 w 1322093"/>
                  <a:gd name="connsiteY5" fmla="*/ 1121569 h 1521450"/>
                  <a:gd name="connsiteX6" fmla="*/ 1131094 w 1322093"/>
                  <a:gd name="connsiteY6" fmla="*/ 1271588 h 1521450"/>
                  <a:gd name="connsiteX7" fmla="*/ 957263 w 1322093"/>
                  <a:gd name="connsiteY7" fmla="*/ 1416844 h 1521450"/>
                  <a:gd name="connsiteX8" fmla="*/ 731044 w 1322093"/>
                  <a:gd name="connsiteY8" fmla="*/ 1495425 h 1521450"/>
                  <a:gd name="connsiteX9" fmla="*/ 488156 w 1322093"/>
                  <a:gd name="connsiteY9" fmla="*/ 1519237 h 1521450"/>
                  <a:gd name="connsiteX10" fmla="*/ 204787 w 1322093"/>
                  <a:gd name="connsiteY10" fmla="*/ 1447800 h 1521450"/>
                  <a:gd name="connsiteX11" fmla="*/ 80962 w 1322093"/>
                  <a:gd name="connsiteY11" fmla="*/ 1393031 h 1521450"/>
                  <a:gd name="connsiteX12" fmla="*/ 23812 w 1322093"/>
                  <a:gd name="connsiteY12" fmla="*/ 1369219 h 1521450"/>
                  <a:gd name="connsiteX13" fmla="*/ 0 w 1322093"/>
                  <a:gd name="connsiteY13" fmla="*/ 1359694 h 1521450"/>
                  <a:gd name="connsiteX14" fmla="*/ 0 w 1322093"/>
                  <a:gd name="connsiteY14" fmla="*/ 1059656 h 1521450"/>
                  <a:gd name="connsiteX15" fmla="*/ 804862 w 1322093"/>
                  <a:gd name="connsiteY15" fmla="*/ 0 h 1521450"/>
                  <a:gd name="connsiteX0" fmla="*/ 804862 w 1321006"/>
                  <a:gd name="connsiteY0" fmla="*/ 0 h 1521450"/>
                  <a:gd name="connsiteX1" fmla="*/ 1076325 w 1321006"/>
                  <a:gd name="connsiteY1" fmla="*/ 11906 h 1521450"/>
                  <a:gd name="connsiteX2" fmla="*/ 1188244 w 1321006"/>
                  <a:gd name="connsiteY2" fmla="*/ 257175 h 1521450"/>
                  <a:gd name="connsiteX3" fmla="*/ 1307306 w 1321006"/>
                  <a:gd name="connsiteY3" fmla="*/ 604838 h 1521450"/>
                  <a:gd name="connsiteX4" fmla="*/ 1312069 w 1321006"/>
                  <a:gd name="connsiteY4" fmla="*/ 926307 h 1521450"/>
                  <a:gd name="connsiteX5" fmla="*/ 1250156 w 1321006"/>
                  <a:gd name="connsiteY5" fmla="*/ 1121569 h 1521450"/>
                  <a:gd name="connsiteX6" fmla="*/ 1131094 w 1321006"/>
                  <a:gd name="connsiteY6" fmla="*/ 1271588 h 1521450"/>
                  <a:gd name="connsiteX7" fmla="*/ 957263 w 1321006"/>
                  <a:gd name="connsiteY7" fmla="*/ 1416844 h 1521450"/>
                  <a:gd name="connsiteX8" fmla="*/ 731044 w 1321006"/>
                  <a:gd name="connsiteY8" fmla="*/ 1495425 h 1521450"/>
                  <a:gd name="connsiteX9" fmla="*/ 488156 w 1321006"/>
                  <a:gd name="connsiteY9" fmla="*/ 1519237 h 1521450"/>
                  <a:gd name="connsiteX10" fmla="*/ 204787 w 1321006"/>
                  <a:gd name="connsiteY10" fmla="*/ 1447800 h 1521450"/>
                  <a:gd name="connsiteX11" fmla="*/ 80962 w 1321006"/>
                  <a:gd name="connsiteY11" fmla="*/ 1393031 h 1521450"/>
                  <a:gd name="connsiteX12" fmla="*/ 23812 w 1321006"/>
                  <a:gd name="connsiteY12" fmla="*/ 1369219 h 1521450"/>
                  <a:gd name="connsiteX13" fmla="*/ 0 w 1321006"/>
                  <a:gd name="connsiteY13" fmla="*/ 1359694 h 1521450"/>
                  <a:gd name="connsiteX14" fmla="*/ 0 w 1321006"/>
                  <a:gd name="connsiteY14" fmla="*/ 1059656 h 1521450"/>
                  <a:gd name="connsiteX15" fmla="*/ 804862 w 1321006"/>
                  <a:gd name="connsiteY15" fmla="*/ 0 h 1521450"/>
                  <a:gd name="connsiteX0" fmla="*/ 809624 w 1325768"/>
                  <a:gd name="connsiteY0" fmla="*/ 0 h 1521450"/>
                  <a:gd name="connsiteX1" fmla="*/ 1081087 w 1325768"/>
                  <a:gd name="connsiteY1" fmla="*/ 11906 h 1521450"/>
                  <a:gd name="connsiteX2" fmla="*/ 1193006 w 1325768"/>
                  <a:gd name="connsiteY2" fmla="*/ 257175 h 1521450"/>
                  <a:gd name="connsiteX3" fmla="*/ 1312068 w 1325768"/>
                  <a:gd name="connsiteY3" fmla="*/ 604838 h 1521450"/>
                  <a:gd name="connsiteX4" fmla="*/ 1316831 w 1325768"/>
                  <a:gd name="connsiteY4" fmla="*/ 926307 h 1521450"/>
                  <a:gd name="connsiteX5" fmla="*/ 1254918 w 1325768"/>
                  <a:gd name="connsiteY5" fmla="*/ 1121569 h 1521450"/>
                  <a:gd name="connsiteX6" fmla="*/ 1135856 w 1325768"/>
                  <a:gd name="connsiteY6" fmla="*/ 1271588 h 1521450"/>
                  <a:gd name="connsiteX7" fmla="*/ 962025 w 1325768"/>
                  <a:gd name="connsiteY7" fmla="*/ 1416844 h 1521450"/>
                  <a:gd name="connsiteX8" fmla="*/ 735806 w 1325768"/>
                  <a:gd name="connsiteY8" fmla="*/ 1495425 h 1521450"/>
                  <a:gd name="connsiteX9" fmla="*/ 492918 w 1325768"/>
                  <a:gd name="connsiteY9" fmla="*/ 1519237 h 1521450"/>
                  <a:gd name="connsiteX10" fmla="*/ 209549 w 1325768"/>
                  <a:gd name="connsiteY10" fmla="*/ 1447800 h 1521450"/>
                  <a:gd name="connsiteX11" fmla="*/ 85724 w 1325768"/>
                  <a:gd name="connsiteY11" fmla="*/ 1393031 h 1521450"/>
                  <a:gd name="connsiteX12" fmla="*/ 28574 w 1325768"/>
                  <a:gd name="connsiteY12" fmla="*/ 1369219 h 1521450"/>
                  <a:gd name="connsiteX13" fmla="*/ 0 w 1325768"/>
                  <a:gd name="connsiteY13" fmla="*/ 1364456 h 1521450"/>
                  <a:gd name="connsiteX14" fmla="*/ 4762 w 1325768"/>
                  <a:gd name="connsiteY14" fmla="*/ 1059656 h 1521450"/>
                  <a:gd name="connsiteX15" fmla="*/ 809624 w 1325768"/>
                  <a:gd name="connsiteY15" fmla="*/ 0 h 1521450"/>
                  <a:gd name="connsiteX0" fmla="*/ 809624 w 1325768"/>
                  <a:gd name="connsiteY0" fmla="*/ 0 h 1521450"/>
                  <a:gd name="connsiteX1" fmla="*/ 1081087 w 1325768"/>
                  <a:gd name="connsiteY1" fmla="*/ 11906 h 1521450"/>
                  <a:gd name="connsiteX2" fmla="*/ 1193006 w 1325768"/>
                  <a:gd name="connsiteY2" fmla="*/ 257175 h 1521450"/>
                  <a:gd name="connsiteX3" fmla="*/ 1312068 w 1325768"/>
                  <a:gd name="connsiteY3" fmla="*/ 604838 h 1521450"/>
                  <a:gd name="connsiteX4" fmla="*/ 1316831 w 1325768"/>
                  <a:gd name="connsiteY4" fmla="*/ 926307 h 1521450"/>
                  <a:gd name="connsiteX5" fmla="*/ 1254918 w 1325768"/>
                  <a:gd name="connsiteY5" fmla="*/ 1121569 h 1521450"/>
                  <a:gd name="connsiteX6" fmla="*/ 1135856 w 1325768"/>
                  <a:gd name="connsiteY6" fmla="*/ 1271588 h 1521450"/>
                  <a:gd name="connsiteX7" fmla="*/ 962025 w 1325768"/>
                  <a:gd name="connsiteY7" fmla="*/ 1416844 h 1521450"/>
                  <a:gd name="connsiteX8" fmla="*/ 735806 w 1325768"/>
                  <a:gd name="connsiteY8" fmla="*/ 1495425 h 1521450"/>
                  <a:gd name="connsiteX9" fmla="*/ 492918 w 1325768"/>
                  <a:gd name="connsiteY9" fmla="*/ 1519237 h 1521450"/>
                  <a:gd name="connsiteX10" fmla="*/ 209549 w 1325768"/>
                  <a:gd name="connsiteY10" fmla="*/ 1447800 h 1521450"/>
                  <a:gd name="connsiteX11" fmla="*/ 85724 w 1325768"/>
                  <a:gd name="connsiteY11" fmla="*/ 1393031 h 1521450"/>
                  <a:gd name="connsiteX12" fmla="*/ 28574 w 1325768"/>
                  <a:gd name="connsiteY12" fmla="*/ 1369219 h 1521450"/>
                  <a:gd name="connsiteX13" fmla="*/ 0 w 1325768"/>
                  <a:gd name="connsiteY13" fmla="*/ 1364456 h 1521450"/>
                  <a:gd name="connsiteX14" fmla="*/ 2381 w 1325768"/>
                  <a:gd name="connsiteY14" fmla="*/ 1066800 h 1521450"/>
                  <a:gd name="connsiteX15" fmla="*/ 809624 w 1325768"/>
                  <a:gd name="connsiteY15" fmla="*/ 0 h 152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25768" h="1521450">
                    <a:moveTo>
                      <a:pt x="809624" y="0"/>
                    </a:moveTo>
                    <a:lnTo>
                      <a:pt x="1081087" y="11906"/>
                    </a:lnTo>
                    <a:cubicBezTo>
                      <a:pt x="1142206" y="53578"/>
                      <a:pt x="1154509" y="158353"/>
                      <a:pt x="1193006" y="257175"/>
                    </a:cubicBezTo>
                    <a:cubicBezTo>
                      <a:pt x="1231503" y="355997"/>
                      <a:pt x="1291431" y="493316"/>
                      <a:pt x="1312068" y="604838"/>
                    </a:cubicBezTo>
                    <a:cubicBezTo>
                      <a:pt x="1332705" y="716360"/>
                      <a:pt x="1326356" y="840185"/>
                      <a:pt x="1316831" y="926307"/>
                    </a:cubicBezTo>
                    <a:cubicBezTo>
                      <a:pt x="1307306" y="1012429"/>
                      <a:pt x="1285081" y="1064022"/>
                      <a:pt x="1254918" y="1121569"/>
                    </a:cubicBezTo>
                    <a:cubicBezTo>
                      <a:pt x="1224756" y="1179116"/>
                      <a:pt x="1184671" y="1222376"/>
                      <a:pt x="1135856" y="1271588"/>
                    </a:cubicBezTo>
                    <a:cubicBezTo>
                      <a:pt x="1087041" y="1320800"/>
                      <a:pt x="1028700" y="1379538"/>
                      <a:pt x="962025" y="1416844"/>
                    </a:cubicBezTo>
                    <a:cubicBezTo>
                      <a:pt x="895350" y="1454150"/>
                      <a:pt x="813991" y="1478360"/>
                      <a:pt x="735806" y="1495425"/>
                    </a:cubicBezTo>
                    <a:cubicBezTo>
                      <a:pt x="657622" y="1512491"/>
                      <a:pt x="580627" y="1527174"/>
                      <a:pt x="492918" y="1519237"/>
                    </a:cubicBezTo>
                    <a:cubicBezTo>
                      <a:pt x="405209" y="1511300"/>
                      <a:pt x="277415" y="1468834"/>
                      <a:pt x="209549" y="1447800"/>
                    </a:cubicBezTo>
                    <a:cubicBezTo>
                      <a:pt x="141683" y="1426766"/>
                      <a:pt x="104774" y="1400968"/>
                      <a:pt x="85724" y="1393031"/>
                    </a:cubicBezTo>
                    <a:lnTo>
                      <a:pt x="28574" y="1369219"/>
                    </a:lnTo>
                    <a:lnTo>
                      <a:pt x="0" y="1364456"/>
                    </a:lnTo>
                    <a:cubicBezTo>
                      <a:pt x="1587" y="1262856"/>
                      <a:pt x="794" y="1168400"/>
                      <a:pt x="2381" y="1066800"/>
                    </a:cubicBezTo>
                    <a:lnTo>
                      <a:pt x="809624" y="0"/>
                    </a:lnTo>
                    <a:close/>
                  </a:path>
                </a:pathLst>
              </a:custGeom>
              <a:solidFill>
                <a:srgbClr val="8FAEA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DA30DC-36DC-4E1A-B2DF-2C71D5C8327E}"/>
                  </a:ext>
                </a:extLst>
              </p:cNvPr>
              <p:cNvSpPr/>
              <p:nvPr/>
            </p:nvSpPr>
            <p:spPr>
              <a:xfrm>
                <a:off x="832992" y="3966100"/>
                <a:ext cx="947923" cy="1087176"/>
              </a:xfrm>
              <a:custGeom>
                <a:avLst/>
                <a:gdLst>
                  <a:gd name="connsiteX0" fmla="*/ 2382 w 1088232"/>
                  <a:gd name="connsiteY0" fmla="*/ 995363 h 1259681"/>
                  <a:gd name="connsiteX1" fmla="*/ 0 w 1088232"/>
                  <a:gd name="connsiteY1" fmla="*/ 1088231 h 1259681"/>
                  <a:gd name="connsiteX2" fmla="*/ 35719 w 1088232"/>
                  <a:gd name="connsiteY2" fmla="*/ 1109663 h 1259681"/>
                  <a:gd name="connsiteX3" fmla="*/ 252413 w 1088232"/>
                  <a:gd name="connsiteY3" fmla="*/ 1197769 h 1259681"/>
                  <a:gd name="connsiteX4" fmla="*/ 488157 w 1088232"/>
                  <a:gd name="connsiteY4" fmla="*/ 1259681 h 1259681"/>
                  <a:gd name="connsiteX5" fmla="*/ 681038 w 1088232"/>
                  <a:gd name="connsiteY5" fmla="*/ 1254919 h 1259681"/>
                  <a:gd name="connsiteX6" fmla="*/ 707232 w 1088232"/>
                  <a:gd name="connsiteY6" fmla="*/ 1252538 h 1259681"/>
                  <a:gd name="connsiteX7" fmla="*/ 731044 w 1088232"/>
                  <a:gd name="connsiteY7" fmla="*/ 1247775 h 1259681"/>
                  <a:gd name="connsiteX8" fmla="*/ 833438 w 1088232"/>
                  <a:gd name="connsiteY8" fmla="*/ 1202531 h 1259681"/>
                  <a:gd name="connsiteX9" fmla="*/ 983457 w 1088232"/>
                  <a:gd name="connsiteY9" fmla="*/ 1054894 h 1259681"/>
                  <a:gd name="connsiteX10" fmla="*/ 1054894 w 1088232"/>
                  <a:gd name="connsiteY10" fmla="*/ 838200 h 1259681"/>
                  <a:gd name="connsiteX11" fmla="*/ 1088232 w 1088232"/>
                  <a:gd name="connsiteY11" fmla="*/ 631031 h 1259681"/>
                  <a:gd name="connsiteX12" fmla="*/ 1042988 w 1088232"/>
                  <a:gd name="connsiteY12" fmla="*/ 461963 h 1259681"/>
                  <a:gd name="connsiteX13" fmla="*/ 954882 w 1088232"/>
                  <a:gd name="connsiteY13" fmla="*/ 280988 h 1259681"/>
                  <a:gd name="connsiteX14" fmla="*/ 895350 w 1088232"/>
                  <a:gd name="connsiteY14" fmla="*/ 123825 h 1259681"/>
                  <a:gd name="connsiteX15" fmla="*/ 838200 w 1088232"/>
                  <a:gd name="connsiteY15" fmla="*/ 16669 h 1259681"/>
                  <a:gd name="connsiteX16" fmla="*/ 831057 w 1088232"/>
                  <a:gd name="connsiteY16" fmla="*/ 0 h 1259681"/>
                  <a:gd name="connsiteX17" fmla="*/ 745332 w 1088232"/>
                  <a:gd name="connsiteY17" fmla="*/ 9525 h 1259681"/>
                  <a:gd name="connsiteX18" fmla="*/ 2382 w 1088232"/>
                  <a:gd name="connsiteY18" fmla="*/ 995363 h 1259681"/>
                  <a:gd name="connsiteX0" fmla="*/ 2382 w 1088232"/>
                  <a:gd name="connsiteY0" fmla="*/ 995363 h 1259681"/>
                  <a:gd name="connsiteX1" fmla="*/ 0 w 1088232"/>
                  <a:gd name="connsiteY1" fmla="*/ 1088231 h 1259681"/>
                  <a:gd name="connsiteX2" fmla="*/ 35719 w 1088232"/>
                  <a:gd name="connsiteY2" fmla="*/ 1109663 h 1259681"/>
                  <a:gd name="connsiteX3" fmla="*/ 252413 w 1088232"/>
                  <a:gd name="connsiteY3" fmla="*/ 1197769 h 1259681"/>
                  <a:gd name="connsiteX4" fmla="*/ 488157 w 1088232"/>
                  <a:gd name="connsiteY4" fmla="*/ 1259681 h 1259681"/>
                  <a:gd name="connsiteX5" fmla="*/ 681038 w 1088232"/>
                  <a:gd name="connsiteY5" fmla="*/ 1254919 h 1259681"/>
                  <a:gd name="connsiteX6" fmla="*/ 707232 w 1088232"/>
                  <a:gd name="connsiteY6" fmla="*/ 1252538 h 1259681"/>
                  <a:gd name="connsiteX7" fmla="*/ 731044 w 1088232"/>
                  <a:gd name="connsiteY7" fmla="*/ 1247775 h 1259681"/>
                  <a:gd name="connsiteX8" fmla="*/ 833438 w 1088232"/>
                  <a:gd name="connsiteY8" fmla="*/ 1202531 h 1259681"/>
                  <a:gd name="connsiteX9" fmla="*/ 983457 w 1088232"/>
                  <a:gd name="connsiteY9" fmla="*/ 1054894 h 1259681"/>
                  <a:gd name="connsiteX10" fmla="*/ 1054894 w 1088232"/>
                  <a:gd name="connsiteY10" fmla="*/ 838200 h 1259681"/>
                  <a:gd name="connsiteX11" fmla="*/ 1088232 w 1088232"/>
                  <a:gd name="connsiteY11" fmla="*/ 631031 h 1259681"/>
                  <a:gd name="connsiteX12" fmla="*/ 1042988 w 1088232"/>
                  <a:gd name="connsiteY12" fmla="*/ 461963 h 1259681"/>
                  <a:gd name="connsiteX13" fmla="*/ 954882 w 1088232"/>
                  <a:gd name="connsiteY13" fmla="*/ 280988 h 1259681"/>
                  <a:gd name="connsiteX14" fmla="*/ 895350 w 1088232"/>
                  <a:gd name="connsiteY14" fmla="*/ 123825 h 1259681"/>
                  <a:gd name="connsiteX15" fmla="*/ 838200 w 1088232"/>
                  <a:gd name="connsiteY15" fmla="*/ 16669 h 1259681"/>
                  <a:gd name="connsiteX16" fmla="*/ 831057 w 1088232"/>
                  <a:gd name="connsiteY16" fmla="*/ 0 h 1259681"/>
                  <a:gd name="connsiteX17" fmla="*/ 745332 w 1088232"/>
                  <a:gd name="connsiteY17" fmla="*/ 9525 h 1259681"/>
                  <a:gd name="connsiteX18" fmla="*/ 2382 w 1088232"/>
                  <a:gd name="connsiteY18" fmla="*/ 995363 h 1259681"/>
                  <a:gd name="connsiteX0" fmla="*/ 2382 w 1088232"/>
                  <a:gd name="connsiteY0" fmla="*/ 995363 h 1259681"/>
                  <a:gd name="connsiteX1" fmla="*/ 0 w 1088232"/>
                  <a:gd name="connsiteY1" fmla="*/ 1088231 h 1259681"/>
                  <a:gd name="connsiteX2" fmla="*/ 35719 w 1088232"/>
                  <a:gd name="connsiteY2" fmla="*/ 1109663 h 1259681"/>
                  <a:gd name="connsiteX3" fmla="*/ 252413 w 1088232"/>
                  <a:gd name="connsiteY3" fmla="*/ 1197769 h 1259681"/>
                  <a:gd name="connsiteX4" fmla="*/ 488157 w 1088232"/>
                  <a:gd name="connsiteY4" fmla="*/ 1259681 h 1259681"/>
                  <a:gd name="connsiteX5" fmla="*/ 681038 w 1088232"/>
                  <a:gd name="connsiteY5" fmla="*/ 1254919 h 1259681"/>
                  <a:gd name="connsiteX6" fmla="*/ 707232 w 1088232"/>
                  <a:gd name="connsiteY6" fmla="*/ 1252538 h 1259681"/>
                  <a:gd name="connsiteX7" fmla="*/ 731044 w 1088232"/>
                  <a:gd name="connsiteY7" fmla="*/ 1247775 h 1259681"/>
                  <a:gd name="connsiteX8" fmla="*/ 833438 w 1088232"/>
                  <a:gd name="connsiteY8" fmla="*/ 1202531 h 1259681"/>
                  <a:gd name="connsiteX9" fmla="*/ 983457 w 1088232"/>
                  <a:gd name="connsiteY9" fmla="*/ 1054894 h 1259681"/>
                  <a:gd name="connsiteX10" fmla="*/ 1054894 w 1088232"/>
                  <a:gd name="connsiteY10" fmla="*/ 838200 h 1259681"/>
                  <a:gd name="connsiteX11" fmla="*/ 1088232 w 1088232"/>
                  <a:gd name="connsiteY11" fmla="*/ 631031 h 1259681"/>
                  <a:gd name="connsiteX12" fmla="*/ 1042988 w 1088232"/>
                  <a:gd name="connsiteY12" fmla="*/ 461963 h 1259681"/>
                  <a:gd name="connsiteX13" fmla="*/ 954882 w 1088232"/>
                  <a:gd name="connsiteY13" fmla="*/ 280988 h 1259681"/>
                  <a:gd name="connsiteX14" fmla="*/ 895350 w 1088232"/>
                  <a:gd name="connsiteY14" fmla="*/ 123825 h 1259681"/>
                  <a:gd name="connsiteX15" fmla="*/ 838200 w 1088232"/>
                  <a:gd name="connsiteY15" fmla="*/ 16669 h 1259681"/>
                  <a:gd name="connsiteX16" fmla="*/ 831057 w 1088232"/>
                  <a:gd name="connsiteY16" fmla="*/ 0 h 1259681"/>
                  <a:gd name="connsiteX17" fmla="*/ 745332 w 1088232"/>
                  <a:gd name="connsiteY17" fmla="*/ 9525 h 1259681"/>
                  <a:gd name="connsiteX18" fmla="*/ 2382 w 1088232"/>
                  <a:gd name="connsiteY18" fmla="*/ 995363 h 1259681"/>
                  <a:gd name="connsiteX0" fmla="*/ 2382 w 1088232"/>
                  <a:gd name="connsiteY0" fmla="*/ 995363 h 1259681"/>
                  <a:gd name="connsiteX1" fmla="*/ 0 w 1088232"/>
                  <a:gd name="connsiteY1" fmla="*/ 1088231 h 1259681"/>
                  <a:gd name="connsiteX2" fmla="*/ 35719 w 1088232"/>
                  <a:gd name="connsiteY2" fmla="*/ 1109663 h 1259681"/>
                  <a:gd name="connsiteX3" fmla="*/ 252413 w 1088232"/>
                  <a:gd name="connsiteY3" fmla="*/ 1197769 h 1259681"/>
                  <a:gd name="connsiteX4" fmla="*/ 488157 w 1088232"/>
                  <a:gd name="connsiteY4" fmla="*/ 1259681 h 1259681"/>
                  <a:gd name="connsiteX5" fmla="*/ 681038 w 1088232"/>
                  <a:gd name="connsiteY5" fmla="*/ 1254919 h 1259681"/>
                  <a:gd name="connsiteX6" fmla="*/ 707232 w 1088232"/>
                  <a:gd name="connsiteY6" fmla="*/ 1252538 h 1259681"/>
                  <a:gd name="connsiteX7" fmla="*/ 731044 w 1088232"/>
                  <a:gd name="connsiteY7" fmla="*/ 1247775 h 1259681"/>
                  <a:gd name="connsiteX8" fmla="*/ 833438 w 1088232"/>
                  <a:gd name="connsiteY8" fmla="*/ 1202531 h 1259681"/>
                  <a:gd name="connsiteX9" fmla="*/ 983457 w 1088232"/>
                  <a:gd name="connsiteY9" fmla="*/ 1054894 h 1259681"/>
                  <a:gd name="connsiteX10" fmla="*/ 1054894 w 1088232"/>
                  <a:gd name="connsiteY10" fmla="*/ 838200 h 1259681"/>
                  <a:gd name="connsiteX11" fmla="*/ 1088232 w 1088232"/>
                  <a:gd name="connsiteY11" fmla="*/ 631031 h 1259681"/>
                  <a:gd name="connsiteX12" fmla="*/ 1042988 w 1088232"/>
                  <a:gd name="connsiteY12" fmla="*/ 461963 h 1259681"/>
                  <a:gd name="connsiteX13" fmla="*/ 954882 w 1088232"/>
                  <a:gd name="connsiteY13" fmla="*/ 280988 h 1259681"/>
                  <a:gd name="connsiteX14" fmla="*/ 895350 w 1088232"/>
                  <a:gd name="connsiteY14" fmla="*/ 123825 h 1259681"/>
                  <a:gd name="connsiteX15" fmla="*/ 838200 w 1088232"/>
                  <a:gd name="connsiteY15" fmla="*/ 16669 h 1259681"/>
                  <a:gd name="connsiteX16" fmla="*/ 831057 w 1088232"/>
                  <a:gd name="connsiteY16" fmla="*/ 0 h 1259681"/>
                  <a:gd name="connsiteX17" fmla="*/ 745332 w 1088232"/>
                  <a:gd name="connsiteY17" fmla="*/ 9525 h 1259681"/>
                  <a:gd name="connsiteX18" fmla="*/ 2382 w 1088232"/>
                  <a:gd name="connsiteY18" fmla="*/ 995363 h 1259681"/>
                  <a:gd name="connsiteX0" fmla="*/ 2382 w 1088383"/>
                  <a:gd name="connsiteY0" fmla="*/ 995363 h 1259681"/>
                  <a:gd name="connsiteX1" fmla="*/ 0 w 1088383"/>
                  <a:gd name="connsiteY1" fmla="*/ 1088231 h 1259681"/>
                  <a:gd name="connsiteX2" fmla="*/ 35719 w 1088383"/>
                  <a:gd name="connsiteY2" fmla="*/ 1109663 h 1259681"/>
                  <a:gd name="connsiteX3" fmla="*/ 252413 w 1088383"/>
                  <a:gd name="connsiteY3" fmla="*/ 1197769 h 1259681"/>
                  <a:gd name="connsiteX4" fmla="*/ 488157 w 1088383"/>
                  <a:gd name="connsiteY4" fmla="*/ 1259681 h 1259681"/>
                  <a:gd name="connsiteX5" fmla="*/ 681038 w 1088383"/>
                  <a:gd name="connsiteY5" fmla="*/ 1254919 h 1259681"/>
                  <a:gd name="connsiteX6" fmla="*/ 707232 w 1088383"/>
                  <a:gd name="connsiteY6" fmla="*/ 1252538 h 1259681"/>
                  <a:gd name="connsiteX7" fmla="*/ 731044 w 1088383"/>
                  <a:gd name="connsiteY7" fmla="*/ 1247775 h 1259681"/>
                  <a:gd name="connsiteX8" fmla="*/ 833438 w 1088383"/>
                  <a:gd name="connsiteY8" fmla="*/ 1202531 h 1259681"/>
                  <a:gd name="connsiteX9" fmla="*/ 983457 w 1088383"/>
                  <a:gd name="connsiteY9" fmla="*/ 1054894 h 1259681"/>
                  <a:gd name="connsiteX10" fmla="*/ 1054894 w 1088383"/>
                  <a:gd name="connsiteY10" fmla="*/ 838200 h 1259681"/>
                  <a:gd name="connsiteX11" fmla="*/ 1088232 w 1088383"/>
                  <a:gd name="connsiteY11" fmla="*/ 631031 h 1259681"/>
                  <a:gd name="connsiteX12" fmla="*/ 1042988 w 1088383"/>
                  <a:gd name="connsiteY12" fmla="*/ 461963 h 1259681"/>
                  <a:gd name="connsiteX13" fmla="*/ 954882 w 1088383"/>
                  <a:gd name="connsiteY13" fmla="*/ 280988 h 1259681"/>
                  <a:gd name="connsiteX14" fmla="*/ 895350 w 1088383"/>
                  <a:gd name="connsiteY14" fmla="*/ 123825 h 1259681"/>
                  <a:gd name="connsiteX15" fmla="*/ 838200 w 1088383"/>
                  <a:gd name="connsiteY15" fmla="*/ 16669 h 1259681"/>
                  <a:gd name="connsiteX16" fmla="*/ 831057 w 1088383"/>
                  <a:gd name="connsiteY16" fmla="*/ 0 h 1259681"/>
                  <a:gd name="connsiteX17" fmla="*/ 745332 w 1088383"/>
                  <a:gd name="connsiteY17" fmla="*/ 9525 h 1259681"/>
                  <a:gd name="connsiteX18" fmla="*/ 2382 w 1088383"/>
                  <a:gd name="connsiteY18" fmla="*/ 995363 h 1259681"/>
                  <a:gd name="connsiteX0" fmla="*/ 2382 w 1088383"/>
                  <a:gd name="connsiteY0" fmla="*/ 995363 h 1259681"/>
                  <a:gd name="connsiteX1" fmla="*/ 0 w 1088383"/>
                  <a:gd name="connsiteY1" fmla="*/ 1088231 h 1259681"/>
                  <a:gd name="connsiteX2" fmla="*/ 35719 w 1088383"/>
                  <a:gd name="connsiteY2" fmla="*/ 1109663 h 1259681"/>
                  <a:gd name="connsiteX3" fmla="*/ 252413 w 1088383"/>
                  <a:gd name="connsiteY3" fmla="*/ 1197769 h 1259681"/>
                  <a:gd name="connsiteX4" fmla="*/ 488157 w 1088383"/>
                  <a:gd name="connsiteY4" fmla="*/ 1259681 h 1259681"/>
                  <a:gd name="connsiteX5" fmla="*/ 681038 w 1088383"/>
                  <a:gd name="connsiteY5" fmla="*/ 1254919 h 1259681"/>
                  <a:gd name="connsiteX6" fmla="*/ 707232 w 1088383"/>
                  <a:gd name="connsiteY6" fmla="*/ 1252538 h 1259681"/>
                  <a:gd name="connsiteX7" fmla="*/ 731044 w 1088383"/>
                  <a:gd name="connsiteY7" fmla="*/ 1247775 h 1259681"/>
                  <a:gd name="connsiteX8" fmla="*/ 833438 w 1088383"/>
                  <a:gd name="connsiteY8" fmla="*/ 1202531 h 1259681"/>
                  <a:gd name="connsiteX9" fmla="*/ 983457 w 1088383"/>
                  <a:gd name="connsiteY9" fmla="*/ 1054894 h 1259681"/>
                  <a:gd name="connsiteX10" fmla="*/ 1054894 w 1088383"/>
                  <a:gd name="connsiteY10" fmla="*/ 838200 h 1259681"/>
                  <a:gd name="connsiteX11" fmla="*/ 1088232 w 1088383"/>
                  <a:gd name="connsiteY11" fmla="*/ 631031 h 1259681"/>
                  <a:gd name="connsiteX12" fmla="*/ 1042988 w 1088383"/>
                  <a:gd name="connsiteY12" fmla="*/ 461963 h 1259681"/>
                  <a:gd name="connsiteX13" fmla="*/ 954882 w 1088383"/>
                  <a:gd name="connsiteY13" fmla="*/ 280988 h 1259681"/>
                  <a:gd name="connsiteX14" fmla="*/ 895350 w 1088383"/>
                  <a:gd name="connsiteY14" fmla="*/ 123825 h 1259681"/>
                  <a:gd name="connsiteX15" fmla="*/ 838200 w 1088383"/>
                  <a:gd name="connsiteY15" fmla="*/ 16669 h 1259681"/>
                  <a:gd name="connsiteX16" fmla="*/ 831057 w 1088383"/>
                  <a:gd name="connsiteY16" fmla="*/ 0 h 1259681"/>
                  <a:gd name="connsiteX17" fmla="*/ 745332 w 1088383"/>
                  <a:gd name="connsiteY17" fmla="*/ 9525 h 1259681"/>
                  <a:gd name="connsiteX18" fmla="*/ 2382 w 1088383"/>
                  <a:gd name="connsiteY18" fmla="*/ 995363 h 1259681"/>
                  <a:gd name="connsiteX0" fmla="*/ 2382 w 1088383"/>
                  <a:gd name="connsiteY0" fmla="*/ 995363 h 1259681"/>
                  <a:gd name="connsiteX1" fmla="*/ 0 w 1088383"/>
                  <a:gd name="connsiteY1" fmla="*/ 1088231 h 1259681"/>
                  <a:gd name="connsiteX2" fmla="*/ 35719 w 1088383"/>
                  <a:gd name="connsiteY2" fmla="*/ 1109663 h 1259681"/>
                  <a:gd name="connsiteX3" fmla="*/ 252413 w 1088383"/>
                  <a:gd name="connsiteY3" fmla="*/ 1197769 h 1259681"/>
                  <a:gd name="connsiteX4" fmla="*/ 488157 w 1088383"/>
                  <a:gd name="connsiteY4" fmla="*/ 1259681 h 1259681"/>
                  <a:gd name="connsiteX5" fmla="*/ 681038 w 1088383"/>
                  <a:gd name="connsiteY5" fmla="*/ 1254919 h 1259681"/>
                  <a:gd name="connsiteX6" fmla="*/ 707232 w 1088383"/>
                  <a:gd name="connsiteY6" fmla="*/ 1252538 h 1259681"/>
                  <a:gd name="connsiteX7" fmla="*/ 731044 w 1088383"/>
                  <a:gd name="connsiteY7" fmla="*/ 1247775 h 1259681"/>
                  <a:gd name="connsiteX8" fmla="*/ 833438 w 1088383"/>
                  <a:gd name="connsiteY8" fmla="*/ 1202531 h 1259681"/>
                  <a:gd name="connsiteX9" fmla="*/ 983457 w 1088383"/>
                  <a:gd name="connsiteY9" fmla="*/ 1054894 h 1259681"/>
                  <a:gd name="connsiteX10" fmla="*/ 1054894 w 1088383"/>
                  <a:gd name="connsiteY10" fmla="*/ 838200 h 1259681"/>
                  <a:gd name="connsiteX11" fmla="*/ 1088232 w 1088383"/>
                  <a:gd name="connsiteY11" fmla="*/ 631031 h 1259681"/>
                  <a:gd name="connsiteX12" fmla="*/ 1042988 w 1088383"/>
                  <a:gd name="connsiteY12" fmla="*/ 461963 h 1259681"/>
                  <a:gd name="connsiteX13" fmla="*/ 954882 w 1088383"/>
                  <a:gd name="connsiteY13" fmla="*/ 280988 h 1259681"/>
                  <a:gd name="connsiteX14" fmla="*/ 895350 w 1088383"/>
                  <a:gd name="connsiteY14" fmla="*/ 123825 h 1259681"/>
                  <a:gd name="connsiteX15" fmla="*/ 838200 w 1088383"/>
                  <a:gd name="connsiteY15" fmla="*/ 16669 h 1259681"/>
                  <a:gd name="connsiteX16" fmla="*/ 831057 w 1088383"/>
                  <a:gd name="connsiteY16" fmla="*/ 0 h 1259681"/>
                  <a:gd name="connsiteX17" fmla="*/ 745332 w 1088383"/>
                  <a:gd name="connsiteY17" fmla="*/ 9525 h 1259681"/>
                  <a:gd name="connsiteX18" fmla="*/ 2382 w 1088383"/>
                  <a:gd name="connsiteY18" fmla="*/ 995363 h 1259681"/>
                  <a:gd name="connsiteX0" fmla="*/ 2382 w 1088383"/>
                  <a:gd name="connsiteY0" fmla="*/ 995363 h 1259681"/>
                  <a:gd name="connsiteX1" fmla="*/ 0 w 1088383"/>
                  <a:gd name="connsiteY1" fmla="*/ 1088231 h 1259681"/>
                  <a:gd name="connsiteX2" fmla="*/ 35719 w 1088383"/>
                  <a:gd name="connsiteY2" fmla="*/ 1109663 h 1259681"/>
                  <a:gd name="connsiteX3" fmla="*/ 252413 w 1088383"/>
                  <a:gd name="connsiteY3" fmla="*/ 1197769 h 1259681"/>
                  <a:gd name="connsiteX4" fmla="*/ 488157 w 1088383"/>
                  <a:gd name="connsiteY4" fmla="*/ 1259681 h 1259681"/>
                  <a:gd name="connsiteX5" fmla="*/ 681038 w 1088383"/>
                  <a:gd name="connsiteY5" fmla="*/ 1254919 h 1259681"/>
                  <a:gd name="connsiteX6" fmla="*/ 707232 w 1088383"/>
                  <a:gd name="connsiteY6" fmla="*/ 1252538 h 1259681"/>
                  <a:gd name="connsiteX7" fmla="*/ 731044 w 1088383"/>
                  <a:gd name="connsiteY7" fmla="*/ 1247775 h 1259681"/>
                  <a:gd name="connsiteX8" fmla="*/ 833438 w 1088383"/>
                  <a:gd name="connsiteY8" fmla="*/ 1202531 h 1259681"/>
                  <a:gd name="connsiteX9" fmla="*/ 983457 w 1088383"/>
                  <a:gd name="connsiteY9" fmla="*/ 1054894 h 1259681"/>
                  <a:gd name="connsiteX10" fmla="*/ 1054894 w 1088383"/>
                  <a:gd name="connsiteY10" fmla="*/ 838200 h 1259681"/>
                  <a:gd name="connsiteX11" fmla="*/ 1088232 w 1088383"/>
                  <a:gd name="connsiteY11" fmla="*/ 631031 h 1259681"/>
                  <a:gd name="connsiteX12" fmla="*/ 1042988 w 1088383"/>
                  <a:gd name="connsiteY12" fmla="*/ 461963 h 1259681"/>
                  <a:gd name="connsiteX13" fmla="*/ 954882 w 1088383"/>
                  <a:gd name="connsiteY13" fmla="*/ 280988 h 1259681"/>
                  <a:gd name="connsiteX14" fmla="*/ 895350 w 1088383"/>
                  <a:gd name="connsiteY14" fmla="*/ 123825 h 1259681"/>
                  <a:gd name="connsiteX15" fmla="*/ 838200 w 1088383"/>
                  <a:gd name="connsiteY15" fmla="*/ 16669 h 1259681"/>
                  <a:gd name="connsiteX16" fmla="*/ 831057 w 1088383"/>
                  <a:gd name="connsiteY16" fmla="*/ 0 h 1259681"/>
                  <a:gd name="connsiteX17" fmla="*/ 745332 w 1088383"/>
                  <a:gd name="connsiteY17" fmla="*/ 9525 h 1259681"/>
                  <a:gd name="connsiteX18" fmla="*/ 2382 w 1088383"/>
                  <a:gd name="connsiteY18" fmla="*/ 995363 h 1259681"/>
                  <a:gd name="connsiteX0" fmla="*/ 2382 w 1088383"/>
                  <a:gd name="connsiteY0" fmla="*/ 995363 h 1259681"/>
                  <a:gd name="connsiteX1" fmla="*/ 0 w 1088383"/>
                  <a:gd name="connsiteY1" fmla="*/ 1088231 h 1259681"/>
                  <a:gd name="connsiteX2" fmla="*/ 35719 w 1088383"/>
                  <a:gd name="connsiteY2" fmla="*/ 1109663 h 1259681"/>
                  <a:gd name="connsiteX3" fmla="*/ 252413 w 1088383"/>
                  <a:gd name="connsiteY3" fmla="*/ 1197769 h 1259681"/>
                  <a:gd name="connsiteX4" fmla="*/ 488157 w 1088383"/>
                  <a:gd name="connsiteY4" fmla="*/ 1259681 h 1259681"/>
                  <a:gd name="connsiteX5" fmla="*/ 681038 w 1088383"/>
                  <a:gd name="connsiteY5" fmla="*/ 1254919 h 1259681"/>
                  <a:gd name="connsiteX6" fmla="*/ 707232 w 1088383"/>
                  <a:gd name="connsiteY6" fmla="*/ 1252538 h 1259681"/>
                  <a:gd name="connsiteX7" fmla="*/ 833438 w 1088383"/>
                  <a:gd name="connsiteY7" fmla="*/ 1202531 h 1259681"/>
                  <a:gd name="connsiteX8" fmla="*/ 983457 w 1088383"/>
                  <a:gd name="connsiteY8" fmla="*/ 1054894 h 1259681"/>
                  <a:gd name="connsiteX9" fmla="*/ 1054894 w 1088383"/>
                  <a:gd name="connsiteY9" fmla="*/ 838200 h 1259681"/>
                  <a:gd name="connsiteX10" fmla="*/ 1088232 w 1088383"/>
                  <a:gd name="connsiteY10" fmla="*/ 631031 h 1259681"/>
                  <a:gd name="connsiteX11" fmla="*/ 1042988 w 1088383"/>
                  <a:gd name="connsiteY11" fmla="*/ 461963 h 1259681"/>
                  <a:gd name="connsiteX12" fmla="*/ 954882 w 1088383"/>
                  <a:gd name="connsiteY12" fmla="*/ 280988 h 1259681"/>
                  <a:gd name="connsiteX13" fmla="*/ 895350 w 1088383"/>
                  <a:gd name="connsiteY13" fmla="*/ 123825 h 1259681"/>
                  <a:gd name="connsiteX14" fmla="*/ 838200 w 1088383"/>
                  <a:gd name="connsiteY14" fmla="*/ 16669 h 1259681"/>
                  <a:gd name="connsiteX15" fmla="*/ 831057 w 1088383"/>
                  <a:gd name="connsiteY15" fmla="*/ 0 h 1259681"/>
                  <a:gd name="connsiteX16" fmla="*/ 745332 w 1088383"/>
                  <a:gd name="connsiteY16" fmla="*/ 9525 h 1259681"/>
                  <a:gd name="connsiteX17" fmla="*/ 2382 w 1088383"/>
                  <a:gd name="connsiteY17" fmla="*/ 995363 h 1259681"/>
                  <a:gd name="connsiteX0" fmla="*/ 2382 w 1088383"/>
                  <a:gd name="connsiteY0" fmla="*/ 995363 h 1259682"/>
                  <a:gd name="connsiteX1" fmla="*/ 0 w 1088383"/>
                  <a:gd name="connsiteY1" fmla="*/ 1088231 h 1259682"/>
                  <a:gd name="connsiteX2" fmla="*/ 35719 w 1088383"/>
                  <a:gd name="connsiteY2" fmla="*/ 1109663 h 1259682"/>
                  <a:gd name="connsiteX3" fmla="*/ 252413 w 1088383"/>
                  <a:gd name="connsiteY3" fmla="*/ 1197769 h 1259682"/>
                  <a:gd name="connsiteX4" fmla="*/ 488157 w 1088383"/>
                  <a:gd name="connsiteY4" fmla="*/ 1259681 h 1259682"/>
                  <a:gd name="connsiteX5" fmla="*/ 619126 w 1088383"/>
                  <a:gd name="connsiteY5" fmla="*/ 1259682 h 1259682"/>
                  <a:gd name="connsiteX6" fmla="*/ 707232 w 1088383"/>
                  <a:gd name="connsiteY6" fmla="*/ 1252538 h 1259682"/>
                  <a:gd name="connsiteX7" fmla="*/ 833438 w 1088383"/>
                  <a:gd name="connsiteY7" fmla="*/ 1202531 h 1259682"/>
                  <a:gd name="connsiteX8" fmla="*/ 983457 w 1088383"/>
                  <a:gd name="connsiteY8" fmla="*/ 1054894 h 1259682"/>
                  <a:gd name="connsiteX9" fmla="*/ 1054894 w 1088383"/>
                  <a:gd name="connsiteY9" fmla="*/ 838200 h 1259682"/>
                  <a:gd name="connsiteX10" fmla="*/ 1088232 w 1088383"/>
                  <a:gd name="connsiteY10" fmla="*/ 631031 h 1259682"/>
                  <a:gd name="connsiteX11" fmla="*/ 1042988 w 1088383"/>
                  <a:gd name="connsiteY11" fmla="*/ 461963 h 1259682"/>
                  <a:gd name="connsiteX12" fmla="*/ 954882 w 1088383"/>
                  <a:gd name="connsiteY12" fmla="*/ 280988 h 1259682"/>
                  <a:gd name="connsiteX13" fmla="*/ 895350 w 1088383"/>
                  <a:gd name="connsiteY13" fmla="*/ 123825 h 1259682"/>
                  <a:gd name="connsiteX14" fmla="*/ 838200 w 1088383"/>
                  <a:gd name="connsiteY14" fmla="*/ 16669 h 1259682"/>
                  <a:gd name="connsiteX15" fmla="*/ 831057 w 1088383"/>
                  <a:gd name="connsiteY15" fmla="*/ 0 h 1259682"/>
                  <a:gd name="connsiteX16" fmla="*/ 745332 w 1088383"/>
                  <a:gd name="connsiteY16" fmla="*/ 9525 h 1259682"/>
                  <a:gd name="connsiteX17" fmla="*/ 2382 w 1088383"/>
                  <a:gd name="connsiteY17" fmla="*/ 995363 h 1259682"/>
                  <a:gd name="connsiteX0" fmla="*/ 2382 w 1088383"/>
                  <a:gd name="connsiteY0" fmla="*/ 995363 h 1259682"/>
                  <a:gd name="connsiteX1" fmla="*/ 0 w 1088383"/>
                  <a:gd name="connsiteY1" fmla="*/ 1088231 h 1259682"/>
                  <a:gd name="connsiteX2" fmla="*/ 35719 w 1088383"/>
                  <a:gd name="connsiteY2" fmla="*/ 1109663 h 1259682"/>
                  <a:gd name="connsiteX3" fmla="*/ 252413 w 1088383"/>
                  <a:gd name="connsiteY3" fmla="*/ 1197769 h 1259682"/>
                  <a:gd name="connsiteX4" fmla="*/ 488157 w 1088383"/>
                  <a:gd name="connsiteY4" fmla="*/ 1259681 h 1259682"/>
                  <a:gd name="connsiteX5" fmla="*/ 619126 w 1088383"/>
                  <a:gd name="connsiteY5" fmla="*/ 1259682 h 1259682"/>
                  <a:gd name="connsiteX6" fmla="*/ 707232 w 1088383"/>
                  <a:gd name="connsiteY6" fmla="*/ 1252538 h 1259682"/>
                  <a:gd name="connsiteX7" fmla="*/ 833438 w 1088383"/>
                  <a:gd name="connsiteY7" fmla="*/ 1202531 h 1259682"/>
                  <a:gd name="connsiteX8" fmla="*/ 983457 w 1088383"/>
                  <a:gd name="connsiteY8" fmla="*/ 1054894 h 1259682"/>
                  <a:gd name="connsiteX9" fmla="*/ 1054894 w 1088383"/>
                  <a:gd name="connsiteY9" fmla="*/ 838200 h 1259682"/>
                  <a:gd name="connsiteX10" fmla="*/ 1088232 w 1088383"/>
                  <a:gd name="connsiteY10" fmla="*/ 631031 h 1259682"/>
                  <a:gd name="connsiteX11" fmla="*/ 1042988 w 1088383"/>
                  <a:gd name="connsiteY11" fmla="*/ 461963 h 1259682"/>
                  <a:gd name="connsiteX12" fmla="*/ 954882 w 1088383"/>
                  <a:gd name="connsiteY12" fmla="*/ 280988 h 1259682"/>
                  <a:gd name="connsiteX13" fmla="*/ 895350 w 1088383"/>
                  <a:gd name="connsiteY13" fmla="*/ 123825 h 1259682"/>
                  <a:gd name="connsiteX14" fmla="*/ 838200 w 1088383"/>
                  <a:gd name="connsiteY14" fmla="*/ 16669 h 1259682"/>
                  <a:gd name="connsiteX15" fmla="*/ 831057 w 1088383"/>
                  <a:gd name="connsiteY15" fmla="*/ 0 h 1259682"/>
                  <a:gd name="connsiteX16" fmla="*/ 745332 w 1088383"/>
                  <a:gd name="connsiteY16" fmla="*/ 9525 h 1259682"/>
                  <a:gd name="connsiteX17" fmla="*/ 2382 w 1088383"/>
                  <a:gd name="connsiteY17" fmla="*/ 995363 h 1259682"/>
                  <a:gd name="connsiteX0" fmla="*/ 2382 w 1088383"/>
                  <a:gd name="connsiteY0" fmla="*/ 995363 h 1264543"/>
                  <a:gd name="connsiteX1" fmla="*/ 0 w 1088383"/>
                  <a:gd name="connsiteY1" fmla="*/ 1088231 h 1264543"/>
                  <a:gd name="connsiteX2" fmla="*/ 35719 w 1088383"/>
                  <a:gd name="connsiteY2" fmla="*/ 1109663 h 1264543"/>
                  <a:gd name="connsiteX3" fmla="*/ 252413 w 1088383"/>
                  <a:gd name="connsiteY3" fmla="*/ 1197769 h 1264543"/>
                  <a:gd name="connsiteX4" fmla="*/ 488157 w 1088383"/>
                  <a:gd name="connsiteY4" fmla="*/ 1259681 h 1264543"/>
                  <a:gd name="connsiteX5" fmla="*/ 619126 w 1088383"/>
                  <a:gd name="connsiteY5" fmla="*/ 1259682 h 1264543"/>
                  <a:gd name="connsiteX6" fmla="*/ 707232 w 1088383"/>
                  <a:gd name="connsiteY6" fmla="*/ 1252538 h 1264543"/>
                  <a:gd name="connsiteX7" fmla="*/ 833438 w 1088383"/>
                  <a:gd name="connsiteY7" fmla="*/ 1202531 h 1264543"/>
                  <a:gd name="connsiteX8" fmla="*/ 983457 w 1088383"/>
                  <a:gd name="connsiteY8" fmla="*/ 1054894 h 1264543"/>
                  <a:gd name="connsiteX9" fmla="*/ 1054894 w 1088383"/>
                  <a:gd name="connsiteY9" fmla="*/ 838200 h 1264543"/>
                  <a:gd name="connsiteX10" fmla="*/ 1088232 w 1088383"/>
                  <a:gd name="connsiteY10" fmla="*/ 631031 h 1264543"/>
                  <a:gd name="connsiteX11" fmla="*/ 1042988 w 1088383"/>
                  <a:gd name="connsiteY11" fmla="*/ 461963 h 1264543"/>
                  <a:gd name="connsiteX12" fmla="*/ 954882 w 1088383"/>
                  <a:gd name="connsiteY12" fmla="*/ 280988 h 1264543"/>
                  <a:gd name="connsiteX13" fmla="*/ 895350 w 1088383"/>
                  <a:gd name="connsiteY13" fmla="*/ 123825 h 1264543"/>
                  <a:gd name="connsiteX14" fmla="*/ 838200 w 1088383"/>
                  <a:gd name="connsiteY14" fmla="*/ 16669 h 1264543"/>
                  <a:gd name="connsiteX15" fmla="*/ 831057 w 1088383"/>
                  <a:gd name="connsiteY15" fmla="*/ 0 h 1264543"/>
                  <a:gd name="connsiteX16" fmla="*/ 745332 w 1088383"/>
                  <a:gd name="connsiteY16" fmla="*/ 9525 h 1264543"/>
                  <a:gd name="connsiteX17" fmla="*/ 2382 w 1088383"/>
                  <a:gd name="connsiteY17" fmla="*/ 995363 h 1264543"/>
                  <a:gd name="connsiteX0" fmla="*/ 2382 w 1088383"/>
                  <a:gd name="connsiteY0" fmla="*/ 995363 h 1264543"/>
                  <a:gd name="connsiteX1" fmla="*/ 0 w 1088383"/>
                  <a:gd name="connsiteY1" fmla="*/ 1088231 h 1264543"/>
                  <a:gd name="connsiteX2" fmla="*/ 35719 w 1088383"/>
                  <a:gd name="connsiteY2" fmla="*/ 1109663 h 1264543"/>
                  <a:gd name="connsiteX3" fmla="*/ 252413 w 1088383"/>
                  <a:gd name="connsiteY3" fmla="*/ 1197769 h 1264543"/>
                  <a:gd name="connsiteX4" fmla="*/ 488157 w 1088383"/>
                  <a:gd name="connsiteY4" fmla="*/ 1259681 h 1264543"/>
                  <a:gd name="connsiteX5" fmla="*/ 619126 w 1088383"/>
                  <a:gd name="connsiteY5" fmla="*/ 1259682 h 1264543"/>
                  <a:gd name="connsiteX6" fmla="*/ 707232 w 1088383"/>
                  <a:gd name="connsiteY6" fmla="*/ 1252538 h 1264543"/>
                  <a:gd name="connsiteX7" fmla="*/ 833438 w 1088383"/>
                  <a:gd name="connsiteY7" fmla="*/ 1202531 h 1264543"/>
                  <a:gd name="connsiteX8" fmla="*/ 983457 w 1088383"/>
                  <a:gd name="connsiteY8" fmla="*/ 1054894 h 1264543"/>
                  <a:gd name="connsiteX9" fmla="*/ 1054894 w 1088383"/>
                  <a:gd name="connsiteY9" fmla="*/ 838200 h 1264543"/>
                  <a:gd name="connsiteX10" fmla="*/ 1088232 w 1088383"/>
                  <a:gd name="connsiteY10" fmla="*/ 631031 h 1264543"/>
                  <a:gd name="connsiteX11" fmla="*/ 1042988 w 1088383"/>
                  <a:gd name="connsiteY11" fmla="*/ 461963 h 1264543"/>
                  <a:gd name="connsiteX12" fmla="*/ 954882 w 1088383"/>
                  <a:gd name="connsiteY12" fmla="*/ 280988 h 1264543"/>
                  <a:gd name="connsiteX13" fmla="*/ 895350 w 1088383"/>
                  <a:gd name="connsiteY13" fmla="*/ 123825 h 1264543"/>
                  <a:gd name="connsiteX14" fmla="*/ 838200 w 1088383"/>
                  <a:gd name="connsiteY14" fmla="*/ 16669 h 1264543"/>
                  <a:gd name="connsiteX15" fmla="*/ 831057 w 1088383"/>
                  <a:gd name="connsiteY15" fmla="*/ 0 h 1264543"/>
                  <a:gd name="connsiteX16" fmla="*/ 745332 w 1088383"/>
                  <a:gd name="connsiteY16" fmla="*/ 9525 h 1264543"/>
                  <a:gd name="connsiteX17" fmla="*/ 2382 w 1088383"/>
                  <a:gd name="connsiteY17" fmla="*/ 995363 h 1264543"/>
                  <a:gd name="connsiteX0" fmla="*/ 2382 w 1088383"/>
                  <a:gd name="connsiteY0" fmla="*/ 995363 h 1264543"/>
                  <a:gd name="connsiteX1" fmla="*/ 0 w 1088383"/>
                  <a:gd name="connsiteY1" fmla="*/ 1088231 h 1264543"/>
                  <a:gd name="connsiteX2" fmla="*/ 35719 w 1088383"/>
                  <a:gd name="connsiteY2" fmla="*/ 1109663 h 1264543"/>
                  <a:gd name="connsiteX3" fmla="*/ 252413 w 1088383"/>
                  <a:gd name="connsiteY3" fmla="*/ 1197769 h 1264543"/>
                  <a:gd name="connsiteX4" fmla="*/ 488157 w 1088383"/>
                  <a:gd name="connsiteY4" fmla="*/ 1259681 h 1264543"/>
                  <a:gd name="connsiteX5" fmla="*/ 619126 w 1088383"/>
                  <a:gd name="connsiteY5" fmla="*/ 1259682 h 1264543"/>
                  <a:gd name="connsiteX6" fmla="*/ 707232 w 1088383"/>
                  <a:gd name="connsiteY6" fmla="*/ 1252538 h 1264543"/>
                  <a:gd name="connsiteX7" fmla="*/ 833438 w 1088383"/>
                  <a:gd name="connsiteY7" fmla="*/ 1202531 h 1264543"/>
                  <a:gd name="connsiteX8" fmla="*/ 983457 w 1088383"/>
                  <a:gd name="connsiteY8" fmla="*/ 1054894 h 1264543"/>
                  <a:gd name="connsiteX9" fmla="*/ 1054894 w 1088383"/>
                  <a:gd name="connsiteY9" fmla="*/ 838200 h 1264543"/>
                  <a:gd name="connsiteX10" fmla="*/ 1088232 w 1088383"/>
                  <a:gd name="connsiteY10" fmla="*/ 631031 h 1264543"/>
                  <a:gd name="connsiteX11" fmla="*/ 1042988 w 1088383"/>
                  <a:gd name="connsiteY11" fmla="*/ 461963 h 1264543"/>
                  <a:gd name="connsiteX12" fmla="*/ 954882 w 1088383"/>
                  <a:gd name="connsiteY12" fmla="*/ 280988 h 1264543"/>
                  <a:gd name="connsiteX13" fmla="*/ 895350 w 1088383"/>
                  <a:gd name="connsiteY13" fmla="*/ 123825 h 1264543"/>
                  <a:gd name="connsiteX14" fmla="*/ 838200 w 1088383"/>
                  <a:gd name="connsiteY14" fmla="*/ 16669 h 1264543"/>
                  <a:gd name="connsiteX15" fmla="*/ 831057 w 1088383"/>
                  <a:gd name="connsiteY15" fmla="*/ 0 h 1264543"/>
                  <a:gd name="connsiteX16" fmla="*/ 745332 w 1088383"/>
                  <a:gd name="connsiteY16" fmla="*/ 9525 h 1264543"/>
                  <a:gd name="connsiteX17" fmla="*/ 2382 w 1088383"/>
                  <a:gd name="connsiteY17" fmla="*/ 995363 h 1264543"/>
                  <a:gd name="connsiteX0" fmla="*/ 2382 w 1088383"/>
                  <a:gd name="connsiteY0" fmla="*/ 995363 h 1263313"/>
                  <a:gd name="connsiteX1" fmla="*/ 0 w 1088383"/>
                  <a:gd name="connsiteY1" fmla="*/ 1088231 h 1263313"/>
                  <a:gd name="connsiteX2" fmla="*/ 35719 w 1088383"/>
                  <a:gd name="connsiteY2" fmla="*/ 1109663 h 1263313"/>
                  <a:gd name="connsiteX3" fmla="*/ 250032 w 1088383"/>
                  <a:gd name="connsiteY3" fmla="*/ 1214438 h 1263313"/>
                  <a:gd name="connsiteX4" fmla="*/ 488157 w 1088383"/>
                  <a:gd name="connsiteY4" fmla="*/ 1259681 h 1263313"/>
                  <a:gd name="connsiteX5" fmla="*/ 619126 w 1088383"/>
                  <a:gd name="connsiteY5" fmla="*/ 1259682 h 1263313"/>
                  <a:gd name="connsiteX6" fmla="*/ 707232 w 1088383"/>
                  <a:gd name="connsiteY6" fmla="*/ 1252538 h 1263313"/>
                  <a:gd name="connsiteX7" fmla="*/ 833438 w 1088383"/>
                  <a:gd name="connsiteY7" fmla="*/ 1202531 h 1263313"/>
                  <a:gd name="connsiteX8" fmla="*/ 983457 w 1088383"/>
                  <a:gd name="connsiteY8" fmla="*/ 1054894 h 1263313"/>
                  <a:gd name="connsiteX9" fmla="*/ 1054894 w 1088383"/>
                  <a:gd name="connsiteY9" fmla="*/ 838200 h 1263313"/>
                  <a:gd name="connsiteX10" fmla="*/ 1088232 w 1088383"/>
                  <a:gd name="connsiteY10" fmla="*/ 631031 h 1263313"/>
                  <a:gd name="connsiteX11" fmla="*/ 1042988 w 1088383"/>
                  <a:gd name="connsiteY11" fmla="*/ 461963 h 1263313"/>
                  <a:gd name="connsiteX12" fmla="*/ 954882 w 1088383"/>
                  <a:gd name="connsiteY12" fmla="*/ 280988 h 1263313"/>
                  <a:gd name="connsiteX13" fmla="*/ 895350 w 1088383"/>
                  <a:gd name="connsiteY13" fmla="*/ 123825 h 1263313"/>
                  <a:gd name="connsiteX14" fmla="*/ 838200 w 1088383"/>
                  <a:gd name="connsiteY14" fmla="*/ 16669 h 1263313"/>
                  <a:gd name="connsiteX15" fmla="*/ 831057 w 1088383"/>
                  <a:gd name="connsiteY15" fmla="*/ 0 h 1263313"/>
                  <a:gd name="connsiteX16" fmla="*/ 745332 w 1088383"/>
                  <a:gd name="connsiteY16" fmla="*/ 9525 h 1263313"/>
                  <a:gd name="connsiteX17" fmla="*/ 2382 w 1088383"/>
                  <a:gd name="connsiteY17" fmla="*/ 995363 h 1263313"/>
                  <a:gd name="connsiteX0" fmla="*/ 2382 w 1088383"/>
                  <a:gd name="connsiteY0" fmla="*/ 995363 h 1271229"/>
                  <a:gd name="connsiteX1" fmla="*/ 0 w 1088383"/>
                  <a:gd name="connsiteY1" fmla="*/ 1088231 h 1271229"/>
                  <a:gd name="connsiteX2" fmla="*/ 35719 w 1088383"/>
                  <a:gd name="connsiteY2" fmla="*/ 1109663 h 1271229"/>
                  <a:gd name="connsiteX3" fmla="*/ 250032 w 1088383"/>
                  <a:gd name="connsiteY3" fmla="*/ 1214438 h 1271229"/>
                  <a:gd name="connsiteX4" fmla="*/ 492919 w 1088383"/>
                  <a:gd name="connsiteY4" fmla="*/ 1269206 h 1271229"/>
                  <a:gd name="connsiteX5" fmla="*/ 619126 w 1088383"/>
                  <a:gd name="connsiteY5" fmla="*/ 1259682 h 1271229"/>
                  <a:gd name="connsiteX6" fmla="*/ 707232 w 1088383"/>
                  <a:gd name="connsiteY6" fmla="*/ 1252538 h 1271229"/>
                  <a:gd name="connsiteX7" fmla="*/ 833438 w 1088383"/>
                  <a:gd name="connsiteY7" fmla="*/ 1202531 h 1271229"/>
                  <a:gd name="connsiteX8" fmla="*/ 983457 w 1088383"/>
                  <a:gd name="connsiteY8" fmla="*/ 1054894 h 1271229"/>
                  <a:gd name="connsiteX9" fmla="*/ 1054894 w 1088383"/>
                  <a:gd name="connsiteY9" fmla="*/ 838200 h 1271229"/>
                  <a:gd name="connsiteX10" fmla="*/ 1088232 w 1088383"/>
                  <a:gd name="connsiteY10" fmla="*/ 631031 h 1271229"/>
                  <a:gd name="connsiteX11" fmla="*/ 1042988 w 1088383"/>
                  <a:gd name="connsiteY11" fmla="*/ 461963 h 1271229"/>
                  <a:gd name="connsiteX12" fmla="*/ 954882 w 1088383"/>
                  <a:gd name="connsiteY12" fmla="*/ 280988 h 1271229"/>
                  <a:gd name="connsiteX13" fmla="*/ 895350 w 1088383"/>
                  <a:gd name="connsiteY13" fmla="*/ 123825 h 1271229"/>
                  <a:gd name="connsiteX14" fmla="*/ 838200 w 1088383"/>
                  <a:gd name="connsiteY14" fmla="*/ 16669 h 1271229"/>
                  <a:gd name="connsiteX15" fmla="*/ 831057 w 1088383"/>
                  <a:gd name="connsiteY15" fmla="*/ 0 h 1271229"/>
                  <a:gd name="connsiteX16" fmla="*/ 745332 w 1088383"/>
                  <a:gd name="connsiteY16" fmla="*/ 9525 h 1271229"/>
                  <a:gd name="connsiteX17" fmla="*/ 2382 w 1088383"/>
                  <a:gd name="connsiteY17" fmla="*/ 995363 h 1271229"/>
                  <a:gd name="connsiteX0" fmla="*/ 2382 w 1088383"/>
                  <a:gd name="connsiteY0" fmla="*/ 995363 h 1274517"/>
                  <a:gd name="connsiteX1" fmla="*/ 0 w 1088383"/>
                  <a:gd name="connsiteY1" fmla="*/ 1088231 h 1274517"/>
                  <a:gd name="connsiteX2" fmla="*/ 35719 w 1088383"/>
                  <a:gd name="connsiteY2" fmla="*/ 1109663 h 1274517"/>
                  <a:gd name="connsiteX3" fmla="*/ 250032 w 1088383"/>
                  <a:gd name="connsiteY3" fmla="*/ 1214438 h 1274517"/>
                  <a:gd name="connsiteX4" fmla="*/ 492919 w 1088383"/>
                  <a:gd name="connsiteY4" fmla="*/ 1269206 h 1274517"/>
                  <a:gd name="connsiteX5" fmla="*/ 628651 w 1088383"/>
                  <a:gd name="connsiteY5" fmla="*/ 1271588 h 1274517"/>
                  <a:gd name="connsiteX6" fmla="*/ 707232 w 1088383"/>
                  <a:gd name="connsiteY6" fmla="*/ 1252538 h 1274517"/>
                  <a:gd name="connsiteX7" fmla="*/ 833438 w 1088383"/>
                  <a:gd name="connsiteY7" fmla="*/ 1202531 h 1274517"/>
                  <a:gd name="connsiteX8" fmla="*/ 983457 w 1088383"/>
                  <a:gd name="connsiteY8" fmla="*/ 1054894 h 1274517"/>
                  <a:gd name="connsiteX9" fmla="*/ 1054894 w 1088383"/>
                  <a:gd name="connsiteY9" fmla="*/ 838200 h 1274517"/>
                  <a:gd name="connsiteX10" fmla="*/ 1088232 w 1088383"/>
                  <a:gd name="connsiteY10" fmla="*/ 631031 h 1274517"/>
                  <a:gd name="connsiteX11" fmla="*/ 1042988 w 1088383"/>
                  <a:gd name="connsiteY11" fmla="*/ 461963 h 1274517"/>
                  <a:gd name="connsiteX12" fmla="*/ 954882 w 1088383"/>
                  <a:gd name="connsiteY12" fmla="*/ 280988 h 1274517"/>
                  <a:gd name="connsiteX13" fmla="*/ 895350 w 1088383"/>
                  <a:gd name="connsiteY13" fmla="*/ 123825 h 1274517"/>
                  <a:gd name="connsiteX14" fmla="*/ 838200 w 1088383"/>
                  <a:gd name="connsiteY14" fmla="*/ 16669 h 1274517"/>
                  <a:gd name="connsiteX15" fmla="*/ 831057 w 1088383"/>
                  <a:gd name="connsiteY15" fmla="*/ 0 h 1274517"/>
                  <a:gd name="connsiteX16" fmla="*/ 745332 w 1088383"/>
                  <a:gd name="connsiteY16" fmla="*/ 9525 h 1274517"/>
                  <a:gd name="connsiteX17" fmla="*/ 2382 w 1088383"/>
                  <a:gd name="connsiteY17" fmla="*/ 995363 h 1274517"/>
                  <a:gd name="connsiteX0" fmla="*/ 2382 w 1088383"/>
                  <a:gd name="connsiteY0" fmla="*/ 995363 h 1274517"/>
                  <a:gd name="connsiteX1" fmla="*/ 0 w 1088383"/>
                  <a:gd name="connsiteY1" fmla="*/ 1088231 h 1274517"/>
                  <a:gd name="connsiteX2" fmla="*/ 35719 w 1088383"/>
                  <a:gd name="connsiteY2" fmla="*/ 1109663 h 1274517"/>
                  <a:gd name="connsiteX3" fmla="*/ 250032 w 1088383"/>
                  <a:gd name="connsiteY3" fmla="*/ 1214438 h 1274517"/>
                  <a:gd name="connsiteX4" fmla="*/ 492919 w 1088383"/>
                  <a:gd name="connsiteY4" fmla="*/ 1269206 h 1274517"/>
                  <a:gd name="connsiteX5" fmla="*/ 628651 w 1088383"/>
                  <a:gd name="connsiteY5" fmla="*/ 1271588 h 1274517"/>
                  <a:gd name="connsiteX6" fmla="*/ 742950 w 1088383"/>
                  <a:gd name="connsiteY6" fmla="*/ 1254920 h 1274517"/>
                  <a:gd name="connsiteX7" fmla="*/ 833438 w 1088383"/>
                  <a:gd name="connsiteY7" fmla="*/ 1202531 h 1274517"/>
                  <a:gd name="connsiteX8" fmla="*/ 983457 w 1088383"/>
                  <a:gd name="connsiteY8" fmla="*/ 1054894 h 1274517"/>
                  <a:gd name="connsiteX9" fmla="*/ 1054894 w 1088383"/>
                  <a:gd name="connsiteY9" fmla="*/ 838200 h 1274517"/>
                  <a:gd name="connsiteX10" fmla="*/ 1088232 w 1088383"/>
                  <a:gd name="connsiteY10" fmla="*/ 631031 h 1274517"/>
                  <a:gd name="connsiteX11" fmla="*/ 1042988 w 1088383"/>
                  <a:gd name="connsiteY11" fmla="*/ 461963 h 1274517"/>
                  <a:gd name="connsiteX12" fmla="*/ 954882 w 1088383"/>
                  <a:gd name="connsiteY12" fmla="*/ 280988 h 1274517"/>
                  <a:gd name="connsiteX13" fmla="*/ 895350 w 1088383"/>
                  <a:gd name="connsiteY13" fmla="*/ 123825 h 1274517"/>
                  <a:gd name="connsiteX14" fmla="*/ 838200 w 1088383"/>
                  <a:gd name="connsiteY14" fmla="*/ 16669 h 1274517"/>
                  <a:gd name="connsiteX15" fmla="*/ 831057 w 1088383"/>
                  <a:gd name="connsiteY15" fmla="*/ 0 h 1274517"/>
                  <a:gd name="connsiteX16" fmla="*/ 745332 w 1088383"/>
                  <a:gd name="connsiteY16" fmla="*/ 9525 h 1274517"/>
                  <a:gd name="connsiteX17" fmla="*/ 2382 w 1088383"/>
                  <a:gd name="connsiteY17" fmla="*/ 995363 h 1274517"/>
                  <a:gd name="connsiteX0" fmla="*/ 2382 w 1076624"/>
                  <a:gd name="connsiteY0" fmla="*/ 995363 h 1274517"/>
                  <a:gd name="connsiteX1" fmla="*/ 0 w 1076624"/>
                  <a:gd name="connsiteY1" fmla="*/ 1088231 h 1274517"/>
                  <a:gd name="connsiteX2" fmla="*/ 35719 w 1076624"/>
                  <a:gd name="connsiteY2" fmla="*/ 1109663 h 1274517"/>
                  <a:gd name="connsiteX3" fmla="*/ 250032 w 1076624"/>
                  <a:gd name="connsiteY3" fmla="*/ 1214438 h 1274517"/>
                  <a:gd name="connsiteX4" fmla="*/ 492919 w 1076624"/>
                  <a:gd name="connsiteY4" fmla="*/ 1269206 h 1274517"/>
                  <a:gd name="connsiteX5" fmla="*/ 628651 w 1076624"/>
                  <a:gd name="connsiteY5" fmla="*/ 1271588 h 1274517"/>
                  <a:gd name="connsiteX6" fmla="*/ 742950 w 1076624"/>
                  <a:gd name="connsiteY6" fmla="*/ 1254920 h 1274517"/>
                  <a:gd name="connsiteX7" fmla="*/ 833438 w 1076624"/>
                  <a:gd name="connsiteY7" fmla="*/ 1202531 h 1274517"/>
                  <a:gd name="connsiteX8" fmla="*/ 983457 w 1076624"/>
                  <a:gd name="connsiteY8" fmla="*/ 1054894 h 1274517"/>
                  <a:gd name="connsiteX9" fmla="*/ 1054894 w 1076624"/>
                  <a:gd name="connsiteY9" fmla="*/ 838200 h 1274517"/>
                  <a:gd name="connsiteX10" fmla="*/ 1076325 w 1076624"/>
                  <a:gd name="connsiteY10" fmla="*/ 642937 h 1274517"/>
                  <a:gd name="connsiteX11" fmla="*/ 1042988 w 1076624"/>
                  <a:gd name="connsiteY11" fmla="*/ 461963 h 1274517"/>
                  <a:gd name="connsiteX12" fmla="*/ 954882 w 1076624"/>
                  <a:gd name="connsiteY12" fmla="*/ 280988 h 1274517"/>
                  <a:gd name="connsiteX13" fmla="*/ 895350 w 1076624"/>
                  <a:gd name="connsiteY13" fmla="*/ 123825 h 1274517"/>
                  <a:gd name="connsiteX14" fmla="*/ 838200 w 1076624"/>
                  <a:gd name="connsiteY14" fmla="*/ 16669 h 1274517"/>
                  <a:gd name="connsiteX15" fmla="*/ 831057 w 1076624"/>
                  <a:gd name="connsiteY15" fmla="*/ 0 h 1274517"/>
                  <a:gd name="connsiteX16" fmla="*/ 745332 w 1076624"/>
                  <a:gd name="connsiteY16" fmla="*/ 9525 h 1274517"/>
                  <a:gd name="connsiteX17" fmla="*/ 2382 w 1076624"/>
                  <a:gd name="connsiteY17" fmla="*/ 995363 h 1274517"/>
                  <a:gd name="connsiteX0" fmla="*/ 2382 w 1076624"/>
                  <a:gd name="connsiteY0" fmla="*/ 995363 h 1274517"/>
                  <a:gd name="connsiteX1" fmla="*/ 0 w 1076624"/>
                  <a:gd name="connsiteY1" fmla="*/ 1088231 h 1274517"/>
                  <a:gd name="connsiteX2" fmla="*/ 35719 w 1076624"/>
                  <a:gd name="connsiteY2" fmla="*/ 1109663 h 1274517"/>
                  <a:gd name="connsiteX3" fmla="*/ 250032 w 1076624"/>
                  <a:gd name="connsiteY3" fmla="*/ 1214438 h 1274517"/>
                  <a:gd name="connsiteX4" fmla="*/ 492919 w 1076624"/>
                  <a:gd name="connsiteY4" fmla="*/ 1269206 h 1274517"/>
                  <a:gd name="connsiteX5" fmla="*/ 628651 w 1076624"/>
                  <a:gd name="connsiteY5" fmla="*/ 1271588 h 1274517"/>
                  <a:gd name="connsiteX6" fmla="*/ 742950 w 1076624"/>
                  <a:gd name="connsiteY6" fmla="*/ 1254920 h 1274517"/>
                  <a:gd name="connsiteX7" fmla="*/ 833438 w 1076624"/>
                  <a:gd name="connsiteY7" fmla="*/ 1202531 h 1274517"/>
                  <a:gd name="connsiteX8" fmla="*/ 983457 w 1076624"/>
                  <a:gd name="connsiteY8" fmla="*/ 1054894 h 1274517"/>
                  <a:gd name="connsiteX9" fmla="*/ 1054894 w 1076624"/>
                  <a:gd name="connsiteY9" fmla="*/ 838200 h 1274517"/>
                  <a:gd name="connsiteX10" fmla="*/ 1076325 w 1076624"/>
                  <a:gd name="connsiteY10" fmla="*/ 642937 h 1274517"/>
                  <a:gd name="connsiteX11" fmla="*/ 1042988 w 1076624"/>
                  <a:gd name="connsiteY11" fmla="*/ 461963 h 1274517"/>
                  <a:gd name="connsiteX12" fmla="*/ 962025 w 1076624"/>
                  <a:gd name="connsiteY12" fmla="*/ 280988 h 1274517"/>
                  <a:gd name="connsiteX13" fmla="*/ 895350 w 1076624"/>
                  <a:gd name="connsiteY13" fmla="*/ 123825 h 1274517"/>
                  <a:gd name="connsiteX14" fmla="*/ 838200 w 1076624"/>
                  <a:gd name="connsiteY14" fmla="*/ 16669 h 1274517"/>
                  <a:gd name="connsiteX15" fmla="*/ 831057 w 1076624"/>
                  <a:gd name="connsiteY15" fmla="*/ 0 h 1274517"/>
                  <a:gd name="connsiteX16" fmla="*/ 745332 w 1076624"/>
                  <a:gd name="connsiteY16" fmla="*/ 9525 h 1274517"/>
                  <a:gd name="connsiteX17" fmla="*/ 2382 w 1076624"/>
                  <a:gd name="connsiteY17" fmla="*/ 995363 h 1274517"/>
                  <a:gd name="connsiteX0" fmla="*/ 2382 w 1076624"/>
                  <a:gd name="connsiteY0" fmla="*/ 995363 h 1274517"/>
                  <a:gd name="connsiteX1" fmla="*/ 0 w 1076624"/>
                  <a:gd name="connsiteY1" fmla="*/ 1088231 h 1274517"/>
                  <a:gd name="connsiteX2" fmla="*/ 35719 w 1076624"/>
                  <a:gd name="connsiteY2" fmla="*/ 1109663 h 1274517"/>
                  <a:gd name="connsiteX3" fmla="*/ 250032 w 1076624"/>
                  <a:gd name="connsiteY3" fmla="*/ 1214438 h 1274517"/>
                  <a:gd name="connsiteX4" fmla="*/ 492919 w 1076624"/>
                  <a:gd name="connsiteY4" fmla="*/ 1269206 h 1274517"/>
                  <a:gd name="connsiteX5" fmla="*/ 628651 w 1076624"/>
                  <a:gd name="connsiteY5" fmla="*/ 1271588 h 1274517"/>
                  <a:gd name="connsiteX6" fmla="*/ 742950 w 1076624"/>
                  <a:gd name="connsiteY6" fmla="*/ 1254920 h 1274517"/>
                  <a:gd name="connsiteX7" fmla="*/ 862013 w 1076624"/>
                  <a:gd name="connsiteY7" fmla="*/ 1188244 h 1274517"/>
                  <a:gd name="connsiteX8" fmla="*/ 983457 w 1076624"/>
                  <a:gd name="connsiteY8" fmla="*/ 1054894 h 1274517"/>
                  <a:gd name="connsiteX9" fmla="*/ 1054894 w 1076624"/>
                  <a:gd name="connsiteY9" fmla="*/ 838200 h 1274517"/>
                  <a:gd name="connsiteX10" fmla="*/ 1076325 w 1076624"/>
                  <a:gd name="connsiteY10" fmla="*/ 642937 h 1274517"/>
                  <a:gd name="connsiteX11" fmla="*/ 1042988 w 1076624"/>
                  <a:gd name="connsiteY11" fmla="*/ 461963 h 1274517"/>
                  <a:gd name="connsiteX12" fmla="*/ 962025 w 1076624"/>
                  <a:gd name="connsiteY12" fmla="*/ 280988 h 1274517"/>
                  <a:gd name="connsiteX13" fmla="*/ 895350 w 1076624"/>
                  <a:gd name="connsiteY13" fmla="*/ 123825 h 1274517"/>
                  <a:gd name="connsiteX14" fmla="*/ 838200 w 1076624"/>
                  <a:gd name="connsiteY14" fmla="*/ 16669 h 1274517"/>
                  <a:gd name="connsiteX15" fmla="*/ 831057 w 1076624"/>
                  <a:gd name="connsiteY15" fmla="*/ 0 h 1274517"/>
                  <a:gd name="connsiteX16" fmla="*/ 745332 w 1076624"/>
                  <a:gd name="connsiteY16" fmla="*/ 9525 h 1274517"/>
                  <a:gd name="connsiteX17" fmla="*/ 2382 w 1076624"/>
                  <a:gd name="connsiteY17" fmla="*/ 995363 h 1274517"/>
                  <a:gd name="connsiteX0" fmla="*/ 2382 w 1076624"/>
                  <a:gd name="connsiteY0" fmla="*/ 995363 h 1274517"/>
                  <a:gd name="connsiteX1" fmla="*/ 0 w 1076624"/>
                  <a:gd name="connsiteY1" fmla="*/ 1088231 h 1274517"/>
                  <a:gd name="connsiteX2" fmla="*/ 35719 w 1076624"/>
                  <a:gd name="connsiteY2" fmla="*/ 1109663 h 1274517"/>
                  <a:gd name="connsiteX3" fmla="*/ 250032 w 1076624"/>
                  <a:gd name="connsiteY3" fmla="*/ 1214438 h 1274517"/>
                  <a:gd name="connsiteX4" fmla="*/ 492919 w 1076624"/>
                  <a:gd name="connsiteY4" fmla="*/ 1269206 h 1274517"/>
                  <a:gd name="connsiteX5" fmla="*/ 628651 w 1076624"/>
                  <a:gd name="connsiteY5" fmla="*/ 1271588 h 1274517"/>
                  <a:gd name="connsiteX6" fmla="*/ 742950 w 1076624"/>
                  <a:gd name="connsiteY6" fmla="*/ 1254920 h 1274517"/>
                  <a:gd name="connsiteX7" fmla="*/ 852488 w 1076624"/>
                  <a:gd name="connsiteY7" fmla="*/ 1181100 h 1274517"/>
                  <a:gd name="connsiteX8" fmla="*/ 983457 w 1076624"/>
                  <a:gd name="connsiteY8" fmla="*/ 1054894 h 1274517"/>
                  <a:gd name="connsiteX9" fmla="*/ 1054894 w 1076624"/>
                  <a:gd name="connsiteY9" fmla="*/ 838200 h 1274517"/>
                  <a:gd name="connsiteX10" fmla="*/ 1076325 w 1076624"/>
                  <a:gd name="connsiteY10" fmla="*/ 642937 h 1274517"/>
                  <a:gd name="connsiteX11" fmla="*/ 1042988 w 1076624"/>
                  <a:gd name="connsiteY11" fmla="*/ 461963 h 1274517"/>
                  <a:gd name="connsiteX12" fmla="*/ 962025 w 1076624"/>
                  <a:gd name="connsiteY12" fmla="*/ 280988 h 1274517"/>
                  <a:gd name="connsiteX13" fmla="*/ 895350 w 1076624"/>
                  <a:gd name="connsiteY13" fmla="*/ 123825 h 1274517"/>
                  <a:gd name="connsiteX14" fmla="*/ 838200 w 1076624"/>
                  <a:gd name="connsiteY14" fmla="*/ 16669 h 1274517"/>
                  <a:gd name="connsiteX15" fmla="*/ 831057 w 1076624"/>
                  <a:gd name="connsiteY15" fmla="*/ 0 h 1274517"/>
                  <a:gd name="connsiteX16" fmla="*/ 745332 w 1076624"/>
                  <a:gd name="connsiteY16" fmla="*/ 9525 h 1274517"/>
                  <a:gd name="connsiteX17" fmla="*/ 2382 w 1076624"/>
                  <a:gd name="connsiteY17" fmla="*/ 995363 h 127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6624" h="1274517">
                    <a:moveTo>
                      <a:pt x="2382" y="995363"/>
                    </a:moveTo>
                    <a:lnTo>
                      <a:pt x="0" y="1088231"/>
                    </a:lnTo>
                    <a:cubicBezTo>
                      <a:pt x="5556" y="1107281"/>
                      <a:pt x="-5953" y="1088629"/>
                      <a:pt x="35719" y="1109663"/>
                    </a:cubicBezTo>
                    <a:cubicBezTo>
                      <a:pt x="77391" y="1130697"/>
                      <a:pt x="173832" y="1187848"/>
                      <a:pt x="250032" y="1214438"/>
                    </a:cubicBezTo>
                    <a:cubicBezTo>
                      <a:pt x="326232" y="1241028"/>
                      <a:pt x="429816" y="1259681"/>
                      <a:pt x="492919" y="1269206"/>
                    </a:cubicBezTo>
                    <a:cubicBezTo>
                      <a:pt x="556022" y="1278731"/>
                      <a:pt x="592139" y="1272778"/>
                      <a:pt x="628651" y="1271588"/>
                    </a:cubicBezTo>
                    <a:cubicBezTo>
                      <a:pt x="665163" y="1270398"/>
                      <a:pt x="705644" y="1270001"/>
                      <a:pt x="742950" y="1254920"/>
                    </a:cubicBezTo>
                    <a:cubicBezTo>
                      <a:pt x="780256" y="1239839"/>
                      <a:pt x="812404" y="1214438"/>
                      <a:pt x="852488" y="1181100"/>
                    </a:cubicBezTo>
                    <a:cubicBezTo>
                      <a:pt x="892572" y="1147762"/>
                      <a:pt x="949723" y="1112044"/>
                      <a:pt x="983457" y="1054894"/>
                    </a:cubicBezTo>
                    <a:cubicBezTo>
                      <a:pt x="1017191" y="997744"/>
                      <a:pt x="1039416" y="906859"/>
                      <a:pt x="1054894" y="838200"/>
                    </a:cubicBezTo>
                    <a:cubicBezTo>
                      <a:pt x="1070372" y="769541"/>
                      <a:pt x="1078309" y="705643"/>
                      <a:pt x="1076325" y="642937"/>
                    </a:cubicBezTo>
                    <a:cubicBezTo>
                      <a:pt x="1074341" y="580231"/>
                      <a:pt x="1062038" y="522288"/>
                      <a:pt x="1042988" y="461963"/>
                    </a:cubicBezTo>
                    <a:cubicBezTo>
                      <a:pt x="1023938" y="401638"/>
                      <a:pt x="986631" y="337344"/>
                      <a:pt x="962025" y="280988"/>
                    </a:cubicBezTo>
                    <a:cubicBezTo>
                      <a:pt x="937419" y="224632"/>
                      <a:pt x="915988" y="167878"/>
                      <a:pt x="895350" y="123825"/>
                    </a:cubicBezTo>
                    <a:cubicBezTo>
                      <a:pt x="874713" y="79772"/>
                      <a:pt x="848915" y="37306"/>
                      <a:pt x="838200" y="16669"/>
                    </a:cubicBezTo>
                    <a:lnTo>
                      <a:pt x="831057" y="0"/>
                    </a:lnTo>
                    <a:lnTo>
                      <a:pt x="745332" y="9525"/>
                    </a:lnTo>
                    <a:lnTo>
                      <a:pt x="2382" y="995363"/>
                    </a:lnTo>
                    <a:close/>
                  </a:path>
                </a:pathLst>
              </a:custGeom>
              <a:solidFill>
                <a:srgbClr val="D4BBB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0281027-8A22-4C9A-B161-7069559AF8FA}"/>
                  </a:ext>
                </a:extLst>
              </p:cNvPr>
              <p:cNvSpPr/>
              <p:nvPr/>
            </p:nvSpPr>
            <p:spPr>
              <a:xfrm>
                <a:off x="830896" y="3970162"/>
                <a:ext cx="887328" cy="1025301"/>
              </a:xfrm>
              <a:custGeom>
                <a:avLst/>
                <a:gdLst>
                  <a:gd name="connsiteX0" fmla="*/ 578644 w 1007269"/>
                  <a:gd name="connsiteY0" fmla="*/ 0 h 1197768"/>
                  <a:gd name="connsiteX1" fmla="*/ 762000 w 1007269"/>
                  <a:gd name="connsiteY1" fmla="*/ 4762 h 1197768"/>
                  <a:gd name="connsiteX2" fmla="*/ 914400 w 1007269"/>
                  <a:gd name="connsiteY2" fmla="*/ 321468 h 1197768"/>
                  <a:gd name="connsiteX3" fmla="*/ 992981 w 1007269"/>
                  <a:gd name="connsiteY3" fmla="*/ 573881 h 1197768"/>
                  <a:gd name="connsiteX4" fmla="*/ 1007269 w 1007269"/>
                  <a:gd name="connsiteY4" fmla="*/ 795337 h 1197768"/>
                  <a:gd name="connsiteX5" fmla="*/ 947738 w 1007269"/>
                  <a:gd name="connsiteY5" fmla="*/ 959643 h 1197768"/>
                  <a:gd name="connsiteX6" fmla="*/ 833438 w 1007269"/>
                  <a:gd name="connsiteY6" fmla="*/ 1085850 h 1197768"/>
                  <a:gd name="connsiteX7" fmla="*/ 671513 w 1007269"/>
                  <a:gd name="connsiteY7" fmla="*/ 1190625 h 1197768"/>
                  <a:gd name="connsiteX8" fmla="*/ 440531 w 1007269"/>
                  <a:gd name="connsiteY8" fmla="*/ 1197768 h 1197768"/>
                  <a:gd name="connsiteX9" fmla="*/ 278606 w 1007269"/>
                  <a:gd name="connsiteY9" fmla="*/ 1152525 h 1197768"/>
                  <a:gd name="connsiteX10" fmla="*/ 114300 w 1007269"/>
                  <a:gd name="connsiteY10" fmla="*/ 1069181 h 1197768"/>
                  <a:gd name="connsiteX11" fmla="*/ 21431 w 1007269"/>
                  <a:gd name="connsiteY11" fmla="*/ 1021556 h 1197768"/>
                  <a:gd name="connsiteX12" fmla="*/ 0 w 1007269"/>
                  <a:gd name="connsiteY12" fmla="*/ 1014412 h 1197768"/>
                  <a:gd name="connsiteX13" fmla="*/ 11906 w 1007269"/>
                  <a:gd name="connsiteY13" fmla="*/ 812006 h 1197768"/>
                  <a:gd name="connsiteX14" fmla="*/ 578644 w 1007269"/>
                  <a:gd name="connsiteY14" fmla="*/ 0 h 1197768"/>
                  <a:gd name="connsiteX0" fmla="*/ 578644 w 1007269"/>
                  <a:gd name="connsiteY0" fmla="*/ 0 h 1197768"/>
                  <a:gd name="connsiteX1" fmla="*/ 762000 w 1007269"/>
                  <a:gd name="connsiteY1" fmla="*/ 4762 h 1197768"/>
                  <a:gd name="connsiteX2" fmla="*/ 914400 w 1007269"/>
                  <a:gd name="connsiteY2" fmla="*/ 321468 h 1197768"/>
                  <a:gd name="connsiteX3" fmla="*/ 992981 w 1007269"/>
                  <a:gd name="connsiteY3" fmla="*/ 573881 h 1197768"/>
                  <a:gd name="connsiteX4" fmla="*/ 1007269 w 1007269"/>
                  <a:gd name="connsiteY4" fmla="*/ 795337 h 1197768"/>
                  <a:gd name="connsiteX5" fmla="*/ 947738 w 1007269"/>
                  <a:gd name="connsiteY5" fmla="*/ 959643 h 1197768"/>
                  <a:gd name="connsiteX6" fmla="*/ 833438 w 1007269"/>
                  <a:gd name="connsiteY6" fmla="*/ 1085850 h 1197768"/>
                  <a:gd name="connsiteX7" fmla="*/ 671513 w 1007269"/>
                  <a:gd name="connsiteY7" fmla="*/ 1190625 h 1197768"/>
                  <a:gd name="connsiteX8" fmla="*/ 440531 w 1007269"/>
                  <a:gd name="connsiteY8" fmla="*/ 1197768 h 1197768"/>
                  <a:gd name="connsiteX9" fmla="*/ 278606 w 1007269"/>
                  <a:gd name="connsiteY9" fmla="*/ 1152525 h 1197768"/>
                  <a:gd name="connsiteX10" fmla="*/ 114300 w 1007269"/>
                  <a:gd name="connsiteY10" fmla="*/ 1069181 h 1197768"/>
                  <a:gd name="connsiteX11" fmla="*/ 21431 w 1007269"/>
                  <a:gd name="connsiteY11" fmla="*/ 1021556 h 1197768"/>
                  <a:gd name="connsiteX12" fmla="*/ 0 w 1007269"/>
                  <a:gd name="connsiteY12" fmla="*/ 1014412 h 1197768"/>
                  <a:gd name="connsiteX13" fmla="*/ 11906 w 1007269"/>
                  <a:gd name="connsiteY13" fmla="*/ 812006 h 1197768"/>
                  <a:gd name="connsiteX14" fmla="*/ 578644 w 1007269"/>
                  <a:gd name="connsiteY14" fmla="*/ 0 h 1197768"/>
                  <a:gd name="connsiteX0" fmla="*/ 578644 w 1007269"/>
                  <a:gd name="connsiteY0" fmla="*/ 0 h 1197768"/>
                  <a:gd name="connsiteX1" fmla="*/ 762000 w 1007269"/>
                  <a:gd name="connsiteY1" fmla="*/ 4762 h 1197768"/>
                  <a:gd name="connsiteX2" fmla="*/ 914400 w 1007269"/>
                  <a:gd name="connsiteY2" fmla="*/ 321468 h 1197768"/>
                  <a:gd name="connsiteX3" fmla="*/ 992981 w 1007269"/>
                  <a:gd name="connsiteY3" fmla="*/ 573881 h 1197768"/>
                  <a:gd name="connsiteX4" fmla="*/ 1007269 w 1007269"/>
                  <a:gd name="connsiteY4" fmla="*/ 795337 h 1197768"/>
                  <a:gd name="connsiteX5" fmla="*/ 947738 w 1007269"/>
                  <a:gd name="connsiteY5" fmla="*/ 959643 h 1197768"/>
                  <a:gd name="connsiteX6" fmla="*/ 833438 w 1007269"/>
                  <a:gd name="connsiteY6" fmla="*/ 1085850 h 1197768"/>
                  <a:gd name="connsiteX7" fmla="*/ 671513 w 1007269"/>
                  <a:gd name="connsiteY7" fmla="*/ 1190625 h 1197768"/>
                  <a:gd name="connsiteX8" fmla="*/ 440531 w 1007269"/>
                  <a:gd name="connsiteY8" fmla="*/ 1197768 h 1197768"/>
                  <a:gd name="connsiteX9" fmla="*/ 278606 w 1007269"/>
                  <a:gd name="connsiteY9" fmla="*/ 1152525 h 1197768"/>
                  <a:gd name="connsiteX10" fmla="*/ 114300 w 1007269"/>
                  <a:gd name="connsiteY10" fmla="*/ 1069181 h 1197768"/>
                  <a:gd name="connsiteX11" fmla="*/ 21431 w 1007269"/>
                  <a:gd name="connsiteY11" fmla="*/ 1021556 h 1197768"/>
                  <a:gd name="connsiteX12" fmla="*/ 0 w 1007269"/>
                  <a:gd name="connsiteY12" fmla="*/ 1014412 h 1197768"/>
                  <a:gd name="connsiteX13" fmla="*/ 11906 w 1007269"/>
                  <a:gd name="connsiteY13" fmla="*/ 812006 h 1197768"/>
                  <a:gd name="connsiteX14" fmla="*/ 578644 w 1007269"/>
                  <a:gd name="connsiteY14" fmla="*/ 0 h 1197768"/>
                  <a:gd name="connsiteX0" fmla="*/ 578644 w 1012032"/>
                  <a:gd name="connsiteY0" fmla="*/ 0 h 1197768"/>
                  <a:gd name="connsiteX1" fmla="*/ 762000 w 1012032"/>
                  <a:gd name="connsiteY1" fmla="*/ 4762 h 1197768"/>
                  <a:gd name="connsiteX2" fmla="*/ 914400 w 1012032"/>
                  <a:gd name="connsiteY2" fmla="*/ 321468 h 1197768"/>
                  <a:gd name="connsiteX3" fmla="*/ 992981 w 1012032"/>
                  <a:gd name="connsiteY3" fmla="*/ 573881 h 1197768"/>
                  <a:gd name="connsiteX4" fmla="*/ 1012032 w 1012032"/>
                  <a:gd name="connsiteY4" fmla="*/ 788193 h 1197768"/>
                  <a:gd name="connsiteX5" fmla="*/ 947738 w 1012032"/>
                  <a:gd name="connsiteY5" fmla="*/ 959643 h 1197768"/>
                  <a:gd name="connsiteX6" fmla="*/ 833438 w 1012032"/>
                  <a:gd name="connsiteY6" fmla="*/ 1085850 h 1197768"/>
                  <a:gd name="connsiteX7" fmla="*/ 671513 w 1012032"/>
                  <a:gd name="connsiteY7" fmla="*/ 1190625 h 1197768"/>
                  <a:gd name="connsiteX8" fmla="*/ 440531 w 1012032"/>
                  <a:gd name="connsiteY8" fmla="*/ 1197768 h 1197768"/>
                  <a:gd name="connsiteX9" fmla="*/ 278606 w 1012032"/>
                  <a:gd name="connsiteY9" fmla="*/ 1152525 h 1197768"/>
                  <a:gd name="connsiteX10" fmla="*/ 114300 w 1012032"/>
                  <a:gd name="connsiteY10" fmla="*/ 1069181 h 1197768"/>
                  <a:gd name="connsiteX11" fmla="*/ 21431 w 1012032"/>
                  <a:gd name="connsiteY11" fmla="*/ 1021556 h 1197768"/>
                  <a:gd name="connsiteX12" fmla="*/ 0 w 1012032"/>
                  <a:gd name="connsiteY12" fmla="*/ 1014412 h 1197768"/>
                  <a:gd name="connsiteX13" fmla="*/ 11906 w 1012032"/>
                  <a:gd name="connsiteY13" fmla="*/ 812006 h 1197768"/>
                  <a:gd name="connsiteX14" fmla="*/ 578644 w 1012032"/>
                  <a:gd name="connsiteY14" fmla="*/ 0 h 1197768"/>
                  <a:gd name="connsiteX0" fmla="*/ 578644 w 1016795"/>
                  <a:gd name="connsiteY0" fmla="*/ 0 h 1197768"/>
                  <a:gd name="connsiteX1" fmla="*/ 762000 w 1016795"/>
                  <a:gd name="connsiteY1" fmla="*/ 4762 h 1197768"/>
                  <a:gd name="connsiteX2" fmla="*/ 914400 w 1016795"/>
                  <a:gd name="connsiteY2" fmla="*/ 321468 h 1197768"/>
                  <a:gd name="connsiteX3" fmla="*/ 992981 w 1016795"/>
                  <a:gd name="connsiteY3" fmla="*/ 573881 h 1197768"/>
                  <a:gd name="connsiteX4" fmla="*/ 1016795 w 1016795"/>
                  <a:gd name="connsiteY4" fmla="*/ 776286 h 1197768"/>
                  <a:gd name="connsiteX5" fmla="*/ 947738 w 1016795"/>
                  <a:gd name="connsiteY5" fmla="*/ 959643 h 1197768"/>
                  <a:gd name="connsiteX6" fmla="*/ 833438 w 1016795"/>
                  <a:gd name="connsiteY6" fmla="*/ 1085850 h 1197768"/>
                  <a:gd name="connsiteX7" fmla="*/ 671513 w 1016795"/>
                  <a:gd name="connsiteY7" fmla="*/ 1190625 h 1197768"/>
                  <a:gd name="connsiteX8" fmla="*/ 440531 w 1016795"/>
                  <a:gd name="connsiteY8" fmla="*/ 1197768 h 1197768"/>
                  <a:gd name="connsiteX9" fmla="*/ 278606 w 1016795"/>
                  <a:gd name="connsiteY9" fmla="*/ 1152525 h 1197768"/>
                  <a:gd name="connsiteX10" fmla="*/ 114300 w 1016795"/>
                  <a:gd name="connsiteY10" fmla="*/ 1069181 h 1197768"/>
                  <a:gd name="connsiteX11" fmla="*/ 21431 w 1016795"/>
                  <a:gd name="connsiteY11" fmla="*/ 1021556 h 1197768"/>
                  <a:gd name="connsiteX12" fmla="*/ 0 w 1016795"/>
                  <a:gd name="connsiteY12" fmla="*/ 1014412 h 1197768"/>
                  <a:gd name="connsiteX13" fmla="*/ 11906 w 1016795"/>
                  <a:gd name="connsiteY13" fmla="*/ 812006 h 1197768"/>
                  <a:gd name="connsiteX14" fmla="*/ 578644 w 1016795"/>
                  <a:gd name="connsiteY14" fmla="*/ 0 h 1197768"/>
                  <a:gd name="connsiteX0" fmla="*/ 578644 w 1025195"/>
                  <a:gd name="connsiteY0" fmla="*/ 0 h 1197768"/>
                  <a:gd name="connsiteX1" fmla="*/ 762000 w 1025195"/>
                  <a:gd name="connsiteY1" fmla="*/ 4762 h 1197768"/>
                  <a:gd name="connsiteX2" fmla="*/ 914400 w 1025195"/>
                  <a:gd name="connsiteY2" fmla="*/ 321468 h 1197768"/>
                  <a:gd name="connsiteX3" fmla="*/ 992981 w 1025195"/>
                  <a:gd name="connsiteY3" fmla="*/ 573881 h 1197768"/>
                  <a:gd name="connsiteX4" fmla="*/ 1016795 w 1025195"/>
                  <a:gd name="connsiteY4" fmla="*/ 776286 h 1197768"/>
                  <a:gd name="connsiteX5" fmla="*/ 947738 w 1025195"/>
                  <a:gd name="connsiteY5" fmla="*/ 959643 h 1197768"/>
                  <a:gd name="connsiteX6" fmla="*/ 833438 w 1025195"/>
                  <a:gd name="connsiteY6" fmla="*/ 1085850 h 1197768"/>
                  <a:gd name="connsiteX7" fmla="*/ 671513 w 1025195"/>
                  <a:gd name="connsiteY7" fmla="*/ 1190625 h 1197768"/>
                  <a:gd name="connsiteX8" fmla="*/ 440531 w 1025195"/>
                  <a:gd name="connsiteY8" fmla="*/ 1197768 h 1197768"/>
                  <a:gd name="connsiteX9" fmla="*/ 278606 w 1025195"/>
                  <a:gd name="connsiteY9" fmla="*/ 1152525 h 1197768"/>
                  <a:gd name="connsiteX10" fmla="*/ 114300 w 1025195"/>
                  <a:gd name="connsiteY10" fmla="*/ 1069181 h 1197768"/>
                  <a:gd name="connsiteX11" fmla="*/ 21431 w 1025195"/>
                  <a:gd name="connsiteY11" fmla="*/ 1021556 h 1197768"/>
                  <a:gd name="connsiteX12" fmla="*/ 0 w 1025195"/>
                  <a:gd name="connsiteY12" fmla="*/ 1014412 h 1197768"/>
                  <a:gd name="connsiteX13" fmla="*/ 11906 w 1025195"/>
                  <a:gd name="connsiteY13" fmla="*/ 812006 h 1197768"/>
                  <a:gd name="connsiteX14" fmla="*/ 578644 w 1025195"/>
                  <a:gd name="connsiteY14" fmla="*/ 0 h 1197768"/>
                  <a:gd name="connsiteX0" fmla="*/ 578644 w 1025195"/>
                  <a:gd name="connsiteY0" fmla="*/ 0 h 1197768"/>
                  <a:gd name="connsiteX1" fmla="*/ 762000 w 1025195"/>
                  <a:gd name="connsiteY1" fmla="*/ 4762 h 1197768"/>
                  <a:gd name="connsiteX2" fmla="*/ 914400 w 1025195"/>
                  <a:gd name="connsiteY2" fmla="*/ 321468 h 1197768"/>
                  <a:gd name="connsiteX3" fmla="*/ 992981 w 1025195"/>
                  <a:gd name="connsiteY3" fmla="*/ 573881 h 1197768"/>
                  <a:gd name="connsiteX4" fmla="*/ 1016795 w 1025195"/>
                  <a:gd name="connsiteY4" fmla="*/ 776286 h 1197768"/>
                  <a:gd name="connsiteX5" fmla="*/ 947738 w 1025195"/>
                  <a:gd name="connsiteY5" fmla="*/ 959643 h 1197768"/>
                  <a:gd name="connsiteX6" fmla="*/ 833438 w 1025195"/>
                  <a:gd name="connsiteY6" fmla="*/ 1085850 h 1197768"/>
                  <a:gd name="connsiteX7" fmla="*/ 671513 w 1025195"/>
                  <a:gd name="connsiteY7" fmla="*/ 1190625 h 1197768"/>
                  <a:gd name="connsiteX8" fmla="*/ 440531 w 1025195"/>
                  <a:gd name="connsiteY8" fmla="*/ 1197768 h 1197768"/>
                  <a:gd name="connsiteX9" fmla="*/ 278606 w 1025195"/>
                  <a:gd name="connsiteY9" fmla="*/ 1152525 h 1197768"/>
                  <a:gd name="connsiteX10" fmla="*/ 114300 w 1025195"/>
                  <a:gd name="connsiteY10" fmla="*/ 1069181 h 1197768"/>
                  <a:gd name="connsiteX11" fmla="*/ 21431 w 1025195"/>
                  <a:gd name="connsiteY11" fmla="*/ 1021556 h 1197768"/>
                  <a:gd name="connsiteX12" fmla="*/ 0 w 1025195"/>
                  <a:gd name="connsiteY12" fmla="*/ 1014412 h 1197768"/>
                  <a:gd name="connsiteX13" fmla="*/ 11906 w 1025195"/>
                  <a:gd name="connsiteY13" fmla="*/ 812006 h 1197768"/>
                  <a:gd name="connsiteX14" fmla="*/ 578644 w 1025195"/>
                  <a:gd name="connsiteY14" fmla="*/ 0 h 1197768"/>
                  <a:gd name="connsiteX0" fmla="*/ 578644 w 1025195"/>
                  <a:gd name="connsiteY0" fmla="*/ 0 h 1197768"/>
                  <a:gd name="connsiteX1" fmla="*/ 762000 w 1025195"/>
                  <a:gd name="connsiteY1" fmla="*/ 4762 h 1197768"/>
                  <a:gd name="connsiteX2" fmla="*/ 914400 w 1025195"/>
                  <a:gd name="connsiteY2" fmla="*/ 321468 h 1197768"/>
                  <a:gd name="connsiteX3" fmla="*/ 992981 w 1025195"/>
                  <a:gd name="connsiteY3" fmla="*/ 573881 h 1197768"/>
                  <a:gd name="connsiteX4" fmla="*/ 1016795 w 1025195"/>
                  <a:gd name="connsiteY4" fmla="*/ 776286 h 1197768"/>
                  <a:gd name="connsiteX5" fmla="*/ 947738 w 1025195"/>
                  <a:gd name="connsiteY5" fmla="*/ 959643 h 1197768"/>
                  <a:gd name="connsiteX6" fmla="*/ 833438 w 1025195"/>
                  <a:gd name="connsiteY6" fmla="*/ 1085850 h 1197768"/>
                  <a:gd name="connsiteX7" fmla="*/ 671513 w 1025195"/>
                  <a:gd name="connsiteY7" fmla="*/ 1190625 h 1197768"/>
                  <a:gd name="connsiteX8" fmla="*/ 440531 w 1025195"/>
                  <a:gd name="connsiteY8" fmla="*/ 1197768 h 1197768"/>
                  <a:gd name="connsiteX9" fmla="*/ 278606 w 1025195"/>
                  <a:gd name="connsiteY9" fmla="*/ 1152525 h 1197768"/>
                  <a:gd name="connsiteX10" fmla="*/ 114300 w 1025195"/>
                  <a:gd name="connsiteY10" fmla="*/ 1069181 h 1197768"/>
                  <a:gd name="connsiteX11" fmla="*/ 21431 w 1025195"/>
                  <a:gd name="connsiteY11" fmla="*/ 1021556 h 1197768"/>
                  <a:gd name="connsiteX12" fmla="*/ 0 w 1025195"/>
                  <a:gd name="connsiteY12" fmla="*/ 1014412 h 1197768"/>
                  <a:gd name="connsiteX13" fmla="*/ 11906 w 1025195"/>
                  <a:gd name="connsiteY13" fmla="*/ 812006 h 1197768"/>
                  <a:gd name="connsiteX14" fmla="*/ 578644 w 1025195"/>
                  <a:gd name="connsiteY14" fmla="*/ 0 h 1197768"/>
                  <a:gd name="connsiteX0" fmla="*/ 578644 w 1025195"/>
                  <a:gd name="connsiteY0" fmla="*/ 0 h 1197768"/>
                  <a:gd name="connsiteX1" fmla="*/ 762000 w 1025195"/>
                  <a:gd name="connsiteY1" fmla="*/ 4762 h 1197768"/>
                  <a:gd name="connsiteX2" fmla="*/ 914400 w 1025195"/>
                  <a:gd name="connsiteY2" fmla="*/ 321468 h 1197768"/>
                  <a:gd name="connsiteX3" fmla="*/ 992981 w 1025195"/>
                  <a:gd name="connsiteY3" fmla="*/ 573881 h 1197768"/>
                  <a:gd name="connsiteX4" fmla="*/ 1016795 w 1025195"/>
                  <a:gd name="connsiteY4" fmla="*/ 776286 h 1197768"/>
                  <a:gd name="connsiteX5" fmla="*/ 947738 w 1025195"/>
                  <a:gd name="connsiteY5" fmla="*/ 959643 h 1197768"/>
                  <a:gd name="connsiteX6" fmla="*/ 833438 w 1025195"/>
                  <a:gd name="connsiteY6" fmla="*/ 1085850 h 1197768"/>
                  <a:gd name="connsiteX7" fmla="*/ 671513 w 1025195"/>
                  <a:gd name="connsiteY7" fmla="*/ 1181100 h 1197768"/>
                  <a:gd name="connsiteX8" fmla="*/ 440531 w 1025195"/>
                  <a:gd name="connsiteY8" fmla="*/ 1197768 h 1197768"/>
                  <a:gd name="connsiteX9" fmla="*/ 278606 w 1025195"/>
                  <a:gd name="connsiteY9" fmla="*/ 1152525 h 1197768"/>
                  <a:gd name="connsiteX10" fmla="*/ 114300 w 1025195"/>
                  <a:gd name="connsiteY10" fmla="*/ 1069181 h 1197768"/>
                  <a:gd name="connsiteX11" fmla="*/ 21431 w 1025195"/>
                  <a:gd name="connsiteY11" fmla="*/ 1021556 h 1197768"/>
                  <a:gd name="connsiteX12" fmla="*/ 0 w 1025195"/>
                  <a:gd name="connsiteY12" fmla="*/ 1014412 h 1197768"/>
                  <a:gd name="connsiteX13" fmla="*/ 11906 w 1025195"/>
                  <a:gd name="connsiteY13" fmla="*/ 812006 h 1197768"/>
                  <a:gd name="connsiteX14" fmla="*/ 578644 w 1025195"/>
                  <a:gd name="connsiteY14" fmla="*/ 0 h 1197768"/>
                  <a:gd name="connsiteX0" fmla="*/ 578644 w 1025195"/>
                  <a:gd name="connsiteY0" fmla="*/ 0 h 1197768"/>
                  <a:gd name="connsiteX1" fmla="*/ 762000 w 1025195"/>
                  <a:gd name="connsiteY1" fmla="*/ 4762 h 1197768"/>
                  <a:gd name="connsiteX2" fmla="*/ 914400 w 1025195"/>
                  <a:gd name="connsiteY2" fmla="*/ 321468 h 1197768"/>
                  <a:gd name="connsiteX3" fmla="*/ 992981 w 1025195"/>
                  <a:gd name="connsiteY3" fmla="*/ 573881 h 1197768"/>
                  <a:gd name="connsiteX4" fmla="*/ 1016795 w 1025195"/>
                  <a:gd name="connsiteY4" fmla="*/ 776286 h 1197768"/>
                  <a:gd name="connsiteX5" fmla="*/ 947738 w 1025195"/>
                  <a:gd name="connsiteY5" fmla="*/ 959643 h 1197768"/>
                  <a:gd name="connsiteX6" fmla="*/ 833438 w 1025195"/>
                  <a:gd name="connsiteY6" fmla="*/ 1085850 h 1197768"/>
                  <a:gd name="connsiteX7" fmla="*/ 671513 w 1025195"/>
                  <a:gd name="connsiteY7" fmla="*/ 1181100 h 1197768"/>
                  <a:gd name="connsiteX8" fmla="*/ 440531 w 1025195"/>
                  <a:gd name="connsiteY8" fmla="*/ 1197768 h 1197768"/>
                  <a:gd name="connsiteX9" fmla="*/ 278606 w 1025195"/>
                  <a:gd name="connsiteY9" fmla="*/ 1152525 h 1197768"/>
                  <a:gd name="connsiteX10" fmla="*/ 114300 w 1025195"/>
                  <a:gd name="connsiteY10" fmla="*/ 1069181 h 1197768"/>
                  <a:gd name="connsiteX11" fmla="*/ 21431 w 1025195"/>
                  <a:gd name="connsiteY11" fmla="*/ 1021556 h 1197768"/>
                  <a:gd name="connsiteX12" fmla="*/ 0 w 1025195"/>
                  <a:gd name="connsiteY12" fmla="*/ 1014412 h 1197768"/>
                  <a:gd name="connsiteX13" fmla="*/ 11906 w 1025195"/>
                  <a:gd name="connsiteY13" fmla="*/ 812006 h 1197768"/>
                  <a:gd name="connsiteX14" fmla="*/ 578644 w 1025195"/>
                  <a:gd name="connsiteY14" fmla="*/ 0 h 1197768"/>
                  <a:gd name="connsiteX0" fmla="*/ 578644 w 1025195"/>
                  <a:gd name="connsiteY0" fmla="*/ 0 h 1188804"/>
                  <a:gd name="connsiteX1" fmla="*/ 762000 w 1025195"/>
                  <a:gd name="connsiteY1" fmla="*/ 4762 h 1188804"/>
                  <a:gd name="connsiteX2" fmla="*/ 914400 w 1025195"/>
                  <a:gd name="connsiteY2" fmla="*/ 321468 h 1188804"/>
                  <a:gd name="connsiteX3" fmla="*/ 992981 w 1025195"/>
                  <a:gd name="connsiteY3" fmla="*/ 573881 h 1188804"/>
                  <a:gd name="connsiteX4" fmla="*/ 1016795 w 1025195"/>
                  <a:gd name="connsiteY4" fmla="*/ 776286 h 1188804"/>
                  <a:gd name="connsiteX5" fmla="*/ 947738 w 1025195"/>
                  <a:gd name="connsiteY5" fmla="*/ 959643 h 1188804"/>
                  <a:gd name="connsiteX6" fmla="*/ 833438 w 1025195"/>
                  <a:gd name="connsiteY6" fmla="*/ 1085850 h 1188804"/>
                  <a:gd name="connsiteX7" fmla="*/ 671513 w 1025195"/>
                  <a:gd name="connsiteY7" fmla="*/ 1181100 h 1188804"/>
                  <a:gd name="connsiteX8" fmla="*/ 442913 w 1025195"/>
                  <a:gd name="connsiteY8" fmla="*/ 1183480 h 1188804"/>
                  <a:gd name="connsiteX9" fmla="*/ 278606 w 1025195"/>
                  <a:gd name="connsiteY9" fmla="*/ 1152525 h 1188804"/>
                  <a:gd name="connsiteX10" fmla="*/ 114300 w 1025195"/>
                  <a:gd name="connsiteY10" fmla="*/ 1069181 h 1188804"/>
                  <a:gd name="connsiteX11" fmla="*/ 21431 w 1025195"/>
                  <a:gd name="connsiteY11" fmla="*/ 1021556 h 1188804"/>
                  <a:gd name="connsiteX12" fmla="*/ 0 w 1025195"/>
                  <a:gd name="connsiteY12" fmla="*/ 1014412 h 1188804"/>
                  <a:gd name="connsiteX13" fmla="*/ 11906 w 1025195"/>
                  <a:gd name="connsiteY13" fmla="*/ 812006 h 1188804"/>
                  <a:gd name="connsiteX14" fmla="*/ 578644 w 1025195"/>
                  <a:gd name="connsiteY14" fmla="*/ 0 h 1188804"/>
                  <a:gd name="connsiteX0" fmla="*/ 578644 w 1025195"/>
                  <a:gd name="connsiteY0" fmla="*/ 0 h 1192266"/>
                  <a:gd name="connsiteX1" fmla="*/ 762000 w 1025195"/>
                  <a:gd name="connsiteY1" fmla="*/ 4762 h 1192266"/>
                  <a:gd name="connsiteX2" fmla="*/ 914400 w 1025195"/>
                  <a:gd name="connsiteY2" fmla="*/ 321468 h 1192266"/>
                  <a:gd name="connsiteX3" fmla="*/ 992981 w 1025195"/>
                  <a:gd name="connsiteY3" fmla="*/ 573881 h 1192266"/>
                  <a:gd name="connsiteX4" fmla="*/ 1016795 w 1025195"/>
                  <a:gd name="connsiteY4" fmla="*/ 776286 h 1192266"/>
                  <a:gd name="connsiteX5" fmla="*/ 947738 w 1025195"/>
                  <a:gd name="connsiteY5" fmla="*/ 959643 h 1192266"/>
                  <a:gd name="connsiteX6" fmla="*/ 833438 w 1025195"/>
                  <a:gd name="connsiteY6" fmla="*/ 1085850 h 1192266"/>
                  <a:gd name="connsiteX7" fmla="*/ 671513 w 1025195"/>
                  <a:gd name="connsiteY7" fmla="*/ 1181100 h 1192266"/>
                  <a:gd name="connsiteX8" fmla="*/ 442913 w 1025195"/>
                  <a:gd name="connsiteY8" fmla="*/ 1183480 h 1192266"/>
                  <a:gd name="connsiteX9" fmla="*/ 278606 w 1025195"/>
                  <a:gd name="connsiteY9" fmla="*/ 1152525 h 1192266"/>
                  <a:gd name="connsiteX10" fmla="*/ 114300 w 1025195"/>
                  <a:gd name="connsiteY10" fmla="*/ 1069181 h 1192266"/>
                  <a:gd name="connsiteX11" fmla="*/ 21431 w 1025195"/>
                  <a:gd name="connsiteY11" fmla="*/ 1021556 h 1192266"/>
                  <a:gd name="connsiteX12" fmla="*/ 0 w 1025195"/>
                  <a:gd name="connsiteY12" fmla="*/ 1014412 h 1192266"/>
                  <a:gd name="connsiteX13" fmla="*/ 11906 w 1025195"/>
                  <a:gd name="connsiteY13" fmla="*/ 812006 h 1192266"/>
                  <a:gd name="connsiteX14" fmla="*/ 578644 w 1025195"/>
                  <a:gd name="connsiteY14" fmla="*/ 0 h 1192266"/>
                  <a:gd name="connsiteX0" fmla="*/ 578644 w 1025195"/>
                  <a:gd name="connsiteY0" fmla="*/ 0 h 1192266"/>
                  <a:gd name="connsiteX1" fmla="*/ 762000 w 1025195"/>
                  <a:gd name="connsiteY1" fmla="*/ 4762 h 1192266"/>
                  <a:gd name="connsiteX2" fmla="*/ 914400 w 1025195"/>
                  <a:gd name="connsiteY2" fmla="*/ 321468 h 1192266"/>
                  <a:gd name="connsiteX3" fmla="*/ 992981 w 1025195"/>
                  <a:gd name="connsiteY3" fmla="*/ 573881 h 1192266"/>
                  <a:gd name="connsiteX4" fmla="*/ 1016795 w 1025195"/>
                  <a:gd name="connsiteY4" fmla="*/ 776286 h 1192266"/>
                  <a:gd name="connsiteX5" fmla="*/ 947738 w 1025195"/>
                  <a:gd name="connsiteY5" fmla="*/ 959643 h 1192266"/>
                  <a:gd name="connsiteX6" fmla="*/ 833438 w 1025195"/>
                  <a:gd name="connsiteY6" fmla="*/ 1085850 h 1192266"/>
                  <a:gd name="connsiteX7" fmla="*/ 671513 w 1025195"/>
                  <a:gd name="connsiteY7" fmla="*/ 1181100 h 1192266"/>
                  <a:gd name="connsiteX8" fmla="*/ 442913 w 1025195"/>
                  <a:gd name="connsiteY8" fmla="*/ 1183480 h 1192266"/>
                  <a:gd name="connsiteX9" fmla="*/ 278606 w 1025195"/>
                  <a:gd name="connsiteY9" fmla="*/ 1152525 h 1192266"/>
                  <a:gd name="connsiteX10" fmla="*/ 114300 w 1025195"/>
                  <a:gd name="connsiteY10" fmla="*/ 1069181 h 1192266"/>
                  <a:gd name="connsiteX11" fmla="*/ 21431 w 1025195"/>
                  <a:gd name="connsiteY11" fmla="*/ 1021556 h 1192266"/>
                  <a:gd name="connsiteX12" fmla="*/ 0 w 1025195"/>
                  <a:gd name="connsiteY12" fmla="*/ 1014412 h 1192266"/>
                  <a:gd name="connsiteX13" fmla="*/ 11906 w 1025195"/>
                  <a:gd name="connsiteY13" fmla="*/ 812006 h 1192266"/>
                  <a:gd name="connsiteX14" fmla="*/ 578644 w 1025195"/>
                  <a:gd name="connsiteY14" fmla="*/ 0 h 1192266"/>
                  <a:gd name="connsiteX0" fmla="*/ 578644 w 1025195"/>
                  <a:gd name="connsiteY0" fmla="*/ 0 h 1192266"/>
                  <a:gd name="connsiteX1" fmla="*/ 762000 w 1025195"/>
                  <a:gd name="connsiteY1" fmla="*/ 4762 h 1192266"/>
                  <a:gd name="connsiteX2" fmla="*/ 914400 w 1025195"/>
                  <a:gd name="connsiteY2" fmla="*/ 321468 h 1192266"/>
                  <a:gd name="connsiteX3" fmla="*/ 992981 w 1025195"/>
                  <a:gd name="connsiteY3" fmla="*/ 573881 h 1192266"/>
                  <a:gd name="connsiteX4" fmla="*/ 1016795 w 1025195"/>
                  <a:gd name="connsiteY4" fmla="*/ 776286 h 1192266"/>
                  <a:gd name="connsiteX5" fmla="*/ 947738 w 1025195"/>
                  <a:gd name="connsiteY5" fmla="*/ 959643 h 1192266"/>
                  <a:gd name="connsiteX6" fmla="*/ 833438 w 1025195"/>
                  <a:gd name="connsiteY6" fmla="*/ 1085850 h 1192266"/>
                  <a:gd name="connsiteX7" fmla="*/ 671513 w 1025195"/>
                  <a:gd name="connsiteY7" fmla="*/ 1181100 h 1192266"/>
                  <a:gd name="connsiteX8" fmla="*/ 442913 w 1025195"/>
                  <a:gd name="connsiteY8" fmla="*/ 1183480 h 1192266"/>
                  <a:gd name="connsiteX9" fmla="*/ 278606 w 1025195"/>
                  <a:gd name="connsiteY9" fmla="*/ 1152525 h 1192266"/>
                  <a:gd name="connsiteX10" fmla="*/ 114300 w 1025195"/>
                  <a:gd name="connsiteY10" fmla="*/ 1069181 h 1192266"/>
                  <a:gd name="connsiteX11" fmla="*/ 21431 w 1025195"/>
                  <a:gd name="connsiteY11" fmla="*/ 1021556 h 1192266"/>
                  <a:gd name="connsiteX12" fmla="*/ 0 w 1025195"/>
                  <a:gd name="connsiteY12" fmla="*/ 1014412 h 1192266"/>
                  <a:gd name="connsiteX13" fmla="*/ 11906 w 1025195"/>
                  <a:gd name="connsiteY13" fmla="*/ 812006 h 1192266"/>
                  <a:gd name="connsiteX14" fmla="*/ 578644 w 1025195"/>
                  <a:gd name="connsiteY14" fmla="*/ 0 h 1192266"/>
                  <a:gd name="connsiteX0" fmla="*/ 578644 w 1025195"/>
                  <a:gd name="connsiteY0" fmla="*/ 0 h 1212645"/>
                  <a:gd name="connsiteX1" fmla="*/ 762000 w 1025195"/>
                  <a:gd name="connsiteY1" fmla="*/ 4762 h 1212645"/>
                  <a:gd name="connsiteX2" fmla="*/ 914400 w 1025195"/>
                  <a:gd name="connsiteY2" fmla="*/ 321468 h 1212645"/>
                  <a:gd name="connsiteX3" fmla="*/ 992981 w 1025195"/>
                  <a:gd name="connsiteY3" fmla="*/ 573881 h 1212645"/>
                  <a:gd name="connsiteX4" fmla="*/ 1016795 w 1025195"/>
                  <a:gd name="connsiteY4" fmla="*/ 776286 h 1212645"/>
                  <a:gd name="connsiteX5" fmla="*/ 947738 w 1025195"/>
                  <a:gd name="connsiteY5" fmla="*/ 959643 h 1212645"/>
                  <a:gd name="connsiteX6" fmla="*/ 833438 w 1025195"/>
                  <a:gd name="connsiteY6" fmla="*/ 1085850 h 1212645"/>
                  <a:gd name="connsiteX7" fmla="*/ 671513 w 1025195"/>
                  <a:gd name="connsiteY7" fmla="*/ 1181100 h 1212645"/>
                  <a:gd name="connsiteX8" fmla="*/ 438151 w 1025195"/>
                  <a:gd name="connsiteY8" fmla="*/ 1209674 h 1212645"/>
                  <a:gd name="connsiteX9" fmla="*/ 278606 w 1025195"/>
                  <a:gd name="connsiteY9" fmla="*/ 1152525 h 1212645"/>
                  <a:gd name="connsiteX10" fmla="*/ 114300 w 1025195"/>
                  <a:gd name="connsiteY10" fmla="*/ 1069181 h 1212645"/>
                  <a:gd name="connsiteX11" fmla="*/ 21431 w 1025195"/>
                  <a:gd name="connsiteY11" fmla="*/ 1021556 h 1212645"/>
                  <a:gd name="connsiteX12" fmla="*/ 0 w 1025195"/>
                  <a:gd name="connsiteY12" fmla="*/ 1014412 h 1212645"/>
                  <a:gd name="connsiteX13" fmla="*/ 11906 w 1025195"/>
                  <a:gd name="connsiteY13" fmla="*/ 812006 h 1212645"/>
                  <a:gd name="connsiteX14" fmla="*/ 578644 w 1025195"/>
                  <a:gd name="connsiteY14" fmla="*/ 0 h 1212645"/>
                  <a:gd name="connsiteX0" fmla="*/ 578644 w 1025195"/>
                  <a:gd name="connsiteY0" fmla="*/ 0 h 1210485"/>
                  <a:gd name="connsiteX1" fmla="*/ 762000 w 1025195"/>
                  <a:gd name="connsiteY1" fmla="*/ 4762 h 1210485"/>
                  <a:gd name="connsiteX2" fmla="*/ 914400 w 1025195"/>
                  <a:gd name="connsiteY2" fmla="*/ 321468 h 1210485"/>
                  <a:gd name="connsiteX3" fmla="*/ 992981 w 1025195"/>
                  <a:gd name="connsiteY3" fmla="*/ 573881 h 1210485"/>
                  <a:gd name="connsiteX4" fmla="*/ 1016795 w 1025195"/>
                  <a:gd name="connsiteY4" fmla="*/ 776286 h 1210485"/>
                  <a:gd name="connsiteX5" fmla="*/ 947738 w 1025195"/>
                  <a:gd name="connsiteY5" fmla="*/ 959643 h 1210485"/>
                  <a:gd name="connsiteX6" fmla="*/ 833438 w 1025195"/>
                  <a:gd name="connsiteY6" fmla="*/ 1085850 h 1210485"/>
                  <a:gd name="connsiteX7" fmla="*/ 671513 w 1025195"/>
                  <a:gd name="connsiteY7" fmla="*/ 1181100 h 1210485"/>
                  <a:gd name="connsiteX8" fmla="*/ 452439 w 1025195"/>
                  <a:gd name="connsiteY8" fmla="*/ 1207293 h 1210485"/>
                  <a:gd name="connsiteX9" fmla="*/ 278606 w 1025195"/>
                  <a:gd name="connsiteY9" fmla="*/ 1152525 h 1210485"/>
                  <a:gd name="connsiteX10" fmla="*/ 114300 w 1025195"/>
                  <a:gd name="connsiteY10" fmla="*/ 1069181 h 1210485"/>
                  <a:gd name="connsiteX11" fmla="*/ 21431 w 1025195"/>
                  <a:gd name="connsiteY11" fmla="*/ 1021556 h 1210485"/>
                  <a:gd name="connsiteX12" fmla="*/ 0 w 1025195"/>
                  <a:gd name="connsiteY12" fmla="*/ 1014412 h 1210485"/>
                  <a:gd name="connsiteX13" fmla="*/ 11906 w 1025195"/>
                  <a:gd name="connsiteY13" fmla="*/ 812006 h 1210485"/>
                  <a:gd name="connsiteX14" fmla="*/ 578644 w 1025195"/>
                  <a:gd name="connsiteY14" fmla="*/ 0 h 1210485"/>
                  <a:gd name="connsiteX0" fmla="*/ 578644 w 1025195"/>
                  <a:gd name="connsiteY0" fmla="*/ 0 h 1209161"/>
                  <a:gd name="connsiteX1" fmla="*/ 762000 w 1025195"/>
                  <a:gd name="connsiteY1" fmla="*/ 4762 h 1209161"/>
                  <a:gd name="connsiteX2" fmla="*/ 914400 w 1025195"/>
                  <a:gd name="connsiteY2" fmla="*/ 321468 h 1209161"/>
                  <a:gd name="connsiteX3" fmla="*/ 992981 w 1025195"/>
                  <a:gd name="connsiteY3" fmla="*/ 573881 h 1209161"/>
                  <a:gd name="connsiteX4" fmla="*/ 1016795 w 1025195"/>
                  <a:gd name="connsiteY4" fmla="*/ 776286 h 1209161"/>
                  <a:gd name="connsiteX5" fmla="*/ 947738 w 1025195"/>
                  <a:gd name="connsiteY5" fmla="*/ 959643 h 1209161"/>
                  <a:gd name="connsiteX6" fmla="*/ 833438 w 1025195"/>
                  <a:gd name="connsiteY6" fmla="*/ 1085850 h 1209161"/>
                  <a:gd name="connsiteX7" fmla="*/ 669132 w 1025195"/>
                  <a:gd name="connsiteY7" fmla="*/ 1185862 h 1209161"/>
                  <a:gd name="connsiteX8" fmla="*/ 452439 w 1025195"/>
                  <a:gd name="connsiteY8" fmla="*/ 1207293 h 1209161"/>
                  <a:gd name="connsiteX9" fmla="*/ 278606 w 1025195"/>
                  <a:gd name="connsiteY9" fmla="*/ 1152525 h 1209161"/>
                  <a:gd name="connsiteX10" fmla="*/ 114300 w 1025195"/>
                  <a:gd name="connsiteY10" fmla="*/ 1069181 h 1209161"/>
                  <a:gd name="connsiteX11" fmla="*/ 21431 w 1025195"/>
                  <a:gd name="connsiteY11" fmla="*/ 1021556 h 1209161"/>
                  <a:gd name="connsiteX12" fmla="*/ 0 w 1025195"/>
                  <a:gd name="connsiteY12" fmla="*/ 1014412 h 1209161"/>
                  <a:gd name="connsiteX13" fmla="*/ 11906 w 1025195"/>
                  <a:gd name="connsiteY13" fmla="*/ 812006 h 1209161"/>
                  <a:gd name="connsiteX14" fmla="*/ 578644 w 1025195"/>
                  <a:gd name="connsiteY14" fmla="*/ 0 h 1209161"/>
                  <a:gd name="connsiteX0" fmla="*/ 578644 w 1018009"/>
                  <a:gd name="connsiteY0" fmla="*/ 0 h 1209161"/>
                  <a:gd name="connsiteX1" fmla="*/ 762000 w 1018009"/>
                  <a:gd name="connsiteY1" fmla="*/ 4762 h 1209161"/>
                  <a:gd name="connsiteX2" fmla="*/ 914400 w 1018009"/>
                  <a:gd name="connsiteY2" fmla="*/ 321468 h 1209161"/>
                  <a:gd name="connsiteX3" fmla="*/ 992981 w 1018009"/>
                  <a:gd name="connsiteY3" fmla="*/ 573881 h 1209161"/>
                  <a:gd name="connsiteX4" fmla="*/ 1016795 w 1018009"/>
                  <a:gd name="connsiteY4" fmla="*/ 776286 h 1209161"/>
                  <a:gd name="connsiteX5" fmla="*/ 962026 w 1018009"/>
                  <a:gd name="connsiteY5" fmla="*/ 971550 h 1209161"/>
                  <a:gd name="connsiteX6" fmla="*/ 833438 w 1018009"/>
                  <a:gd name="connsiteY6" fmla="*/ 1085850 h 1209161"/>
                  <a:gd name="connsiteX7" fmla="*/ 669132 w 1018009"/>
                  <a:gd name="connsiteY7" fmla="*/ 1185862 h 1209161"/>
                  <a:gd name="connsiteX8" fmla="*/ 452439 w 1018009"/>
                  <a:gd name="connsiteY8" fmla="*/ 1207293 h 1209161"/>
                  <a:gd name="connsiteX9" fmla="*/ 278606 w 1018009"/>
                  <a:gd name="connsiteY9" fmla="*/ 1152525 h 1209161"/>
                  <a:gd name="connsiteX10" fmla="*/ 114300 w 1018009"/>
                  <a:gd name="connsiteY10" fmla="*/ 1069181 h 1209161"/>
                  <a:gd name="connsiteX11" fmla="*/ 21431 w 1018009"/>
                  <a:gd name="connsiteY11" fmla="*/ 1021556 h 1209161"/>
                  <a:gd name="connsiteX12" fmla="*/ 0 w 1018009"/>
                  <a:gd name="connsiteY12" fmla="*/ 1014412 h 1209161"/>
                  <a:gd name="connsiteX13" fmla="*/ 11906 w 1018009"/>
                  <a:gd name="connsiteY13" fmla="*/ 812006 h 1209161"/>
                  <a:gd name="connsiteX14" fmla="*/ 578644 w 1018009"/>
                  <a:gd name="connsiteY14" fmla="*/ 0 h 1209161"/>
                  <a:gd name="connsiteX0" fmla="*/ 578644 w 1018009"/>
                  <a:gd name="connsiteY0" fmla="*/ 0 h 1208989"/>
                  <a:gd name="connsiteX1" fmla="*/ 762000 w 1018009"/>
                  <a:gd name="connsiteY1" fmla="*/ 4762 h 1208989"/>
                  <a:gd name="connsiteX2" fmla="*/ 914400 w 1018009"/>
                  <a:gd name="connsiteY2" fmla="*/ 321468 h 1208989"/>
                  <a:gd name="connsiteX3" fmla="*/ 992981 w 1018009"/>
                  <a:gd name="connsiteY3" fmla="*/ 573881 h 1208989"/>
                  <a:gd name="connsiteX4" fmla="*/ 1016795 w 1018009"/>
                  <a:gd name="connsiteY4" fmla="*/ 776286 h 1208989"/>
                  <a:gd name="connsiteX5" fmla="*/ 962026 w 1018009"/>
                  <a:gd name="connsiteY5" fmla="*/ 971550 h 1208989"/>
                  <a:gd name="connsiteX6" fmla="*/ 842963 w 1018009"/>
                  <a:gd name="connsiteY6" fmla="*/ 1095375 h 1208989"/>
                  <a:gd name="connsiteX7" fmla="*/ 669132 w 1018009"/>
                  <a:gd name="connsiteY7" fmla="*/ 1185862 h 1208989"/>
                  <a:gd name="connsiteX8" fmla="*/ 452439 w 1018009"/>
                  <a:gd name="connsiteY8" fmla="*/ 1207293 h 1208989"/>
                  <a:gd name="connsiteX9" fmla="*/ 278606 w 1018009"/>
                  <a:gd name="connsiteY9" fmla="*/ 1152525 h 1208989"/>
                  <a:gd name="connsiteX10" fmla="*/ 114300 w 1018009"/>
                  <a:gd name="connsiteY10" fmla="*/ 1069181 h 1208989"/>
                  <a:gd name="connsiteX11" fmla="*/ 21431 w 1018009"/>
                  <a:gd name="connsiteY11" fmla="*/ 1021556 h 1208989"/>
                  <a:gd name="connsiteX12" fmla="*/ 0 w 1018009"/>
                  <a:gd name="connsiteY12" fmla="*/ 1014412 h 1208989"/>
                  <a:gd name="connsiteX13" fmla="*/ 11906 w 1018009"/>
                  <a:gd name="connsiteY13" fmla="*/ 812006 h 1208989"/>
                  <a:gd name="connsiteX14" fmla="*/ 578644 w 1018009"/>
                  <a:gd name="connsiteY14" fmla="*/ 0 h 1208989"/>
                  <a:gd name="connsiteX0" fmla="*/ 578644 w 1018009"/>
                  <a:gd name="connsiteY0" fmla="*/ 0 h 1210733"/>
                  <a:gd name="connsiteX1" fmla="*/ 762000 w 1018009"/>
                  <a:gd name="connsiteY1" fmla="*/ 4762 h 1210733"/>
                  <a:gd name="connsiteX2" fmla="*/ 914400 w 1018009"/>
                  <a:gd name="connsiteY2" fmla="*/ 321468 h 1210733"/>
                  <a:gd name="connsiteX3" fmla="*/ 992981 w 1018009"/>
                  <a:gd name="connsiteY3" fmla="*/ 573881 h 1210733"/>
                  <a:gd name="connsiteX4" fmla="*/ 1016795 w 1018009"/>
                  <a:gd name="connsiteY4" fmla="*/ 776286 h 1210733"/>
                  <a:gd name="connsiteX5" fmla="*/ 962026 w 1018009"/>
                  <a:gd name="connsiteY5" fmla="*/ 971550 h 1210733"/>
                  <a:gd name="connsiteX6" fmla="*/ 842963 w 1018009"/>
                  <a:gd name="connsiteY6" fmla="*/ 1095375 h 1210733"/>
                  <a:gd name="connsiteX7" fmla="*/ 683420 w 1018009"/>
                  <a:gd name="connsiteY7" fmla="*/ 1193006 h 1210733"/>
                  <a:gd name="connsiteX8" fmla="*/ 452439 w 1018009"/>
                  <a:gd name="connsiteY8" fmla="*/ 1207293 h 1210733"/>
                  <a:gd name="connsiteX9" fmla="*/ 278606 w 1018009"/>
                  <a:gd name="connsiteY9" fmla="*/ 1152525 h 1210733"/>
                  <a:gd name="connsiteX10" fmla="*/ 114300 w 1018009"/>
                  <a:gd name="connsiteY10" fmla="*/ 1069181 h 1210733"/>
                  <a:gd name="connsiteX11" fmla="*/ 21431 w 1018009"/>
                  <a:gd name="connsiteY11" fmla="*/ 1021556 h 1210733"/>
                  <a:gd name="connsiteX12" fmla="*/ 0 w 1018009"/>
                  <a:gd name="connsiteY12" fmla="*/ 1014412 h 1210733"/>
                  <a:gd name="connsiteX13" fmla="*/ 11906 w 1018009"/>
                  <a:gd name="connsiteY13" fmla="*/ 812006 h 1210733"/>
                  <a:gd name="connsiteX14" fmla="*/ 578644 w 1018009"/>
                  <a:gd name="connsiteY14" fmla="*/ 0 h 1210733"/>
                  <a:gd name="connsiteX0" fmla="*/ 578644 w 1019273"/>
                  <a:gd name="connsiteY0" fmla="*/ 0 h 1210733"/>
                  <a:gd name="connsiteX1" fmla="*/ 762000 w 1019273"/>
                  <a:gd name="connsiteY1" fmla="*/ 4762 h 1210733"/>
                  <a:gd name="connsiteX2" fmla="*/ 914400 w 1019273"/>
                  <a:gd name="connsiteY2" fmla="*/ 321468 h 1210733"/>
                  <a:gd name="connsiteX3" fmla="*/ 1000124 w 1019273"/>
                  <a:gd name="connsiteY3" fmla="*/ 573881 h 1210733"/>
                  <a:gd name="connsiteX4" fmla="*/ 1016795 w 1019273"/>
                  <a:gd name="connsiteY4" fmla="*/ 776286 h 1210733"/>
                  <a:gd name="connsiteX5" fmla="*/ 962026 w 1019273"/>
                  <a:gd name="connsiteY5" fmla="*/ 971550 h 1210733"/>
                  <a:gd name="connsiteX6" fmla="*/ 842963 w 1019273"/>
                  <a:gd name="connsiteY6" fmla="*/ 1095375 h 1210733"/>
                  <a:gd name="connsiteX7" fmla="*/ 683420 w 1019273"/>
                  <a:gd name="connsiteY7" fmla="*/ 1193006 h 1210733"/>
                  <a:gd name="connsiteX8" fmla="*/ 452439 w 1019273"/>
                  <a:gd name="connsiteY8" fmla="*/ 1207293 h 1210733"/>
                  <a:gd name="connsiteX9" fmla="*/ 278606 w 1019273"/>
                  <a:gd name="connsiteY9" fmla="*/ 1152525 h 1210733"/>
                  <a:gd name="connsiteX10" fmla="*/ 114300 w 1019273"/>
                  <a:gd name="connsiteY10" fmla="*/ 1069181 h 1210733"/>
                  <a:gd name="connsiteX11" fmla="*/ 21431 w 1019273"/>
                  <a:gd name="connsiteY11" fmla="*/ 1021556 h 1210733"/>
                  <a:gd name="connsiteX12" fmla="*/ 0 w 1019273"/>
                  <a:gd name="connsiteY12" fmla="*/ 1014412 h 1210733"/>
                  <a:gd name="connsiteX13" fmla="*/ 11906 w 1019273"/>
                  <a:gd name="connsiteY13" fmla="*/ 812006 h 1210733"/>
                  <a:gd name="connsiteX14" fmla="*/ 578644 w 1019273"/>
                  <a:gd name="connsiteY14" fmla="*/ 0 h 1210733"/>
                  <a:gd name="connsiteX0" fmla="*/ 578644 w 1007150"/>
                  <a:gd name="connsiteY0" fmla="*/ 0 h 1210733"/>
                  <a:gd name="connsiteX1" fmla="*/ 762000 w 1007150"/>
                  <a:gd name="connsiteY1" fmla="*/ 4762 h 1210733"/>
                  <a:gd name="connsiteX2" fmla="*/ 914400 w 1007150"/>
                  <a:gd name="connsiteY2" fmla="*/ 321468 h 1210733"/>
                  <a:gd name="connsiteX3" fmla="*/ 1000124 w 1007150"/>
                  <a:gd name="connsiteY3" fmla="*/ 573881 h 1210733"/>
                  <a:gd name="connsiteX4" fmla="*/ 997745 w 1007150"/>
                  <a:gd name="connsiteY4" fmla="*/ 781049 h 1210733"/>
                  <a:gd name="connsiteX5" fmla="*/ 962026 w 1007150"/>
                  <a:gd name="connsiteY5" fmla="*/ 971550 h 1210733"/>
                  <a:gd name="connsiteX6" fmla="*/ 842963 w 1007150"/>
                  <a:gd name="connsiteY6" fmla="*/ 1095375 h 1210733"/>
                  <a:gd name="connsiteX7" fmla="*/ 683420 w 1007150"/>
                  <a:gd name="connsiteY7" fmla="*/ 1193006 h 1210733"/>
                  <a:gd name="connsiteX8" fmla="*/ 452439 w 1007150"/>
                  <a:gd name="connsiteY8" fmla="*/ 1207293 h 1210733"/>
                  <a:gd name="connsiteX9" fmla="*/ 278606 w 1007150"/>
                  <a:gd name="connsiteY9" fmla="*/ 1152525 h 1210733"/>
                  <a:gd name="connsiteX10" fmla="*/ 114300 w 1007150"/>
                  <a:gd name="connsiteY10" fmla="*/ 1069181 h 1210733"/>
                  <a:gd name="connsiteX11" fmla="*/ 21431 w 1007150"/>
                  <a:gd name="connsiteY11" fmla="*/ 1021556 h 1210733"/>
                  <a:gd name="connsiteX12" fmla="*/ 0 w 1007150"/>
                  <a:gd name="connsiteY12" fmla="*/ 1014412 h 1210733"/>
                  <a:gd name="connsiteX13" fmla="*/ 11906 w 1007150"/>
                  <a:gd name="connsiteY13" fmla="*/ 812006 h 1210733"/>
                  <a:gd name="connsiteX14" fmla="*/ 578644 w 1007150"/>
                  <a:gd name="connsiteY14" fmla="*/ 0 h 1210733"/>
                  <a:gd name="connsiteX0" fmla="*/ 578644 w 1007802"/>
                  <a:gd name="connsiteY0" fmla="*/ 0 h 1210733"/>
                  <a:gd name="connsiteX1" fmla="*/ 762000 w 1007802"/>
                  <a:gd name="connsiteY1" fmla="*/ 4762 h 1210733"/>
                  <a:gd name="connsiteX2" fmla="*/ 914400 w 1007802"/>
                  <a:gd name="connsiteY2" fmla="*/ 321468 h 1210733"/>
                  <a:gd name="connsiteX3" fmla="*/ 1000124 w 1007802"/>
                  <a:gd name="connsiteY3" fmla="*/ 573881 h 1210733"/>
                  <a:gd name="connsiteX4" fmla="*/ 997745 w 1007802"/>
                  <a:gd name="connsiteY4" fmla="*/ 781049 h 1210733"/>
                  <a:gd name="connsiteX5" fmla="*/ 947738 w 1007802"/>
                  <a:gd name="connsiteY5" fmla="*/ 962025 h 1210733"/>
                  <a:gd name="connsiteX6" fmla="*/ 842963 w 1007802"/>
                  <a:gd name="connsiteY6" fmla="*/ 1095375 h 1210733"/>
                  <a:gd name="connsiteX7" fmla="*/ 683420 w 1007802"/>
                  <a:gd name="connsiteY7" fmla="*/ 1193006 h 1210733"/>
                  <a:gd name="connsiteX8" fmla="*/ 452439 w 1007802"/>
                  <a:gd name="connsiteY8" fmla="*/ 1207293 h 1210733"/>
                  <a:gd name="connsiteX9" fmla="*/ 278606 w 1007802"/>
                  <a:gd name="connsiteY9" fmla="*/ 1152525 h 1210733"/>
                  <a:gd name="connsiteX10" fmla="*/ 114300 w 1007802"/>
                  <a:gd name="connsiteY10" fmla="*/ 1069181 h 1210733"/>
                  <a:gd name="connsiteX11" fmla="*/ 21431 w 1007802"/>
                  <a:gd name="connsiteY11" fmla="*/ 1021556 h 1210733"/>
                  <a:gd name="connsiteX12" fmla="*/ 0 w 1007802"/>
                  <a:gd name="connsiteY12" fmla="*/ 1014412 h 1210733"/>
                  <a:gd name="connsiteX13" fmla="*/ 11906 w 1007802"/>
                  <a:gd name="connsiteY13" fmla="*/ 812006 h 1210733"/>
                  <a:gd name="connsiteX14" fmla="*/ 578644 w 1007802"/>
                  <a:gd name="connsiteY14" fmla="*/ 0 h 1210733"/>
                  <a:gd name="connsiteX0" fmla="*/ 578644 w 1007802"/>
                  <a:gd name="connsiteY0" fmla="*/ 0 h 1201980"/>
                  <a:gd name="connsiteX1" fmla="*/ 762000 w 1007802"/>
                  <a:gd name="connsiteY1" fmla="*/ 4762 h 1201980"/>
                  <a:gd name="connsiteX2" fmla="*/ 914400 w 1007802"/>
                  <a:gd name="connsiteY2" fmla="*/ 321468 h 1201980"/>
                  <a:gd name="connsiteX3" fmla="*/ 1000124 w 1007802"/>
                  <a:gd name="connsiteY3" fmla="*/ 573881 h 1201980"/>
                  <a:gd name="connsiteX4" fmla="*/ 997745 w 1007802"/>
                  <a:gd name="connsiteY4" fmla="*/ 781049 h 1201980"/>
                  <a:gd name="connsiteX5" fmla="*/ 947738 w 1007802"/>
                  <a:gd name="connsiteY5" fmla="*/ 962025 h 1201980"/>
                  <a:gd name="connsiteX6" fmla="*/ 842963 w 1007802"/>
                  <a:gd name="connsiteY6" fmla="*/ 1095375 h 1201980"/>
                  <a:gd name="connsiteX7" fmla="*/ 683420 w 1007802"/>
                  <a:gd name="connsiteY7" fmla="*/ 1193006 h 1201980"/>
                  <a:gd name="connsiteX8" fmla="*/ 452439 w 1007802"/>
                  <a:gd name="connsiteY8" fmla="*/ 1193006 h 1201980"/>
                  <a:gd name="connsiteX9" fmla="*/ 278606 w 1007802"/>
                  <a:gd name="connsiteY9" fmla="*/ 1152525 h 1201980"/>
                  <a:gd name="connsiteX10" fmla="*/ 114300 w 1007802"/>
                  <a:gd name="connsiteY10" fmla="*/ 1069181 h 1201980"/>
                  <a:gd name="connsiteX11" fmla="*/ 21431 w 1007802"/>
                  <a:gd name="connsiteY11" fmla="*/ 1021556 h 1201980"/>
                  <a:gd name="connsiteX12" fmla="*/ 0 w 1007802"/>
                  <a:gd name="connsiteY12" fmla="*/ 1014412 h 1201980"/>
                  <a:gd name="connsiteX13" fmla="*/ 11906 w 1007802"/>
                  <a:gd name="connsiteY13" fmla="*/ 812006 h 1201980"/>
                  <a:gd name="connsiteX14" fmla="*/ 578644 w 1007802"/>
                  <a:gd name="connsiteY14" fmla="*/ 0 h 1201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7802" h="1201980">
                    <a:moveTo>
                      <a:pt x="578644" y="0"/>
                    </a:moveTo>
                    <a:lnTo>
                      <a:pt x="762000" y="4762"/>
                    </a:lnTo>
                    <a:cubicBezTo>
                      <a:pt x="817959" y="58340"/>
                      <a:pt x="874713" y="226615"/>
                      <a:pt x="914400" y="321468"/>
                    </a:cubicBezTo>
                    <a:cubicBezTo>
                      <a:pt x="954087" y="416321"/>
                      <a:pt x="986233" y="497284"/>
                      <a:pt x="1000124" y="573881"/>
                    </a:cubicBezTo>
                    <a:cubicBezTo>
                      <a:pt x="1014015" y="650478"/>
                      <a:pt x="1006476" y="716358"/>
                      <a:pt x="997745" y="781049"/>
                    </a:cubicBezTo>
                    <a:cubicBezTo>
                      <a:pt x="989014" y="845740"/>
                      <a:pt x="973535" y="909637"/>
                      <a:pt x="947738" y="962025"/>
                    </a:cubicBezTo>
                    <a:cubicBezTo>
                      <a:pt x="921941" y="1014413"/>
                      <a:pt x="887016" y="1056878"/>
                      <a:pt x="842963" y="1095375"/>
                    </a:cubicBezTo>
                    <a:cubicBezTo>
                      <a:pt x="798910" y="1133872"/>
                      <a:pt x="748507" y="1176734"/>
                      <a:pt x="683420" y="1193006"/>
                    </a:cubicBezTo>
                    <a:cubicBezTo>
                      <a:pt x="618333" y="1209278"/>
                      <a:pt x="519908" y="1199753"/>
                      <a:pt x="452439" y="1193006"/>
                    </a:cubicBezTo>
                    <a:cubicBezTo>
                      <a:pt x="384970" y="1186259"/>
                      <a:pt x="334962" y="1173162"/>
                      <a:pt x="278606" y="1152525"/>
                    </a:cubicBezTo>
                    <a:cubicBezTo>
                      <a:pt x="222250" y="1131888"/>
                      <a:pt x="145256" y="1085056"/>
                      <a:pt x="114300" y="1069181"/>
                    </a:cubicBezTo>
                    <a:lnTo>
                      <a:pt x="21431" y="1021556"/>
                    </a:lnTo>
                    <a:lnTo>
                      <a:pt x="0" y="1014412"/>
                    </a:lnTo>
                    <a:lnTo>
                      <a:pt x="11906" y="812006"/>
                    </a:lnTo>
                    <a:lnTo>
                      <a:pt x="578644" y="0"/>
                    </a:lnTo>
                    <a:close/>
                  </a:path>
                </a:pathLst>
              </a:custGeom>
              <a:solidFill>
                <a:srgbClr val="98776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5FB281F-A8EA-4641-8FDF-ACD0D8866B47}"/>
                  </a:ext>
                </a:extLst>
              </p:cNvPr>
              <p:cNvSpPr/>
              <p:nvPr/>
            </p:nvSpPr>
            <p:spPr>
              <a:xfrm>
                <a:off x="837185" y="3964809"/>
                <a:ext cx="754233" cy="931696"/>
              </a:xfrm>
              <a:custGeom>
                <a:avLst/>
                <a:gdLst>
                  <a:gd name="connsiteX0" fmla="*/ 188119 w 852487"/>
                  <a:gd name="connsiteY0" fmla="*/ 0 h 1088232"/>
                  <a:gd name="connsiteX1" fmla="*/ 273844 w 852487"/>
                  <a:gd name="connsiteY1" fmla="*/ 9525 h 1088232"/>
                  <a:gd name="connsiteX2" fmla="*/ 361950 w 852487"/>
                  <a:gd name="connsiteY2" fmla="*/ 19050 h 1088232"/>
                  <a:gd name="connsiteX3" fmla="*/ 457200 w 852487"/>
                  <a:gd name="connsiteY3" fmla="*/ 16669 h 1088232"/>
                  <a:gd name="connsiteX4" fmla="*/ 592931 w 852487"/>
                  <a:gd name="connsiteY4" fmla="*/ 9525 h 1088232"/>
                  <a:gd name="connsiteX5" fmla="*/ 692944 w 852487"/>
                  <a:gd name="connsiteY5" fmla="*/ 192882 h 1088232"/>
                  <a:gd name="connsiteX6" fmla="*/ 790575 w 852487"/>
                  <a:gd name="connsiteY6" fmla="*/ 428625 h 1088232"/>
                  <a:gd name="connsiteX7" fmla="*/ 852487 w 852487"/>
                  <a:gd name="connsiteY7" fmla="*/ 585788 h 1088232"/>
                  <a:gd name="connsiteX8" fmla="*/ 831056 w 852487"/>
                  <a:gd name="connsiteY8" fmla="*/ 804863 h 1088232"/>
                  <a:gd name="connsiteX9" fmla="*/ 776287 w 852487"/>
                  <a:gd name="connsiteY9" fmla="*/ 935832 h 1088232"/>
                  <a:gd name="connsiteX10" fmla="*/ 719137 w 852487"/>
                  <a:gd name="connsiteY10" fmla="*/ 1002507 h 1088232"/>
                  <a:gd name="connsiteX11" fmla="*/ 645319 w 852487"/>
                  <a:gd name="connsiteY11" fmla="*/ 1050132 h 1088232"/>
                  <a:gd name="connsiteX12" fmla="*/ 507206 w 852487"/>
                  <a:gd name="connsiteY12" fmla="*/ 1088232 h 1088232"/>
                  <a:gd name="connsiteX13" fmla="*/ 369094 w 852487"/>
                  <a:gd name="connsiteY13" fmla="*/ 1052513 h 1088232"/>
                  <a:gd name="connsiteX14" fmla="*/ 190500 w 852487"/>
                  <a:gd name="connsiteY14" fmla="*/ 981075 h 1088232"/>
                  <a:gd name="connsiteX15" fmla="*/ 26194 w 852487"/>
                  <a:gd name="connsiteY15" fmla="*/ 904875 h 1088232"/>
                  <a:gd name="connsiteX16" fmla="*/ 0 w 852487"/>
                  <a:gd name="connsiteY16" fmla="*/ 878682 h 1088232"/>
                  <a:gd name="connsiteX17" fmla="*/ 0 w 852487"/>
                  <a:gd name="connsiteY17" fmla="*/ 492919 h 1088232"/>
                  <a:gd name="connsiteX18" fmla="*/ 188119 w 852487"/>
                  <a:gd name="connsiteY18" fmla="*/ 0 h 1088232"/>
                  <a:gd name="connsiteX0" fmla="*/ 188119 w 852487"/>
                  <a:gd name="connsiteY0" fmla="*/ 2187 h 1090419"/>
                  <a:gd name="connsiteX1" fmla="*/ 273844 w 852487"/>
                  <a:gd name="connsiteY1" fmla="*/ 11712 h 1090419"/>
                  <a:gd name="connsiteX2" fmla="*/ 361950 w 852487"/>
                  <a:gd name="connsiteY2" fmla="*/ 21237 h 1090419"/>
                  <a:gd name="connsiteX3" fmla="*/ 457200 w 852487"/>
                  <a:gd name="connsiteY3" fmla="*/ 18856 h 1090419"/>
                  <a:gd name="connsiteX4" fmla="*/ 592931 w 852487"/>
                  <a:gd name="connsiteY4" fmla="*/ 11712 h 1090419"/>
                  <a:gd name="connsiteX5" fmla="*/ 692944 w 852487"/>
                  <a:gd name="connsiteY5" fmla="*/ 195069 h 1090419"/>
                  <a:gd name="connsiteX6" fmla="*/ 790575 w 852487"/>
                  <a:gd name="connsiteY6" fmla="*/ 430812 h 1090419"/>
                  <a:gd name="connsiteX7" fmla="*/ 852487 w 852487"/>
                  <a:gd name="connsiteY7" fmla="*/ 587975 h 1090419"/>
                  <a:gd name="connsiteX8" fmla="*/ 831056 w 852487"/>
                  <a:gd name="connsiteY8" fmla="*/ 807050 h 1090419"/>
                  <a:gd name="connsiteX9" fmla="*/ 776287 w 852487"/>
                  <a:gd name="connsiteY9" fmla="*/ 938019 h 1090419"/>
                  <a:gd name="connsiteX10" fmla="*/ 719137 w 852487"/>
                  <a:gd name="connsiteY10" fmla="*/ 1004694 h 1090419"/>
                  <a:gd name="connsiteX11" fmla="*/ 645319 w 852487"/>
                  <a:gd name="connsiteY11" fmla="*/ 1052319 h 1090419"/>
                  <a:gd name="connsiteX12" fmla="*/ 507206 w 852487"/>
                  <a:gd name="connsiteY12" fmla="*/ 1090419 h 1090419"/>
                  <a:gd name="connsiteX13" fmla="*/ 369094 w 852487"/>
                  <a:gd name="connsiteY13" fmla="*/ 1054700 h 1090419"/>
                  <a:gd name="connsiteX14" fmla="*/ 190500 w 852487"/>
                  <a:gd name="connsiteY14" fmla="*/ 983262 h 1090419"/>
                  <a:gd name="connsiteX15" fmla="*/ 26194 w 852487"/>
                  <a:gd name="connsiteY15" fmla="*/ 907062 h 1090419"/>
                  <a:gd name="connsiteX16" fmla="*/ 0 w 852487"/>
                  <a:gd name="connsiteY16" fmla="*/ 880869 h 1090419"/>
                  <a:gd name="connsiteX17" fmla="*/ 0 w 852487"/>
                  <a:gd name="connsiteY17" fmla="*/ 495106 h 1090419"/>
                  <a:gd name="connsiteX18" fmla="*/ 188119 w 852487"/>
                  <a:gd name="connsiteY18" fmla="*/ 2187 h 1090419"/>
                  <a:gd name="connsiteX0" fmla="*/ 188119 w 852487"/>
                  <a:gd name="connsiteY0" fmla="*/ 4565 h 1092797"/>
                  <a:gd name="connsiteX1" fmla="*/ 273844 w 852487"/>
                  <a:gd name="connsiteY1" fmla="*/ 14090 h 1092797"/>
                  <a:gd name="connsiteX2" fmla="*/ 361950 w 852487"/>
                  <a:gd name="connsiteY2" fmla="*/ 23615 h 1092797"/>
                  <a:gd name="connsiteX3" fmla="*/ 435768 w 852487"/>
                  <a:gd name="connsiteY3" fmla="*/ 11709 h 1092797"/>
                  <a:gd name="connsiteX4" fmla="*/ 592931 w 852487"/>
                  <a:gd name="connsiteY4" fmla="*/ 14090 h 1092797"/>
                  <a:gd name="connsiteX5" fmla="*/ 692944 w 852487"/>
                  <a:gd name="connsiteY5" fmla="*/ 197447 h 1092797"/>
                  <a:gd name="connsiteX6" fmla="*/ 790575 w 852487"/>
                  <a:gd name="connsiteY6" fmla="*/ 433190 h 1092797"/>
                  <a:gd name="connsiteX7" fmla="*/ 852487 w 852487"/>
                  <a:gd name="connsiteY7" fmla="*/ 590353 h 1092797"/>
                  <a:gd name="connsiteX8" fmla="*/ 831056 w 852487"/>
                  <a:gd name="connsiteY8" fmla="*/ 809428 h 1092797"/>
                  <a:gd name="connsiteX9" fmla="*/ 776287 w 852487"/>
                  <a:gd name="connsiteY9" fmla="*/ 940397 h 1092797"/>
                  <a:gd name="connsiteX10" fmla="*/ 719137 w 852487"/>
                  <a:gd name="connsiteY10" fmla="*/ 1007072 h 1092797"/>
                  <a:gd name="connsiteX11" fmla="*/ 645319 w 852487"/>
                  <a:gd name="connsiteY11" fmla="*/ 1054697 h 1092797"/>
                  <a:gd name="connsiteX12" fmla="*/ 507206 w 852487"/>
                  <a:gd name="connsiteY12" fmla="*/ 1092797 h 1092797"/>
                  <a:gd name="connsiteX13" fmla="*/ 369094 w 852487"/>
                  <a:gd name="connsiteY13" fmla="*/ 1057078 h 1092797"/>
                  <a:gd name="connsiteX14" fmla="*/ 190500 w 852487"/>
                  <a:gd name="connsiteY14" fmla="*/ 985640 h 1092797"/>
                  <a:gd name="connsiteX15" fmla="*/ 26194 w 852487"/>
                  <a:gd name="connsiteY15" fmla="*/ 909440 h 1092797"/>
                  <a:gd name="connsiteX16" fmla="*/ 0 w 852487"/>
                  <a:gd name="connsiteY16" fmla="*/ 883247 h 1092797"/>
                  <a:gd name="connsiteX17" fmla="*/ 0 w 852487"/>
                  <a:gd name="connsiteY17" fmla="*/ 497484 h 1092797"/>
                  <a:gd name="connsiteX18" fmla="*/ 188119 w 852487"/>
                  <a:gd name="connsiteY18" fmla="*/ 4565 h 1092797"/>
                  <a:gd name="connsiteX0" fmla="*/ 188119 w 852487"/>
                  <a:gd name="connsiteY0" fmla="*/ 4565 h 1092797"/>
                  <a:gd name="connsiteX1" fmla="*/ 273844 w 852487"/>
                  <a:gd name="connsiteY1" fmla="*/ 14090 h 1092797"/>
                  <a:gd name="connsiteX2" fmla="*/ 361950 w 852487"/>
                  <a:gd name="connsiteY2" fmla="*/ 23615 h 1092797"/>
                  <a:gd name="connsiteX3" fmla="*/ 435768 w 852487"/>
                  <a:gd name="connsiteY3" fmla="*/ 11709 h 1092797"/>
                  <a:gd name="connsiteX4" fmla="*/ 592931 w 852487"/>
                  <a:gd name="connsiteY4" fmla="*/ 14090 h 1092797"/>
                  <a:gd name="connsiteX5" fmla="*/ 692944 w 852487"/>
                  <a:gd name="connsiteY5" fmla="*/ 197447 h 1092797"/>
                  <a:gd name="connsiteX6" fmla="*/ 790575 w 852487"/>
                  <a:gd name="connsiteY6" fmla="*/ 433190 h 1092797"/>
                  <a:gd name="connsiteX7" fmla="*/ 852487 w 852487"/>
                  <a:gd name="connsiteY7" fmla="*/ 590353 h 1092797"/>
                  <a:gd name="connsiteX8" fmla="*/ 831056 w 852487"/>
                  <a:gd name="connsiteY8" fmla="*/ 809428 h 1092797"/>
                  <a:gd name="connsiteX9" fmla="*/ 776287 w 852487"/>
                  <a:gd name="connsiteY9" fmla="*/ 940397 h 1092797"/>
                  <a:gd name="connsiteX10" fmla="*/ 719137 w 852487"/>
                  <a:gd name="connsiteY10" fmla="*/ 1007072 h 1092797"/>
                  <a:gd name="connsiteX11" fmla="*/ 645319 w 852487"/>
                  <a:gd name="connsiteY11" fmla="*/ 1054697 h 1092797"/>
                  <a:gd name="connsiteX12" fmla="*/ 507206 w 852487"/>
                  <a:gd name="connsiteY12" fmla="*/ 1092797 h 1092797"/>
                  <a:gd name="connsiteX13" fmla="*/ 369094 w 852487"/>
                  <a:gd name="connsiteY13" fmla="*/ 1057078 h 1092797"/>
                  <a:gd name="connsiteX14" fmla="*/ 190500 w 852487"/>
                  <a:gd name="connsiteY14" fmla="*/ 985640 h 1092797"/>
                  <a:gd name="connsiteX15" fmla="*/ 26194 w 852487"/>
                  <a:gd name="connsiteY15" fmla="*/ 909440 h 1092797"/>
                  <a:gd name="connsiteX16" fmla="*/ 0 w 852487"/>
                  <a:gd name="connsiteY16" fmla="*/ 883247 h 1092797"/>
                  <a:gd name="connsiteX17" fmla="*/ 0 w 852487"/>
                  <a:gd name="connsiteY17" fmla="*/ 497484 h 1092797"/>
                  <a:gd name="connsiteX18" fmla="*/ 188119 w 852487"/>
                  <a:gd name="connsiteY18" fmla="*/ 4565 h 1092797"/>
                  <a:gd name="connsiteX0" fmla="*/ 188119 w 852487"/>
                  <a:gd name="connsiteY0" fmla="*/ 4565 h 1092797"/>
                  <a:gd name="connsiteX1" fmla="*/ 273844 w 852487"/>
                  <a:gd name="connsiteY1" fmla="*/ 14090 h 1092797"/>
                  <a:gd name="connsiteX2" fmla="*/ 361950 w 852487"/>
                  <a:gd name="connsiteY2" fmla="*/ 23615 h 1092797"/>
                  <a:gd name="connsiteX3" fmla="*/ 435768 w 852487"/>
                  <a:gd name="connsiteY3" fmla="*/ 11709 h 1092797"/>
                  <a:gd name="connsiteX4" fmla="*/ 592931 w 852487"/>
                  <a:gd name="connsiteY4" fmla="*/ 14090 h 1092797"/>
                  <a:gd name="connsiteX5" fmla="*/ 692944 w 852487"/>
                  <a:gd name="connsiteY5" fmla="*/ 197447 h 1092797"/>
                  <a:gd name="connsiteX6" fmla="*/ 790575 w 852487"/>
                  <a:gd name="connsiteY6" fmla="*/ 433190 h 1092797"/>
                  <a:gd name="connsiteX7" fmla="*/ 852487 w 852487"/>
                  <a:gd name="connsiteY7" fmla="*/ 590353 h 1092797"/>
                  <a:gd name="connsiteX8" fmla="*/ 831056 w 852487"/>
                  <a:gd name="connsiteY8" fmla="*/ 809428 h 1092797"/>
                  <a:gd name="connsiteX9" fmla="*/ 776287 w 852487"/>
                  <a:gd name="connsiteY9" fmla="*/ 940397 h 1092797"/>
                  <a:gd name="connsiteX10" fmla="*/ 719137 w 852487"/>
                  <a:gd name="connsiteY10" fmla="*/ 1007072 h 1092797"/>
                  <a:gd name="connsiteX11" fmla="*/ 645319 w 852487"/>
                  <a:gd name="connsiteY11" fmla="*/ 1054697 h 1092797"/>
                  <a:gd name="connsiteX12" fmla="*/ 507206 w 852487"/>
                  <a:gd name="connsiteY12" fmla="*/ 1092797 h 1092797"/>
                  <a:gd name="connsiteX13" fmla="*/ 369094 w 852487"/>
                  <a:gd name="connsiteY13" fmla="*/ 1057078 h 1092797"/>
                  <a:gd name="connsiteX14" fmla="*/ 190500 w 852487"/>
                  <a:gd name="connsiteY14" fmla="*/ 985640 h 1092797"/>
                  <a:gd name="connsiteX15" fmla="*/ 26194 w 852487"/>
                  <a:gd name="connsiteY15" fmla="*/ 909440 h 1092797"/>
                  <a:gd name="connsiteX16" fmla="*/ 0 w 852487"/>
                  <a:gd name="connsiteY16" fmla="*/ 883247 h 1092797"/>
                  <a:gd name="connsiteX17" fmla="*/ 0 w 852487"/>
                  <a:gd name="connsiteY17" fmla="*/ 497484 h 1092797"/>
                  <a:gd name="connsiteX18" fmla="*/ 188119 w 852487"/>
                  <a:gd name="connsiteY18" fmla="*/ 4565 h 1092797"/>
                  <a:gd name="connsiteX0" fmla="*/ 188119 w 852487"/>
                  <a:gd name="connsiteY0" fmla="*/ 4565 h 1092797"/>
                  <a:gd name="connsiteX1" fmla="*/ 273844 w 852487"/>
                  <a:gd name="connsiteY1" fmla="*/ 14090 h 1092797"/>
                  <a:gd name="connsiteX2" fmla="*/ 361950 w 852487"/>
                  <a:gd name="connsiteY2" fmla="*/ 23615 h 1092797"/>
                  <a:gd name="connsiteX3" fmla="*/ 435768 w 852487"/>
                  <a:gd name="connsiteY3" fmla="*/ 11709 h 1092797"/>
                  <a:gd name="connsiteX4" fmla="*/ 592931 w 852487"/>
                  <a:gd name="connsiteY4" fmla="*/ 14090 h 1092797"/>
                  <a:gd name="connsiteX5" fmla="*/ 692944 w 852487"/>
                  <a:gd name="connsiteY5" fmla="*/ 197447 h 1092797"/>
                  <a:gd name="connsiteX6" fmla="*/ 790575 w 852487"/>
                  <a:gd name="connsiteY6" fmla="*/ 433190 h 1092797"/>
                  <a:gd name="connsiteX7" fmla="*/ 852487 w 852487"/>
                  <a:gd name="connsiteY7" fmla="*/ 590353 h 1092797"/>
                  <a:gd name="connsiteX8" fmla="*/ 831056 w 852487"/>
                  <a:gd name="connsiteY8" fmla="*/ 809428 h 1092797"/>
                  <a:gd name="connsiteX9" fmla="*/ 776287 w 852487"/>
                  <a:gd name="connsiteY9" fmla="*/ 940397 h 1092797"/>
                  <a:gd name="connsiteX10" fmla="*/ 719137 w 852487"/>
                  <a:gd name="connsiteY10" fmla="*/ 1007072 h 1092797"/>
                  <a:gd name="connsiteX11" fmla="*/ 645319 w 852487"/>
                  <a:gd name="connsiteY11" fmla="*/ 1054697 h 1092797"/>
                  <a:gd name="connsiteX12" fmla="*/ 507206 w 852487"/>
                  <a:gd name="connsiteY12" fmla="*/ 1092797 h 1092797"/>
                  <a:gd name="connsiteX13" fmla="*/ 369094 w 852487"/>
                  <a:gd name="connsiteY13" fmla="*/ 1057078 h 1092797"/>
                  <a:gd name="connsiteX14" fmla="*/ 190500 w 852487"/>
                  <a:gd name="connsiteY14" fmla="*/ 985640 h 1092797"/>
                  <a:gd name="connsiteX15" fmla="*/ 26194 w 852487"/>
                  <a:gd name="connsiteY15" fmla="*/ 909440 h 1092797"/>
                  <a:gd name="connsiteX16" fmla="*/ 0 w 852487"/>
                  <a:gd name="connsiteY16" fmla="*/ 883247 h 1092797"/>
                  <a:gd name="connsiteX17" fmla="*/ 0 w 852487"/>
                  <a:gd name="connsiteY17" fmla="*/ 497484 h 1092797"/>
                  <a:gd name="connsiteX18" fmla="*/ 188119 w 852487"/>
                  <a:gd name="connsiteY18" fmla="*/ 4565 h 1092797"/>
                  <a:gd name="connsiteX0" fmla="*/ 188119 w 859631"/>
                  <a:gd name="connsiteY0" fmla="*/ 4565 h 1092797"/>
                  <a:gd name="connsiteX1" fmla="*/ 273844 w 859631"/>
                  <a:gd name="connsiteY1" fmla="*/ 14090 h 1092797"/>
                  <a:gd name="connsiteX2" fmla="*/ 361950 w 859631"/>
                  <a:gd name="connsiteY2" fmla="*/ 23615 h 1092797"/>
                  <a:gd name="connsiteX3" fmla="*/ 435768 w 859631"/>
                  <a:gd name="connsiteY3" fmla="*/ 11709 h 1092797"/>
                  <a:gd name="connsiteX4" fmla="*/ 592931 w 859631"/>
                  <a:gd name="connsiteY4" fmla="*/ 14090 h 1092797"/>
                  <a:gd name="connsiteX5" fmla="*/ 692944 w 859631"/>
                  <a:gd name="connsiteY5" fmla="*/ 197447 h 1092797"/>
                  <a:gd name="connsiteX6" fmla="*/ 790575 w 859631"/>
                  <a:gd name="connsiteY6" fmla="*/ 433190 h 1092797"/>
                  <a:gd name="connsiteX7" fmla="*/ 852487 w 859631"/>
                  <a:gd name="connsiteY7" fmla="*/ 590353 h 1092797"/>
                  <a:gd name="connsiteX8" fmla="*/ 831056 w 859631"/>
                  <a:gd name="connsiteY8" fmla="*/ 809428 h 1092797"/>
                  <a:gd name="connsiteX9" fmla="*/ 776287 w 859631"/>
                  <a:gd name="connsiteY9" fmla="*/ 940397 h 1092797"/>
                  <a:gd name="connsiteX10" fmla="*/ 719137 w 859631"/>
                  <a:gd name="connsiteY10" fmla="*/ 1007072 h 1092797"/>
                  <a:gd name="connsiteX11" fmla="*/ 645319 w 859631"/>
                  <a:gd name="connsiteY11" fmla="*/ 1054697 h 1092797"/>
                  <a:gd name="connsiteX12" fmla="*/ 507206 w 859631"/>
                  <a:gd name="connsiteY12" fmla="*/ 1092797 h 1092797"/>
                  <a:gd name="connsiteX13" fmla="*/ 369094 w 859631"/>
                  <a:gd name="connsiteY13" fmla="*/ 1057078 h 1092797"/>
                  <a:gd name="connsiteX14" fmla="*/ 190500 w 859631"/>
                  <a:gd name="connsiteY14" fmla="*/ 985640 h 1092797"/>
                  <a:gd name="connsiteX15" fmla="*/ 26194 w 859631"/>
                  <a:gd name="connsiteY15" fmla="*/ 909440 h 1092797"/>
                  <a:gd name="connsiteX16" fmla="*/ 0 w 859631"/>
                  <a:gd name="connsiteY16" fmla="*/ 883247 h 1092797"/>
                  <a:gd name="connsiteX17" fmla="*/ 0 w 859631"/>
                  <a:gd name="connsiteY17" fmla="*/ 497484 h 1092797"/>
                  <a:gd name="connsiteX18" fmla="*/ 188119 w 859631"/>
                  <a:gd name="connsiteY18" fmla="*/ 4565 h 1092797"/>
                  <a:gd name="connsiteX0" fmla="*/ 188119 w 855993"/>
                  <a:gd name="connsiteY0" fmla="*/ 4565 h 1092797"/>
                  <a:gd name="connsiteX1" fmla="*/ 273844 w 855993"/>
                  <a:gd name="connsiteY1" fmla="*/ 14090 h 1092797"/>
                  <a:gd name="connsiteX2" fmla="*/ 361950 w 855993"/>
                  <a:gd name="connsiteY2" fmla="*/ 23615 h 1092797"/>
                  <a:gd name="connsiteX3" fmla="*/ 435768 w 855993"/>
                  <a:gd name="connsiteY3" fmla="*/ 11709 h 1092797"/>
                  <a:gd name="connsiteX4" fmla="*/ 592931 w 855993"/>
                  <a:gd name="connsiteY4" fmla="*/ 14090 h 1092797"/>
                  <a:gd name="connsiteX5" fmla="*/ 692944 w 855993"/>
                  <a:gd name="connsiteY5" fmla="*/ 197447 h 1092797"/>
                  <a:gd name="connsiteX6" fmla="*/ 790575 w 855993"/>
                  <a:gd name="connsiteY6" fmla="*/ 433190 h 1092797"/>
                  <a:gd name="connsiteX7" fmla="*/ 852487 w 855993"/>
                  <a:gd name="connsiteY7" fmla="*/ 590353 h 1092797"/>
                  <a:gd name="connsiteX8" fmla="*/ 840581 w 855993"/>
                  <a:gd name="connsiteY8" fmla="*/ 802284 h 1092797"/>
                  <a:gd name="connsiteX9" fmla="*/ 776287 w 855993"/>
                  <a:gd name="connsiteY9" fmla="*/ 940397 h 1092797"/>
                  <a:gd name="connsiteX10" fmla="*/ 719137 w 855993"/>
                  <a:gd name="connsiteY10" fmla="*/ 1007072 h 1092797"/>
                  <a:gd name="connsiteX11" fmla="*/ 645319 w 855993"/>
                  <a:gd name="connsiteY11" fmla="*/ 1054697 h 1092797"/>
                  <a:gd name="connsiteX12" fmla="*/ 507206 w 855993"/>
                  <a:gd name="connsiteY12" fmla="*/ 1092797 h 1092797"/>
                  <a:gd name="connsiteX13" fmla="*/ 369094 w 855993"/>
                  <a:gd name="connsiteY13" fmla="*/ 1057078 h 1092797"/>
                  <a:gd name="connsiteX14" fmla="*/ 190500 w 855993"/>
                  <a:gd name="connsiteY14" fmla="*/ 985640 h 1092797"/>
                  <a:gd name="connsiteX15" fmla="*/ 26194 w 855993"/>
                  <a:gd name="connsiteY15" fmla="*/ 909440 h 1092797"/>
                  <a:gd name="connsiteX16" fmla="*/ 0 w 855993"/>
                  <a:gd name="connsiteY16" fmla="*/ 883247 h 1092797"/>
                  <a:gd name="connsiteX17" fmla="*/ 0 w 855993"/>
                  <a:gd name="connsiteY17" fmla="*/ 497484 h 1092797"/>
                  <a:gd name="connsiteX18" fmla="*/ 188119 w 855993"/>
                  <a:gd name="connsiteY18" fmla="*/ 4565 h 1092797"/>
                  <a:gd name="connsiteX0" fmla="*/ 188119 w 857587"/>
                  <a:gd name="connsiteY0" fmla="*/ 4565 h 1092797"/>
                  <a:gd name="connsiteX1" fmla="*/ 273844 w 857587"/>
                  <a:gd name="connsiteY1" fmla="*/ 14090 h 1092797"/>
                  <a:gd name="connsiteX2" fmla="*/ 361950 w 857587"/>
                  <a:gd name="connsiteY2" fmla="*/ 23615 h 1092797"/>
                  <a:gd name="connsiteX3" fmla="*/ 435768 w 857587"/>
                  <a:gd name="connsiteY3" fmla="*/ 11709 h 1092797"/>
                  <a:gd name="connsiteX4" fmla="*/ 592931 w 857587"/>
                  <a:gd name="connsiteY4" fmla="*/ 14090 h 1092797"/>
                  <a:gd name="connsiteX5" fmla="*/ 692944 w 857587"/>
                  <a:gd name="connsiteY5" fmla="*/ 197447 h 1092797"/>
                  <a:gd name="connsiteX6" fmla="*/ 790575 w 857587"/>
                  <a:gd name="connsiteY6" fmla="*/ 433190 h 1092797"/>
                  <a:gd name="connsiteX7" fmla="*/ 852487 w 857587"/>
                  <a:gd name="connsiteY7" fmla="*/ 590353 h 1092797"/>
                  <a:gd name="connsiteX8" fmla="*/ 845344 w 857587"/>
                  <a:gd name="connsiteY8" fmla="*/ 795140 h 1092797"/>
                  <a:gd name="connsiteX9" fmla="*/ 776287 w 857587"/>
                  <a:gd name="connsiteY9" fmla="*/ 940397 h 1092797"/>
                  <a:gd name="connsiteX10" fmla="*/ 719137 w 857587"/>
                  <a:gd name="connsiteY10" fmla="*/ 1007072 h 1092797"/>
                  <a:gd name="connsiteX11" fmla="*/ 645319 w 857587"/>
                  <a:gd name="connsiteY11" fmla="*/ 1054697 h 1092797"/>
                  <a:gd name="connsiteX12" fmla="*/ 507206 w 857587"/>
                  <a:gd name="connsiteY12" fmla="*/ 1092797 h 1092797"/>
                  <a:gd name="connsiteX13" fmla="*/ 369094 w 857587"/>
                  <a:gd name="connsiteY13" fmla="*/ 1057078 h 1092797"/>
                  <a:gd name="connsiteX14" fmla="*/ 190500 w 857587"/>
                  <a:gd name="connsiteY14" fmla="*/ 985640 h 1092797"/>
                  <a:gd name="connsiteX15" fmla="*/ 26194 w 857587"/>
                  <a:gd name="connsiteY15" fmla="*/ 909440 h 1092797"/>
                  <a:gd name="connsiteX16" fmla="*/ 0 w 857587"/>
                  <a:gd name="connsiteY16" fmla="*/ 883247 h 1092797"/>
                  <a:gd name="connsiteX17" fmla="*/ 0 w 857587"/>
                  <a:gd name="connsiteY17" fmla="*/ 497484 h 1092797"/>
                  <a:gd name="connsiteX18" fmla="*/ 188119 w 857587"/>
                  <a:gd name="connsiteY18" fmla="*/ 4565 h 1092797"/>
                  <a:gd name="connsiteX0" fmla="*/ 188119 w 860971"/>
                  <a:gd name="connsiteY0" fmla="*/ 4565 h 1092797"/>
                  <a:gd name="connsiteX1" fmla="*/ 273844 w 860971"/>
                  <a:gd name="connsiteY1" fmla="*/ 14090 h 1092797"/>
                  <a:gd name="connsiteX2" fmla="*/ 361950 w 860971"/>
                  <a:gd name="connsiteY2" fmla="*/ 23615 h 1092797"/>
                  <a:gd name="connsiteX3" fmla="*/ 435768 w 860971"/>
                  <a:gd name="connsiteY3" fmla="*/ 11709 h 1092797"/>
                  <a:gd name="connsiteX4" fmla="*/ 592931 w 860971"/>
                  <a:gd name="connsiteY4" fmla="*/ 14090 h 1092797"/>
                  <a:gd name="connsiteX5" fmla="*/ 692944 w 860971"/>
                  <a:gd name="connsiteY5" fmla="*/ 197447 h 1092797"/>
                  <a:gd name="connsiteX6" fmla="*/ 790575 w 860971"/>
                  <a:gd name="connsiteY6" fmla="*/ 433190 h 1092797"/>
                  <a:gd name="connsiteX7" fmla="*/ 852487 w 860971"/>
                  <a:gd name="connsiteY7" fmla="*/ 590353 h 1092797"/>
                  <a:gd name="connsiteX8" fmla="*/ 845344 w 860971"/>
                  <a:gd name="connsiteY8" fmla="*/ 795140 h 1092797"/>
                  <a:gd name="connsiteX9" fmla="*/ 776287 w 860971"/>
                  <a:gd name="connsiteY9" fmla="*/ 940397 h 1092797"/>
                  <a:gd name="connsiteX10" fmla="*/ 719137 w 860971"/>
                  <a:gd name="connsiteY10" fmla="*/ 1007072 h 1092797"/>
                  <a:gd name="connsiteX11" fmla="*/ 645319 w 860971"/>
                  <a:gd name="connsiteY11" fmla="*/ 1054697 h 1092797"/>
                  <a:gd name="connsiteX12" fmla="*/ 507206 w 860971"/>
                  <a:gd name="connsiteY12" fmla="*/ 1092797 h 1092797"/>
                  <a:gd name="connsiteX13" fmla="*/ 369094 w 860971"/>
                  <a:gd name="connsiteY13" fmla="*/ 1057078 h 1092797"/>
                  <a:gd name="connsiteX14" fmla="*/ 190500 w 860971"/>
                  <a:gd name="connsiteY14" fmla="*/ 985640 h 1092797"/>
                  <a:gd name="connsiteX15" fmla="*/ 26194 w 860971"/>
                  <a:gd name="connsiteY15" fmla="*/ 909440 h 1092797"/>
                  <a:gd name="connsiteX16" fmla="*/ 0 w 860971"/>
                  <a:gd name="connsiteY16" fmla="*/ 883247 h 1092797"/>
                  <a:gd name="connsiteX17" fmla="*/ 0 w 860971"/>
                  <a:gd name="connsiteY17" fmla="*/ 497484 h 1092797"/>
                  <a:gd name="connsiteX18" fmla="*/ 188119 w 860971"/>
                  <a:gd name="connsiteY18" fmla="*/ 4565 h 1092797"/>
                  <a:gd name="connsiteX0" fmla="*/ 188119 w 860971"/>
                  <a:gd name="connsiteY0" fmla="*/ 4565 h 1092797"/>
                  <a:gd name="connsiteX1" fmla="*/ 273844 w 860971"/>
                  <a:gd name="connsiteY1" fmla="*/ 14090 h 1092797"/>
                  <a:gd name="connsiteX2" fmla="*/ 361950 w 860971"/>
                  <a:gd name="connsiteY2" fmla="*/ 23615 h 1092797"/>
                  <a:gd name="connsiteX3" fmla="*/ 435768 w 860971"/>
                  <a:gd name="connsiteY3" fmla="*/ 11709 h 1092797"/>
                  <a:gd name="connsiteX4" fmla="*/ 592931 w 860971"/>
                  <a:gd name="connsiteY4" fmla="*/ 14090 h 1092797"/>
                  <a:gd name="connsiteX5" fmla="*/ 692944 w 860971"/>
                  <a:gd name="connsiteY5" fmla="*/ 197447 h 1092797"/>
                  <a:gd name="connsiteX6" fmla="*/ 790575 w 860971"/>
                  <a:gd name="connsiteY6" fmla="*/ 433190 h 1092797"/>
                  <a:gd name="connsiteX7" fmla="*/ 852487 w 860971"/>
                  <a:gd name="connsiteY7" fmla="*/ 590353 h 1092797"/>
                  <a:gd name="connsiteX8" fmla="*/ 845344 w 860971"/>
                  <a:gd name="connsiteY8" fmla="*/ 795140 h 1092797"/>
                  <a:gd name="connsiteX9" fmla="*/ 776287 w 860971"/>
                  <a:gd name="connsiteY9" fmla="*/ 940397 h 1092797"/>
                  <a:gd name="connsiteX10" fmla="*/ 719137 w 860971"/>
                  <a:gd name="connsiteY10" fmla="*/ 1007072 h 1092797"/>
                  <a:gd name="connsiteX11" fmla="*/ 645319 w 860971"/>
                  <a:gd name="connsiteY11" fmla="*/ 1054697 h 1092797"/>
                  <a:gd name="connsiteX12" fmla="*/ 507206 w 860971"/>
                  <a:gd name="connsiteY12" fmla="*/ 1092797 h 1092797"/>
                  <a:gd name="connsiteX13" fmla="*/ 369094 w 860971"/>
                  <a:gd name="connsiteY13" fmla="*/ 1057078 h 1092797"/>
                  <a:gd name="connsiteX14" fmla="*/ 190500 w 860971"/>
                  <a:gd name="connsiteY14" fmla="*/ 985640 h 1092797"/>
                  <a:gd name="connsiteX15" fmla="*/ 26194 w 860971"/>
                  <a:gd name="connsiteY15" fmla="*/ 909440 h 1092797"/>
                  <a:gd name="connsiteX16" fmla="*/ 0 w 860971"/>
                  <a:gd name="connsiteY16" fmla="*/ 883247 h 1092797"/>
                  <a:gd name="connsiteX17" fmla="*/ 0 w 860971"/>
                  <a:gd name="connsiteY17" fmla="*/ 497484 h 1092797"/>
                  <a:gd name="connsiteX18" fmla="*/ 188119 w 860971"/>
                  <a:gd name="connsiteY18" fmla="*/ 4565 h 1092797"/>
                  <a:gd name="connsiteX0" fmla="*/ 188119 w 860971"/>
                  <a:gd name="connsiteY0" fmla="*/ 4565 h 1092797"/>
                  <a:gd name="connsiteX1" fmla="*/ 273844 w 860971"/>
                  <a:gd name="connsiteY1" fmla="*/ 14090 h 1092797"/>
                  <a:gd name="connsiteX2" fmla="*/ 361950 w 860971"/>
                  <a:gd name="connsiteY2" fmla="*/ 23615 h 1092797"/>
                  <a:gd name="connsiteX3" fmla="*/ 435768 w 860971"/>
                  <a:gd name="connsiteY3" fmla="*/ 11709 h 1092797"/>
                  <a:gd name="connsiteX4" fmla="*/ 592931 w 860971"/>
                  <a:gd name="connsiteY4" fmla="*/ 14090 h 1092797"/>
                  <a:gd name="connsiteX5" fmla="*/ 692944 w 860971"/>
                  <a:gd name="connsiteY5" fmla="*/ 197447 h 1092797"/>
                  <a:gd name="connsiteX6" fmla="*/ 790575 w 860971"/>
                  <a:gd name="connsiteY6" fmla="*/ 433190 h 1092797"/>
                  <a:gd name="connsiteX7" fmla="*/ 852487 w 860971"/>
                  <a:gd name="connsiteY7" fmla="*/ 590353 h 1092797"/>
                  <a:gd name="connsiteX8" fmla="*/ 845344 w 860971"/>
                  <a:gd name="connsiteY8" fmla="*/ 795140 h 1092797"/>
                  <a:gd name="connsiteX9" fmla="*/ 776287 w 860971"/>
                  <a:gd name="connsiteY9" fmla="*/ 940397 h 1092797"/>
                  <a:gd name="connsiteX10" fmla="*/ 719137 w 860971"/>
                  <a:gd name="connsiteY10" fmla="*/ 1007072 h 1092797"/>
                  <a:gd name="connsiteX11" fmla="*/ 645319 w 860971"/>
                  <a:gd name="connsiteY11" fmla="*/ 1054697 h 1092797"/>
                  <a:gd name="connsiteX12" fmla="*/ 507206 w 860971"/>
                  <a:gd name="connsiteY12" fmla="*/ 1092797 h 1092797"/>
                  <a:gd name="connsiteX13" fmla="*/ 369094 w 860971"/>
                  <a:gd name="connsiteY13" fmla="*/ 1057078 h 1092797"/>
                  <a:gd name="connsiteX14" fmla="*/ 190500 w 860971"/>
                  <a:gd name="connsiteY14" fmla="*/ 985640 h 1092797"/>
                  <a:gd name="connsiteX15" fmla="*/ 26194 w 860971"/>
                  <a:gd name="connsiteY15" fmla="*/ 909440 h 1092797"/>
                  <a:gd name="connsiteX16" fmla="*/ 0 w 860971"/>
                  <a:gd name="connsiteY16" fmla="*/ 883247 h 1092797"/>
                  <a:gd name="connsiteX17" fmla="*/ 0 w 860971"/>
                  <a:gd name="connsiteY17" fmla="*/ 497484 h 1092797"/>
                  <a:gd name="connsiteX18" fmla="*/ 188119 w 860971"/>
                  <a:gd name="connsiteY18" fmla="*/ 4565 h 1092797"/>
                  <a:gd name="connsiteX0" fmla="*/ 188119 w 860971"/>
                  <a:gd name="connsiteY0" fmla="*/ 4565 h 1092797"/>
                  <a:gd name="connsiteX1" fmla="*/ 273844 w 860971"/>
                  <a:gd name="connsiteY1" fmla="*/ 14090 h 1092797"/>
                  <a:gd name="connsiteX2" fmla="*/ 361950 w 860971"/>
                  <a:gd name="connsiteY2" fmla="*/ 23615 h 1092797"/>
                  <a:gd name="connsiteX3" fmla="*/ 435768 w 860971"/>
                  <a:gd name="connsiteY3" fmla="*/ 11709 h 1092797"/>
                  <a:gd name="connsiteX4" fmla="*/ 592931 w 860971"/>
                  <a:gd name="connsiteY4" fmla="*/ 14090 h 1092797"/>
                  <a:gd name="connsiteX5" fmla="*/ 692944 w 860971"/>
                  <a:gd name="connsiteY5" fmla="*/ 197447 h 1092797"/>
                  <a:gd name="connsiteX6" fmla="*/ 790575 w 860971"/>
                  <a:gd name="connsiteY6" fmla="*/ 433190 h 1092797"/>
                  <a:gd name="connsiteX7" fmla="*/ 852487 w 860971"/>
                  <a:gd name="connsiteY7" fmla="*/ 590353 h 1092797"/>
                  <a:gd name="connsiteX8" fmla="*/ 845344 w 860971"/>
                  <a:gd name="connsiteY8" fmla="*/ 795140 h 1092797"/>
                  <a:gd name="connsiteX9" fmla="*/ 776287 w 860971"/>
                  <a:gd name="connsiteY9" fmla="*/ 940397 h 1092797"/>
                  <a:gd name="connsiteX10" fmla="*/ 719137 w 860971"/>
                  <a:gd name="connsiteY10" fmla="*/ 1007072 h 1092797"/>
                  <a:gd name="connsiteX11" fmla="*/ 645319 w 860971"/>
                  <a:gd name="connsiteY11" fmla="*/ 1054697 h 1092797"/>
                  <a:gd name="connsiteX12" fmla="*/ 507206 w 860971"/>
                  <a:gd name="connsiteY12" fmla="*/ 1092797 h 1092797"/>
                  <a:gd name="connsiteX13" fmla="*/ 369094 w 860971"/>
                  <a:gd name="connsiteY13" fmla="*/ 1057078 h 1092797"/>
                  <a:gd name="connsiteX14" fmla="*/ 190500 w 860971"/>
                  <a:gd name="connsiteY14" fmla="*/ 985640 h 1092797"/>
                  <a:gd name="connsiteX15" fmla="*/ 26194 w 860971"/>
                  <a:gd name="connsiteY15" fmla="*/ 909440 h 1092797"/>
                  <a:gd name="connsiteX16" fmla="*/ 0 w 860971"/>
                  <a:gd name="connsiteY16" fmla="*/ 883247 h 1092797"/>
                  <a:gd name="connsiteX17" fmla="*/ 0 w 860971"/>
                  <a:gd name="connsiteY17" fmla="*/ 497484 h 1092797"/>
                  <a:gd name="connsiteX18" fmla="*/ 188119 w 860971"/>
                  <a:gd name="connsiteY18" fmla="*/ 4565 h 1092797"/>
                  <a:gd name="connsiteX0" fmla="*/ 188119 w 860971"/>
                  <a:gd name="connsiteY0" fmla="*/ 4565 h 1095186"/>
                  <a:gd name="connsiteX1" fmla="*/ 273844 w 860971"/>
                  <a:gd name="connsiteY1" fmla="*/ 14090 h 1095186"/>
                  <a:gd name="connsiteX2" fmla="*/ 361950 w 860971"/>
                  <a:gd name="connsiteY2" fmla="*/ 23615 h 1095186"/>
                  <a:gd name="connsiteX3" fmla="*/ 435768 w 860971"/>
                  <a:gd name="connsiteY3" fmla="*/ 11709 h 1095186"/>
                  <a:gd name="connsiteX4" fmla="*/ 592931 w 860971"/>
                  <a:gd name="connsiteY4" fmla="*/ 14090 h 1095186"/>
                  <a:gd name="connsiteX5" fmla="*/ 692944 w 860971"/>
                  <a:gd name="connsiteY5" fmla="*/ 197447 h 1095186"/>
                  <a:gd name="connsiteX6" fmla="*/ 790575 w 860971"/>
                  <a:gd name="connsiteY6" fmla="*/ 433190 h 1095186"/>
                  <a:gd name="connsiteX7" fmla="*/ 852487 w 860971"/>
                  <a:gd name="connsiteY7" fmla="*/ 590353 h 1095186"/>
                  <a:gd name="connsiteX8" fmla="*/ 845344 w 860971"/>
                  <a:gd name="connsiteY8" fmla="*/ 795140 h 1095186"/>
                  <a:gd name="connsiteX9" fmla="*/ 776287 w 860971"/>
                  <a:gd name="connsiteY9" fmla="*/ 940397 h 1095186"/>
                  <a:gd name="connsiteX10" fmla="*/ 719137 w 860971"/>
                  <a:gd name="connsiteY10" fmla="*/ 1007072 h 1095186"/>
                  <a:gd name="connsiteX11" fmla="*/ 645319 w 860971"/>
                  <a:gd name="connsiteY11" fmla="*/ 1054697 h 1095186"/>
                  <a:gd name="connsiteX12" fmla="*/ 507206 w 860971"/>
                  <a:gd name="connsiteY12" fmla="*/ 1092797 h 1095186"/>
                  <a:gd name="connsiteX13" fmla="*/ 369094 w 860971"/>
                  <a:gd name="connsiteY13" fmla="*/ 1057078 h 1095186"/>
                  <a:gd name="connsiteX14" fmla="*/ 190500 w 860971"/>
                  <a:gd name="connsiteY14" fmla="*/ 985640 h 1095186"/>
                  <a:gd name="connsiteX15" fmla="*/ 26194 w 860971"/>
                  <a:gd name="connsiteY15" fmla="*/ 909440 h 1095186"/>
                  <a:gd name="connsiteX16" fmla="*/ 0 w 860971"/>
                  <a:gd name="connsiteY16" fmla="*/ 883247 h 1095186"/>
                  <a:gd name="connsiteX17" fmla="*/ 0 w 860971"/>
                  <a:gd name="connsiteY17" fmla="*/ 497484 h 1095186"/>
                  <a:gd name="connsiteX18" fmla="*/ 188119 w 860971"/>
                  <a:gd name="connsiteY18" fmla="*/ 4565 h 1095186"/>
                  <a:gd name="connsiteX0" fmla="*/ 188119 w 860971"/>
                  <a:gd name="connsiteY0" fmla="*/ 4565 h 1095186"/>
                  <a:gd name="connsiteX1" fmla="*/ 273844 w 860971"/>
                  <a:gd name="connsiteY1" fmla="*/ 14090 h 1095186"/>
                  <a:gd name="connsiteX2" fmla="*/ 361950 w 860971"/>
                  <a:gd name="connsiteY2" fmla="*/ 23615 h 1095186"/>
                  <a:gd name="connsiteX3" fmla="*/ 435768 w 860971"/>
                  <a:gd name="connsiteY3" fmla="*/ 11709 h 1095186"/>
                  <a:gd name="connsiteX4" fmla="*/ 592931 w 860971"/>
                  <a:gd name="connsiteY4" fmla="*/ 14090 h 1095186"/>
                  <a:gd name="connsiteX5" fmla="*/ 692944 w 860971"/>
                  <a:gd name="connsiteY5" fmla="*/ 197447 h 1095186"/>
                  <a:gd name="connsiteX6" fmla="*/ 790575 w 860971"/>
                  <a:gd name="connsiteY6" fmla="*/ 433190 h 1095186"/>
                  <a:gd name="connsiteX7" fmla="*/ 852487 w 860971"/>
                  <a:gd name="connsiteY7" fmla="*/ 590353 h 1095186"/>
                  <a:gd name="connsiteX8" fmla="*/ 845344 w 860971"/>
                  <a:gd name="connsiteY8" fmla="*/ 795140 h 1095186"/>
                  <a:gd name="connsiteX9" fmla="*/ 776287 w 860971"/>
                  <a:gd name="connsiteY9" fmla="*/ 940397 h 1095186"/>
                  <a:gd name="connsiteX10" fmla="*/ 719137 w 860971"/>
                  <a:gd name="connsiteY10" fmla="*/ 1007072 h 1095186"/>
                  <a:gd name="connsiteX11" fmla="*/ 645319 w 860971"/>
                  <a:gd name="connsiteY11" fmla="*/ 1054697 h 1095186"/>
                  <a:gd name="connsiteX12" fmla="*/ 507206 w 860971"/>
                  <a:gd name="connsiteY12" fmla="*/ 1092797 h 1095186"/>
                  <a:gd name="connsiteX13" fmla="*/ 369094 w 860971"/>
                  <a:gd name="connsiteY13" fmla="*/ 1057078 h 1095186"/>
                  <a:gd name="connsiteX14" fmla="*/ 190500 w 860971"/>
                  <a:gd name="connsiteY14" fmla="*/ 985640 h 1095186"/>
                  <a:gd name="connsiteX15" fmla="*/ 26194 w 860971"/>
                  <a:gd name="connsiteY15" fmla="*/ 909440 h 1095186"/>
                  <a:gd name="connsiteX16" fmla="*/ 0 w 860971"/>
                  <a:gd name="connsiteY16" fmla="*/ 883247 h 1095186"/>
                  <a:gd name="connsiteX17" fmla="*/ 0 w 860971"/>
                  <a:gd name="connsiteY17" fmla="*/ 497484 h 1095186"/>
                  <a:gd name="connsiteX18" fmla="*/ 188119 w 860971"/>
                  <a:gd name="connsiteY18" fmla="*/ 4565 h 1095186"/>
                  <a:gd name="connsiteX0" fmla="*/ 188119 w 860971"/>
                  <a:gd name="connsiteY0" fmla="*/ 4565 h 1095186"/>
                  <a:gd name="connsiteX1" fmla="*/ 273844 w 860971"/>
                  <a:gd name="connsiteY1" fmla="*/ 14090 h 1095186"/>
                  <a:gd name="connsiteX2" fmla="*/ 361950 w 860971"/>
                  <a:gd name="connsiteY2" fmla="*/ 23615 h 1095186"/>
                  <a:gd name="connsiteX3" fmla="*/ 435768 w 860971"/>
                  <a:gd name="connsiteY3" fmla="*/ 11709 h 1095186"/>
                  <a:gd name="connsiteX4" fmla="*/ 592931 w 860971"/>
                  <a:gd name="connsiteY4" fmla="*/ 14090 h 1095186"/>
                  <a:gd name="connsiteX5" fmla="*/ 692944 w 860971"/>
                  <a:gd name="connsiteY5" fmla="*/ 197447 h 1095186"/>
                  <a:gd name="connsiteX6" fmla="*/ 790575 w 860971"/>
                  <a:gd name="connsiteY6" fmla="*/ 433190 h 1095186"/>
                  <a:gd name="connsiteX7" fmla="*/ 852487 w 860971"/>
                  <a:gd name="connsiteY7" fmla="*/ 590353 h 1095186"/>
                  <a:gd name="connsiteX8" fmla="*/ 845344 w 860971"/>
                  <a:gd name="connsiteY8" fmla="*/ 795140 h 1095186"/>
                  <a:gd name="connsiteX9" fmla="*/ 776287 w 860971"/>
                  <a:gd name="connsiteY9" fmla="*/ 940397 h 1095186"/>
                  <a:gd name="connsiteX10" fmla="*/ 719137 w 860971"/>
                  <a:gd name="connsiteY10" fmla="*/ 1007072 h 1095186"/>
                  <a:gd name="connsiteX11" fmla="*/ 645319 w 860971"/>
                  <a:gd name="connsiteY11" fmla="*/ 1054697 h 1095186"/>
                  <a:gd name="connsiteX12" fmla="*/ 507206 w 860971"/>
                  <a:gd name="connsiteY12" fmla="*/ 1092797 h 1095186"/>
                  <a:gd name="connsiteX13" fmla="*/ 369094 w 860971"/>
                  <a:gd name="connsiteY13" fmla="*/ 1057078 h 1095186"/>
                  <a:gd name="connsiteX14" fmla="*/ 190500 w 860971"/>
                  <a:gd name="connsiteY14" fmla="*/ 985640 h 1095186"/>
                  <a:gd name="connsiteX15" fmla="*/ 26194 w 860971"/>
                  <a:gd name="connsiteY15" fmla="*/ 909440 h 1095186"/>
                  <a:gd name="connsiteX16" fmla="*/ 0 w 860971"/>
                  <a:gd name="connsiteY16" fmla="*/ 883247 h 1095186"/>
                  <a:gd name="connsiteX17" fmla="*/ 0 w 860971"/>
                  <a:gd name="connsiteY17" fmla="*/ 497484 h 1095186"/>
                  <a:gd name="connsiteX18" fmla="*/ 188119 w 860971"/>
                  <a:gd name="connsiteY18" fmla="*/ 4565 h 1095186"/>
                  <a:gd name="connsiteX0" fmla="*/ 188119 w 860971"/>
                  <a:gd name="connsiteY0" fmla="*/ 4565 h 1095186"/>
                  <a:gd name="connsiteX1" fmla="*/ 273844 w 860971"/>
                  <a:gd name="connsiteY1" fmla="*/ 14090 h 1095186"/>
                  <a:gd name="connsiteX2" fmla="*/ 361950 w 860971"/>
                  <a:gd name="connsiteY2" fmla="*/ 23615 h 1095186"/>
                  <a:gd name="connsiteX3" fmla="*/ 435768 w 860971"/>
                  <a:gd name="connsiteY3" fmla="*/ 11709 h 1095186"/>
                  <a:gd name="connsiteX4" fmla="*/ 592931 w 860971"/>
                  <a:gd name="connsiteY4" fmla="*/ 14090 h 1095186"/>
                  <a:gd name="connsiteX5" fmla="*/ 692944 w 860971"/>
                  <a:gd name="connsiteY5" fmla="*/ 197447 h 1095186"/>
                  <a:gd name="connsiteX6" fmla="*/ 790575 w 860971"/>
                  <a:gd name="connsiteY6" fmla="*/ 433190 h 1095186"/>
                  <a:gd name="connsiteX7" fmla="*/ 852487 w 860971"/>
                  <a:gd name="connsiteY7" fmla="*/ 590353 h 1095186"/>
                  <a:gd name="connsiteX8" fmla="*/ 845344 w 860971"/>
                  <a:gd name="connsiteY8" fmla="*/ 795140 h 1095186"/>
                  <a:gd name="connsiteX9" fmla="*/ 776287 w 860971"/>
                  <a:gd name="connsiteY9" fmla="*/ 940397 h 1095186"/>
                  <a:gd name="connsiteX10" fmla="*/ 719137 w 860971"/>
                  <a:gd name="connsiteY10" fmla="*/ 1007072 h 1095186"/>
                  <a:gd name="connsiteX11" fmla="*/ 645319 w 860971"/>
                  <a:gd name="connsiteY11" fmla="*/ 1054697 h 1095186"/>
                  <a:gd name="connsiteX12" fmla="*/ 507206 w 860971"/>
                  <a:gd name="connsiteY12" fmla="*/ 1092797 h 1095186"/>
                  <a:gd name="connsiteX13" fmla="*/ 369094 w 860971"/>
                  <a:gd name="connsiteY13" fmla="*/ 1057078 h 1095186"/>
                  <a:gd name="connsiteX14" fmla="*/ 190500 w 860971"/>
                  <a:gd name="connsiteY14" fmla="*/ 985640 h 1095186"/>
                  <a:gd name="connsiteX15" fmla="*/ 26194 w 860971"/>
                  <a:gd name="connsiteY15" fmla="*/ 909440 h 1095186"/>
                  <a:gd name="connsiteX16" fmla="*/ 0 w 860971"/>
                  <a:gd name="connsiteY16" fmla="*/ 883247 h 1095186"/>
                  <a:gd name="connsiteX17" fmla="*/ 0 w 860971"/>
                  <a:gd name="connsiteY17" fmla="*/ 497484 h 1095186"/>
                  <a:gd name="connsiteX18" fmla="*/ 188119 w 860971"/>
                  <a:gd name="connsiteY18" fmla="*/ 4565 h 1095186"/>
                  <a:gd name="connsiteX0" fmla="*/ 188119 w 860971"/>
                  <a:gd name="connsiteY0" fmla="*/ 4565 h 1092883"/>
                  <a:gd name="connsiteX1" fmla="*/ 273844 w 860971"/>
                  <a:gd name="connsiteY1" fmla="*/ 14090 h 1092883"/>
                  <a:gd name="connsiteX2" fmla="*/ 361950 w 860971"/>
                  <a:gd name="connsiteY2" fmla="*/ 23615 h 1092883"/>
                  <a:gd name="connsiteX3" fmla="*/ 435768 w 860971"/>
                  <a:gd name="connsiteY3" fmla="*/ 11709 h 1092883"/>
                  <a:gd name="connsiteX4" fmla="*/ 592931 w 860971"/>
                  <a:gd name="connsiteY4" fmla="*/ 14090 h 1092883"/>
                  <a:gd name="connsiteX5" fmla="*/ 692944 w 860971"/>
                  <a:gd name="connsiteY5" fmla="*/ 197447 h 1092883"/>
                  <a:gd name="connsiteX6" fmla="*/ 790575 w 860971"/>
                  <a:gd name="connsiteY6" fmla="*/ 433190 h 1092883"/>
                  <a:gd name="connsiteX7" fmla="*/ 852487 w 860971"/>
                  <a:gd name="connsiteY7" fmla="*/ 590353 h 1092883"/>
                  <a:gd name="connsiteX8" fmla="*/ 845344 w 860971"/>
                  <a:gd name="connsiteY8" fmla="*/ 795140 h 1092883"/>
                  <a:gd name="connsiteX9" fmla="*/ 776287 w 860971"/>
                  <a:gd name="connsiteY9" fmla="*/ 940397 h 1092883"/>
                  <a:gd name="connsiteX10" fmla="*/ 719137 w 860971"/>
                  <a:gd name="connsiteY10" fmla="*/ 1007072 h 1092883"/>
                  <a:gd name="connsiteX11" fmla="*/ 645319 w 860971"/>
                  <a:gd name="connsiteY11" fmla="*/ 1054697 h 1092883"/>
                  <a:gd name="connsiteX12" fmla="*/ 507206 w 860971"/>
                  <a:gd name="connsiteY12" fmla="*/ 1092797 h 1092883"/>
                  <a:gd name="connsiteX13" fmla="*/ 361951 w 860971"/>
                  <a:gd name="connsiteY13" fmla="*/ 1064222 h 1092883"/>
                  <a:gd name="connsiteX14" fmla="*/ 190500 w 860971"/>
                  <a:gd name="connsiteY14" fmla="*/ 985640 h 1092883"/>
                  <a:gd name="connsiteX15" fmla="*/ 26194 w 860971"/>
                  <a:gd name="connsiteY15" fmla="*/ 909440 h 1092883"/>
                  <a:gd name="connsiteX16" fmla="*/ 0 w 860971"/>
                  <a:gd name="connsiteY16" fmla="*/ 883247 h 1092883"/>
                  <a:gd name="connsiteX17" fmla="*/ 0 w 860971"/>
                  <a:gd name="connsiteY17" fmla="*/ 497484 h 1092883"/>
                  <a:gd name="connsiteX18" fmla="*/ 188119 w 860971"/>
                  <a:gd name="connsiteY18" fmla="*/ 4565 h 1092883"/>
                  <a:gd name="connsiteX0" fmla="*/ 188119 w 860971"/>
                  <a:gd name="connsiteY0" fmla="*/ 4565 h 1092917"/>
                  <a:gd name="connsiteX1" fmla="*/ 273844 w 860971"/>
                  <a:gd name="connsiteY1" fmla="*/ 14090 h 1092917"/>
                  <a:gd name="connsiteX2" fmla="*/ 361950 w 860971"/>
                  <a:gd name="connsiteY2" fmla="*/ 23615 h 1092917"/>
                  <a:gd name="connsiteX3" fmla="*/ 435768 w 860971"/>
                  <a:gd name="connsiteY3" fmla="*/ 11709 h 1092917"/>
                  <a:gd name="connsiteX4" fmla="*/ 592931 w 860971"/>
                  <a:gd name="connsiteY4" fmla="*/ 14090 h 1092917"/>
                  <a:gd name="connsiteX5" fmla="*/ 692944 w 860971"/>
                  <a:gd name="connsiteY5" fmla="*/ 197447 h 1092917"/>
                  <a:gd name="connsiteX6" fmla="*/ 790575 w 860971"/>
                  <a:gd name="connsiteY6" fmla="*/ 433190 h 1092917"/>
                  <a:gd name="connsiteX7" fmla="*/ 852487 w 860971"/>
                  <a:gd name="connsiteY7" fmla="*/ 590353 h 1092917"/>
                  <a:gd name="connsiteX8" fmla="*/ 845344 w 860971"/>
                  <a:gd name="connsiteY8" fmla="*/ 795140 h 1092917"/>
                  <a:gd name="connsiteX9" fmla="*/ 776287 w 860971"/>
                  <a:gd name="connsiteY9" fmla="*/ 940397 h 1092917"/>
                  <a:gd name="connsiteX10" fmla="*/ 719137 w 860971"/>
                  <a:gd name="connsiteY10" fmla="*/ 1007072 h 1092917"/>
                  <a:gd name="connsiteX11" fmla="*/ 645319 w 860971"/>
                  <a:gd name="connsiteY11" fmla="*/ 1054697 h 1092917"/>
                  <a:gd name="connsiteX12" fmla="*/ 507206 w 860971"/>
                  <a:gd name="connsiteY12" fmla="*/ 1092797 h 1092917"/>
                  <a:gd name="connsiteX13" fmla="*/ 361951 w 860971"/>
                  <a:gd name="connsiteY13" fmla="*/ 1064222 h 1092917"/>
                  <a:gd name="connsiteX14" fmla="*/ 192881 w 860971"/>
                  <a:gd name="connsiteY14" fmla="*/ 997547 h 1092917"/>
                  <a:gd name="connsiteX15" fmla="*/ 26194 w 860971"/>
                  <a:gd name="connsiteY15" fmla="*/ 909440 h 1092917"/>
                  <a:gd name="connsiteX16" fmla="*/ 0 w 860971"/>
                  <a:gd name="connsiteY16" fmla="*/ 883247 h 1092917"/>
                  <a:gd name="connsiteX17" fmla="*/ 0 w 860971"/>
                  <a:gd name="connsiteY17" fmla="*/ 497484 h 1092917"/>
                  <a:gd name="connsiteX18" fmla="*/ 188119 w 860971"/>
                  <a:gd name="connsiteY18" fmla="*/ 4565 h 1092917"/>
                  <a:gd name="connsiteX0" fmla="*/ 188119 w 856636"/>
                  <a:gd name="connsiteY0" fmla="*/ 4565 h 1092917"/>
                  <a:gd name="connsiteX1" fmla="*/ 273844 w 856636"/>
                  <a:gd name="connsiteY1" fmla="*/ 14090 h 1092917"/>
                  <a:gd name="connsiteX2" fmla="*/ 361950 w 856636"/>
                  <a:gd name="connsiteY2" fmla="*/ 23615 h 1092917"/>
                  <a:gd name="connsiteX3" fmla="*/ 435768 w 856636"/>
                  <a:gd name="connsiteY3" fmla="*/ 11709 h 1092917"/>
                  <a:gd name="connsiteX4" fmla="*/ 592931 w 856636"/>
                  <a:gd name="connsiteY4" fmla="*/ 14090 h 1092917"/>
                  <a:gd name="connsiteX5" fmla="*/ 692944 w 856636"/>
                  <a:gd name="connsiteY5" fmla="*/ 197447 h 1092917"/>
                  <a:gd name="connsiteX6" fmla="*/ 790575 w 856636"/>
                  <a:gd name="connsiteY6" fmla="*/ 433190 h 1092917"/>
                  <a:gd name="connsiteX7" fmla="*/ 852487 w 856636"/>
                  <a:gd name="connsiteY7" fmla="*/ 590353 h 1092917"/>
                  <a:gd name="connsiteX8" fmla="*/ 845344 w 856636"/>
                  <a:gd name="connsiteY8" fmla="*/ 795140 h 1092917"/>
                  <a:gd name="connsiteX9" fmla="*/ 800100 w 856636"/>
                  <a:gd name="connsiteY9" fmla="*/ 926109 h 1092917"/>
                  <a:gd name="connsiteX10" fmla="*/ 719137 w 856636"/>
                  <a:gd name="connsiteY10" fmla="*/ 1007072 h 1092917"/>
                  <a:gd name="connsiteX11" fmla="*/ 645319 w 856636"/>
                  <a:gd name="connsiteY11" fmla="*/ 1054697 h 1092917"/>
                  <a:gd name="connsiteX12" fmla="*/ 507206 w 856636"/>
                  <a:gd name="connsiteY12" fmla="*/ 1092797 h 1092917"/>
                  <a:gd name="connsiteX13" fmla="*/ 361951 w 856636"/>
                  <a:gd name="connsiteY13" fmla="*/ 1064222 h 1092917"/>
                  <a:gd name="connsiteX14" fmla="*/ 192881 w 856636"/>
                  <a:gd name="connsiteY14" fmla="*/ 997547 h 1092917"/>
                  <a:gd name="connsiteX15" fmla="*/ 26194 w 856636"/>
                  <a:gd name="connsiteY15" fmla="*/ 909440 h 1092917"/>
                  <a:gd name="connsiteX16" fmla="*/ 0 w 856636"/>
                  <a:gd name="connsiteY16" fmla="*/ 883247 h 1092917"/>
                  <a:gd name="connsiteX17" fmla="*/ 0 w 856636"/>
                  <a:gd name="connsiteY17" fmla="*/ 497484 h 1092917"/>
                  <a:gd name="connsiteX18" fmla="*/ 188119 w 856636"/>
                  <a:gd name="connsiteY18" fmla="*/ 4565 h 1092917"/>
                  <a:gd name="connsiteX0" fmla="*/ 188119 w 856636"/>
                  <a:gd name="connsiteY0" fmla="*/ 4565 h 1092917"/>
                  <a:gd name="connsiteX1" fmla="*/ 273844 w 856636"/>
                  <a:gd name="connsiteY1" fmla="*/ 14090 h 1092917"/>
                  <a:gd name="connsiteX2" fmla="*/ 361950 w 856636"/>
                  <a:gd name="connsiteY2" fmla="*/ 23615 h 1092917"/>
                  <a:gd name="connsiteX3" fmla="*/ 435768 w 856636"/>
                  <a:gd name="connsiteY3" fmla="*/ 11709 h 1092917"/>
                  <a:gd name="connsiteX4" fmla="*/ 592931 w 856636"/>
                  <a:gd name="connsiteY4" fmla="*/ 14090 h 1092917"/>
                  <a:gd name="connsiteX5" fmla="*/ 692944 w 856636"/>
                  <a:gd name="connsiteY5" fmla="*/ 197447 h 1092917"/>
                  <a:gd name="connsiteX6" fmla="*/ 790575 w 856636"/>
                  <a:gd name="connsiteY6" fmla="*/ 433190 h 1092917"/>
                  <a:gd name="connsiteX7" fmla="*/ 852487 w 856636"/>
                  <a:gd name="connsiteY7" fmla="*/ 602259 h 1092917"/>
                  <a:gd name="connsiteX8" fmla="*/ 845344 w 856636"/>
                  <a:gd name="connsiteY8" fmla="*/ 795140 h 1092917"/>
                  <a:gd name="connsiteX9" fmla="*/ 800100 w 856636"/>
                  <a:gd name="connsiteY9" fmla="*/ 926109 h 1092917"/>
                  <a:gd name="connsiteX10" fmla="*/ 719137 w 856636"/>
                  <a:gd name="connsiteY10" fmla="*/ 1007072 h 1092917"/>
                  <a:gd name="connsiteX11" fmla="*/ 645319 w 856636"/>
                  <a:gd name="connsiteY11" fmla="*/ 1054697 h 1092917"/>
                  <a:gd name="connsiteX12" fmla="*/ 507206 w 856636"/>
                  <a:gd name="connsiteY12" fmla="*/ 1092797 h 1092917"/>
                  <a:gd name="connsiteX13" fmla="*/ 361951 w 856636"/>
                  <a:gd name="connsiteY13" fmla="*/ 1064222 h 1092917"/>
                  <a:gd name="connsiteX14" fmla="*/ 192881 w 856636"/>
                  <a:gd name="connsiteY14" fmla="*/ 997547 h 1092917"/>
                  <a:gd name="connsiteX15" fmla="*/ 26194 w 856636"/>
                  <a:gd name="connsiteY15" fmla="*/ 909440 h 1092917"/>
                  <a:gd name="connsiteX16" fmla="*/ 0 w 856636"/>
                  <a:gd name="connsiteY16" fmla="*/ 883247 h 1092917"/>
                  <a:gd name="connsiteX17" fmla="*/ 0 w 856636"/>
                  <a:gd name="connsiteY17" fmla="*/ 497484 h 1092917"/>
                  <a:gd name="connsiteX18" fmla="*/ 188119 w 856636"/>
                  <a:gd name="connsiteY18" fmla="*/ 4565 h 1092917"/>
                  <a:gd name="connsiteX0" fmla="*/ 188119 w 856636"/>
                  <a:gd name="connsiteY0" fmla="*/ 4565 h 1092917"/>
                  <a:gd name="connsiteX1" fmla="*/ 273844 w 856636"/>
                  <a:gd name="connsiteY1" fmla="*/ 14090 h 1092917"/>
                  <a:gd name="connsiteX2" fmla="*/ 361950 w 856636"/>
                  <a:gd name="connsiteY2" fmla="*/ 23615 h 1092917"/>
                  <a:gd name="connsiteX3" fmla="*/ 435768 w 856636"/>
                  <a:gd name="connsiteY3" fmla="*/ 11709 h 1092917"/>
                  <a:gd name="connsiteX4" fmla="*/ 592931 w 856636"/>
                  <a:gd name="connsiteY4" fmla="*/ 14090 h 1092917"/>
                  <a:gd name="connsiteX5" fmla="*/ 692944 w 856636"/>
                  <a:gd name="connsiteY5" fmla="*/ 197447 h 1092917"/>
                  <a:gd name="connsiteX6" fmla="*/ 790575 w 856636"/>
                  <a:gd name="connsiteY6" fmla="*/ 433190 h 1092917"/>
                  <a:gd name="connsiteX7" fmla="*/ 852487 w 856636"/>
                  <a:gd name="connsiteY7" fmla="*/ 602259 h 1092917"/>
                  <a:gd name="connsiteX8" fmla="*/ 845344 w 856636"/>
                  <a:gd name="connsiteY8" fmla="*/ 795140 h 1092917"/>
                  <a:gd name="connsiteX9" fmla="*/ 800100 w 856636"/>
                  <a:gd name="connsiteY9" fmla="*/ 926109 h 1092917"/>
                  <a:gd name="connsiteX10" fmla="*/ 719137 w 856636"/>
                  <a:gd name="connsiteY10" fmla="*/ 1007072 h 1092917"/>
                  <a:gd name="connsiteX11" fmla="*/ 645319 w 856636"/>
                  <a:gd name="connsiteY11" fmla="*/ 1054697 h 1092917"/>
                  <a:gd name="connsiteX12" fmla="*/ 507206 w 856636"/>
                  <a:gd name="connsiteY12" fmla="*/ 1092797 h 1092917"/>
                  <a:gd name="connsiteX13" fmla="*/ 361951 w 856636"/>
                  <a:gd name="connsiteY13" fmla="*/ 1064222 h 1092917"/>
                  <a:gd name="connsiteX14" fmla="*/ 192881 w 856636"/>
                  <a:gd name="connsiteY14" fmla="*/ 997547 h 1092917"/>
                  <a:gd name="connsiteX15" fmla="*/ 26194 w 856636"/>
                  <a:gd name="connsiteY15" fmla="*/ 909440 h 1092917"/>
                  <a:gd name="connsiteX16" fmla="*/ 0 w 856636"/>
                  <a:gd name="connsiteY16" fmla="*/ 883247 h 1092917"/>
                  <a:gd name="connsiteX17" fmla="*/ 0 w 856636"/>
                  <a:gd name="connsiteY17" fmla="*/ 497484 h 1092917"/>
                  <a:gd name="connsiteX18" fmla="*/ 188119 w 856636"/>
                  <a:gd name="connsiteY18" fmla="*/ 4565 h 1092917"/>
                  <a:gd name="connsiteX0" fmla="*/ 188119 w 856636"/>
                  <a:gd name="connsiteY0" fmla="*/ 3893 h 1092245"/>
                  <a:gd name="connsiteX1" fmla="*/ 273844 w 856636"/>
                  <a:gd name="connsiteY1" fmla="*/ 13418 h 1092245"/>
                  <a:gd name="connsiteX2" fmla="*/ 364331 w 856636"/>
                  <a:gd name="connsiteY2" fmla="*/ 6275 h 1092245"/>
                  <a:gd name="connsiteX3" fmla="*/ 435768 w 856636"/>
                  <a:gd name="connsiteY3" fmla="*/ 11037 h 1092245"/>
                  <a:gd name="connsiteX4" fmla="*/ 592931 w 856636"/>
                  <a:gd name="connsiteY4" fmla="*/ 13418 h 1092245"/>
                  <a:gd name="connsiteX5" fmla="*/ 692944 w 856636"/>
                  <a:gd name="connsiteY5" fmla="*/ 196775 h 1092245"/>
                  <a:gd name="connsiteX6" fmla="*/ 790575 w 856636"/>
                  <a:gd name="connsiteY6" fmla="*/ 432518 h 1092245"/>
                  <a:gd name="connsiteX7" fmla="*/ 852487 w 856636"/>
                  <a:gd name="connsiteY7" fmla="*/ 601587 h 1092245"/>
                  <a:gd name="connsiteX8" fmla="*/ 845344 w 856636"/>
                  <a:gd name="connsiteY8" fmla="*/ 794468 h 1092245"/>
                  <a:gd name="connsiteX9" fmla="*/ 800100 w 856636"/>
                  <a:gd name="connsiteY9" fmla="*/ 925437 h 1092245"/>
                  <a:gd name="connsiteX10" fmla="*/ 719137 w 856636"/>
                  <a:gd name="connsiteY10" fmla="*/ 1006400 h 1092245"/>
                  <a:gd name="connsiteX11" fmla="*/ 645319 w 856636"/>
                  <a:gd name="connsiteY11" fmla="*/ 1054025 h 1092245"/>
                  <a:gd name="connsiteX12" fmla="*/ 507206 w 856636"/>
                  <a:gd name="connsiteY12" fmla="*/ 1092125 h 1092245"/>
                  <a:gd name="connsiteX13" fmla="*/ 361951 w 856636"/>
                  <a:gd name="connsiteY13" fmla="*/ 1063550 h 1092245"/>
                  <a:gd name="connsiteX14" fmla="*/ 192881 w 856636"/>
                  <a:gd name="connsiteY14" fmla="*/ 996875 h 1092245"/>
                  <a:gd name="connsiteX15" fmla="*/ 26194 w 856636"/>
                  <a:gd name="connsiteY15" fmla="*/ 908768 h 1092245"/>
                  <a:gd name="connsiteX16" fmla="*/ 0 w 856636"/>
                  <a:gd name="connsiteY16" fmla="*/ 882575 h 1092245"/>
                  <a:gd name="connsiteX17" fmla="*/ 0 w 856636"/>
                  <a:gd name="connsiteY17" fmla="*/ 496812 h 1092245"/>
                  <a:gd name="connsiteX18" fmla="*/ 188119 w 856636"/>
                  <a:gd name="connsiteY18" fmla="*/ 3893 h 109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6636" h="1092245">
                    <a:moveTo>
                      <a:pt x="188119" y="3893"/>
                    </a:moveTo>
                    <a:lnTo>
                      <a:pt x="273844" y="13418"/>
                    </a:lnTo>
                    <a:cubicBezTo>
                      <a:pt x="302816" y="16593"/>
                      <a:pt x="337344" y="6672"/>
                      <a:pt x="364331" y="6275"/>
                    </a:cubicBezTo>
                    <a:cubicBezTo>
                      <a:pt x="391318" y="5878"/>
                      <a:pt x="397668" y="9847"/>
                      <a:pt x="435768" y="11037"/>
                    </a:cubicBezTo>
                    <a:cubicBezTo>
                      <a:pt x="473868" y="12227"/>
                      <a:pt x="553640" y="-15951"/>
                      <a:pt x="592931" y="13418"/>
                    </a:cubicBezTo>
                    <a:lnTo>
                      <a:pt x="692944" y="196775"/>
                    </a:lnTo>
                    <a:cubicBezTo>
                      <a:pt x="725885" y="266625"/>
                      <a:pt x="763985" y="365049"/>
                      <a:pt x="790575" y="432518"/>
                    </a:cubicBezTo>
                    <a:cubicBezTo>
                      <a:pt x="817165" y="499987"/>
                      <a:pt x="843359" y="541262"/>
                      <a:pt x="852487" y="601587"/>
                    </a:cubicBezTo>
                    <a:cubicBezTo>
                      <a:pt x="861615" y="661912"/>
                      <a:pt x="854075" y="740493"/>
                      <a:pt x="845344" y="794468"/>
                    </a:cubicBezTo>
                    <a:cubicBezTo>
                      <a:pt x="836613" y="848443"/>
                      <a:pt x="815181" y="881781"/>
                      <a:pt x="800100" y="925437"/>
                    </a:cubicBezTo>
                    <a:cubicBezTo>
                      <a:pt x="779065" y="960759"/>
                      <a:pt x="744934" y="984969"/>
                      <a:pt x="719137" y="1006400"/>
                    </a:cubicBezTo>
                    <a:cubicBezTo>
                      <a:pt x="693340" y="1027831"/>
                      <a:pt x="669925" y="1038150"/>
                      <a:pt x="645319" y="1054025"/>
                    </a:cubicBezTo>
                    <a:cubicBezTo>
                      <a:pt x="609997" y="1068312"/>
                      <a:pt x="554434" y="1090538"/>
                      <a:pt x="507206" y="1092125"/>
                    </a:cubicBezTo>
                    <a:cubicBezTo>
                      <a:pt x="459978" y="1093713"/>
                      <a:pt x="414338" y="1079425"/>
                      <a:pt x="361951" y="1063550"/>
                    </a:cubicBezTo>
                    <a:cubicBezTo>
                      <a:pt x="309564" y="1047675"/>
                      <a:pt x="248841" y="1022672"/>
                      <a:pt x="192881" y="996875"/>
                    </a:cubicBezTo>
                    <a:lnTo>
                      <a:pt x="26194" y="908768"/>
                    </a:lnTo>
                    <a:lnTo>
                      <a:pt x="0" y="882575"/>
                    </a:lnTo>
                    <a:lnTo>
                      <a:pt x="0" y="496812"/>
                    </a:lnTo>
                    <a:lnTo>
                      <a:pt x="188119" y="3893"/>
                    </a:lnTo>
                    <a:close/>
                  </a:path>
                </a:pathLst>
              </a:custGeom>
              <a:solidFill>
                <a:srgbClr val="C7986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C84B749-C648-4A8A-A31A-7E8D1BDE3594}"/>
                  </a:ext>
                </a:extLst>
              </p:cNvPr>
              <p:cNvSpPr/>
              <p:nvPr/>
            </p:nvSpPr>
            <p:spPr>
              <a:xfrm>
                <a:off x="830895" y="3962037"/>
                <a:ext cx="409807" cy="649696"/>
              </a:xfrm>
              <a:custGeom>
                <a:avLst/>
                <a:gdLst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3388"/>
                  <a:gd name="connsiteY0" fmla="*/ 495300 h 757237"/>
                  <a:gd name="connsiteX1" fmla="*/ 7144 w 433388"/>
                  <a:gd name="connsiteY1" fmla="*/ 583406 h 757237"/>
                  <a:gd name="connsiteX2" fmla="*/ 252413 w 433388"/>
                  <a:gd name="connsiteY2" fmla="*/ 738187 h 757237"/>
                  <a:gd name="connsiteX3" fmla="*/ 361950 w 433388"/>
                  <a:gd name="connsiteY3" fmla="*/ 757237 h 757237"/>
                  <a:gd name="connsiteX4" fmla="*/ 407194 w 433388"/>
                  <a:gd name="connsiteY4" fmla="*/ 711993 h 757237"/>
                  <a:gd name="connsiteX5" fmla="*/ 433388 w 433388"/>
                  <a:gd name="connsiteY5" fmla="*/ 592931 h 757237"/>
                  <a:gd name="connsiteX6" fmla="*/ 426244 w 433388"/>
                  <a:gd name="connsiteY6" fmla="*/ 511968 h 757237"/>
                  <a:gd name="connsiteX7" fmla="*/ 381000 w 433388"/>
                  <a:gd name="connsiteY7" fmla="*/ 404812 h 757237"/>
                  <a:gd name="connsiteX8" fmla="*/ 304800 w 433388"/>
                  <a:gd name="connsiteY8" fmla="*/ 242887 h 757237"/>
                  <a:gd name="connsiteX9" fmla="*/ 250031 w 433388"/>
                  <a:gd name="connsiteY9" fmla="*/ 147637 h 757237"/>
                  <a:gd name="connsiteX10" fmla="*/ 214313 w 433388"/>
                  <a:gd name="connsiteY10" fmla="*/ 57150 h 757237"/>
                  <a:gd name="connsiteX11" fmla="*/ 188119 w 433388"/>
                  <a:gd name="connsiteY11" fmla="*/ 0 h 757237"/>
                  <a:gd name="connsiteX12" fmla="*/ 119063 w 433388"/>
                  <a:gd name="connsiteY12" fmla="*/ 9525 h 757237"/>
                  <a:gd name="connsiteX13" fmla="*/ 47625 w 433388"/>
                  <a:gd name="connsiteY13" fmla="*/ 61912 h 757237"/>
                  <a:gd name="connsiteX14" fmla="*/ 0 w 433388"/>
                  <a:gd name="connsiteY14" fmla="*/ 495300 h 757237"/>
                  <a:gd name="connsiteX0" fmla="*/ 0 w 434896"/>
                  <a:gd name="connsiteY0" fmla="*/ 495300 h 757237"/>
                  <a:gd name="connsiteX1" fmla="*/ 7144 w 434896"/>
                  <a:gd name="connsiteY1" fmla="*/ 583406 h 757237"/>
                  <a:gd name="connsiteX2" fmla="*/ 252413 w 434896"/>
                  <a:gd name="connsiteY2" fmla="*/ 738187 h 757237"/>
                  <a:gd name="connsiteX3" fmla="*/ 361950 w 434896"/>
                  <a:gd name="connsiteY3" fmla="*/ 757237 h 757237"/>
                  <a:gd name="connsiteX4" fmla="*/ 407194 w 434896"/>
                  <a:gd name="connsiteY4" fmla="*/ 711993 h 757237"/>
                  <a:gd name="connsiteX5" fmla="*/ 433388 w 434896"/>
                  <a:gd name="connsiteY5" fmla="*/ 592931 h 757237"/>
                  <a:gd name="connsiteX6" fmla="*/ 426244 w 434896"/>
                  <a:gd name="connsiteY6" fmla="*/ 511968 h 757237"/>
                  <a:gd name="connsiteX7" fmla="*/ 381000 w 434896"/>
                  <a:gd name="connsiteY7" fmla="*/ 404812 h 757237"/>
                  <a:gd name="connsiteX8" fmla="*/ 304800 w 434896"/>
                  <a:gd name="connsiteY8" fmla="*/ 242887 h 757237"/>
                  <a:gd name="connsiteX9" fmla="*/ 250031 w 434896"/>
                  <a:gd name="connsiteY9" fmla="*/ 147637 h 757237"/>
                  <a:gd name="connsiteX10" fmla="*/ 214313 w 434896"/>
                  <a:gd name="connsiteY10" fmla="*/ 57150 h 757237"/>
                  <a:gd name="connsiteX11" fmla="*/ 188119 w 434896"/>
                  <a:gd name="connsiteY11" fmla="*/ 0 h 757237"/>
                  <a:gd name="connsiteX12" fmla="*/ 119063 w 434896"/>
                  <a:gd name="connsiteY12" fmla="*/ 9525 h 757237"/>
                  <a:gd name="connsiteX13" fmla="*/ 47625 w 434896"/>
                  <a:gd name="connsiteY13" fmla="*/ 61912 h 757237"/>
                  <a:gd name="connsiteX14" fmla="*/ 0 w 434896"/>
                  <a:gd name="connsiteY14" fmla="*/ 495300 h 757237"/>
                  <a:gd name="connsiteX0" fmla="*/ 0 w 434896"/>
                  <a:gd name="connsiteY0" fmla="*/ 495300 h 757237"/>
                  <a:gd name="connsiteX1" fmla="*/ 7144 w 434896"/>
                  <a:gd name="connsiteY1" fmla="*/ 583406 h 757237"/>
                  <a:gd name="connsiteX2" fmla="*/ 252413 w 434896"/>
                  <a:gd name="connsiteY2" fmla="*/ 738187 h 757237"/>
                  <a:gd name="connsiteX3" fmla="*/ 361950 w 434896"/>
                  <a:gd name="connsiteY3" fmla="*/ 757237 h 757237"/>
                  <a:gd name="connsiteX4" fmla="*/ 407194 w 434896"/>
                  <a:gd name="connsiteY4" fmla="*/ 711993 h 757237"/>
                  <a:gd name="connsiteX5" fmla="*/ 433388 w 434896"/>
                  <a:gd name="connsiteY5" fmla="*/ 592931 h 757237"/>
                  <a:gd name="connsiteX6" fmla="*/ 426244 w 434896"/>
                  <a:gd name="connsiteY6" fmla="*/ 511968 h 757237"/>
                  <a:gd name="connsiteX7" fmla="*/ 381000 w 434896"/>
                  <a:gd name="connsiteY7" fmla="*/ 404812 h 757237"/>
                  <a:gd name="connsiteX8" fmla="*/ 304800 w 434896"/>
                  <a:gd name="connsiteY8" fmla="*/ 242887 h 757237"/>
                  <a:gd name="connsiteX9" fmla="*/ 250031 w 434896"/>
                  <a:gd name="connsiteY9" fmla="*/ 147637 h 757237"/>
                  <a:gd name="connsiteX10" fmla="*/ 214313 w 434896"/>
                  <a:gd name="connsiteY10" fmla="*/ 57150 h 757237"/>
                  <a:gd name="connsiteX11" fmla="*/ 188119 w 434896"/>
                  <a:gd name="connsiteY11" fmla="*/ 0 h 757237"/>
                  <a:gd name="connsiteX12" fmla="*/ 119063 w 434896"/>
                  <a:gd name="connsiteY12" fmla="*/ 9525 h 757237"/>
                  <a:gd name="connsiteX13" fmla="*/ 47625 w 434896"/>
                  <a:gd name="connsiteY13" fmla="*/ 61912 h 757237"/>
                  <a:gd name="connsiteX14" fmla="*/ 0 w 434896"/>
                  <a:gd name="connsiteY14" fmla="*/ 495300 h 757237"/>
                  <a:gd name="connsiteX0" fmla="*/ 0 w 452817"/>
                  <a:gd name="connsiteY0" fmla="*/ 495300 h 757237"/>
                  <a:gd name="connsiteX1" fmla="*/ 7144 w 452817"/>
                  <a:gd name="connsiteY1" fmla="*/ 583406 h 757237"/>
                  <a:gd name="connsiteX2" fmla="*/ 252413 w 452817"/>
                  <a:gd name="connsiteY2" fmla="*/ 738187 h 757237"/>
                  <a:gd name="connsiteX3" fmla="*/ 361950 w 452817"/>
                  <a:gd name="connsiteY3" fmla="*/ 757237 h 757237"/>
                  <a:gd name="connsiteX4" fmla="*/ 407194 w 452817"/>
                  <a:gd name="connsiteY4" fmla="*/ 711993 h 757237"/>
                  <a:gd name="connsiteX5" fmla="*/ 452438 w 452817"/>
                  <a:gd name="connsiteY5" fmla="*/ 635793 h 757237"/>
                  <a:gd name="connsiteX6" fmla="*/ 426244 w 452817"/>
                  <a:gd name="connsiteY6" fmla="*/ 511968 h 757237"/>
                  <a:gd name="connsiteX7" fmla="*/ 381000 w 452817"/>
                  <a:gd name="connsiteY7" fmla="*/ 404812 h 757237"/>
                  <a:gd name="connsiteX8" fmla="*/ 304800 w 452817"/>
                  <a:gd name="connsiteY8" fmla="*/ 242887 h 757237"/>
                  <a:gd name="connsiteX9" fmla="*/ 250031 w 452817"/>
                  <a:gd name="connsiteY9" fmla="*/ 147637 h 757237"/>
                  <a:gd name="connsiteX10" fmla="*/ 214313 w 452817"/>
                  <a:gd name="connsiteY10" fmla="*/ 57150 h 757237"/>
                  <a:gd name="connsiteX11" fmla="*/ 188119 w 452817"/>
                  <a:gd name="connsiteY11" fmla="*/ 0 h 757237"/>
                  <a:gd name="connsiteX12" fmla="*/ 119063 w 452817"/>
                  <a:gd name="connsiteY12" fmla="*/ 9525 h 757237"/>
                  <a:gd name="connsiteX13" fmla="*/ 47625 w 452817"/>
                  <a:gd name="connsiteY13" fmla="*/ 61912 h 757237"/>
                  <a:gd name="connsiteX14" fmla="*/ 0 w 452817"/>
                  <a:gd name="connsiteY14" fmla="*/ 495300 h 757237"/>
                  <a:gd name="connsiteX0" fmla="*/ 0 w 452817"/>
                  <a:gd name="connsiteY0" fmla="*/ 495300 h 757237"/>
                  <a:gd name="connsiteX1" fmla="*/ 7144 w 452817"/>
                  <a:gd name="connsiteY1" fmla="*/ 583406 h 757237"/>
                  <a:gd name="connsiteX2" fmla="*/ 252413 w 452817"/>
                  <a:gd name="connsiteY2" fmla="*/ 738187 h 757237"/>
                  <a:gd name="connsiteX3" fmla="*/ 361950 w 452817"/>
                  <a:gd name="connsiteY3" fmla="*/ 757237 h 757237"/>
                  <a:gd name="connsiteX4" fmla="*/ 407194 w 452817"/>
                  <a:gd name="connsiteY4" fmla="*/ 711993 h 757237"/>
                  <a:gd name="connsiteX5" fmla="*/ 452438 w 452817"/>
                  <a:gd name="connsiteY5" fmla="*/ 635793 h 757237"/>
                  <a:gd name="connsiteX6" fmla="*/ 426244 w 452817"/>
                  <a:gd name="connsiteY6" fmla="*/ 511968 h 757237"/>
                  <a:gd name="connsiteX7" fmla="*/ 381000 w 452817"/>
                  <a:gd name="connsiteY7" fmla="*/ 404812 h 757237"/>
                  <a:gd name="connsiteX8" fmla="*/ 304800 w 452817"/>
                  <a:gd name="connsiteY8" fmla="*/ 242887 h 757237"/>
                  <a:gd name="connsiteX9" fmla="*/ 250031 w 452817"/>
                  <a:gd name="connsiteY9" fmla="*/ 147637 h 757237"/>
                  <a:gd name="connsiteX10" fmla="*/ 214313 w 452817"/>
                  <a:gd name="connsiteY10" fmla="*/ 57150 h 757237"/>
                  <a:gd name="connsiteX11" fmla="*/ 188119 w 452817"/>
                  <a:gd name="connsiteY11" fmla="*/ 0 h 757237"/>
                  <a:gd name="connsiteX12" fmla="*/ 119063 w 452817"/>
                  <a:gd name="connsiteY12" fmla="*/ 9525 h 757237"/>
                  <a:gd name="connsiteX13" fmla="*/ 47625 w 452817"/>
                  <a:gd name="connsiteY13" fmla="*/ 61912 h 757237"/>
                  <a:gd name="connsiteX14" fmla="*/ 0 w 452817"/>
                  <a:gd name="connsiteY14" fmla="*/ 495300 h 757237"/>
                  <a:gd name="connsiteX0" fmla="*/ 0 w 452817"/>
                  <a:gd name="connsiteY0" fmla="*/ 495300 h 750093"/>
                  <a:gd name="connsiteX1" fmla="*/ 7144 w 452817"/>
                  <a:gd name="connsiteY1" fmla="*/ 583406 h 750093"/>
                  <a:gd name="connsiteX2" fmla="*/ 252413 w 452817"/>
                  <a:gd name="connsiteY2" fmla="*/ 738187 h 750093"/>
                  <a:gd name="connsiteX3" fmla="*/ 359569 w 452817"/>
                  <a:gd name="connsiteY3" fmla="*/ 750093 h 750093"/>
                  <a:gd name="connsiteX4" fmla="*/ 407194 w 452817"/>
                  <a:gd name="connsiteY4" fmla="*/ 711993 h 750093"/>
                  <a:gd name="connsiteX5" fmla="*/ 452438 w 452817"/>
                  <a:gd name="connsiteY5" fmla="*/ 635793 h 750093"/>
                  <a:gd name="connsiteX6" fmla="*/ 426244 w 452817"/>
                  <a:gd name="connsiteY6" fmla="*/ 511968 h 750093"/>
                  <a:gd name="connsiteX7" fmla="*/ 381000 w 452817"/>
                  <a:gd name="connsiteY7" fmla="*/ 404812 h 750093"/>
                  <a:gd name="connsiteX8" fmla="*/ 304800 w 452817"/>
                  <a:gd name="connsiteY8" fmla="*/ 242887 h 750093"/>
                  <a:gd name="connsiteX9" fmla="*/ 250031 w 452817"/>
                  <a:gd name="connsiteY9" fmla="*/ 147637 h 750093"/>
                  <a:gd name="connsiteX10" fmla="*/ 214313 w 452817"/>
                  <a:gd name="connsiteY10" fmla="*/ 57150 h 750093"/>
                  <a:gd name="connsiteX11" fmla="*/ 188119 w 452817"/>
                  <a:gd name="connsiteY11" fmla="*/ 0 h 750093"/>
                  <a:gd name="connsiteX12" fmla="*/ 119063 w 452817"/>
                  <a:gd name="connsiteY12" fmla="*/ 9525 h 750093"/>
                  <a:gd name="connsiteX13" fmla="*/ 47625 w 452817"/>
                  <a:gd name="connsiteY13" fmla="*/ 61912 h 750093"/>
                  <a:gd name="connsiteX14" fmla="*/ 0 w 452817"/>
                  <a:gd name="connsiteY14" fmla="*/ 495300 h 750093"/>
                  <a:gd name="connsiteX0" fmla="*/ 0 w 452817"/>
                  <a:gd name="connsiteY0" fmla="*/ 495300 h 756195"/>
                  <a:gd name="connsiteX1" fmla="*/ 7144 w 452817"/>
                  <a:gd name="connsiteY1" fmla="*/ 583406 h 756195"/>
                  <a:gd name="connsiteX2" fmla="*/ 252413 w 452817"/>
                  <a:gd name="connsiteY2" fmla="*/ 738187 h 756195"/>
                  <a:gd name="connsiteX3" fmla="*/ 359569 w 452817"/>
                  <a:gd name="connsiteY3" fmla="*/ 750093 h 756195"/>
                  <a:gd name="connsiteX4" fmla="*/ 407194 w 452817"/>
                  <a:gd name="connsiteY4" fmla="*/ 711993 h 756195"/>
                  <a:gd name="connsiteX5" fmla="*/ 452438 w 452817"/>
                  <a:gd name="connsiteY5" fmla="*/ 635793 h 756195"/>
                  <a:gd name="connsiteX6" fmla="*/ 426244 w 452817"/>
                  <a:gd name="connsiteY6" fmla="*/ 511968 h 756195"/>
                  <a:gd name="connsiteX7" fmla="*/ 381000 w 452817"/>
                  <a:gd name="connsiteY7" fmla="*/ 404812 h 756195"/>
                  <a:gd name="connsiteX8" fmla="*/ 304800 w 452817"/>
                  <a:gd name="connsiteY8" fmla="*/ 242887 h 756195"/>
                  <a:gd name="connsiteX9" fmla="*/ 250031 w 452817"/>
                  <a:gd name="connsiteY9" fmla="*/ 147637 h 756195"/>
                  <a:gd name="connsiteX10" fmla="*/ 214313 w 452817"/>
                  <a:gd name="connsiteY10" fmla="*/ 57150 h 756195"/>
                  <a:gd name="connsiteX11" fmla="*/ 188119 w 452817"/>
                  <a:gd name="connsiteY11" fmla="*/ 0 h 756195"/>
                  <a:gd name="connsiteX12" fmla="*/ 119063 w 452817"/>
                  <a:gd name="connsiteY12" fmla="*/ 9525 h 756195"/>
                  <a:gd name="connsiteX13" fmla="*/ 47625 w 452817"/>
                  <a:gd name="connsiteY13" fmla="*/ 61912 h 756195"/>
                  <a:gd name="connsiteX14" fmla="*/ 0 w 452817"/>
                  <a:gd name="connsiteY14" fmla="*/ 495300 h 756195"/>
                  <a:gd name="connsiteX0" fmla="*/ 0 w 452817"/>
                  <a:gd name="connsiteY0" fmla="*/ 495300 h 756195"/>
                  <a:gd name="connsiteX1" fmla="*/ 7144 w 452817"/>
                  <a:gd name="connsiteY1" fmla="*/ 583406 h 756195"/>
                  <a:gd name="connsiteX2" fmla="*/ 252413 w 452817"/>
                  <a:gd name="connsiteY2" fmla="*/ 738187 h 756195"/>
                  <a:gd name="connsiteX3" fmla="*/ 359569 w 452817"/>
                  <a:gd name="connsiteY3" fmla="*/ 750093 h 756195"/>
                  <a:gd name="connsiteX4" fmla="*/ 407194 w 452817"/>
                  <a:gd name="connsiteY4" fmla="*/ 711993 h 756195"/>
                  <a:gd name="connsiteX5" fmla="*/ 452438 w 452817"/>
                  <a:gd name="connsiteY5" fmla="*/ 635793 h 756195"/>
                  <a:gd name="connsiteX6" fmla="*/ 426244 w 452817"/>
                  <a:gd name="connsiteY6" fmla="*/ 511968 h 756195"/>
                  <a:gd name="connsiteX7" fmla="*/ 381000 w 452817"/>
                  <a:gd name="connsiteY7" fmla="*/ 404812 h 756195"/>
                  <a:gd name="connsiteX8" fmla="*/ 304800 w 452817"/>
                  <a:gd name="connsiteY8" fmla="*/ 242887 h 756195"/>
                  <a:gd name="connsiteX9" fmla="*/ 250031 w 452817"/>
                  <a:gd name="connsiteY9" fmla="*/ 147637 h 756195"/>
                  <a:gd name="connsiteX10" fmla="*/ 214313 w 452817"/>
                  <a:gd name="connsiteY10" fmla="*/ 57150 h 756195"/>
                  <a:gd name="connsiteX11" fmla="*/ 188119 w 452817"/>
                  <a:gd name="connsiteY11" fmla="*/ 0 h 756195"/>
                  <a:gd name="connsiteX12" fmla="*/ 119063 w 452817"/>
                  <a:gd name="connsiteY12" fmla="*/ 9525 h 756195"/>
                  <a:gd name="connsiteX13" fmla="*/ 47625 w 452817"/>
                  <a:gd name="connsiteY13" fmla="*/ 61912 h 756195"/>
                  <a:gd name="connsiteX14" fmla="*/ 0 w 452817"/>
                  <a:gd name="connsiteY14" fmla="*/ 495300 h 756195"/>
                  <a:gd name="connsiteX0" fmla="*/ 0 w 452817"/>
                  <a:gd name="connsiteY0" fmla="*/ 495300 h 762533"/>
                  <a:gd name="connsiteX1" fmla="*/ 7144 w 452817"/>
                  <a:gd name="connsiteY1" fmla="*/ 583406 h 762533"/>
                  <a:gd name="connsiteX2" fmla="*/ 252413 w 452817"/>
                  <a:gd name="connsiteY2" fmla="*/ 738187 h 762533"/>
                  <a:gd name="connsiteX3" fmla="*/ 378619 w 452817"/>
                  <a:gd name="connsiteY3" fmla="*/ 759618 h 762533"/>
                  <a:gd name="connsiteX4" fmla="*/ 407194 w 452817"/>
                  <a:gd name="connsiteY4" fmla="*/ 711993 h 762533"/>
                  <a:gd name="connsiteX5" fmla="*/ 452438 w 452817"/>
                  <a:gd name="connsiteY5" fmla="*/ 635793 h 762533"/>
                  <a:gd name="connsiteX6" fmla="*/ 426244 w 452817"/>
                  <a:gd name="connsiteY6" fmla="*/ 511968 h 762533"/>
                  <a:gd name="connsiteX7" fmla="*/ 381000 w 452817"/>
                  <a:gd name="connsiteY7" fmla="*/ 404812 h 762533"/>
                  <a:gd name="connsiteX8" fmla="*/ 304800 w 452817"/>
                  <a:gd name="connsiteY8" fmla="*/ 242887 h 762533"/>
                  <a:gd name="connsiteX9" fmla="*/ 250031 w 452817"/>
                  <a:gd name="connsiteY9" fmla="*/ 147637 h 762533"/>
                  <a:gd name="connsiteX10" fmla="*/ 214313 w 452817"/>
                  <a:gd name="connsiteY10" fmla="*/ 57150 h 762533"/>
                  <a:gd name="connsiteX11" fmla="*/ 188119 w 452817"/>
                  <a:gd name="connsiteY11" fmla="*/ 0 h 762533"/>
                  <a:gd name="connsiteX12" fmla="*/ 119063 w 452817"/>
                  <a:gd name="connsiteY12" fmla="*/ 9525 h 762533"/>
                  <a:gd name="connsiteX13" fmla="*/ 47625 w 452817"/>
                  <a:gd name="connsiteY13" fmla="*/ 61912 h 762533"/>
                  <a:gd name="connsiteX14" fmla="*/ 0 w 452817"/>
                  <a:gd name="connsiteY14" fmla="*/ 495300 h 762533"/>
                  <a:gd name="connsiteX0" fmla="*/ 0 w 452482"/>
                  <a:gd name="connsiteY0" fmla="*/ 495300 h 762533"/>
                  <a:gd name="connsiteX1" fmla="*/ 7144 w 452482"/>
                  <a:gd name="connsiteY1" fmla="*/ 583406 h 762533"/>
                  <a:gd name="connsiteX2" fmla="*/ 252413 w 452482"/>
                  <a:gd name="connsiteY2" fmla="*/ 738187 h 762533"/>
                  <a:gd name="connsiteX3" fmla="*/ 378619 w 452482"/>
                  <a:gd name="connsiteY3" fmla="*/ 759618 h 762533"/>
                  <a:gd name="connsiteX4" fmla="*/ 431007 w 452482"/>
                  <a:gd name="connsiteY4" fmla="*/ 711993 h 762533"/>
                  <a:gd name="connsiteX5" fmla="*/ 452438 w 452482"/>
                  <a:gd name="connsiteY5" fmla="*/ 635793 h 762533"/>
                  <a:gd name="connsiteX6" fmla="*/ 426244 w 452482"/>
                  <a:gd name="connsiteY6" fmla="*/ 511968 h 762533"/>
                  <a:gd name="connsiteX7" fmla="*/ 381000 w 452482"/>
                  <a:gd name="connsiteY7" fmla="*/ 404812 h 762533"/>
                  <a:gd name="connsiteX8" fmla="*/ 304800 w 452482"/>
                  <a:gd name="connsiteY8" fmla="*/ 242887 h 762533"/>
                  <a:gd name="connsiteX9" fmla="*/ 250031 w 452482"/>
                  <a:gd name="connsiteY9" fmla="*/ 147637 h 762533"/>
                  <a:gd name="connsiteX10" fmla="*/ 214313 w 452482"/>
                  <a:gd name="connsiteY10" fmla="*/ 57150 h 762533"/>
                  <a:gd name="connsiteX11" fmla="*/ 188119 w 452482"/>
                  <a:gd name="connsiteY11" fmla="*/ 0 h 762533"/>
                  <a:gd name="connsiteX12" fmla="*/ 119063 w 452482"/>
                  <a:gd name="connsiteY12" fmla="*/ 9525 h 762533"/>
                  <a:gd name="connsiteX13" fmla="*/ 47625 w 452482"/>
                  <a:gd name="connsiteY13" fmla="*/ 61912 h 762533"/>
                  <a:gd name="connsiteX14" fmla="*/ 0 w 452482"/>
                  <a:gd name="connsiteY14" fmla="*/ 495300 h 762533"/>
                  <a:gd name="connsiteX0" fmla="*/ 0 w 457419"/>
                  <a:gd name="connsiteY0" fmla="*/ 495300 h 763590"/>
                  <a:gd name="connsiteX1" fmla="*/ 7144 w 457419"/>
                  <a:gd name="connsiteY1" fmla="*/ 583406 h 763590"/>
                  <a:gd name="connsiteX2" fmla="*/ 252413 w 457419"/>
                  <a:gd name="connsiteY2" fmla="*/ 738187 h 763590"/>
                  <a:gd name="connsiteX3" fmla="*/ 378619 w 457419"/>
                  <a:gd name="connsiteY3" fmla="*/ 759618 h 763590"/>
                  <a:gd name="connsiteX4" fmla="*/ 450057 w 457419"/>
                  <a:gd name="connsiteY4" fmla="*/ 697706 h 763590"/>
                  <a:gd name="connsiteX5" fmla="*/ 452438 w 457419"/>
                  <a:gd name="connsiteY5" fmla="*/ 635793 h 763590"/>
                  <a:gd name="connsiteX6" fmla="*/ 426244 w 457419"/>
                  <a:gd name="connsiteY6" fmla="*/ 511968 h 763590"/>
                  <a:gd name="connsiteX7" fmla="*/ 381000 w 457419"/>
                  <a:gd name="connsiteY7" fmla="*/ 404812 h 763590"/>
                  <a:gd name="connsiteX8" fmla="*/ 304800 w 457419"/>
                  <a:gd name="connsiteY8" fmla="*/ 242887 h 763590"/>
                  <a:gd name="connsiteX9" fmla="*/ 250031 w 457419"/>
                  <a:gd name="connsiteY9" fmla="*/ 147637 h 763590"/>
                  <a:gd name="connsiteX10" fmla="*/ 214313 w 457419"/>
                  <a:gd name="connsiteY10" fmla="*/ 57150 h 763590"/>
                  <a:gd name="connsiteX11" fmla="*/ 188119 w 457419"/>
                  <a:gd name="connsiteY11" fmla="*/ 0 h 763590"/>
                  <a:gd name="connsiteX12" fmla="*/ 119063 w 457419"/>
                  <a:gd name="connsiteY12" fmla="*/ 9525 h 763590"/>
                  <a:gd name="connsiteX13" fmla="*/ 47625 w 457419"/>
                  <a:gd name="connsiteY13" fmla="*/ 61912 h 763590"/>
                  <a:gd name="connsiteX14" fmla="*/ 0 w 457419"/>
                  <a:gd name="connsiteY14" fmla="*/ 495300 h 763590"/>
                  <a:gd name="connsiteX0" fmla="*/ 0 w 465797"/>
                  <a:gd name="connsiteY0" fmla="*/ 495300 h 763590"/>
                  <a:gd name="connsiteX1" fmla="*/ 7144 w 465797"/>
                  <a:gd name="connsiteY1" fmla="*/ 583406 h 763590"/>
                  <a:gd name="connsiteX2" fmla="*/ 252413 w 465797"/>
                  <a:gd name="connsiteY2" fmla="*/ 738187 h 763590"/>
                  <a:gd name="connsiteX3" fmla="*/ 378619 w 465797"/>
                  <a:gd name="connsiteY3" fmla="*/ 759618 h 763590"/>
                  <a:gd name="connsiteX4" fmla="*/ 450057 w 465797"/>
                  <a:gd name="connsiteY4" fmla="*/ 697706 h 763590"/>
                  <a:gd name="connsiteX5" fmla="*/ 464344 w 465797"/>
                  <a:gd name="connsiteY5" fmla="*/ 628650 h 763590"/>
                  <a:gd name="connsiteX6" fmla="*/ 426244 w 465797"/>
                  <a:gd name="connsiteY6" fmla="*/ 511968 h 763590"/>
                  <a:gd name="connsiteX7" fmla="*/ 381000 w 465797"/>
                  <a:gd name="connsiteY7" fmla="*/ 404812 h 763590"/>
                  <a:gd name="connsiteX8" fmla="*/ 304800 w 465797"/>
                  <a:gd name="connsiteY8" fmla="*/ 242887 h 763590"/>
                  <a:gd name="connsiteX9" fmla="*/ 250031 w 465797"/>
                  <a:gd name="connsiteY9" fmla="*/ 147637 h 763590"/>
                  <a:gd name="connsiteX10" fmla="*/ 214313 w 465797"/>
                  <a:gd name="connsiteY10" fmla="*/ 57150 h 763590"/>
                  <a:gd name="connsiteX11" fmla="*/ 188119 w 465797"/>
                  <a:gd name="connsiteY11" fmla="*/ 0 h 763590"/>
                  <a:gd name="connsiteX12" fmla="*/ 119063 w 465797"/>
                  <a:gd name="connsiteY12" fmla="*/ 9525 h 763590"/>
                  <a:gd name="connsiteX13" fmla="*/ 47625 w 465797"/>
                  <a:gd name="connsiteY13" fmla="*/ 61912 h 763590"/>
                  <a:gd name="connsiteX14" fmla="*/ 0 w 465797"/>
                  <a:gd name="connsiteY14" fmla="*/ 495300 h 763590"/>
                  <a:gd name="connsiteX0" fmla="*/ 0 w 465797"/>
                  <a:gd name="connsiteY0" fmla="*/ 495300 h 763590"/>
                  <a:gd name="connsiteX1" fmla="*/ 7144 w 465797"/>
                  <a:gd name="connsiteY1" fmla="*/ 583406 h 763590"/>
                  <a:gd name="connsiteX2" fmla="*/ 252413 w 465797"/>
                  <a:gd name="connsiteY2" fmla="*/ 738187 h 763590"/>
                  <a:gd name="connsiteX3" fmla="*/ 378619 w 465797"/>
                  <a:gd name="connsiteY3" fmla="*/ 759618 h 763590"/>
                  <a:gd name="connsiteX4" fmla="*/ 450057 w 465797"/>
                  <a:gd name="connsiteY4" fmla="*/ 697706 h 763590"/>
                  <a:gd name="connsiteX5" fmla="*/ 464344 w 465797"/>
                  <a:gd name="connsiteY5" fmla="*/ 628650 h 763590"/>
                  <a:gd name="connsiteX6" fmla="*/ 426244 w 465797"/>
                  <a:gd name="connsiteY6" fmla="*/ 511968 h 763590"/>
                  <a:gd name="connsiteX7" fmla="*/ 381000 w 465797"/>
                  <a:gd name="connsiteY7" fmla="*/ 404812 h 763590"/>
                  <a:gd name="connsiteX8" fmla="*/ 304800 w 465797"/>
                  <a:gd name="connsiteY8" fmla="*/ 242887 h 763590"/>
                  <a:gd name="connsiteX9" fmla="*/ 247650 w 465797"/>
                  <a:gd name="connsiteY9" fmla="*/ 166687 h 763590"/>
                  <a:gd name="connsiteX10" fmla="*/ 214313 w 465797"/>
                  <a:gd name="connsiteY10" fmla="*/ 57150 h 763590"/>
                  <a:gd name="connsiteX11" fmla="*/ 188119 w 465797"/>
                  <a:gd name="connsiteY11" fmla="*/ 0 h 763590"/>
                  <a:gd name="connsiteX12" fmla="*/ 119063 w 465797"/>
                  <a:gd name="connsiteY12" fmla="*/ 9525 h 763590"/>
                  <a:gd name="connsiteX13" fmla="*/ 47625 w 465797"/>
                  <a:gd name="connsiteY13" fmla="*/ 61912 h 763590"/>
                  <a:gd name="connsiteX14" fmla="*/ 0 w 465797"/>
                  <a:gd name="connsiteY14" fmla="*/ 495300 h 763590"/>
                  <a:gd name="connsiteX0" fmla="*/ 0 w 465797"/>
                  <a:gd name="connsiteY0" fmla="*/ 495300 h 763590"/>
                  <a:gd name="connsiteX1" fmla="*/ 7144 w 465797"/>
                  <a:gd name="connsiteY1" fmla="*/ 583406 h 763590"/>
                  <a:gd name="connsiteX2" fmla="*/ 252413 w 465797"/>
                  <a:gd name="connsiteY2" fmla="*/ 738187 h 763590"/>
                  <a:gd name="connsiteX3" fmla="*/ 378619 w 465797"/>
                  <a:gd name="connsiteY3" fmla="*/ 759618 h 763590"/>
                  <a:gd name="connsiteX4" fmla="*/ 450057 w 465797"/>
                  <a:gd name="connsiteY4" fmla="*/ 697706 h 763590"/>
                  <a:gd name="connsiteX5" fmla="*/ 464344 w 465797"/>
                  <a:gd name="connsiteY5" fmla="*/ 628650 h 763590"/>
                  <a:gd name="connsiteX6" fmla="*/ 426244 w 465797"/>
                  <a:gd name="connsiteY6" fmla="*/ 511968 h 763590"/>
                  <a:gd name="connsiteX7" fmla="*/ 381000 w 465797"/>
                  <a:gd name="connsiteY7" fmla="*/ 404812 h 763590"/>
                  <a:gd name="connsiteX8" fmla="*/ 304800 w 465797"/>
                  <a:gd name="connsiteY8" fmla="*/ 242887 h 763590"/>
                  <a:gd name="connsiteX9" fmla="*/ 264319 w 465797"/>
                  <a:gd name="connsiteY9" fmla="*/ 157162 h 763590"/>
                  <a:gd name="connsiteX10" fmla="*/ 214313 w 465797"/>
                  <a:gd name="connsiteY10" fmla="*/ 57150 h 763590"/>
                  <a:gd name="connsiteX11" fmla="*/ 188119 w 465797"/>
                  <a:gd name="connsiteY11" fmla="*/ 0 h 763590"/>
                  <a:gd name="connsiteX12" fmla="*/ 119063 w 465797"/>
                  <a:gd name="connsiteY12" fmla="*/ 9525 h 763590"/>
                  <a:gd name="connsiteX13" fmla="*/ 47625 w 465797"/>
                  <a:gd name="connsiteY13" fmla="*/ 61912 h 763590"/>
                  <a:gd name="connsiteX14" fmla="*/ 0 w 465797"/>
                  <a:gd name="connsiteY14" fmla="*/ 495300 h 763590"/>
                  <a:gd name="connsiteX0" fmla="*/ 0 w 461882"/>
                  <a:gd name="connsiteY0" fmla="*/ 495300 h 763590"/>
                  <a:gd name="connsiteX1" fmla="*/ 7144 w 461882"/>
                  <a:gd name="connsiteY1" fmla="*/ 583406 h 763590"/>
                  <a:gd name="connsiteX2" fmla="*/ 252413 w 461882"/>
                  <a:gd name="connsiteY2" fmla="*/ 738187 h 763590"/>
                  <a:gd name="connsiteX3" fmla="*/ 378619 w 461882"/>
                  <a:gd name="connsiteY3" fmla="*/ 759618 h 763590"/>
                  <a:gd name="connsiteX4" fmla="*/ 450057 w 461882"/>
                  <a:gd name="connsiteY4" fmla="*/ 697706 h 763590"/>
                  <a:gd name="connsiteX5" fmla="*/ 459582 w 461882"/>
                  <a:gd name="connsiteY5" fmla="*/ 633412 h 763590"/>
                  <a:gd name="connsiteX6" fmla="*/ 426244 w 461882"/>
                  <a:gd name="connsiteY6" fmla="*/ 511968 h 763590"/>
                  <a:gd name="connsiteX7" fmla="*/ 381000 w 461882"/>
                  <a:gd name="connsiteY7" fmla="*/ 404812 h 763590"/>
                  <a:gd name="connsiteX8" fmla="*/ 304800 w 461882"/>
                  <a:gd name="connsiteY8" fmla="*/ 242887 h 763590"/>
                  <a:gd name="connsiteX9" fmla="*/ 264319 w 461882"/>
                  <a:gd name="connsiteY9" fmla="*/ 157162 h 763590"/>
                  <a:gd name="connsiteX10" fmla="*/ 214313 w 461882"/>
                  <a:gd name="connsiteY10" fmla="*/ 57150 h 763590"/>
                  <a:gd name="connsiteX11" fmla="*/ 188119 w 461882"/>
                  <a:gd name="connsiteY11" fmla="*/ 0 h 763590"/>
                  <a:gd name="connsiteX12" fmla="*/ 119063 w 461882"/>
                  <a:gd name="connsiteY12" fmla="*/ 9525 h 763590"/>
                  <a:gd name="connsiteX13" fmla="*/ 47625 w 461882"/>
                  <a:gd name="connsiteY13" fmla="*/ 61912 h 763590"/>
                  <a:gd name="connsiteX14" fmla="*/ 0 w 461882"/>
                  <a:gd name="connsiteY14" fmla="*/ 495300 h 763590"/>
                  <a:gd name="connsiteX0" fmla="*/ 0 w 465447"/>
                  <a:gd name="connsiteY0" fmla="*/ 495300 h 761651"/>
                  <a:gd name="connsiteX1" fmla="*/ 7144 w 465447"/>
                  <a:gd name="connsiteY1" fmla="*/ 583406 h 761651"/>
                  <a:gd name="connsiteX2" fmla="*/ 252413 w 465447"/>
                  <a:gd name="connsiteY2" fmla="*/ 738187 h 761651"/>
                  <a:gd name="connsiteX3" fmla="*/ 378619 w 465447"/>
                  <a:gd name="connsiteY3" fmla="*/ 759618 h 761651"/>
                  <a:gd name="connsiteX4" fmla="*/ 457200 w 465447"/>
                  <a:gd name="connsiteY4" fmla="*/ 723900 h 761651"/>
                  <a:gd name="connsiteX5" fmla="*/ 459582 w 465447"/>
                  <a:gd name="connsiteY5" fmla="*/ 633412 h 761651"/>
                  <a:gd name="connsiteX6" fmla="*/ 426244 w 465447"/>
                  <a:gd name="connsiteY6" fmla="*/ 511968 h 761651"/>
                  <a:gd name="connsiteX7" fmla="*/ 381000 w 465447"/>
                  <a:gd name="connsiteY7" fmla="*/ 404812 h 761651"/>
                  <a:gd name="connsiteX8" fmla="*/ 304800 w 465447"/>
                  <a:gd name="connsiteY8" fmla="*/ 242887 h 761651"/>
                  <a:gd name="connsiteX9" fmla="*/ 264319 w 465447"/>
                  <a:gd name="connsiteY9" fmla="*/ 157162 h 761651"/>
                  <a:gd name="connsiteX10" fmla="*/ 214313 w 465447"/>
                  <a:gd name="connsiteY10" fmla="*/ 57150 h 761651"/>
                  <a:gd name="connsiteX11" fmla="*/ 188119 w 465447"/>
                  <a:gd name="connsiteY11" fmla="*/ 0 h 761651"/>
                  <a:gd name="connsiteX12" fmla="*/ 119063 w 465447"/>
                  <a:gd name="connsiteY12" fmla="*/ 9525 h 761651"/>
                  <a:gd name="connsiteX13" fmla="*/ 47625 w 465447"/>
                  <a:gd name="connsiteY13" fmla="*/ 61912 h 761651"/>
                  <a:gd name="connsiteX14" fmla="*/ 0 w 465447"/>
                  <a:gd name="connsiteY14" fmla="*/ 495300 h 76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447" h="761651">
                    <a:moveTo>
                      <a:pt x="0" y="495300"/>
                    </a:moveTo>
                    <a:lnTo>
                      <a:pt x="7144" y="583406"/>
                    </a:lnTo>
                    <a:cubicBezTo>
                      <a:pt x="49213" y="623887"/>
                      <a:pt x="190501" y="708818"/>
                      <a:pt x="252413" y="738187"/>
                    </a:cubicBezTo>
                    <a:cubicBezTo>
                      <a:pt x="314326" y="767556"/>
                      <a:pt x="344488" y="761999"/>
                      <a:pt x="378619" y="759618"/>
                    </a:cubicBezTo>
                    <a:cubicBezTo>
                      <a:pt x="412750" y="757237"/>
                      <a:pt x="443706" y="744934"/>
                      <a:pt x="457200" y="723900"/>
                    </a:cubicBezTo>
                    <a:cubicBezTo>
                      <a:pt x="470694" y="702866"/>
                      <a:pt x="464741" y="668734"/>
                      <a:pt x="459582" y="633412"/>
                    </a:cubicBezTo>
                    <a:cubicBezTo>
                      <a:pt x="454423" y="598090"/>
                      <a:pt x="439341" y="550068"/>
                      <a:pt x="426244" y="511968"/>
                    </a:cubicBezTo>
                    <a:cubicBezTo>
                      <a:pt x="413147" y="473868"/>
                      <a:pt x="401241" y="449659"/>
                      <a:pt x="381000" y="404812"/>
                    </a:cubicBezTo>
                    <a:cubicBezTo>
                      <a:pt x="360759" y="359965"/>
                      <a:pt x="324247" y="284162"/>
                      <a:pt x="304800" y="242887"/>
                    </a:cubicBezTo>
                    <a:cubicBezTo>
                      <a:pt x="285353" y="201612"/>
                      <a:pt x="279400" y="188118"/>
                      <a:pt x="264319" y="157162"/>
                    </a:cubicBezTo>
                    <a:cubicBezTo>
                      <a:pt x="249238" y="126206"/>
                      <a:pt x="227013" y="83344"/>
                      <a:pt x="214313" y="57150"/>
                    </a:cubicBezTo>
                    <a:cubicBezTo>
                      <a:pt x="201613" y="30956"/>
                      <a:pt x="203994" y="7937"/>
                      <a:pt x="188119" y="0"/>
                    </a:cubicBezTo>
                    <a:lnTo>
                      <a:pt x="119063" y="9525"/>
                    </a:lnTo>
                    <a:lnTo>
                      <a:pt x="47625" y="61912"/>
                    </a:lnTo>
                    <a:lnTo>
                      <a:pt x="0" y="495300"/>
                    </a:lnTo>
                    <a:close/>
                  </a:path>
                </a:pathLst>
              </a:custGeom>
              <a:solidFill>
                <a:srgbClr val="CB765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3783A8E-EF2E-4CAB-8A2C-1BB955142994}"/>
                  </a:ext>
                </a:extLst>
              </p:cNvPr>
              <p:cNvSpPr/>
              <p:nvPr/>
            </p:nvSpPr>
            <p:spPr>
              <a:xfrm>
                <a:off x="830895" y="3962036"/>
                <a:ext cx="341147" cy="603286"/>
              </a:xfrm>
              <a:custGeom>
                <a:avLst/>
                <a:gdLst>
                  <a:gd name="connsiteX0" fmla="*/ 0 w 385763"/>
                  <a:gd name="connsiteY0" fmla="*/ 0 h 702468"/>
                  <a:gd name="connsiteX1" fmla="*/ 0 w 385763"/>
                  <a:gd name="connsiteY1" fmla="*/ 504825 h 702468"/>
                  <a:gd name="connsiteX2" fmla="*/ 261938 w 385763"/>
                  <a:gd name="connsiteY2" fmla="*/ 685800 h 702468"/>
                  <a:gd name="connsiteX3" fmla="*/ 333375 w 385763"/>
                  <a:gd name="connsiteY3" fmla="*/ 702468 h 702468"/>
                  <a:gd name="connsiteX4" fmla="*/ 369094 w 385763"/>
                  <a:gd name="connsiteY4" fmla="*/ 666750 h 702468"/>
                  <a:gd name="connsiteX5" fmla="*/ 385763 w 385763"/>
                  <a:gd name="connsiteY5" fmla="*/ 602456 h 702468"/>
                  <a:gd name="connsiteX6" fmla="*/ 364331 w 385763"/>
                  <a:gd name="connsiteY6" fmla="*/ 538162 h 702468"/>
                  <a:gd name="connsiteX7" fmla="*/ 295275 w 385763"/>
                  <a:gd name="connsiteY7" fmla="*/ 366712 h 702468"/>
                  <a:gd name="connsiteX8" fmla="*/ 197644 w 385763"/>
                  <a:gd name="connsiteY8" fmla="*/ 216693 h 702468"/>
                  <a:gd name="connsiteX9" fmla="*/ 111919 w 385763"/>
                  <a:gd name="connsiteY9" fmla="*/ 4762 h 702468"/>
                  <a:gd name="connsiteX10" fmla="*/ 0 w 385763"/>
                  <a:gd name="connsiteY10" fmla="*/ 0 h 702468"/>
                  <a:gd name="connsiteX0" fmla="*/ 0 w 385763"/>
                  <a:gd name="connsiteY0" fmla="*/ 0 h 702468"/>
                  <a:gd name="connsiteX1" fmla="*/ 0 w 385763"/>
                  <a:gd name="connsiteY1" fmla="*/ 504825 h 702468"/>
                  <a:gd name="connsiteX2" fmla="*/ 261938 w 385763"/>
                  <a:gd name="connsiteY2" fmla="*/ 685800 h 702468"/>
                  <a:gd name="connsiteX3" fmla="*/ 333375 w 385763"/>
                  <a:gd name="connsiteY3" fmla="*/ 702468 h 702468"/>
                  <a:gd name="connsiteX4" fmla="*/ 369094 w 385763"/>
                  <a:gd name="connsiteY4" fmla="*/ 666750 h 702468"/>
                  <a:gd name="connsiteX5" fmla="*/ 385763 w 385763"/>
                  <a:gd name="connsiteY5" fmla="*/ 602456 h 702468"/>
                  <a:gd name="connsiteX6" fmla="*/ 364331 w 385763"/>
                  <a:gd name="connsiteY6" fmla="*/ 538162 h 702468"/>
                  <a:gd name="connsiteX7" fmla="*/ 295275 w 385763"/>
                  <a:gd name="connsiteY7" fmla="*/ 366712 h 702468"/>
                  <a:gd name="connsiteX8" fmla="*/ 197644 w 385763"/>
                  <a:gd name="connsiteY8" fmla="*/ 216693 h 702468"/>
                  <a:gd name="connsiteX9" fmla="*/ 111919 w 385763"/>
                  <a:gd name="connsiteY9" fmla="*/ 4762 h 702468"/>
                  <a:gd name="connsiteX10" fmla="*/ 0 w 385763"/>
                  <a:gd name="connsiteY10" fmla="*/ 0 h 702468"/>
                  <a:gd name="connsiteX0" fmla="*/ 0 w 385763"/>
                  <a:gd name="connsiteY0" fmla="*/ 0 h 702468"/>
                  <a:gd name="connsiteX1" fmla="*/ 0 w 385763"/>
                  <a:gd name="connsiteY1" fmla="*/ 504825 h 702468"/>
                  <a:gd name="connsiteX2" fmla="*/ 261938 w 385763"/>
                  <a:gd name="connsiteY2" fmla="*/ 685800 h 702468"/>
                  <a:gd name="connsiteX3" fmla="*/ 333375 w 385763"/>
                  <a:gd name="connsiteY3" fmla="*/ 702468 h 702468"/>
                  <a:gd name="connsiteX4" fmla="*/ 369094 w 385763"/>
                  <a:gd name="connsiteY4" fmla="*/ 666750 h 702468"/>
                  <a:gd name="connsiteX5" fmla="*/ 385763 w 385763"/>
                  <a:gd name="connsiteY5" fmla="*/ 602456 h 702468"/>
                  <a:gd name="connsiteX6" fmla="*/ 364331 w 385763"/>
                  <a:gd name="connsiteY6" fmla="*/ 538162 h 702468"/>
                  <a:gd name="connsiteX7" fmla="*/ 295275 w 385763"/>
                  <a:gd name="connsiteY7" fmla="*/ 366712 h 702468"/>
                  <a:gd name="connsiteX8" fmla="*/ 197644 w 385763"/>
                  <a:gd name="connsiteY8" fmla="*/ 216693 h 702468"/>
                  <a:gd name="connsiteX9" fmla="*/ 111919 w 385763"/>
                  <a:gd name="connsiteY9" fmla="*/ 4762 h 702468"/>
                  <a:gd name="connsiteX10" fmla="*/ 0 w 385763"/>
                  <a:gd name="connsiteY10" fmla="*/ 0 h 702468"/>
                  <a:gd name="connsiteX0" fmla="*/ 0 w 385763"/>
                  <a:gd name="connsiteY0" fmla="*/ 0 h 702468"/>
                  <a:gd name="connsiteX1" fmla="*/ 0 w 385763"/>
                  <a:gd name="connsiteY1" fmla="*/ 504825 h 702468"/>
                  <a:gd name="connsiteX2" fmla="*/ 261938 w 385763"/>
                  <a:gd name="connsiteY2" fmla="*/ 685800 h 702468"/>
                  <a:gd name="connsiteX3" fmla="*/ 333375 w 385763"/>
                  <a:gd name="connsiteY3" fmla="*/ 702468 h 702468"/>
                  <a:gd name="connsiteX4" fmla="*/ 369094 w 385763"/>
                  <a:gd name="connsiteY4" fmla="*/ 666750 h 702468"/>
                  <a:gd name="connsiteX5" fmla="*/ 385763 w 385763"/>
                  <a:gd name="connsiteY5" fmla="*/ 602456 h 702468"/>
                  <a:gd name="connsiteX6" fmla="*/ 364331 w 385763"/>
                  <a:gd name="connsiteY6" fmla="*/ 538162 h 702468"/>
                  <a:gd name="connsiteX7" fmla="*/ 295275 w 385763"/>
                  <a:gd name="connsiteY7" fmla="*/ 366712 h 702468"/>
                  <a:gd name="connsiteX8" fmla="*/ 197644 w 385763"/>
                  <a:gd name="connsiteY8" fmla="*/ 216693 h 702468"/>
                  <a:gd name="connsiteX9" fmla="*/ 111919 w 385763"/>
                  <a:gd name="connsiteY9" fmla="*/ 4762 h 702468"/>
                  <a:gd name="connsiteX10" fmla="*/ 0 w 385763"/>
                  <a:gd name="connsiteY10" fmla="*/ 0 h 702468"/>
                  <a:gd name="connsiteX0" fmla="*/ 0 w 385813"/>
                  <a:gd name="connsiteY0" fmla="*/ 0 h 702468"/>
                  <a:gd name="connsiteX1" fmla="*/ 0 w 385813"/>
                  <a:gd name="connsiteY1" fmla="*/ 504825 h 702468"/>
                  <a:gd name="connsiteX2" fmla="*/ 261938 w 385813"/>
                  <a:gd name="connsiteY2" fmla="*/ 685800 h 702468"/>
                  <a:gd name="connsiteX3" fmla="*/ 333375 w 385813"/>
                  <a:gd name="connsiteY3" fmla="*/ 702468 h 702468"/>
                  <a:gd name="connsiteX4" fmla="*/ 369094 w 385813"/>
                  <a:gd name="connsiteY4" fmla="*/ 666750 h 702468"/>
                  <a:gd name="connsiteX5" fmla="*/ 385763 w 385813"/>
                  <a:gd name="connsiteY5" fmla="*/ 602456 h 702468"/>
                  <a:gd name="connsiteX6" fmla="*/ 364331 w 385813"/>
                  <a:gd name="connsiteY6" fmla="*/ 538162 h 702468"/>
                  <a:gd name="connsiteX7" fmla="*/ 295275 w 385813"/>
                  <a:gd name="connsiteY7" fmla="*/ 366712 h 702468"/>
                  <a:gd name="connsiteX8" fmla="*/ 197644 w 385813"/>
                  <a:gd name="connsiteY8" fmla="*/ 216693 h 702468"/>
                  <a:gd name="connsiteX9" fmla="*/ 111919 w 385813"/>
                  <a:gd name="connsiteY9" fmla="*/ 4762 h 702468"/>
                  <a:gd name="connsiteX10" fmla="*/ 0 w 385813"/>
                  <a:gd name="connsiteY10" fmla="*/ 0 h 702468"/>
                  <a:gd name="connsiteX0" fmla="*/ 0 w 385813"/>
                  <a:gd name="connsiteY0" fmla="*/ 0 h 702468"/>
                  <a:gd name="connsiteX1" fmla="*/ 0 w 385813"/>
                  <a:gd name="connsiteY1" fmla="*/ 504825 h 702468"/>
                  <a:gd name="connsiteX2" fmla="*/ 261938 w 385813"/>
                  <a:gd name="connsiteY2" fmla="*/ 685800 h 702468"/>
                  <a:gd name="connsiteX3" fmla="*/ 333375 w 385813"/>
                  <a:gd name="connsiteY3" fmla="*/ 702468 h 702468"/>
                  <a:gd name="connsiteX4" fmla="*/ 369094 w 385813"/>
                  <a:gd name="connsiteY4" fmla="*/ 666750 h 702468"/>
                  <a:gd name="connsiteX5" fmla="*/ 385763 w 385813"/>
                  <a:gd name="connsiteY5" fmla="*/ 602456 h 702468"/>
                  <a:gd name="connsiteX6" fmla="*/ 364331 w 385813"/>
                  <a:gd name="connsiteY6" fmla="*/ 538162 h 702468"/>
                  <a:gd name="connsiteX7" fmla="*/ 295275 w 385813"/>
                  <a:gd name="connsiteY7" fmla="*/ 366712 h 702468"/>
                  <a:gd name="connsiteX8" fmla="*/ 197644 w 385813"/>
                  <a:gd name="connsiteY8" fmla="*/ 216693 h 702468"/>
                  <a:gd name="connsiteX9" fmla="*/ 111919 w 385813"/>
                  <a:gd name="connsiteY9" fmla="*/ 4762 h 702468"/>
                  <a:gd name="connsiteX10" fmla="*/ 0 w 385813"/>
                  <a:gd name="connsiteY10" fmla="*/ 0 h 702468"/>
                  <a:gd name="connsiteX0" fmla="*/ 0 w 385813"/>
                  <a:gd name="connsiteY0" fmla="*/ 0 h 707711"/>
                  <a:gd name="connsiteX1" fmla="*/ 0 w 385813"/>
                  <a:gd name="connsiteY1" fmla="*/ 504825 h 707711"/>
                  <a:gd name="connsiteX2" fmla="*/ 261938 w 385813"/>
                  <a:gd name="connsiteY2" fmla="*/ 685800 h 707711"/>
                  <a:gd name="connsiteX3" fmla="*/ 333375 w 385813"/>
                  <a:gd name="connsiteY3" fmla="*/ 702468 h 707711"/>
                  <a:gd name="connsiteX4" fmla="*/ 369094 w 385813"/>
                  <a:gd name="connsiteY4" fmla="*/ 666750 h 707711"/>
                  <a:gd name="connsiteX5" fmla="*/ 385763 w 385813"/>
                  <a:gd name="connsiteY5" fmla="*/ 602456 h 707711"/>
                  <a:gd name="connsiteX6" fmla="*/ 364331 w 385813"/>
                  <a:gd name="connsiteY6" fmla="*/ 538162 h 707711"/>
                  <a:gd name="connsiteX7" fmla="*/ 295275 w 385813"/>
                  <a:gd name="connsiteY7" fmla="*/ 366712 h 707711"/>
                  <a:gd name="connsiteX8" fmla="*/ 197644 w 385813"/>
                  <a:gd name="connsiteY8" fmla="*/ 216693 h 707711"/>
                  <a:gd name="connsiteX9" fmla="*/ 111919 w 385813"/>
                  <a:gd name="connsiteY9" fmla="*/ 4762 h 707711"/>
                  <a:gd name="connsiteX10" fmla="*/ 0 w 385813"/>
                  <a:gd name="connsiteY10" fmla="*/ 0 h 707711"/>
                  <a:gd name="connsiteX0" fmla="*/ 0 w 385813"/>
                  <a:gd name="connsiteY0" fmla="*/ 0 h 707711"/>
                  <a:gd name="connsiteX1" fmla="*/ 0 w 385813"/>
                  <a:gd name="connsiteY1" fmla="*/ 504825 h 707711"/>
                  <a:gd name="connsiteX2" fmla="*/ 261938 w 385813"/>
                  <a:gd name="connsiteY2" fmla="*/ 685800 h 707711"/>
                  <a:gd name="connsiteX3" fmla="*/ 333375 w 385813"/>
                  <a:gd name="connsiteY3" fmla="*/ 702468 h 707711"/>
                  <a:gd name="connsiteX4" fmla="*/ 369094 w 385813"/>
                  <a:gd name="connsiteY4" fmla="*/ 666750 h 707711"/>
                  <a:gd name="connsiteX5" fmla="*/ 385763 w 385813"/>
                  <a:gd name="connsiteY5" fmla="*/ 602456 h 707711"/>
                  <a:gd name="connsiteX6" fmla="*/ 364331 w 385813"/>
                  <a:gd name="connsiteY6" fmla="*/ 538162 h 707711"/>
                  <a:gd name="connsiteX7" fmla="*/ 295275 w 385813"/>
                  <a:gd name="connsiteY7" fmla="*/ 366712 h 707711"/>
                  <a:gd name="connsiteX8" fmla="*/ 197644 w 385813"/>
                  <a:gd name="connsiteY8" fmla="*/ 216693 h 707711"/>
                  <a:gd name="connsiteX9" fmla="*/ 111919 w 385813"/>
                  <a:gd name="connsiteY9" fmla="*/ 4762 h 707711"/>
                  <a:gd name="connsiteX10" fmla="*/ 0 w 385813"/>
                  <a:gd name="connsiteY10" fmla="*/ 0 h 707711"/>
                  <a:gd name="connsiteX0" fmla="*/ 501 w 386314"/>
                  <a:gd name="connsiteY0" fmla="*/ 0 h 705292"/>
                  <a:gd name="connsiteX1" fmla="*/ 501 w 386314"/>
                  <a:gd name="connsiteY1" fmla="*/ 504825 h 705292"/>
                  <a:gd name="connsiteX2" fmla="*/ 29076 w 386314"/>
                  <a:gd name="connsiteY2" fmla="*/ 550068 h 705292"/>
                  <a:gd name="connsiteX3" fmla="*/ 262439 w 386314"/>
                  <a:gd name="connsiteY3" fmla="*/ 685800 h 705292"/>
                  <a:gd name="connsiteX4" fmla="*/ 333876 w 386314"/>
                  <a:gd name="connsiteY4" fmla="*/ 702468 h 705292"/>
                  <a:gd name="connsiteX5" fmla="*/ 369595 w 386314"/>
                  <a:gd name="connsiteY5" fmla="*/ 666750 h 705292"/>
                  <a:gd name="connsiteX6" fmla="*/ 386264 w 386314"/>
                  <a:gd name="connsiteY6" fmla="*/ 602456 h 705292"/>
                  <a:gd name="connsiteX7" fmla="*/ 364832 w 386314"/>
                  <a:gd name="connsiteY7" fmla="*/ 538162 h 705292"/>
                  <a:gd name="connsiteX8" fmla="*/ 295776 w 386314"/>
                  <a:gd name="connsiteY8" fmla="*/ 366712 h 705292"/>
                  <a:gd name="connsiteX9" fmla="*/ 198145 w 386314"/>
                  <a:gd name="connsiteY9" fmla="*/ 216693 h 705292"/>
                  <a:gd name="connsiteX10" fmla="*/ 112420 w 386314"/>
                  <a:gd name="connsiteY10" fmla="*/ 4762 h 705292"/>
                  <a:gd name="connsiteX11" fmla="*/ 501 w 386314"/>
                  <a:gd name="connsiteY11" fmla="*/ 0 h 705292"/>
                  <a:gd name="connsiteX0" fmla="*/ 0 w 385813"/>
                  <a:gd name="connsiteY0" fmla="*/ 0 h 705292"/>
                  <a:gd name="connsiteX1" fmla="*/ 0 w 385813"/>
                  <a:gd name="connsiteY1" fmla="*/ 504825 h 705292"/>
                  <a:gd name="connsiteX2" fmla="*/ 28575 w 385813"/>
                  <a:gd name="connsiteY2" fmla="*/ 550068 h 705292"/>
                  <a:gd name="connsiteX3" fmla="*/ 261938 w 385813"/>
                  <a:gd name="connsiteY3" fmla="*/ 685800 h 705292"/>
                  <a:gd name="connsiteX4" fmla="*/ 333375 w 385813"/>
                  <a:gd name="connsiteY4" fmla="*/ 702468 h 705292"/>
                  <a:gd name="connsiteX5" fmla="*/ 369094 w 385813"/>
                  <a:gd name="connsiteY5" fmla="*/ 666750 h 705292"/>
                  <a:gd name="connsiteX6" fmla="*/ 385763 w 385813"/>
                  <a:gd name="connsiteY6" fmla="*/ 602456 h 705292"/>
                  <a:gd name="connsiteX7" fmla="*/ 364331 w 385813"/>
                  <a:gd name="connsiteY7" fmla="*/ 538162 h 705292"/>
                  <a:gd name="connsiteX8" fmla="*/ 295275 w 385813"/>
                  <a:gd name="connsiteY8" fmla="*/ 366712 h 705292"/>
                  <a:gd name="connsiteX9" fmla="*/ 197644 w 385813"/>
                  <a:gd name="connsiteY9" fmla="*/ 216693 h 705292"/>
                  <a:gd name="connsiteX10" fmla="*/ 111919 w 385813"/>
                  <a:gd name="connsiteY10" fmla="*/ 4762 h 705292"/>
                  <a:gd name="connsiteX11" fmla="*/ 0 w 385813"/>
                  <a:gd name="connsiteY11" fmla="*/ 0 h 705292"/>
                  <a:gd name="connsiteX0" fmla="*/ 0 w 385813"/>
                  <a:gd name="connsiteY0" fmla="*/ 0 h 703367"/>
                  <a:gd name="connsiteX1" fmla="*/ 0 w 385813"/>
                  <a:gd name="connsiteY1" fmla="*/ 504825 h 703367"/>
                  <a:gd name="connsiteX2" fmla="*/ 28575 w 385813"/>
                  <a:gd name="connsiteY2" fmla="*/ 550068 h 703367"/>
                  <a:gd name="connsiteX3" fmla="*/ 142875 w 385813"/>
                  <a:gd name="connsiteY3" fmla="*/ 614362 h 703367"/>
                  <a:gd name="connsiteX4" fmla="*/ 261938 w 385813"/>
                  <a:gd name="connsiteY4" fmla="*/ 685800 h 703367"/>
                  <a:gd name="connsiteX5" fmla="*/ 333375 w 385813"/>
                  <a:gd name="connsiteY5" fmla="*/ 702468 h 703367"/>
                  <a:gd name="connsiteX6" fmla="*/ 369094 w 385813"/>
                  <a:gd name="connsiteY6" fmla="*/ 666750 h 703367"/>
                  <a:gd name="connsiteX7" fmla="*/ 385763 w 385813"/>
                  <a:gd name="connsiteY7" fmla="*/ 602456 h 703367"/>
                  <a:gd name="connsiteX8" fmla="*/ 364331 w 385813"/>
                  <a:gd name="connsiteY8" fmla="*/ 538162 h 703367"/>
                  <a:gd name="connsiteX9" fmla="*/ 295275 w 385813"/>
                  <a:gd name="connsiteY9" fmla="*/ 366712 h 703367"/>
                  <a:gd name="connsiteX10" fmla="*/ 197644 w 385813"/>
                  <a:gd name="connsiteY10" fmla="*/ 216693 h 703367"/>
                  <a:gd name="connsiteX11" fmla="*/ 111919 w 385813"/>
                  <a:gd name="connsiteY11" fmla="*/ 4762 h 703367"/>
                  <a:gd name="connsiteX12" fmla="*/ 0 w 385813"/>
                  <a:gd name="connsiteY12" fmla="*/ 0 h 703367"/>
                  <a:gd name="connsiteX0" fmla="*/ 0 w 385813"/>
                  <a:gd name="connsiteY0" fmla="*/ 0 h 703245"/>
                  <a:gd name="connsiteX1" fmla="*/ 0 w 385813"/>
                  <a:gd name="connsiteY1" fmla="*/ 504825 h 703245"/>
                  <a:gd name="connsiteX2" fmla="*/ 28575 w 385813"/>
                  <a:gd name="connsiteY2" fmla="*/ 550068 h 703245"/>
                  <a:gd name="connsiteX3" fmla="*/ 142875 w 385813"/>
                  <a:gd name="connsiteY3" fmla="*/ 623887 h 703245"/>
                  <a:gd name="connsiteX4" fmla="*/ 261938 w 385813"/>
                  <a:gd name="connsiteY4" fmla="*/ 685800 h 703245"/>
                  <a:gd name="connsiteX5" fmla="*/ 333375 w 385813"/>
                  <a:gd name="connsiteY5" fmla="*/ 702468 h 703245"/>
                  <a:gd name="connsiteX6" fmla="*/ 369094 w 385813"/>
                  <a:gd name="connsiteY6" fmla="*/ 666750 h 703245"/>
                  <a:gd name="connsiteX7" fmla="*/ 385763 w 385813"/>
                  <a:gd name="connsiteY7" fmla="*/ 602456 h 703245"/>
                  <a:gd name="connsiteX8" fmla="*/ 364331 w 385813"/>
                  <a:gd name="connsiteY8" fmla="*/ 538162 h 703245"/>
                  <a:gd name="connsiteX9" fmla="*/ 295275 w 385813"/>
                  <a:gd name="connsiteY9" fmla="*/ 366712 h 703245"/>
                  <a:gd name="connsiteX10" fmla="*/ 197644 w 385813"/>
                  <a:gd name="connsiteY10" fmla="*/ 216693 h 703245"/>
                  <a:gd name="connsiteX11" fmla="*/ 111919 w 385813"/>
                  <a:gd name="connsiteY11" fmla="*/ 4762 h 703245"/>
                  <a:gd name="connsiteX12" fmla="*/ 0 w 385813"/>
                  <a:gd name="connsiteY12" fmla="*/ 0 h 703245"/>
                  <a:gd name="connsiteX0" fmla="*/ 0 w 385813"/>
                  <a:gd name="connsiteY0" fmla="*/ 0 h 703245"/>
                  <a:gd name="connsiteX1" fmla="*/ 0 w 385813"/>
                  <a:gd name="connsiteY1" fmla="*/ 504825 h 703245"/>
                  <a:gd name="connsiteX2" fmla="*/ 28575 w 385813"/>
                  <a:gd name="connsiteY2" fmla="*/ 550068 h 703245"/>
                  <a:gd name="connsiteX3" fmla="*/ 142875 w 385813"/>
                  <a:gd name="connsiteY3" fmla="*/ 623887 h 703245"/>
                  <a:gd name="connsiteX4" fmla="*/ 261938 w 385813"/>
                  <a:gd name="connsiteY4" fmla="*/ 685800 h 703245"/>
                  <a:gd name="connsiteX5" fmla="*/ 333375 w 385813"/>
                  <a:gd name="connsiteY5" fmla="*/ 702468 h 703245"/>
                  <a:gd name="connsiteX6" fmla="*/ 369094 w 385813"/>
                  <a:gd name="connsiteY6" fmla="*/ 666750 h 703245"/>
                  <a:gd name="connsiteX7" fmla="*/ 385763 w 385813"/>
                  <a:gd name="connsiteY7" fmla="*/ 602456 h 703245"/>
                  <a:gd name="connsiteX8" fmla="*/ 364331 w 385813"/>
                  <a:gd name="connsiteY8" fmla="*/ 538162 h 703245"/>
                  <a:gd name="connsiteX9" fmla="*/ 295275 w 385813"/>
                  <a:gd name="connsiteY9" fmla="*/ 366712 h 703245"/>
                  <a:gd name="connsiteX10" fmla="*/ 197644 w 385813"/>
                  <a:gd name="connsiteY10" fmla="*/ 216693 h 703245"/>
                  <a:gd name="connsiteX11" fmla="*/ 111919 w 385813"/>
                  <a:gd name="connsiteY11" fmla="*/ 4762 h 703245"/>
                  <a:gd name="connsiteX12" fmla="*/ 0 w 385813"/>
                  <a:gd name="connsiteY12" fmla="*/ 0 h 703245"/>
                  <a:gd name="connsiteX0" fmla="*/ 0 w 385813"/>
                  <a:gd name="connsiteY0" fmla="*/ 0 h 703245"/>
                  <a:gd name="connsiteX1" fmla="*/ 0 w 385813"/>
                  <a:gd name="connsiteY1" fmla="*/ 504825 h 703245"/>
                  <a:gd name="connsiteX2" fmla="*/ 28575 w 385813"/>
                  <a:gd name="connsiteY2" fmla="*/ 550068 h 703245"/>
                  <a:gd name="connsiteX3" fmla="*/ 142875 w 385813"/>
                  <a:gd name="connsiteY3" fmla="*/ 623887 h 703245"/>
                  <a:gd name="connsiteX4" fmla="*/ 261938 w 385813"/>
                  <a:gd name="connsiteY4" fmla="*/ 685800 h 703245"/>
                  <a:gd name="connsiteX5" fmla="*/ 333375 w 385813"/>
                  <a:gd name="connsiteY5" fmla="*/ 702468 h 703245"/>
                  <a:gd name="connsiteX6" fmla="*/ 369094 w 385813"/>
                  <a:gd name="connsiteY6" fmla="*/ 666750 h 703245"/>
                  <a:gd name="connsiteX7" fmla="*/ 385763 w 385813"/>
                  <a:gd name="connsiteY7" fmla="*/ 602456 h 703245"/>
                  <a:gd name="connsiteX8" fmla="*/ 364331 w 385813"/>
                  <a:gd name="connsiteY8" fmla="*/ 538162 h 703245"/>
                  <a:gd name="connsiteX9" fmla="*/ 295275 w 385813"/>
                  <a:gd name="connsiteY9" fmla="*/ 366712 h 703245"/>
                  <a:gd name="connsiteX10" fmla="*/ 197644 w 385813"/>
                  <a:gd name="connsiteY10" fmla="*/ 216693 h 703245"/>
                  <a:gd name="connsiteX11" fmla="*/ 111919 w 385813"/>
                  <a:gd name="connsiteY11" fmla="*/ 4762 h 703245"/>
                  <a:gd name="connsiteX12" fmla="*/ 0 w 385813"/>
                  <a:gd name="connsiteY12" fmla="*/ 0 h 703245"/>
                  <a:gd name="connsiteX0" fmla="*/ 0 w 385813"/>
                  <a:gd name="connsiteY0" fmla="*/ 0 h 703245"/>
                  <a:gd name="connsiteX1" fmla="*/ 0 w 385813"/>
                  <a:gd name="connsiteY1" fmla="*/ 504825 h 703245"/>
                  <a:gd name="connsiteX2" fmla="*/ 28575 w 385813"/>
                  <a:gd name="connsiteY2" fmla="*/ 550068 h 703245"/>
                  <a:gd name="connsiteX3" fmla="*/ 142875 w 385813"/>
                  <a:gd name="connsiteY3" fmla="*/ 623887 h 703245"/>
                  <a:gd name="connsiteX4" fmla="*/ 261938 w 385813"/>
                  <a:gd name="connsiteY4" fmla="*/ 685800 h 703245"/>
                  <a:gd name="connsiteX5" fmla="*/ 333375 w 385813"/>
                  <a:gd name="connsiteY5" fmla="*/ 702468 h 703245"/>
                  <a:gd name="connsiteX6" fmla="*/ 369094 w 385813"/>
                  <a:gd name="connsiteY6" fmla="*/ 666750 h 703245"/>
                  <a:gd name="connsiteX7" fmla="*/ 385763 w 385813"/>
                  <a:gd name="connsiteY7" fmla="*/ 602456 h 703245"/>
                  <a:gd name="connsiteX8" fmla="*/ 364331 w 385813"/>
                  <a:gd name="connsiteY8" fmla="*/ 538162 h 703245"/>
                  <a:gd name="connsiteX9" fmla="*/ 295275 w 385813"/>
                  <a:gd name="connsiteY9" fmla="*/ 366712 h 703245"/>
                  <a:gd name="connsiteX10" fmla="*/ 216694 w 385813"/>
                  <a:gd name="connsiteY10" fmla="*/ 204787 h 703245"/>
                  <a:gd name="connsiteX11" fmla="*/ 111919 w 385813"/>
                  <a:gd name="connsiteY11" fmla="*/ 4762 h 703245"/>
                  <a:gd name="connsiteX12" fmla="*/ 0 w 385813"/>
                  <a:gd name="connsiteY12" fmla="*/ 0 h 703245"/>
                  <a:gd name="connsiteX0" fmla="*/ 0 w 385807"/>
                  <a:gd name="connsiteY0" fmla="*/ 0 h 707791"/>
                  <a:gd name="connsiteX1" fmla="*/ 0 w 385807"/>
                  <a:gd name="connsiteY1" fmla="*/ 504825 h 707791"/>
                  <a:gd name="connsiteX2" fmla="*/ 28575 w 385807"/>
                  <a:gd name="connsiteY2" fmla="*/ 550068 h 707791"/>
                  <a:gd name="connsiteX3" fmla="*/ 142875 w 385807"/>
                  <a:gd name="connsiteY3" fmla="*/ 623887 h 707791"/>
                  <a:gd name="connsiteX4" fmla="*/ 261938 w 385807"/>
                  <a:gd name="connsiteY4" fmla="*/ 685800 h 707791"/>
                  <a:gd name="connsiteX5" fmla="*/ 340519 w 385807"/>
                  <a:gd name="connsiteY5" fmla="*/ 707230 h 707791"/>
                  <a:gd name="connsiteX6" fmla="*/ 369094 w 385807"/>
                  <a:gd name="connsiteY6" fmla="*/ 666750 h 707791"/>
                  <a:gd name="connsiteX7" fmla="*/ 385763 w 385807"/>
                  <a:gd name="connsiteY7" fmla="*/ 602456 h 707791"/>
                  <a:gd name="connsiteX8" fmla="*/ 364331 w 385807"/>
                  <a:gd name="connsiteY8" fmla="*/ 538162 h 707791"/>
                  <a:gd name="connsiteX9" fmla="*/ 295275 w 385807"/>
                  <a:gd name="connsiteY9" fmla="*/ 366712 h 707791"/>
                  <a:gd name="connsiteX10" fmla="*/ 216694 w 385807"/>
                  <a:gd name="connsiteY10" fmla="*/ 204787 h 707791"/>
                  <a:gd name="connsiteX11" fmla="*/ 111919 w 385807"/>
                  <a:gd name="connsiteY11" fmla="*/ 4762 h 707791"/>
                  <a:gd name="connsiteX12" fmla="*/ 0 w 385807"/>
                  <a:gd name="connsiteY12" fmla="*/ 0 h 707791"/>
                  <a:gd name="connsiteX0" fmla="*/ 0 w 387465"/>
                  <a:gd name="connsiteY0" fmla="*/ 0 h 707583"/>
                  <a:gd name="connsiteX1" fmla="*/ 0 w 387465"/>
                  <a:gd name="connsiteY1" fmla="*/ 504825 h 707583"/>
                  <a:gd name="connsiteX2" fmla="*/ 28575 w 387465"/>
                  <a:gd name="connsiteY2" fmla="*/ 550068 h 707583"/>
                  <a:gd name="connsiteX3" fmla="*/ 142875 w 387465"/>
                  <a:gd name="connsiteY3" fmla="*/ 623887 h 707583"/>
                  <a:gd name="connsiteX4" fmla="*/ 261938 w 387465"/>
                  <a:gd name="connsiteY4" fmla="*/ 685800 h 707583"/>
                  <a:gd name="connsiteX5" fmla="*/ 340519 w 387465"/>
                  <a:gd name="connsiteY5" fmla="*/ 707230 h 707583"/>
                  <a:gd name="connsiteX6" fmla="*/ 381001 w 387465"/>
                  <a:gd name="connsiteY6" fmla="*/ 671513 h 707583"/>
                  <a:gd name="connsiteX7" fmla="*/ 385763 w 387465"/>
                  <a:gd name="connsiteY7" fmla="*/ 602456 h 707583"/>
                  <a:gd name="connsiteX8" fmla="*/ 364331 w 387465"/>
                  <a:gd name="connsiteY8" fmla="*/ 538162 h 707583"/>
                  <a:gd name="connsiteX9" fmla="*/ 295275 w 387465"/>
                  <a:gd name="connsiteY9" fmla="*/ 366712 h 707583"/>
                  <a:gd name="connsiteX10" fmla="*/ 216694 w 387465"/>
                  <a:gd name="connsiteY10" fmla="*/ 204787 h 707583"/>
                  <a:gd name="connsiteX11" fmla="*/ 111919 w 387465"/>
                  <a:gd name="connsiteY11" fmla="*/ 4762 h 707583"/>
                  <a:gd name="connsiteX12" fmla="*/ 0 w 387465"/>
                  <a:gd name="connsiteY12" fmla="*/ 0 h 707583"/>
                  <a:gd name="connsiteX0" fmla="*/ 0 w 387465"/>
                  <a:gd name="connsiteY0" fmla="*/ 0 h 707244"/>
                  <a:gd name="connsiteX1" fmla="*/ 0 w 387465"/>
                  <a:gd name="connsiteY1" fmla="*/ 504825 h 707244"/>
                  <a:gd name="connsiteX2" fmla="*/ 28575 w 387465"/>
                  <a:gd name="connsiteY2" fmla="*/ 550068 h 707244"/>
                  <a:gd name="connsiteX3" fmla="*/ 142875 w 387465"/>
                  <a:gd name="connsiteY3" fmla="*/ 623887 h 707244"/>
                  <a:gd name="connsiteX4" fmla="*/ 261938 w 387465"/>
                  <a:gd name="connsiteY4" fmla="*/ 685800 h 707244"/>
                  <a:gd name="connsiteX5" fmla="*/ 340519 w 387465"/>
                  <a:gd name="connsiteY5" fmla="*/ 707230 h 707244"/>
                  <a:gd name="connsiteX6" fmla="*/ 381001 w 387465"/>
                  <a:gd name="connsiteY6" fmla="*/ 683419 h 707244"/>
                  <a:gd name="connsiteX7" fmla="*/ 385763 w 387465"/>
                  <a:gd name="connsiteY7" fmla="*/ 602456 h 707244"/>
                  <a:gd name="connsiteX8" fmla="*/ 364331 w 387465"/>
                  <a:gd name="connsiteY8" fmla="*/ 538162 h 707244"/>
                  <a:gd name="connsiteX9" fmla="*/ 295275 w 387465"/>
                  <a:gd name="connsiteY9" fmla="*/ 366712 h 707244"/>
                  <a:gd name="connsiteX10" fmla="*/ 216694 w 387465"/>
                  <a:gd name="connsiteY10" fmla="*/ 204787 h 707244"/>
                  <a:gd name="connsiteX11" fmla="*/ 111919 w 387465"/>
                  <a:gd name="connsiteY11" fmla="*/ 4762 h 707244"/>
                  <a:gd name="connsiteX12" fmla="*/ 0 w 387465"/>
                  <a:gd name="connsiteY12" fmla="*/ 0 h 707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465" h="707244">
                    <a:moveTo>
                      <a:pt x="0" y="0"/>
                    </a:moveTo>
                    <a:lnTo>
                      <a:pt x="0" y="504825"/>
                    </a:lnTo>
                    <a:cubicBezTo>
                      <a:pt x="14287" y="527446"/>
                      <a:pt x="-15081" y="519906"/>
                      <a:pt x="28575" y="550068"/>
                    </a:cubicBezTo>
                    <a:cubicBezTo>
                      <a:pt x="52388" y="568324"/>
                      <a:pt x="103981" y="601265"/>
                      <a:pt x="142875" y="623887"/>
                    </a:cubicBezTo>
                    <a:cubicBezTo>
                      <a:pt x="181769" y="646509"/>
                      <a:pt x="228997" y="671910"/>
                      <a:pt x="261938" y="685800"/>
                    </a:cubicBezTo>
                    <a:cubicBezTo>
                      <a:pt x="294879" y="699690"/>
                      <a:pt x="320675" y="707627"/>
                      <a:pt x="340519" y="707230"/>
                    </a:cubicBezTo>
                    <a:cubicBezTo>
                      <a:pt x="360363" y="706833"/>
                      <a:pt x="373460" y="700881"/>
                      <a:pt x="381001" y="683419"/>
                    </a:cubicBezTo>
                    <a:cubicBezTo>
                      <a:pt x="388542" y="665957"/>
                      <a:pt x="388541" y="626666"/>
                      <a:pt x="385763" y="602456"/>
                    </a:cubicBezTo>
                    <a:cubicBezTo>
                      <a:pt x="382985" y="578247"/>
                      <a:pt x="379412" y="577453"/>
                      <a:pt x="364331" y="538162"/>
                    </a:cubicBezTo>
                    <a:cubicBezTo>
                      <a:pt x="349250" y="498871"/>
                      <a:pt x="319881" y="422274"/>
                      <a:pt x="295275" y="366712"/>
                    </a:cubicBezTo>
                    <a:cubicBezTo>
                      <a:pt x="270669" y="311150"/>
                      <a:pt x="247253" y="265112"/>
                      <a:pt x="216694" y="204787"/>
                    </a:cubicBezTo>
                    <a:cubicBezTo>
                      <a:pt x="186135" y="144462"/>
                      <a:pt x="144860" y="40877"/>
                      <a:pt x="111919" y="47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DAC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223580B-A94D-4C3A-A9B7-4DCD49E11769}"/>
                  </a:ext>
                </a:extLst>
              </p:cNvPr>
              <p:cNvSpPr/>
              <p:nvPr/>
            </p:nvSpPr>
            <p:spPr>
              <a:xfrm>
                <a:off x="828799" y="3972192"/>
                <a:ext cx="837604" cy="983772"/>
              </a:xfrm>
              <a:custGeom>
                <a:avLst/>
                <a:gdLst>
                  <a:gd name="connsiteX0" fmla="*/ 661988 w 954882"/>
                  <a:gd name="connsiteY0" fmla="*/ 0 h 1178719"/>
                  <a:gd name="connsiteX1" fmla="*/ 757238 w 954882"/>
                  <a:gd name="connsiteY1" fmla="*/ 197644 h 1178719"/>
                  <a:gd name="connsiteX2" fmla="*/ 881063 w 954882"/>
                  <a:gd name="connsiteY2" fmla="*/ 464344 h 1178719"/>
                  <a:gd name="connsiteX3" fmla="*/ 921544 w 954882"/>
                  <a:gd name="connsiteY3" fmla="*/ 652463 h 1178719"/>
                  <a:gd name="connsiteX4" fmla="*/ 892969 w 954882"/>
                  <a:gd name="connsiteY4" fmla="*/ 895350 h 1178719"/>
                  <a:gd name="connsiteX5" fmla="*/ 828675 w 954882"/>
                  <a:gd name="connsiteY5" fmla="*/ 1002506 h 1178719"/>
                  <a:gd name="connsiteX6" fmla="*/ 702469 w 954882"/>
                  <a:gd name="connsiteY6" fmla="*/ 1100138 h 1178719"/>
                  <a:gd name="connsiteX7" fmla="*/ 485775 w 954882"/>
                  <a:gd name="connsiteY7" fmla="*/ 1157288 h 1178719"/>
                  <a:gd name="connsiteX8" fmla="*/ 276225 w 954882"/>
                  <a:gd name="connsiteY8" fmla="*/ 1066800 h 1178719"/>
                  <a:gd name="connsiteX9" fmla="*/ 116682 w 954882"/>
                  <a:gd name="connsiteY9" fmla="*/ 997744 h 1178719"/>
                  <a:gd name="connsiteX10" fmla="*/ 0 w 954882"/>
                  <a:gd name="connsiteY10" fmla="*/ 931069 h 1178719"/>
                  <a:gd name="connsiteX11" fmla="*/ 9525 w 954882"/>
                  <a:gd name="connsiteY11" fmla="*/ 969169 h 1178719"/>
                  <a:gd name="connsiteX12" fmla="*/ 233363 w 954882"/>
                  <a:gd name="connsiteY12" fmla="*/ 1083469 h 1178719"/>
                  <a:gd name="connsiteX13" fmla="*/ 364332 w 954882"/>
                  <a:gd name="connsiteY13" fmla="*/ 1138238 h 1178719"/>
                  <a:gd name="connsiteX14" fmla="*/ 581025 w 954882"/>
                  <a:gd name="connsiteY14" fmla="*/ 1178719 h 1178719"/>
                  <a:gd name="connsiteX15" fmla="*/ 721519 w 954882"/>
                  <a:gd name="connsiteY15" fmla="*/ 1145381 h 1178719"/>
                  <a:gd name="connsiteX16" fmla="*/ 876300 w 954882"/>
                  <a:gd name="connsiteY16" fmla="*/ 1004888 h 1178719"/>
                  <a:gd name="connsiteX17" fmla="*/ 954882 w 954882"/>
                  <a:gd name="connsiteY17" fmla="*/ 754856 h 1178719"/>
                  <a:gd name="connsiteX18" fmla="*/ 950119 w 954882"/>
                  <a:gd name="connsiteY18" fmla="*/ 561975 h 1178719"/>
                  <a:gd name="connsiteX19" fmla="*/ 885825 w 954882"/>
                  <a:gd name="connsiteY19" fmla="*/ 397669 h 1178719"/>
                  <a:gd name="connsiteX20" fmla="*/ 804863 w 954882"/>
                  <a:gd name="connsiteY20" fmla="*/ 211931 h 1178719"/>
                  <a:gd name="connsiteX21" fmla="*/ 769144 w 954882"/>
                  <a:gd name="connsiteY21" fmla="*/ 119063 h 1178719"/>
                  <a:gd name="connsiteX22" fmla="*/ 719138 w 954882"/>
                  <a:gd name="connsiteY22" fmla="*/ 23813 h 1178719"/>
                  <a:gd name="connsiteX23" fmla="*/ 661988 w 954882"/>
                  <a:gd name="connsiteY23" fmla="*/ 0 h 1178719"/>
                  <a:gd name="connsiteX0" fmla="*/ 661988 w 954882"/>
                  <a:gd name="connsiteY0" fmla="*/ 0 h 1178719"/>
                  <a:gd name="connsiteX1" fmla="*/ 757238 w 954882"/>
                  <a:gd name="connsiteY1" fmla="*/ 197644 h 1178719"/>
                  <a:gd name="connsiteX2" fmla="*/ 881063 w 954882"/>
                  <a:gd name="connsiteY2" fmla="*/ 464344 h 1178719"/>
                  <a:gd name="connsiteX3" fmla="*/ 921544 w 954882"/>
                  <a:gd name="connsiteY3" fmla="*/ 652463 h 1178719"/>
                  <a:gd name="connsiteX4" fmla="*/ 892969 w 954882"/>
                  <a:gd name="connsiteY4" fmla="*/ 895350 h 1178719"/>
                  <a:gd name="connsiteX5" fmla="*/ 828675 w 954882"/>
                  <a:gd name="connsiteY5" fmla="*/ 1002506 h 1178719"/>
                  <a:gd name="connsiteX6" fmla="*/ 702469 w 954882"/>
                  <a:gd name="connsiteY6" fmla="*/ 1100138 h 1178719"/>
                  <a:gd name="connsiteX7" fmla="*/ 485775 w 954882"/>
                  <a:gd name="connsiteY7" fmla="*/ 1157288 h 1178719"/>
                  <a:gd name="connsiteX8" fmla="*/ 276225 w 954882"/>
                  <a:gd name="connsiteY8" fmla="*/ 1066800 h 1178719"/>
                  <a:gd name="connsiteX9" fmla="*/ 116682 w 954882"/>
                  <a:gd name="connsiteY9" fmla="*/ 997744 h 1178719"/>
                  <a:gd name="connsiteX10" fmla="*/ 0 w 954882"/>
                  <a:gd name="connsiteY10" fmla="*/ 931069 h 1178719"/>
                  <a:gd name="connsiteX11" fmla="*/ 9525 w 954882"/>
                  <a:gd name="connsiteY11" fmla="*/ 969169 h 1178719"/>
                  <a:gd name="connsiteX12" fmla="*/ 233363 w 954882"/>
                  <a:gd name="connsiteY12" fmla="*/ 1083469 h 1178719"/>
                  <a:gd name="connsiteX13" fmla="*/ 364332 w 954882"/>
                  <a:gd name="connsiteY13" fmla="*/ 1138238 h 1178719"/>
                  <a:gd name="connsiteX14" fmla="*/ 581025 w 954882"/>
                  <a:gd name="connsiteY14" fmla="*/ 1178719 h 1178719"/>
                  <a:gd name="connsiteX15" fmla="*/ 721519 w 954882"/>
                  <a:gd name="connsiteY15" fmla="*/ 1145381 h 1178719"/>
                  <a:gd name="connsiteX16" fmla="*/ 876300 w 954882"/>
                  <a:gd name="connsiteY16" fmla="*/ 1004888 h 1178719"/>
                  <a:gd name="connsiteX17" fmla="*/ 954882 w 954882"/>
                  <a:gd name="connsiteY17" fmla="*/ 754856 h 1178719"/>
                  <a:gd name="connsiteX18" fmla="*/ 950119 w 954882"/>
                  <a:gd name="connsiteY18" fmla="*/ 561975 h 1178719"/>
                  <a:gd name="connsiteX19" fmla="*/ 885825 w 954882"/>
                  <a:gd name="connsiteY19" fmla="*/ 397669 h 1178719"/>
                  <a:gd name="connsiteX20" fmla="*/ 804863 w 954882"/>
                  <a:gd name="connsiteY20" fmla="*/ 211931 h 1178719"/>
                  <a:gd name="connsiteX21" fmla="*/ 769144 w 954882"/>
                  <a:gd name="connsiteY21" fmla="*/ 119063 h 1178719"/>
                  <a:gd name="connsiteX22" fmla="*/ 707231 w 954882"/>
                  <a:gd name="connsiteY22" fmla="*/ 1 h 1178719"/>
                  <a:gd name="connsiteX23" fmla="*/ 661988 w 954882"/>
                  <a:gd name="connsiteY23" fmla="*/ 0 h 1178719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69144 w 954882"/>
                  <a:gd name="connsiteY21" fmla="*/ 121444 h 1181100"/>
                  <a:gd name="connsiteX22" fmla="*/ 707231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69144 w 954882"/>
                  <a:gd name="connsiteY21" fmla="*/ 121444 h 1181100"/>
                  <a:gd name="connsiteX22" fmla="*/ 692943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57238 w 954882"/>
                  <a:gd name="connsiteY21" fmla="*/ 140494 h 1181100"/>
                  <a:gd name="connsiteX22" fmla="*/ 692943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57238 w 954882"/>
                  <a:gd name="connsiteY21" fmla="*/ 140494 h 1181100"/>
                  <a:gd name="connsiteX22" fmla="*/ 692943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57238 w 954882"/>
                  <a:gd name="connsiteY21" fmla="*/ 140494 h 1181100"/>
                  <a:gd name="connsiteX22" fmla="*/ 692943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54882"/>
                  <a:gd name="connsiteY0" fmla="*/ 0 h 1181100"/>
                  <a:gd name="connsiteX1" fmla="*/ 757238 w 954882"/>
                  <a:gd name="connsiteY1" fmla="*/ 200025 h 1181100"/>
                  <a:gd name="connsiteX2" fmla="*/ 881063 w 954882"/>
                  <a:gd name="connsiteY2" fmla="*/ 466725 h 1181100"/>
                  <a:gd name="connsiteX3" fmla="*/ 921544 w 954882"/>
                  <a:gd name="connsiteY3" fmla="*/ 654844 h 1181100"/>
                  <a:gd name="connsiteX4" fmla="*/ 892969 w 954882"/>
                  <a:gd name="connsiteY4" fmla="*/ 897731 h 1181100"/>
                  <a:gd name="connsiteX5" fmla="*/ 828675 w 954882"/>
                  <a:gd name="connsiteY5" fmla="*/ 1004887 h 1181100"/>
                  <a:gd name="connsiteX6" fmla="*/ 702469 w 954882"/>
                  <a:gd name="connsiteY6" fmla="*/ 1102519 h 1181100"/>
                  <a:gd name="connsiteX7" fmla="*/ 485775 w 954882"/>
                  <a:gd name="connsiteY7" fmla="*/ 1159669 h 1181100"/>
                  <a:gd name="connsiteX8" fmla="*/ 276225 w 954882"/>
                  <a:gd name="connsiteY8" fmla="*/ 1069181 h 1181100"/>
                  <a:gd name="connsiteX9" fmla="*/ 116682 w 954882"/>
                  <a:gd name="connsiteY9" fmla="*/ 1000125 h 1181100"/>
                  <a:gd name="connsiteX10" fmla="*/ 0 w 954882"/>
                  <a:gd name="connsiteY10" fmla="*/ 933450 h 1181100"/>
                  <a:gd name="connsiteX11" fmla="*/ 9525 w 954882"/>
                  <a:gd name="connsiteY11" fmla="*/ 971550 h 1181100"/>
                  <a:gd name="connsiteX12" fmla="*/ 233363 w 954882"/>
                  <a:gd name="connsiteY12" fmla="*/ 1085850 h 1181100"/>
                  <a:gd name="connsiteX13" fmla="*/ 364332 w 954882"/>
                  <a:gd name="connsiteY13" fmla="*/ 1140619 h 1181100"/>
                  <a:gd name="connsiteX14" fmla="*/ 581025 w 954882"/>
                  <a:gd name="connsiteY14" fmla="*/ 1181100 h 1181100"/>
                  <a:gd name="connsiteX15" fmla="*/ 721519 w 954882"/>
                  <a:gd name="connsiteY15" fmla="*/ 1147762 h 1181100"/>
                  <a:gd name="connsiteX16" fmla="*/ 876300 w 954882"/>
                  <a:gd name="connsiteY16" fmla="*/ 1007269 h 1181100"/>
                  <a:gd name="connsiteX17" fmla="*/ 954882 w 954882"/>
                  <a:gd name="connsiteY17" fmla="*/ 757237 h 1181100"/>
                  <a:gd name="connsiteX18" fmla="*/ 950119 w 954882"/>
                  <a:gd name="connsiteY18" fmla="*/ 564356 h 1181100"/>
                  <a:gd name="connsiteX19" fmla="*/ 885825 w 954882"/>
                  <a:gd name="connsiteY19" fmla="*/ 400050 h 1181100"/>
                  <a:gd name="connsiteX20" fmla="*/ 804863 w 954882"/>
                  <a:gd name="connsiteY20" fmla="*/ 214312 h 1181100"/>
                  <a:gd name="connsiteX21" fmla="*/ 757238 w 954882"/>
                  <a:gd name="connsiteY21" fmla="*/ 140494 h 1181100"/>
                  <a:gd name="connsiteX22" fmla="*/ 692943 w 954882"/>
                  <a:gd name="connsiteY22" fmla="*/ 2382 h 1181100"/>
                  <a:gd name="connsiteX23" fmla="*/ 661988 w 954882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85775 w 961835"/>
                  <a:gd name="connsiteY7" fmla="*/ 1159669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21519 w 961835"/>
                  <a:gd name="connsiteY15" fmla="*/ 1147762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85775 w 961835"/>
                  <a:gd name="connsiteY7" fmla="*/ 1159669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21519 w 961835"/>
                  <a:gd name="connsiteY15" fmla="*/ 1147762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85775 w 961835"/>
                  <a:gd name="connsiteY7" fmla="*/ 1159669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21519 w 961835"/>
                  <a:gd name="connsiteY15" fmla="*/ 1147762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85775 w 961835"/>
                  <a:gd name="connsiteY7" fmla="*/ 1159669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85775 w 961835"/>
                  <a:gd name="connsiteY7" fmla="*/ 1159669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9525 w 961835"/>
                  <a:gd name="connsiteY11" fmla="*/ 971550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4762 w 961835"/>
                  <a:gd name="connsiteY11" fmla="*/ 959644 h 1181100"/>
                  <a:gd name="connsiteX12" fmla="*/ 233363 w 961835"/>
                  <a:gd name="connsiteY12" fmla="*/ 1085850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276225 w 961835"/>
                  <a:gd name="connsiteY8" fmla="*/ 1069181 h 1181100"/>
                  <a:gd name="connsiteX9" fmla="*/ 116682 w 961835"/>
                  <a:gd name="connsiteY9" fmla="*/ 1000125 h 1181100"/>
                  <a:gd name="connsiteX10" fmla="*/ 0 w 961835"/>
                  <a:gd name="connsiteY10" fmla="*/ 933450 h 1181100"/>
                  <a:gd name="connsiteX11" fmla="*/ 4762 w 961835"/>
                  <a:gd name="connsiteY11" fmla="*/ 959644 h 1181100"/>
                  <a:gd name="connsiteX12" fmla="*/ 254795 w 961835"/>
                  <a:gd name="connsiteY12" fmla="*/ 1078706 h 1181100"/>
                  <a:gd name="connsiteX13" fmla="*/ 364332 w 961835"/>
                  <a:gd name="connsiteY13" fmla="*/ 1140619 h 1181100"/>
                  <a:gd name="connsiteX14" fmla="*/ 581025 w 961835"/>
                  <a:gd name="connsiteY14" fmla="*/ 1181100 h 1181100"/>
                  <a:gd name="connsiteX15" fmla="*/ 719138 w 961835"/>
                  <a:gd name="connsiteY15" fmla="*/ 1140618 h 1181100"/>
                  <a:gd name="connsiteX16" fmla="*/ 876300 w 961835"/>
                  <a:gd name="connsiteY16" fmla="*/ 1007269 h 1181100"/>
                  <a:gd name="connsiteX17" fmla="*/ 954882 w 961835"/>
                  <a:gd name="connsiteY17" fmla="*/ 757237 h 1181100"/>
                  <a:gd name="connsiteX18" fmla="*/ 950119 w 961835"/>
                  <a:gd name="connsiteY18" fmla="*/ 564356 h 1181100"/>
                  <a:gd name="connsiteX19" fmla="*/ 885825 w 961835"/>
                  <a:gd name="connsiteY19" fmla="*/ 400050 h 1181100"/>
                  <a:gd name="connsiteX20" fmla="*/ 804863 w 961835"/>
                  <a:gd name="connsiteY20" fmla="*/ 214312 h 1181100"/>
                  <a:gd name="connsiteX21" fmla="*/ 757238 w 961835"/>
                  <a:gd name="connsiteY21" fmla="*/ 140494 h 1181100"/>
                  <a:gd name="connsiteX22" fmla="*/ 692943 w 961835"/>
                  <a:gd name="connsiteY22" fmla="*/ 2382 h 1181100"/>
                  <a:gd name="connsiteX23" fmla="*/ 661988 w 961835"/>
                  <a:gd name="connsiteY23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383382 w 961835"/>
                  <a:gd name="connsiteY8" fmla="*/ 1109662 h 1181100"/>
                  <a:gd name="connsiteX9" fmla="*/ 276225 w 961835"/>
                  <a:gd name="connsiteY9" fmla="*/ 1069181 h 1181100"/>
                  <a:gd name="connsiteX10" fmla="*/ 116682 w 961835"/>
                  <a:gd name="connsiteY10" fmla="*/ 1000125 h 1181100"/>
                  <a:gd name="connsiteX11" fmla="*/ 0 w 961835"/>
                  <a:gd name="connsiteY11" fmla="*/ 933450 h 1181100"/>
                  <a:gd name="connsiteX12" fmla="*/ 4762 w 961835"/>
                  <a:gd name="connsiteY12" fmla="*/ 959644 h 1181100"/>
                  <a:gd name="connsiteX13" fmla="*/ 254795 w 961835"/>
                  <a:gd name="connsiteY13" fmla="*/ 1078706 h 1181100"/>
                  <a:gd name="connsiteX14" fmla="*/ 364332 w 961835"/>
                  <a:gd name="connsiteY14" fmla="*/ 1140619 h 1181100"/>
                  <a:gd name="connsiteX15" fmla="*/ 581025 w 961835"/>
                  <a:gd name="connsiteY15" fmla="*/ 1181100 h 1181100"/>
                  <a:gd name="connsiteX16" fmla="*/ 719138 w 961835"/>
                  <a:gd name="connsiteY16" fmla="*/ 1140618 h 1181100"/>
                  <a:gd name="connsiteX17" fmla="*/ 876300 w 961835"/>
                  <a:gd name="connsiteY17" fmla="*/ 1007269 h 1181100"/>
                  <a:gd name="connsiteX18" fmla="*/ 954882 w 961835"/>
                  <a:gd name="connsiteY18" fmla="*/ 757237 h 1181100"/>
                  <a:gd name="connsiteX19" fmla="*/ 950119 w 961835"/>
                  <a:gd name="connsiteY19" fmla="*/ 564356 h 1181100"/>
                  <a:gd name="connsiteX20" fmla="*/ 885825 w 961835"/>
                  <a:gd name="connsiteY20" fmla="*/ 400050 h 1181100"/>
                  <a:gd name="connsiteX21" fmla="*/ 804863 w 961835"/>
                  <a:gd name="connsiteY21" fmla="*/ 214312 h 1181100"/>
                  <a:gd name="connsiteX22" fmla="*/ 757238 w 961835"/>
                  <a:gd name="connsiteY22" fmla="*/ 140494 h 1181100"/>
                  <a:gd name="connsiteX23" fmla="*/ 692943 w 961835"/>
                  <a:gd name="connsiteY23" fmla="*/ 2382 h 1181100"/>
                  <a:gd name="connsiteX24" fmla="*/ 661988 w 961835"/>
                  <a:gd name="connsiteY24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383382 w 961835"/>
                  <a:gd name="connsiteY8" fmla="*/ 1109662 h 1181100"/>
                  <a:gd name="connsiteX9" fmla="*/ 276225 w 961835"/>
                  <a:gd name="connsiteY9" fmla="*/ 1069181 h 1181100"/>
                  <a:gd name="connsiteX10" fmla="*/ 116682 w 961835"/>
                  <a:gd name="connsiteY10" fmla="*/ 1000125 h 1181100"/>
                  <a:gd name="connsiteX11" fmla="*/ 0 w 961835"/>
                  <a:gd name="connsiteY11" fmla="*/ 933450 h 1181100"/>
                  <a:gd name="connsiteX12" fmla="*/ 4762 w 961835"/>
                  <a:gd name="connsiteY12" fmla="*/ 959644 h 1181100"/>
                  <a:gd name="connsiteX13" fmla="*/ 254795 w 961835"/>
                  <a:gd name="connsiteY13" fmla="*/ 1078706 h 1181100"/>
                  <a:gd name="connsiteX14" fmla="*/ 364332 w 961835"/>
                  <a:gd name="connsiteY14" fmla="*/ 1140619 h 1181100"/>
                  <a:gd name="connsiteX15" fmla="*/ 581025 w 961835"/>
                  <a:gd name="connsiteY15" fmla="*/ 1181100 h 1181100"/>
                  <a:gd name="connsiteX16" fmla="*/ 719138 w 961835"/>
                  <a:gd name="connsiteY16" fmla="*/ 1140618 h 1181100"/>
                  <a:gd name="connsiteX17" fmla="*/ 876300 w 961835"/>
                  <a:gd name="connsiteY17" fmla="*/ 1007269 h 1181100"/>
                  <a:gd name="connsiteX18" fmla="*/ 954882 w 961835"/>
                  <a:gd name="connsiteY18" fmla="*/ 757237 h 1181100"/>
                  <a:gd name="connsiteX19" fmla="*/ 950119 w 961835"/>
                  <a:gd name="connsiteY19" fmla="*/ 564356 h 1181100"/>
                  <a:gd name="connsiteX20" fmla="*/ 885825 w 961835"/>
                  <a:gd name="connsiteY20" fmla="*/ 400050 h 1181100"/>
                  <a:gd name="connsiteX21" fmla="*/ 804863 w 961835"/>
                  <a:gd name="connsiteY21" fmla="*/ 214312 h 1181100"/>
                  <a:gd name="connsiteX22" fmla="*/ 757238 w 961835"/>
                  <a:gd name="connsiteY22" fmla="*/ 140494 h 1181100"/>
                  <a:gd name="connsiteX23" fmla="*/ 692943 w 961835"/>
                  <a:gd name="connsiteY23" fmla="*/ 2382 h 1181100"/>
                  <a:gd name="connsiteX24" fmla="*/ 661988 w 961835"/>
                  <a:gd name="connsiteY24" fmla="*/ 0 h 1181100"/>
                  <a:gd name="connsiteX0" fmla="*/ 661988 w 961835"/>
                  <a:gd name="connsiteY0" fmla="*/ 0 h 1181100"/>
                  <a:gd name="connsiteX1" fmla="*/ 757238 w 961835"/>
                  <a:gd name="connsiteY1" fmla="*/ 200025 h 1181100"/>
                  <a:gd name="connsiteX2" fmla="*/ 881063 w 961835"/>
                  <a:gd name="connsiteY2" fmla="*/ 466725 h 1181100"/>
                  <a:gd name="connsiteX3" fmla="*/ 921544 w 961835"/>
                  <a:gd name="connsiteY3" fmla="*/ 654844 h 1181100"/>
                  <a:gd name="connsiteX4" fmla="*/ 892969 w 961835"/>
                  <a:gd name="connsiteY4" fmla="*/ 897731 h 1181100"/>
                  <a:gd name="connsiteX5" fmla="*/ 828675 w 961835"/>
                  <a:gd name="connsiteY5" fmla="*/ 1004887 h 1181100"/>
                  <a:gd name="connsiteX6" fmla="*/ 702469 w 961835"/>
                  <a:gd name="connsiteY6" fmla="*/ 1102519 h 1181100"/>
                  <a:gd name="connsiteX7" fmla="*/ 492919 w 961835"/>
                  <a:gd name="connsiteY7" fmla="*/ 1128712 h 1181100"/>
                  <a:gd name="connsiteX8" fmla="*/ 383382 w 961835"/>
                  <a:gd name="connsiteY8" fmla="*/ 1109662 h 1181100"/>
                  <a:gd name="connsiteX9" fmla="*/ 276225 w 961835"/>
                  <a:gd name="connsiteY9" fmla="*/ 1069181 h 1181100"/>
                  <a:gd name="connsiteX10" fmla="*/ 116682 w 961835"/>
                  <a:gd name="connsiteY10" fmla="*/ 1000125 h 1181100"/>
                  <a:gd name="connsiteX11" fmla="*/ 0 w 961835"/>
                  <a:gd name="connsiteY11" fmla="*/ 933450 h 1181100"/>
                  <a:gd name="connsiteX12" fmla="*/ 4762 w 961835"/>
                  <a:gd name="connsiteY12" fmla="*/ 959644 h 1181100"/>
                  <a:gd name="connsiteX13" fmla="*/ 254795 w 961835"/>
                  <a:gd name="connsiteY13" fmla="*/ 1078706 h 1181100"/>
                  <a:gd name="connsiteX14" fmla="*/ 383382 w 961835"/>
                  <a:gd name="connsiteY14" fmla="*/ 1133475 h 1181100"/>
                  <a:gd name="connsiteX15" fmla="*/ 581025 w 961835"/>
                  <a:gd name="connsiteY15" fmla="*/ 1181100 h 1181100"/>
                  <a:gd name="connsiteX16" fmla="*/ 719138 w 961835"/>
                  <a:gd name="connsiteY16" fmla="*/ 1140618 h 1181100"/>
                  <a:gd name="connsiteX17" fmla="*/ 876300 w 961835"/>
                  <a:gd name="connsiteY17" fmla="*/ 1007269 h 1181100"/>
                  <a:gd name="connsiteX18" fmla="*/ 954882 w 961835"/>
                  <a:gd name="connsiteY18" fmla="*/ 757237 h 1181100"/>
                  <a:gd name="connsiteX19" fmla="*/ 950119 w 961835"/>
                  <a:gd name="connsiteY19" fmla="*/ 564356 h 1181100"/>
                  <a:gd name="connsiteX20" fmla="*/ 885825 w 961835"/>
                  <a:gd name="connsiteY20" fmla="*/ 400050 h 1181100"/>
                  <a:gd name="connsiteX21" fmla="*/ 804863 w 961835"/>
                  <a:gd name="connsiteY21" fmla="*/ 214312 h 1181100"/>
                  <a:gd name="connsiteX22" fmla="*/ 757238 w 961835"/>
                  <a:gd name="connsiteY22" fmla="*/ 140494 h 1181100"/>
                  <a:gd name="connsiteX23" fmla="*/ 692943 w 961835"/>
                  <a:gd name="connsiteY23" fmla="*/ 2382 h 1181100"/>
                  <a:gd name="connsiteX24" fmla="*/ 661988 w 961835"/>
                  <a:gd name="connsiteY24" fmla="*/ 0 h 1181100"/>
                  <a:gd name="connsiteX0" fmla="*/ 661988 w 961835"/>
                  <a:gd name="connsiteY0" fmla="*/ 0 h 1181650"/>
                  <a:gd name="connsiteX1" fmla="*/ 757238 w 961835"/>
                  <a:gd name="connsiteY1" fmla="*/ 200025 h 1181650"/>
                  <a:gd name="connsiteX2" fmla="*/ 881063 w 961835"/>
                  <a:gd name="connsiteY2" fmla="*/ 466725 h 1181650"/>
                  <a:gd name="connsiteX3" fmla="*/ 921544 w 961835"/>
                  <a:gd name="connsiteY3" fmla="*/ 654844 h 1181650"/>
                  <a:gd name="connsiteX4" fmla="*/ 892969 w 961835"/>
                  <a:gd name="connsiteY4" fmla="*/ 897731 h 1181650"/>
                  <a:gd name="connsiteX5" fmla="*/ 828675 w 961835"/>
                  <a:gd name="connsiteY5" fmla="*/ 1004887 h 1181650"/>
                  <a:gd name="connsiteX6" fmla="*/ 702469 w 961835"/>
                  <a:gd name="connsiteY6" fmla="*/ 1102519 h 1181650"/>
                  <a:gd name="connsiteX7" fmla="*/ 492919 w 961835"/>
                  <a:gd name="connsiteY7" fmla="*/ 1128712 h 1181650"/>
                  <a:gd name="connsiteX8" fmla="*/ 383382 w 961835"/>
                  <a:gd name="connsiteY8" fmla="*/ 1109662 h 1181650"/>
                  <a:gd name="connsiteX9" fmla="*/ 276225 w 961835"/>
                  <a:gd name="connsiteY9" fmla="*/ 1069181 h 1181650"/>
                  <a:gd name="connsiteX10" fmla="*/ 116682 w 961835"/>
                  <a:gd name="connsiteY10" fmla="*/ 1000125 h 1181650"/>
                  <a:gd name="connsiteX11" fmla="*/ 0 w 961835"/>
                  <a:gd name="connsiteY11" fmla="*/ 933450 h 1181650"/>
                  <a:gd name="connsiteX12" fmla="*/ 4762 w 961835"/>
                  <a:gd name="connsiteY12" fmla="*/ 959644 h 1181650"/>
                  <a:gd name="connsiteX13" fmla="*/ 254795 w 961835"/>
                  <a:gd name="connsiteY13" fmla="*/ 1078706 h 1181650"/>
                  <a:gd name="connsiteX14" fmla="*/ 383382 w 961835"/>
                  <a:gd name="connsiteY14" fmla="*/ 1133475 h 1181650"/>
                  <a:gd name="connsiteX15" fmla="*/ 483394 w 961835"/>
                  <a:gd name="connsiteY15" fmla="*/ 1162050 h 1181650"/>
                  <a:gd name="connsiteX16" fmla="*/ 581025 w 961835"/>
                  <a:gd name="connsiteY16" fmla="*/ 1181100 h 1181650"/>
                  <a:gd name="connsiteX17" fmla="*/ 719138 w 961835"/>
                  <a:gd name="connsiteY17" fmla="*/ 1140618 h 1181650"/>
                  <a:gd name="connsiteX18" fmla="*/ 876300 w 961835"/>
                  <a:gd name="connsiteY18" fmla="*/ 1007269 h 1181650"/>
                  <a:gd name="connsiteX19" fmla="*/ 954882 w 961835"/>
                  <a:gd name="connsiteY19" fmla="*/ 757237 h 1181650"/>
                  <a:gd name="connsiteX20" fmla="*/ 950119 w 961835"/>
                  <a:gd name="connsiteY20" fmla="*/ 564356 h 1181650"/>
                  <a:gd name="connsiteX21" fmla="*/ 885825 w 961835"/>
                  <a:gd name="connsiteY21" fmla="*/ 400050 h 1181650"/>
                  <a:gd name="connsiteX22" fmla="*/ 804863 w 961835"/>
                  <a:gd name="connsiteY22" fmla="*/ 214312 h 1181650"/>
                  <a:gd name="connsiteX23" fmla="*/ 757238 w 961835"/>
                  <a:gd name="connsiteY23" fmla="*/ 140494 h 1181650"/>
                  <a:gd name="connsiteX24" fmla="*/ 692943 w 961835"/>
                  <a:gd name="connsiteY24" fmla="*/ 2382 h 1181650"/>
                  <a:gd name="connsiteX25" fmla="*/ 661988 w 961835"/>
                  <a:gd name="connsiteY25" fmla="*/ 0 h 1181650"/>
                  <a:gd name="connsiteX0" fmla="*/ 661988 w 961835"/>
                  <a:gd name="connsiteY0" fmla="*/ 0 h 1181491"/>
                  <a:gd name="connsiteX1" fmla="*/ 757238 w 961835"/>
                  <a:gd name="connsiteY1" fmla="*/ 200025 h 1181491"/>
                  <a:gd name="connsiteX2" fmla="*/ 881063 w 961835"/>
                  <a:gd name="connsiteY2" fmla="*/ 466725 h 1181491"/>
                  <a:gd name="connsiteX3" fmla="*/ 921544 w 961835"/>
                  <a:gd name="connsiteY3" fmla="*/ 654844 h 1181491"/>
                  <a:gd name="connsiteX4" fmla="*/ 892969 w 961835"/>
                  <a:gd name="connsiteY4" fmla="*/ 897731 h 1181491"/>
                  <a:gd name="connsiteX5" fmla="*/ 828675 w 961835"/>
                  <a:gd name="connsiteY5" fmla="*/ 1004887 h 1181491"/>
                  <a:gd name="connsiteX6" fmla="*/ 702469 w 961835"/>
                  <a:gd name="connsiteY6" fmla="*/ 1102519 h 1181491"/>
                  <a:gd name="connsiteX7" fmla="*/ 492919 w 961835"/>
                  <a:gd name="connsiteY7" fmla="*/ 1128712 h 1181491"/>
                  <a:gd name="connsiteX8" fmla="*/ 383382 w 961835"/>
                  <a:gd name="connsiteY8" fmla="*/ 1109662 h 1181491"/>
                  <a:gd name="connsiteX9" fmla="*/ 276225 w 961835"/>
                  <a:gd name="connsiteY9" fmla="*/ 1069181 h 1181491"/>
                  <a:gd name="connsiteX10" fmla="*/ 116682 w 961835"/>
                  <a:gd name="connsiteY10" fmla="*/ 1000125 h 1181491"/>
                  <a:gd name="connsiteX11" fmla="*/ 0 w 961835"/>
                  <a:gd name="connsiteY11" fmla="*/ 933450 h 1181491"/>
                  <a:gd name="connsiteX12" fmla="*/ 4762 w 961835"/>
                  <a:gd name="connsiteY12" fmla="*/ 959644 h 1181491"/>
                  <a:gd name="connsiteX13" fmla="*/ 254795 w 961835"/>
                  <a:gd name="connsiteY13" fmla="*/ 1078706 h 1181491"/>
                  <a:gd name="connsiteX14" fmla="*/ 383382 w 961835"/>
                  <a:gd name="connsiteY14" fmla="*/ 1133475 h 1181491"/>
                  <a:gd name="connsiteX15" fmla="*/ 483394 w 961835"/>
                  <a:gd name="connsiteY15" fmla="*/ 1154907 h 1181491"/>
                  <a:gd name="connsiteX16" fmla="*/ 581025 w 961835"/>
                  <a:gd name="connsiteY16" fmla="*/ 1181100 h 1181491"/>
                  <a:gd name="connsiteX17" fmla="*/ 719138 w 961835"/>
                  <a:gd name="connsiteY17" fmla="*/ 1140618 h 1181491"/>
                  <a:gd name="connsiteX18" fmla="*/ 876300 w 961835"/>
                  <a:gd name="connsiteY18" fmla="*/ 1007269 h 1181491"/>
                  <a:gd name="connsiteX19" fmla="*/ 954882 w 961835"/>
                  <a:gd name="connsiteY19" fmla="*/ 757237 h 1181491"/>
                  <a:gd name="connsiteX20" fmla="*/ 950119 w 961835"/>
                  <a:gd name="connsiteY20" fmla="*/ 564356 h 1181491"/>
                  <a:gd name="connsiteX21" fmla="*/ 885825 w 961835"/>
                  <a:gd name="connsiteY21" fmla="*/ 400050 h 1181491"/>
                  <a:gd name="connsiteX22" fmla="*/ 804863 w 961835"/>
                  <a:gd name="connsiteY22" fmla="*/ 214312 h 1181491"/>
                  <a:gd name="connsiteX23" fmla="*/ 757238 w 961835"/>
                  <a:gd name="connsiteY23" fmla="*/ 140494 h 1181491"/>
                  <a:gd name="connsiteX24" fmla="*/ 692943 w 961835"/>
                  <a:gd name="connsiteY24" fmla="*/ 2382 h 1181491"/>
                  <a:gd name="connsiteX25" fmla="*/ 661988 w 961835"/>
                  <a:gd name="connsiteY25" fmla="*/ 0 h 1181491"/>
                  <a:gd name="connsiteX0" fmla="*/ 661988 w 961835"/>
                  <a:gd name="connsiteY0" fmla="*/ 0 h 1181491"/>
                  <a:gd name="connsiteX1" fmla="*/ 757238 w 961835"/>
                  <a:gd name="connsiteY1" fmla="*/ 200025 h 1181491"/>
                  <a:gd name="connsiteX2" fmla="*/ 881063 w 961835"/>
                  <a:gd name="connsiteY2" fmla="*/ 466725 h 1181491"/>
                  <a:gd name="connsiteX3" fmla="*/ 921544 w 961835"/>
                  <a:gd name="connsiteY3" fmla="*/ 654844 h 1181491"/>
                  <a:gd name="connsiteX4" fmla="*/ 892969 w 961835"/>
                  <a:gd name="connsiteY4" fmla="*/ 897731 h 1181491"/>
                  <a:gd name="connsiteX5" fmla="*/ 828675 w 961835"/>
                  <a:gd name="connsiteY5" fmla="*/ 1004887 h 1181491"/>
                  <a:gd name="connsiteX6" fmla="*/ 702469 w 961835"/>
                  <a:gd name="connsiteY6" fmla="*/ 1102519 h 1181491"/>
                  <a:gd name="connsiteX7" fmla="*/ 492919 w 961835"/>
                  <a:gd name="connsiteY7" fmla="*/ 1128712 h 1181491"/>
                  <a:gd name="connsiteX8" fmla="*/ 383382 w 961835"/>
                  <a:gd name="connsiteY8" fmla="*/ 1109662 h 1181491"/>
                  <a:gd name="connsiteX9" fmla="*/ 276225 w 961835"/>
                  <a:gd name="connsiteY9" fmla="*/ 1069181 h 1181491"/>
                  <a:gd name="connsiteX10" fmla="*/ 116682 w 961835"/>
                  <a:gd name="connsiteY10" fmla="*/ 1000125 h 1181491"/>
                  <a:gd name="connsiteX11" fmla="*/ 0 w 961835"/>
                  <a:gd name="connsiteY11" fmla="*/ 933450 h 1181491"/>
                  <a:gd name="connsiteX12" fmla="*/ 4762 w 961835"/>
                  <a:gd name="connsiteY12" fmla="*/ 959644 h 1181491"/>
                  <a:gd name="connsiteX13" fmla="*/ 254795 w 961835"/>
                  <a:gd name="connsiteY13" fmla="*/ 1078706 h 1181491"/>
                  <a:gd name="connsiteX14" fmla="*/ 383382 w 961835"/>
                  <a:gd name="connsiteY14" fmla="*/ 1133475 h 1181491"/>
                  <a:gd name="connsiteX15" fmla="*/ 483394 w 961835"/>
                  <a:gd name="connsiteY15" fmla="*/ 1154907 h 1181491"/>
                  <a:gd name="connsiteX16" fmla="*/ 581025 w 961835"/>
                  <a:gd name="connsiteY16" fmla="*/ 1181100 h 1181491"/>
                  <a:gd name="connsiteX17" fmla="*/ 719138 w 961835"/>
                  <a:gd name="connsiteY17" fmla="*/ 1140618 h 1181491"/>
                  <a:gd name="connsiteX18" fmla="*/ 876300 w 961835"/>
                  <a:gd name="connsiteY18" fmla="*/ 1007269 h 1181491"/>
                  <a:gd name="connsiteX19" fmla="*/ 954882 w 961835"/>
                  <a:gd name="connsiteY19" fmla="*/ 757237 h 1181491"/>
                  <a:gd name="connsiteX20" fmla="*/ 950119 w 961835"/>
                  <a:gd name="connsiteY20" fmla="*/ 564356 h 1181491"/>
                  <a:gd name="connsiteX21" fmla="*/ 885825 w 961835"/>
                  <a:gd name="connsiteY21" fmla="*/ 400050 h 1181491"/>
                  <a:gd name="connsiteX22" fmla="*/ 804863 w 961835"/>
                  <a:gd name="connsiteY22" fmla="*/ 214312 h 1181491"/>
                  <a:gd name="connsiteX23" fmla="*/ 757238 w 961835"/>
                  <a:gd name="connsiteY23" fmla="*/ 140494 h 1181491"/>
                  <a:gd name="connsiteX24" fmla="*/ 692943 w 961835"/>
                  <a:gd name="connsiteY24" fmla="*/ 2382 h 1181491"/>
                  <a:gd name="connsiteX25" fmla="*/ 661988 w 961835"/>
                  <a:gd name="connsiteY25" fmla="*/ 0 h 1181491"/>
                  <a:gd name="connsiteX0" fmla="*/ 661988 w 961835"/>
                  <a:gd name="connsiteY0" fmla="*/ 0 h 1156497"/>
                  <a:gd name="connsiteX1" fmla="*/ 757238 w 961835"/>
                  <a:gd name="connsiteY1" fmla="*/ 200025 h 1156497"/>
                  <a:gd name="connsiteX2" fmla="*/ 881063 w 961835"/>
                  <a:gd name="connsiteY2" fmla="*/ 466725 h 1156497"/>
                  <a:gd name="connsiteX3" fmla="*/ 921544 w 961835"/>
                  <a:gd name="connsiteY3" fmla="*/ 654844 h 1156497"/>
                  <a:gd name="connsiteX4" fmla="*/ 892969 w 961835"/>
                  <a:gd name="connsiteY4" fmla="*/ 897731 h 1156497"/>
                  <a:gd name="connsiteX5" fmla="*/ 828675 w 961835"/>
                  <a:gd name="connsiteY5" fmla="*/ 1004887 h 1156497"/>
                  <a:gd name="connsiteX6" fmla="*/ 702469 w 961835"/>
                  <a:gd name="connsiteY6" fmla="*/ 1102519 h 1156497"/>
                  <a:gd name="connsiteX7" fmla="*/ 492919 w 961835"/>
                  <a:gd name="connsiteY7" fmla="*/ 1128712 h 1156497"/>
                  <a:gd name="connsiteX8" fmla="*/ 383382 w 961835"/>
                  <a:gd name="connsiteY8" fmla="*/ 1109662 h 1156497"/>
                  <a:gd name="connsiteX9" fmla="*/ 276225 w 961835"/>
                  <a:gd name="connsiteY9" fmla="*/ 1069181 h 1156497"/>
                  <a:gd name="connsiteX10" fmla="*/ 116682 w 961835"/>
                  <a:gd name="connsiteY10" fmla="*/ 1000125 h 1156497"/>
                  <a:gd name="connsiteX11" fmla="*/ 0 w 961835"/>
                  <a:gd name="connsiteY11" fmla="*/ 933450 h 1156497"/>
                  <a:gd name="connsiteX12" fmla="*/ 4762 w 961835"/>
                  <a:gd name="connsiteY12" fmla="*/ 959644 h 1156497"/>
                  <a:gd name="connsiteX13" fmla="*/ 254795 w 961835"/>
                  <a:gd name="connsiteY13" fmla="*/ 1078706 h 1156497"/>
                  <a:gd name="connsiteX14" fmla="*/ 383382 w 961835"/>
                  <a:gd name="connsiteY14" fmla="*/ 1133475 h 1156497"/>
                  <a:gd name="connsiteX15" fmla="*/ 483394 w 961835"/>
                  <a:gd name="connsiteY15" fmla="*/ 1154907 h 1156497"/>
                  <a:gd name="connsiteX16" fmla="*/ 585788 w 961835"/>
                  <a:gd name="connsiteY16" fmla="*/ 1152525 h 1156497"/>
                  <a:gd name="connsiteX17" fmla="*/ 719138 w 961835"/>
                  <a:gd name="connsiteY17" fmla="*/ 1140618 h 1156497"/>
                  <a:gd name="connsiteX18" fmla="*/ 876300 w 961835"/>
                  <a:gd name="connsiteY18" fmla="*/ 1007269 h 1156497"/>
                  <a:gd name="connsiteX19" fmla="*/ 954882 w 961835"/>
                  <a:gd name="connsiteY19" fmla="*/ 757237 h 1156497"/>
                  <a:gd name="connsiteX20" fmla="*/ 950119 w 961835"/>
                  <a:gd name="connsiteY20" fmla="*/ 564356 h 1156497"/>
                  <a:gd name="connsiteX21" fmla="*/ 885825 w 961835"/>
                  <a:gd name="connsiteY21" fmla="*/ 400050 h 1156497"/>
                  <a:gd name="connsiteX22" fmla="*/ 804863 w 961835"/>
                  <a:gd name="connsiteY22" fmla="*/ 214312 h 1156497"/>
                  <a:gd name="connsiteX23" fmla="*/ 757238 w 961835"/>
                  <a:gd name="connsiteY23" fmla="*/ 140494 h 1156497"/>
                  <a:gd name="connsiteX24" fmla="*/ 692943 w 961835"/>
                  <a:gd name="connsiteY24" fmla="*/ 2382 h 1156497"/>
                  <a:gd name="connsiteX25" fmla="*/ 661988 w 961835"/>
                  <a:gd name="connsiteY25" fmla="*/ 0 h 1156497"/>
                  <a:gd name="connsiteX0" fmla="*/ 661988 w 961835"/>
                  <a:gd name="connsiteY0" fmla="*/ 0 h 1156497"/>
                  <a:gd name="connsiteX1" fmla="*/ 757238 w 961835"/>
                  <a:gd name="connsiteY1" fmla="*/ 200025 h 1156497"/>
                  <a:gd name="connsiteX2" fmla="*/ 881063 w 961835"/>
                  <a:gd name="connsiteY2" fmla="*/ 466725 h 1156497"/>
                  <a:gd name="connsiteX3" fmla="*/ 921544 w 961835"/>
                  <a:gd name="connsiteY3" fmla="*/ 654844 h 1156497"/>
                  <a:gd name="connsiteX4" fmla="*/ 892969 w 961835"/>
                  <a:gd name="connsiteY4" fmla="*/ 897731 h 1156497"/>
                  <a:gd name="connsiteX5" fmla="*/ 828675 w 961835"/>
                  <a:gd name="connsiteY5" fmla="*/ 1004887 h 1156497"/>
                  <a:gd name="connsiteX6" fmla="*/ 702469 w 961835"/>
                  <a:gd name="connsiteY6" fmla="*/ 1102519 h 1156497"/>
                  <a:gd name="connsiteX7" fmla="*/ 492919 w 961835"/>
                  <a:gd name="connsiteY7" fmla="*/ 1128712 h 1156497"/>
                  <a:gd name="connsiteX8" fmla="*/ 383382 w 961835"/>
                  <a:gd name="connsiteY8" fmla="*/ 1109662 h 1156497"/>
                  <a:gd name="connsiteX9" fmla="*/ 276225 w 961835"/>
                  <a:gd name="connsiteY9" fmla="*/ 1069181 h 1156497"/>
                  <a:gd name="connsiteX10" fmla="*/ 116682 w 961835"/>
                  <a:gd name="connsiteY10" fmla="*/ 1000125 h 1156497"/>
                  <a:gd name="connsiteX11" fmla="*/ 0 w 961835"/>
                  <a:gd name="connsiteY11" fmla="*/ 933450 h 1156497"/>
                  <a:gd name="connsiteX12" fmla="*/ 4762 w 961835"/>
                  <a:gd name="connsiteY12" fmla="*/ 959644 h 1156497"/>
                  <a:gd name="connsiteX13" fmla="*/ 254795 w 961835"/>
                  <a:gd name="connsiteY13" fmla="*/ 1078706 h 1156497"/>
                  <a:gd name="connsiteX14" fmla="*/ 383382 w 961835"/>
                  <a:gd name="connsiteY14" fmla="*/ 1133475 h 1156497"/>
                  <a:gd name="connsiteX15" fmla="*/ 483394 w 961835"/>
                  <a:gd name="connsiteY15" fmla="*/ 1154907 h 1156497"/>
                  <a:gd name="connsiteX16" fmla="*/ 585788 w 961835"/>
                  <a:gd name="connsiteY16" fmla="*/ 1152525 h 1156497"/>
                  <a:gd name="connsiteX17" fmla="*/ 719138 w 961835"/>
                  <a:gd name="connsiteY17" fmla="*/ 1123949 h 1156497"/>
                  <a:gd name="connsiteX18" fmla="*/ 876300 w 961835"/>
                  <a:gd name="connsiteY18" fmla="*/ 1007269 h 1156497"/>
                  <a:gd name="connsiteX19" fmla="*/ 954882 w 961835"/>
                  <a:gd name="connsiteY19" fmla="*/ 757237 h 1156497"/>
                  <a:gd name="connsiteX20" fmla="*/ 950119 w 961835"/>
                  <a:gd name="connsiteY20" fmla="*/ 564356 h 1156497"/>
                  <a:gd name="connsiteX21" fmla="*/ 885825 w 961835"/>
                  <a:gd name="connsiteY21" fmla="*/ 400050 h 1156497"/>
                  <a:gd name="connsiteX22" fmla="*/ 804863 w 961835"/>
                  <a:gd name="connsiteY22" fmla="*/ 214312 h 1156497"/>
                  <a:gd name="connsiteX23" fmla="*/ 757238 w 961835"/>
                  <a:gd name="connsiteY23" fmla="*/ 140494 h 1156497"/>
                  <a:gd name="connsiteX24" fmla="*/ 692943 w 961835"/>
                  <a:gd name="connsiteY24" fmla="*/ 2382 h 1156497"/>
                  <a:gd name="connsiteX25" fmla="*/ 661988 w 961835"/>
                  <a:gd name="connsiteY25" fmla="*/ 0 h 1156497"/>
                  <a:gd name="connsiteX0" fmla="*/ 661988 w 961835"/>
                  <a:gd name="connsiteY0" fmla="*/ 0 h 1155057"/>
                  <a:gd name="connsiteX1" fmla="*/ 757238 w 961835"/>
                  <a:gd name="connsiteY1" fmla="*/ 200025 h 1155057"/>
                  <a:gd name="connsiteX2" fmla="*/ 881063 w 961835"/>
                  <a:gd name="connsiteY2" fmla="*/ 466725 h 1155057"/>
                  <a:gd name="connsiteX3" fmla="*/ 921544 w 961835"/>
                  <a:gd name="connsiteY3" fmla="*/ 654844 h 1155057"/>
                  <a:gd name="connsiteX4" fmla="*/ 892969 w 961835"/>
                  <a:gd name="connsiteY4" fmla="*/ 897731 h 1155057"/>
                  <a:gd name="connsiteX5" fmla="*/ 828675 w 961835"/>
                  <a:gd name="connsiteY5" fmla="*/ 1004887 h 1155057"/>
                  <a:gd name="connsiteX6" fmla="*/ 702469 w 961835"/>
                  <a:gd name="connsiteY6" fmla="*/ 1102519 h 1155057"/>
                  <a:gd name="connsiteX7" fmla="*/ 492919 w 961835"/>
                  <a:gd name="connsiteY7" fmla="*/ 1128712 h 1155057"/>
                  <a:gd name="connsiteX8" fmla="*/ 383382 w 961835"/>
                  <a:gd name="connsiteY8" fmla="*/ 1109662 h 1155057"/>
                  <a:gd name="connsiteX9" fmla="*/ 276225 w 961835"/>
                  <a:gd name="connsiteY9" fmla="*/ 1069181 h 1155057"/>
                  <a:gd name="connsiteX10" fmla="*/ 116682 w 961835"/>
                  <a:gd name="connsiteY10" fmla="*/ 1000125 h 1155057"/>
                  <a:gd name="connsiteX11" fmla="*/ 0 w 961835"/>
                  <a:gd name="connsiteY11" fmla="*/ 933450 h 1155057"/>
                  <a:gd name="connsiteX12" fmla="*/ 4762 w 961835"/>
                  <a:gd name="connsiteY12" fmla="*/ 959644 h 1155057"/>
                  <a:gd name="connsiteX13" fmla="*/ 254795 w 961835"/>
                  <a:gd name="connsiteY13" fmla="*/ 1078706 h 1155057"/>
                  <a:gd name="connsiteX14" fmla="*/ 383382 w 961835"/>
                  <a:gd name="connsiteY14" fmla="*/ 1133475 h 1155057"/>
                  <a:gd name="connsiteX15" fmla="*/ 485776 w 961835"/>
                  <a:gd name="connsiteY15" fmla="*/ 1152525 h 1155057"/>
                  <a:gd name="connsiteX16" fmla="*/ 585788 w 961835"/>
                  <a:gd name="connsiteY16" fmla="*/ 1152525 h 1155057"/>
                  <a:gd name="connsiteX17" fmla="*/ 719138 w 961835"/>
                  <a:gd name="connsiteY17" fmla="*/ 1123949 h 1155057"/>
                  <a:gd name="connsiteX18" fmla="*/ 876300 w 961835"/>
                  <a:gd name="connsiteY18" fmla="*/ 1007269 h 1155057"/>
                  <a:gd name="connsiteX19" fmla="*/ 954882 w 961835"/>
                  <a:gd name="connsiteY19" fmla="*/ 757237 h 1155057"/>
                  <a:gd name="connsiteX20" fmla="*/ 950119 w 961835"/>
                  <a:gd name="connsiteY20" fmla="*/ 564356 h 1155057"/>
                  <a:gd name="connsiteX21" fmla="*/ 885825 w 961835"/>
                  <a:gd name="connsiteY21" fmla="*/ 400050 h 1155057"/>
                  <a:gd name="connsiteX22" fmla="*/ 804863 w 961835"/>
                  <a:gd name="connsiteY22" fmla="*/ 214312 h 1155057"/>
                  <a:gd name="connsiteX23" fmla="*/ 757238 w 961835"/>
                  <a:gd name="connsiteY23" fmla="*/ 140494 h 1155057"/>
                  <a:gd name="connsiteX24" fmla="*/ 692943 w 961835"/>
                  <a:gd name="connsiteY24" fmla="*/ 2382 h 1155057"/>
                  <a:gd name="connsiteX25" fmla="*/ 661988 w 961835"/>
                  <a:gd name="connsiteY25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02469 w 964258"/>
                  <a:gd name="connsiteY6" fmla="*/ 1102519 h 1155057"/>
                  <a:gd name="connsiteX7" fmla="*/ 492919 w 964258"/>
                  <a:gd name="connsiteY7" fmla="*/ 1128712 h 1155057"/>
                  <a:gd name="connsiteX8" fmla="*/ 383382 w 964258"/>
                  <a:gd name="connsiteY8" fmla="*/ 1109662 h 1155057"/>
                  <a:gd name="connsiteX9" fmla="*/ 276225 w 964258"/>
                  <a:gd name="connsiteY9" fmla="*/ 1069181 h 1155057"/>
                  <a:gd name="connsiteX10" fmla="*/ 116682 w 964258"/>
                  <a:gd name="connsiteY10" fmla="*/ 1000125 h 1155057"/>
                  <a:gd name="connsiteX11" fmla="*/ 0 w 964258"/>
                  <a:gd name="connsiteY11" fmla="*/ 933450 h 1155057"/>
                  <a:gd name="connsiteX12" fmla="*/ 4762 w 964258"/>
                  <a:gd name="connsiteY12" fmla="*/ 959644 h 1155057"/>
                  <a:gd name="connsiteX13" fmla="*/ 254795 w 964258"/>
                  <a:gd name="connsiteY13" fmla="*/ 1078706 h 1155057"/>
                  <a:gd name="connsiteX14" fmla="*/ 383382 w 964258"/>
                  <a:gd name="connsiteY14" fmla="*/ 1133475 h 1155057"/>
                  <a:gd name="connsiteX15" fmla="*/ 485776 w 964258"/>
                  <a:gd name="connsiteY15" fmla="*/ 1152525 h 1155057"/>
                  <a:gd name="connsiteX16" fmla="*/ 585788 w 964258"/>
                  <a:gd name="connsiteY16" fmla="*/ 1152525 h 1155057"/>
                  <a:gd name="connsiteX17" fmla="*/ 719138 w 964258"/>
                  <a:gd name="connsiteY17" fmla="*/ 1123949 h 1155057"/>
                  <a:gd name="connsiteX18" fmla="*/ 842963 w 964258"/>
                  <a:gd name="connsiteY18" fmla="*/ 1033463 h 1155057"/>
                  <a:gd name="connsiteX19" fmla="*/ 954882 w 964258"/>
                  <a:gd name="connsiteY19" fmla="*/ 757237 h 1155057"/>
                  <a:gd name="connsiteX20" fmla="*/ 950119 w 964258"/>
                  <a:gd name="connsiteY20" fmla="*/ 564356 h 1155057"/>
                  <a:gd name="connsiteX21" fmla="*/ 885825 w 964258"/>
                  <a:gd name="connsiteY21" fmla="*/ 400050 h 1155057"/>
                  <a:gd name="connsiteX22" fmla="*/ 804863 w 964258"/>
                  <a:gd name="connsiteY22" fmla="*/ 214312 h 1155057"/>
                  <a:gd name="connsiteX23" fmla="*/ 757238 w 964258"/>
                  <a:gd name="connsiteY23" fmla="*/ 140494 h 1155057"/>
                  <a:gd name="connsiteX24" fmla="*/ 692943 w 964258"/>
                  <a:gd name="connsiteY24" fmla="*/ 2382 h 1155057"/>
                  <a:gd name="connsiteX25" fmla="*/ 661988 w 964258"/>
                  <a:gd name="connsiteY25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842963 w 964258"/>
                  <a:gd name="connsiteY19" fmla="*/ 1033463 h 1155057"/>
                  <a:gd name="connsiteX20" fmla="*/ 954882 w 964258"/>
                  <a:gd name="connsiteY20" fmla="*/ 757237 h 1155057"/>
                  <a:gd name="connsiteX21" fmla="*/ 950119 w 964258"/>
                  <a:gd name="connsiteY21" fmla="*/ 564356 h 1155057"/>
                  <a:gd name="connsiteX22" fmla="*/ 885825 w 964258"/>
                  <a:gd name="connsiteY22" fmla="*/ 400050 h 1155057"/>
                  <a:gd name="connsiteX23" fmla="*/ 804863 w 964258"/>
                  <a:gd name="connsiteY23" fmla="*/ 214312 h 1155057"/>
                  <a:gd name="connsiteX24" fmla="*/ 757238 w 964258"/>
                  <a:gd name="connsiteY24" fmla="*/ 140494 h 1155057"/>
                  <a:gd name="connsiteX25" fmla="*/ 692943 w 964258"/>
                  <a:gd name="connsiteY25" fmla="*/ 2382 h 1155057"/>
                  <a:gd name="connsiteX26" fmla="*/ 661988 w 964258"/>
                  <a:gd name="connsiteY26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842963 w 964258"/>
                  <a:gd name="connsiteY19" fmla="*/ 1033463 h 1155057"/>
                  <a:gd name="connsiteX20" fmla="*/ 954882 w 964258"/>
                  <a:gd name="connsiteY20" fmla="*/ 757237 h 1155057"/>
                  <a:gd name="connsiteX21" fmla="*/ 950119 w 964258"/>
                  <a:gd name="connsiteY21" fmla="*/ 564356 h 1155057"/>
                  <a:gd name="connsiteX22" fmla="*/ 885825 w 964258"/>
                  <a:gd name="connsiteY22" fmla="*/ 400050 h 1155057"/>
                  <a:gd name="connsiteX23" fmla="*/ 804863 w 964258"/>
                  <a:gd name="connsiteY23" fmla="*/ 214312 h 1155057"/>
                  <a:gd name="connsiteX24" fmla="*/ 757238 w 964258"/>
                  <a:gd name="connsiteY24" fmla="*/ 140494 h 1155057"/>
                  <a:gd name="connsiteX25" fmla="*/ 692943 w 964258"/>
                  <a:gd name="connsiteY25" fmla="*/ 2382 h 1155057"/>
                  <a:gd name="connsiteX26" fmla="*/ 661988 w 964258"/>
                  <a:gd name="connsiteY26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842963 w 964258"/>
                  <a:gd name="connsiteY19" fmla="*/ 1033463 h 1155057"/>
                  <a:gd name="connsiteX20" fmla="*/ 954882 w 964258"/>
                  <a:gd name="connsiteY20" fmla="*/ 757237 h 1155057"/>
                  <a:gd name="connsiteX21" fmla="*/ 950119 w 964258"/>
                  <a:gd name="connsiteY21" fmla="*/ 564356 h 1155057"/>
                  <a:gd name="connsiteX22" fmla="*/ 885825 w 964258"/>
                  <a:gd name="connsiteY22" fmla="*/ 400050 h 1155057"/>
                  <a:gd name="connsiteX23" fmla="*/ 804863 w 964258"/>
                  <a:gd name="connsiteY23" fmla="*/ 214312 h 1155057"/>
                  <a:gd name="connsiteX24" fmla="*/ 757238 w 964258"/>
                  <a:gd name="connsiteY24" fmla="*/ 140494 h 1155057"/>
                  <a:gd name="connsiteX25" fmla="*/ 692943 w 964258"/>
                  <a:gd name="connsiteY25" fmla="*/ 2382 h 1155057"/>
                  <a:gd name="connsiteX26" fmla="*/ 661988 w 964258"/>
                  <a:gd name="connsiteY26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842963 w 964258"/>
                  <a:gd name="connsiteY19" fmla="*/ 1033463 h 1155057"/>
                  <a:gd name="connsiteX20" fmla="*/ 954882 w 964258"/>
                  <a:gd name="connsiteY20" fmla="*/ 757237 h 1155057"/>
                  <a:gd name="connsiteX21" fmla="*/ 950119 w 964258"/>
                  <a:gd name="connsiteY21" fmla="*/ 564356 h 1155057"/>
                  <a:gd name="connsiteX22" fmla="*/ 885825 w 964258"/>
                  <a:gd name="connsiteY22" fmla="*/ 400050 h 1155057"/>
                  <a:gd name="connsiteX23" fmla="*/ 804863 w 964258"/>
                  <a:gd name="connsiteY23" fmla="*/ 214312 h 1155057"/>
                  <a:gd name="connsiteX24" fmla="*/ 757238 w 964258"/>
                  <a:gd name="connsiteY24" fmla="*/ 140494 h 1155057"/>
                  <a:gd name="connsiteX25" fmla="*/ 692943 w 964258"/>
                  <a:gd name="connsiteY25" fmla="*/ 2382 h 1155057"/>
                  <a:gd name="connsiteX26" fmla="*/ 661988 w 964258"/>
                  <a:gd name="connsiteY26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792956 w 964258"/>
                  <a:gd name="connsiteY19" fmla="*/ 1085851 h 1155057"/>
                  <a:gd name="connsiteX20" fmla="*/ 842963 w 964258"/>
                  <a:gd name="connsiteY20" fmla="*/ 1033463 h 1155057"/>
                  <a:gd name="connsiteX21" fmla="*/ 954882 w 964258"/>
                  <a:gd name="connsiteY21" fmla="*/ 757237 h 1155057"/>
                  <a:gd name="connsiteX22" fmla="*/ 950119 w 964258"/>
                  <a:gd name="connsiteY22" fmla="*/ 564356 h 1155057"/>
                  <a:gd name="connsiteX23" fmla="*/ 885825 w 964258"/>
                  <a:gd name="connsiteY23" fmla="*/ 400050 h 1155057"/>
                  <a:gd name="connsiteX24" fmla="*/ 804863 w 964258"/>
                  <a:gd name="connsiteY24" fmla="*/ 214312 h 1155057"/>
                  <a:gd name="connsiteX25" fmla="*/ 757238 w 964258"/>
                  <a:gd name="connsiteY25" fmla="*/ 140494 h 1155057"/>
                  <a:gd name="connsiteX26" fmla="*/ 692943 w 964258"/>
                  <a:gd name="connsiteY26" fmla="*/ 2382 h 1155057"/>
                  <a:gd name="connsiteX27" fmla="*/ 661988 w 964258"/>
                  <a:gd name="connsiteY27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792956 w 964258"/>
                  <a:gd name="connsiteY19" fmla="*/ 1085851 h 1155057"/>
                  <a:gd name="connsiteX20" fmla="*/ 842963 w 964258"/>
                  <a:gd name="connsiteY20" fmla="*/ 1033463 h 1155057"/>
                  <a:gd name="connsiteX21" fmla="*/ 954882 w 964258"/>
                  <a:gd name="connsiteY21" fmla="*/ 757237 h 1155057"/>
                  <a:gd name="connsiteX22" fmla="*/ 950119 w 964258"/>
                  <a:gd name="connsiteY22" fmla="*/ 564356 h 1155057"/>
                  <a:gd name="connsiteX23" fmla="*/ 885825 w 964258"/>
                  <a:gd name="connsiteY23" fmla="*/ 400050 h 1155057"/>
                  <a:gd name="connsiteX24" fmla="*/ 804863 w 964258"/>
                  <a:gd name="connsiteY24" fmla="*/ 214312 h 1155057"/>
                  <a:gd name="connsiteX25" fmla="*/ 757238 w 964258"/>
                  <a:gd name="connsiteY25" fmla="*/ 140494 h 1155057"/>
                  <a:gd name="connsiteX26" fmla="*/ 692943 w 964258"/>
                  <a:gd name="connsiteY26" fmla="*/ 2382 h 1155057"/>
                  <a:gd name="connsiteX27" fmla="*/ 661988 w 964258"/>
                  <a:gd name="connsiteY27" fmla="*/ 0 h 1155057"/>
                  <a:gd name="connsiteX0" fmla="*/ 661988 w 964258"/>
                  <a:gd name="connsiteY0" fmla="*/ 0 h 1155057"/>
                  <a:gd name="connsiteX1" fmla="*/ 757238 w 964258"/>
                  <a:gd name="connsiteY1" fmla="*/ 200025 h 1155057"/>
                  <a:gd name="connsiteX2" fmla="*/ 881063 w 964258"/>
                  <a:gd name="connsiteY2" fmla="*/ 466725 h 1155057"/>
                  <a:gd name="connsiteX3" fmla="*/ 921544 w 964258"/>
                  <a:gd name="connsiteY3" fmla="*/ 654844 h 1155057"/>
                  <a:gd name="connsiteX4" fmla="*/ 892969 w 964258"/>
                  <a:gd name="connsiteY4" fmla="*/ 897731 h 1155057"/>
                  <a:gd name="connsiteX5" fmla="*/ 828675 w 964258"/>
                  <a:gd name="connsiteY5" fmla="*/ 1004887 h 1155057"/>
                  <a:gd name="connsiteX6" fmla="*/ 761999 w 964258"/>
                  <a:gd name="connsiteY6" fmla="*/ 1059657 h 1155057"/>
                  <a:gd name="connsiteX7" fmla="*/ 702469 w 964258"/>
                  <a:gd name="connsiteY7" fmla="*/ 1102519 h 1155057"/>
                  <a:gd name="connsiteX8" fmla="*/ 492919 w 964258"/>
                  <a:gd name="connsiteY8" fmla="*/ 1128712 h 1155057"/>
                  <a:gd name="connsiteX9" fmla="*/ 383382 w 964258"/>
                  <a:gd name="connsiteY9" fmla="*/ 1109662 h 1155057"/>
                  <a:gd name="connsiteX10" fmla="*/ 276225 w 964258"/>
                  <a:gd name="connsiteY10" fmla="*/ 1069181 h 1155057"/>
                  <a:gd name="connsiteX11" fmla="*/ 116682 w 964258"/>
                  <a:gd name="connsiteY11" fmla="*/ 1000125 h 1155057"/>
                  <a:gd name="connsiteX12" fmla="*/ 0 w 964258"/>
                  <a:gd name="connsiteY12" fmla="*/ 933450 h 1155057"/>
                  <a:gd name="connsiteX13" fmla="*/ 4762 w 964258"/>
                  <a:gd name="connsiteY13" fmla="*/ 959644 h 1155057"/>
                  <a:gd name="connsiteX14" fmla="*/ 254795 w 964258"/>
                  <a:gd name="connsiteY14" fmla="*/ 1078706 h 1155057"/>
                  <a:gd name="connsiteX15" fmla="*/ 383382 w 964258"/>
                  <a:gd name="connsiteY15" fmla="*/ 1133475 h 1155057"/>
                  <a:gd name="connsiteX16" fmla="*/ 485776 w 964258"/>
                  <a:gd name="connsiteY16" fmla="*/ 1152525 h 1155057"/>
                  <a:gd name="connsiteX17" fmla="*/ 585788 w 964258"/>
                  <a:gd name="connsiteY17" fmla="*/ 1152525 h 1155057"/>
                  <a:gd name="connsiteX18" fmla="*/ 719138 w 964258"/>
                  <a:gd name="connsiteY18" fmla="*/ 1123949 h 1155057"/>
                  <a:gd name="connsiteX19" fmla="*/ 783431 w 964258"/>
                  <a:gd name="connsiteY19" fmla="*/ 1083470 h 1155057"/>
                  <a:gd name="connsiteX20" fmla="*/ 842963 w 964258"/>
                  <a:gd name="connsiteY20" fmla="*/ 1033463 h 1155057"/>
                  <a:gd name="connsiteX21" fmla="*/ 954882 w 964258"/>
                  <a:gd name="connsiteY21" fmla="*/ 757237 h 1155057"/>
                  <a:gd name="connsiteX22" fmla="*/ 950119 w 964258"/>
                  <a:gd name="connsiteY22" fmla="*/ 564356 h 1155057"/>
                  <a:gd name="connsiteX23" fmla="*/ 885825 w 964258"/>
                  <a:gd name="connsiteY23" fmla="*/ 400050 h 1155057"/>
                  <a:gd name="connsiteX24" fmla="*/ 804863 w 964258"/>
                  <a:gd name="connsiteY24" fmla="*/ 214312 h 1155057"/>
                  <a:gd name="connsiteX25" fmla="*/ 757238 w 964258"/>
                  <a:gd name="connsiteY25" fmla="*/ 140494 h 1155057"/>
                  <a:gd name="connsiteX26" fmla="*/ 692943 w 964258"/>
                  <a:gd name="connsiteY26" fmla="*/ 2382 h 1155057"/>
                  <a:gd name="connsiteX27" fmla="*/ 661988 w 964258"/>
                  <a:gd name="connsiteY27" fmla="*/ 0 h 1155057"/>
                  <a:gd name="connsiteX0" fmla="*/ 661988 w 964084"/>
                  <a:gd name="connsiteY0" fmla="*/ 0 h 1155057"/>
                  <a:gd name="connsiteX1" fmla="*/ 757238 w 964084"/>
                  <a:gd name="connsiteY1" fmla="*/ 200025 h 1155057"/>
                  <a:gd name="connsiteX2" fmla="*/ 881063 w 964084"/>
                  <a:gd name="connsiteY2" fmla="*/ 466725 h 1155057"/>
                  <a:gd name="connsiteX3" fmla="*/ 921544 w 964084"/>
                  <a:gd name="connsiteY3" fmla="*/ 654844 h 1155057"/>
                  <a:gd name="connsiteX4" fmla="*/ 892969 w 964084"/>
                  <a:gd name="connsiteY4" fmla="*/ 897731 h 1155057"/>
                  <a:gd name="connsiteX5" fmla="*/ 828675 w 964084"/>
                  <a:gd name="connsiteY5" fmla="*/ 1004887 h 1155057"/>
                  <a:gd name="connsiteX6" fmla="*/ 761999 w 964084"/>
                  <a:gd name="connsiteY6" fmla="*/ 1059657 h 1155057"/>
                  <a:gd name="connsiteX7" fmla="*/ 702469 w 964084"/>
                  <a:gd name="connsiteY7" fmla="*/ 1102519 h 1155057"/>
                  <a:gd name="connsiteX8" fmla="*/ 492919 w 964084"/>
                  <a:gd name="connsiteY8" fmla="*/ 1128712 h 1155057"/>
                  <a:gd name="connsiteX9" fmla="*/ 383382 w 964084"/>
                  <a:gd name="connsiteY9" fmla="*/ 1109662 h 1155057"/>
                  <a:gd name="connsiteX10" fmla="*/ 276225 w 964084"/>
                  <a:gd name="connsiteY10" fmla="*/ 1069181 h 1155057"/>
                  <a:gd name="connsiteX11" fmla="*/ 116682 w 964084"/>
                  <a:gd name="connsiteY11" fmla="*/ 1000125 h 1155057"/>
                  <a:gd name="connsiteX12" fmla="*/ 0 w 964084"/>
                  <a:gd name="connsiteY12" fmla="*/ 933450 h 1155057"/>
                  <a:gd name="connsiteX13" fmla="*/ 4762 w 964084"/>
                  <a:gd name="connsiteY13" fmla="*/ 959644 h 1155057"/>
                  <a:gd name="connsiteX14" fmla="*/ 254795 w 964084"/>
                  <a:gd name="connsiteY14" fmla="*/ 1078706 h 1155057"/>
                  <a:gd name="connsiteX15" fmla="*/ 383382 w 964084"/>
                  <a:gd name="connsiteY15" fmla="*/ 1133475 h 1155057"/>
                  <a:gd name="connsiteX16" fmla="*/ 485776 w 964084"/>
                  <a:gd name="connsiteY16" fmla="*/ 1152525 h 1155057"/>
                  <a:gd name="connsiteX17" fmla="*/ 585788 w 964084"/>
                  <a:gd name="connsiteY17" fmla="*/ 1152525 h 1155057"/>
                  <a:gd name="connsiteX18" fmla="*/ 719138 w 964084"/>
                  <a:gd name="connsiteY18" fmla="*/ 1123949 h 1155057"/>
                  <a:gd name="connsiteX19" fmla="*/ 783431 w 964084"/>
                  <a:gd name="connsiteY19" fmla="*/ 1083470 h 1155057"/>
                  <a:gd name="connsiteX20" fmla="*/ 845344 w 964084"/>
                  <a:gd name="connsiteY20" fmla="*/ 1031082 h 1155057"/>
                  <a:gd name="connsiteX21" fmla="*/ 954882 w 964084"/>
                  <a:gd name="connsiteY21" fmla="*/ 757237 h 1155057"/>
                  <a:gd name="connsiteX22" fmla="*/ 950119 w 964084"/>
                  <a:gd name="connsiteY22" fmla="*/ 564356 h 1155057"/>
                  <a:gd name="connsiteX23" fmla="*/ 885825 w 964084"/>
                  <a:gd name="connsiteY23" fmla="*/ 400050 h 1155057"/>
                  <a:gd name="connsiteX24" fmla="*/ 804863 w 964084"/>
                  <a:gd name="connsiteY24" fmla="*/ 214312 h 1155057"/>
                  <a:gd name="connsiteX25" fmla="*/ 757238 w 964084"/>
                  <a:gd name="connsiteY25" fmla="*/ 140494 h 1155057"/>
                  <a:gd name="connsiteX26" fmla="*/ 692943 w 964084"/>
                  <a:gd name="connsiteY26" fmla="*/ 2382 h 1155057"/>
                  <a:gd name="connsiteX27" fmla="*/ 661988 w 964084"/>
                  <a:gd name="connsiteY27" fmla="*/ 0 h 1155057"/>
                  <a:gd name="connsiteX0" fmla="*/ 661988 w 959464"/>
                  <a:gd name="connsiteY0" fmla="*/ 0 h 1155057"/>
                  <a:gd name="connsiteX1" fmla="*/ 757238 w 959464"/>
                  <a:gd name="connsiteY1" fmla="*/ 200025 h 1155057"/>
                  <a:gd name="connsiteX2" fmla="*/ 881063 w 959464"/>
                  <a:gd name="connsiteY2" fmla="*/ 466725 h 1155057"/>
                  <a:gd name="connsiteX3" fmla="*/ 921544 w 959464"/>
                  <a:gd name="connsiteY3" fmla="*/ 654844 h 1155057"/>
                  <a:gd name="connsiteX4" fmla="*/ 892969 w 959464"/>
                  <a:gd name="connsiteY4" fmla="*/ 897731 h 1155057"/>
                  <a:gd name="connsiteX5" fmla="*/ 828675 w 959464"/>
                  <a:gd name="connsiteY5" fmla="*/ 1004887 h 1155057"/>
                  <a:gd name="connsiteX6" fmla="*/ 761999 w 959464"/>
                  <a:gd name="connsiteY6" fmla="*/ 1059657 h 1155057"/>
                  <a:gd name="connsiteX7" fmla="*/ 702469 w 959464"/>
                  <a:gd name="connsiteY7" fmla="*/ 1102519 h 1155057"/>
                  <a:gd name="connsiteX8" fmla="*/ 492919 w 959464"/>
                  <a:gd name="connsiteY8" fmla="*/ 1128712 h 1155057"/>
                  <a:gd name="connsiteX9" fmla="*/ 383382 w 959464"/>
                  <a:gd name="connsiteY9" fmla="*/ 1109662 h 1155057"/>
                  <a:gd name="connsiteX10" fmla="*/ 276225 w 959464"/>
                  <a:gd name="connsiteY10" fmla="*/ 1069181 h 1155057"/>
                  <a:gd name="connsiteX11" fmla="*/ 116682 w 959464"/>
                  <a:gd name="connsiteY11" fmla="*/ 1000125 h 1155057"/>
                  <a:gd name="connsiteX12" fmla="*/ 0 w 959464"/>
                  <a:gd name="connsiteY12" fmla="*/ 933450 h 1155057"/>
                  <a:gd name="connsiteX13" fmla="*/ 4762 w 959464"/>
                  <a:gd name="connsiteY13" fmla="*/ 959644 h 1155057"/>
                  <a:gd name="connsiteX14" fmla="*/ 254795 w 959464"/>
                  <a:gd name="connsiteY14" fmla="*/ 1078706 h 1155057"/>
                  <a:gd name="connsiteX15" fmla="*/ 383382 w 959464"/>
                  <a:gd name="connsiteY15" fmla="*/ 1133475 h 1155057"/>
                  <a:gd name="connsiteX16" fmla="*/ 485776 w 959464"/>
                  <a:gd name="connsiteY16" fmla="*/ 1152525 h 1155057"/>
                  <a:gd name="connsiteX17" fmla="*/ 585788 w 959464"/>
                  <a:gd name="connsiteY17" fmla="*/ 1152525 h 1155057"/>
                  <a:gd name="connsiteX18" fmla="*/ 719138 w 959464"/>
                  <a:gd name="connsiteY18" fmla="*/ 1123949 h 1155057"/>
                  <a:gd name="connsiteX19" fmla="*/ 783431 w 959464"/>
                  <a:gd name="connsiteY19" fmla="*/ 1083470 h 1155057"/>
                  <a:gd name="connsiteX20" fmla="*/ 845344 w 959464"/>
                  <a:gd name="connsiteY20" fmla="*/ 1031082 h 1155057"/>
                  <a:gd name="connsiteX21" fmla="*/ 909637 w 959464"/>
                  <a:gd name="connsiteY21" fmla="*/ 869157 h 1155057"/>
                  <a:gd name="connsiteX22" fmla="*/ 954882 w 959464"/>
                  <a:gd name="connsiteY22" fmla="*/ 757237 h 1155057"/>
                  <a:gd name="connsiteX23" fmla="*/ 950119 w 959464"/>
                  <a:gd name="connsiteY23" fmla="*/ 564356 h 1155057"/>
                  <a:gd name="connsiteX24" fmla="*/ 885825 w 959464"/>
                  <a:gd name="connsiteY24" fmla="*/ 400050 h 1155057"/>
                  <a:gd name="connsiteX25" fmla="*/ 804863 w 959464"/>
                  <a:gd name="connsiteY25" fmla="*/ 214312 h 1155057"/>
                  <a:gd name="connsiteX26" fmla="*/ 757238 w 959464"/>
                  <a:gd name="connsiteY26" fmla="*/ 140494 h 1155057"/>
                  <a:gd name="connsiteX27" fmla="*/ 692943 w 959464"/>
                  <a:gd name="connsiteY27" fmla="*/ 2382 h 1155057"/>
                  <a:gd name="connsiteX28" fmla="*/ 661988 w 959464"/>
                  <a:gd name="connsiteY28" fmla="*/ 0 h 1155057"/>
                  <a:gd name="connsiteX0" fmla="*/ 661988 w 958329"/>
                  <a:gd name="connsiteY0" fmla="*/ 0 h 1155057"/>
                  <a:gd name="connsiteX1" fmla="*/ 757238 w 958329"/>
                  <a:gd name="connsiteY1" fmla="*/ 200025 h 1155057"/>
                  <a:gd name="connsiteX2" fmla="*/ 881063 w 958329"/>
                  <a:gd name="connsiteY2" fmla="*/ 466725 h 1155057"/>
                  <a:gd name="connsiteX3" fmla="*/ 921544 w 958329"/>
                  <a:gd name="connsiteY3" fmla="*/ 654844 h 1155057"/>
                  <a:gd name="connsiteX4" fmla="*/ 892969 w 958329"/>
                  <a:gd name="connsiteY4" fmla="*/ 897731 h 1155057"/>
                  <a:gd name="connsiteX5" fmla="*/ 828675 w 958329"/>
                  <a:gd name="connsiteY5" fmla="*/ 1004887 h 1155057"/>
                  <a:gd name="connsiteX6" fmla="*/ 761999 w 958329"/>
                  <a:gd name="connsiteY6" fmla="*/ 1059657 h 1155057"/>
                  <a:gd name="connsiteX7" fmla="*/ 702469 w 958329"/>
                  <a:gd name="connsiteY7" fmla="*/ 1102519 h 1155057"/>
                  <a:gd name="connsiteX8" fmla="*/ 492919 w 958329"/>
                  <a:gd name="connsiteY8" fmla="*/ 1128712 h 1155057"/>
                  <a:gd name="connsiteX9" fmla="*/ 383382 w 958329"/>
                  <a:gd name="connsiteY9" fmla="*/ 1109662 h 1155057"/>
                  <a:gd name="connsiteX10" fmla="*/ 276225 w 958329"/>
                  <a:gd name="connsiteY10" fmla="*/ 1069181 h 1155057"/>
                  <a:gd name="connsiteX11" fmla="*/ 116682 w 958329"/>
                  <a:gd name="connsiteY11" fmla="*/ 1000125 h 1155057"/>
                  <a:gd name="connsiteX12" fmla="*/ 0 w 958329"/>
                  <a:gd name="connsiteY12" fmla="*/ 933450 h 1155057"/>
                  <a:gd name="connsiteX13" fmla="*/ 4762 w 958329"/>
                  <a:gd name="connsiteY13" fmla="*/ 959644 h 1155057"/>
                  <a:gd name="connsiteX14" fmla="*/ 254795 w 958329"/>
                  <a:gd name="connsiteY14" fmla="*/ 1078706 h 1155057"/>
                  <a:gd name="connsiteX15" fmla="*/ 383382 w 958329"/>
                  <a:gd name="connsiteY15" fmla="*/ 1133475 h 1155057"/>
                  <a:gd name="connsiteX16" fmla="*/ 485776 w 958329"/>
                  <a:gd name="connsiteY16" fmla="*/ 1152525 h 1155057"/>
                  <a:gd name="connsiteX17" fmla="*/ 585788 w 958329"/>
                  <a:gd name="connsiteY17" fmla="*/ 1152525 h 1155057"/>
                  <a:gd name="connsiteX18" fmla="*/ 719138 w 958329"/>
                  <a:gd name="connsiteY18" fmla="*/ 1123949 h 1155057"/>
                  <a:gd name="connsiteX19" fmla="*/ 783431 w 958329"/>
                  <a:gd name="connsiteY19" fmla="*/ 1083470 h 1155057"/>
                  <a:gd name="connsiteX20" fmla="*/ 845344 w 958329"/>
                  <a:gd name="connsiteY20" fmla="*/ 1031082 h 1155057"/>
                  <a:gd name="connsiteX21" fmla="*/ 926306 w 958329"/>
                  <a:gd name="connsiteY21" fmla="*/ 876301 h 1155057"/>
                  <a:gd name="connsiteX22" fmla="*/ 954882 w 958329"/>
                  <a:gd name="connsiteY22" fmla="*/ 757237 h 1155057"/>
                  <a:gd name="connsiteX23" fmla="*/ 950119 w 958329"/>
                  <a:gd name="connsiteY23" fmla="*/ 564356 h 1155057"/>
                  <a:gd name="connsiteX24" fmla="*/ 885825 w 958329"/>
                  <a:gd name="connsiteY24" fmla="*/ 400050 h 1155057"/>
                  <a:gd name="connsiteX25" fmla="*/ 804863 w 958329"/>
                  <a:gd name="connsiteY25" fmla="*/ 214312 h 1155057"/>
                  <a:gd name="connsiteX26" fmla="*/ 757238 w 958329"/>
                  <a:gd name="connsiteY26" fmla="*/ 140494 h 1155057"/>
                  <a:gd name="connsiteX27" fmla="*/ 692943 w 958329"/>
                  <a:gd name="connsiteY27" fmla="*/ 2382 h 1155057"/>
                  <a:gd name="connsiteX28" fmla="*/ 661988 w 958329"/>
                  <a:gd name="connsiteY28" fmla="*/ 0 h 1155057"/>
                  <a:gd name="connsiteX0" fmla="*/ 661988 w 958329"/>
                  <a:gd name="connsiteY0" fmla="*/ 0 h 1155057"/>
                  <a:gd name="connsiteX1" fmla="*/ 757238 w 958329"/>
                  <a:gd name="connsiteY1" fmla="*/ 200025 h 1155057"/>
                  <a:gd name="connsiteX2" fmla="*/ 881063 w 958329"/>
                  <a:gd name="connsiteY2" fmla="*/ 466725 h 1155057"/>
                  <a:gd name="connsiteX3" fmla="*/ 921544 w 958329"/>
                  <a:gd name="connsiteY3" fmla="*/ 654844 h 1155057"/>
                  <a:gd name="connsiteX4" fmla="*/ 892969 w 958329"/>
                  <a:gd name="connsiteY4" fmla="*/ 897731 h 1155057"/>
                  <a:gd name="connsiteX5" fmla="*/ 828675 w 958329"/>
                  <a:gd name="connsiteY5" fmla="*/ 1004887 h 1155057"/>
                  <a:gd name="connsiteX6" fmla="*/ 761999 w 958329"/>
                  <a:gd name="connsiteY6" fmla="*/ 1059657 h 1155057"/>
                  <a:gd name="connsiteX7" fmla="*/ 702469 w 958329"/>
                  <a:gd name="connsiteY7" fmla="*/ 1102519 h 1155057"/>
                  <a:gd name="connsiteX8" fmla="*/ 492919 w 958329"/>
                  <a:gd name="connsiteY8" fmla="*/ 1128712 h 1155057"/>
                  <a:gd name="connsiteX9" fmla="*/ 383382 w 958329"/>
                  <a:gd name="connsiteY9" fmla="*/ 1109662 h 1155057"/>
                  <a:gd name="connsiteX10" fmla="*/ 276225 w 958329"/>
                  <a:gd name="connsiteY10" fmla="*/ 1069181 h 1155057"/>
                  <a:gd name="connsiteX11" fmla="*/ 116682 w 958329"/>
                  <a:gd name="connsiteY11" fmla="*/ 1000125 h 1155057"/>
                  <a:gd name="connsiteX12" fmla="*/ 0 w 958329"/>
                  <a:gd name="connsiteY12" fmla="*/ 933450 h 1155057"/>
                  <a:gd name="connsiteX13" fmla="*/ 4762 w 958329"/>
                  <a:gd name="connsiteY13" fmla="*/ 959644 h 1155057"/>
                  <a:gd name="connsiteX14" fmla="*/ 254795 w 958329"/>
                  <a:gd name="connsiteY14" fmla="*/ 1078706 h 1155057"/>
                  <a:gd name="connsiteX15" fmla="*/ 383382 w 958329"/>
                  <a:gd name="connsiteY15" fmla="*/ 1133475 h 1155057"/>
                  <a:gd name="connsiteX16" fmla="*/ 485776 w 958329"/>
                  <a:gd name="connsiteY16" fmla="*/ 1152525 h 1155057"/>
                  <a:gd name="connsiteX17" fmla="*/ 585788 w 958329"/>
                  <a:gd name="connsiteY17" fmla="*/ 1152525 h 1155057"/>
                  <a:gd name="connsiteX18" fmla="*/ 719138 w 958329"/>
                  <a:gd name="connsiteY18" fmla="*/ 1123949 h 1155057"/>
                  <a:gd name="connsiteX19" fmla="*/ 783431 w 958329"/>
                  <a:gd name="connsiteY19" fmla="*/ 1083470 h 1155057"/>
                  <a:gd name="connsiteX20" fmla="*/ 845344 w 958329"/>
                  <a:gd name="connsiteY20" fmla="*/ 1031082 h 1155057"/>
                  <a:gd name="connsiteX21" fmla="*/ 926306 w 958329"/>
                  <a:gd name="connsiteY21" fmla="*/ 876301 h 1155057"/>
                  <a:gd name="connsiteX22" fmla="*/ 954882 w 958329"/>
                  <a:gd name="connsiteY22" fmla="*/ 757237 h 1155057"/>
                  <a:gd name="connsiteX23" fmla="*/ 950119 w 958329"/>
                  <a:gd name="connsiteY23" fmla="*/ 564356 h 1155057"/>
                  <a:gd name="connsiteX24" fmla="*/ 885825 w 958329"/>
                  <a:gd name="connsiteY24" fmla="*/ 400050 h 1155057"/>
                  <a:gd name="connsiteX25" fmla="*/ 804863 w 958329"/>
                  <a:gd name="connsiteY25" fmla="*/ 214312 h 1155057"/>
                  <a:gd name="connsiteX26" fmla="*/ 757238 w 958329"/>
                  <a:gd name="connsiteY26" fmla="*/ 140494 h 1155057"/>
                  <a:gd name="connsiteX27" fmla="*/ 692943 w 958329"/>
                  <a:gd name="connsiteY27" fmla="*/ 2382 h 1155057"/>
                  <a:gd name="connsiteX28" fmla="*/ 661988 w 958329"/>
                  <a:gd name="connsiteY28" fmla="*/ 0 h 1155057"/>
                  <a:gd name="connsiteX0" fmla="*/ 661988 w 958329"/>
                  <a:gd name="connsiteY0" fmla="*/ 0 h 1155057"/>
                  <a:gd name="connsiteX1" fmla="*/ 757238 w 958329"/>
                  <a:gd name="connsiteY1" fmla="*/ 200025 h 1155057"/>
                  <a:gd name="connsiteX2" fmla="*/ 881063 w 958329"/>
                  <a:gd name="connsiteY2" fmla="*/ 466725 h 1155057"/>
                  <a:gd name="connsiteX3" fmla="*/ 921544 w 958329"/>
                  <a:gd name="connsiteY3" fmla="*/ 654844 h 1155057"/>
                  <a:gd name="connsiteX4" fmla="*/ 885825 w 958329"/>
                  <a:gd name="connsiteY4" fmla="*/ 895350 h 1155057"/>
                  <a:gd name="connsiteX5" fmla="*/ 828675 w 958329"/>
                  <a:gd name="connsiteY5" fmla="*/ 1004887 h 1155057"/>
                  <a:gd name="connsiteX6" fmla="*/ 761999 w 958329"/>
                  <a:gd name="connsiteY6" fmla="*/ 1059657 h 1155057"/>
                  <a:gd name="connsiteX7" fmla="*/ 702469 w 958329"/>
                  <a:gd name="connsiteY7" fmla="*/ 1102519 h 1155057"/>
                  <a:gd name="connsiteX8" fmla="*/ 492919 w 958329"/>
                  <a:gd name="connsiteY8" fmla="*/ 1128712 h 1155057"/>
                  <a:gd name="connsiteX9" fmla="*/ 383382 w 958329"/>
                  <a:gd name="connsiteY9" fmla="*/ 1109662 h 1155057"/>
                  <a:gd name="connsiteX10" fmla="*/ 276225 w 958329"/>
                  <a:gd name="connsiteY10" fmla="*/ 1069181 h 1155057"/>
                  <a:gd name="connsiteX11" fmla="*/ 116682 w 958329"/>
                  <a:gd name="connsiteY11" fmla="*/ 1000125 h 1155057"/>
                  <a:gd name="connsiteX12" fmla="*/ 0 w 958329"/>
                  <a:gd name="connsiteY12" fmla="*/ 933450 h 1155057"/>
                  <a:gd name="connsiteX13" fmla="*/ 4762 w 958329"/>
                  <a:gd name="connsiteY13" fmla="*/ 959644 h 1155057"/>
                  <a:gd name="connsiteX14" fmla="*/ 254795 w 958329"/>
                  <a:gd name="connsiteY14" fmla="*/ 1078706 h 1155057"/>
                  <a:gd name="connsiteX15" fmla="*/ 383382 w 958329"/>
                  <a:gd name="connsiteY15" fmla="*/ 1133475 h 1155057"/>
                  <a:gd name="connsiteX16" fmla="*/ 485776 w 958329"/>
                  <a:gd name="connsiteY16" fmla="*/ 1152525 h 1155057"/>
                  <a:gd name="connsiteX17" fmla="*/ 585788 w 958329"/>
                  <a:gd name="connsiteY17" fmla="*/ 1152525 h 1155057"/>
                  <a:gd name="connsiteX18" fmla="*/ 719138 w 958329"/>
                  <a:gd name="connsiteY18" fmla="*/ 1123949 h 1155057"/>
                  <a:gd name="connsiteX19" fmla="*/ 783431 w 958329"/>
                  <a:gd name="connsiteY19" fmla="*/ 1083470 h 1155057"/>
                  <a:gd name="connsiteX20" fmla="*/ 845344 w 958329"/>
                  <a:gd name="connsiteY20" fmla="*/ 1031082 h 1155057"/>
                  <a:gd name="connsiteX21" fmla="*/ 926306 w 958329"/>
                  <a:gd name="connsiteY21" fmla="*/ 876301 h 1155057"/>
                  <a:gd name="connsiteX22" fmla="*/ 954882 w 958329"/>
                  <a:gd name="connsiteY22" fmla="*/ 757237 h 1155057"/>
                  <a:gd name="connsiteX23" fmla="*/ 950119 w 958329"/>
                  <a:gd name="connsiteY23" fmla="*/ 564356 h 1155057"/>
                  <a:gd name="connsiteX24" fmla="*/ 885825 w 958329"/>
                  <a:gd name="connsiteY24" fmla="*/ 400050 h 1155057"/>
                  <a:gd name="connsiteX25" fmla="*/ 804863 w 958329"/>
                  <a:gd name="connsiteY25" fmla="*/ 214312 h 1155057"/>
                  <a:gd name="connsiteX26" fmla="*/ 757238 w 958329"/>
                  <a:gd name="connsiteY26" fmla="*/ 140494 h 1155057"/>
                  <a:gd name="connsiteX27" fmla="*/ 692943 w 958329"/>
                  <a:gd name="connsiteY27" fmla="*/ 2382 h 1155057"/>
                  <a:gd name="connsiteX28" fmla="*/ 661988 w 958329"/>
                  <a:gd name="connsiteY28" fmla="*/ 0 h 1155057"/>
                  <a:gd name="connsiteX0" fmla="*/ 661988 w 958329"/>
                  <a:gd name="connsiteY0" fmla="*/ 0 h 1155057"/>
                  <a:gd name="connsiteX1" fmla="*/ 757238 w 958329"/>
                  <a:gd name="connsiteY1" fmla="*/ 200025 h 1155057"/>
                  <a:gd name="connsiteX2" fmla="*/ 881063 w 958329"/>
                  <a:gd name="connsiteY2" fmla="*/ 466725 h 1155057"/>
                  <a:gd name="connsiteX3" fmla="*/ 921544 w 958329"/>
                  <a:gd name="connsiteY3" fmla="*/ 654844 h 1155057"/>
                  <a:gd name="connsiteX4" fmla="*/ 885825 w 958329"/>
                  <a:gd name="connsiteY4" fmla="*/ 895350 h 1155057"/>
                  <a:gd name="connsiteX5" fmla="*/ 828675 w 958329"/>
                  <a:gd name="connsiteY5" fmla="*/ 1004887 h 1155057"/>
                  <a:gd name="connsiteX6" fmla="*/ 761999 w 958329"/>
                  <a:gd name="connsiteY6" fmla="*/ 1059657 h 1155057"/>
                  <a:gd name="connsiteX7" fmla="*/ 702469 w 958329"/>
                  <a:gd name="connsiteY7" fmla="*/ 1102519 h 1155057"/>
                  <a:gd name="connsiteX8" fmla="*/ 492919 w 958329"/>
                  <a:gd name="connsiteY8" fmla="*/ 1128712 h 1155057"/>
                  <a:gd name="connsiteX9" fmla="*/ 383382 w 958329"/>
                  <a:gd name="connsiteY9" fmla="*/ 1109662 h 1155057"/>
                  <a:gd name="connsiteX10" fmla="*/ 276225 w 958329"/>
                  <a:gd name="connsiteY10" fmla="*/ 1069181 h 1155057"/>
                  <a:gd name="connsiteX11" fmla="*/ 116682 w 958329"/>
                  <a:gd name="connsiteY11" fmla="*/ 1000125 h 1155057"/>
                  <a:gd name="connsiteX12" fmla="*/ 0 w 958329"/>
                  <a:gd name="connsiteY12" fmla="*/ 933450 h 1155057"/>
                  <a:gd name="connsiteX13" fmla="*/ 4762 w 958329"/>
                  <a:gd name="connsiteY13" fmla="*/ 959644 h 1155057"/>
                  <a:gd name="connsiteX14" fmla="*/ 254795 w 958329"/>
                  <a:gd name="connsiteY14" fmla="*/ 1078706 h 1155057"/>
                  <a:gd name="connsiteX15" fmla="*/ 383382 w 958329"/>
                  <a:gd name="connsiteY15" fmla="*/ 1133475 h 1155057"/>
                  <a:gd name="connsiteX16" fmla="*/ 485776 w 958329"/>
                  <a:gd name="connsiteY16" fmla="*/ 1152525 h 1155057"/>
                  <a:gd name="connsiteX17" fmla="*/ 585788 w 958329"/>
                  <a:gd name="connsiteY17" fmla="*/ 1152525 h 1155057"/>
                  <a:gd name="connsiteX18" fmla="*/ 719138 w 958329"/>
                  <a:gd name="connsiteY18" fmla="*/ 1123949 h 1155057"/>
                  <a:gd name="connsiteX19" fmla="*/ 783431 w 958329"/>
                  <a:gd name="connsiteY19" fmla="*/ 1083470 h 1155057"/>
                  <a:gd name="connsiteX20" fmla="*/ 845344 w 958329"/>
                  <a:gd name="connsiteY20" fmla="*/ 1031082 h 1155057"/>
                  <a:gd name="connsiteX21" fmla="*/ 926306 w 958329"/>
                  <a:gd name="connsiteY21" fmla="*/ 876301 h 1155057"/>
                  <a:gd name="connsiteX22" fmla="*/ 954882 w 958329"/>
                  <a:gd name="connsiteY22" fmla="*/ 757237 h 1155057"/>
                  <a:gd name="connsiteX23" fmla="*/ 950119 w 958329"/>
                  <a:gd name="connsiteY23" fmla="*/ 564356 h 1155057"/>
                  <a:gd name="connsiteX24" fmla="*/ 885825 w 958329"/>
                  <a:gd name="connsiteY24" fmla="*/ 400050 h 1155057"/>
                  <a:gd name="connsiteX25" fmla="*/ 804863 w 958329"/>
                  <a:gd name="connsiteY25" fmla="*/ 214312 h 1155057"/>
                  <a:gd name="connsiteX26" fmla="*/ 757238 w 958329"/>
                  <a:gd name="connsiteY26" fmla="*/ 140494 h 1155057"/>
                  <a:gd name="connsiteX27" fmla="*/ 692943 w 958329"/>
                  <a:gd name="connsiteY27" fmla="*/ 2382 h 1155057"/>
                  <a:gd name="connsiteX28" fmla="*/ 661988 w 958329"/>
                  <a:gd name="connsiteY28" fmla="*/ 0 h 1155057"/>
                  <a:gd name="connsiteX0" fmla="*/ 661988 w 958329"/>
                  <a:gd name="connsiteY0" fmla="*/ 0 h 1155057"/>
                  <a:gd name="connsiteX1" fmla="*/ 757238 w 958329"/>
                  <a:gd name="connsiteY1" fmla="*/ 200025 h 1155057"/>
                  <a:gd name="connsiteX2" fmla="*/ 881063 w 958329"/>
                  <a:gd name="connsiteY2" fmla="*/ 466725 h 1155057"/>
                  <a:gd name="connsiteX3" fmla="*/ 921544 w 958329"/>
                  <a:gd name="connsiteY3" fmla="*/ 654844 h 1155057"/>
                  <a:gd name="connsiteX4" fmla="*/ 885825 w 958329"/>
                  <a:gd name="connsiteY4" fmla="*/ 895350 h 1155057"/>
                  <a:gd name="connsiteX5" fmla="*/ 828675 w 958329"/>
                  <a:gd name="connsiteY5" fmla="*/ 1004887 h 1155057"/>
                  <a:gd name="connsiteX6" fmla="*/ 778668 w 958329"/>
                  <a:gd name="connsiteY6" fmla="*/ 1057276 h 1155057"/>
                  <a:gd name="connsiteX7" fmla="*/ 702469 w 958329"/>
                  <a:gd name="connsiteY7" fmla="*/ 1102519 h 1155057"/>
                  <a:gd name="connsiteX8" fmla="*/ 492919 w 958329"/>
                  <a:gd name="connsiteY8" fmla="*/ 1128712 h 1155057"/>
                  <a:gd name="connsiteX9" fmla="*/ 383382 w 958329"/>
                  <a:gd name="connsiteY9" fmla="*/ 1109662 h 1155057"/>
                  <a:gd name="connsiteX10" fmla="*/ 276225 w 958329"/>
                  <a:gd name="connsiteY10" fmla="*/ 1069181 h 1155057"/>
                  <a:gd name="connsiteX11" fmla="*/ 116682 w 958329"/>
                  <a:gd name="connsiteY11" fmla="*/ 1000125 h 1155057"/>
                  <a:gd name="connsiteX12" fmla="*/ 0 w 958329"/>
                  <a:gd name="connsiteY12" fmla="*/ 933450 h 1155057"/>
                  <a:gd name="connsiteX13" fmla="*/ 4762 w 958329"/>
                  <a:gd name="connsiteY13" fmla="*/ 959644 h 1155057"/>
                  <a:gd name="connsiteX14" fmla="*/ 254795 w 958329"/>
                  <a:gd name="connsiteY14" fmla="*/ 1078706 h 1155057"/>
                  <a:gd name="connsiteX15" fmla="*/ 383382 w 958329"/>
                  <a:gd name="connsiteY15" fmla="*/ 1133475 h 1155057"/>
                  <a:gd name="connsiteX16" fmla="*/ 485776 w 958329"/>
                  <a:gd name="connsiteY16" fmla="*/ 1152525 h 1155057"/>
                  <a:gd name="connsiteX17" fmla="*/ 585788 w 958329"/>
                  <a:gd name="connsiteY17" fmla="*/ 1152525 h 1155057"/>
                  <a:gd name="connsiteX18" fmla="*/ 719138 w 958329"/>
                  <a:gd name="connsiteY18" fmla="*/ 1123949 h 1155057"/>
                  <a:gd name="connsiteX19" fmla="*/ 783431 w 958329"/>
                  <a:gd name="connsiteY19" fmla="*/ 1083470 h 1155057"/>
                  <a:gd name="connsiteX20" fmla="*/ 845344 w 958329"/>
                  <a:gd name="connsiteY20" fmla="*/ 1031082 h 1155057"/>
                  <a:gd name="connsiteX21" fmla="*/ 926306 w 958329"/>
                  <a:gd name="connsiteY21" fmla="*/ 876301 h 1155057"/>
                  <a:gd name="connsiteX22" fmla="*/ 954882 w 958329"/>
                  <a:gd name="connsiteY22" fmla="*/ 757237 h 1155057"/>
                  <a:gd name="connsiteX23" fmla="*/ 950119 w 958329"/>
                  <a:gd name="connsiteY23" fmla="*/ 564356 h 1155057"/>
                  <a:gd name="connsiteX24" fmla="*/ 885825 w 958329"/>
                  <a:gd name="connsiteY24" fmla="*/ 400050 h 1155057"/>
                  <a:gd name="connsiteX25" fmla="*/ 804863 w 958329"/>
                  <a:gd name="connsiteY25" fmla="*/ 214312 h 1155057"/>
                  <a:gd name="connsiteX26" fmla="*/ 757238 w 958329"/>
                  <a:gd name="connsiteY26" fmla="*/ 140494 h 1155057"/>
                  <a:gd name="connsiteX27" fmla="*/ 692943 w 958329"/>
                  <a:gd name="connsiteY27" fmla="*/ 2382 h 1155057"/>
                  <a:gd name="connsiteX28" fmla="*/ 661988 w 958329"/>
                  <a:gd name="connsiteY28" fmla="*/ 0 h 1155057"/>
                  <a:gd name="connsiteX0" fmla="*/ 661988 w 958329"/>
                  <a:gd name="connsiteY0" fmla="*/ 0 h 1152741"/>
                  <a:gd name="connsiteX1" fmla="*/ 757238 w 958329"/>
                  <a:gd name="connsiteY1" fmla="*/ 200025 h 1152741"/>
                  <a:gd name="connsiteX2" fmla="*/ 881063 w 958329"/>
                  <a:gd name="connsiteY2" fmla="*/ 466725 h 1152741"/>
                  <a:gd name="connsiteX3" fmla="*/ 921544 w 958329"/>
                  <a:gd name="connsiteY3" fmla="*/ 654844 h 1152741"/>
                  <a:gd name="connsiteX4" fmla="*/ 885825 w 958329"/>
                  <a:gd name="connsiteY4" fmla="*/ 895350 h 1152741"/>
                  <a:gd name="connsiteX5" fmla="*/ 828675 w 958329"/>
                  <a:gd name="connsiteY5" fmla="*/ 1004887 h 1152741"/>
                  <a:gd name="connsiteX6" fmla="*/ 778668 w 958329"/>
                  <a:gd name="connsiteY6" fmla="*/ 1057276 h 1152741"/>
                  <a:gd name="connsiteX7" fmla="*/ 702469 w 958329"/>
                  <a:gd name="connsiteY7" fmla="*/ 1102519 h 1152741"/>
                  <a:gd name="connsiteX8" fmla="*/ 492919 w 958329"/>
                  <a:gd name="connsiteY8" fmla="*/ 1128712 h 1152741"/>
                  <a:gd name="connsiteX9" fmla="*/ 383382 w 958329"/>
                  <a:gd name="connsiteY9" fmla="*/ 1109662 h 1152741"/>
                  <a:gd name="connsiteX10" fmla="*/ 276225 w 958329"/>
                  <a:gd name="connsiteY10" fmla="*/ 1069181 h 1152741"/>
                  <a:gd name="connsiteX11" fmla="*/ 116682 w 958329"/>
                  <a:gd name="connsiteY11" fmla="*/ 1000125 h 1152741"/>
                  <a:gd name="connsiteX12" fmla="*/ 0 w 958329"/>
                  <a:gd name="connsiteY12" fmla="*/ 933450 h 1152741"/>
                  <a:gd name="connsiteX13" fmla="*/ 4762 w 958329"/>
                  <a:gd name="connsiteY13" fmla="*/ 959644 h 1152741"/>
                  <a:gd name="connsiteX14" fmla="*/ 254795 w 958329"/>
                  <a:gd name="connsiteY14" fmla="*/ 1078706 h 1152741"/>
                  <a:gd name="connsiteX15" fmla="*/ 383382 w 958329"/>
                  <a:gd name="connsiteY15" fmla="*/ 1133475 h 1152741"/>
                  <a:gd name="connsiteX16" fmla="*/ 485776 w 958329"/>
                  <a:gd name="connsiteY16" fmla="*/ 1152525 h 1152741"/>
                  <a:gd name="connsiteX17" fmla="*/ 597694 w 958329"/>
                  <a:gd name="connsiteY17" fmla="*/ 1143000 h 1152741"/>
                  <a:gd name="connsiteX18" fmla="*/ 719138 w 958329"/>
                  <a:gd name="connsiteY18" fmla="*/ 1123949 h 1152741"/>
                  <a:gd name="connsiteX19" fmla="*/ 783431 w 958329"/>
                  <a:gd name="connsiteY19" fmla="*/ 1083470 h 1152741"/>
                  <a:gd name="connsiteX20" fmla="*/ 845344 w 958329"/>
                  <a:gd name="connsiteY20" fmla="*/ 1031082 h 1152741"/>
                  <a:gd name="connsiteX21" fmla="*/ 926306 w 958329"/>
                  <a:gd name="connsiteY21" fmla="*/ 876301 h 1152741"/>
                  <a:gd name="connsiteX22" fmla="*/ 954882 w 958329"/>
                  <a:gd name="connsiteY22" fmla="*/ 757237 h 1152741"/>
                  <a:gd name="connsiteX23" fmla="*/ 950119 w 958329"/>
                  <a:gd name="connsiteY23" fmla="*/ 564356 h 1152741"/>
                  <a:gd name="connsiteX24" fmla="*/ 885825 w 958329"/>
                  <a:gd name="connsiteY24" fmla="*/ 400050 h 1152741"/>
                  <a:gd name="connsiteX25" fmla="*/ 804863 w 958329"/>
                  <a:gd name="connsiteY25" fmla="*/ 214312 h 1152741"/>
                  <a:gd name="connsiteX26" fmla="*/ 757238 w 958329"/>
                  <a:gd name="connsiteY26" fmla="*/ 140494 h 1152741"/>
                  <a:gd name="connsiteX27" fmla="*/ 692943 w 958329"/>
                  <a:gd name="connsiteY27" fmla="*/ 2382 h 1152741"/>
                  <a:gd name="connsiteX28" fmla="*/ 661988 w 958329"/>
                  <a:gd name="connsiteY28" fmla="*/ 0 h 1152741"/>
                  <a:gd name="connsiteX0" fmla="*/ 661988 w 958329"/>
                  <a:gd name="connsiteY0" fmla="*/ 0 h 1153295"/>
                  <a:gd name="connsiteX1" fmla="*/ 757238 w 958329"/>
                  <a:gd name="connsiteY1" fmla="*/ 200025 h 1153295"/>
                  <a:gd name="connsiteX2" fmla="*/ 881063 w 958329"/>
                  <a:gd name="connsiteY2" fmla="*/ 466725 h 1153295"/>
                  <a:gd name="connsiteX3" fmla="*/ 921544 w 958329"/>
                  <a:gd name="connsiteY3" fmla="*/ 654844 h 1153295"/>
                  <a:gd name="connsiteX4" fmla="*/ 885825 w 958329"/>
                  <a:gd name="connsiteY4" fmla="*/ 895350 h 1153295"/>
                  <a:gd name="connsiteX5" fmla="*/ 828675 w 958329"/>
                  <a:gd name="connsiteY5" fmla="*/ 1004887 h 1153295"/>
                  <a:gd name="connsiteX6" fmla="*/ 778668 w 958329"/>
                  <a:gd name="connsiteY6" fmla="*/ 1057276 h 1153295"/>
                  <a:gd name="connsiteX7" fmla="*/ 702469 w 958329"/>
                  <a:gd name="connsiteY7" fmla="*/ 1102519 h 1153295"/>
                  <a:gd name="connsiteX8" fmla="*/ 492919 w 958329"/>
                  <a:gd name="connsiteY8" fmla="*/ 1128712 h 1153295"/>
                  <a:gd name="connsiteX9" fmla="*/ 383382 w 958329"/>
                  <a:gd name="connsiteY9" fmla="*/ 1109662 h 1153295"/>
                  <a:gd name="connsiteX10" fmla="*/ 276225 w 958329"/>
                  <a:gd name="connsiteY10" fmla="*/ 1069181 h 1153295"/>
                  <a:gd name="connsiteX11" fmla="*/ 116682 w 958329"/>
                  <a:gd name="connsiteY11" fmla="*/ 1000125 h 1153295"/>
                  <a:gd name="connsiteX12" fmla="*/ 0 w 958329"/>
                  <a:gd name="connsiteY12" fmla="*/ 933450 h 1153295"/>
                  <a:gd name="connsiteX13" fmla="*/ 4762 w 958329"/>
                  <a:gd name="connsiteY13" fmla="*/ 959644 h 1153295"/>
                  <a:gd name="connsiteX14" fmla="*/ 254795 w 958329"/>
                  <a:gd name="connsiteY14" fmla="*/ 1078706 h 1153295"/>
                  <a:gd name="connsiteX15" fmla="*/ 383382 w 958329"/>
                  <a:gd name="connsiteY15" fmla="*/ 1133475 h 1153295"/>
                  <a:gd name="connsiteX16" fmla="*/ 485776 w 958329"/>
                  <a:gd name="connsiteY16" fmla="*/ 1152525 h 1153295"/>
                  <a:gd name="connsiteX17" fmla="*/ 609601 w 958329"/>
                  <a:gd name="connsiteY17" fmla="*/ 1147762 h 1153295"/>
                  <a:gd name="connsiteX18" fmla="*/ 719138 w 958329"/>
                  <a:gd name="connsiteY18" fmla="*/ 1123949 h 1153295"/>
                  <a:gd name="connsiteX19" fmla="*/ 783431 w 958329"/>
                  <a:gd name="connsiteY19" fmla="*/ 1083470 h 1153295"/>
                  <a:gd name="connsiteX20" fmla="*/ 845344 w 958329"/>
                  <a:gd name="connsiteY20" fmla="*/ 1031082 h 1153295"/>
                  <a:gd name="connsiteX21" fmla="*/ 926306 w 958329"/>
                  <a:gd name="connsiteY21" fmla="*/ 876301 h 1153295"/>
                  <a:gd name="connsiteX22" fmla="*/ 954882 w 958329"/>
                  <a:gd name="connsiteY22" fmla="*/ 757237 h 1153295"/>
                  <a:gd name="connsiteX23" fmla="*/ 950119 w 958329"/>
                  <a:gd name="connsiteY23" fmla="*/ 564356 h 1153295"/>
                  <a:gd name="connsiteX24" fmla="*/ 885825 w 958329"/>
                  <a:gd name="connsiteY24" fmla="*/ 400050 h 1153295"/>
                  <a:gd name="connsiteX25" fmla="*/ 804863 w 958329"/>
                  <a:gd name="connsiteY25" fmla="*/ 214312 h 1153295"/>
                  <a:gd name="connsiteX26" fmla="*/ 757238 w 958329"/>
                  <a:gd name="connsiteY26" fmla="*/ 140494 h 1153295"/>
                  <a:gd name="connsiteX27" fmla="*/ 692943 w 958329"/>
                  <a:gd name="connsiteY27" fmla="*/ 2382 h 1153295"/>
                  <a:gd name="connsiteX28" fmla="*/ 661988 w 958329"/>
                  <a:gd name="connsiteY28" fmla="*/ 0 h 1153295"/>
                  <a:gd name="connsiteX0" fmla="*/ 661988 w 958329"/>
                  <a:gd name="connsiteY0" fmla="*/ 0 h 1153295"/>
                  <a:gd name="connsiteX1" fmla="*/ 757238 w 958329"/>
                  <a:gd name="connsiteY1" fmla="*/ 200025 h 1153295"/>
                  <a:gd name="connsiteX2" fmla="*/ 881063 w 958329"/>
                  <a:gd name="connsiteY2" fmla="*/ 466725 h 1153295"/>
                  <a:gd name="connsiteX3" fmla="*/ 921544 w 958329"/>
                  <a:gd name="connsiteY3" fmla="*/ 654844 h 1153295"/>
                  <a:gd name="connsiteX4" fmla="*/ 904875 w 958329"/>
                  <a:gd name="connsiteY4" fmla="*/ 783432 h 1153295"/>
                  <a:gd name="connsiteX5" fmla="*/ 885825 w 958329"/>
                  <a:gd name="connsiteY5" fmla="*/ 895350 h 1153295"/>
                  <a:gd name="connsiteX6" fmla="*/ 828675 w 958329"/>
                  <a:gd name="connsiteY6" fmla="*/ 1004887 h 1153295"/>
                  <a:gd name="connsiteX7" fmla="*/ 778668 w 958329"/>
                  <a:gd name="connsiteY7" fmla="*/ 1057276 h 1153295"/>
                  <a:gd name="connsiteX8" fmla="*/ 702469 w 958329"/>
                  <a:gd name="connsiteY8" fmla="*/ 1102519 h 1153295"/>
                  <a:gd name="connsiteX9" fmla="*/ 492919 w 958329"/>
                  <a:gd name="connsiteY9" fmla="*/ 1128712 h 1153295"/>
                  <a:gd name="connsiteX10" fmla="*/ 383382 w 958329"/>
                  <a:gd name="connsiteY10" fmla="*/ 1109662 h 1153295"/>
                  <a:gd name="connsiteX11" fmla="*/ 276225 w 958329"/>
                  <a:gd name="connsiteY11" fmla="*/ 1069181 h 1153295"/>
                  <a:gd name="connsiteX12" fmla="*/ 116682 w 958329"/>
                  <a:gd name="connsiteY12" fmla="*/ 1000125 h 1153295"/>
                  <a:gd name="connsiteX13" fmla="*/ 0 w 958329"/>
                  <a:gd name="connsiteY13" fmla="*/ 933450 h 1153295"/>
                  <a:gd name="connsiteX14" fmla="*/ 4762 w 958329"/>
                  <a:gd name="connsiteY14" fmla="*/ 959644 h 1153295"/>
                  <a:gd name="connsiteX15" fmla="*/ 254795 w 958329"/>
                  <a:gd name="connsiteY15" fmla="*/ 1078706 h 1153295"/>
                  <a:gd name="connsiteX16" fmla="*/ 383382 w 958329"/>
                  <a:gd name="connsiteY16" fmla="*/ 1133475 h 1153295"/>
                  <a:gd name="connsiteX17" fmla="*/ 485776 w 958329"/>
                  <a:gd name="connsiteY17" fmla="*/ 1152525 h 1153295"/>
                  <a:gd name="connsiteX18" fmla="*/ 609601 w 958329"/>
                  <a:gd name="connsiteY18" fmla="*/ 1147762 h 1153295"/>
                  <a:gd name="connsiteX19" fmla="*/ 719138 w 958329"/>
                  <a:gd name="connsiteY19" fmla="*/ 1123949 h 1153295"/>
                  <a:gd name="connsiteX20" fmla="*/ 783431 w 958329"/>
                  <a:gd name="connsiteY20" fmla="*/ 1083470 h 1153295"/>
                  <a:gd name="connsiteX21" fmla="*/ 845344 w 958329"/>
                  <a:gd name="connsiteY21" fmla="*/ 1031082 h 1153295"/>
                  <a:gd name="connsiteX22" fmla="*/ 926306 w 958329"/>
                  <a:gd name="connsiteY22" fmla="*/ 876301 h 1153295"/>
                  <a:gd name="connsiteX23" fmla="*/ 954882 w 958329"/>
                  <a:gd name="connsiteY23" fmla="*/ 757237 h 1153295"/>
                  <a:gd name="connsiteX24" fmla="*/ 950119 w 958329"/>
                  <a:gd name="connsiteY24" fmla="*/ 564356 h 1153295"/>
                  <a:gd name="connsiteX25" fmla="*/ 885825 w 958329"/>
                  <a:gd name="connsiteY25" fmla="*/ 400050 h 1153295"/>
                  <a:gd name="connsiteX26" fmla="*/ 804863 w 958329"/>
                  <a:gd name="connsiteY26" fmla="*/ 214312 h 1153295"/>
                  <a:gd name="connsiteX27" fmla="*/ 757238 w 958329"/>
                  <a:gd name="connsiteY27" fmla="*/ 140494 h 1153295"/>
                  <a:gd name="connsiteX28" fmla="*/ 692943 w 958329"/>
                  <a:gd name="connsiteY28" fmla="*/ 2382 h 1153295"/>
                  <a:gd name="connsiteX29" fmla="*/ 661988 w 958329"/>
                  <a:gd name="connsiteY29" fmla="*/ 0 h 1153295"/>
                  <a:gd name="connsiteX0" fmla="*/ 661988 w 958329"/>
                  <a:gd name="connsiteY0" fmla="*/ 0 h 1153295"/>
                  <a:gd name="connsiteX1" fmla="*/ 757238 w 958329"/>
                  <a:gd name="connsiteY1" fmla="*/ 200025 h 1153295"/>
                  <a:gd name="connsiteX2" fmla="*/ 881063 w 958329"/>
                  <a:gd name="connsiteY2" fmla="*/ 466725 h 1153295"/>
                  <a:gd name="connsiteX3" fmla="*/ 921544 w 958329"/>
                  <a:gd name="connsiteY3" fmla="*/ 654844 h 1153295"/>
                  <a:gd name="connsiteX4" fmla="*/ 904875 w 958329"/>
                  <a:gd name="connsiteY4" fmla="*/ 783432 h 1153295"/>
                  <a:gd name="connsiteX5" fmla="*/ 885825 w 958329"/>
                  <a:gd name="connsiteY5" fmla="*/ 895350 h 1153295"/>
                  <a:gd name="connsiteX6" fmla="*/ 828675 w 958329"/>
                  <a:gd name="connsiteY6" fmla="*/ 1004887 h 1153295"/>
                  <a:gd name="connsiteX7" fmla="*/ 778668 w 958329"/>
                  <a:gd name="connsiteY7" fmla="*/ 1057276 h 1153295"/>
                  <a:gd name="connsiteX8" fmla="*/ 702469 w 958329"/>
                  <a:gd name="connsiteY8" fmla="*/ 1102519 h 1153295"/>
                  <a:gd name="connsiteX9" fmla="*/ 492919 w 958329"/>
                  <a:gd name="connsiteY9" fmla="*/ 1128712 h 1153295"/>
                  <a:gd name="connsiteX10" fmla="*/ 383382 w 958329"/>
                  <a:gd name="connsiteY10" fmla="*/ 1109662 h 1153295"/>
                  <a:gd name="connsiteX11" fmla="*/ 276225 w 958329"/>
                  <a:gd name="connsiteY11" fmla="*/ 1069181 h 1153295"/>
                  <a:gd name="connsiteX12" fmla="*/ 116682 w 958329"/>
                  <a:gd name="connsiteY12" fmla="*/ 1000125 h 1153295"/>
                  <a:gd name="connsiteX13" fmla="*/ 0 w 958329"/>
                  <a:gd name="connsiteY13" fmla="*/ 933450 h 1153295"/>
                  <a:gd name="connsiteX14" fmla="*/ 4762 w 958329"/>
                  <a:gd name="connsiteY14" fmla="*/ 959644 h 1153295"/>
                  <a:gd name="connsiteX15" fmla="*/ 254795 w 958329"/>
                  <a:gd name="connsiteY15" fmla="*/ 1078706 h 1153295"/>
                  <a:gd name="connsiteX16" fmla="*/ 383382 w 958329"/>
                  <a:gd name="connsiteY16" fmla="*/ 1133475 h 1153295"/>
                  <a:gd name="connsiteX17" fmla="*/ 485776 w 958329"/>
                  <a:gd name="connsiteY17" fmla="*/ 1152525 h 1153295"/>
                  <a:gd name="connsiteX18" fmla="*/ 609601 w 958329"/>
                  <a:gd name="connsiteY18" fmla="*/ 1147762 h 1153295"/>
                  <a:gd name="connsiteX19" fmla="*/ 719138 w 958329"/>
                  <a:gd name="connsiteY19" fmla="*/ 1123949 h 1153295"/>
                  <a:gd name="connsiteX20" fmla="*/ 783431 w 958329"/>
                  <a:gd name="connsiteY20" fmla="*/ 1083470 h 1153295"/>
                  <a:gd name="connsiteX21" fmla="*/ 845344 w 958329"/>
                  <a:gd name="connsiteY21" fmla="*/ 1031082 h 1153295"/>
                  <a:gd name="connsiteX22" fmla="*/ 926306 w 958329"/>
                  <a:gd name="connsiteY22" fmla="*/ 876301 h 1153295"/>
                  <a:gd name="connsiteX23" fmla="*/ 954882 w 958329"/>
                  <a:gd name="connsiteY23" fmla="*/ 757237 h 1153295"/>
                  <a:gd name="connsiteX24" fmla="*/ 950119 w 958329"/>
                  <a:gd name="connsiteY24" fmla="*/ 564356 h 1153295"/>
                  <a:gd name="connsiteX25" fmla="*/ 885825 w 958329"/>
                  <a:gd name="connsiteY25" fmla="*/ 400050 h 1153295"/>
                  <a:gd name="connsiteX26" fmla="*/ 804863 w 958329"/>
                  <a:gd name="connsiteY26" fmla="*/ 214312 h 1153295"/>
                  <a:gd name="connsiteX27" fmla="*/ 757238 w 958329"/>
                  <a:gd name="connsiteY27" fmla="*/ 140494 h 1153295"/>
                  <a:gd name="connsiteX28" fmla="*/ 692943 w 958329"/>
                  <a:gd name="connsiteY28" fmla="*/ 2382 h 1153295"/>
                  <a:gd name="connsiteX29" fmla="*/ 661988 w 958329"/>
                  <a:gd name="connsiteY29" fmla="*/ 0 h 1153295"/>
                  <a:gd name="connsiteX0" fmla="*/ 661988 w 958329"/>
                  <a:gd name="connsiteY0" fmla="*/ 0 h 1153295"/>
                  <a:gd name="connsiteX1" fmla="*/ 757238 w 958329"/>
                  <a:gd name="connsiteY1" fmla="*/ 200025 h 1153295"/>
                  <a:gd name="connsiteX2" fmla="*/ 881063 w 958329"/>
                  <a:gd name="connsiteY2" fmla="*/ 466725 h 1153295"/>
                  <a:gd name="connsiteX3" fmla="*/ 921544 w 958329"/>
                  <a:gd name="connsiteY3" fmla="*/ 654844 h 1153295"/>
                  <a:gd name="connsiteX4" fmla="*/ 904875 w 958329"/>
                  <a:gd name="connsiteY4" fmla="*/ 783432 h 1153295"/>
                  <a:gd name="connsiteX5" fmla="*/ 885825 w 958329"/>
                  <a:gd name="connsiteY5" fmla="*/ 895350 h 1153295"/>
                  <a:gd name="connsiteX6" fmla="*/ 828675 w 958329"/>
                  <a:gd name="connsiteY6" fmla="*/ 1004887 h 1153295"/>
                  <a:gd name="connsiteX7" fmla="*/ 778668 w 958329"/>
                  <a:gd name="connsiteY7" fmla="*/ 1057276 h 1153295"/>
                  <a:gd name="connsiteX8" fmla="*/ 702469 w 958329"/>
                  <a:gd name="connsiteY8" fmla="*/ 1102519 h 1153295"/>
                  <a:gd name="connsiteX9" fmla="*/ 492919 w 958329"/>
                  <a:gd name="connsiteY9" fmla="*/ 1128712 h 1153295"/>
                  <a:gd name="connsiteX10" fmla="*/ 383382 w 958329"/>
                  <a:gd name="connsiteY10" fmla="*/ 1109662 h 1153295"/>
                  <a:gd name="connsiteX11" fmla="*/ 276225 w 958329"/>
                  <a:gd name="connsiteY11" fmla="*/ 1069181 h 1153295"/>
                  <a:gd name="connsiteX12" fmla="*/ 116682 w 958329"/>
                  <a:gd name="connsiteY12" fmla="*/ 1000125 h 1153295"/>
                  <a:gd name="connsiteX13" fmla="*/ 0 w 958329"/>
                  <a:gd name="connsiteY13" fmla="*/ 933450 h 1153295"/>
                  <a:gd name="connsiteX14" fmla="*/ 4762 w 958329"/>
                  <a:gd name="connsiteY14" fmla="*/ 959644 h 1153295"/>
                  <a:gd name="connsiteX15" fmla="*/ 254795 w 958329"/>
                  <a:gd name="connsiteY15" fmla="*/ 1078706 h 1153295"/>
                  <a:gd name="connsiteX16" fmla="*/ 383382 w 958329"/>
                  <a:gd name="connsiteY16" fmla="*/ 1133475 h 1153295"/>
                  <a:gd name="connsiteX17" fmla="*/ 485776 w 958329"/>
                  <a:gd name="connsiteY17" fmla="*/ 1152525 h 1153295"/>
                  <a:gd name="connsiteX18" fmla="*/ 609601 w 958329"/>
                  <a:gd name="connsiteY18" fmla="*/ 1147762 h 1153295"/>
                  <a:gd name="connsiteX19" fmla="*/ 719138 w 958329"/>
                  <a:gd name="connsiteY19" fmla="*/ 1123949 h 1153295"/>
                  <a:gd name="connsiteX20" fmla="*/ 783431 w 958329"/>
                  <a:gd name="connsiteY20" fmla="*/ 1083470 h 1153295"/>
                  <a:gd name="connsiteX21" fmla="*/ 845344 w 958329"/>
                  <a:gd name="connsiteY21" fmla="*/ 1031082 h 1153295"/>
                  <a:gd name="connsiteX22" fmla="*/ 926306 w 958329"/>
                  <a:gd name="connsiteY22" fmla="*/ 876301 h 1153295"/>
                  <a:gd name="connsiteX23" fmla="*/ 954882 w 958329"/>
                  <a:gd name="connsiteY23" fmla="*/ 757237 h 1153295"/>
                  <a:gd name="connsiteX24" fmla="*/ 950119 w 958329"/>
                  <a:gd name="connsiteY24" fmla="*/ 564356 h 1153295"/>
                  <a:gd name="connsiteX25" fmla="*/ 885825 w 958329"/>
                  <a:gd name="connsiteY25" fmla="*/ 400050 h 1153295"/>
                  <a:gd name="connsiteX26" fmla="*/ 804863 w 958329"/>
                  <a:gd name="connsiteY26" fmla="*/ 214312 h 1153295"/>
                  <a:gd name="connsiteX27" fmla="*/ 757238 w 958329"/>
                  <a:gd name="connsiteY27" fmla="*/ 140494 h 1153295"/>
                  <a:gd name="connsiteX28" fmla="*/ 692943 w 958329"/>
                  <a:gd name="connsiteY28" fmla="*/ 2382 h 1153295"/>
                  <a:gd name="connsiteX29" fmla="*/ 661988 w 958329"/>
                  <a:gd name="connsiteY29" fmla="*/ 0 h 1153295"/>
                  <a:gd name="connsiteX0" fmla="*/ 661988 w 958329"/>
                  <a:gd name="connsiteY0" fmla="*/ 0 h 1153295"/>
                  <a:gd name="connsiteX1" fmla="*/ 757238 w 958329"/>
                  <a:gd name="connsiteY1" fmla="*/ 200025 h 1153295"/>
                  <a:gd name="connsiteX2" fmla="*/ 881063 w 958329"/>
                  <a:gd name="connsiteY2" fmla="*/ 466725 h 1153295"/>
                  <a:gd name="connsiteX3" fmla="*/ 921544 w 958329"/>
                  <a:gd name="connsiteY3" fmla="*/ 654844 h 1153295"/>
                  <a:gd name="connsiteX4" fmla="*/ 904875 w 958329"/>
                  <a:gd name="connsiteY4" fmla="*/ 783432 h 1153295"/>
                  <a:gd name="connsiteX5" fmla="*/ 885825 w 958329"/>
                  <a:gd name="connsiteY5" fmla="*/ 895350 h 1153295"/>
                  <a:gd name="connsiteX6" fmla="*/ 828675 w 958329"/>
                  <a:gd name="connsiteY6" fmla="*/ 1004887 h 1153295"/>
                  <a:gd name="connsiteX7" fmla="*/ 778668 w 958329"/>
                  <a:gd name="connsiteY7" fmla="*/ 1057276 h 1153295"/>
                  <a:gd name="connsiteX8" fmla="*/ 702469 w 958329"/>
                  <a:gd name="connsiteY8" fmla="*/ 1102519 h 1153295"/>
                  <a:gd name="connsiteX9" fmla="*/ 492919 w 958329"/>
                  <a:gd name="connsiteY9" fmla="*/ 1128712 h 1153295"/>
                  <a:gd name="connsiteX10" fmla="*/ 383382 w 958329"/>
                  <a:gd name="connsiteY10" fmla="*/ 1109662 h 1153295"/>
                  <a:gd name="connsiteX11" fmla="*/ 276225 w 958329"/>
                  <a:gd name="connsiteY11" fmla="*/ 1069181 h 1153295"/>
                  <a:gd name="connsiteX12" fmla="*/ 116682 w 958329"/>
                  <a:gd name="connsiteY12" fmla="*/ 1000125 h 1153295"/>
                  <a:gd name="connsiteX13" fmla="*/ 0 w 958329"/>
                  <a:gd name="connsiteY13" fmla="*/ 933450 h 1153295"/>
                  <a:gd name="connsiteX14" fmla="*/ 4762 w 958329"/>
                  <a:gd name="connsiteY14" fmla="*/ 959644 h 1153295"/>
                  <a:gd name="connsiteX15" fmla="*/ 254795 w 958329"/>
                  <a:gd name="connsiteY15" fmla="*/ 1078706 h 1153295"/>
                  <a:gd name="connsiteX16" fmla="*/ 383382 w 958329"/>
                  <a:gd name="connsiteY16" fmla="*/ 1133475 h 1153295"/>
                  <a:gd name="connsiteX17" fmla="*/ 485776 w 958329"/>
                  <a:gd name="connsiteY17" fmla="*/ 1152525 h 1153295"/>
                  <a:gd name="connsiteX18" fmla="*/ 609601 w 958329"/>
                  <a:gd name="connsiteY18" fmla="*/ 1147762 h 1153295"/>
                  <a:gd name="connsiteX19" fmla="*/ 719138 w 958329"/>
                  <a:gd name="connsiteY19" fmla="*/ 1123949 h 1153295"/>
                  <a:gd name="connsiteX20" fmla="*/ 783431 w 958329"/>
                  <a:gd name="connsiteY20" fmla="*/ 1083470 h 1153295"/>
                  <a:gd name="connsiteX21" fmla="*/ 845344 w 958329"/>
                  <a:gd name="connsiteY21" fmla="*/ 1031082 h 1153295"/>
                  <a:gd name="connsiteX22" fmla="*/ 926306 w 958329"/>
                  <a:gd name="connsiteY22" fmla="*/ 876301 h 1153295"/>
                  <a:gd name="connsiteX23" fmla="*/ 954882 w 958329"/>
                  <a:gd name="connsiteY23" fmla="*/ 757237 h 1153295"/>
                  <a:gd name="connsiteX24" fmla="*/ 950119 w 958329"/>
                  <a:gd name="connsiteY24" fmla="*/ 564356 h 1153295"/>
                  <a:gd name="connsiteX25" fmla="*/ 885825 w 958329"/>
                  <a:gd name="connsiteY25" fmla="*/ 400050 h 1153295"/>
                  <a:gd name="connsiteX26" fmla="*/ 804863 w 958329"/>
                  <a:gd name="connsiteY26" fmla="*/ 214312 h 1153295"/>
                  <a:gd name="connsiteX27" fmla="*/ 757238 w 958329"/>
                  <a:gd name="connsiteY27" fmla="*/ 140494 h 1153295"/>
                  <a:gd name="connsiteX28" fmla="*/ 692943 w 958329"/>
                  <a:gd name="connsiteY28" fmla="*/ 2382 h 1153295"/>
                  <a:gd name="connsiteX29" fmla="*/ 661988 w 958329"/>
                  <a:gd name="connsiteY29" fmla="*/ 0 h 1153295"/>
                  <a:gd name="connsiteX0" fmla="*/ 661988 w 955450"/>
                  <a:gd name="connsiteY0" fmla="*/ 0 h 1153295"/>
                  <a:gd name="connsiteX1" fmla="*/ 757238 w 955450"/>
                  <a:gd name="connsiteY1" fmla="*/ 200025 h 1153295"/>
                  <a:gd name="connsiteX2" fmla="*/ 881063 w 955450"/>
                  <a:gd name="connsiteY2" fmla="*/ 466725 h 1153295"/>
                  <a:gd name="connsiteX3" fmla="*/ 921544 w 955450"/>
                  <a:gd name="connsiteY3" fmla="*/ 654844 h 1153295"/>
                  <a:gd name="connsiteX4" fmla="*/ 904875 w 955450"/>
                  <a:gd name="connsiteY4" fmla="*/ 783432 h 1153295"/>
                  <a:gd name="connsiteX5" fmla="*/ 885825 w 955450"/>
                  <a:gd name="connsiteY5" fmla="*/ 895350 h 1153295"/>
                  <a:gd name="connsiteX6" fmla="*/ 828675 w 955450"/>
                  <a:gd name="connsiteY6" fmla="*/ 1004887 h 1153295"/>
                  <a:gd name="connsiteX7" fmla="*/ 778668 w 955450"/>
                  <a:gd name="connsiteY7" fmla="*/ 1057276 h 1153295"/>
                  <a:gd name="connsiteX8" fmla="*/ 702469 w 955450"/>
                  <a:gd name="connsiteY8" fmla="*/ 1102519 h 1153295"/>
                  <a:gd name="connsiteX9" fmla="*/ 492919 w 955450"/>
                  <a:gd name="connsiteY9" fmla="*/ 1128712 h 1153295"/>
                  <a:gd name="connsiteX10" fmla="*/ 383382 w 955450"/>
                  <a:gd name="connsiteY10" fmla="*/ 1109662 h 1153295"/>
                  <a:gd name="connsiteX11" fmla="*/ 276225 w 955450"/>
                  <a:gd name="connsiteY11" fmla="*/ 1069181 h 1153295"/>
                  <a:gd name="connsiteX12" fmla="*/ 116682 w 955450"/>
                  <a:gd name="connsiteY12" fmla="*/ 1000125 h 1153295"/>
                  <a:gd name="connsiteX13" fmla="*/ 0 w 955450"/>
                  <a:gd name="connsiteY13" fmla="*/ 933450 h 1153295"/>
                  <a:gd name="connsiteX14" fmla="*/ 4762 w 955450"/>
                  <a:gd name="connsiteY14" fmla="*/ 959644 h 1153295"/>
                  <a:gd name="connsiteX15" fmla="*/ 254795 w 955450"/>
                  <a:gd name="connsiteY15" fmla="*/ 1078706 h 1153295"/>
                  <a:gd name="connsiteX16" fmla="*/ 383382 w 955450"/>
                  <a:gd name="connsiteY16" fmla="*/ 1133475 h 1153295"/>
                  <a:gd name="connsiteX17" fmla="*/ 485776 w 955450"/>
                  <a:gd name="connsiteY17" fmla="*/ 1152525 h 1153295"/>
                  <a:gd name="connsiteX18" fmla="*/ 609601 w 955450"/>
                  <a:gd name="connsiteY18" fmla="*/ 1147762 h 1153295"/>
                  <a:gd name="connsiteX19" fmla="*/ 719138 w 955450"/>
                  <a:gd name="connsiteY19" fmla="*/ 1123949 h 1153295"/>
                  <a:gd name="connsiteX20" fmla="*/ 783431 w 955450"/>
                  <a:gd name="connsiteY20" fmla="*/ 1083470 h 1153295"/>
                  <a:gd name="connsiteX21" fmla="*/ 845344 w 955450"/>
                  <a:gd name="connsiteY21" fmla="*/ 1031082 h 1153295"/>
                  <a:gd name="connsiteX22" fmla="*/ 926306 w 955450"/>
                  <a:gd name="connsiteY22" fmla="*/ 876301 h 1153295"/>
                  <a:gd name="connsiteX23" fmla="*/ 954882 w 955450"/>
                  <a:gd name="connsiteY23" fmla="*/ 757237 h 1153295"/>
                  <a:gd name="connsiteX24" fmla="*/ 940594 w 955450"/>
                  <a:gd name="connsiteY24" fmla="*/ 569118 h 1153295"/>
                  <a:gd name="connsiteX25" fmla="*/ 885825 w 955450"/>
                  <a:gd name="connsiteY25" fmla="*/ 400050 h 1153295"/>
                  <a:gd name="connsiteX26" fmla="*/ 804863 w 955450"/>
                  <a:gd name="connsiteY26" fmla="*/ 214312 h 1153295"/>
                  <a:gd name="connsiteX27" fmla="*/ 757238 w 955450"/>
                  <a:gd name="connsiteY27" fmla="*/ 140494 h 1153295"/>
                  <a:gd name="connsiteX28" fmla="*/ 692943 w 955450"/>
                  <a:gd name="connsiteY28" fmla="*/ 2382 h 1153295"/>
                  <a:gd name="connsiteX29" fmla="*/ 661988 w 955450"/>
                  <a:gd name="connsiteY29" fmla="*/ 0 h 1153295"/>
                  <a:gd name="connsiteX0" fmla="*/ 661988 w 946292"/>
                  <a:gd name="connsiteY0" fmla="*/ 0 h 1153295"/>
                  <a:gd name="connsiteX1" fmla="*/ 757238 w 946292"/>
                  <a:gd name="connsiteY1" fmla="*/ 200025 h 1153295"/>
                  <a:gd name="connsiteX2" fmla="*/ 881063 w 946292"/>
                  <a:gd name="connsiteY2" fmla="*/ 466725 h 1153295"/>
                  <a:gd name="connsiteX3" fmla="*/ 921544 w 946292"/>
                  <a:gd name="connsiteY3" fmla="*/ 654844 h 1153295"/>
                  <a:gd name="connsiteX4" fmla="*/ 904875 w 946292"/>
                  <a:gd name="connsiteY4" fmla="*/ 783432 h 1153295"/>
                  <a:gd name="connsiteX5" fmla="*/ 885825 w 946292"/>
                  <a:gd name="connsiteY5" fmla="*/ 895350 h 1153295"/>
                  <a:gd name="connsiteX6" fmla="*/ 828675 w 946292"/>
                  <a:gd name="connsiteY6" fmla="*/ 1004887 h 1153295"/>
                  <a:gd name="connsiteX7" fmla="*/ 778668 w 946292"/>
                  <a:gd name="connsiteY7" fmla="*/ 1057276 h 1153295"/>
                  <a:gd name="connsiteX8" fmla="*/ 702469 w 946292"/>
                  <a:gd name="connsiteY8" fmla="*/ 1102519 h 1153295"/>
                  <a:gd name="connsiteX9" fmla="*/ 492919 w 946292"/>
                  <a:gd name="connsiteY9" fmla="*/ 1128712 h 1153295"/>
                  <a:gd name="connsiteX10" fmla="*/ 383382 w 946292"/>
                  <a:gd name="connsiteY10" fmla="*/ 1109662 h 1153295"/>
                  <a:gd name="connsiteX11" fmla="*/ 276225 w 946292"/>
                  <a:gd name="connsiteY11" fmla="*/ 1069181 h 1153295"/>
                  <a:gd name="connsiteX12" fmla="*/ 116682 w 946292"/>
                  <a:gd name="connsiteY12" fmla="*/ 1000125 h 1153295"/>
                  <a:gd name="connsiteX13" fmla="*/ 0 w 946292"/>
                  <a:gd name="connsiteY13" fmla="*/ 933450 h 1153295"/>
                  <a:gd name="connsiteX14" fmla="*/ 4762 w 946292"/>
                  <a:gd name="connsiteY14" fmla="*/ 959644 h 1153295"/>
                  <a:gd name="connsiteX15" fmla="*/ 254795 w 946292"/>
                  <a:gd name="connsiteY15" fmla="*/ 1078706 h 1153295"/>
                  <a:gd name="connsiteX16" fmla="*/ 383382 w 946292"/>
                  <a:gd name="connsiteY16" fmla="*/ 1133475 h 1153295"/>
                  <a:gd name="connsiteX17" fmla="*/ 485776 w 946292"/>
                  <a:gd name="connsiteY17" fmla="*/ 1152525 h 1153295"/>
                  <a:gd name="connsiteX18" fmla="*/ 609601 w 946292"/>
                  <a:gd name="connsiteY18" fmla="*/ 1147762 h 1153295"/>
                  <a:gd name="connsiteX19" fmla="*/ 719138 w 946292"/>
                  <a:gd name="connsiteY19" fmla="*/ 1123949 h 1153295"/>
                  <a:gd name="connsiteX20" fmla="*/ 783431 w 946292"/>
                  <a:gd name="connsiteY20" fmla="*/ 1083470 h 1153295"/>
                  <a:gd name="connsiteX21" fmla="*/ 845344 w 946292"/>
                  <a:gd name="connsiteY21" fmla="*/ 1031082 h 1153295"/>
                  <a:gd name="connsiteX22" fmla="*/ 926306 w 946292"/>
                  <a:gd name="connsiteY22" fmla="*/ 876301 h 1153295"/>
                  <a:gd name="connsiteX23" fmla="*/ 942976 w 946292"/>
                  <a:gd name="connsiteY23" fmla="*/ 766762 h 1153295"/>
                  <a:gd name="connsiteX24" fmla="*/ 940594 w 946292"/>
                  <a:gd name="connsiteY24" fmla="*/ 569118 h 1153295"/>
                  <a:gd name="connsiteX25" fmla="*/ 885825 w 946292"/>
                  <a:gd name="connsiteY25" fmla="*/ 400050 h 1153295"/>
                  <a:gd name="connsiteX26" fmla="*/ 804863 w 946292"/>
                  <a:gd name="connsiteY26" fmla="*/ 214312 h 1153295"/>
                  <a:gd name="connsiteX27" fmla="*/ 757238 w 946292"/>
                  <a:gd name="connsiteY27" fmla="*/ 140494 h 1153295"/>
                  <a:gd name="connsiteX28" fmla="*/ 692943 w 946292"/>
                  <a:gd name="connsiteY28" fmla="*/ 2382 h 1153295"/>
                  <a:gd name="connsiteX29" fmla="*/ 661988 w 946292"/>
                  <a:gd name="connsiteY29" fmla="*/ 0 h 1153295"/>
                  <a:gd name="connsiteX0" fmla="*/ 661988 w 946292"/>
                  <a:gd name="connsiteY0" fmla="*/ 0 h 1153295"/>
                  <a:gd name="connsiteX1" fmla="*/ 757238 w 946292"/>
                  <a:gd name="connsiteY1" fmla="*/ 200025 h 1153295"/>
                  <a:gd name="connsiteX2" fmla="*/ 881063 w 946292"/>
                  <a:gd name="connsiteY2" fmla="*/ 466725 h 1153295"/>
                  <a:gd name="connsiteX3" fmla="*/ 921544 w 946292"/>
                  <a:gd name="connsiteY3" fmla="*/ 654844 h 1153295"/>
                  <a:gd name="connsiteX4" fmla="*/ 912019 w 946292"/>
                  <a:gd name="connsiteY4" fmla="*/ 797719 h 1153295"/>
                  <a:gd name="connsiteX5" fmla="*/ 885825 w 946292"/>
                  <a:gd name="connsiteY5" fmla="*/ 895350 h 1153295"/>
                  <a:gd name="connsiteX6" fmla="*/ 828675 w 946292"/>
                  <a:gd name="connsiteY6" fmla="*/ 1004887 h 1153295"/>
                  <a:gd name="connsiteX7" fmla="*/ 778668 w 946292"/>
                  <a:gd name="connsiteY7" fmla="*/ 1057276 h 1153295"/>
                  <a:gd name="connsiteX8" fmla="*/ 702469 w 946292"/>
                  <a:gd name="connsiteY8" fmla="*/ 1102519 h 1153295"/>
                  <a:gd name="connsiteX9" fmla="*/ 492919 w 946292"/>
                  <a:gd name="connsiteY9" fmla="*/ 1128712 h 1153295"/>
                  <a:gd name="connsiteX10" fmla="*/ 383382 w 946292"/>
                  <a:gd name="connsiteY10" fmla="*/ 1109662 h 1153295"/>
                  <a:gd name="connsiteX11" fmla="*/ 276225 w 946292"/>
                  <a:gd name="connsiteY11" fmla="*/ 1069181 h 1153295"/>
                  <a:gd name="connsiteX12" fmla="*/ 116682 w 946292"/>
                  <a:gd name="connsiteY12" fmla="*/ 1000125 h 1153295"/>
                  <a:gd name="connsiteX13" fmla="*/ 0 w 946292"/>
                  <a:gd name="connsiteY13" fmla="*/ 933450 h 1153295"/>
                  <a:gd name="connsiteX14" fmla="*/ 4762 w 946292"/>
                  <a:gd name="connsiteY14" fmla="*/ 959644 h 1153295"/>
                  <a:gd name="connsiteX15" fmla="*/ 254795 w 946292"/>
                  <a:gd name="connsiteY15" fmla="*/ 1078706 h 1153295"/>
                  <a:gd name="connsiteX16" fmla="*/ 383382 w 946292"/>
                  <a:gd name="connsiteY16" fmla="*/ 1133475 h 1153295"/>
                  <a:gd name="connsiteX17" fmla="*/ 485776 w 946292"/>
                  <a:gd name="connsiteY17" fmla="*/ 1152525 h 1153295"/>
                  <a:gd name="connsiteX18" fmla="*/ 609601 w 946292"/>
                  <a:gd name="connsiteY18" fmla="*/ 1147762 h 1153295"/>
                  <a:gd name="connsiteX19" fmla="*/ 719138 w 946292"/>
                  <a:gd name="connsiteY19" fmla="*/ 1123949 h 1153295"/>
                  <a:gd name="connsiteX20" fmla="*/ 783431 w 946292"/>
                  <a:gd name="connsiteY20" fmla="*/ 1083470 h 1153295"/>
                  <a:gd name="connsiteX21" fmla="*/ 845344 w 946292"/>
                  <a:gd name="connsiteY21" fmla="*/ 1031082 h 1153295"/>
                  <a:gd name="connsiteX22" fmla="*/ 926306 w 946292"/>
                  <a:gd name="connsiteY22" fmla="*/ 876301 h 1153295"/>
                  <a:gd name="connsiteX23" fmla="*/ 942976 w 946292"/>
                  <a:gd name="connsiteY23" fmla="*/ 766762 h 1153295"/>
                  <a:gd name="connsiteX24" fmla="*/ 940594 w 946292"/>
                  <a:gd name="connsiteY24" fmla="*/ 569118 h 1153295"/>
                  <a:gd name="connsiteX25" fmla="*/ 885825 w 946292"/>
                  <a:gd name="connsiteY25" fmla="*/ 400050 h 1153295"/>
                  <a:gd name="connsiteX26" fmla="*/ 804863 w 946292"/>
                  <a:gd name="connsiteY26" fmla="*/ 214312 h 1153295"/>
                  <a:gd name="connsiteX27" fmla="*/ 757238 w 946292"/>
                  <a:gd name="connsiteY27" fmla="*/ 140494 h 1153295"/>
                  <a:gd name="connsiteX28" fmla="*/ 692943 w 946292"/>
                  <a:gd name="connsiteY28" fmla="*/ 2382 h 1153295"/>
                  <a:gd name="connsiteX29" fmla="*/ 661988 w 946292"/>
                  <a:gd name="connsiteY29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254795 w 946565"/>
                  <a:gd name="connsiteY15" fmla="*/ 1078706 h 1153295"/>
                  <a:gd name="connsiteX16" fmla="*/ 383382 w 946565"/>
                  <a:gd name="connsiteY16" fmla="*/ 1133475 h 1153295"/>
                  <a:gd name="connsiteX17" fmla="*/ 485776 w 946565"/>
                  <a:gd name="connsiteY17" fmla="*/ 1152525 h 1153295"/>
                  <a:gd name="connsiteX18" fmla="*/ 609601 w 946565"/>
                  <a:gd name="connsiteY18" fmla="*/ 1147762 h 1153295"/>
                  <a:gd name="connsiteX19" fmla="*/ 719138 w 946565"/>
                  <a:gd name="connsiteY19" fmla="*/ 1123949 h 1153295"/>
                  <a:gd name="connsiteX20" fmla="*/ 783431 w 946565"/>
                  <a:gd name="connsiteY20" fmla="*/ 1083470 h 1153295"/>
                  <a:gd name="connsiteX21" fmla="*/ 845344 w 946565"/>
                  <a:gd name="connsiteY21" fmla="*/ 1031082 h 1153295"/>
                  <a:gd name="connsiteX22" fmla="*/ 921544 w 946565"/>
                  <a:gd name="connsiteY22" fmla="*/ 873920 h 1153295"/>
                  <a:gd name="connsiteX23" fmla="*/ 942976 w 946565"/>
                  <a:gd name="connsiteY23" fmla="*/ 766762 h 1153295"/>
                  <a:gd name="connsiteX24" fmla="*/ 940594 w 946565"/>
                  <a:gd name="connsiteY24" fmla="*/ 569118 h 1153295"/>
                  <a:gd name="connsiteX25" fmla="*/ 885825 w 946565"/>
                  <a:gd name="connsiteY25" fmla="*/ 400050 h 1153295"/>
                  <a:gd name="connsiteX26" fmla="*/ 804863 w 946565"/>
                  <a:gd name="connsiteY26" fmla="*/ 214312 h 1153295"/>
                  <a:gd name="connsiteX27" fmla="*/ 757238 w 946565"/>
                  <a:gd name="connsiteY27" fmla="*/ 140494 h 1153295"/>
                  <a:gd name="connsiteX28" fmla="*/ 692943 w 946565"/>
                  <a:gd name="connsiteY28" fmla="*/ 2382 h 1153295"/>
                  <a:gd name="connsiteX29" fmla="*/ 661988 w 946565"/>
                  <a:gd name="connsiteY29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254795 w 946565"/>
                  <a:gd name="connsiteY15" fmla="*/ 1078706 h 1153295"/>
                  <a:gd name="connsiteX16" fmla="*/ 383382 w 946565"/>
                  <a:gd name="connsiteY16" fmla="*/ 1133475 h 1153295"/>
                  <a:gd name="connsiteX17" fmla="*/ 485776 w 946565"/>
                  <a:gd name="connsiteY17" fmla="*/ 1152525 h 1153295"/>
                  <a:gd name="connsiteX18" fmla="*/ 609601 w 946565"/>
                  <a:gd name="connsiteY18" fmla="*/ 1147762 h 1153295"/>
                  <a:gd name="connsiteX19" fmla="*/ 719138 w 946565"/>
                  <a:gd name="connsiteY19" fmla="*/ 1123949 h 1153295"/>
                  <a:gd name="connsiteX20" fmla="*/ 783431 w 946565"/>
                  <a:gd name="connsiteY20" fmla="*/ 1083470 h 1153295"/>
                  <a:gd name="connsiteX21" fmla="*/ 845344 w 946565"/>
                  <a:gd name="connsiteY21" fmla="*/ 1031082 h 1153295"/>
                  <a:gd name="connsiteX22" fmla="*/ 921544 w 946565"/>
                  <a:gd name="connsiteY22" fmla="*/ 873920 h 1153295"/>
                  <a:gd name="connsiteX23" fmla="*/ 942976 w 946565"/>
                  <a:gd name="connsiteY23" fmla="*/ 766762 h 1153295"/>
                  <a:gd name="connsiteX24" fmla="*/ 940594 w 946565"/>
                  <a:gd name="connsiteY24" fmla="*/ 569118 h 1153295"/>
                  <a:gd name="connsiteX25" fmla="*/ 885825 w 946565"/>
                  <a:gd name="connsiteY25" fmla="*/ 400050 h 1153295"/>
                  <a:gd name="connsiteX26" fmla="*/ 807245 w 946565"/>
                  <a:gd name="connsiteY26" fmla="*/ 245268 h 1153295"/>
                  <a:gd name="connsiteX27" fmla="*/ 757238 w 946565"/>
                  <a:gd name="connsiteY27" fmla="*/ 140494 h 1153295"/>
                  <a:gd name="connsiteX28" fmla="*/ 692943 w 946565"/>
                  <a:gd name="connsiteY28" fmla="*/ 2382 h 1153295"/>
                  <a:gd name="connsiteX29" fmla="*/ 661988 w 946565"/>
                  <a:gd name="connsiteY29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138113 w 946565"/>
                  <a:gd name="connsiteY15" fmla="*/ 1021557 h 1153295"/>
                  <a:gd name="connsiteX16" fmla="*/ 254795 w 946565"/>
                  <a:gd name="connsiteY16" fmla="*/ 1078706 h 1153295"/>
                  <a:gd name="connsiteX17" fmla="*/ 383382 w 946565"/>
                  <a:gd name="connsiteY17" fmla="*/ 1133475 h 1153295"/>
                  <a:gd name="connsiteX18" fmla="*/ 485776 w 946565"/>
                  <a:gd name="connsiteY18" fmla="*/ 1152525 h 1153295"/>
                  <a:gd name="connsiteX19" fmla="*/ 609601 w 946565"/>
                  <a:gd name="connsiteY19" fmla="*/ 1147762 h 1153295"/>
                  <a:gd name="connsiteX20" fmla="*/ 719138 w 946565"/>
                  <a:gd name="connsiteY20" fmla="*/ 1123949 h 1153295"/>
                  <a:gd name="connsiteX21" fmla="*/ 783431 w 946565"/>
                  <a:gd name="connsiteY21" fmla="*/ 1083470 h 1153295"/>
                  <a:gd name="connsiteX22" fmla="*/ 845344 w 946565"/>
                  <a:gd name="connsiteY22" fmla="*/ 1031082 h 1153295"/>
                  <a:gd name="connsiteX23" fmla="*/ 921544 w 946565"/>
                  <a:gd name="connsiteY23" fmla="*/ 873920 h 1153295"/>
                  <a:gd name="connsiteX24" fmla="*/ 942976 w 946565"/>
                  <a:gd name="connsiteY24" fmla="*/ 766762 h 1153295"/>
                  <a:gd name="connsiteX25" fmla="*/ 940594 w 946565"/>
                  <a:gd name="connsiteY25" fmla="*/ 569118 h 1153295"/>
                  <a:gd name="connsiteX26" fmla="*/ 885825 w 946565"/>
                  <a:gd name="connsiteY26" fmla="*/ 400050 h 1153295"/>
                  <a:gd name="connsiteX27" fmla="*/ 807245 w 946565"/>
                  <a:gd name="connsiteY27" fmla="*/ 245268 h 1153295"/>
                  <a:gd name="connsiteX28" fmla="*/ 757238 w 946565"/>
                  <a:gd name="connsiteY28" fmla="*/ 140494 h 1153295"/>
                  <a:gd name="connsiteX29" fmla="*/ 692943 w 946565"/>
                  <a:gd name="connsiteY29" fmla="*/ 2382 h 1153295"/>
                  <a:gd name="connsiteX30" fmla="*/ 661988 w 946565"/>
                  <a:gd name="connsiteY30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123826 w 946565"/>
                  <a:gd name="connsiteY15" fmla="*/ 1033464 h 1153295"/>
                  <a:gd name="connsiteX16" fmla="*/ 254795 w 946565"/>
                  <a:gd name="connsiteY16" fmla="*/ 1078706 h 1153295"/>
                  <a:gd name="connsiteX17" fmla="*/ 383382 w 946565"/>
                  <a:gd name="connsiteY17" fmla="*/ 1133475 h 1153295"/>
                  <a:gd name="connsiteX18" fmla="*/ 485776 w 946565"/>
                  <a:gd name="connsiteY18" fmla="*/ 1152525 h 1153295"/>
                  <a:gd name="connsiteX19" fmla="*/ 609601 w 946565"/>
                  <a:gd name="connsiteY19" fmla="*/ 1147762 h 1153295"/>
                  <a:gd name="connsiteX20" fmla="*/ 719138 w 946565"/>
                  <a:gd name="connsiteY20" fmla="*/ 1123949 h 1153295"/>
                  <a:gd name="connsiteX21" fmla="*/ 783431 w 946565"/>
                  <a:gd name="connsiteY21" fmla="*/ 1083470 h 1153295"/>
                  <a:gd name="connsiteX22" fmla="*/ 845344 w 946565"/>
                  <a:gd name="connsiteY22" fmla="*/ 1031082 h 1153295"/>
                  <a:gd name="connsiteX23" fmla="*/ 921544 w 946565"/>
                  <a:gd name="connsiteY23" fmla="*/ 873920 h 1153295"/>
                  <a:gd name="connsiteX24" fmla="*/ 942976 w 946565"/>
                  <a:gd name="connsiteY24" fmla="*/ 766762 h 1153295"/>
                  <a:gd name="connsiteX25" fmla="*/ 940594 w 946565"/>
                  <a:gd name="connsiteY25" fmla="*/ 569118 h 1153295"/>
                  <a:gd name="connsiteX26" fmla="*/ 885825 w 946565"/>
                  <a:gd name="connsiteY26" fmla="*/ 400050 h 1153295"/>
                  <a:gd name="connsiteX27" fmla="*/ 807245 w 946565"/>
                  <a:gd name="connsiteY27" fmla="*/ 245268 h 1153295"/>
                  <a:gd name="connsiteX28" fmla="*/ 757238 w 946565"/>
                  <a:gd name="connsiteY28" fmla="*/ 140494 h 1153295"/>
                  <a:gd name="connsiteX29" fmla="*/ 692943 w 946565"/>
                  <a:gd name="connsiteY29" fmla="*/ 2382 h 1153295"/>
                  <a:gd name="connsiteX30" fmla="*/ 661988 w 946565"/>
                  <a:gd name="connsiteY30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133351 w 946565"/>
                  <a:gd name="connsiteY15" fmla="*/ 1033464 h 1153295"/>
                  <a:gd name="connsiteX16" fmla="*/ 254795 w 946565"/>
                  <a:gd name="connsiteY16" fmla="*/ 1078706 h 1153295"/>
                  <a:gd name="connsiteX17" fmla="*/ 383382 w 946565"/>
                  <a:gd name="connsiteY17" fmla="*/ 1133475 h 1153295"/>
                  <a:gd name="connsiteX18" fmla="*/ 485776 w 946565"/>
                  <a:gd name="connsiteY18" fmla="*/ 1152525 h 1153295"/>
                  <a:gd name="connsiteX19" fmla="*/ 609601 w 946565"/>
                  <a:gd name="connsiteY19" fmla="*/ 1147762 h 1153295"/>
                  <a:gd name="connsiteX20" fmla="*/ 719138 w 946565"/>
                  <a:gd name="connsiteY20" fmla="*/ 1123949 h 1153295"/>
                  <a:gd name="connsiteX21" fmla="*/ 783431 w 946565"/>
                  <a:gd name="connsiteY21" fmla="*/ 1083470 h 1153295"/>
                  <a:gd name="connsiteX22" fmla="*/ 845344 w 946565"/>
                  <a:gd name="connsiteY22" fmla="*/ 1031082 h 1153295"/>
                  <a:gd name="connsiteX23" fmla="*/ 921544 w 946565"/>
                  <a:gd name="connsiteY23" fmla="*/ 873920 h 1153295"/>
                  <a:gd name="connsiteX24" fmla="*/ 942976 w 946565"/>
                  <a:gd name="connsiteY24" fmla="*/ 766762 h 1153295"/>
                  <a:gd name="connsiteX25" fmla="*/ 940594 w 946565"/>
                  <a:gd name="connsiteY25" fmla="*/ 569118 h 1153295"/>
                  <a:gd name="connsiteX26" fmla="*/ 885825 w 946565"/>
                  <a:gd name="connsiteY26" fmla="*/ 400050 h 1153295"/>
                  <a:gd name="connsiteX27" fmla="*/ 807245 w 946565"/>
                  <a:gd name="connsiteY27" fmla="*/ 245268 h 1153295"/>
                  <a:gd name="connsiteX28" fmla="*/ 757238 w 946565"/>
                  <a:gd name="connsiteY28" fmla="*/ 140494 h 1153295"/>
                  <a:gd name="connsiteX29" fmla="*/ 692943 w 946565"/>
                  <a:gd name="connsiteY29" fmla="*/ 2382 h 1153295"/>
                  <a:gd name="connsiteX30" fmla="*/ 661988 w 946565"/>
                  <a:gd name="connsiteY30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133351 w 946565"/>
                  <a:gd name="connsiteY15" fmla="*/ 1033464 h 1153295"/>
                  <a:gd name="connsiteX16" fmla="*/ 259557 w 946565"/>
                  <a:gd name="connsiteY16" fmla="*/ 1088231 h 1153295"/>
                  <a:gd name="connsiteX17" fmla="*/ 383382 w 946565"/>
                  <a:gd name="connsiteY17" fmla="*/ 1133475 h 1153295"/>
                  <a:gd name="connsiteX18" fmla="*/ 485776 w 946565"/>
                  <a:gd name="connsiteY18" fmla="*/ 1152525 h 1153295"/>
                  <a:gd name="connsiteX19" fmla="*/ 609601 w 946565"/>
                  <a:gd name="connsiteY19" fmla="*/ 1147762 h 1153295"/>
                  <a:gd name="connsiteX20" fmla="*/ 719138 w 946565"/>
                  <a:gd name="connsiteY20" fmla="*/ 1123949 h 1153295"/>
                  <a:gd name="connsiteX21" fmla="*/ 783431 w 946565"/>
                  <a:gd name="connsiteY21" fmla="*/ 1083470 h 1153295"/>
                  <a:gd name="connsiteX22" fmla="*/ 845344 w 946565"/>
                  <a:gd name="connsiteY22" fmla="*/ 1031082 h 1153295"/>
                  <a:gd name="connsiteX23" fmla="*/ 921544 w 946565"/>
                  <a:gd name="connsiteY23" fmla="*/ 873920 h 1153295"/>
                  <a:gd name="connsiteX24" fmla="*/ 942976 w 946565"/>
                  <a:gd name="connsiteY24" fmla="*/ 766762 h 1153295"/>
                  <a:gd name="connsiteX25" fmla="*/ 940594 w 946565"/>
                  <a:gd name="connsiteY25" fmla="*/ 569118 h 1153295"/>
                  <a:gd name="connsiteX26" fmla="*/ 885825 w 946565"/>
                  <a:gd name="connsiteY26" fmla="*/ 400050 h 1153295"/>
                  <a:gd name="connsiteX27" fmla="*/ 807245 w 946565"/>
                  <a:gd name="connsiteY27" fmla="*/ 245268 h 1153295"/>
                  <a:gd name="connsiteX28" fmla="*/ 757238 w 946565"/>
                  <a:gd name="connsiteY28" fmla="*/ 140494 h 1153295"/>
                  <a:gd name="connsiteX29" fmla="*/ 692943 w 946565"/>
                  <a:gd name="connsiteY29" fmla="*/ 2382 h 1153295"/>
                  <a:gd name="connsiteX30" fmla="*/ 661988 w 946565"/>
                  <a:gd name="connsiteY30" fmla="*/ 0 h 1153295"/>
                  <a:gd name="connsiteX0" fmla="*/ 661988 w 946565"/>
                  <a:gd name="connsiteY0" fmla="*/ 0 h 1153295"/>
                  <a:gd name="connsiteX1" fmla="*/ 757238 w 946565"/>
                  <a:gd name="connsiteY1" fmla="*/ 200025 h 1153295"/>
                  <a:gd name="connsiteX2" fmla="*/ 881063 w 946565"/>
                  <a:gd name="connsiteY2" fmla="*/ 466725 h 1153295"/>
                  <a:gd name="connsiteX3" fmla="*/ 921544 w 946565"/>
                  <a:gd name="connsiteY3" fmla="*/ 654844 h 1153295"/>
                  <a:gd name="connsiteX4" fmla="*/ 912019 w 946565"/>
                  <a:gd name="connsiteY4" fmla="*/ 797719 h 1153295"/>
                  <a:gd name="connsiteX5" fmla="*/ 885825 w 946565"/>
                  <a:gd name="connsiteY5" fmla="*/ 895350 h 1153295"/>
                  <a:gd name="connsiteX6" fmla="*/ 828675 w 946565"/>
                  <a:gd name="connsiteY6" fmla="*/ 1004887 h 1153295"/>
                  <a:gd name="connsiteX7" fmla="*/ 778668 w 946565"/>
                  <a:gd name="connsiteY7" fmla="*/ 1057276 h 1153295"/>
                  <a:gd name="connsiteX8" fmla="*/ 702469 w 946565"/>
                  <a:gd name="connsiteY8" fmla="*/ 1102519 h 1153295"/>
                  <a:gd name="connsiteX9" fmla="*/ 492919 w 946565"/>
                  <a:gd name="connsiteY9" fmla="*/ 1128712 h 1153295"/>
                  <a:gd name="connsiteX10" fmla="*/ 383382 w 946565"/>
                  <a:gd name="connsiteY10" fmla="*/ 1109662 h 1153295"/>
                  <a:gd name="connsiteX11" fmla="*/ 276225 w 946565"/>
                  <a:gd name="connsiteY11" fmla="*/ 1069181 h 1153295"/>
                  <a:gd name="connsiteX12" fmla="*/ 116682 w 946565"/>
                  <a:gd name="connsiteY12" fmla="*/ 1000125 h 1153295"/>
                  <a:gd name="connsiteX13" fmla="*/ 0 w 946565"/>
                  <a:gd name="connsiteY13" fmla="*/ 933450 h 1153295"/>
                  <a:gd name="connsiteX14" fmla="*/ 4762 w 946565"/>
                  <a:gd name="connsiteY14" fmla="*/ 959644 h 1153295"/>
                  <a:gd name="connsiteX15" fmla="*/ 133351 w 946565"/>
                  <a:gd name="connsiteY15" fmla="*/ 1033464 h 1153295"/>
                  <a:gd name="connsiteX16" fmla="*/ 259557 w 946565"/>
                  <a:gd name="connsiteY16" fmla="*/ 1088231 h 1153295"/>
                  <a:gd name="connsiteX17" fmla="*/ 383382 w 946565"/>
                  <a:gd name="connsiteY17" fmla="*/ 1133475 h 1153295"/>
                  <a:gd name="connsiteX18" fmla="*/ 485776 w 946565"/>
                  <a:gd name="connsiteY18" fmla="*/ 1152525 h 1153295"/>
                  <a:gd name="connsiteX19" fmla="*/ 609601 w 946565"/>
                  <a:gd name="connsiteY19" fmla="*/ 1147762 h 1153295"/>
                  <a:gd name="connsiteX20" fmla="*/ 719138 w 946565"/>
                  <a:gd name="connsiteY20" fmla="*/ 1123949 h 1153295"/>
                  <a:gd name="connsiteX21" fmla="*/ 788193 w 946565"/>
                  <a:gd name="connsiteY21" fmla="*/ 1085851 h 1153295"/>
                  <a:gd name="connsiteX22" fmla="*/ 845344 w 946565"/>
                  <a:gd name="connsiteY22" fmla="*/ 1031082 h 1153295"/>
                  <a:gd name="connsiteX23" fmla="*/ 921544 w 946565"/>
                  <a:gd name="connsiteY23" fmla="*/ 873920 h 1153295"/>
                  <a:gd name="connsiteX24" fmla="*/ 942976 w 946565"/>
                  <a:gd name="connsiteY24" fmla="*/ 766762 h 1153295"/>
                  <a:gd name="connsiteX25" fmla="*/ 940594 w 946565"/>
                  <a:gd name="connsiteY25" fmla="*/ 569118 h 1153295"/>
                  <a:gd name="connsiteX26" fmla="*/ 885825 w 946565"/>
                  <a:gd name="connsiteY26" fmla="*/ 400050 h 1153295"/>
                  <a:gd name="connsiteX27" fmla="*/ 807245 w 946565"/>
                  <a:gd name="connsiteY27" fmla="*/ 245268 h 1153295"/>
                  <a:gd name="connsiteX28" fmla="*/ 757238 w 946565"/>
                  <a:gd name="connsiteY28" fmla="*/ 140494 h 1153295"/>
                  <a:gd name="connsiteX29" fmla="*/ 692943 w 946565"/>
                  <a:gd name="connsiteY29" fmla="*/ 2382 h 1153295"/>
                  <a:gd name="connsiteX30" fmla="*/ 661988 w 946565"/>
                  <a:gd name="connsiteY30" fmla="*/ 0 h 1153295"/>
                  <a:gd name="connsiteX0" fmla="*/ 666750 w 951327"/>
                  <a:gd name="connsiteY0" fmla="*/ 0 h 1153295"/>
                  <a:gd name="connsiteX1" fmla="*/ 762000 w 951327"/>
                  <a:gd name="connsiteY1" fmla="*/ 200025 h 1153295"/>
                  <a:gd name="connsiteX2" fmla="*/ 885825 w 951327"/>
                  <a:gd name="connsiteY2" fmla="*/ 466725 h 1153295"/>
                  <a:gd name="connsiteX3" fmla="*/ 926306 w 951327"/>
                  <a:gd name="connsiteY3" fmla="*/ 654844 h 1153295"/>
                  <a:gd name="connsiteX4" fmla="*/ 916781 w 951327"/>
                  <a:gd name="connsiteY4" fmla="*/ 797719 h 1153295"/>
                  <a:gd name="connsiteX5" fmla="*/ 890587 w 951327"/>
                  <a:gd name="connsiteY5" fmla="*/ 895350 h 1153295"/>
                  <a:gd name="connsiteX6" fmla="*/ 833437 w 951327"/>
                  <a:gd name="connsiteY6" fmla="*/ 1004887 h 1153295"/>
                  <a:gd name="connsiteX7" fmla="*/ 783430 w 951327"/>
                  <a:gd name="connsiteY7" fmla="*/ 1057276 h 1153295"/>
                  <a:gd name="connsiteX8" fmla="*/ 707231 w 951327"/>
                  <a:gd name="connsiteY8" fmla="*/ 1102519 h 1153295"/>
                  <a:gd name="connsiteX9" fmla="*/ 497681 w 951327"/>
                  <a:gd name="connsiteY9" fmla="*/ 1128712 h 1153295"/>
                  <a:gd name="connsiteX10" fmla="*/ 388144 w 951327"/>
                  <a:gd name="connsiteY10" fmla="*/ 1109662 h 1153295"/>
                  <a:gd name="connsiteX11" fmla="*/ 280987 w 951327"/>
                  <a:gd name="connsiteY11" fmla="*/ 1069181 h 1153295"/>
                  <a:gd name="connsiteX12" fmla="*/ 121444 w 951327"/>
                  <a:gd name="connsiteY12" fmla="*/ 1000125 h 1153295"/>
                  <a:gd name="connsiteX13" fmla="*/ 0 w 951327"/>
                  <a:gd name="connsiteY13" fmla="*/ 921544 h 1153295"/>
                  <a:gd name="connsiteX14" fmla="*/ 9524 w 951327"/>
                  <a:gd name="connsiteY14" fmla="*/ 959644 h 1153295"/>
                  <a:gd name="connsiteX15" fmla="*/ 138113 w 951327"/>
                  <a:gd name="connsiteY15" fmla="*/ 1033464 h 1153295"/>
                  <a:gd name="connsiteX16" fmla="*/ 264319 w 951327"/>
                  <a:gd name="connsiteY16" fmla="*/ 1088231 h 1153295"/>
                  <a:gd name="connsiteX17" fmla="*/ 388144 w 951327"/>
                  <a:gd name="connsiteY17" fmla="*/ 1133475 h 1153295"/>
                  <a:gd name="connsiteX18" fmla="*/ 490538 w 951327"/>
                  <a:gd name="connsiteY18" fmla="*/ 1152525 h 1153295"/>
                  <a:gd name="connsiteX19" fmla="*/ 614363 w 951327"/>
                  <a:gd name="connsiteY19" fmla="*/ 1147762 h 1153295"/>
                  <a:gd name="connsiteX20" fmla="*/ 723900 w 951327"/>
                  <a:gd name="connsiteY20" fmla="*/ 1123949 h 1153295"/>
                  <a:gd name="connsiteX21" fmla="*/ 792955 w 951327"/>
                  <a:gd name="connsiteY21" fmla="*/ 1085851 h 1153295"/>
                  <a:gd name="connsiteX22" fmla="*/ 850106 w 951327"/>
                  <a:gd name="connsiteY22" fmla="*/ 1031082 h 1153295"/>
                  <a:gd name="connsiteX23" fmla="*/ 926306 w 951327"/>
                  <a:gd name="connsiteY23" fmla="*/ 873920 h 1153295"/>
                  <a:gd name="connsiteX24" fmla="*/ 947738 w 951327"/>
                  <a:gd name="connsiteY24" fmla="*/ 766762 h 1153295"/>
                  <a:gd name="connsiteX25" fmla="*/ 945356 w 951327"/>
                  <a:gd name="connsiteY25" fmla="*/ 569118 h 1153295"/>
                  <a:gd name="connsiteX26" fmla="*/ 890587 w 951327"/>
                  <a:gd name="connsiteY26" fmla="*/ 400050 h 1153295"/>
                  <a:gd name="connsiteX27" fmla="*/ 812007 w 951327"/>
                  <a:gd name="connsiteY27" fmla="*/ 245268 h 1153295"/>
                  <a:gd name="connsiteX28" fmla="*/ 762000 w 951327"/>
                  <a:gd name="connsiteY28" fmla="*/ 140494 h 1153295"/>
                  <a:gd name="connsiteX29" fmla="*/ 697705 w 951327"/>
                  <a:gd name="connsiteY29" fmla="*/ 2382 h 1153295"/>
                  <a:gd name="connsiteX30" fmla="*/ 666750 w 951327"/>
                  <a:gd name="connsiteY30" fmla="*/ 0 h 1153295"/>
                  <a:gd name="connsiteX0" fmla="*/ 666750 w 951327"/>
                  <a:gd name="connsiteY0" fmla="*/ 0 h 1153295"/>
                  <a:gd name="connsiteX1" fmla="*/ 762000 w 951327"/>
                  <a:gd name="connsiteY1" fmla="*/ 200025 h 1153295"/>
                  <a:gd name="connsiteX2" fmla="*/ 885825 w 951327"/>
                  <a:gd name="connsiteY2" fmla="*/ 466725 h 1153295"/>
                  <a:gd name="connsiteX3" fmla="*/ 926306 w 951327"/>
                  <a:gd name="connsiteY3" fmla="*/ 654844 h 1153295"/>
                  <a:gd name="connsiteX4" fmla="*/ 916781 w 951327"/>
                  <a:gd name="connsiteY4" fmla="*/ 797719 h 1153295"/>
                  <a:gd name="connsiteX5" fmla="*/ 890587 w 951327"/>
                  <a:gd name="connsiteY5" fmla="*/ 895350 h 1153295"/>
                  <a:gd name="connsiteX6" fmla="*/ 833437 w 951327"/>
                  <a:gd name="connsiteY6" fmla="*/ 1004887 h 1153295"/>
                  <a:gd name="connsiteX7" fmla="*/ 783430 w 951327"/>
                  <a:gd name="connsiteY7" fmla="*/ 1057276 h 1153295"/>
                  <a:gd name="connsiteX8" fmla="*/ 707231 w 951327"/>
                  <a:gd name="connsiteY8" fmla="*/ 1102519 h 1153295"/>
                  <a:gd name="connsiteX9" fmla="*/ 497681 w 951327"/>
                  <a:gd name="connsiteY9" fmla="*/ 1128712 h 1153295"/>
                  <a:gd name="connsiteX10" fmla="*/ 388144 w 951327"/>
                  <a:gd name="connsiteY10" fmla="*/ 1109662 h 1153295"/>
                  <a:gd name="connsiteX11" fmla="*/ 280987 w 951327"/>
                  <a:gd name="connsiteY11" fmla="*/ 1069181 h 1153295"/>
                  <a:gd name="connsiteX12" fmla="*/ 123825 w 951327"/>
                  <a:gd name="connsiteY12" fmla="*/ 995362 h 1153295"/>
                  <a:gd name="connsiteX13" fmla="*/ 0 w 951327"/>
                  <a:gd name="connsiteY13" fmla="*/ 921544 h 1153295"/>
                  <a:gd name="connsiteX14" fmla="*/ 9524 w 951327"/>
                  <a:gd name="connsiteY14" fmla="*/ 959644 h 1153295"/>
                  <a:gd name="connsiteX15" fmla="*/ 138113 w 951327"/>
                  <a:gd name="connsiteY15" fmla="*/ 1033464 h 1153295"/>
                  <a:gd name="connsiteX16" fmla="*/ 264319 w 951327"/>
                  <a:gd name="connsiteY16" fmla="*/ 1088231 h 1153295"/>
                  <a:gd name="connsiteX17" fmla="*/ 388144 w 951327"/>
                  <a:gd name="connsiteY17" fmla="*/ 1133475 h 1153295"/>
                  <a:gd name="connsiteX18" fmla="*/ 490538 w 951327"/>
                  <a:gd name="connsiteY18" fmla="*/ 1152525 h 1153295"/>
                  <a:gd name="connsiteX19" fmla="*/ 614363 w 951327"/>
                  <a:gd name="connsiteY19" fmla="*/ 1147762 h 1153295"/>
                  <a:gd name="connsiteX20" fmla="*/ 723900 w 951327"/>
                  <a:gd name="connsiteY20" fmla="*/ 1123949 h 1153295"/>
                  <a:gd name="connsiteX21" fmla="*/ 792955 w 951327"/>
                  <a:gd name="connsiteY21" fmla="*/ 1085851 h 1153295"/>
                  <a:gd name="connsiteX22" fmla="*/ 850106 w 951327"/>
                  <a:gd name="connsiteY22" fmla="*/ 1031082 h 1153295"/>
                  <a:gd name="connsiteX23" fmla="*/ 926306 w 951327"/>
                  <a:gd name="connsiteY23" fmla="*/ 873920 h 1153295"/>
                  <a:gd name="connsiteX24" fmla="*/ 947738 w 951327"/>
                  <a:gd name="connsiteY24" fmla="*/ 766762 h 1153295"/>
                  <a:gd name="connsiteX25" fmla="*/ 945356 w 951327"/>
                  <a:gd name="connsiteY25" fmla="*/ 569118 h 1153295"/>
                  <a:gd name="connsiteX26" fmla="*/ 890587 w 951327"/>
                  <a:gd name="connsiteY26" fmla="*/ 400050 h 1153295"/>
                  <a:gd name="connsiteX27" fmla="*/ 812007 w 951327"/>
                  <a:gd name="connsiteY27" fmla="*/ 245268 h 1153295"/>
                  <a:gd name="connsiteX28" fmla="*/ 762000 w 951327"/>
                  <a:gd name="connsiteY28" fmla="*/ 140494 h 1153295"/>
                  <a:gd name="connsiteX29" fmla="*/ 697705 w 951327"/>
                  <a:gd name="connsiteY29" fmla="*/ 2382 h 1153295"/>
                  <a:gd name="connsiteX30" fmla="*/ 666750 w 951327"/>
                  <a:gd name="connsiteY30" fmla="*/ 0 h 115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1327" h="1153295">
                    <a:moveTo>
                      <a:pt x="666750" y="0"/>
                    </a:moveTo>
                    <a:lnTo>
                      <a:pt x="762000" y="200025"/>
                    </a:lnTo>
                    <a:cubicBezTo>
                      <a:pt x="798512" y="277812"/>
                      <a:pt x="858441" y="390922"/>
                      <a:pt x="885825" y="466725"/>
                    </a:cubicBezTo>
                    <a:cubicBezTo>
                      <a:pt x="913209" y="542528"/>
                      <a:pt x="921147" y="599678"/>
                      <a:pt x="926306" y="654844"/>
                    </a:cubicBezTo>
                    <a:cubicBezTo>
                      <a:pt x="931465" y="710010"/>
                      <a:pt x="922734" y="757635"/>
                      <a:pt x="916781" y="797719"/>
                    </a:cubicBezTo>
                    <a:cubicBezTo>
                      <a:pt x="910828" y="837803"/>
                      <a:pt x="904478" y="860822"/>
                      <a:pt x="890587" y="895350"/>
                    </a:cubicBezTo>
                    <a:cubicBezTo>
                      <a:pt x="876696" y="929878"/>
                      <a:pt x="851297" y="977899"/>
                      <a:pt x="833437" y="1004887"/>
                    </a:cubicBezTo>
                    <a:cubicBezTo>
                      <a:pt x="815578" y="1031875"/>
                      <a:pt x="804464" y="1041004"/>
                      <a:pt x="783430" y="1057276"/>
                    </a:cubicBezTo>
                    <a:cubicBezTo>
                      <a:pt x="762396" y="1073548"/>
                      <a:pt x="754856" y="1090613"/>
                      <a:pt x="707231" y="1102519"/>
                    </a:cubicBezTo>
                    <a:cubicBezTo>
                      <a:pt x="659606" y="1114425"/>
                      <a:pt x="568722" y="1134268"/>
                      <a:pt x="497681" y="1128712"/>
                    </a:cubicBezTo>
                    <a:cubicBezTo>
                      <a:pt x="444500" y="1129902"/>
                      <a:pt x="424260" y="1119584"/>
                      <a:pt x="388144" y="1109662"/>
                    </a:cubicBezTo>
                    <a:cubicBezTo>
                      <a:pt x="352028" y="1099740"/>
                      <a:pt x="325040" y="1088231"/>
                      <a:pt x="280987" y="1069181"/>
                    </a:cubicBezTo>
                    <a:cubicBezTo>
                      <a:pt x="236934" y="1050131"/>
                      <a:pt x="170656" y="1019968"/>
                      <a:pt x="123825" y="995362"/>
                    </a:cubicBezTo>
                    <a:cubicBezTo>
                      <a:pt x="76994" y="970756"/>
                      <a:pt x="17859" y="926306"/>
                      <a:pt x="0" y="921544"/>
                    </a:cubicBezTo>
                    <a:lnTo>
                      <a:pt x="9524" y="959644"/>
                    </a:lnTo>
                    <a:lnTo>
                      <a:pt x="138113" y="1033464"/>
                    </a:lnTo>
                    <a:lnTo>
                      <a:pt x="264319" y="1088231"/>
                    </a:lnTo>
                    <a:cubicBezTo>
                      <a:pt x="323453" y="1116409"/>
                      <a:pt x="350441" y="1122759"/>
                      <a:pt x="388144" y="1133475"/>
                    </a:cubicBezTo>
                    <a:cubicBezTo>
                      <a:pt x="425847" y="1144191"/>
                      <a:pt x="452835" y="1150144"/>
                      <a:pt x="490538" y="1152525"/>
                    </a:cubicBezTo>
                    <a:cubicBezTo>
                      <a:pt x="528241" y="1154906"/>
                      <a:pt x="575072" y="1151334"/>
                      <a:pt x="614363" y="1147762"/>
                    </a:cubicBezTo>
                    <a:cubicBezTo>
                      <a:pt x="653654" y="1144190"/>
                      <a:pt x="694135" y="1134267"/>
                      <a:pt x="723900" y="1123949"/>
                    </a:cubicBezTo>
                    <a:cubicBezTo>
                      <a:pt x="753665" y="1113631"/>
                      <a:pt x="771921" y="1101329"/>
                      <a:pt x="792955" y="1085851"/>
                    </a:cubicBezTo>
                    <a:cubicBezTo>
                      <a:pt x="813989" y="1070373"/>
                      <a:pt x="827881" y="1066404"/>
                      <a:pt x="850106" y="1031082"/>
                    </a:cubicBezTo>
                    <a:cubicBezTo>
                      <a:pt x="872331" y="995760"/>
                      <a:pt x="910034" y="917973"/>
                      <a:pt x="926306" y="873920"/>
                    </a:cubicBezTo>
                    <a:cubicBezTo>
                      <a:pt x="942578" y="829867"/>
                      <a:pt x="944563" y="817562"/>
                      <a:pt x="947738" y="766762"/>
                    </a:cubicBezTo>
                    <a:cubicBezTo>
                      <a:pt x="950913" y="715962"/>
                      <a:pt x="954881" y="630237"/>
                      <a:pt x="945356" y="569118"/>
                    </a:cubicBezTo>
                    <a:cubicBezTo>
                      <a:pt x="935831" y="507999"/>
                      <a:pt x="912812" y="454025"/>
                      <a:pt x="890587" y="400050"/>
                    </a:cubicBezTo>
                    <a:cubicBezTo>
                      <a:pt x="868362" y="346075"/>
                      <a:pt x="833438" y="288527"/>
                      <a:pt x="812007" y="245268"/>
                    </a:cubicBezTo>
                    <a:cubicBezTo>
                      <a:pt x="790576" y="202009"/>
                      <a:pt x="781050" y="180975"/>
                      <a:pt x="762000" y="140494"/>
                    </a:cubicBezTo>
                    <a:cubicBezTo>
                      <a:pt x="742950" y="100013"/>
                      <a:pt x="713580" y="25798"/>
                      <a:pt x="697705" y="2382"/>
                    </a:cubicBezTo>
                    <a:lnTo>
                      <a:pt x="666750" y="0"/>
                    </a:lnTo>
                    <a:close/>
                  </a:path>
                </a:pathLst>
              </a:custGeom>
              <a:solidFill>
                <a:srgbClr val="C2AA8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D880095-4C26-4F24-9517-FEDFABDF5920}"/>
                  </a:ext>
                </a:extLst>
              </p:cNvPr>
              <p:cNvSpPr/>
              <p:nvPr/>
            </p:nvSpPr>
            <p:spPr>
              <a:xfrm>
                <a:off x="2319477" y="3911257"/>
                <a:ext cx="557693" cy="390032"/>
              </a:xfrm>
              <a:custGeom>
                <a:avLst/>
                <a:gdLst>
                  <a:gd name="connsiteX0" fmla="*/ 0 w 623887"/>
                  <a:gd name="connsiteY0" fmla="*/ 54769 h 450057"/>
                  <a:gd name="connsiteX1" fmla="*/ 152400 w 623887"/>
                  <a:gd name="connsiteY1" fmla="*/ 45244 h 450057"/>
                  <a:gd name="connsiteX2" fmla="*/ 273844 w 623887"/>
                  <a:gd name="connsiteY2" fmla="*/ 26194 h 450057"/>
                  <a:gd name="connsiteX3" fmla="*/ 378619 w 623887"/>
                  <a:gd name="connsiteY3" fmla="*/ 0 h 450057"/>
                  <a:gd name="connsiteX4" fmla="*/ 414337 w 623887"/>
                  <a:gd name="connsiteY4" fmla="*/ 47625 h 450057"/>
                  <a:gd name="connsiteX5" fmla="*/ 519112 w 623887"/>
                  <a:gd name="connsiteY5" fmla="*/ 164307 h 450057"/>
                  <a:gd name="connsiteX6" fmla="*/ 619125 w 623887"/>
                  <a:gd name="connsiteY6" fmla="*/ 300038 h 450057"/>
                  <a:gd name="connsiteX7" fmla="*/ 623887 w 623887"/>
                  <a:gd name="connsiteY7" fmla="*/ 390525 h 450057"/>
                  <a:gd name="connsiteX8" fmla="*/ 571500 w 623887"/>
                  <a:gd name="connsiteY8" fmla="*/ 447675 h 450057"/>
                  <a:gd name="connsiteX9" fmla="*/ 481012 w 623887"/>
                  <a:gd name="connsiteY9" fmla="*/ 450057 h 450057"/>
                  <a:gd name="connsiteX10" fmla="*/ 340519 w 623887"/>
                  <a:gd name="connsiteY10" fmla="*/ 376238 h 450057"/>
                  <a:gd name="connsiteX11" fmla="*/ 216694 w 623887"/>
                  <a:gd name="connsiteY11" fmla="*/ 290513 h 450057"/>
                  <a:gd name="connsiteX12" fmla="*/ 197644 w 623887"/>
                  <a:gd name="connsiteY12" fmla="*/ 271463 h 450057"/>
                  <a:gd name="connsiteX13" fmla="*/ 95250 w 623887"/>
                  <a:gd name="connsiteY13" fmla="*/ 190500 h 450057"/>
                  <a:gd name="connsiteX14" fmla="*/ 61912 w 623887"/>
                  <a:gd name="connsiteY14" fmla="*/ 138113 h 450057"/>
                  <a:gd name="connsiteX15" fmla="*/ 0 w 623887"/>
                  <a:gd name="connsiteY15" fmla="*/ 54769 h 450057"/>
                  <a:gd name="connsiteX0" fmla="*/ 0 w 623887"/>
                  <a:gd name="connsiteY0" fmla="*/ 54769 h 450057"/>
                  <a:gd name="connsiteX1" fmla="*/ 152400 w 623887"/>
                  <a:gd name="connsiteY1" fmla="*/ 45244 h 450057"/>
                  <a:gd name="connsiteX2" fmla="*/ 273844 w 623887"/>
                  <a:gd name="connsiteY2" fmla="*/ 26194 h 450057"/>
                  <a:gd name="connsiteX3" fmla="*/ 378619 w 623887"/>
                  <a:gd name="connsiteY3" fmla="*/ 0 h 450057"/>
                  <a:gd name="connsiteX4" fmla="*/ 414337 w 623887"/>
                  <a:gd name="connsiteY4" fmla="*/ 47625 h 450057"/>
                  <a:gd name="connsiteX5" fmla="*/ 519112 w 623887"/>
                  <a:gd name="connsiteY5" fmla="*/ 164307 h 450057"/>
                  <a:gd name="connsiteX6" fmla="*/ 619125 w 623887"/>
                  <a:gd name="connsiteY6" fmla="*/ 300038 h 450057"/>
                  <a:gd name="connsiteX7" fmla="*/ 623887 w 623887"/>
                  <a:gd name="connsiteY7" fmla="*/ 390525 h 450057"/>
                  <a:gd name="connsiteX8" fmla="*/ 571500 w 623887"/>
                  <a:gd name="connsiteY8" fmla="*/ 447675 h 450057"/>
                  <a:gd name="connsiteX9" fmla="*/ 481012 w 623887"/>
                  <a:gd name="connsiteY9" fmla="*/ 450057 h 450057"/>
                  <a:gd name="connsiteX10" fmla="*/ 340519 w 623887"/>
                  <a:gd name="connsiteY10" fmla="*/ 376238 h 450057"/>
                  <a:gd name="connsiteX11" fmla="*/ 197644 w 623887"/>
                  <a:gd name="connsiteY11" fmla="*/ 271463 h 450057"/>
                  <a:gd name="connsiteX12" fmla="*/ 95250 w 623887"/>
                  <a:gd name="connsiteY12" fmla="*/ 190500 h 450057"/>
                  <a:gd name="connsiteX13" fmla="*/ 61912 w 623887"/>
                  <a:gd name="connsiteY13" fmla="*/ 138113 h 450057"/>
                  <a:gd name="connsiteX14" fmla="*/ 0 w 623887"/>
                  <a:gd name="connsiteY14" fmla="*/ 54769 h 450057"/>
                  <a:gd name="connsiteX0" fmla="*/ 0 w 623887"/>
                  <a:gd name="connsiteY0" fmla="*/ 54769 h 450057"/>
                  <a:gd name="connsiteX1" fmla="*/ 152400 w 623887"/>
                  <a:gd name="connsiteY1" fmla="*/ 45244 h 450057"/>
                  <a:gd name="connsiteX2" fmla="*/ 273844 w 623887"/>
                  <a:gd name="connsiteY2" fmla="*/ 26194 h 450057"/>
                  <a:gd name="connsiteX3" fmla="*/ 378619 w 623887"/>
                  <a:gd name="connsiteY3" fmla="*/ 0 h 450057"/>
                  <a:gd name="connsiteX4" fmla="*/ 414337 w 623887"/>
                  <a:gd name="connsiteY4" fmla="*/ 47625 h 450057"/>
                  <a:gd name="connsiteX5" fmla="*/ 519112 w 623887"/>
                  <a:gd name="connsiteY5" fmla="*/ 164307 h 450057"/>
                  <a:gd name="connsiteX6" fmla="*/ 619125 w 623887"/>
                  <a:gd name="connsiteY6" fmla="*/ 300038 h 450057"/>
                  <a:gd name="connsiteX7" fmla="*/ 623887 w 623887"/>
                  <a:gd name="connsiteY7" fmla="*/ 390525 h 450057"/>
                  <a:gd name="connsiteX8" fmla="*/ 571500 w 623887"/>
                  <a:gd name="connsiteY8" fmla="*/ 447675 h 450057"/>
                  <a:gd name="connsiteX9" fmla="*/ 481012 w 623887"/>
                  <a:gd name="connsiteY9" fmla="*/ 450057 h 450057"/>
                  <a:gd name="connsiteX10" fmla="*/ 340519 w 623887"/>
                  <a:gd name="connsiteY10" fmla="*/ 376238 h 450057"/>
                  <a:gd name="connsiteX11" fmla="*/ 197644 w 623887"/>
                  <a:gd name="connsiteY11" fmla="*/ 271463 h 450057"/>
                  <a:gd name="connsiteX12" fmla="*/ 95250 w 623887"/>
                  <a:gd name="connsiteY12" fmla="*/ 190500 h 450057"/>
                  <a:gd name="connsiteX13" fmla="*/ 61912 w 623887"/>
                  <a:gd name="connsiteY13" fmla="*/ 138113 h 450057"/>
                  <a:gd name="connsiteX14" fmla="*/ 0 w 623887"/>
                  <a:gd name="connsiteY14" fmla="*/ 54769 h 450057"/>
                  <a:gd name="connsiteX0" fmla="*/ 0 w 623887"/>
                  <a:gd name="connsiteY0" fmla="*/ 54769 h 450057"/>
                  <a:gd name="connsiteX1" fmla="*/ 152400 w 623887"/>
                  <a:gd name="connsiteY1" fmla="*/ 45244 h 450057"/>
                  <a:gd name="connsiteX2" fmla="*/ 273844 w 623887"/>
                  <a:gd name="connsiteY2" fmla="*/ 26194 h 450057"/>
                  <a:gd name="connsiteX3" fmla="*/ 378619 w 623887"/>
                  <a:gd name="connsiteY3" fmla="*/ 0 h 450057"/>
                  <a:gd name="connsiteX4" fmla="*/ 414337 w 623887"/>
                  <a:gd name="connsiteY4" fmla="*/ 47625 h 450057"/>
                  <a:gd name="connsiteX5" fmla="*/ 519112 w 623887"/>
                  <a:gd name="connsiteY5" fmla="*/ 164307 h 450057"/>
                  <a:gd name="connsiteX6" fmla="*/ 619125 w 623887"/>
                  <a:gd name="connsiteY6" fmla="*/ 300038 h 450057"/>
                  <a:gd name="connsiteX7" fmla="*/ 623887 w 623887"/>
                  <a:gd name="connsiteY7" fmla="*/ 390525 h 450057"/>
                  <a:gd name="connsiteX8" fmla="*/ 571500 w 623887"/>
                  <a:gd name="connsiteY8" fmla="*/ 447675 h 450057"/>
                  <a:gd name="connsiteX9" fmla="*/ 481012 w 623887"/>
                  <a:gd name="connsiteY9" fmla="*/ 450057 h 450057"/>
                  <a:gd name="connsiteX10" fmla="*/ 340519 w 623887"/>
                  <a:gd name="connsiteY10" fmla="*/ 376238 h 450057"/>
                  <a:gd name="connsiteX11" fmla="*/ 197644 w 623887"/>
                  <a:gd name="connsiteY11" fmla="*/ 271463 h 450057"/>
                  <a:gd name="connsiteX12" fmla="*/ 95250 w 623887"/>
                  <a:gd name="connsiteY12" fmla="*/ 190500 h 450057"/>
                  <a:gd name="connsiteX13" fmla="*/ 61912 w 623887"/>
                  <a:gd name="connsiteY13" fmla="*/ 138113 h 450057"/>
                  <a:gd name="connsiteX14" fmla="*/ 0 w 623887"/>
                  <a:gd name="connsiteY14" fmla="*/ 54769 h 450057"/>
                  <a:gd name="connsiteX0" fmla="*/ 0 w 623887"/>
                  <a:gd name="connsiteY0" fmla="*/ 54769 h 450057"/>
                  <a:gd name="connsiteX1" fmla="*/ 152400 w 623887"/>
                  <a:gd name="connsiteY1" fmla="*/ 45244 h 450057"/>
                  <a:gd name="connsiteX2" fmla="*/ 273844 w 623887"/>
                  <a:gd name="connsiteY2" fmla="*/ 26194 h 450057"/>
                  <a:gd name="connsiteX3" fmla="*/ 378619 w 623887"/>
                  <a:gd name="connsiteY3" fmla="*/ 0 h 450057"/>
                  <a:gd name="connsiteX4" fmla="*/ 414337 w 623887"/>
                  <a:gd name="connsiteY4" fmla="*/ 47625 h 450057"/>
                  <a:gd name="connsiteX5" fmla="*/ 519112 w 623887"/>
                  <a:gd name="connsiteY5" fmla="*/ 164307 h 450057"/>
                  <a:gd name="connsiteX6" fmla="*/ 619125 w 623887"/>
                  <a:gd name="connsiteY6" fmla="*/ 300038 h 450057"/>
                  <a:gd name="connsiteX7" fmla="*/ 623887 w 623887"/>
                  <a:gd name="connsiteY7" fmla="*/ 390525 h 450057"/>
                  <a:gd name="connsiteX8" fmla="*/ 571500 w 623887"/>
                  <a:gd name="connsiteY8" fmla="*/ 447675 h 450057"/>
                  <a:gd name="connsiteX9" fmla="*/ 481012 w 623887"/>
                  <a:gd name="connsiteY9" fmla="*/ 450057 h 450057"/>
                  <a:gd name="connsiteX10" fmla="*/ 340519 w 623887"/>
                  <a:gd name="connsiteY10" fmla="*/ 376238 h 450057"/>
                  <a:gd name="connsiteX11" fmla="*/ 197644 w 623887"/>
                  <a:gd name="connsiteY11" fmla="*/ 271463 h 450057"/>
                  <a:gd name="connsiteX12" fmla="*/ 95250 w 623887"/>
                  <a:gd name="connsiteY12" fmla="*/ 190500 h 450057"/>
                  <a:gd name="connsiteX13" fmla="*/ 61912 w 623887"/>
                  <a:gd name="connsiteY13" fmla="*/ 138113 h 450057"/>
                  <a:gd name="connsiteX14" fmla="*/ 0 w 623887"/>
                  <a:gd name="connsiteY14" fmla="*/ 54769 h 450057"/>
                  <a:gd name="connsiteX0" fmla="*/ 0 w 623887"/>
                  <a:gd name="connsiteY0" fmla="*/ 54769 h 457242"/>
                  <a:gd name="connsiteX1" fmla="*/ 152400 w 623887"/>
                  <a:gd name="connsiteY1" fmla="*/ 45244 h 457242"/>
                  <a:gd name="connsiteX2" fmla="*/ 273844 w 623887"/>
                  <a:gd name="connsiteY2" fmla="*/ 26194 h 457242"/>
                  <a:gd name="connsiteX3" fmla="*/ 378619 w 623887"/>
                  <a:gd name="connsiteY3" fmla="*/ 0 h 457242"/>
                  <a:gd name="connsiteX4" fmla="*/ 414337 w 623887"/>
                  <a:gd name="connsiteY4" fmla="*/ 47625 h 457242"/>
                  <a:gd name="connsiteX5" fmla="*/ 519112 w 623887"/>
                  <a:gd name="connsiteY5" fmla="*/ 164307 h 457242"/>
                  <a:gd name="connsiteX6" fmla="*/ 619125 w 623887"/>
                  <a:gd name="connsiteY6" fmla="*/ 300038 h 457242"/>
                  <a:gd name="connsiteX7" fmla="*/ 623887 w 623887"/>
                  <a:gd name="connsiteY7" fmla="*/ 390525 h 457242"/>
                  <a:gd name="connsiteX8" fmla="*/ 571500 w 623887"/>
                  <a:gd name="connsiteY8" fmla="*/ 447675 h 457242"/>
                  <a:gd name="connsiteX9" fmla="*/ 481012 w 623887"/>
                  <a:gd name="connsiteY9" fmla="*/ 450057 h 457242"/>
                  <a:gd name="connsiteX10" fmla="*/ 340519 w 623887"/>
                  <a:gd name="connsiteY10" fmla="*/ 376238 h 457242"/>
                  <a:gd name="connsiteX11" fmla="*/ 197644 w 623887"/>
                  <a:gd name="connsiteY11" fmla="*/ 271463 h 457242"/>
                  <a:gd name="connsiteX12" fmla="*/ 95250 w 623887"/>
                  <a:gd name="connsiteY12" fmla="*/ 190500 h 457242"/>
                  <a:gd name="connsiteX13" fmla="*/ 61912 w 623887"/>
                  <a:gd name="connsiteY13" fmla="*/ 138113 h 457242"/>
                  <a:gd name="connsiteX14" fmla="*/ 0 w 623887"/>
                  <a:gd name="connsiteY14" fmla="*/ 54769 h 457242"/>
                  <a:gd name="connsiteX0" fmla="*/ 0 w 623887"/>
                  <a:gd name="connsiteY0" fmla="*/ 54769 h 457242"/>
                  <a:gd name="connsiteX1" fmla="*/ 152400 w 623887"/>
                  <a:gd name="connsiteY1" fmla="*/ 45244 h 457242"/>
                  <a:gd name="connsiteX2" fmla="*/ 273844 w 623887"/>
                  <a:gd name="connsiteY2" fmla="*/ 26194 h 457242"/>
                  <a:gd name="connsiteX3" fmla="*/ 378619 w 623887"/>
                  <a:gd name="connsiteY3" fmla="*/ 0 h 457242"/>
                  <a:gd name="connsiteX4" fmla="*/ 414337 w 623887"/>
                  <a:gd name="connsiteY4" fmla="*/ 47625 h 457242"/>
                  <a:gd name="connsiteX5" fmla="*/ 519112 w 623887"/>
                  <a:gd name="connsiteY5" fmla="*/ 164307 h 457242"/>
                  <a:gd name="connsiteX6" fmla="*/ 619125 w 623887"/>
                  <a:gd name="connsiteY6" fmla="*/ 300038 h 457242"/>
                  <a:gd name="connsiteX7" fmla="*/ 623887 w 623887"/>
                  <a:gd name="connsiteY7" fmla="*/ 390525 h 457242"/>
                  <a:gd name="connsiteX8" fmla="*/ 571500 w 623887"/>
                  <a:gd name="connsiteY8" fmla="*/ 447675 h 457242"/>
                  <a:gd name="connsiteX9" fmla="*/ 481012 w 623887"/>
                  <a:gd name="connsiteY9" fmla="*/ 450057 h 457242"/>
                  <a:gd name="connsiteX10" fmla="*/ 340519 w 623887"/>
                  <a:gd name="connsiteY10" fmla="*/ 376238 h 457242"/>
                  <a:gd name="connsiteX11" fmla="*/ 197644 w 623887"/>
                  <a:gd name="connsiteY11" fmla="*/ 271463 h 457242"/>
                  <a:gd name="connsiteX12" fmla="*/ 95250 w 623887"/>
                  <a:gd name="connsiteY12" fmla="*/ 190500 h 457242"/>
                  <a:gd name="connsiteX13" fmla="*/ 61912 w 623887"/>
                  <a:gd name="connsiteY13" fmla="*/ 138113 h 457242"/>
                  <a:gd name="connsiteX14" fmla="*/ 0 w 623887"/>
                  <a:gd name="connsiteY14" fmla="*/ 54769 h 457242"/>
                  <a:gd name="connsiteX0" fmla="*/ 0 w 631030"/>
                  <a:gd name="connsiteY0" fmla="*/ 54769 h 457242"/>
                  <a:gd name="connsiteX1" fmla="*/ 152400 w 631030"/>
                  <a:gd name="connsiteY1" fmla="*/ 45244 h 457242"/>
                  <a:gd name="connsiteX2" fmla="*/ 273844 w 631030"/>
                  <a:gd name="connsiteY2" fmla="*/ 26194 h 457242"/>
                  <a:gd name="connsiteX3" fmla="*/ 378619 w 631030"/>
                  <a:gd name="connsiteY3" fmla="*/ 0 h 457242"/>
                  <a:gd name="connsiteX4" fmla="*/ 414337 w 631030"/>
                  <a:gd name="connsiteY4" fmla="*/ 47625 h 457242"/>
                  <a:gd name="connsiteX5" fmla="*/ 519112 w 631030"/>
                  <a:gd name="connsiteY5" fmla="*/ 164307 h 457242"/>
                  <a:gd name="connsiteX6" fmla="*/ 619125 w 631030"/>
                  <a:gd name="connsiteY6" fmla="*/ 300038 h 457242"/>
                  <a:gd name="connsiteX7" fmla="*/ 623887 w 631030"/>
                  <a:gd name="connsiteY7" fmla="*/ 390525 h 457242"/>
                  <a:gd name="connsiteX8" fmla="*/ 571500 w 631030"/>
                  <a:gd name="connsiteY8" fmla="*/ 447675 h 457242"/>
                  <a:gd name="connsiteX9" fmla="*/ 481012 w 631030"/>
                  <a:gd name="connsiteY9" fmla="*/ 450057 h 457242"/>
                  <a:gd name="connsiteX10" fmla="*/ 340519 w 631030"/>
                  <a:gd name="connsiteY10" fmla="*/ 376238 h 457242"/>
                  <a:gd name="connsiteX11" fmla="*/ 197644 w 631030"/>
                  <a:gd name="connsiteY11" fmla="*/ 271463 h 457242"/>
                  <a:gd name="connsiteX12" fmla="*/ 95250 w 631030"/>
                  <a:gd name="connsiteY12" fmla="*/ 190500 h 457242"/>
                  <a:gd name="connsiteX13" fmla="*/ 61912 w 631030"/>
                  <a:gd name="connsiteY13" fmla="*/ 138113 h 457242"/>
                  <a:gd name="connsiteX14" fmla="*/ 0 w 631030"/>
                  <a:gd name="connsiteY14" fmla="*/ 54769 h 457242"/>
                  <a:gd name="connsiteX0" fmla="*/ 0 w 631030"/>
                  <a:gd name="connsiteY0" fmla="*/ 54769 h 457242"/>
                  <a:gd name="connsiteX1" fmla="*/ 152400 w 631030"/>
                  <a:gd name="connsiteY1" fmla="*/ 45244 h 457242"/>
                  <a:gd name="connsiteX2" fmla="*/ 273844 w 631030"/>
                  <a:gd name="connsiteY2" fmla="*/ 26194 h 457242"/>
                  <a:gd name="connsiteX3" fmla="*/ 378619 w 631030"/>
                  <a:gd name="connsiteY3" fmla="*/ 0 h 457242"/>
                  <a:gd name="connsiteX4" fmla="*/ 414337 w 631030"/>
                  <a:gd name="connsiteY4" fmla="*/ 47625 h 457242"/>
                  <a:gd name="connsiteX5" fmla="*/ 519112 w 631030"/>
                  <a:gd name="connsiteY5" fmla="*/ 164307 h 457242"/>
                  <a:gd name="connsiteX6" fmla="*/ 619125 w 631030"/>
                  <a:gd name="connsiteY6" fmla="*/ 300038 h 457242"/>
                  <a:gd name="connsiteX7" fmla="*/ 623887 w 631030"/>
                  <a:gd name="connsiteY7" fmla="*/ 390525 h 457242"/>
                  <a:gd name="connsiteX8" fmla="*/ 571500 w 631030"/>
                  <a:gd name="connsiteY8" fmla="*/ 447675 h 457242"/>
                  <a:gd name="connsiteX9" fmla="*/ 481012 w 631030"/>
                  <a:gd name="connsiteY9" fmla="*/ 450057 h 457242"/>
                  <a:gd name="connsiteX10" fmla="*/ 340519 w 631030"/>
                  <a:gd name="connsiteY10" fmla="*/ 376238 h 457242"/>
                  <a:gd name="connsiteX11" fmla="*/ 197644 w 631030"/>
                  <a:gd name="connsiteY11" fmla="*/ 271463 h 457242"/>
                  <a:gd name="connsiteX12" fmla="*/ 95250 w 631030"/>
                  <a:gd name="connsiteY12" fmla="*/ 190500 h 457242"/>
                  <a:gd name="connsiteX13" fmla="*/ 61912 w 631030"/>
                  <a:gd name="connsiteY13" fmla="*/ 138113 h 457242"/>
                  <a:gd name="connsiteX14" fmla="*/ 0 w 631030"/>
                  <a:gd name="connsiteY14" fmla="*/ 54769 h 457242"/>
                  <a:gd name="connsiteX0" fmla="*/ 0 w 631030"/>
                  <a:gd name="connsiteY0" fmla="*/ 54769 h 457242"/>
                  <a:gd name="connsiteX1" fmla="*/ 152400 w 631030"/>
                  <a:gd name="connsiteY1" fmla="*/ 45244 h 457242"/>
                  <a:gd name="connsiteX2" fmla="*/ 273844 w 631030"/>
                  <a:gd name="connsiteY2" fmla="*/ 26194 h 457242"/>
                  <a:gd name="connsiteX3" fmla="*/ 378619 w 631030"/>
                  <a:gd name="connsiteY3" fmla="*/ 0 h 457242"/>
                  <a:gd name="connsiteX4" fmla="*/ 414337 w 631030"/>
                  <a:gd name="connsiteY4" fmla="*/ 47625 h 457242"/>
                  <a:gd name="connsiteX5" fmla="*/ 519112 w 631030"/>
                  <a:gd name="connsiteY5" fmla="*/ 164307 h 457242"/>
                  <a:gd name="connsiteX6" fmla="*/ 619125 w 631030"/>
                  <a:gd name="connsiteY6" fmla="*/ 300038 h 457242"/>
                  <a:gd name="connsiteX7" fmla="*/ 623887 w 631030"/>
                  <a:gd name="connsiteY7" fmla="*/ 390525 h 457242"/>
                  <a:gd name="connsiteX8" fmla="*/ 571500 w 631030"/>
                  <a:gd name="connsiteY8" fmla="*/ 447675 h 457242"/>
                  <a:gd name="connsiteX9" fmla="*/ 481012 w 631030"/>
                  <a:gd name="connsiteY9" fmla="*/ 450057 h 457242"/>
                  <a:gd name="connsiteX10" fmla="*/ 340519 w 631030"/>
                  <a:gd name="connsiteY10" fmla="*/ 376238 h 457242"/>
                  <a:gd name="connsiteX11" fmla="*/ 197644 w 631030"/>
                  <a:gd name="connsiteY11" fmla="*/ 271463 h 457242"/>
                  <a:gd name="connsiteX12" fmla="*/ 95250 w 631030"/>
                  <a:gd name="connsiteY12" fmla="*/ 190500 h 457242"/>
                  <a:gd name="connsiteX13" fmla="*/ 61912 w 631030"/>
                  <a:gd name="connsiteY13" fmla="*/ 138113 h 457242"/>
                  <a:gd name="connsiteX14" fmla="*/ 0 w 631030"/>
                  <a:gd name="connsiteY14" fmla="*/ 54769 h 457242"/>
                  <a:gd name="connsiteX0" fmla="*/ 0 w 631030"/>
                  <a:gd name="connsiteY0" fmla="*/ 54769 h 457242"/>
                  <a:gd name="connsiteX1" fmla="*/ 152400 w 631030"/>
                  <a:gd name="connsiteY1" fmla="*/ 45244 h 457242"/>
                  <a:gd name="connsiteX2" fmla="*/ 273844 w 631030"/>
                  <a:gd name="connsiteY2" fmla="*/ 26194 h 457242"/>
                  <a:gd name="connsiteX3" fmla="*/ 378619 w 631030"/>
                  <a:gd name="connsiteY3" fmla="*/ 0 h 457242"/>
                  <a:gd name="connsiteX4" fmla="*/ 414337 w 631030"/>
                  <a:gd name="connsiteY4" fmla="*/ 47625 h 457242"/>
                  <a:gd name="connsiteX5" fmla="*/ 519112 w 631030"/>
                  <a:gd name="connsiteY5" fmla="*/ 164307 h 457242"/>
                  <a:gd name="connsiteX6" fmla="*/ 619125 w 631030"/>
                  <a:gd name="connsiteY6" fmla="*/ 300038 h 457242"/>
                  <a:gd name="connsiteX7" fmla="*/ 623887 w 631030"/>
                  <a:gd name="connsiteY7" fmla="*/ 390525 h 457242"/>
                  <a:gd name="connsiteX8" fmla="*/ 571500 w 631030"/>
                  <a:gd name="connsiteY8" fmla="*/ 447675 h 457242"/>
                  <a:gd name="connsiteX9" fmla="*/ 481012 w 631030"/>
                  <a:gd name="connsiteY9" fmla="*/ 450057 h 457242"/>
                  <a:gd name="connsiteX10" fmla="*/ 340519 w 631030"/>
                  <a:gd name="connsiteY10" fmla="*/ 376238 h 457242"/>
                  <a:gd name="connsiteX11" fmla="*/ 197644 w 631030"/>
                  <a:gd name="connsiteY11" fmla="*/ 271463 h 457242"/>
                  <a:gd name="connsiteX12" fmla="*/ 95250 w 631030"/>
                  <a:gd name="connsiteY12" fmla="*/ 190500 h 457242"/>
                  <a:gd name="connsiteX13" fmla="*/ 61912 w 631030"/>
                  <a:gd name="connsiteY13" fmla="*/ 138113 h 457242"/>
                  <a:gd name="connsiteX14" fmla="*/ 0 w 631030"/>
                  <a:gd name="connsiteY14" fmla="*/ 54769 h 457242"/>
                  <a:gd name="connsiteX0" fmla="*/ 0 w 631030"/>
                  <a:gd name="connsiteY0" fmla="*/ 54769 h 457242"/>
                  <a:gd name="connsiteX1" fmla="*/ 152400 w 631030"/>
                  <a:gd name="connsiteY1" fmla="*/ 45244 h 457242"/>
                  <a:gd name="connsiteX2" fmla="*/ 273844 w 631030"/>
                  <a:gd name="connsiteY2" fmla="*/ 26194 h 457242"/>
                  <a:gd name="connsiteX3" fmla="*/ 378619 w 631030"/>
                  <a:gd name="connsiteY3" fmla="*/ 0 h 457242"/>
                  <a:gd name="connsiteX4" fmla="*/ 414337 w 631030"/>
                  <a:gd name="connsiteY4" fmla="*/ 47625 h 457242"/>
                  <a:gd name="connsiteX5" fmla="*/ 519112 w 631030"/>
                  <a:gd name="connsiteY5" fmla="*/ 164307 h 457242"/>
                  <a:gd name="connsiteX6" fmla="*/ 619125 w 631030"/>
                  <a:gd name="connsiteY6" fmla="*/ 300038 h 457242"/>
                  <a:gd name="connsiteX7" fmla="*/ 623887 w 631030"/>
                  <a:gd name="connsiteY7" fmla="*/ 390525 h 457242"/>
                  <a:gd name="connsiteX8" fmla="*/ 571500 w 631030"/>
                  <a:gd name="connsiteY8" fmla="*/ 447675 h 457242"/>
                  <a:gd name="connsiteX9" fmla="*/ 481012 w 631030"/>
                  <a:gd name="connsiteY9" fmla="*/ 450057 h 457242"/>
                  <a:gd name="connsiteX10" fmla="*/ 340519 w 631030"/>
                  <a:gd name="connsiteY10" fmla="*/ 376238 h 457242"/>
                  <a:gd name="connsiteX11" fmla="*/ 197644 w 631030"/>
                  <a:gd name="connsiteY11" fmla="*/ 271463 h 457242"/>
                  <a:gd name="connsiteX12" fmla="*/ 107157 w 631030"/>
                  <a:gd name="connsiteY12" fmla="*/ 190500 h 457242"/>
                  <a:gd name="connsiteX13" fmla="*/ 61912 w 631030"/>
                  <a:gd name="connsiteY13" fmla="*/ 138113 h 457242"/>
                  <a:gd name="connsiteX14" fmla="*/ 0 w 631030"/>
                  <a:gd name="connsiteY14" fmla="*/ 54769 h 457242"/>
                  <a:gd name="connsiteX0" fmla="*/ 0 w 633412"/>
                  <a:gd name="connsiteY0" fmla="*/ 59532 h 457242"/>
                  <a:gd name="connsiteX1" fmla="*/ 154782 w 633412"/>
                  <a:gd name="connsiteY1" fmla="*/ 45244 h 457242"/>
                  <a:gd name="connsiteX2" fmla="*/ 276226 w 633412"/>
                  <a:gd name="connsiteY2" fmla="*/ 26194 h 457242"/>
                  <a:gd name="connsiteX3" fmla="*/ 381001 w 633412"/>
                  <a:gd name="connsiteY3" fmla="*/ 0 h 457242"/>
                  <a:gd name="connsiteX4" fmla="*/ 416719 w 633412"/>
                  <a:gd name="connsiteY4" fmla="*/ 47625 h 457242"/>
                  <a:gd name="connsiteX5" fmla="*/ 521494 w 633412"/>
                  <a:gd name="connsiteY5" fmla="*/ 164307 h 457242"/>
                  <a:gd name="connsiteX6" fmla="*/ 621507 w 633412"/>
                  <a:gd name="connsiteY6" fmla="*/ 300038 h 457242"/>
                  <a:gd name="connsiteX7" fmla="*/ 626269 w 633412"/>
                  <a:gd name="connsiteY7" fmla="*/ 390525 h 457242"/>
                  <a:gd name="connsiteX8" fmla="*/ 573882 w 633412"/>
                  <a:gd name="connsiteY8" fmla="*/ 447675 h 457242"/>
                  <a:gd name="connsiteX9" fmla="*/ 483394 w 633412"/>
                  <a:gd name="connsiteY9" fmla="*/ 450057 h 457242"/>
                  <a:gd name="connsiteX10" fmla="*/ 342901 w 633412"/>
                  <a:gd name="connsiteY10" fmla="*/ 376238 h 457242"/>
                  <a:gd name="connsiteX11" fmla="*/ 200026 w 633412"/>
                  <a:gd name="connsiteY11" fmla="*/ 271463 h 457242"/>
                  <a:gd name="connsiteX12" fmla="*/ 109539 w 633412"/>
                  <a:gd name="connsiteY12" fmla="*/ 190500 h 457242"/>
                  <a:gd name="connsiteX13" fmla="*/ 64294 w 633412"/>
                  <a:gd name="connsiteY13" fmla="*/ 138113 h 457242"/>
                  <a:gd name="connsiteX14" fmla="*/ 0 w 633412"/>
                  <a:gd name="connsiteY14" fmla="*/ 59532 h 45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33412" h="457242">
                    <a:moveTo>
                      <a:pt x="0" y="59532"/>
                    </a:moveTo>
                    <a:lnTo>
                      <a:pt x="154782" y="45244"/>
                    </a:lnTo>
                    <a:lnTo>
                      <a:pt x="276226" y="26194"/>
                    </a:lnTo>
                    <a:lnTo>
                      <a:pt x="381001" y="0"/>
                    </a:lnTo>
                    <a:cubicBezTo>
                      <a:pt x="404417" y="3572"/>
                      <a:pt x="393304" y="20241"/>
                      <a:pt x="416719" y="47625"/>
                    </a:cubicBezTo>
                    <a:cubicBezTo>
                      <a:pt x="440135" y="75010"/>
                      <a:pt x="487363" y="122238"/>
                      <a:pt x="521494" y="164307"/>
                    </a:cubicBezTo>
                    <a:cubicBezTo>
                      <a:pt x="555625" y="206376"/>
                      <a:pt x="604045" y="262335"/>
                      <a:pt x="621507" y="300038"/>
                    </a:cubicBezTo>
                    <a:cubicBezTo>
                      <a:pt x="638969" y="337741"/>
                      <a:pt x="634206" y="365919"/>
                      <a:pt x="626269" y="390525"/>
                    </a:cubicBezTo>
                    <a:cubicBezTo>
                      <a:pt x="618332" y="415131"/>
                      <a:pt x="597695" y="437753"/>
                      <a:pt x="573882" y="447675"/>
                    </a:cubicBezTo>
                    <a:cubicBezTo>
                      <a:pt x="550070" y="457597"/>
                      <a:pt x="521891" y="461963"/>
                      <a:pt x="483394" y="450057"/>
                    </a:cubicBezTo>
                    <a:cubicBezTo>
                      <a:pt x="444897" y="438151"/>
                      <a:pt x="390129" y="406004"/>
                      <a:pt x="342901" y="376238"/>
                    </a:cubicBezTo>
                    <a:cubicBezTo>
                      <a:pt x="295673" y="346472"/>
                      <a:pt x="238920" y="302419"/>
                      <a:pt x="200026" y="271463"/>
                    </a:cubicBezTo>
                    <a:cubicBezTo>
                      <a:pt x="161132" y="240507"/>
                      <a:pt x="132161" y="212725"/>
                      <a:pt x="109539" y="190500"/>
                    </a:cubicBezTo>
                    <a:cubicBezTo>
                      <a:pt x="86917" y="168275"/>
                      <a:pt x="80169" y="160735"/>
                      <a:pt x="64294" y="138113"/>
                    </a:cubicBezTo>
                    <a:lnTo>
                      <a:pt x="0" y="59532"/>
                    </a:lnTo>
                    <a:close/>
                  </a:path>
                </a:pathLst>
              </a:custGeom>
              <a:solidFill>
                <a:srgbClr val="8FAEA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AD6C31-F18E-4789-B477-A1121A501204}"/>
                  </a:ext>
                </a:extLst>
              </p:cNvPr>
              <p:cNvSpPr/>
              <p:nvPr/>
            </p:nvSpPr>
            <p:spPr>
              <a:xfrm>
                <a:off x="851861" y="4607968"/>
                <a:ext cx="3370856" cy="1954095"/>
              </a:xfrm>
              <a:custGeom>
                <a:avLst/>
                <a:gdLst>
                  <a:gd name="connsiteX0" fmla="*/ 3838575 w 3862388"/>
                  <a:gd name="connsiteY0" fmla="*/ 0 h 2305050"/>
                  <a:gd name="connsiteX1" fmla="*/ 3862388 w 3862388"/>
                  <a:gd name="connsiteY1" fmla="*/ 152400 h 2305050"/>
                  <a:gd name="connsiteX2" fmla="*/ 3862388 w 3862388"/>
                  <a:gd name="connsiteY2" fmla="*/ 261938 h 2305050"/>
                  <a:gd name="connsiteX3" fmla="*/ 3805238 w 3862388"/>
                  <a:gd name="connsiteY3" fmla="*/ 419100 h 2305050"/>
                  <a:gd name="connsiteX4" fmla="*/ 3605213 w 3862388"/>
                  <a:gd name="connsiteY4" fmla="*/ 600075 h 2305050"/>
                  <a:gd name="connsiteX5" fmla="*/ 3429000 w 3862388"/>
                  <a:gd name="connsiteY5" fmla="*/ 742950 h 2305050"/>
                  <a:gd name="connsiteX6" fmla="*/ 3224213 w 3862388"/>
                  <a:gd name="connsiteY6" fmla="*/ 847725 h 2305050"/>
                  <a:gd name="connsiteX7" fmla="*/ 3100388 w 3862388"/>
                  <a:gd name="connsiteY7" fmla="*/ 928688 h 2305050"/>
                  <a:gd name="connsiteX8" fmla="*/ 2957513 w 3862388"/>
                  <a:gd name="connsiteY8" fmla="*/ 904875 h 2305050"/>
                  <a:gd name="connsiteX9" fmla="*/ 2900363 w 3862388"/>
                  <a:gd name="connsiteY9" fmla="*/ 904875 h 2305050"/>
                  <a:gd name="connsiteX10" fmla="*/ 2895600 w 3862388"/>
                  <a:gd name="connsiteY10" fmla="*/ 1023938 h 2305050"/>
                  <a:gd name="connsiteX11" fmla="*/ 2795588 w 3862388"/>
                  <a:gd name="connsiteY11" fmla="*/ 1266825 h 2305050"/>
                  <a:gd name="connsiteX12" fmla="*/ 2576513 w 3862388"/>
                  <a:gd name="connsiteY12" fmla="*/ 1500188 h 2305050"/>
                  <a:gd name="connsiteX13" fmla="*/ 2333625 w 3862388"/>
                  <a:gd name="connsiteY13" fmla="*/ 1704975 h 2305050"/>
                  <a:gd name="connsiteX14" fmla="*/ 2038350 w 3862388"/>
                  <a:gd name="connsiteY14" fmla="*/ 1919288 h 2305050"/>
                  <a:gd name="connsiteX15" fmla="*/ 1519238 w 3862388"/>
                  <a:gd name="connsiteY15" fmla="*/ 2152650 h 2305050"/>
                  <a:gd name="connsiteX16" fmla="*/ 1271588 w 3862388"/>
                  <a:gd name="connsiteY16" fmla="*/ 2228850 h 2305050"/>
                  <a:gd name="connsiteX17" fmla="*/ 1004888 w 3862388"/>
                  <a:gd name="connsiteY17" fmla="*/ 2271713 h 2305050"/>
                  <a:gd name="connsiteX18" fmla="*/ 766763 w 3862388"/>
                  <a:gd name="connsiteY18" fmla="*/ 2276475 h 2305050"/>
                  <a:gd name="connsiteX19" fmla="*/ 452438 w 3862388"/>
                  <a:gd name="connsiteY19" fmla="*/ 2305050 h 2305050"/>
                  <a:gd name="connsiteX20" fmla="*/ 0 w 3862388"/>
                  <a:gd name="connsiteY20" fmla="*/ 2305050 h 2305050"/>
                  <a:gd name="connsiteX0" fmla="*/ 3838575 w 3867647"/>
                  <a:gd name="connsiteY0" fmla="*/ 0 h 2305050"/>
                  <a:gd name="connsiteX1" fmla="*/ 3862388 w 3867647"/>
                  <a:gd name="connsiteY1" fmla="*/ 152400 h 2305050"/>
                  <a:gd name="connsiteX2" fmla="*/ 3862388 w 3867647"/>
                  <a:gd name="connsiteY2" fmla="*/ 261938 h 2305050"/>
                  <a:gd name="connsiteX3" fmla="*/ 3805238 w 3867647"/>
                  <a:gd name="connsiteY3" fmla="*/ 419100 h 2305050"/>
                  <a:gd name="connsiteX4" fmla="*/ 3605213 w 3867647"/>
                  <a:gd name="connsiteY4" fmla="*/ 600075 h 2305050"/>
                  <a:gd name="connsiteX5" fmla="*/ 3429000 w 3867647"/>
                  <a:gd name="connsiteY5" fmla="*/ 742950 h 2305050"/>
                  <a:gd name="connsiteX6" fmla="*/ 3224213 w 3867647"/>
                  <a:gd name="connsiteY6" fmla="*/ 847725 h 2305050"/>
                  <a:gd name="connsiteX7" fmla="*/ 3100388 w 3867647"/>
                  <a:gd name="connsiteY7" fmla="*/ 928688 h 2305050"/>
                  <a:gd name="connsiteX8" fmla="*/ 2957513 w 3867647"/>
                  <a:gd name="connsiteY8" fmla="*/ 904875 h 2305050"/>
                  <a:gd name="connsiteX9" fmla="*/ 2900363 w 3867647"/>
                  <a:gd name="connsiteY9" fmla="*/ 904875 h 2305050"/>
                  <a:gd name="connsiteX10" fmla="*/ 2895600 w 3867647"/>
                  <a:gd name="connsiteY10" fmla="*/ 1023938 h 2305050"/>
                  <a:gd name="connsiteX11" fmla="*/ 2795588 w 3867647"/>
                  <a:gd name="connsiteY11" fmla="*/ 1266825 h 2305050"/>
                  <a:gd name="connsiteX12" fmla="*/ 2576513 w 3867647"/>
                  <a:gd name="connsiteY12" fmla="*/ 1500188 h 2305050"/>
                  <a:gd name="connsiteX13" fmla="*/ 2333625 w 3867647"/>
                  <a:gd name="connsiteY13" fmla="*/ 1704975 h 2305050"/>
                  <a:gd name="connsiteX14" fmla="*/ 2038350 w 3867647"/>
                  <a:gd name="connsiteY14" fmla="*/ 1919288 h 2305050"/>
                  <a:gd name="connsiteX15" fmla="*/ 1519238 w 3867647"/>
                  <a:gd name="connsiteY15" fmla="*/ 2152650 h 2305050"/>
                  <a:gd name="connsiteX16" fmla="*/ 1271588 w 3867647"/>
                  <a:gd name="connsiteY16" fmla="*/ 2228850 h 2305050"/>
                  <a:gd name="connsiteX17" fmla="*/ 1004888 w 3867647"/>
                  <a:gd name="connsiteY17" fmla="*/ 2271713 h 2305050"/>
                  <a:gd name="connsiteX18" fmla="*/ 766763 w 3867647"/>
                  <a:gd name="connsiteY18" fmla="*/ 2276475 h 2305050"/>
                  <a:gd name="connsiteX19" fmla="*/ 452438 w 3867647"/>
                  <a:gd name="connsiteY19" fmla="*/ 2305050 h 2305050"/>
                  <a:gd name="connsiteX20" fmla="*/ 0 w 386764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71807"/>
                  <a:gd name="connsiteY0" fmla="*/ 0 h 2305050"/>
                  <a:gd name="connsiteX1" fmla="*/ 3862388 w 3871807"/>
                  <a:gd name="connsiteY1" fmla="*/ 152400 h 2305050"/>
                  <a:gd name="connsiteX2" fmla="*/ 3862388 w 3871807"/>
                  <a:gd name="connsiteY2" fmla="*/ 261938 h 2305050"/>
                  <a:gd name="connsiteX3" fmla="*/ 3805238 w 3871807"/>
                  <a:gd name="connsiteY3" fmla="*/ 419100 h 2305050"/>
                  <a:gd name="connsiteX4" fmla="*/ 3605213 w 3871807"/>
                  <a:gd name="connsiteY4" fmla="*/ 600075 h 2305050"/>
                  <a:gd name="connsiteX5" fmla="*/ 3429000 w 3871807"/>
                  <a:gd name="connsiteY5" fmla="*/ 742950 h 2305050"/>
                  <a:gd name="connsiteX6" fmla="*/ 3224213 w 3871807"/>
                  <a:gd name="connsiteY6" fmla="*/ 847725 h 2305050"/>
                  <a:gd name="connsiteX7" fmla="*/ 3100388 w 3871807"/>
                  <a:gd name="connsiteY7" fmla="*/ 928688 h 2305050"/>
                  <a:gd name="connsiteX8" fmla="*/ 2957513 w 3871807"/>
                  <a:gd name="connsiteY8" fmla="*/ 904875 h 2305050"/>
                  <a:gd name="connsiteX9" fmla="*/ 2900363 w 3871807"/>
                  <a:gd name="connsiteY9" fmla="*/ 904875 h 2305050"/>
                  <a:gd name="connsiteX10" fmla="*/ 2895600 w 3871807"/>
                  <a:gd name="connsiteY10" fmla="*/ 1023938 h 2305050"/>
                  <a:gd name="connsiteX11" fmla="*/ 2795588 w 3871807"/>
                  <a:gd name="connsiteY11" fmla="*/ 1266825 h 2305050"/>
                  <a:gd name="connsiteX12" fmla="*/ 2576513 w 3871807"/>
                  <a:gd name="connsiteY12" fmla="*/ 1500188 h 2305050"/>
                  <a:gd name="connsiteX13" fmla="*/ 2333625 w 3871807"/>
                  <a:gd name="connsiteY13" fmla="*/ 1704975 h 2305050"/>
                  <a:gd name="connsiteX14" fmla="*/ 2038350 w 3871807"/>
                  <a:gd name="connsiteY14" fmla="*/ 1919288 h 2305050"/>
                  <a:gd name="connsiteX15" fmla="*/ 1519238 w 3871807"/>
                  <a:gd name="connsiteY15" fmla="*/ 2152650 h 2305050"/>
                  <a:gd name="connsiteX16" fmla="*/ 1271588 w 3871807"/>
                  <a:gd name="connsiteY16" fmla="*/ 2228850 h 2305050"/>
                  <a:gd name="connsiteX17" fmla="*/ 1004888 w 3871807"/>
                  <a:gd name="connsiteY17" fmla="*/ 2271713 h 2305050"/>
                  <a:gd name="connsiteX18" fmla="*/ 766763 w 3871807"/>
                  <a:gd name="connsiteY18" fmla="*/ 2276475 h 2305050"/>
                  <a:gd name="connsiteX19" fmla="*/ 452438 w 3871807"/>
                  <a:gd name="connsiteY19" fmla="*/ 2305050 h 2305050"/>
                  <a:gd name="connsiteX20" fmla="*/ 0 w 3871807"/>
                  <a:gd name="connsiteY20" fmla="*/ 2305050 h 2305050"/>
                  <a:gd name="connsiteX0" fmla="*/ 3838575 w 3863178"/>
                  <a:gd name="connsiteY0" fmla="*/ 0 h 2305050"/>
                  <a:gd name="connsiteX1" fmla="*/ 3838576 w 3863178"/>
                  <a:gd name="connsiteY1" fmla="*/ 152400 h 2305050"/>
                  <a:gd name="connsiteX2" fmla="*/ 3862388 w 3863178"/>
                  <a:gd name="connsiteY2" fmla="*/ 261938 h 2305050"/>
                  <a:gd name="connsiteX3" fmla="*/ 3805238 w 3863178"/>
                  <a:gd name="connsiteY3" fmla="*/ 419100 h 2305050"/>
                  <a:gd name="connsiteX4" fmla="*/ 3605213 w 3863178"/>
                  <a:gd name="connsiteY4" fmla="*/ 600075 h 2305050"/>
                  <a:gd name="connsiteX5" fmla="*/ 3429000 w 3863178"/>
                  <a:gd name="connsiteY5" fmla="*/ 742950 h 2305050"/>
                  <a:gd name="connsiteX6" fmla="*/ 3224213 w 3863178"/>
                  <a:gd name="connsiteY6" fmla="*/ 847725 h 2305050"/>
                  <a:gd name="connsiteX7" fmla="*/ 3100388 w 3863178"/>
                  <a:gd name="connsiteY7" fmla="*/ 928688 h 2305050"/>
                  <a:gd name="connsiteX8" fmla="*/ 2957513 w 3863178"/>
                  <a:gd name="connsiteY8" fmla="*/ 904875 h 2305050"/>
                  <a:gd name="connsiteX9" fmla="*/ 2900363 w 3863178"/>
                  <a:gd name="connsiteY9" fmla="*/ 904875 h 2305050"/>
                  <a:gd name="connsiteX10" fmla="*/ 2895600 w 3863178"/>
                  <a:gd name="connsiteY10" fmla="*/ 1023938 h 2305050"/>
                  <a:gd name="connsiteX11" fmla="*/ 2795588 w 3863178"/>
                  <a:gd name="connsiteY11" fmla="*/ 1266825 h 2305050"/>
                  <a:gd name="connsiteX12" fmla="*/ 2576513 w 3863178"/>
                  <a:gd name="connsiteY12" fmla="*/ 1500188 h 2305050"/>
                  <a:gd name="connsiteX13" fmla="*/ 2333625 w 3863178"/>
                  <a:gd name="connsiteY13" fmla="*/ 1704975 h 2305050"/>
                  <a:gd name="connsiteX14" fmla="*/ 2038350 w 3863178"/>
                  <a:gd name="connsiteY14" fmla="*/ 1919288 h 2305050"/>
                  <a:gd name="connsiteX15" fmla="*/ 1519238 w 3863178"/>
                  <a:gd name="connsiteY15" fmla="*/ 2152650 h 2305050"/>
                  <a:gd name="connsiteX16" fmla="*/ 1271588 w 3863178"/>
                  <a:gd name="connsiteY16" fmla="*/ 2228850 h 2305050"/>
                  <a:gd name="connsiteX17" fmla="*/ 1004888 w 3863178"/>
                  <a:gd name="connsiteY17" fmla="*/ 2271713 h 2305050"/>
                  <a:gd name="connsiteX18" fmla="*/ 766763 w 3863178"/>
                  <a:gd name="connsiteY18" fmla="*/ 2276475 h 2305050"/>
                  <a:gd name="connsiteX19" fmla="*/ 452438 w 3863178"/>
                  <a:gd name="connsiteY19" fmla="*/ 2305050 h 2305050"/>
                  <a:gd name="connsiteX20" fmla="*/ 0 w 3863178"/>
                  <a:gd name="connsiteY20" fmla="*/ 2305050 h 2305050"/>
                  <a:gd name="connsiteX0" fmla="*/ 3838575 w 3842103"/>
                  <a:gd name="connsiteY0" fmla="*/ 0 h 2305050"/>
                  <a:gd name="connsiteX1" fmla="*/ 3838576 w 3842103"/>
                  <a:gd name="connsiteY1" fmla="*/ 152400 h 2305050"/>
                  <a:gd name="connsiteX2" fmla="*/ 3838576 w 3842103"/>
                  <a:gd name="connsiteY2" fmla="*/ 271463 h 2305050"/>
                  <a:gd name="connsiteX3" fmla="*/ 3805238 w 3842103"/>
                  <a:gd name="connsiteY3" fmla="*/ 419100 h 2305050"/>
                  <a:gd name="connsiteX4" fmla="*/ 3605213 w 3842103"/>
                  <a:gd name="connsiteY4" fmla="*/ 600075 h 2305050"/>
                  <a:gd name="connsiteX5" fmla="*/ 3429000 w 3842103"/>
                  <a:gd name="connsiteY5" fmla="*/ 742950 h 2305050"/>
                  <a:gd name="connsiteX6" fmla="*/ 3224213 w 3842103"/>
                  <a:gd name="connsiteY6" fmla="*/ 847725 h 2305050"/>
                  <a:gd name="connsiteX7" fmla="*/ 3100388 w 3842103"/>
                  <a:gd name="connsiteY7" fmla="*/ 928688 h 2305050"/>
                  <a:gd name="connsiteX8" fmla="*/ 2957513 w 3842103"/>
                  <a:gd name="connsiteY8" fmla="*/ 904875 h 2305050"/>
                  <a:gd name="connsiteX9" fmla="*/ 2900363 w 3842103"/>
                  <a:gd name="connsiteY9" fmla="*/ 904875 h 2305050"/>
                  <a:gd name="connsiteX10" fmla="*/ 2895600 w 3842103"/>
                  <a:gd name="connsiteY10" fmla="*/ 1023938 h 2305050"/>
                  <a:gd name="connsiteX11" fmla="*/ 2795588 w 3842103"/>
                  <a:gd name="connsiteY11" fmla="*/ 1266825 h 2305050"/>
                  <a:gd name="connsiteX12" fmla="*/ 2576513 w 3842103"/>
                  <a:gd name="connsiteY12" fmla="*/ 1500188 h 2305050"/>
                  <a:gd name="connsiteX13" fmla="*/ 2333625 w 3842103"/>
                  <a:gd name="connsiteY13" fmla="*/ 1704975 h 2305050"/>
                  <a:gd name="connsiteX14" fmla="*/ 2038350 w 3842103"/>
                  <a:gd name="connsiteY14" fmla="*/ 1919288 h 2305050"/>
                  <a:gd name="connsiteX15" fmla="*/ 1519238 w 3842103"/>
                  <a:gd name="connsiteY15" fmla="*/ 2152650 h 2305050"/>
                  <a:gd name="connsiteX16" fmla="*/ 1271588 w 3842103"/>
                  <a:gd name="connsiteY16" fmla="*/ 2228850 h 2305050"/>
                  <a:gd name="connsiteX17" fmla="*/ 1004888 w 3842103"/>
                  <a:gd name="connsiteY17" fmla="*/ 2271713 h 2305050"/>
                  <a:gd name="connsiteX18" fmla="*/ 766763 w 3842103"/>
                  <a:gd name="connsiteY18" fmla="*/ 2276475 h 2305050"/>
                  <a:gd name="connsiteX19" fmla="*/ 452438 w 3842103"/>
                  <a:gd name="connsiteY19" fmla="*/ 2305050 h 2305050"/>
                  <a:gd name="connsiteX20" fmla="*/ 0 w 3842103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29000 w 3842809"/>
                  <a:gd name="connsiteY5" fmla="*/ 742950 h 2305050"/>
                  <a:gd name="connsiteX6" fmla="*/ 3224213 w 3842809"/>
                  <a:gd name="connsiteY6" fmla="*/ 847725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900363 w 3842809"/>
                  <a:gd name="connsiteY9" fmla="*/ 904875 h 2305050"/>
                  <a:gd name="connsiteX10" fmla="*/ 2895600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29000 w 3842809"/>
                  <a:gd name="connsiteY5" fmla="*/ 742950 h 2305050"/>
                  <a:gd name="connsiteX6" fmla="*/ 3224213 w 3842809"/>
                  <a:gd name="connsiteY6" fmla="*/ 847725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900363 w 3842809"/>
                  <a:gd name="connsiteY9" fmla="*/ 904875 h 2305050"/>
                  <a:gd name="connsiteX10" fmla="*/ 2895600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24213 w 3842809"/>
                  <a:gd name="connsiteY6" fmla="*/ 847725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900363 w 3842809"/>
                  <a:gd name="connsiteY9" fmla="*/ 904875 h 2305050"/>
                  <a:gd name="connsiteX10" fmla="*/ 2895600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900363 w 3842809"/>
                  <a:gd name="connsiteY9" fmla="*/ 904875 h 2305050"/>
                  <a:gd name="connsiteX10" fmla="*/ 2895600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95600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95588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76513 w 3842809"/>
                  <a:gd name="connsiteY12" fmla="*/ 1500188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333625 w 3842809"/>
                  <a:gd name="connsiteY13" fmla="*/ 1704975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2038350 w 3842809"/>
                  <a:gd name="connsiteY14" fmla="*/ 1919288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1943100 w 3842809"/>
                  <a:gd name="connsiteY14" fmla="*/ 1933576 h 2305050"/>
                  <a:gd name="connsiteX15" fmla="*/ 1519238 w 3842809"/>
                  <a:gd name="connsiteY15" fmla="*/ 2152650 h 2305050"/>
                  <a:gd name="connsiteX16" fmla="*/ 1271588 w 3842809"/>
                  <a:gd name="connsiteY16" fmla="*/ 2228850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1943100 w 3842809"/>
                  <a:gd name="connsiteY14" fmla="*/ 1933576 h 2305050"/>
                  <a:gd name="connsiteX15" fmla="*/ 1519238 w 3842809"/>
                  <a:gd name="connsiteY15" fmla="*/ 2152650 h 2305050"/>
                  <a:gd name="connsiteX16" fmla="*/ 1266825 w 3842809"/>
                  <a:gd name="connsiteY16" fmla="*/ 2205037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1943100 w 3842809"/>
                  <a:gd name="connsiteY14" fmla="*/ 1933576 h 2305050"/>
                  <a:gd name="connsiteX15" fmla="*/ 1528763 w 3842809"/>
                  <a:gd name="connsiteY15" fmla="*/ 2124075 h 2305050"/>
                  <a:gd name="connsiteX16" fmla="*/ 1266825 w 3842809"/>
                  <a:gd name="connsiteY16" fmla="*/ 2205037 h 2305050"/>
                  <a:gd name="connsiteX17" fmla="*/ 1004888 w 3842809"/>
                  <a:gd name="connsiteY17" fmla="*/ 2271713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1943100 w 3842809"/>
                  <a:gd name="connsiteY14" fmla="*/ 1933576 h 2305050"/>
                  <a:gd name="connsiteX15" fmla="*/ 1528763 w 3842809"/>
                  <a:gd name="connsiteY15" fmla="*/ 2124075 h 2305050"/>
                  <a:gd name="connsiteX16" fmla="*/ 1266825 w 3842809"/>
                  <a:gd name="connsiteY16" fmla="*/ 2205037 h 2305050"/>
                  <a:gd name="connsiteX17" fmla="*/ 1023938 w 3842809"/>
                  <a:gd name="connsiteY17" fmla="*/ 2238375 h 2305050"/>
                  <a:gd name="connsiteX18" fmla="*/ 766763 w 3842809"/>
                  <a:gd name="connsiteY18" fmla="*/ 2276475 h 2305050"/>
                  <a:gd name="connsiteX19" fmla="*/ 452438 w 3842809"/>
                  <a:gd name="connsiteY19" fmla="*/ 2305050 h 2305050"/>
                  <a:gd name="connsiteX20" fmla="*/ 0 w 3842809"/>
                  <a:gd name="connsiteY20" fmla="*/ 2305050 h 2305050"/>
                  <a:gd name="connsiteX0" fmla="*/ 3838575 w 3842809"/>
                  <a:gd name="connsiteY0" fmla="*/ 0 h 2305050"/>
                  <a:gd name="connsiteX1" fmla="*/ 3838576 w 3842809"/>
                  <a:gd name="connsiteY1" fmla="*/ 152400 h 2305050"/>
                  <a:gd name="connsiteX2" fmla="*/ 3838576 w 3842809"/>
                  <a:gd name="connsiteY2" fmla="*/ 271463 h 2305050"/>
                  <a:gd name="connsiteX3" fmla="*/ 3781426 w 3842809"/>
                  <a:gd name="connsiteY3" fmla="*/ 404813 h 2305050"/>
                  <a:gd name="connsiteX4" fmla="*/ 3605213 w 3842809"/>
                  <a:gd name="connsiteY4" fmla="*/ 600075 h 2305050"/>
                  <a:gd name="connsiteX5" fmla="*/ 3419475 w 3842809"/>
                  <a:gd name="connsiteY5" fmla="*/ 723900 h 2305050"/>
                  <a:gd name="connsiteX6" fmla="*/ 3219451 w 3842809"/>
                  <a:gd name="connsiteY6" fmla="*/ 842963 h 2305050"/>
                  <a:gd name="connsiteX7" fmla="*/ 3100388 w 3842809"/>
                  <a:gd name="connsiteY7" fmla="*/ 928688 h 2305050"/>
                  <a:gd name="connsiteX8" fmla="*/ 2957513 w 3842809"/>
                  <a:gd name="connsiteY8" fmla="*/ 904875 h 2305050"/>
                  <a:gd name="connsiteX9" fmla="*/ 2886075 w 3842809"/>
                  <a:gd name="connsiteY9" fmla="*/ 881062 h 2305050"/>
                  <a:gd name="connsiteX10" fmla="*/ 2867025 w 3842809"/>
                  <a:gd name="connsiteY10" fmla="*/ 1023938 h 2305050"/>
                  <a:gd name="connsiteX11" fmla="*/ 2762251 w 3842809"/>
                  <a:gd name="connsiteY11" fmla="*/ 1266825 h 2305050"/>
                  <a:gd name="connsiteX12" fmla="*/ 2543175 w 3842809"/>
                  <a:gd name="connsiteY12" fmla="*/ 1485901 h 2305050"/>
                  <a:gd name="connsiteX13" fmla="*/ 2295525 w 3842809"/>
                  <a:gd name="connsiteY13" fmla="*/ 1714500 h 2305050"/>
                  <a:gd name="connsiteX14" fmla="*/ 1943100 w 3842809"/>
                  <a:gd name="connsiteY14" fmla="*/ 1933576 h 2305050"/>
                  <a:gd name="connsiteX15" fmla="*/ 1528763 w 3842809"/>
                  <a:gd name="connsiteY15" fmla="*/ 2124075 h 2305050"/>
                  <a:gd name="connsiteX16" fmla="*/ 1266825 w 3842809"/>
                  <a:gd name="connsiteY16" fmla="*/ 2205037 h 2305050"/>
                  <a:gd name="connsiteX17" fmla="*/ 1023938 w 3842809"/>
                  <a:gd name="connsiteY17" fmla="*/ 2238375 h 2305050"/>
                  <a:gd name="connsiteX18" fmla="*/ 766763 w 3842809"/>
                  <a:gd name="connsiteY18" fmla="*/ 2276475 h 2305050"/>
                  <a:gd name="connsiteX19" fmla="*/ 466726 w 3842809"/>
                  <a:gd name="connsiteY19" fmla="*/ 2290763 h 2305050"/>
                  <a:gd name="connsiteX20" fmla="*/ 0 w 3842809"/>
                  <a:gd name="connsiteY20" fmla="*/ 2305050 h 2305050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5163 w 3828521"/>
                  <a:gd name="connsiteY6" fmla="*/ 842963 h 2290824"/>
                  <a:gd name="connsiteX7" fmla="*/ 3086100 w 3828521"/>
                  <a:gd name="connsiteY7" fmla="*/ 928688 h 2290824"/>
                  <a:gd name="connsiteX8" fmla="*/ 2943225 w 3828521"/>
                  <a:gd name="connsiteY8" fmla="*/ 904875 h 2290824"/>
                  <a:gd name="connsiteX9" fmla="*/ 2871787 w 3828521"/>
                  <a:gd name="connsiteY9" fmla="*/ 881062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09650 w 3828521"/>
                  <a:gd name="connsiteY17" fmla="*/ 2238375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5163 w 3828521"/>
                  <a:gd name="connsiteY6" fmla="*/ 842963 h 2290824"/>
                  <a:gd name="connsiteX7" fmla="*/ 3086100 w 3828521"/>
                  <a:gd name="connsiteY7" fmla="*/ 928688 h 2290824"/>
                  <a:gd name="connsiteX8" fmla="*/ 2943225 w 3828521"/>
                  <a:gd name="connsiteY8" fmla="*/ 904875 h 2290824"/>
                  <a:gd name="connsiteX9" fmla="*/ 2871787 w 3828521"/>
                  <a:gd name="connsiteY9" fmla="*/ 881062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28700 w 3828521"/>
                  <a:gd name="connsiteY17" fmla="*/ 2266950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5163 w 3828521"/>
                  <a:gd name="connsiteY6" fmla="*/ 842963 h 2290824"/>
                  <a:gd name="connsiteX7" fmla="*/ 3086100 w 3828521"/>
                  <a:gd name="connsiteY7" fmla="*/ 928688 h 2290824"/>
                  <a:gd name="connsiteX8" fmla="*/ 2943225 w 3828521"/>
                  <a:gd name="connsiteY8" fmla="*/ 904875 h 2290824"/>
                  <a:gd name="connsiteX9" fmla="*/ 2871787 w 3828521"/>
                  <a:gd name="connsiteY9" fmla="*/ 881062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28700 w 3828521"/>
                  <a:gd name="connsiteY17" fmla="*/ 2252663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5163 w 3828521"/>
                  <a:gd name="connsiteY6" fmla="*/ 842963 h 2290824"/>
                  <a:gd name="connsiteX7" fmla="*/ 3086100 w 3828521"/>
                  <a:gd name="connsiteY7" fmla="*/ 928688 h 2290824"/>
                  <a:gd name="connsiteX8" fmla="*/ 2943225 w 3828521"/>
                  <a:gd name="connsiteY8" fmla="*/ 904875 h 2290824"/>
                  <a:gd name="connsiteX9" fmla="*/ 2843212 w 3828521"/>
                  <a:gd name="connsiteY9" fmla="*/ 852487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28700 w 3828521"/>
                  <a:gd name="connsiteY17" fmla="*/ 2252663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5163 w 3828521"/>
                  <a:gd name="connsiteY6" fmla="*/ 842963 h 2290824"/>
                  <a:gd name="connsiteX7" fmla="*/ 3076575 w 3828521"/>
                  <a:gd name="connsiteY7" fmla="*/ 885825 h 2290824"/>
                  <a:gd name="connsiteX8" fmla="*/ 2943225 w 3828521"/>
                  <a:gd name="connsiteY8" fmla="*/ 904875 h 2290824"/>
                  <a:gd name="connsiteX9" fmla="*/ 2843212 w 3828521"/>
                  <a:gd name="connsiteY9" fmla="*/ 852487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28700 w 3828521"/>
                  <a:gd name="connsiteY17" fmla="*/ 2252663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  <a:gd name="connsiteX0" fmla="*/ 3824287 w 3828521"/>
                  <a:gd name="connsiteY0" fmla="*/ 0 h 2290824"/>
                  <a:gd name="connsiteX1" fmla="*/ 3824288 w 3828521"/>
                  <a:gd name="connsiteY1" fmla="*/ 152400 h 2290824"/>
                  <a:gd name="connsiteX2" fmla="*/ 3824288 w 3828521"/>
                  <a:gd name="connsiteY2" fmla="*/ 271463 h 2290824"/>
                  <a:gd name="connsiteX3" fmla="*/ 3767138 w 3828521"/>
                  <a:gd name="connsiteY3" fmla="*/ 404813 h 2290824"/>
                  <a:gd name="connsiteX4" fmla="*/ 3590925 w 3828521"/>
                  <a:gd name="connsiteY4" fmla="*/ 600075 h 2290824"/>
                  <a:gd name="connsiteX5" fmla="*/ 3405187 w 3828521"/>
                  <a:gd name="connsiteY5" fmla="*/ 723900 h 2290824"/>
                  <a:gd name="connsiteX6" fmla="*/ 3202781 w 3828521"/>
                  <a:gd name="connsiteY6" fmla="*/ 828675 h 2290824"/>
                  <a:gd name="connsiteX7" fmla="*/ 3076575 w 3828521"/>
                  <a:gd name="connsiteY7" fmla="*/ 885825 h 2290824"/>
                  <a:gd name="connsiteX8" fmla="*/ 2943225 w 3828521"/>
                  <a:gd name="connsiteY8" fmla="*/ 904875 h 2290824"/>
                  <a:gd name="connsiteX9" fmla="*/ 2843212 w 3828521"/>
                  <a:gd name="connsiteY9" fmla="*/ 852487 h 2290824"/>
                  <a:gd name="connsiteX10" fmla="*/ 2852737 w 3828521"/>
                  <a:gd name="connsiteY10" fmla="*/ 1023938 h 2290824"/>
                  <a:gd name="connsiteX11" fmla="*/ 2747963 w 3828521"/>
                  <a:gd name="connsiteY11" fmla="*/ 1266825 h 2290824"/>
                  <a:gd name="connsiteX12" fmla="*/ 2528887 w 3828521"/>
                  <a:gd name="connsiteY12" fmla="*/ 1485901 h 2290824"/>
                  <a:gd name="connsiteX13" fmla="*/ 2281237 w 3828521"/>
                  <a:gd name="connsiteY13" fmla="*/ 1714500 h 2290824"/>
                  <a:gd name="connsiteX14" fmla="*/ 1928812 w 3828521"/>
                  <a:gd name="connsiteY14" fmla="*/ 1933576 h 2290824"/>
                  <a:gd name="connsiteX15" fmla="*/ 1514475 w 3828521"/>
                  <a:gd name="connsiteY15" fmla="*/ 2124075 h 2290824"/>
                  <a:gd name="connsiteX16" fmla="*/ 1252537 w 3828521"/>
                  <a:gd name="connsiteY16" fmla="*/ 2205037 h 2290824"/>
                  <a:gd name="connsiteX17" fmla="*/ 1028700 w 3828521"/>
                  <a:gd name="connsiteY17" fmla="*/ 2252663 h 2290824"/>
                  <a:gd name="connsiteX18" fmla="*/ 752475 w 3828521"/>
                  <a:gd name="connsiteY18" fmla="*/ 2276475 h 2290824"/>
                  <a:gd name="connsiteX19" fmla="*/ 452438 w 3828521"/>
                  <a:gd name="connsiteY19" fmla="*/ 2290763 h 2290824"/>
                  <a:gd name="connsiteX20" fmla="*/ 0 w 3828521"/>
                  <a:gd name="connsiteY20" fmla="*/ 2281238 h 2290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28521" h="2290824">
                    <a:moveTo>
                      <a:pt x="3824287" y="0"/>
                    </a:moveTo>
                    <a:cubicBezTo>
                      <a:pt x="3832225" y="50800"/>
                      <a:pt x="3824288" y="107156"/>
                      <a:pt x="3824288" y="152400"/>
                    </a:cubicBezTo>
                    <a:cubicBezTo>
                      <a:pt x="3824288" y="197644"/>
                      <a:pt x="3833813" y="229394"/>
                      <a:pt x="3824288" y="271463"/>
                    </a:cubicBezTo>
                    <a:cubicBezTo>
                      <a:pt x="3814763" y="313532"/>
                      <a:pt x="3806032" y="350044"/>
                      <a:pt x="3767138" y="404813"/>
                    </a:cubicBezTo>
                    <a:cubicBezTo>
                      <a:pt x="3728244" y="459582"/>
                      <a:pt x="3651250" y="546894"/>
                      <a:pt x="3590925" y="600075"/>
                    </a:cubicBezTo>
                    <a:cubicBezTo>
                      <a:pt x="3530600" y="653256"/>
                      <a:pt x="3469878" y="685800"/>
                      <a:pt x="3405187" y="723900"/>
                    </a:cubicBezTo>
                    <a:cubicBezTo>
                      <a:pt x="3340496" y="762000"/>
                      <a:pt x="3257550" y="801688"/>
                      <a:pt x="3202781" y="828675"/>
                    </a:cubicBezTo>
                    <a:cubicBezTo>
                      <a:pt x="3148012" y="855662"/>
                      <a:pt x="3119834" y="873125"/>
                      <a:pt x="3076575" y="885825"/>
                    </a:cubicBezTo>
                    <a:cubicBezTo>
                      <a:pt x="3033316" y="898525"/>
                      <a:pt x="2982119" y="910431"/>
                      <a:pt x="2943225" y="904875"/>
                    </a:cubicBezTo>
                    <a:cubicBezTo>
                      <a:pt x="2904331" y="899319"/>
                      <a:pt x="2858293" y="832643"/>
                      <a:pt x="2843212" y="852487"/>
                    </a:cubicBezTo>
                    <a:cubicBezTo>
                      <a:pt x="2828131" y="872331"/>
                      <a:pt x="2868612" y="954882"/>
                      <a:pt x="2852737" y="1023938"/>
                    </a:cubicBezTo>
                    <a:cubicBezTo>
                      <a:pt x="2836862" y="1092994"/>
                      <a:pt x="2801938" y="1189831"/>
                      <a:pt x="2747963" y="1266825"/>
                    </a:cubicBezTo>
                    <a:cubicBezTo>
                      <a:pt x="2693988" y="1343819"/>
                      <a:pt x="2606675" y="1411289"/>
                      <a:pt x="2528887" y="1485901"/>
                    </a:cubicBezTo>
                    <a:cubicBezTo>
                      <a:pt x="2451099" y="1560514"/>
                      <a:pt x="2381249" y="1639888"/>
                      <a:pt x="2281237" y="1714500"/>
                    </a:cubicBezTo>
                    <a:cubicBezTo>
                      <a:pt x="2181225" y="1789112"/>
                      <a:pt x="2056606" y="1865314"/>
                      <a:pt x="1928812" y="1933576"/>
                    </a:cubicBezTo>
                    <a:cubicBezTo>
                      <a:pt x="1801018" y="2001838"/>
                      <a:pt x="1627187" y="2078832"/>
                      <a:pt x="1514475" y="2124075"/>
                    </a:cubicBezTo>
                    <a:cubicBezTo>
                      <a:pt x="1401763" y="2169318"/>
                      <a:pt x="1333499" y="2183606"/>
                      <a:pt x="1252537" y="2205037"/>
                    </a:cubicBezTo>
                    <a:cubicBezTo>
                      <a:pt x="1171575" y="2226468"/>
                      <a:pt x="1112044" y="2240757"/>
                      <a:pt x="1028700" y="2252663"/>
                    </a:cubicBezTo>
                    <a:cubicBezTo>
                      <a:pt x="945356" y="2264569"/>
                      <a:pt x="848519" y="2270125"/>
                      <a:pt x="752475" y="2276475"/>
                    </a:cubicBezTo>
                    <a:cubicBezTo>
                      <a:pt x="656431" y="2282825"/>
                      <a:pt x="577850" y="2289969"/>
                      <a:pt x="452438" y="2290763"/>
                    </a:cubicBezTo>
                    <a:cubicBezTo>
                      <a:pt x="327026" y="2291557"/>
                      <a:pt x="150813" y="2284413"/>
                      <a:pt x="0" y="2281238"/>
                    </a:cubicBez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1C33684-0345-4E79-BA08-8082B5F06B96}"/>
                  </a:ext>
                </a:extLst>
              </p:cNvPr>
              <p:cNvSpPr/>
              <p:nvPr/>
            </p:nvSpPr>
            <p:spPr>
              <a:xfrm>
                <a:off x="2097237" y="4713592"/>
                <a:ext cx="2276900" cy="1880919"/>
              </a:xfrm>
              <a:custGeom>
                <a:avLst/>
                <a:gdLst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633538 w 2605088"/>
                  <a:gd name="connsiteY7" fmla="*/ 904875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04850 w 2605088"/>
                  <a:gd name="connsiteY12" fmla="*/ 1881188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66688 w 2605088"/>
                  <a:gd name="connsiteY14" fmla="*/ 2128838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28725 w 2605088"/>
                  <a:gd name="connsiteY10" fmla="*/ 1485900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66850 w 2605088"/>
                  <a:gd name="connsiteY9" fmla="*/ 1304925 h 2205038"/>
                  <a:gd name="connsiteX10" fmla="*/ 1233487 w 2605088"/>
                  <a:gd name="connsiteY10" fmla="*/ 1490663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90676 w 2605088"/>
                  <a:gd name="connsiteY7" fmla="*/ 919163 h 2205038"/>
                  <a:gd name="connsiteX8" fmla="*/ 1585913 w 2605088"/>
                  <a:gd name="connsiteY8" fmla="*/ 1100138 h 2205038"/>
                  <a:gd name="connsiteX9" fmla="*/ 1452562 w 2605088"/>
                  <a:gd name="connsiteY9" fmla="*/ 1276350 h 2205038"/>
                  <a:gd name="connsiteX10" fmla="*/ 1233487 w 2605088"/>
                  <a:gd name="connsiteY10" fmla="*/ 1490663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81263 w 2605088"/>
                  <a:gd name="connsiteY2" fmla="*/ 376238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81151 w 2605088"/>
                  <a:gd name="connsiteY7" fmla="*/ 904876 h 2205038"/>
                  <a:gd name="connsiteX8" fmla="*/ 1585913 w 2605088"/>
                  <a:gd name="connsiteY8" fmla="*/ 1100138 h 2205038"/>
                  <a:gd name="connsiteX9" fmla="*/ 1452562 w 2605088"/>
                  <a:gd name="connsiteY9" fmla="*/ 1276350 h 2205038"/>
                  <a:gd name="connsiteX10" fmla="*/ 1233487 w 2605088"/>
                  <a:gd name="connsiteY10" fmla="*/ 1490663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57451 w 2605088"/>
                  <a:gd name="connsiteY2" fmla="*/ 390526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81151 w 2605088"/>
                  <a:gd name="connsiteY7" fmla="*/ 904876 h 2205038"/>
                  <a:gd name="connsiteX8" fmla="*/ 1585913 w 2605088"/>
                  <a:gd name="connsiteY8" fmla="*/ 1100138 h 2205038"/>
                  <a:gd name="connsiteX9" fmla="*/ 1452562 w 2605088"/>
                  <a:gd name="connsiteY9" fmla="*/ 1276350 h 2205038"/>
                  <a:gd name="connsiteX10" fmla="*/ 1233487 w 2605088"/>
                  <a:gd name="connsiteY10" fmla="*/ 1490663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605088 w 2605088"/>
                  <a:gd name="connsiteY0" fmla="*/ 0 h 2205038"/>
                  <a:gd name="connsiteX1" fmla="*/ 2562225 w 2605088"/>
                  <a:gd name="connsiteY1" fmla="*/ 200025 h 2205038"/>
                  <a:gd name="connsiteX2" fmla="*/ 2457451 w 2605088"/>
                  <a:gd name="connsiteY2" fmla="*/ 390526 h 2205038"/>
                  <a:gd name="connsiteX3" fmla="*/ 2319338 w 2605088"/>
                  <a:gd name="connsiteY3" fmla="*/ 528638 h 2205038"/>
                  <a:gd name="connsiteX4" fmla="*/ 2090738 w 2605088"/>
                  <a:gd name="connsiteY4" fmla="*/ 681038 h 2205038"/>
                  <a:gd name="connsiteX5" fmla="*/ 1890713 w 2605088"/>
                  <a:gd name="connsiteY5" fmla="*/ 795338 h 2205038"/>
                  <a:gd name="connsiteX6" fmla="*/ 1776413 w 2605088"/>
                  <a:gd name="connsiteY6" fmla="*/ 862013 h 2205038"/>
                  <a:gd name="connsiteX7" fmla="*/ 1581151 w 2605088"/>
                  <a:gd name="connsiteY7" fmla="*/ 904876 h 2205038"/>
                  <a:gd name="connsiteX8" fmla="*/ 1585913 w 2605088"/>
                  <a:gd name="connsiteY8" fmla="*/ 1100138 h 2205038"/>
                  <a:gd name="connsiteX9" fmla="*/ 1452562 w 2605088"/>
                  <a:gd name="connsiteY9" fmla="*/ 1276350 h 2205038"/>
                  <a:gd name="connsiteX10" fmla="*/ 1233487 w 2605088"/>
                  <a:gd name="connsiteY10" fmla="*/ 1490663 h 2205038"/>
                  <a:gd name="connsiteX11" fmla="*/ 1047750 w 2605088"/>
                  <a:gd name="connsiteY11" fmla="*/ 1628775 h 2205038"/>
                  <a:gd name="connsiteX12" fmla="*/ 728662 w 2605088"/>
                  <a:gd name="connsiteY12" fmla="*/ 1866901 h 2205038"/>
                  <a:gd name="connsiteX13" fmla="*/ 357188 w 2605088"/>
                  <a:gd name="connsiteY13" fmla="*/ 2071688 h 2205038"/>
                  <a:gd name="connsiteX14" fmla="*/ 176213 w 2605088"/>
                  <a:gd name="connsiteY14" fmla="*/ 2133600 h 2205038"/>
                  <a:gd name="connsiteX15" fmla="*/ 0 w 2605088"/>
                  <a:gd name="connsiteY15" fmla="*/ 2205038 h 2205038"/>
                  <a:gd name="connsiteX16" fmla="*/ 4763 w 260508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890713 w 2586038"/>
                  <a:gd name="connsiteY5" fmla="*/ 795338 h 2205038"/>
                  <a:gd name="connsiteX6" fmla="*/ 1776413 w 2586038"/>
                  <a:gd name="connsiteY6" fmla="*/ 862013 h 2205038"/>
                  <a:gd name="connsiteX7" fmla="*/ 1581151 w 2586038"/>
                  <a:gd name="connsiteY7" fmla="*/ 904876 h 2205038"/>
                  <a:gd name="connsiteX8" fmla="*/ 1585913 w 2586038"/>
                  <a:gd name="connsiteY8" fmla="*/ 1100138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890713 w 2586038"/>
                  <a:gd name="connsiteY5" fmla="*/ 795338 h 2205038"/>
                  <a:gd name="connsiteX6" fmla="*/ 1776413 w 2586038"/>
                  <a:gd name="connsiteY6" fmla="*/ 862013 h 2205038"/>
                  <a:gd name="connsiteX7" fmla="*/ 1600201 w 2586038"/>
                  <a:gd name="connsiteY7" fmla="*/ 909639 h 2205038"/>
                  <a:gd name="connsiteX8" fmla="*/ 1585913 w 2586038"/>
                  <a:gd name="connsiteY8" fmla="*/ 1100138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890713 w 2586038"/>
                  <a:gd name="connsiteY5" fmla="*/ 795338 h 2205038"/>
                  <a:gd name="connsiteX6" fmla="*/ 1776413 w 2586038"/>
                  <a:gd name="connsiteY6" fmla="*/ 862013 h 2205038"/>
                  <a:gd name="connsiteX7" fmla="*/ 160020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890713 w 2586038"/>
                  <a:gd name="connsiteY5" fmla="*/ 795338 h 2205038"/>
                  <a:gd name="connsiteX6" fmla="*/ 1781176 w 2586038"/>
                  <a:gd name="connsiteY6" fmla="*/ 876301 h 2205038"/>
                  <a:gd name="connsiteX7" fmla="*/ 160020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890713 w 2586038"/>
                  <a:gd name="connsiteY5" fmla="*/ 795338 h 2205038"/>
                  <a:gd name="connsiteX6" fmla="*/ 1781176 w 2586038"/>
                  <a:gd name="connsiteY6" fmla="*/ 876301 h 2205038"/>
                  <a:gd name="connsiteX7" fmla="*/ 161925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0738 w 2586038"/>
                  <a:gd name="connsiteY4" fmla="*/ 681038 h 2205038"/>
                  <a:gd name="connsiteX5" fmla="*/ 1931194 w 2586038"/>
                  <a:gd name="connsiteY5" fmla="*/ 783431 h 2205038"/>
                  <a:gd name="connsiteX6" fmla="*/ 1781176 w 2586038"/>
                  <a:gd name="connsiteY6" fmla="*/ 876301 h 2205038"/>
                  <a:gd name="connsiteX7" fmla="*/ 161925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28638 h 2205038"/>
                  <a:gd name="connsiteX4" fmla="*/ 2093119 w 2586038"/>
                  <a:gd name="connsiteY4" fmla="*/ 688182 h 2205038"/>
                  <a:gd name="connsiteX5" fmla="*/ 1931194 w 2586038"/>
                  <a:gd name="connsiteY5" fmla="*/ 783431 h 2205038"/>
                  <a:gd name="connsiteX6" fmla="*/ 1781176 w 2586038"/>
                  <a:gd name="connsiteY6" fmla="*/ 876301 h 2205038"/>
                  <a:gd name="connsiteX7" fmla="*/ 161925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  <a:gd name="connsiteX0" fmla="*/ 2586038 w 2586038"/>
                  <a:gd name="connsiteY0" fmla="*/ 0 h 2205038"/>
                  <a:gd name="connsiteX1" fmla="*/ 2562225 w 2586038"/>
                  <a:gd name="connsiteY1" fmla="*/ 200025 h 2205038"/>
                  <a:gd name="connsiteX2" fmla="*/ 2457451 w 2586038"/>
                  <a:gd name="connsiteY2" fmla="*/ 390526 h 2205038"/>
                  <a:gd name="connsiteX3" fmla="*/ 2319338 w 2586038"/>
                  <a:gd name="connsiteY3" fmla="*/ 540545 h 2205038"/>
                  <a:gd name="connsiteX4" fmla="*/ 2093119 w 2586038"/>
                  <a:gd name="connsiteY4" fmla="*/ 688182 h 2205038"/>
                  <a:gd name="connsiteX5" fmla="*/ 1931194 w 2586038"/>
                  <a:gd name="connsiteY5" fmla="*/ 783431 h 2205038"/>
                  <a:gd name="connsiteX6" fmla="*/ 1781176 w 2586038"/>
                  <a:gd name="connsiteY6" fmla="*/ 876301 h 2205038"/>
                  <a:gd name="connsiteX7" fmla="*/ 1619251 w 2586038"/>
                  <a:gd name="connsiteY7" fmla="*/ 909639 h 2205038"/>
                  <a:gd name="connsiteX8" fmla="*/ 1557338 w 2586038"/>
                  <a:gd name="connsiteY8" fmla="*/ 1114426 h 2205038"/>
                  <a:gd name="connsiteX9" fmla="*/ 1452562 w 2586038"/>
                  <a:gd name="connsiteY9" fmla="*/ 1276350 h 2205038"/>
                  <a:gd name="connsiteX10" fmla="*/ 1233487 w 2586038"/>
                  <a:gd name="connsiteY10" fmla="*/ 1490663 h 2205038"/>
                  <a:gd name="connsiteX11" fmla="*/ 1047750 w 2586038"/>
                  <a:gd name="connsiteY11" fmla="*/ 1628775 h 2205038"/>
                  <a:gd name="connsiteX12" fmla="*/ 728662 w 2586038"/>
                  <a:gd name="connsiteY12" fmla="*/ 1866901 h 2205038"/>
                  <a:gd name="connsiteX13" fmla="*/ 357188 w 2586038"/>
                  <a:gd name="connsiteY13" fmla="*/ 2071688 h 2205038"/>
                  <a:gd name="connsiteX14" fmla="*/ 176213 w 2586038"/>
                  <a:gd name="connsiteY14" fmla="*/ 2133600 h 2205038"/>
                  <a:gd name="connsiteX15" fmla="*/ 0 w 2586038"/>
                  <a:gd name="connsiteY15" fmla="*/ 2205038 h 2205038"/>
                  <a:gd name="connsiteX16" fmla="*/ 4763 w 2586038"/>
                  <a:gd name="connsiteY16" fmla="*/ 2205038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6038" h="2205038">
                    <a:moveTo>
                      <a:pt x="2586038" y="0"/>
                    </a:moveTo>
                    <a:cubicBezTo>
                      <a:pt x="2571750" y="66675"/>
                      <a:pt x="2583656" y="134937"/>
                      <a:pt x="2562225" y="200025"/>
                    </a:cubicBezTo>
                    <a:cubicBezTo>
                      <a:pt x="2540794" y="265113"/>
                      <a:pt x="2497932" y="333773"/>
                      <a:pt x="2457451" y="390526"/>
                    </a:cubicBezTo>
                    <a:cubicBezTo>
                      <a:pt x="2416970" y="447279"/>
                      <a:pt x="2380060" y="490936"/>
                      <a:pt x="2319338" y="540545"/>
                    </a:cubicBezTo>
                    <a:cubicBezTo>
                      <a:pt x="2258616" y="590154"/>
                      <a:pt x="2157810" y="647701"/>
                      <a:pt x="2093119" y="688182"/>
                    </a:cubicBezTo>
                    <a:cubicBezTo>
                      <a:pt x="2028428" y="728663"/>
                      <a:pt x="1983185" y="752078"/>
                      <a:pt x="1931194" y="783431"/>
                    </a:cubicBezTo>
                    <a:cubicBezTo>
                      <a:pt x="1879204" y="814784"/>
                      <a:pt x="1833166" y="855266"/>
                      <a:pt x="1781176" y="876301"/>
                    </a:cubicBezTo>
                    <a:cubicBezTo>
                      <a:pt x="1729186" y="897336"/>
                      <a:pt x="1656557" y="869952"/>
                      <a:pt x="1619251" y="909639"/>
                    </a:cubicBezTo>
                    <a:cubicBezTo>
                      <a:pt x="1581945" y="949326"/>
                      <a:pt x="1585119" y="1053308"/>
                      <a:pt x="1557338" y="1114426"/>
                    </a:cubicBezTo>
                    <a:cubicBezTo>
                      <a:pt x="1529557" y="1175544"/>
                      <a:pt x="1506537" y="1213644"/>
                      <a:pt x="1452562" y="1276350"/>
                    </a:cubicBezTo>
                    <a:cubicBezTo>
                      <a:pt x="1398587" y="1339056"/>
                      <a:pt x="1300956" y="1431926"/>
                      <a:pt x="1233487" y="1490663"/>
                    </a:cubicBezTo>
                    <a:cubicBezTo>
                      <a:pt x="1166018" y="1549400"/>
                      <a:pt x="1131888" y="1566069"/>
                      <a:pt x="1047750" y="1628775"/>
                    </a:cubicBezTo>
                    <a:cubicBezTo>
                      <a:pt x="963613" y="1691481"/>
                      <a:pt x="852487" y="1798639"/>
                      <a:pt x="728662" y="1866901"/>
                    </a:cubicBezTo>
                    <a:cubicBezTo>
                      <a:pt x="604837" y="1935163"/>
                      <a:pt x="449263" y="2027238"/>
                      <a:pt x="357188" y="2071688"/>
                    </a:cubicBezTo>
                    <a:cubicBezTo>
                      <a:pt x="265113" y="2116138"/>
                      <a:pt x="231776" y="2108200"/>
                      <a:pt x="176213" y="2133600"/>
                    </a:cubicBezTo>
                    <a:lnTo>
                      <a:pt x="0" y="2205038"/>
                    </a:lnTo>
                    <a:lnTo>
                      <a:pt x="4763" y="2205038"/>
                    </a:ln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552CF8E-263E-411C-917F-96C1DE75039E}"/>
                  </a:ext>
                </a:extLst>
              </p:cNvPr>
              <p:cNvSpPr/>
              <p:nvPr/>
            </p:nvSpPr>
            <p:spPr>
              <a:xfrm>
                <a:off x="1807908" y="4664844"/>
                <a:ext cx="2503332" cy="1921543"/>
              </a:xfrm>
              <a:custGeom>
                <a:avLst/>
                <a:gdLst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52612 w 2847975"/>
                  <a:gd name="connsiteY8" fmla="*/ 900112 h 2257425"/>
                  <a:gd name="connsiteX9" fmla="*/ 1814512 w 2847975"/>
                  <a:gd name="connsiteY9" fmla="*/ 1104900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19287 w 2847975"/>
                  <a:gd name="connsiteY7" fmla="*/ 923925 h 2257425"/>
                  <a:gd name="connsiteX8" fmla="*/ 1814512 w 2847975"/>
                  <a:gd name="connsiteY8" fmla="*/ 1104900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81187 w 2847975"/>
                  <a:gd name="connsiteY7" fmla="*/ 909638 h 2257425"/>
                  <a:gd name="connsiteX8" fmla="*/ 1814512 w 2847975"/>
                  <a:gd name="connsiteY8" fmla="*/ 1104900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62137 w 2847975"/>
                  <a:gd name="connsiteY7" fmla="*/ 909638 h 2257425"/>
                  <a:gd name="connsiteX8" fmla="*/ 1814512 w 2847975"/>
                  <a:gd name="connsiteY8" fmla="*/ 1104900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62137 w 2847975"/>
                  <a:gd name="connsiteY7" fmla="*/ 909638 h 2257425"/>
                  <a:gd name="connsiteX8" fmla="*/ 1824037 w 2847975"/>
                  <a:gd name="connsiteY8" fmla="*/ 1114425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28799 w 2847975"/>
                  <a:gd name="connsiteY7" fmla="*/ 885826 h 2257425"/>
                  <a:gd name="connsiteX8" fmla="*/ 1824037 w 2847975"/>
                  <a:gd name="connsiteY8" fmla="*/ 1114425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38324 w 2847975"/>
                  <a:gd name="connsiteY7" fmla="*/ 904876 h 2257425"/>
                  <a:gd name="connsiteX8" fmla="*/ 1824037 w 2847975"/>
                  <a:gd name="connsiteY8" fmla="*/ 1114425 h 2257425"/>
                  <a:gd name="connsiteX9" fmla="*/ 1728787 w 2847975"/>
                  <a:gd name="connsiteY9" fmla="*/ 1276350 h 2257425"/>
                  <a:gd name="connsiteX10" fmla="*/ 1466850 w 2847975"/>
                  <a:gd name="connsiteY10" fmla="*/ 1509712 h 2257425"/>
                  <a:gd name="connsiteX11" fmla="*/ 1109662 w 2847975"/>
                  <a:gd name="connsiteY11" fmla="*/ 1814512 h 2257425"/>
                  <a:gd name="connsiteX12" fmla="*/ 804862 w 2847975"/>
                  <a:gd name="connsiteY12" fmla="*/ 1985962 h 2257425"/>
                  <a:gd name="connsiteX13" fmla="*/ 481012 w 2847975"/>
                  <a:gd name="connsiteY13" fmla="*/ 2105025 h 2257425"/>
                  <a:gd name="connsiteX14" fmla="*/ 219075 w 2847975"/>
                  <a:gd name="connsiteY14" fmla="*/ 2205037 h 2257425"/>
                  <a:gd name="connsiteX15" fmla="*/ 0 w 2847975"/>
                  <a:gd name="connsiteY15" fmla="*/ 2257425 h 2257425"/>
                  <a:gd name="connsiteX16" fmla="*/ 0 w 2847975"/>
                  <a:gd name="connsiteY16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38324 w 2847975"/>
                  <a:gd name="connsiteY7" fmla="*/ 904876 h 2257425"/>
                  <a:gd name="connsiteX8" fmla="*/ 1814512 w 2847975"/>
                  <a:gd name="connsiteY8" fmla="*/ 976312 h 2257425"/>
                  <a:gd name="connsiteX9" fmla="*/ 1824037 w 2847975"/>
                  <a:gd name="connsiteY9" fmla="*/ 1114425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838324 w 2847975"/>
                  <a:gd name="connsiteY7" fmla="*/ 904876 h 2257425"/>
                  <a:gd name="connsiteX8" fmla="*/ 1828800 w 2847975"/>
                  <a:gd name="connsiteY8" fmla="*/ 990599 h 2257425"/>
                  <a:gd name="connsiteX9" fmla="*/ 1824037 w 2847975"/>
                  <a:gd name="connsiteY9" fmla="*/ 1114425 h 2257425"/>
                  <a:gd name="connsiteX10" fmla="*/ 1728787 w 2847975"/>
                  <a:gd name="connsiteY10" fmla="*/ 1276350 h 2257425"/>
                  <a:gd name="connsiteX11" fmla="*/ 1466850 w 2847975"/>
                  <a:gd name="connsiteY11" fmla="*/ 1509712 h 2257425"/>
                  <a:gd name="connsiteX12" fmla="*/ 1109662 w 2847975"/>
                  <a:gd name="connsiteY12" fmla="*/ 1814512 h 2257425"/>
                  <a:gd name="connsiteX13" fmla="*/ 804862 w 2847975"/>
                  <a:gd name="connsiteY13" fmla="*/ 1985962 h 2257425"/>
                  <a:gd name="connsiteX14" fmla="*/ 481012 w 2847975"/>
                  <a:gd name="connsiteY14" fmla="*/ 2105025 h 2257425"/>
                  <a:gd name="connsiteX15" fmla="*/ 219075 w 2847975"/>
                  <a:gd name="connsiteY15" fmla="*/ 2205037 h 2257425"/>
                  <a:gd name="connsiteX16" fmla="*/ 0 w 2847975"/>
                  <a:gd name="connsiteY16" fmla="*/ 2257425 h 2257425"/>
                  <a:gd name="connsiteX17" fmla="*/ 0 w 2847975"/>
                  <a:gd name="connsiteY17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43100 w 2847975"/>
                  <a:gd name="connsiteY7" fmla="*/ 895350 h 2257425"/>
                  <a:gd name="connsiteX8" fmla="*/ 1838324 w 2847975"/>
                  <a:gd name="connsiteY8" fmla="*/ 904876 h 2257425"/>
                  <a:gd name="connsiteX9" fmla="*/ 1828800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66850 w 2847975"/>
                  <a:gd name="connsiteY12" fmla="*/ 150971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481012 w 2847975"/>
                  <a:gd name="connsiteY15" fmla="*/ 2105025 h 2257425"/>
                  <a:gd name="connsiteX16" fmla="*/ 219075 w 2847975"/>
                  <a:gd name="connsiteY16" fmla="*/ 2205037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28800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66850 w 2847975"/>
                  <a:gd name="connsiteY12" fmla="*/ 150971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481012 w 2847975"/>
                  <a:gd name="connsiteY15" fmla="*/ 2105025 h 2257425"/>
                  <a:gd name="connsiteX16" fmla="*/ 219075 w 2847975"/>
                  <a:gd name="connsiteY16" fmla="*/ 2205037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66850 w 2847975"/>
                  <a:gd name="connsiteY12" fmla="*/ 150971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481012 w 2847975"/>
                  <a:gd name="connsiteY15" fmla="*/ 2105025 h 2257425"/>
                  <a:gd name="connsiteX16" fmla="*/ 219075 w 2847975"/>
                  <a:gd name="connsiteY16" fmla="*/ 2205037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66850 w 2847975"/>
                  <a:gd name="connsiteY12" fmla="*/ 150971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500062 w 2847975"/>
                  <a:gd name="connsiteY15" fmla="*/ 2121693 h 2257425"/>
                  <a:gd name="connsiteX16" fmla="*/ 219075 w 2847975"/>
                  <a:gd name="connsiteY16" fmla="*/ 2205037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66850 w 2847975"/>
                  <a:gd name="connsiteY12" fmla="*/ 150971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500062 w 2847975"/>
                  <a:gd name="connsiteY15" fmla="*/ 2121693 h 2257425"/>
                  <a:gd name="connsiteX16" fmla="*/ 226219 w 2847975"/>
                  <a:gd name="connsiteY16" fmla="*/ 2216943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90662 w 2847975"/>
                  <a:gd name="connsiteY12" fmla="*/ 1514474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500062 w 2847975"/>
                  <a:gd name="connsiteY15" fmla="*/ 2121693 h 2257425"/>
                  <a:gd name="connsiteX16" fmla="*/ 226219 w 2847975"/>
                  <a:gd name="connsiteY16" fmla="*/ 2216943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4876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90662 w 2847975"/>
                  <a:gd name="connsiteY12" fmla="*/ 151209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500062 w 2847975"/>
                  <a:gd name="connsiteY15" fmla="*/ 2121693 h 2257425"/>
                  <a:gd name="connsiteX16" fmla="*/ 226219 w 2847975"/>
                  <a:gd name="connsiteY16" fmla="*/ 2216943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781300 w 2847975"/>
                  <a:gd name="connsiteY2" fmla="*/ 361950 h 2257425"/>
                  <a:gd name="connsiteX3" fmla="*/ 2638425 w 2847975"/>
                  <a:gd name="connsiteY3" fmla="*/ 490537 h 2257425"/>
                  <a:gd name="connsiteX4" fmla="*/ 2457450 w 2847975"/>
                  <a:gd name="connsiteY4" fmla="*/ 657225 h 2257425"/>
                  <a:gd name="connsiteX5" fmla="*/ 2281237 w 2847975"/>
                  <a:gd name="connsiteY5" fmla="*/ 757237 h 2257425"/>
                  <a:gd name="connsiteX6" fmla="*/ 2109787 w 2847975"/>
                  <a:gd name="connsiteY6" fmla="*/ 862012 h 2257425"/>
                  <a:gd name="connsiteX7" fmla="*/ 1957387 w 2847975"/>
                  <a:gd name="connsiteY7" fmla="*/ 909638 h 2257425"/>
                  <a:gd name="connsiteX8" fmla="*/ 1838324 w 2847975"/>
                  <a:gd name="connsiteY8" fmla="*/ 909639 h 2257425"/>
                  <a:gd name="connsiteX9" fmla="*/ 1862137 w 2847975"/>
                  <a:gd name="connsiteY9" fmla="*/ 990599 h 2257425"/>
                  <a:gd name="connsiteX10" fmla="*/ 1824037 w 2847975"/>
                  <a:gd name="connsiteY10" fmla="*/ 1114425 h 2257425"/>
                  <a:gd name="connsiteX11" fmla="*/ 1728787 w 2847975"/>
                  <a:gd name="connsiteY11" fmla="*/ 1276350 h 2257425"/>
                  <a:gd name="connsiteX12" fmla="*/ 1490662 w 2847975"/>
                  <a:gd name="connsiteY12" fmla="*/ 1512092 h 2257425"/>
                  <a:gd name="connsiteX13" fmla="*/ 1109662 w 2847975"/>
                  <a:gd name="connsiteY13" fmla="*/ 1814512 h 2257425"/>
                  <a:gd name="connsiteX14" fmla="*/ 804862 w 2847975"/>
                  <a:gd name="connsiteY14" fmla="*/ 1985962 h 2257425"/>
                  <a:gd name="connsiteX15" fmla="*/ 500062 w 2847975"/>
                  <a:gd name="connsiteY15" fmla="*/ 2121693 h 2257425"/>
                  <a:gd name="connsiteX16" fmla="*/ 226219 w 2847975"/>
                  <a:gd name="connsiteY16" fmla="*/ 2216943 h 2257425"/>
                  <a:gd name="connsiteX17" fmla="*/ 0 w 2847975"/>
                  <a:gd name="connsiteY17" fmla="*/ 2257425 h 2257425"/>
                  <a:gd name="connsiteX18" fmla="*/ 0 w 2847975"/>
                  <a:gd name="connsiteY18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821781 w 2847975"/>
                  <a:gd name="connsiteY2" fmla="*/ 285750 h 2257425"/>
                  <a:gd name="connsiteX3" fmla="*/ 2781300 w 2847975"/>
                  <a:gd name="connsiteY3" fmla="*/ 361950 h 2257425"/>
                  <a:gd name="connsiteX4" fmla="*/ 2638425 w 2847975"/>
                  <a:gd name="connsiteY4" fmla="*/ 490537 h 2257425"/>
                  <a:gd name="connsiteX5" fmla="*/ 2457450 w 2847975"/>
                  <a:gd name="connsiteY5" fmla="*/ 657225 h 2257425"/>
                  <a:gd name="connsiteX6" fmla="*/ 2281237 w 2847975"/>
                  <a:gd name="connsiteY6" fmla="*/ 757237 h 2257425"/>
                  <a:gd name="connsiteX7" fmla="*/ 2109787 w 2847975"/>
                  <a:gd name="connsiteY7" fmla="*/ 862012 h 2257425"/>
                  <a:gd name="connsiteX8" fmla="*/ 1957387 w 2847975"/>
                  <a:gd name="connsiteY8" fmla="*/ 909638 h 2257425"/>
                  <a:gd name="connsiteX9" fmla="*/ 1838324 w 2847975"/>
                  <a:gd name="connsiteY9" fmla="*/ 909639 h 2257425"/>
                  <a:gd name="connsiteX10" fmla="*/ 1862137 w 2847975"/>
                  <a:gd name="connsiteY10" fmla="*/ 990599 h 2257425"/>
                  <a:gd name="connsiteX11" fmla="*/ 1824037 w 2847975"/>
                  <a:gd name="connsiteY11" fmla="*/ 1114425 h 2257425"/>
                  <a:gd name="connsiteX12" fmla="*/ 1728787 w 2847975"/>
                  <a:gd name="connsiteY12" fmla="*/ 1276350 h 2257425"/>
                  <a:gd name="connsiteX13" fmla="*/ 1490662 w 2847975"/>
                  <a:gd name="connsiteY13" fmla="*/ 1512092 h 2257425"/>
                  <a:gd name="connsiteX14" fmla="*/ 1109662 w 2847975"/>
                  <a:gd name="connsiteY14" fmla="*/ 1814512 h 2257425"/>
                  <a:gd name="connsiteX15" fmla="*/ 804862 w 2847975"/>
                  <a:gd name="connsiteY15" fmla="*/ 1985962 h 2257425"/>
                  <a:gd name="connsiteX16" fmla="*/ 500062 w 2847975"/>
                  <a:gd name="connsiteY16" fmla="*/ 2121693 h 2257425"/>
                  <a:gd name="connsiteX17" fmla="*/ 226219 w 2847975"/>
                  <a:gd name="connsiteY17" fmla="*/ 2216943 h 2257425"/>
                  <a:gd name="connsiteX18" fmla="*/ 0 w 2847975"/>
                  <a:gd name="connsiteY18" fmla="*/ 2257425 h 2257425"/>
                  <a:gd name="connsiteX19" fmla="*/ 0 w 2847975"/>
                  <a:gd name="connsiteY19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821781 w 2847975"/>
                  <a:gd name="connsiteY2" fmla="*/ 285750 h 2257425"/>
                  <a:gd name="connsiteX3" fmla="*/ 2781300 w 2847975"/>
                  <a:gd name="connsiteY3" fmla="*/ 361950 h 2257425"/>
                  <a:gd name="connsiteX4" fmla="*/ 2638425 w 2847975"/>
                  <a:gd name="connsiteY4" fmla="*/ 490537 h 2257425"/>
                  <a:gd name="connsiteX5" fmla="*/ 2457450 w 2847975"/>
                  <a:gd name="connsiteY5" fmla="*/ 657225 h 2257425"/>
                  <a:gd name="connsiteX6" fmla="*/ 2281237 w 2847975"/>
                  <a:gd name="connsiteY6" fmla="*/ 757237 h 2257425"/>
                  <a:gd name="connsiteX7" fmla="*/ 2109787 w 2847975"/>
                  <a:gd name="connsiteY7" fmla="*/ 862012 h 2257425"/>
                  <a:gd name="connsiteX8" fmla="*/ 1957387 w 2847975"/>
                  <a:gd name="connsiteY8" fmla="*/ 909638 h 2257425"/>
                  <a:gd name="connsiteX9" fmla="*/ 1838324 w 2847975"/>
                  <a:gd name="connsiteY9" fmla="*/ 909639 h 2257425"/>
                  <a:gd name="connsiteX10" fmla="*/ 1862137 w 2847975"/>
                  <a:gd name="connsiteY10" fmla="*/ 990599 h 2257425"/>
                  <a:gd name="connsiteX11" fmla="*/ 1824037 w 2847975"/>
                  <a:gd name="connsiteY11" fmla="*/ 1114425 h 2257425"/>
                  <a:gd name="connsiteX12" fmla="*/ 1728787 w 2847975"/>
                  <a:gd name="connsiteY12" fmla="*/ 1276350 h 2257425"/>
                  <a:gd name="connsiteX13" fmla="*/ 1490662 w 2847975"/>
                  <a:gd name="connsiteY13" fmla="*/ 1512092 h 2257425"/>
                  <a:gd name="connsiteX14" fmla="*/ 1109662 w 2847975"/>
                  <a:gd name="connsiteY14" fmla="*/ 1814512 h 2257425"/>
                  <a:gd name="connsiteX15" fmla="*/ 804862 w 2847975"/>
                  <a:gd name="connsiteY15" fmla="*/ 1985962 h 2257425"/>
                  <a:gd name="connsiteX16" fmla="*/ 500062 w 2847975"/>
                  <a:gd name="connsiteY16" fmla="*/ 2121693 h 2257425"/>
                  <a:gd name="connsiteX17" fmla="*/ 226219 w 2847975"/>
                  <a:gd name="connsiteY17" fmla="*/ 2216943 h 2257425"/>
                  <a:gd name="connsiteX18" fmla="*/ 0 w 2847975"/>
                  <a:gd name="connsiteY18" fmla="*/ 2257425 h 2257425"/>
                  <a:gd name="connsiteX19" fmla="*/ 0 w 2847975"/>
                  <a:gd name="connsiteY19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805112 w 2847975"/>
                  <a:gd name="connsiteY2" fmla="*/ 292894 h 2257425"/>
                  <a:gd name="connsiteX3" fmla="*/ 2781300 w 2847975"/>
                  <a:gd name="connsiteY3" fmla="*/ 361950 h 2257425"/>
                  <a:gd name="connsiteX4" fmla="*/ 2638425 w 2847975"/>
                  <a:gd name="connsiteY4" fmla="*/ 490537 h 2257425"/>
                  <a:gd name="connsiteX5" fmla="*/ 2457450 w 2847975"/>
                  <a:gd name="connsiteY5" fmla="*/ 657225 h 2257425"/>
                  <a:gd name="connsiteX6" fmla="*/ 2281237 w 2847975"/>
                  <a:gd name="connsiteY6" fmla="*/ 757237 h 2257425"/>
                  <a:gd name="connsiteX7" fmla="*/ 2109787 w 2847975"/>
                  <a:gd name="connsiteY7" fmla="*/ 862012 h 2257425"/>
                  <a:gd name="connsiteX8" fmla="*/ 1957387 w 2847975"/>
                  <a:gd name="connsiteY8" fmla="*/ 909638 h 2257425"/>
                  <a:gd name="connsiteX9" fmla="*/ 1838324 w 2847975"/>
                  <a:gd name="connsiteY9" fmla="*/ 909639 h 2257425"/>
                  <a:gd name="connsiteX10" fmla="*/ 1862137 w 2847975"/>
                  <a:gd name="connsiteY10" fmla="*/ 990599 h 2257425"/>
                  <a:gd name="connsiteX11" fmla="*/ 1824037 w 2847975"/>
                  <a:gd name="connsiteY11" fmla="*/ 1114425 h 2257425"/>
                  <a:gd name="connsiteX12" fmla="*/ 1728787 w 2847975"/>
                  <a:gd name="connsiteY12" fmla="*/ 1276350 h 2257425"/>
                  <a:gd name="connsiteX13" fmla="*/ 1490662 w 2847975"/>
                  <a:gd name="connsiteY13" fmla="*/ 1512092 h 2257425"/>
                  <a:gd name="connsiteX14" fmla="*/ 1109662 w 2847975"/>
                  <a:gd name="connsiteY14" fmla="*/ 1814512 h 2257425"/>
                  <a:gd name="connsiteX15" fmla="*/ 804862 w 2847975"/>
                  <a:gd name="connsiteY15" fmla="*/ 1985962 h 2257425"/>
                  <a:gd name="connsiteX16" fmla="*/ 500062 w 2847975"/>
                  <a:gd name="connsiteY16" fmla="*/ 2121693 h 2257425"/>
                  <a:gd name="connsiteX17" fmla="*/ 226219 w 2847975"/>
                  <a:gd name="connsiteY17" fmla="*/ 2216943 h 2257425"/>
                  <a:gd name="connsiteX18" fmla="*/ 0 w 2847975"/>
                  <a:gd name="connsiteY18" fmla="*/ 2257425 h 2257425"/>
                  <a:gd name="connsiteX19" fmla="*/ 0 w 2847975"/>
                  <a:gd name="connsiteY19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805112 w 2847975"/>
                  <a:gd name="connsiteY2" fmla="*/ 292894 h 2257425"/>
                  <a:gd name="connsiteX3" fmla="*/ 2781300 w 2847975"/>
                  <a:gd name="connsiteY3" fmla="*/ 361950 h 2257425"/>
                  <a:gd name="connsiteX4" fmla="*/ 2638425 w 2847975"/>
                  <a:gd name="connsiteY4" fmla="*/ 490537 h 2257425"/>
                  <a:gd name="connsiteX5" fmla="*/ 2457450 w 2847975"/>
                  <a:gd name="connsiteY5" fmla="*/ 657225 h 2257425"/>
                  <a:gd name="connsiteX6" fmla="*/ 2281237 w 2847975"/>
                  <a:gd name="connsiteY6" fmla="*/ 757237 h 2257425"/>
                  <a:gd name="connsiteX7" fmla="*/ 2109787 w 2847975"/>
                  <a:gd name="connsiteY7" fmla="*/ 862012 h 2257425"/>
                  <a:gd name="connsiteX8" fmla="*/ 1957387 w 2847975"/>
                  <a:gd name="connsiteY8" fmla="*/ 909638 h 2257425"/>
                  <a:gd name="connsiteX9" fmla="*/ 1838324 w 2847975"/>
                  <a:gd name="connsiteY9" fmla="*/ 909639 h 2257425"/>
                  <a:gd name="connsiteX10" fmla="*/ 1862137 w 2847975"/>
                  <a:gd name="connsiteY10" fmla="*/ 990599 h 2257425"/>
                  <a:gd name="connsiteX11" fmla="*/ 1824037 w 2847975"/>
                  <a:gd name="connsiteY11" fmla="*/ 1114425 h 2257425"/>
                  <a:gd name="connsiteX12" fmla="*/ 1728787 w 2847975"/>
                  <a:gd name="connsiteY12" fmla="*/ 1276350 h 2257425"/>
                  <a:gd name="connsiteX13" fmla="*/ 1490662 w 2847975"/>
                  <a:gd name="connsiteY13" fmla="*/ 1512092 h 2257425"/>
                  <a:gd name="connsiteX14" fmla="*/ 1109662 w 2847975"/>
                  <a:gd name="connsiteY14" fmla="*/ 1814512 h 2257425"/>
                  <a:gd name="connsiteX15" fmla="*/ 804862 w 2847975"/>
                  <a:gd name="connsiteY15" fmla="*/ 1985962 h 2257425"/>
                  <a:gd name="connsiteX16" fmla="*/ 500062 w 2847975"/>
                  <a:gd name="connsiteY16" fmla="*/ 2121693 h 2257425"/>
                  <a:gd name="connsiteX17" fmla="*/ 226219 w 2847975"/>
                  <a:gd name="connsiteY17" fmla="*/ 2216943 h 2257425"/>
                  <a:gd name="connsiteX18" fmla="*/ 0 w 2847975"/>
                  <a:gd name="connsiteY18" fmla="*/ 2257425 h 2257425"/>
                  <a:gd name="connsiteX19" fmla="*/ 0 w 2847975"/>
                  <a:gd name="connsiteY19" fmla="*/ 2257425 h 2257425"/>
                  <a:gd name="connsiteX0" fmla="*/ 2847975 w 2847975"/>
                  <a:gd name="connsiteY0" fmla="*/ 0 h 2257425"/>
                  <a:gd name="connsiteX1" fmla="*/ 2824162 w 2847975"/>
                  <a:gd name="connsiteY1" fmla="*/ 204787 h 2257425"/>
                  <a:gd name="connsiteX2" fmla="*/ 2805112 w 2847975"/>
                  <a:gd name="connsiteY2" fmla="*/ 292894 h 2257425"/>
                  <a:gd name="connsiteX3" fmla="*/ 2781300 w 2847975"/>
                  <a:gd name="connsiteY3" fmla="*/ 361950 h 2257425"/>
                  <a:gd name="connsiteX4" fmla="*/ 2650332 w 2847975"/>
                  <a:gd name="connsiteY4" fmla="*/ 507206 h 2257425"/>
                  <a:gd name="connsiteX5" fmla="*/ 2457450 w 2847975"/>
                  <a:gd name="connsiteY5" fmla="*/ 657225 h 2257425"/>
                  <a:gd name="connsiteX6" fmla="*/ 2281237 w 2847975"/>
                  <a:gd name="connsiteY6" fmla="*/ 757237 h 2257425"/>
                  <a:gd name="connsiteX7" fmla="*/ 2109787 w 2847975"/>
                  <a:gd name="connsiteY7" fmla="*/ 862012 h 2257425"/>
                  <a:gd name="connsiteX8" fmla="*/ 1957387 w 2847975"/>
                  <a:gd name="connsiteY8" fmla="*/ 909638 h 2257425"/>
                  <a:gd name="connsiteX9" fmla="*/ 1838324 w 2847975"/>
                  <a:gd name="connsiteY9" fmla="*/ 909639 h 2257425"/>
                  <a:gd name="connsiteX10" fmla="*/ 1862137 w 2847975"/>
                  <a:gd name="connsiteY10" fmla="*/ 990599 h 2257425"/>
                  <a:gd name="connsiteX11" fmla="*/ 1824037 w 2847975"/>
                  <a:gd name="connsiteY11" fmla="*/ 1114425 h 2257425"/>
                  <a:gd name="connsiteX12" fmla="*/ 1728787 w 2847975"/>
                  <a:gd name="connsiteY12" fmla="*/ 1276350 h 2257425"/>
                  <a:gd name="connsiteX13" fmla="*/ 1490662 w 2847975"/>
                  <a:gd name="connsiteY13" fmla="*/ 1512092 h 2257425"/>
                  <a:gd name="connsiteX14" fmla="*/ 1109662 w 2847975"/>
                  <a:gd name="connsiteY14" fmla="*/ 1814512 h 2257425"/>
                  <a:gd name="connsiteX15" fmla="*/ 804862 w 2847975"/>
                  <a:gd name="connsiteY15" fmla="*/ 1985962 h 2257425"/>
                  <a:gd name="connsiteX16" fmla="*/ 500062 w 2847975"/>
                  <a:gd name="connsiteY16" fmla="*/ 2121693 h 2257425"/>
                  <a:gd name="connsiteX17" fmla="*/ 226219 w 2847975"/>
                  <a:gd name="connsiteY17" fmla="*/ 2216943 h 2257425"/>
                  <a:gd name="connsiteX18" fmla="*/ 0 w 2847975"/>
                  <a:gd name="connsiteY18" fmla="*/ 2257425 h 2257425"/>
                  <a:gd name="connsiteX19" fmla="*/ 0 w 2847975"/>
                  <a:gd name="connsiteY19" fmla="*/ 2257425 h 2257425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81237 w 2843212"/>
                  <a:gd name="connsiteY6" fmla="*/ 752474 h 2252662"/>
                  <a:gd name="connsiteX7" fmla="*/ 2109787 w 2843212"/>
                  <a:gd name="connsiteY7" fmla="*/ 857249 h 2252662"/>
                  <a:gd name="connsiteX8" fmla="*/ 1957387 w 2843212"/>
                  <a:gd name="connsiteY8" fmla="*/ 904875 h 2252662"/>
                  <a:gd name="connsiteX9" fmla="*/ 1838324 w 2843212"/>
                  <a:gd name="connsiteY9" fmla="*/ 904876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81237 w 2843212"/>
                  <a:gd name="connsiteY6" fmla="*/ 752474 h 2252662"/>
                  <a:gd name="connsiteX7" fmla="*/ 2109787 w 2843212"/>
                  <a:gd name="connsiteY7" fmla="*/ 857249 h 2252662"/>
                  <a:gd name="connsiteX8" fmla="*/ 1957387 w 2843212"/>
                  <a:gd name="connsiteY8" fmla="*/ 904875 h 2252662"/>
                  <a:gd name="connsiteX9" fmla="*/ 1847849 w 2843212"/>
                  <a:gd name="connsiteY9" fmla="*/ 883445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81237 w 2843212"/>
                  <a:gd name="connsiteY6" fmla="*/ 752474 h 2252662"/>
                  <a:gd name="connsiteX7" fmla="*/ 2109787 w 2843212"/>
                  <a:gd name="connsiteY7" fmla="*/ 857249 h 2252662"/>
                  <a:gd name="connsiteX8" fmla="*/ 1957387 w 2843212"/>
                  <a:gd name="connsiteY8" fmla="*/ 904875 h 2252662"/>
                  <a:gd name="connsiteX9" fmla="*/ 1850230 w 2843212"/>
                  <a:gd name="connsiteY9" fmla="*/ 904876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81237 w 2843212"/>
                  <a:gd name="connsiteY6" fmla="*/ 752474 h 2252662"/>
                  <a:gd name="connsiteX7" fmla="*/ 2109787 w 2843212"/>
                  <a:gd name="connsiteY7" fmla="*/ 857249 h 2252662"/>
                  <a:gd name="connsiteX8" fmla="*/ 1957387 w 2843212"/>
                  <a:gd name="connsiteY8" fmla="*/ 904875 h 2252662"/>
                  <a:gd name="connsiteX9" fmla="*/ 1854993 w 2843212"/>
                  <a:gd name="connsiteY9" fmla="*/ 902495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81237 w 2843212"/>
                  <a:gd name="connsiteY6" fmla="*/ 752474 h 2252662"/>
                  <a:gd name="connsiteX7" fmla="*/ 2128837 w 2843212"/>
                  <a:gd name="connsiteY7" fmla="*/ 833437 h 2252662"/>
                  <a:gd name="connsiteX8" fmla="*/ 1957387 w 2843212"/>
                  <a:gd name="connsiteY8" fmla="*/ 904875 h 2252662"/>
                  <a:gd name="connsiteX9" fmla="*/ 1854993 w 2843212"/>
                  <a:gd name="connsiteY9" fmla="*/ 902495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  <a:gd name="connsiteX0" fmla="*/ 2843212 w 2843212"/>
                  <a:gd name="connsiteY0" fmla="*/ 0 h 2252662"/>
                  <a:gd name="connsiteX1" fmla="*/ 2824162 w 2843212"/>
                  <a:gd name="connsiteY1" fmla="*/ 200024 h 2252662"/>
                  <a:gd name="connsiteX2" fmla="*/ 2805112 w 2843212"/>
                  <a:gd name="connsiteY2" fmla="*/ 288131 h 2252662"/>
                  <a:gd name="connsiteX3" fmla="*/ 2781300 w 2843212"/>
                  <a:gd name="connsiteY3" fmla="*/ 357187 h 2252662"/>
                  <a:gd name="connsiteX4" fmla="*/ 2650332 w 2843212"/>
                  <a:gd name="connsiteY4" fmla="*/ 502443 h 2252662"/>
                  <a:gd name="connsiteX5" fmla="*/ 2457450 w 2843212"/>
                  <a:gd name="connsiteY5" fmla="*/ 652462 h 2252662"/>
                  <a:gd name="connsiteX6" fmla="*/ 2278856 w 2843212"/>
                  <a:gd name="connsiteY6" fmla="*/ 745331 h 2252662"/>
                  <a:gd name="connsiteX7" fmla="*/ 2128837 w 2843212"/>
                  <a:gd name="connsiteY7" fmla="*/ 833437 h 2252662"/>
                  <a:gd name="connsiteX8" fmla="*/ 1957387 w 2843212"/>
                  <a:gd name="connsiteY8" fmla="*/ 904875 h 2252662"/>
                  <a:gd name="connsiteX9" fmla="*/ 1854993 w 2843212"/>
                  <a:gd name="connsiteY9" fmla="*/ 902495 h 2252662"/>
                  <a:gd name="connsiteX10" fmla="*/ 1862137 w 2843212"/>
                  <a:gd name="connsiteY10" fmla="*/ 985836 h 2252662"/>
                  <a:gd name="connsiteX11" fmla="*/ 1824037 w 2843212"/>
                  <a:gd name="connsiteY11" fmla="*/ 1109662 h 2252662"/>
                  <a:gd name="connsiteX12" fmla="*/ 1728787 w 2843212"/>
                  <a:gd name="connsiteY12" fmla="*/ 1271587 h 2252662"/>
                  <a:gd name="connsiteX13" fmla="*/ 1490662 w 2843212"/>
                  <a:gd name="connsiteY13" fmla="*/ 1507329 h 2252662"/>
                  <a:gd name="connsiteX14" fmla="*/ 1109662 w 2843212"/>
                  <a:gd name="connsiteY14" fmla="*/ 1809749 h 2252662"/>
                  <a:gd name="connsiteX15" fmla="*/ 804862 w 2843212"/>
                  <a:gd name="connsiteY15" fmla="*/ 1981199 h 2252662"/>
                  <a:gd name="connsiteX16" fmla="*/ 500062 w 2843212"/>
                  <a:gd name="connsiteY16" fmla="*/ 2116930 h 2252662"/>
                  <a:gd name="connsiteX17" fmla="*/ 226219 w 2843212"/>
                  <a:gd name="connsiteY17" fmla="*/ 2212180 h 2252662"/>
                  <a:gd name="connsiteX18" fmla="*/ 0 w 2843212"/>
                  <a:gd name="connsiteY18" fmla="*/ 2252662 h 2252662"/>
                  <a:gd name="connsiteX19" fmla="*/ 0 w 2843212"/>
                  <a:gd name="connsiteY19" fmla="*/ 2252662 h 225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43212" h="2252662">
                    <a:moveTo>
                      <a:pt x="2843212" y="0"/>
                    </a:moveTo>
                    <a:cubicBezTo>
                      <a:pt x="2835274" y="68262"/>
                      <a:pt x="2830512" y="152002"/>
                      <a:pt x="2824162" y="200024"/>
                    </a:cubicBezTo>
                    <a:cubicBezTo>
                      <a:pt x="2817812" y="248046"/>
                      <a:pt x="2812256" y="261937"/>
                      <a:pt x="2805112" y="288131"/>
                    </a:cubicBezTo>
                    <a:cubicBezTo>
                      <a:pt x="2797968" y="314325"/>
                      <a:pt x="2807097" y="321468"/>
                      <a:pt x="2781300" y="357187"/>
                    </a:cubicBezTo>
                    <a:cubicBezTo>
                      <a:pt x="2755503" y="392906"/>
                      <a:pt x="2704307" y="453231"/>
                      <a:pt x="2650332" y="502443"/>
                    </a:cubicBezTo>
                    <a:cubicBezTo>
                      <a:pt x="2596357" y="551655"/>
                      <a:pt x="2519363" y="611981"/>
                      <a:pt x="2457450" y="652462"/>
                    </a:cubicBezTo>
                    <a:cubicBezTo>
                      <a:pt x="2395537" y="692943"/>
                      <a:pt x="2333625" y="715169"/>
                      <a:pt x="2278856" y="745331"/>
                    </a:cubicBezTo>
                    <a:cubicBezTo>
                      <a:pt x="2224087" y="775493"/>
                      <a:pt x="2182415" y="806846"/>
                      <a:pt x="2128837" y="833437"/>
                    </a:cubicBezTo>
                    <a:cubicBezTo>
                      <a:pt x="2075259" y="860028"/>
                      <a:pt x="2002631" y="897731"/>
                      <a:pt x="1957387" y="904875"/>
                    </a:cubicBezTo>
                    <a:cubicBezTo>
                      <a:pt x="1912143" y="912019"/>
                      <a:pt x="1870868" y="889002"/>
                      <a:pt x="1854993" y="902495"/>
                    </a:cubicBezTo>
                    <a:cubicBezTo>
                      <a:pt x="1839118" y="915989"/>
                      <a:pt x="1864518" y="950911"/>
                      <a:pt x="1862137" y="985836"/>
                    </a:cubicBezTo>
                    <a:cubicBezTo>
                      <a:pt x="1859756" y="1020761"/>
                      <a:pt x="1846262" y="1062037"/>
                      <a:pt x="1824037" y="1109662"/>
                    </a:cubicBezTo>
                    <a:cubicBezTo>
                      <a:pt x="1801812" y="1157287"/>
                      <a:pt x="1784349" y="1205309"/>
                      <a:pt x="1728787" y="1271587"/>
                    </a:cubicBezTo>
                    <a:cubicBezTo>
                      <a:pt x="1673225" y="1337865"/>
                      <a:pt x="1577974" y="1429542"/>
                      <a:pt x="1490662" y="1507329"/>
                    </a:cubicBezTo>
                    <a:cubicBezTo>
                      <a:pt x="1387475" y="1597023"/>
                      <a:pt x="1223962" y="1730771"/>
                      <a:pt x="1109662" y="1809749"/>
                    </a:cubicBezTo>
                    <a:cubicBezTo>
                      <a:pt x="995362" y="1888727"/>
                      <a:pt x="906462" y="1930002"/>
                      <a:pt x="804862" y="1981199"/>
                    </a:cubicBezTo>
                    <a:cubicBezTo>
                      <a:pt x="703262" y="2032396"/>
                      <a:pt x="596502" y="2078433"/>
                      <a:pt x="500062" y="2116930"/>
                    </a:cubicBezTo>
                    <a:cubicBezTo>
                      <a:pt x="403622" y="2155427"/>
                      <a:pt x="309562" y="2189558"/>
                      <a:pt x="226219" y="2212180"/>
                    </a:cubicBezTo>
                    <a:cubicBezTo>
                      <a:pt x="142876" y="2234802"/>
                      <a:pt x="36513" y="2243931"/>
                      <a:pt x="0" y="2252662"/>
                    </a:cubicBezTo>
                    <a:lnTo>
                      <a:pt x="0" y="2252662"/>
                    </a:ln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098AE75-EA58-42F2-813C-1F3C1B1F9E52}"/>
                  </a:ext>
                </a:extLst>
              </p:cNvPr>
              <p:cNvSpPr/>
              <p:nvPr/>
            </p:nvSpPr>
            <p:spPr>
              <a:xfrm>
                <a:off x="3080540" y="3831458"/>
                <a:ext cx="667509" cy="335733"/>
              </a:xfrm>
              <a:custGeom>
                <a:avLst/>
                <a:gdLst>
                  <a:gd name="connsiteX0" fmla="*/ 519113 w 754857"/>
                  <a:gd name="connsiteY0" fmla="*/ 392906 h 392906"/>
                  <a:gd name="connsiteX1" fmla="*/ 521494 w 754857"/>
                  <a:gd name="connsiteY1" fmla="*/ 330993 h 392906"/>
                  <a:gd name="connsiteX2" fmla="*/ 521494 w 754857"/>
                  <a:gd name="connsiteY2" fmla="*/ 271462 h 392906"/>
                  <a:gd name="connsiteX3" fmla="*/ 547688 w 754857"/>
                  <a:gd name="connsiteY3" fmla="*/ 257175 h 392906"/>
                  <a:gd name="connsiteX4" fmla="*/ 611982 w 754857"/>
                  <a:gd name="connsiteY4" fmla="*/ 259556 h 392906"/>
                  <a:gd name="connsiteX5" fmla="*/ 690563 w 754857"/>
                  <a:gd name="connsiteY5" fmla="*/ 302418 h 392906"/>
                  <a:gd name="connsiteX6" fmla="*/ 714375 w 754857"/>
                  <a:gd name="connsiteY6" fmla="*/ 302418 h 392906"/>
                  <a:gd name="connsiteX7" fmla="*/ 754857 w 754857"/>
                  <a:gd name="connsiteY7" fmla="*/ 280987 h 392906"/>
                  <a:gd name="connsiteX8" fmla="*/ 754857 w 754857"/>
                  <a:gd name="connsiteY8" fmla="*/ 257175 h 392906"/>
                  <a:gd name="connsiteX9" fmla="*/ 728663 w 754857"/>
                  <a:gd name="connsiteY9" fmla="*/ 176212 h 392906"/>
                  <a:gd name="connsiteX10" fmla="*/ 721519 w 754857"/>
                  <a:gd name="connsiteY10" fmla="*/ 157162 h 392906"/>
                  <a:gd name="connsiteX11" fmla="*/ 716757 w 754857"/>
                  <a:gd name="connsiteY11" fmla="*/ 147637 h 392906"/>
                  <a:gd name="connsiteX12" fmla="*/ 700088 w 754857"/>
                  <a:gd name="connsiteY12" fmla="*/ 97631 h 392906"/>
                  <a:gd name="connsiteX13" fmla="*/ 676275 w 754857"/>
                  <a:gd name="connsiteY13" fmla="*/ 23812 h 392906"/>
                  <a:gd name="connsiteX14" fmla="*/ 573882 w 754857"/>
                  <a:gd name="connsiteY14" fmla="*/ 71437 h 392906"/>
                  <a:gd name="connsiteX15" fmla="*/ 445294 w 754857"/>
                  <a:gd name="connsiteY15" fmla="*/ 85725 h 392906"/>
                  <a:gd name="connsiteX16" fmla="*/ 335757 w 754857"/>
                  <a:gd name="connsiteY16" fmla="*/ 88106 h 392906"/>
                  <a:gd name="connsiteX17" fmla="*/ 223838 w 754857"/>
                  <a:gd name="connsiteY17" fmla="*/ 33337 h 392906"/>
                  <a:gd name="connsiteX18" fmla="*/ 154782 w 754857"/>
                  <a:gd name="connsiteY18" fmla="*/ 2381 h 392906"/>
                  <a:gd name="connsiteX19" fmla="*/ 102394 w 754857"/>
                  <a:gd name="connsiteY19" fmla="*/ 0 h 392906"/>
                  <a:gd name="connsiteX20" fmla="*/ 66675 w 754857"/>
                  <a:gd name="connsiteY20" fmla="*/ 21431 h 392906"/>
                  <a:gd name="connsiteX21" fmla="*/ 0 w 754857"/>
                  <a:gd name="connsiteY21" fmla="*/ 52387 h 392906"/>
                  <a:gd name="connsiteX22" fmla="*/ 519113 w 754857"/>
                  <a:gd name="connsiteY22" fmla="*/ 392906 h 392906"/>
                  <a:gd name="connsiteX0" fmla="*/ 519113 w 754857"/>
                  <a:gd name="connsiteY0" fmla="*/ 392906 h 392906"/>
                  <a:gd name="connsiteX1" fmla="*/ 521494 w 754857"/>
                  <a:gd name="connsiteY1" fmla="*/ 330993 h 392906"/>
                  <a:gd name="connsiteX2" fmla="*/ 521494 w 754857"/>
                  <a:gd name="connsiteY2" fmla="*/ 271462 h 392906"/>
                  <a:gd name="connsiteX3" fmla="*/ 547688 w 754857"/>
                  <a:gd name="connsiteY3" fmla="*/ 257175 h 392906"/>
                  <a:gd name="connsiteX4" fmla="*/ 611982 w 754857"/>
                  <a:gd name="connsiteY4" fmla="*/ 259556 h 392906"/>
                  <a:gd name="connsiteX5" fmla="*/ 690563 w 754857"/>
                  <a:gd name="connsiteY5" fmla="*/ 302418 h 392906"/>
                  <a:gd name="connsiteX6" fmla="*/ 714375 w 754857"/>
                  <a:gd name="connsiteY6" fmla="*/ 302418 h 392906"/>
                  <a:gd name="connsiteX7" fmla="*/ 754857 w 754857"/>
                  <a:gd name="connsiteY7" fmla="*/ 280987 h 392906"/>
                  <a:gd name="connsiteX8" fmla="*/ 754857 w 754857"/>
                  <a:gd name="connsiteY8" fmla="*/ 257175 h 392906"/>
                  <a:gd name="connsiteX9" fmla="*/ 728663 w 754857"/>
                  <a:gd name="connsiteY9" fmla="*/ 176212 h 392906"/>
                  <a:gd name="connsiteX10" fmla="*/ 721519 w 754857"/>
                  <a:gd name="connsiteY10" fmla="*/ 157162 h 392906"/>
                  <a:gd name="connsiteX11" fmla="*/ 716757 w 754857"/>
                  <a:gd name="connsiteY11" fmla="*/ 147637 h 392906"/>
                  <a:gd name="connsiteX12" fmla="*/ 700088 w 754857"/>
                  <a:gd name="connsiteY12" fmla="*/ 97631 h 392906"/>
                  <a:gd name="connsiteX13" fmla="*/ 676275 w 754857"/>
                  <a:gd name="connsiteY13" fmla="*/ 23812 h 392906"/>
                  <a:gd name="connsiteX14" fmla="*/ 573882 w 754857"/>
                  <a:gd name="connsiteY14" fmla="*/ 71437 h 392906"/>
                  <a:gd name="connsiteX15" fmla="*/ 445294 w 754857"/>
                  <a:gd name="connsiteY15" fmla="*/ 85725 h 392906"/>
                  <a:gd name="connsiteX16" fmla="*/ 335757 w 754857"/>
                  <a:gd name="connsiteY16" fmla="*/ 88106 h 392906"/>
                  <a:gd name="connsiteX17" fmla="*/ 223838 w 754857"/>
                  <a:gd name="connsiteY17" fmla="*/ 33337 h 392906"/>
                  <a:gd name="connsiteX18" fmla="*/ 154782 w 754857"/>
                  <a:gd name="connsiteY18" fmla="*/ 2381 h 392906"/>
                  <a:gd name="connsiteX19" fmla="*/ 102394 w 754857"/>
                  <a:gd name="connsiteY19" fmla="*/ 0 h 392906"/>
                  <a:gd name="connsiteX20" fmla="*/ 28575 w 754857"/>
                  <a:gd name="connsiteY20" fmla="*/ 40481 h 392906"/>
                  <a:gd name="connsiteX21" fmla="*/ 0 w 754857"/>
                  <a:gd name="connsiteY21" fmla="*/ 52387 h 392906"/>
                  <a:gd name="connsiteX22" fmla="*/ 519113 w 754857"/>
                  <a:gd name="connsiteY22" fmla="*/ 392906 h 392906"/>
                  <a:gd name="connsiteX0" fmla="*/ 519113 w 754857"/>
                  <a:gd name="connsiteY0" fmla="*/ 390525 h 390525"/>
                  <a:gd name="connsiteX1" fmla="*/ 521494 w 754857"/>
                  <a:gd name="connsiteY1" fmla="*/ 328612 h 390525"/>
                  <a:gd name="connsiteX2" fmla="*/ 521494 w 754857"/>
                  <a:gd name="connsiteY2" fmla="*/ 269081 h 390525"/>
                  <a:gd name="connsiteX3" fmla="*/ 547688 w 754857"/>
                  <a:gd name="connsiteY3" fmla="*/ 254794 h 390525"/>
                  <a:gd name="connsiteX4" fmla="*/ 611982 w 754857"/>
                  <a:gd name="connsiteY4" fmla="*/ 257175 h 390525"/>
                  <a:gd name="connsiteX5" fmla="*/ 690563 w 754857"/>
                  <a:gd name="connsiteY5" fmla="*/ 300037 h 390525"/>
                  <a:gd name="connsiteX6" fmla="*/ 714375 w 754857"/>
                  <a:gd name="connsiteY6" fmla="*/ 300037 h 390525"/>
                  <a:gd name="connsiteX7" fmla="*/ 754857 w 754857"/>
                  <a:gd name="connsiteY7" fmla="*/ 278606 h 390525"/>
                  <a:gd name="connsiteX8" fmla="*/ 754857 w 754857"/>
                  <a:gd name="connsiteY8" fmla="*/ 254794 h 390525"/>
                  <a:gd name="connsiteX9" fmla="*/ 728663 w 754857"/>
                  <a:gd name="connsiteY9" fmla="*/ 173831 h 390525"/>
                  <a:gd name="connsiteX10" fmla="*/ 721519 w 754857"/>
                  <a:gd name="connsiteY10" fmla="*/ 154781 h 390525"/>
                  <a:gd name="connsiteX11" fmla="*/ 716757 w 754857"/>
                  <a:gd name="connsiteY11" fmla="*/ 145256 h 390525"/>
                  <a:gd name="connsiteX12" fmla="*/ 700088 w 754857"/>
                  <a:gd name="connsiteY12" fmla="*/ 95250 h 390525"/>
                  <a:gd name="connsiteX13" fmla="*/ 676275 w 754857"/>
                  <a:gd name="connsiteY13" fmla="*/ 21431 h 390525"/>
                  <a:gd name="connsiteX14" fmla="*/ 573882 w 754857"/>
                  <a:gd name="connsiteY14" fmla="*/ 69056 h 390525"/>
                  <a:gd name="connsiteX15" fmla="*/ 445294 w 754857"/>
                  <a:gd name="connsiteY15" fmla="*/ 83344 h 390525"/>
                  <a:gd name="connsiteX16" fmla="*/ 335757 w 754857"/>
                  <a:gd name="connsiteY16" fmla="*/ 85725 h 390525"/>
                  <a:gd name="connsiteX17" fmla="*/ 223838 w 754857"/>
                  <a:gd name="connsiteY17" fmla="*/ 30956 h 390525"/>
                  <a:gd name="connsiteX18" fmla="*/ 154782 w 754857"/>
                  <a:gd name="connsiteY18" fmla="*/ 0 h 390525"/>
                  <a:gd name="connsiteX19" fmla="*/ 73819 w 754857"/>
                  <a:gd name="connsiteY19" fmla="*/ 2381 h 390525"/>
                  <a:gd name="connsiteX20" fmla="*/ 28575 w 754857"/>
                  <a:gd name="connsiteY20" fmla="*/ 38100 h 390525"/>
                  <a:gd name="connsiteX21" fmla="*/ 0 w 754857"/>
                  <a:gd name="connsiteY21" fmla="*/ 50006 h 390525"/>
                  <a:gd name="connsiteX22" fmla="*/ 519113 w 754857"/>
                  <a:gd name="connsiteY22" fmla="*/ 390525 h 390525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700088 w 754857"/>
                  <a:gd name="connsiteY12" fmla="*/ 98311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16757 w 754857"/>
                  <a:gd name="connsiteY11" fmla="*/ 148317 h 393586"/>
                  <a:gd name="connsiteX12" fmla="*/ 688182 w 754857"/>
                  <a:gd name="connsiteY12" fmla="*/ 53067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07232 w 754857"/>
                  <a:gd name="connsiteY11" fmla="*/ 114979 h 393586"/>
                  <a:gd name="connsiteX12" fmla="*/ 688182 w 754857"/>
                  <a:gd name="connsiteY12" fmla="*/ 53067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21519 w 754857"/>
                  <a:gd name="connsiteY10" fmla="*/ 157842 h 393586"/>
                  <a:gd name="connsiteX11" fmla="*/ 707232 w 754857"/>
                  <a:gd name="connsiteY11" fmla="*/ 114979 h 393586"/>
                  <a:gd name="connsiteX12" fmla="*/ 688182 w 754857"/>
                  <a:gd name="connsiteY12" fmla="*/ 53067 h 393586"/>
                  <a:gd name="connsiteX13" fmla="*/ 676275 w 754857"/>
                  <a:gd name="connsiteY13" fmla="*/ 24492 h 393586"/>
                  <a:gd name="connsiteX14" fmla="*/ 573882 w 754857"/>
                  <a:gd name="connsiteY14" fmla="*/ 72117 h 393586"/>
                  <a:gd name="connsiteX15" fmla="*/ 445294 w 754857"/>
                  <a:gd name="connsiteY15" fmla="*/ 86405 h 393586"/>
                  <a:gd name="connsiteX16" fmla="*/ 335757 w 754857"/>
                  <a:gd name="connsiteY16" fmla="*/ 88786 h 393586"/>
                  <a:gd name="connsiteX17" fmla="*/ 223838 w 754857"/>
                  <a:gd name="connsiteY17" fmla="*/ 34017 h 393586"/>
                  <a:gd name="connsiteX18" fmla="*/ 154782 w 754857"/>
                  <a:gd name="connsiteY18" fmla="*/ 3061 h 393586"/>
                  <a:gd name="connsiteX19" fmla="*/ 73819 w 754857"/>
                  <a:gd name="connsiteY19" fmla="*/ 5442 h 393586"/>
                  <a:gd name="connsiteX20" fmla="*/ 28575 w 754857"/>
                  <a:gd name="connsiteY20" fmla="*/ 41161 h 393586"/>
                  <a:gd name="connsiteX21" fmla="*/ 0 w 754857"/>
                  <a:gd name="connsiteY21" fmla="*/ 53067 h 393586"/>
                  <a:gd name="connsiteX22" fmla="*/ 519113 w 754857"/>
                  <a:gd name="connsiteY22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07232 w 754857"/>
                  <a:gd name="connsiteY10" fmla="*/ 114979 h 393586"/>
                  <a:gd name="connsiteX11" fmla="*/ 688182 w 754857"/>
                  <a:gd name="connsiteY11" fmla="*/ 53067 h 393586"/>
                  <a:gd name="connsiteX12" fmla="*/ 676275 w 754857"/>
                  <a:gd name="connsiteY12" fmla="*/ 24492 h 393586"/>
                  <a:gd name="connsiteX13" fmla="*/ 573882 w 754857"/>
                  <a:gd name="connsiteY13" fmla="*/ 72117 h 393586"/>
                  <a:gd name="connsiteX14" fmla="*/ 445294 w 754857"/>
                  <a:gd name="connsiteY14" fmla="*/ 86405 h 393586"/>
                  <a:gd name="connsiteX15" fmla="*/ 335757 w 754857"/>
                  <a:gd name="connsiteY15" fmla="*/ 88786 h 393586"/>
                  <a:gd name="connsiteX16" fmla="*/ 223838 w 754857"/>
                  <a:gd name="connsiteY16" fmla="*/ 34017 h 393586"/>
                  <a:gd name="connsiteX17" fmla="*/ 154782 w 754857"/>
                  <a:gd name="connsiteY17" fmla="*/ 3061 h 393586"/>
                  <a:gd name="connsiteX18" fmla="*/ 73819 w 754857"/>
                  <a:gd name="connsiteY18" fmla="*/ 5442 h 393586"/>
                  <a:gd name="connsiteX19" fmla="*/ 28575 w 754857"/>
                  <a:gd name="connsiteY19" fmla="*/ 41161 h 393586"/>
                  <a:gd name="connsiteX20" fmla="*/ 0 w 754857"/>
                  <a:gd name="connsiteY20" fmla="*/ 53067 h 393586"/>
                  <a:gd name="connsiteX21" fmla="*/ 519113 w 754857"/>
                  <a:gd name="connsiteY21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81667 h 393586"/>
                  <a:gd name="connsiteX8" fmla="*/ 754857 w 754857"/>
                  <a:gd name="connsiteY8" fmla="*/ 257855 h 393586"/>
                  <a:gd name="connsiteX9" fmla="*/ 728663 w 754857"/>
                  <a:gd name="connsiteY9" fmla="*/ 176892 h 393586"/>
                  <a:gd name="connsiteX10" fmla="*/ 707232 w 754857"/>
                  <a:gd name="connsiteY10" fmla="*/ 114979 h 393586"/>
                  <a:gd name="connsiteX11" fmla="*/ 688182 w 754857"/>
                  <a:gd name="connsiteY11" fmla="*/ 53067 h 393586"/>
                  <a:gd name="connsiteX12" fmla="*/ 676275 w 754857"/>
                  <a:gd name="connsiteY12" fmla="*/ 24492 h 393586"/>
                  <a:gd name="connsiteX13" fmla="*/ 573882 w 754857"/>
                  <a:gd name="connsiteY13" fmla="*/ 72117 h 393586"/>
                  <a:gd name="connsiteX14" fmla="*/ 445294 w 754857"/>
                  <a:gd name="connsiteY14" fmla="*/ 86405 h 393586"/>
                  <a:gd name="connsiteX15" fmla="*/ 335757 w 754857"/>
                  <a:gd name="connsiteY15" fmla="*/ 88786 h 393586"/>
                  <a:gd name="connsiteX16" fmla="*/ 223838 w 754857"/>
                  <a:gd name="connsiteY16" fmla="*/ 34017 h 393586"/>
                  <a:gd name="connsiteX17" fmla="*/ 154782 w 754857"/>
                  <a:gd name="connsiteY17" fmla="*/ 3061 h 393586"/>
                  <a:gd name="connsiteX18" fmla="*/ 73819 w 754857"/>
                  <a:gd name="connsiteY18" fmla="*/ 5442 h 393586"/>
                  <a:gd name="connsiteX19" fmla="*/ 28575 w 754857"/>
                  <a:gd name="connsiteY19" fmla="*/ 41161 h 393586"/>
                  <a:gd name="connsiteX20" fmla="*/ 0 w 754857"/>
                  <a:gd name="connsiteY20" fmla="*/ 53067 h 393586"/>
                  <a:gd name="connsiteX21" fmla="*/ 519113 w 754857"/>
                  <a:gd name="connsiteY21" fmla="*/ 393586 h 393586"/>
                  <a:gd name="connsiteX0" fmla="*/ 519113 w 759071"/>
                  <a:gd name="connsiteY0" fmla="*/ 393586 h 393586"/>
                  <a:gd name="connsiteX1" fmla="*/ 521494 w 759071"/>
                  <a:gd name="connsiteY1" fmla="*/ 331673 h 393586"/>
                  <a:gd name="connsiteX2" fmla="*/ 521494 w 759071"/>
                  <a:gd name="connsiteY2" fmla="*/ 272142 h 393586"/>
                  <a:gd name="connsiteX3" fmla="*/ 547688 w 759071"/>
                  <a:gd name="connsiteY3" fmla="*/ 257855 h 393586"/>
                  <a:gd name="connsiteX4" fmla="*/ 611982 w 759071"/>
                  <a:gd name="connsiteY4" fmla="*/ 260236 h 393586"/>
                  <a:gd name="connsiteX5" fmla="*/ 690563 w 759071"/>
                  <a:gd name="connsiteY5" fmla="*/ 303098 h 393586"/>
                  <a:gd name="connsiteX6" fmla="*/ 714375 w 759071"/>
                  <a:gd name="connsiteY6" fmla="*/ 303098 h 393586"/>
                  <a:gd name="connsiteX7" fmla="*/ 754857 w 759071"/>
                  <a:gd name="connsiteY7" fmla="*/ 281667 h 393586"/>
                  <a:gd name="connsiteX8" fmla="*/ 754857 w 759071"/>
                  <a:gd name="connsiteY8" fmla="*/ 257855 h 393586"/>
                  <a:gd name="connsiteX9" fmla="*/ 728663 w 759071"/>
                  <a:gd name="connsiteY9" fmla="*/ 176892 h 393586"/>
                  <a:gd name="connsiteX10" fmla="*/ 707232 w 759071"/>
                  <a:gd name="connsiteY10" fmla="*/ 114979 h 393586"/>
                  <a:gd name="connsiteX11" fmla="*/ 688182 w 759071"/>
                  <a:gd name="connsiteY11" fmla="*/ 53067 h 393586"/>
                  <a:gd name="connsiteX12" fmla="*/ 676275 w 759071"/>
                  <a:gd name="connsiteY12" fmla="*/ 24492 h 393586"/>
                  <a:gd name="connsiteX13" fmla="*/ 573882 w 759071"/>
                  <a:gd name="connsiteY13" fmla="*/ 72117 h 393586"/>
                  <a:gd name="connsiteX14" fmla="*/ 445294 w 759071"/>
                  <a:gd name="connsiteY14" fmla="*/ 86405 h 393586"/>
                  <a:gd name="connsiteX15" fmla="*/ 335757 w 759071"/>
                  <a:gd name="connsiteY15" fmla="*/ 88786 h 393586"/>
                  <a:gd name="connsiteX16" fmla="*/ 223838 w 759071"/>
                  <a:gd name="connsiteY16" fmla="*/ 34017 h 393586"/>
                  <a:gd name="connsiteX17" fmla="*/ 154782 w 759071"/>
                  <a:gd name="connsiteY17" fmla="*/ 3061 h 393586"/>
                  <a:gd name="connsiteX18" fmla="*/ 73819 w 759071"/>
                  <a:gd name="connsiteY18" fmla="*/ 5442 h 393586"/>
                  <a:gd name="connsiteX19" fmla="*/ 28575 w 759071"/>
                  <a:gd name="connsiteY19" fmla="*/ 41161 h 393586"/>
                  <a:gd name="connsiteX20" fmla="*/ 0 w 759071"/>
                  <a:gd name="connsiteY20" fmla="*/ 53067 h 393586"/>
                  <a:gd name="connsiteX21" fmla="*/ 519113 w 759071"/>
                  <a:gd name="connsiteY21" fmla="*/ 393586 h 393586"/>
                  <a:gd name="connsiteX0" fmla="*/ 519113 w 754857"/>
                  <a:gd name="connsiteY0" fmla="*/ 393586 h 393586"/>
                  <a:gd name="connsiteX1" fmla="*/ 521494 w 754857"/>
                  <a:gd name="connsiteY1" fmla="*/ 331673 h 393586"/>
                  <a:gd name="connsiteX2" fmla="*/ 521494 w 754857"/>
                  <a:gd name="connsiteY2" fmla="*/ 272142 h 393586"/>
                  <a:gd name="connsiteX3" fmla="*/ 547688 w 754857"/>
                  <a:gd name="connsiteY3" fmla="*/ 257855 h 393586"/>
                  <a:gd name="connsiteX4" fmla="*/ 611982 w 754857"/>
                  <a:gd name="connsiteY4" fmla="*/ 260236 h 393586"/>
                  <a:gd name="connsiteX5" fmla="*/ 690563 w 754857"/>
                  <a:gd name="connsiteY5" fmla="*/ 303098 h 393586"/>
                  <a:gd name="connsiteX6" fmla="*/ 714375 w 754857"/>
                  <a:gd name="connsiteY6" fmla="*/ 303098 h 393586"/>
                  <a:gd name="connsiteX7" fmla="*/ 754857 w 754857"/>
                  <a:gd name="connsiteY7" fmla="*/ 257855 h 393586"/>
                  <a:gd name="connsiteX8" fmla="*/ 728663 w 754857"/>
                  <a:gd name="connsiteY8" fmla="*/ 176892 h 393586"/>
                  <a:gd name="connsiteX9" fmla="*/ 707232 w 754857"/>
                  <a:gd name="connsiteY9" fmla="*/ 114979 h 393586"/>
                  <a:gd name="connsiteX10" fmla="*/ 688182 w 754857"/>
                  <a:gd name="connsiteY10" fmla="*/ 53067 h 393586"/>
                  <a:gd name="connsiteX11" fmla="*/ 676275 w 754857"/>
                  <a:gd name="connsiteY11" fmla="*/ 24492 h 393586"/>
                  <a:gd name="connsiteX12" fmla="*/ 573882 w 754857"/>
                  <a:gd name="connsiteY12" fmla="*/ 72117 h 393586"/>
                  <a:gd name="connsiteX13" fmla="*/ 445294 w 754857"/>
                  <a:gd name="connsiteY13" fmla="*/ 86405 h 393586"/>
                  <a:gd name="connsiteX14" fmla="*/ 335757 w 754857"/>
                  <a:gd name="connsiteY14" fmla="*/ 88786 h 393586"/>
                  <a:gd name="connsiteX15" fmla="*/ 223838 w 754857"/>
                  <a:gd name="connsiteY15" fmla="*/ 34017 h 393586"/>
                  <a:gd name="connsiteX16" fmla="*/ 154782 w 754857"/>
                  <a:gd name="connsiteY16" fmla="*/ 3061 h 393586"/>
                  <a:gd name="connsiteX17" fmla="*/ 73819 w 754857"/>
                  <a:gd name="connsiteY17" fmla="*/ 5442 h 393586"/>
                  <a:gd name="connsiteX18" fmla="*/ 28575 w 754857"/>
                  <a:gd name="connsiteY18" fmla="*/ 41161 h 393586"/>
                  <a:gd name="connsiteX19" fmla="*/ 0 w 754857"/>
                  <a:gd name="connsiteY19" fmla="*/ 53067 h 393586"/>
                  <a:gd name="connsiteX20" fmla="*/ 519113 w 754857"/>
                  <a:gd name="connsiteY20" fmla="*/ 393586 h 393586"/>
                  <a:gd name="connsiteX0" fmla="*/ 519113 w 755209"/>
                  <a:gd name="connsiteY0" fmla="*/ 393586 h 393586"/>
                  <a:gd name="connsiteX1" fmla="*/ 521494 w 755209"/>
                  <a:gd name="connsiteY1" fmla="*/ 331673 h 393586"/>
                  <a:gd name="connsiteX2" fmla="*/ 521494 w 755209"/>
                  <a:gd name="connsiteY2" fmla="*/ 272142 h 393586"/>
                  <a:gd name="connsiteX3" fmla="*/ 547688 w 755209"/>
                  <a:gd name="connsiteY3" fmla="*/ 257855 h 393586"/>
                  <a:gd name="connsiteX4" fmla="*/ 611982 w 755209"/>
                  <a:gd name="connsiteY4" fmla="*/ 260236 h 393586"/>
                  <a:gd name="connsiteX5" fmla="*/ 690563 w 755209"/>
                  <a:gd name="connsiteY5" fmla="*/ 303098 h 393586"/>
                  <a:gd name="connsiteX6" fmla="*/ 742950 w 755209"/>
                  <a:gd name="connsiteY6" fmla="*/ 307861 h 393586"/>
                  <a:gd name="connsiteX7" fmla="*/ 754857 w 755209"/>
                  <a:gd name="connsiteY7" fmla="*/ 257855 h 393586"/>
                  <a:gd name="connsiteX8" fmla="*/ 728663 w 755209"/>
                  <a:gd name="connsiteY8" fmla="*/ 176892 h 393586"/>
                  <a:gd name="connsiteX9" fmla="*/ 707232 w 755209"/>
                  <a:gd name="connsiteY9" fmla="*/ 114979 h 393586"/>
                  <a:gd name="connsiteX10" fmla="*/ 688182 w 755209"/>
                  <a:gd name="connsiteY10" fmla="*/ 53067 h 393586"/>
                  <a:gd name="connsiteX11" fmla="*/ 676275 w 755209"/>
                  <a:gd name="connsiteY11" fmla="*/ 24492 h 393586"/>
                  <a:gd name="connsiteX12" fmla="*/ 573882 w 755209"/>
                  <a:gd name="connsiteY12" fmla="*/ 72117 h 393586"/>
                  <a:gd name="connsiteX13" fmla="*/ 445294 w 755209"/>
                  <a:gd name="connsiteY13" fmla="*/ 86405 h 393586"/>
                  <a:gd name="connsiteX14" fmla="*/ 335757 w 755209"/>
                  <a:gd name="connsiteY14" fmla="*/ 88786 h 393586"/>
                  <a:gd name="connsiteX15" fmla="*/ 223838 w 755209"/>
                  <a:gd name="connsiteY15" fmla="*/ 34017 h 393586"/>
                  <a:gd name="connsiteX16" fmla="*/ 154782 w 755209"/>
                  <a:gd name="connsiteY16" fmla="*/ 3061 h 393586"/>
                  <a:gd name="connsiteX17" fmla="*/ 73819 w 755209"/>
                  <a:gd name="connsiteY17" fmla="*/ 5442 h 393586"/>
                  <a:gd name="connsiteX18" fmla="*/ 28575 w 755209"/>
                  <a:gd name="connsiteY18" fmla="*/ 41161 h 393586"/>
                  <a:gd name="connsiteX19" fmla="*/ 0 w 755209"/>
                  <a:gd name="connsiteY19" fmla="*/ 53067 h 393586"/>
                  <a:gd name="connsiteX20" fmla="*/ 519113 w 755209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31673 h 393586"/>
                  <a:gd name="connsiteX2" fmla="*/ 521494 w 755561"/>
                  <a:gd name="connsiteY2" fmla="*/ 272142 h 393586"/>
                  <a:gd name="connsiteX3" fmla="*/ 547688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31673 h 393586"/>
                  <a:gd name="connsiteX2" fmla="*/ 521494 w 755561"/>
                  <a:gd name="connsiteY2" fmla="*/ 272142 h 393586"/>
                  <a:gd name="connsiteX3" fmla="*/ 547688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31673 h 393586"/>
                  <a:gd name="connsiteX2" fmla="*/ 521494 w 755561"/>
                  <a:gd name="connsiteY2" fmla="*/ 272142 h 393586"/>
                  <a:gd name="connsiteX3" fmla="*/ 547688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47688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47688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11982 w 755561"/>
                  <a:gd name="connsiteY4" fmla="*/ 260236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35795 w 755561"/>
                  <a:gd name="connsiteY4" fmla="*/ 274523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35795 w 755561"/>
                  <a:gd name="connsiteY4" fmla="*/ 274523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35795 w 755561"/>
                  <a:gd name="connsiteY4" fmla="*/ 274523 h 393586"/>
                  <a:gd name="connsiteX5" fmla="*/ 690563 w 755561"/>
                  <a:gd name="connsiteY5" fmla="*/ 303098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5561"/>
                  <a:gd name="connsiteY0" fmla="*/ 393586 h 393586"/>
                  <a:gd name="connsiteX1" fmla="*/ 521494 w 755561"/>
                  <a:gd name="connsiteY1" fmla="*/ 381680 h 393586"/>
                  <a:gd name="connsiteX2" fmla="*/ 521494 w 755561"/>
                  <a:gd name="connsiteY2" fmla="*/ 272142 h 393586"/>
                  <a:gd name="connsiteX3" fmla="*/ 569119 w 755561"/>
                  <a:gd name="connsiteY3" fmla="*/ 257855 h 393586"/>
                  <a:gd name="connsiteX4" fmla="*/ 635795 w 755561"/>
                  <a:gd name="connsiteY4" fmla="*/ 274523 h 393586"/>
                  <a:gd name="connsiteX5" fmla="*/ 690563 w 755561"/>
                  <a:gd name="connsiteY5" fmla="*/ 317385 h 393586"/>
                  <a:gd name="connsiteX6" fmla="*/ 742950 w 755561"/>
                  <a:gd name="connsiteY6" fmla="*/ 307861 h 393586"/>
                  <a:gd name="connsiteX7" fmla="*/ 754857 w 755561"/>
                  <a:gd name="connsiteY7" fmla="*/ 257855 h 393586"/>
                  <a:gd name="connsiteX8" fmla="*/ 728663 w 755561"/>
                  <a:gd name="connsiteY8" fmla="*/ 176892 h 393586"/>
                  <a:gd name="connsiteX9" fmla="*/ 707232 w 755561"/>
                  <a:gd name="connsiteY9" fmla="*/ 114979 h 393586"/>
                  <a:gd name="connsiteX10" fmla="*/ 688182 w 755561"/>
                  <a:gd name="connsiteY10" fmla="*/ 53067 h 393586"/>
                  <a:gd name="connsiteX11" fmla="*/ 676275 w 755561"/>
                  <a:gd name="connsiteY11" fmla="*/ 24492 h 393586"/>
                  <a:gd name="connsiteX12" fmla="*/ 573882 w 755561"/>
                  <a:gd name="connsiteY12" fmla="*/ 72117 h 393586"/>
                  <a:gd name="connsiteX13" fmla="*/ 445294 w 755561"/>
                  <a:gd name="connsiteY13" fmla="*/ 86405 h 393586"/>
                  <a:gd name="connsiteX14" fmla="*/ 335757 w 755561"/>
                  <a:gd name="connsiteY14" fmla="*/ 88786 h 393586"/>
                  <a:gd name="connsiteX15" fmla="*/ 223838 w 755561"/>
                  <a:gd name="connsiteY15" fmla="*/ 34017 h 393586"/>
                  <a:gd name="connsiteX16" fmla="*/ 154782 w 755561"/>
                  <a:gd name="connsiteY16" fmla="*/ 3061 h 393586"/>
                  <a:gd name="connsiteX17" fmla="*/ 73819 w 755561"/>
                  <a:gd name="connsiteY17" fmla="*/ 5442 h 393586"/>
                  <a:gd name="connsiteX18" fmla="*/ 28575 w 755561"/>
                  <a:gd name="connsiteY18" fmla="*/ 41161 h 393586"/>
                  <a:gd name="connsiteX19" fmla="*/ 0 w 755561"/>
                  <a:gd name="connsiteY19" fmla="*/ 53067 h 393586"/>
                  <a:gd name="connsiteX20" fmla="*/ 519113 w 755561"/>
                  <a:gd name="connsiteY20" fmla="*/ 393586 h 393586"/>
                  <a:gd name="connsiteX0" fmla="*/ 519113 w 757782"/>
                  <a:gd name="connsiteY0" fmla="*/ 393586 h 393586"/>
                  <a:gd name="connsiteX1" fmla="*/ 521494 w 757782"/>
                  <a:gd name="connsiteY1" fmla="*/ 381680 h 393586"/>
                  <a:gd name="connsiteX2" fmla="*/ 521494 w 757782"/>
                  <a:gd name="connsiteY2" fmla="*/ 272142 h 393586"/>
                  <a:gd name="connsiteX3" fmla="*/ 569119 w 757782"/>
                  <a:gd name="connsiteY3" fmla="*/ 257855 h 393586"/>
                  <a:gd name="connsiteX4" fmla="*/ 635795 w 757782"/>
                  <a:gd name="connsiteY4" fmla="*/ 274523 h 393586"/>
                  <a:gd name="connsiteX5" fmla="*/ 690563 w 757782"/>
                  <a:gd name="connsiteY5" fmla="*/ 317385 h 393586"/>
                  <a:gd name="connsiteX6" fmla="*/ 742950 w 757782"/>
                  <a:gd name="connsiteY6" fmla="*/ 307861 h 393586"/>
                  <a:gd name="connsiteX7" fmla="*/ 757238 w 757782"/>
                  <a:gd name="connsiteY7" fmla="*/ 276905 h 393586"/>
                  <a:gd name="connsiteX8" fmla="*/ 728663 w 757782"/>
                  <a:gd name="connsiteY8" fmla="*/ 176892 h 393586"/>
                  <a:gd name="connsiteX9" fmla="*/ 707232 w 757782"/>
                  <a:gd name="connsiteY9" fmla="*/ 114979 h 393586"/>
                  <a:gd name="connsiteX10" fmla="*/ 688182 w 757782"/>
                  <a:gd name="connsiteY10" fmla="*/ 53067 h 393586"/>
                  <a:gd name="connsiteX11" fmla="*/ 676275 w 757782"/>
                  <a:gd name="connsiteY11" fmla="*/ 24492 h 393586"/>
                  <a:gd name="connsiteX12" fmla="*/ 573882 w 757782"/>
                  <a:gd name="connsiteY12" fmla="*/ 72117 h 393586"/>
                  <a:gd name="connsiteX13" fmla="*/ 445294 w 757782"/>
                  <a:gd name="connsiteY13" fmla="*/ 86405 h 393586"/>
                  <a:gd name="connsiteX14" fmla="*/ 335757 w 757782"/>
                  <a:gd name="connsiteY14" fmla="*/ 88786 h 393586"/>
                  <a:gd name="connsiteX15" fmla="*/ 223838 w 757782"/>
                  <a:gd name="connsiteY15" fmla="*/ 34017 h 393586"/>
                  <a:gd name="connsiteX16" fmla="*/ 154782 w 757782"/>
                  <a:gd name="connsiteY16" fmla="*/ 3061 h 393586"/>
                  <a:gd name="connsiteX17" fmla="*/ 73819 w 757782"/>
                  <a:gd name="connsiteY17" fmla="*/ 5442 h 393586"/>
                  <a:gd name="connsiteX18" fmla="*/ 28575 w 757782"/>
                  <a:gd name="connsiteY18" fmla="*/ 41161 h 393586"/>
                  <a:gd name="connsiteX19" fmla="*/ 0 w 757782"/>
                  <a:gd name="connsiteY19" fmla="*/ 53067 h 393586"/>
                  <a:gd name="connsiteX20" fmla="*/ 519113 w 757782"/>
                  <a:gd name="connsiteY20" fmla="*/ 393586 h 393586"/>
                  <a:gd name="connsiteX0" fmla="*/ 519113 w 758137"/>
                  <a:gd name="connsiteY0" fmla="*/ 393586 h 393586"/>
                  <a:gd name="connsiteX1" fmla="*/ 521494 w 758137"/>
                  <a:gd name="connsiteY1" fmla="*/ 381680 h 393586"/>
                  <a:gd name="connsiteX2" fmla="*/ 521494 w 758137"/>
                  <a:gd name="connsiteY2" fmla="*/ 272142 h 393586"/>
                  <a:gd name="connsiteX3" fmla="*/ 569119 w 758137"/>
                  <a:gd name="connsiteY3" fmla="*/ 257855 h 393586"/>
                  <a:gd name="connsiteX4" fmla="*/ 635795 w 758137"/>
                  <a:gd name="connsiteY4" fmla="*/ 274523 h 393586"/>
                  <a:gd name="connsiteX5" fmla="*/ 690563 w 758137"/>
                  <a:gd name="connsiteY5" fmla="*/ 317385 h 393586"/>
                  <a:gd name="connsiteX6" fmla="*/ 745332 w 758137"/>
                  <a:gd name="connsiteY6" fmla="*/ 315005 h 393586"/>
                  <a:gd name="connsiteX7" fmla="*/ 757238 w 758137"/>
                  <a:gd name="connsiteY7" fmla="*/ 276905 h 393586"/>
                  <a:gd name="connsiteX8" fmla="*/ 728663 w 758137"/>
                  <a:gd name="connsiteY8" fmla="*/ 176892 h 393586"/>
                  <a:gd name="connsiteX9" fmla="*/ 707232 w 758137"/>
                  <a:gd name="connsiteY9" fmla="*/ 114979 h 393586"/>
                  <a:gd name="connsiteX10" fmla="*/ 688182 w 758137"/>
                  <a:gd name="connsiteY10" fmla="*/ 53067 h 393586"/>
                  <a:gd name="connsiteX11" fmla="*/ 676275 w 758137"/>
                  <a:gd name="connsiteY11" fmla="*/ 24492 h 393586"/>
                  <a:gd name="connsiteX12" fmla="*/ 573882 w 758137"/>
                  <a:gd name="connsiteY12" fmla="*/ 72117 h 393586"/>
                  <a:gd name="connsiteX13" fmla="*/ 445294 w 758137"/>
                  <a:gd name="connsiteY13" fmla="*/ 86405 h 393586"/>
                  <a:gd name="connsiteX14" fmla="*/ 335757 w 758137"/>
                  <a:gd name="connsiteY14" fmla="*/ 88786 h 393586"/>
                  <a:gd name="connsiteX15" fmla="*/ 223838 w 758137"/>
                  <a:gd name="connsiteY15" fmla="*/ 34017 h 393586"/>
                  <a:gd name="connsiteX16" fmla="*/ 154782 w 758137"/>
                  <a:gd name="connsiteY16" fmla="*/ 3061 h 393586"/>
                  <a:gd name="connsiteX17" fmla="*/ 73819 w 758137"/>
                  <a:gd name="connsiteY17" fmla="*/ 5442 h 393586"/>
                  <a:gd name="connsiteX18" fmla="*/ 28575 w 758137"/>
                  <a:gd name="connsiteY18" fmla="*/ 41161 h 393586"/>
                  <a:gd name="connsiteX19" fmla="*/ 0 w 758137"/>
                  <a:gd name="connsiteY19" fmla="*/ 53067 h 393586"/>
                  <a:gd name="connsiteX20" fmla="*/ 519113 w 758137"/>
                  <a:gd name="connsiteY20" fmla="*/ 393586 h 393586"/>
                  <a:gd name="connsiteX0" fmla="*/ 519113 w 758137"/>
                  <a:gd name="connsiteY0" fmla="*/ 393586 h 393586"/>
                  <a:gd name="connsiteX1" fmla="*/ 521494 w 758137"/>
                  <a:gd name="connsiteY1" fmla="*/ 381680 h 393586"/>
                  <a:gd name="connsiteX2" fmla="*/ 521494 w 758137"/>
                  <a:gd name="connsiteY2" fmla="*/ 272142 h 393586"/>
                  <a:gd name="connsiteX3" fmla="*/ 569119 w 758137"/>
                  <a:gd name="connsiteY3" fmla="*/ 257855 h 393586"/>
                  <a:gd name="connsiteX4" fmla="*/ 635795 w 758137"/>
                  <a:gd name="connsiteY4" fmla="*/ 274523 h 393586"/>
                  <a:gd name="connsiteX5" fmla="*/ 690563 w 758137"/>
                  <a:gd name="connsiteY5" fmla="*/ 317385 h 393586"/>
                  <a:gd name="connsiteX6" fmla="*/ 745332 w 758137"/>
                  <a:gd name="connsiteY6" fmla="*/ 315005 h 393586"/>
                  <a:gd name="connsiteX7" fmla="*/ 757238 w 758137"/>
                  <a:gd name="connsiteY7" fmla="*/ 276905 h 393586"/>
                  <a:gd name="connsiteX8" fmla="*/ 728663 w 758137"/>
                  <a:gd name="connsiteY8" fmla="*/ 176892 h 393586"/>
                  <a:gd name="connsiteX9" fmla="*/ 707232 w 758137"/>
                  <a:gd name="connsiteY9" fmla="*/ 114979 h 393586"/>
                  <a:gd name="connsiteX10" fmla="*/ 688182 w 758137"/>
                  <a:gd name="connsiteY10" fmla="*/ 53067 h 393586"/>
                  <a:gd name="connsiteX11" fmla="*/ 676275 w 758137"/>
                  <a:gd name="connsiteY11" fmla="*/ 24492 h 393586"/>
                  <a:gd name="connsiteX12" fmla="*/ 573882 w 758137"/>
                  <a:gd name="connsiteY12" fmla="*/ 72117 h 393586"/>
                  <a:gd name="connsiteX13" fmla="*/ 445294 w 758137"/>
                  <a:gd name="connsiteY13" fmla="*/ 86405 h 393586"/>
                  <a:gd name="connsiteX14" fmla="*/ 333376 w 758137"/>
                  <a:gd name="connsiteY14" fmla="*/ 74499 h 393586"/>
                  <a:gd name="connsiteX15" fmla="*/ 223838 w 758137"/>
                  <a:gd name="connsiteY15" fmla="*/ 34017 h 393586"/>
                  <a:gd name="connsiteX16" fmla="*/ 154782 w 758137"/>
                  <a:gd name="connsiteY16" fmla="*/ 3061 h 393586"/>
                  <a:gd name="connsiteX17" fmla="*/ 73819 w 758137"/>
                  <a:gd name="connsiteY17" fmla="*/ 5442 h 393586"/>
                  <a:gd name="connsiteX18" fmla="*/ 28575 w 758137"/>
                  <a:gd name="connsiteY18" fmla="*/ 41161 h 393586"/>
                  <a:gd name="connsiteX19" fmla="*/ 0 w 758137"/>
                  <a:gd name="connsiteY19" fmla="*/ 53067 h 393586"/>
                  <a:gd name="connsiteX20" fmla="*/ 519113 w 758137"/>
                  <a:gd name="connsiteY20" fmla="*/ 393586 h 3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8137" h="393586">
                    <a:moveTo>
                      <a:pt x="519113" y="393586"/>
                    </a:moveTo>
                    <a:cubicBezTo>
                      <a:pt x="519907" y="372948"/>
                      <a:pt x="520700" y="402318"/>
                      <a:pt x="521494" y="381680"/>
                    </a:cubicBezTo>
                    <a:cubicBezTo>
                      <a:pt x="521494" y="345167"/>
                      <a:pt x="513557" y="292780"/>
                      <a:pt x="521494" y="272142"/>
                    </a:cubicBezTo>
                    <a:cubicBezTo>
                      <a:pt x="529432" y="251505"/>
                      <a:pt x="550069" y="257458"/>
                      <a:pt x="569119" y="257855"/>
                    </a:cubicBezTo>
                    <a:cubicBezTo>
                      <a:pt x="588169" y="258252"/>
                      <a:pt x="615554" y="264601"/>
                      <a:pt x="635795" y="274523"/>
                    </a:cubicBezTo>
                    <a:cubicBezTo>
                      <a:pt x="656036" y="284445"/>
                      <a:pt x="672307" y="310638"/>
                      <a:pt x="690563" y="317385"/>
                    </a:cubicBezTo>
                    <a:cubicBezTo>
                      <a:pt x="708819" y="324132"/>
                      <a:pt x="734220" y="321752"/>
                      <a:pt x="745332" y="315005"/>
                    </a:cubicBezTo>
                    <a:cubicBezTo>
                      <a:pt x="756445" y="308258"/>
                      <a:pt x="760016" y="299924"/>
                      <a:pt x="757238" y="276905"/>
                    </a:cubicBezTo>
                    <a:cubicBezTo>
                      <a:pt x="754460" y="253886"/>
                      <a:pt x="736997" y="203880"/>
                      <a:pt x="728663" y="176892"/>
                    </a:cubicBezTo>
                    <a:cubicBezTo>
                      <a:pt x="720329" y="149904"/>
                      <a:pt x="713979" y="135616"/>
                      <a:pt x="707232" y="114979"/>
                    </a:cubicBezTo>
                    <a:lnTo>
                      <a:pt x="688182" y="53067"/>
                    </a:lnTo>
                    <a:lnTo>
                      <a:pt x="676275" y="24492"/>
                    </a:lnTo>
                    <a:cubicBezTo>
                      <a:pt x="655241" y="20126"/>
                      <a:pt x="612379" y="61798"/>
                      <a:pt x="573882" y="72117"/>
                    </a:cubicBezTo>
                    <a:cubicBezTo>
                      <a:pt x="535385" y="82436"/>
                      <a:pt x="485378" y="86008"/>
                      <a:pt x="445294" y="86405"/>
                    </a:cubicBezTo>
                    <a:cubicBezTo>
                      <a:pt x="405210" y="86802"/>
                      <a:pt x="370285" y="83230"/>
                      <a:pt x="333376" y="74499"/>
                    </a:cubicBezTo>
                    <a:cubicBezTo>
                      <a:pt x="296467" y="65768"/>
                      <a:pt x="253604" y="45923"/>
                      <a:pt x="223838" y="34017"/>
                    </a:cubicBezTo>
                    <a:cubicBezTo>
                      <a:pt x="194072" y="22111"/>
                      <a:pt x="179785" y="7823"/>
                      <a:pt x="154782" y="3061"/>
                    </a:cubicBezTo>
                    <a:cubicBezTo>
                      <a:pt x="129779" y="-1701"/>
                      <a:pt x="94854" y="-908"/>
                      <a:pt x="73819" y="5442"/>
                    </a:cubicBezTo>
                    <a:cubicBezTo>
                      <a:pt x="52785" y="11792"/>
                      <a:pt x="40878" y="33224"/>
                      <a:pt x="28575" y="41161"/>
                    </a:cubicBezTo>
                    <a:lnTo>
                      <a:pt x="0" y="53067"/>
                    </a:lnTo>
                    <a:lnTo>
                      <a:pt x="519113" y="393586"/>
                    </a:lnTo>
                    <a:close/>
                  </a:path>
                </a:pathLst>
              </a:custGeom>
              <a:solidFill>
                <a:srgbClr val="A4B2A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E043EB-9D18-43BF-B8AA-D48646CC0CD9}"/>
                  </a:ext>
                </a:extLst>
              </p:cNvPr>
              <p:cNvSpPr/>
              <p:nvPr/>
            </p:nvSpPr>
            <p:spPr>
              <a:xfrm>
                <a:off x="4074323" y="3836100"/>
                <a:ext cx="429802" cy="698743"/>
              </a:xfrm>
              <a:custGeom>
                <a:avLst/>
                <a:gdLst>
                  <a:gd name="connsiteX0" fmla="*/ 223838 w 473869"/>
                  <a:gd name="connsiteY0" fmla="*/ 0 h 795338"/>
                  <a:gd name="connsiteX1" fmla="*/ 345282 w 473869"/>
                  <a:gd name="connsiteY1" fmla="*/ 152400 h 795338"/>
                  <a:gd name="connsiteX2" fmla="*/ 419100 w 473869"/>
                  <a:gd name="connsiteY2" fmla="*/ 309563 h 795338"/>
                  <a:gd name="connsiteX3" fmla="*/ 461963 w 473869"/>
                  <a:gd name="connsiteY3" fmla="*/ 404813 h 795338"/>
                  <a:gd name="connsiteX4" fmla="*/ 473869 w 473869"/>
                  <a:gd name="connsiteY4" fmla="*/ 538163 h 795338"/>
                  <a:gd name="connsiteX5" fmla="*/ 431007 w 473869"/>
                  <a:gd name="connsiteY5" fmla="*/ 638175 h 795338"/>
                  <a:gd name="connsiteX6" fmla="*/ 364332 w 473869"/>
                  <a:gd name="connsiteY6" fmla="*/ 702469 h 795338"/>
                  <a:gd name="connsiteX7" fmla="*/ 266700 w 473869"/>
                  <a:gd name="connsiteY7" fmla="*/ 721519 h 795338"/>
                  <a:gd name="connsiteX8" fmla="*/ 142875 w 473869"/>
                  <a:gd name="connsiteY8" fmla="*/ 692944 h 795338"/>
                  <a:gd name="connsiteX9" fmla="*/ 61913 w 473869"/>
                  <a:gd name="connsiteY9" fmla="*/ 666750 h 795338"/>
                  <a:gd name="connsiteX10" fmla="*/ 21432 w 473869"/>
                  <a:gd name="connsiteY10" fmla="*/ 666750 h 795338"/>
                  <a:gd name="connsiteX11" fmla="*/ 4763 w 473869"/>
                  <a:gd name="connsiteY11" fmla="*/ 695325 h 795338"/>
                  <a:gd name="connsiteX12" fmla="*/ 0 w 473869"/>
                  <a:gd name="connsiteY12" fmla="*/ 795338 h 795338"/>
                  <a:gd name="connsiteX0" fmla="*/ 226219 w 476250"/>
                  <a:gd name="connsiteY0" fmla="*/ 0 h 795338"/>
                  <a:gd name="connsiteX1" fmla="*/ 347663 w 476250"/>
                  <a:gd name="connsiteY1" fmla="*/ 152400 h 795338"/>
                  <a:gd name="connsiteX2" fmla="*/ 421481 w 476250"/>
                  <a:gd name="connsiteY2" fmla="*/ 309563 h 795338"/>
                  <a:gd name="connsiteX3" fmla="*/ 464344 w 476250"/>
                  <a:gd name="connsiteY3" fmla="*/ 404813 h 795338"/>
                  <a:gd name="connsiteX4" fmla="*/ 476250 w 476250"/>
                  <a:gd name="connsiteY4" fmla="*/ 538163 h 795338"/>
                  <a:gd name="connsiteX5" fmla="*/ 433388 w 476250"/>
                  <a:gd name="connsiteY5" fmla="*/ 638175 h 795338"/>
                  <a:gd name="connsiteX6" fmla="*/ 366713 w 476250"/>
                  <a:gd name="connsiteY6" fmla="*/ 702469 h 795338"/>
                  <a:gd name="connsiteX7" fmla="*/ 269081 w 476250"/>
                  <a:gd name="connsiteY7" fmla="*/ 721519 h 795338"/>
                  <a:gd name="connsiteX8" fmla="*/ 145256 w 476250"/>
                  <a:gd name="connsiteY8" fmla="*/ 692944 h 795338"/>
                  <a:gd name="connsiteX9" fmla="*/ 64294 w 476250"/>
                  <a:gd name="connsiteY9" fmla="*/ 666750 h 795338"/>
                  <a:gd name="connsiteX10" fmla="*/ 0 w 476250"/>
                  <a:gd name="connsiteY10" fmla="*/ 652462 h 795338"/>
                  <a:gd name="connsiteX11" fmla="*/ 7144 w 476250"/>
                  <a:gd name="connsiteY11" fmla="*/ 695325 h 795338"/>
                  <a:gd name="connsiteX12" fmla="*/ 2381 w 476250"/>
                  <a:gd name="connsiteY12" fmla="*/ 795338 h 795338"/>
                  <a:gd name="connsiteX0" fmla="*/ 238126 w 488157"/>
                  <a:gd name="connsiteY0" fmla="*/ 0 h 819150"/>
                  <a:gd name="connsiteX1" fmla="*/ 359570 w 488157"/>
                  <a:gd name="connsiteY1" fmla="*/ 152400 h 819150"/>
                  <a:gd name="connsiteX2" fmla="*/ 433388 w 488157"/>
                  <a:gd name="connsiteY2" fmla="*/ 309563 h 819150"/>
                  <a:gd name="connsiteX3" fmla="*/ 476251 w 488157"/>
                  <a:gd name="connsiteY3" fmla="*/ 404813 h 819150"/>
                  <a:gd name="connsiteX4" fmla="*/ 488157 w 488157"/>
                  <a:gd name="connsiteY4" fmla="*/ 538163 h 819150"/>
                  <a:gd name="connsiteX5" fmla="*/ 445295 w 488157"/>
                  <a:gd name="connsiteY5" fmla="*/ 638175 h 819150"/>
                  <a:gd name="connsiteX6" fmla="*/ 378620 w 488157"/>
                  <a:gd name="connsiteY6" fmla="*/ 702469 h 819150"/>
                  <a:gd name="connsiteX7" fmla="*/ 280988 w 488157"/>
                  <a:gd name="connsiteY7" fmla="*/ 721519 h 819150"/>
                  <a:gd name="connsiteX8" fmla="*/ 157163 w 488157"/>
                  <a:gd name="connsiteY8" fmla="*/ 692944 h 819150"/>
                  <a:gd name="connsiteX9" fmla="*/ 76201 w 488157"/>
                  <a:gd name="connsiteY9" fmla="*/ 666750 h 819150"/>
                  <a:gd name="connsiteX10" fmla="*/ 11907 w 488157"/>
                  <a:gd name="connsiteY10" fmla="*/ 652462 h 819150"/>
                  <a:gd name="connsiteX11" fmla="*/ 19051 w 488157"/>
                  <a:gd name="connsiteY11" fmla="*/ 695325 h 819150"/>
                  <a:gd name="connsiteX12" fmla="*/ 0 w 488157"/>
                  <a:gd name="connsiteY12" fmla="*/ 8191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8157" h="819150">
                    <a:moveTo>
                      <a:pt x="238126" y="0"/>
                    </a:moveTo>
                    <a:lnTo>
                      <a:pt x="359570" y="152400"/>
                    </a:lnTo>
                    <a:lnTo>
                      <a:pt x="433388" y="309563"/>
                    </a:lnTo>
                    <a:lnTo>
                      <a:pt x="476251" y="404813"/>
                    </a:lnTo>
                    <a:lnTo>
                      <a:pt x="488157" y="538163"/>
                    </a:lnTo>
                    <a:lnTo>
                      <a:pt x="445295" y="638175"/>
                    </a:lnTo>
                    <a:lnTo>
                      <a:pt x="378620" y="702469"/>
                    </a:lnTo>
                    <a:lnTo>
                      <a:pt x="280988" y="721519"/>
                    </a:lnTo>
                    <a:lnTo>
                      <a:pt x="157163" y="692944"/>
                    </a:lnTo>
                    <a:lnTo>
                      <a:pt x="76201" y="666750"/>
                    </a:lnTo>
                    <a:lnTo>
                      <a:pt x="11907" y="652462"/>
                    </a:lnTo>
                    <a:lnTo>
                      <a:pt x="19051" y="695325"/>
                    </a:lnTo>
                    <a:lnTo>
                      <a:pt x="0" y="819150"/>
                    </a:ln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86CDAC-4A4A-4C8B-B2C2-1DB642596DA2}"/>
                  </a:ext>
                </a:extLst>
              </p:cNvPr>
              <p:cNvSpPr/>
              <p:nvPr/>
            </p:nvSpPr>
            <p:spPr>
              <a:xfrm>
                <a:off x="4147469" y="3827976"/>
                <a:ext cx="423748" cy="727181"/>
              </a:xfrm>
              <a:custGeom>
                <a:avLst/>
                <a:gdLst>
                  <a:gd name="connsiteX0" fmla="*/ 230981 w 471487"/>
                  <a:gd name="connsiteY0" fmla="*/ 0 h 852488"/>
                  <a:gd name="connsiteX1" fmla="*/ 319087 w 471487"/>
                  <a:gd name="connsiteY1" fmla="*/ 114300 h 852488"/>
                  <a:gd name="connsiteX2" fmla="*/ 388143 w 471487"/>
                  <a:gd name="connsiteY2" fmla="*/ 228600 h 852488"/>
                  <a:gd name="connsiteX3" fmla="*/ 435768 w 471487"/>
                  <a:gd name="connsiteY3" fmla="*/ 352425 h 852488"/>
                  <a:gd name="connsiteX4" fmla="*/ 469106 w 471487"/>
                  <a:gd name="connsiteY4" fmla="*/ 481013 h 852488"/>
                  <a:gd name="connsiteX5" fmla="*/ 471487 w 471487"/>
                  <a:gd name="connsiteY5" fmla="*/ 581025 h 852488"/>
                  <a:gd name="connsiteX6" fmla="*/ 438150 w 471487"/>
                  <a:gd name="connsiteY6" fmla="*/ 700088 h 852488"/>
                  <a:gd name="connsiteX7" fmla="*/ 354806 w 471487"/>
                  <a:gd name="connsiteY7" fmla="*/ 766763 h 852488"/>
                  <a:gd name="connsiteX8" fmla="*/ 226218 w 471487"/>
                  <a:gd name="connsiteY8" fmla="*/ 797719 h 852488"/>
                  <a:gd name="connsiteX9" fmla="*/ 126206 w 471487"/>
                  <a:gd name="connsiteY9" fmla="*/ 800100 h 852488"/>
                  <a:gd name="connsiteX10" fmla="*/ 42862 w 471487"/>
                  <a:gd name="connsiteY10" fmla="*/ 771525 h 852488"/>
                  <a:gd name="connsiteX11" fmla="*/ 7143 w 471487"/>
                  <a:gd name="connsiteY11" fmla="*/ 778669 h 852488"/>
                  <a:gd name="connsiteX12" fmla="*/ 0 w 471487"/>
                  <a:gd name="connsiteY12" fmla="*/ 852488 h 852488"/>
                  <a:gd name="connsiteX0" fmla="*/ 240775 w 481281"/>
                  <a:gd name="connsiteY0" fmla="*/ 0 h 852488"/>
                  <a:gd name="connsiteX1" fmla="*/ 328881 w 481281"/>
                  <a:gd name="connsiteY1" fmla="*/ 114300 h 852488"/>
                  <a:gd name="connsiteX2" fmla="*/ 397937 w 481281"/>
                  <a:gd name="connsiteY2" fmla="*/ 228600 h 852488"/>
                  <a:gd name="connsiteX3" fmla="*/ 445562 w 481281"/>
                  <a:gd name="connsiteY3" fmla="*/ 352425 h 852488"/>
                  <a:gd name="connsiteX4" fmla="*/ 478900 w 481281"/>
                  <a:gd name="connsiteY4" fmla="*/ 481013 h 852488"/>
                  <a:gd name="connsiteX5" fmla="*/ 481281 w 481281"/>
                  <a:gd name="connsiteY5" fmla="*/ 581025 h 852488"/>
                  <a:gd name="connsiteX6" fmla="*/ 447944 w 481281"/>
                  <a:gd name="connsiteY6" fmla="*/ 700088 h 852488"/>
                  <a:gd name="connsiteX7" fmla="*/ 364600 w 481281"/>
                  <a:gd name="connsiteY7" fmla="*/ 766763 h 852488"/>
                  <a:gd name="connsiteX8" fmla="*/ 236012 w 481281"/>
                  <a:gd name="connsiteY8" fmla="*/ 797719 h 852488"/>
                  <a:gd name="connsiteX9" fmla="*/ 136000 w 481281"/>
                  <a:gd name="connsiteY9" fmla="*/ 800100 h 852488"/>
                  <a:gd name="connsiteX10" fmla="*/ 52656 w 481281"/>
                  <a:gd name="connsiteY10" fmla="*/ 771525 h 852488"/>
                  <a:gd name="connsiteX11" fmla="*/ 268 w 481281"/>
                  <a:gd name="connsiteY11" fmla="*/ 752475 h 852488"/>
                  <a:gd name="connsiteX12" fmla="*/ 9794 w 481281"/>
                  <a:gd name="connsiteY12" fmla="*/ 852488 h 85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1281" h="852488">
                    <a:moveTo>
                      <a:pt x="240775" y="0"/>
                    </a:moveTo>
                    <a:lnTo>
                      <a:pt x="328881" y="114300"/>
                    </a:lnTo>
                    <a:lnTo>
                      <a:pt x="397937" y="228600"/>
                    </a:lnTo>
                    <a:lnTo>
                      <a:pt x="445562" y="352425"/>
                    </a:lnTo>
                    <a:lnTo>
                      <a:pt x="478900" y="481013"/>
                    </a:lnTo>
                    <a:cubicBezTo>
                      <a:pt x="479694" y="514350"/>
                      <a:pt x="480487" y="547688"/>
                      <a:pt x="481281" y="581025"/>
                    </a:cubicBezTo>
                    <a:lnTo>
                      <a:pt x="447944" y="700088"/>
                    </a:lnTo>
                    <a:lnTo>
                      <a:pt x="364600" y="766763"/>
                    </a:lnTo>
                    <a:lnTo>
                      <a:pt x="236012" y="797719"/>
                    </a:lnTo>
                    <a:lnTo>
                      <a:pt x="136000" y="800100"/>
                    </a:lnTo>
                    <a:lnTo>
                      <a:pt x="52656" y="771525"/>
                    </a:lnTo>
                    <a:lnTo>
                      <a:pt x="268" y="752475"/>
                    </a:lnTo>
                    <a:cubicBezTo>
                      <a:pt x="-2113" y="777081"/>
                      <a:pt x="12175" y="827882"/>
                      <a:pt x="9794" y="852488"/>
                    </a:cubicBez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616970-DB2D-40E4-8EF2-135AE352CA0F}"/>
                  </a:ext>
                </a:extLst>
              </p:cNvPr>
              <p:cNvSpPr/>
              <p:nvPr/>
            </p:nvSpPr>
            <p:spPr>
              <a:xfrm>
                <a:off x="4234392" y="3817820"/>
                <a:ext cx="403916" cy="790148"/>
              </a:xfrm>
              <a:custGeom>
                <a:avLst/>
                <a:gdLst>
                  <a:gd name="connsiteX0" fmla="*/ 214313 w 447675"/>
                  <a:gd name="connsiteY0" fmla="*/ 0 h 926306"/>
                  <a:gd name="connsiteX1" fmla="*/ 304800 w 447675"/>
                  <a:gd name="connsiteY1" fmla="*/ 147637 h 926306"/>
                  <a:gd name="connsiteX2" fmla="*/ 388144 w 447675"/>
                  <a:gd name="connsiteY2" fmla="*/ 278606 h 926306"/>
                  <a:gd name="connsiteX3" fmla="*/ 421481 w 447675"/>
                  <a:gd name="connsiteY3" fmla="*/ 409575 h 926306"/>
                  <a:gd name="connsiteX4" fmla="*/ 447675 w 447675"/>
                  <a:gd name="connsiteY4" fmla="*/ 578644 h 926306"/>
                  <a:gd name="connsiteX5" fmla="*/ 435769 w 447675"/>
                  <a:gd name="connsiteY5" fmla="*/ 697706 h 926306"/>
                  <a:gd name="connsiteX6" fmla="*/ 376238 w 447675"/>
                  <a:gd name="connsiteY6" fmla="*/ 769144 h 926306"/>
                  <a:gd name="connsiteX7" fmla="*/ 276225 w 447675"/>
                  <a:gd name="connsiteY7" fmla="*/ 854869 h 926306"/>
                  <a:gd name="connsiteX8" fmla="*/ 254794 w 447675"/>
                  <a:gd name="connsiteY8" fmla="*/ 859631 h 926306"/>
                  <a:gd name="connsiteX9" fmla="*/ 135731 w 447675"/>
                  <a:gd name="connsiteY9" fmla="*/ 871537 h 926306"/>
                  <a:gd name="connsiteX10" fmla="*/ 35719 w 447675"/>
                  <a:gd name="connsiteY10" fmla="*/ 869156 h 926306"/>
                  <a:gd name="connsiteX11" fmla="*/ 23813 w 447675"/>
                  <a:gd name="connsiteY11" fmla="*/ 885825 h 926306"/>
                  <a:gd name="connsiteX12" fmla="*/ 0 w 447675"/>
                  <a:gd name="connsiteY12" fmla="*/ 926306 h 926306"/>
                  <a:gd name="connsiteX0" fmla="*/ 225394 w 458756"/>
                  <a:gd name="connsiteY0" fmla="*/ 0 h 926306"/>
                  <a:gd name="connsiteX1" fmla="*/ 315881 w 458756"/>
                  <a:gd name="connsiteY1" fmla="*/ 147637 h 926306"/>
                  <a:gd name="connsiteX2" fmla="*/ 399225 w 458756"/>
                  <a:gd name="connsiteY2" fmla="*/ 278606 h 926306"/>
                  <a:gd name="connsiteX3" fmla="*/ 432562 w 458756"/>
                  <a:gd name="connsiteY3" fmla="*/ 409575 h 926306"/>
                  <a:gd name="connsiteX4" fmla="*/ 458756 w 458756"/>
                  <a:gd name="connsiteY4" fmla="*/ 578644 h 926306"/>
                  <a:gd name="connsiteX5" fmla="*/ 446850 w 458756"/>
                  <a:gd name="connsiteY5" fmla="*/ 697706 h 926306"/>
                  <a:gd name="connsiteX6" fmla="*/ 387319 w 458756"/>
                  <a:gd name="connsiteY6" fmla="*/ 769144 h 926306"/>
                  <a:gd name="connsiteX7" fmla="*/ 287306 w 458756"/>
                  <a:gd name="connsiteY7" fmla="*/ 854869 h 926306"/>
                  <a:gd name="connsiteX8" fmla="*/ 265875 w 458756"/>
                  <a:gd name="connsiteY8" fmla="*/ 859631 h 926306"/>
                  <a:gd name="connsiteX9" fmla="*/ 146812 w 458756"/>
                  <a:gd name="connsiteY9" fmla="*/ 871537 h 926306"/>
                  <a:gd name="connsiteX10" fmla="*/ 46800 w 458756"/>
                  <a:gd name="connsiteY10" fmla="*/ 869156 h 926306"/>
                  <a:gd name="connsiteX11" fmla="*/ 1556 w 458756"/>
                  <a:gd name="connsiteY11" fmla="*/ 862012 h 926306"/>
                  <a:gd name="connsiteX12" fmla="*/ 11081 w 458756"/>
                  <a:gd name="connsiteY12" fmla="*/ 926306 h 926306"/>
                  <a:gd name="connsiteX0" fmla="*/ 225394 w 458756"/>
                  <a:gd name="connsiteY0" fmla="*/ 0 h 926306"/>
                  <a:gd name="connsiteX1" fmla="*/ 315881 w 458756"/>
                  <a:gd name="connsiteY1" fmla="*/ 147637 h 926306"/>
                  <a:gd name="connsiteX2" fmla="*/ 399225 w 458756"/>
                  <a:gd name="connsiteY2" fmla="*/ 278606 h 926306"/>
                  <a:gd name="connsiteX3" fmla="*/ 432562 w 458756"/>
                  <a:gd name="connsiteY3" fmla="*/ 409575 h 926306"/>
                  <a:gd name="connsiteX4" fmla="*/ 458756 w 458756"/>
                  <a:gd name="connsiteY4" fmla="*/ 578644 h 926306"/>
                  <a:gd name="connsiteX5" fmla="*/ 446850 w 458756"/>
                  <a:gd name="connsiteY5" fmla="*/ 697706 h 926306"/>
                  <a:gd name="connsiteX6" fmla="*/ 387319 w 458756"/>
                  <a:gd name="connsiteY6" fmla="*/ 769144 h 926306"/>
                  <a:gd name="connsiteX7" fmla="*/ 287306 w 458756"/>
                  <a:gd name="connsiteY7" fmla="*/ 854869 h 926306"/>
                  <a:gd name="connsiteX8" fmla="*/ 265875 w 458756"/>
                  <a:gd name="connsiteY8" fmla="*/ 859631 h 926306"/>
                  <a:gd name="connsiteX9" fmla="*/ 149193 w 458756"/>
                  <a:gd name="connsiteY9" fmla="*/ 873919 h 926306"/>
                  <a:gd name="connsiteX10" fmla="*/ 46800 w 458756"/>
                  <a:gd name="connsiteY10" fmla="*/ 869156 h 926306"/>
                  <a:gd name="connsiteX11" fmla="*/ 1556 w 458756"/>
                  <a:gd name="connsiteY11" fmla="*/ 862012 h 926306"/>
                  <a:gd name="connsiteX12" fmla="*/ 11081 w 458756"/>
                  <a:gd name="connsiteY12" fmla="*/ 926306 h 926306"/>
                  <a:gd name="connsiteX0" fmla="*/ 225394 w 458756"/>
                  <a:gd name="connsiteY0" fmla="*/ 0 h 926306"/>
                  <a:gd name="connsiteX1" fmla="*/ 315881 w 458756"/>
                  <a:gd name="connsiteY1" fmla="*/ 147637 h 926306"/>
                  <a:gd name="connsiteX2" fmla="*/ 399225 w 458756"/>
                  <a:gd name="connsiteY2" fmla="*/ 278606 h 926306"/>
                  <a:gd name="connsiteX3" fmla="*/ 432562 w 458756"/>
                  <a:gd name="connsiteY3" fmla="*/ 409575 h 926306"/>
                  <a:gd name="connsiteX4" fmla="*/ 458756 w 458756"/>
                  <a:gd name="connsiteY4" fmla="*/ 578644 h 926306"/>
                  <a:gd name="connsiteX5" fmla="*/ 444469 w 458756"/>
                  <a:gd name="connsiteY5" fmla="*/ 695325 h 926306"/>
                  <a:gd name="connsiteX6" fmla="*/ 387319 w 458756"/>
                  <a:gd name="connsiteY6" fmla="*/ 769144 h 926306"/>
                  <a:gd name="connsiteX7" fmla="*/ 287306 w 458756"/>
                  <a:gd name="connsiteY7" fmla="*/ 854869 h 926306"/>
                  <a:gd name="connsiteX8" fmla="*/ 265875 w 458756"/>
                  <a:gd name="connsiteY8" fmla="*/ 859631 h 926306"/>
                  <a:gd name="connsiteX9" fmla="*/ 149193 w 458756"/>
                  <a:gd name="connsiteY9" fmla="*/ 873919 h 926306"/>
                  <a:gd name="connsiteX10" fmla="*/ 46800 w 458756"/>
                  <a:gd name="connsiteY10" fmla="*/ 869156 h 926306"/>
                  <a:gd name="connsiteX11" fmla="*/ 1556 w 458756"/>
                  <a:gd name="connsiteY11" fmla="*/ 862012 h 926306"/>
                  <a:gd name="connsiteX12" fmla="*/ 11081 w 458756"/>
                  <a:gd name="connsiteY12" fmla="*/ 926306 h 926306"/>
                  <a:gd name="connsiteX0" fmla="*/ 225394 w 458756"/>
                  <a:gd name="connsiteY0" fmla="*/ 0 h 926306"/>
                  <a:gd name="connsiteX1" fmla="*/ 315881 w 458756"/>
                  <a:gd name="connsiteY1" fmla="*/ 147637 h 926306"/>
                  <a:gd name="connsiteX2" fmla="*/ 399225 w 458756"/>
                  <a:gd name="connsiteY2" fmla="*/ 278606 h 926306"/>
                  <a:gd name="connsiteX3" fmla="*/ 432562 w 458756"/>
                  <a:gd name="connsiteY3" fmla="*/ 409575 h 926306"/>
                  <a:gd name="connsiteX4" fmla="*/ 458756 w 458756"/>
                  <a:gd name="connsiteY4" fmla="*/ 578644 h 926306"/>
                  <a:gd name="connsiteX5" fmla="*/ 444469 w 458756"/>
                  <a:gd name="connsiteY5" fmla="*/ 695325 h 926306"/>
                  <a:gd name="connsiteX6" fmla="*/ 387319 w 458756"/>
                  <a:gd name="connsiteY6" fmla="*/ 769144 h 926306"/>
                  <a:gd name="connsiteX7" fmla="*/ 287306 w 458756"/>
                  <a:gd name="connsiteY7" fmla="*/ 854869 h 926306"/>
                  <a:gd name="connsiteX8" fmla="*/ 265875 w 458756"/>
                  <a:gd name="connsiteY8" fmla="*/ 859631 h 926306"/>
                  <a:gd name="connsiteX9" fmla="*/ 149193 w 458756"/>
                  <a:gd name="connsiteY9" fmla="*/ 873919 h 926306"/>
                  <a:gd name="connsiteX10" fmla="*/ 46800 w 458756"/>
                  <a:gd name="connsiteY10" fmla="*/ 869156 h 926306"/>
                  <a:gd name="connsiteX11" fmla="*/ 1556 w 458756"/>
                  <a:gd name="connsiteY11" fmla="*/ 862012 h 926306"/>
                  <a:gd name="connsiteX12" fmla="*/ 11081 w 458756"/>
                  <a:gd name="connsiteY12" fmla="*/ 926306 h 92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8756" h="926306">
                    <a:moveTo>
                      <a:pt x="225394" y="0"/>
                    </a:moveTo>
                    <a:lnTo>
                      <a:pt x="315881" y="147637"/>
                    </a:lnTo>
                    <a:lnTo>
                      <a:pt x="399225" y="278606"/>
                    </a:lnTo>
                    <a:lnTo>
                      <a:pt x="432562" y="409575"/>
                    </a:lnTo>
                    <a:lnTo>
                      <a:pt x="458756" y="578644"/>
                    </a:lnTo>
                    <a:lnTo>
                      <a:pt x="444469" y="695325"/>
                    </a:lnTo>
                    <a:lnTo>
                      <a:pt x="387319" y="769144"/>
                    </a:lnTo>
                    <a:lnTo>
                      <a:pt x="287306" y="854869"/>
                    </a:lnTo>
                    <a:lnTo>
                      <a:pt x="265875" y="859631"/>
                    </a:lnTo>
                    <a:lnTo>
                      <a:pt x="149193" y="873919"/>
                    </a:lnTo>
                    <a:lnTo>
                      <a:pt x="46800" y="869156"/>
                    </a:lnTo>
                    <a:lnTo>
                      <a:pt x="1556" y="862012"/>
                    </a:lnTo>
                    <a:cubicBezTo>
                      <a:pt x="-6382" y="875506"/>
                      <a:pt x="19019" y="912812"/>
                      <a:pt x="11081" y="926306"/>
                    </a:cubicBezTo>
                  </a:path>
                </a:pathLst>
              </a:custGeom>
              <a:noFill/>
              <a:ln w="317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393CFB2-CF4D-4800-AE70-3CF8054B4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277" y="3176588"/>
                <a:ext cx="5323236" cy="3423717"/>
              </a:xfrm>
              <a:prstGeom prst="line">
                <a:avLst/>
              </a:prstGeom>
              <a:ln w="31750">
                <a:solidFill>
                  <a:srgbClr val="0594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193516B-BA8D-4118-AB1B-A1AC49BB17A7}"/>
                  </a:ext>
                </a:extLst>
              </p:cNvPr>
              <p:cNvSpPr/>
              <p:nvPr/>
            </p:nvSpPr>
            <p:spPr>
              <a:xfrm>
                <a:off x="4663466" y="3651532"/>
                <a:ext cx="322876" cy="217069"/>
              </a:xfrm>
              <a:custGeom>
                <a:avLst/>
                <a:gdLst>
                  <a:gd name="connsiteX0" fmla="*/ 0 w 350044"/>
                  <a:gd name="connsiteY0" fmla="*/ 7143 h 238125"/>
                  <a:gd name="connsiteX1" fmla="*/ 83344 w 350044"/>
                  <a:gd name="connsiteY1" fmla="*/ 0 h 238125"/>
                  <a:gd name="connsiteX2" fmla="*/ 123825 w 350044"/>
                  <a:gd name="connsiteY2" fmla="*/ 33337 h 238125"/>
                  <a:gd name="connsiteX3" fmla="*/ 180975 w 350044"/>
                  <a:gd name="connsiteY3" fmla="*/ 76200 h 238125"/>
                  <a:gd name="connsiteX4" fmla="*/ 226219 w 350044"/>
                  <a:gd name="connsiteY4" fmla="*/ 73818 h 238125"/>
                  <a:gd name="connsiteX5" fmla="*/ 259556 w 350044"/>
                  <a:gd name="connsiteY5" fmla="*/ 64293 h 238125"/>
                  <a:gd name="connsiteX6" fmla="*/ 302419 w 350044"/>
                  <a:gd name="connsiteY6" fmla="*/ 97631 h 238125"/>
                  <a:gd name="connsiteX7" fmla="*/ 350044 w 350044"/>
                  <a:gd name="connsiteY7" fmla="*/ 135731 h 238125"/>
                  <a:gd name="connsiteX8" fmla="*/ 309562 w 350044"/>
                  <a:gd name="connsiteY8" fmla="*/ 238125 h 238125"/>
                  <a:gd name="connsiteX9" fmla="*/ 0 w 350044"/>
                  <a:gd name="connsiteY9" fmla="*/ 7143 h 238125"/>
                  <a:gd name="connsiteX0" fmla="*/ 0 w 366713"/>
                  <a:gd name="connsiteY0" fmla="*/ 9524 h 238125"/>
                  <a:gd name="connsiteX1" fmla="*/ 100013 w 366713"/>
                  <a:gd name="connsiteY1" fmla="*/ 0 h 238125"/>
                  <a:gd name="connsiteX2" fmla="*/ 140494 w 366713"/>
                  <a:gd name="connsiteY2" fmla="*/ 33337 h 238125"/>
                  <a:gd name="connsiteX3" fmla="*/ 197644 w 366713"/>
                  <a:gd name="connsiteY3" fmla="*/ 76200 h 238125"/>
                  <a:gd name="connsiteX4" fmla="*/ 242888 w 366713"/>
                  <a:gd name="connsiteY4" fmla="*/ 73818 h 238125"/>
                  <a:gd name="connsiteX5" fmla="*/ 276225 w 366713"/>
                  <a:gd name="connsiteY5" fmla="*/ 64293 h 238125"/>
                  <a:gd name="connsiteX6" fmla="*/ 319088 w 366713"/>
                  <a:gd name="connsiteY6" fmla="*/ 97631 h 238125"/>
                  <a:gd name="connsiteX7" fmla="*/ 366713 w 366713"/>
                  <a:gd name="connsiteY7" fmla="*/ 135731 h 238125"/>
                  <a:gd name="connsiteX8" fmla="*/ 326231 w 366713"/>
                  <a:gd name="connsiteY8" fmla="*/ 238125 h 238125"/>
                  <a:gd name="connsiteX9" fmla="*/ 0 w 366713"/>
                  <a:gd name="connsiteY9" fmla="*/ 9524 h 238125"/>
                  <a:gd name="connsiteX0" fmla="*/ 0 w 366713"/>
                  <a:gd name="connsiteY0" fmla="*/ 11906 h 240507"/>
                  <a:gd name="connsiteX1" fmla="*/ 69057 w 366713"/>
                  <a:gd name="connsiteY1" fmla="*/ 0 h 240507"/>
                  <a:gd name="connsiteX2" fmla="*/ 100013 w 366713"/>
                  <a:gd name="connsiteY2" fmla="*/ 2382 h 240507"/>
                  <a:gd name="connsiteX3" fmla="*/ 140494 w 366713"/>
                  <a:gd name="connsiteY3" fmla="*/ 35719 h 240507"/>
                  <a:gd name="connsiteX4" fmla="*/ 197644 w 366713"/>
                  <a:gd name="connsiteY4" fmla="*/ 78582 h 240507"/>
                  <a:gd name="connsiteX5" fmla="*/ 242888 w 366713"/>
                  <a:gd name="connsiteY5" fmla="*/ 76200 h 240507"/>
                  <a:gd name="connsiteX6" fmla="*/ 276225 w 366713"/>
                  <a:gd name="connsiteY6" fmla="*/ 66675 h 240507"/>
                  <a:gd name="connsiteX7" fmla="*/ 319088 w 366713"/>
                  <a:gd name="connsiteY7" fmla="*/ 100013 h 240507"/>
                  <a:gd name="connsiteX8" fmla="*/ 366713 w 366713"/>
                  <a:gd name="connsiteY8" fmla="*/ 138113 h 240507"/>
                  <a:gd name="connsiteX9" fmla="*/ 326231 w 366713"/>
                  <a:gd name="connsiteY9" fmla="*/ 240507 h 240507"/>
                  <a:gd name="connsiteX10" fmla="*/ 0 w 366713"/>
                  <a:gd name="connsiteY10" fmla="*/ 11906 h 240507"/>
                  <a:gd name="connsiteX0" fmla="*/ 0 w 366713"/>
                  <a:gd name="connsiteY0" fmla="*/ 9524 h 238125"/>
                  <a:gd name="connsiteX1" fmla="*/ 40482 w 366713"/>
                  <a:gd name="connsiteY1" fmla="*/ 2380 h 238125"/>
                  <a:gd name="connsiteX2" fmla="*/ 100013 w 366713"/>
                  <a:gd name="connsiteY2" fmla="*/ 0 h 238125"/>
                  <a:gd name="connsiteX3" fmla="*/ 140494 w 366713"/>
                  <a:gd name="connsiteY3" fmla="*/ 33337 h 238125"/>
                  <a:gd name="connsiteX4" fmla="*/ 197644 w 366713"/>
                  <a:gd name="connsiteY4" fmla="*/ 76200 h 238125"/>
                  <a:gd name="connsiteX5" fmla="*/ 242888 w 366713"/>
                  <a:gd name="connsiteY5" fmla="*/ 73818 h 238125"/>
                  <a:gd name="connsiteX6" fmla="*/ 276225 w 366713"/>
                  <a:gd name="connsiteY6" fmla="*/ 64293 h 238125"/>
                  <a:gd name="connsiteX7" fmla="*/ 319088 w 366713"/>
                  <a:gd name="connsiteY7" fmla="*/ 97631 h 238125"/>
                  <a:gd name="connsiteX8" fmla="*/ 366713 w 366713"/>
                  <a:gd name="connsiteY8" fmla="*/ 135731 h 238125"/>
                  <a:gd name="connsiteX9" fmla="*/ 326231 w 366713"/>
                  <a:gd name="connsiteY9" fmla="*/ 238125 h 238125"/>
                  <a:gd name="connsiteX10" fmla="*/ 0 w 366713"/>
                  <a:gd name="connsiteY10" fmla="*/ 9524 h 238125"/>
                  <a:gd name="connsiteX0" fmla="*/ 0 w 366713"/>
                  <a:gd name="connsiteY0" fmla="*/ 11586 h 240187"/>
                  <a:gd name="connsiteX1" fmla="*/ 40482 w 366713"/>
                  <a:gd name="connsiteY1" fmla="*/ 4442 h 240187"/>
                  <a:gd name="connsiteX2" fmla="*/ 100013 w 366713"/>
                  <a:gd name="connsiteY2" fmla="*/ 2062 h 240187"/>
                  <a:gd name="connsiteX3" fmla="*/ 140494 w 366713"/>
                  <a:gd name="connsiteY3" fmla="*/ 35399 h 240187"/>
                  <a:gd name="connsiteX4" fmla="*/ 197644 w 366713"/>
                  <a:gd name="connsiteY4" fmla="*/ 78262 h 240187"/>
                  <a:gd name="connsiteX5" fmla="*/ 242888 w 366713"/>
                  <a:gd name="connsiteY5" fmla="*/ 75880 h 240187"/>
                  <a:gd name="connsiteX6" fmla="*/ 276225 w 366713"/>
                  <a:gd name="connsiteY6" fmla="*/ 66355 h 240187"/>
                  <a:gd name="connsiteX7" fmla="*/ 319088 w 366713"/>
                  <a:gd name="connsiteY7" fmla="*/ 99693 h 240187"/>
                  <a:gd name="connsiteX8" fmla="*/ 366713 w 366713"/>
                  <a:gd name="connsiteY8" fmla="*/ 137793 h 240187"/>
                  <a:gd name="connsiteX9" fmla="*/ 326231 w 366713"/>
                  <a:gd name="connsiteY9" fmla="*/ 240187 h 240187"/>
                  <a:gd name="connsiteX10" fmla="*/ 0 w 366713"/>
                  <a:gd name="connsiteY10" fmla="*/ 11586 h 240187"/>
                  <a:gd name="connsiteX0" fmla="*/ 0 w 366713"/>
                  <a:gd name="connsiteY0" fmla="*/ 11586 h 240187"/>
                  <a:gd name="connsiteX1" fmla="*/ 40482 w 366713"/>
                  <a:gd name="connsiteY1" fmla="*/ 4442 h 240187"/>
                  <a:gd name="connsiteX2" fmla="*/ 100013 w 366713"/>
                  <a:gd name="connsiteY2" fmla="*/ 2062 h 240187"/>
                  <a:gd name="connsiteX3" fmla="*/ 140494 w 366713"/>
                  <a:gd name="connsiteY3" fmla="*/ 35399 h 240187"/>
                  <a:gd name="connsiteX4" fmla="*/ 197644 w 366713"/>
                  <a:gd name="connsiteY4" fmla="*/ 78262 h 240187"/>
                  <a:gd name="connsiteX5" fmla="*/ 242888 w 366713"/>
                  <a:gd name="connsiteY5" fmla="*/ 75880 h 240187"/>
                  <a:gd name="connsiteX6" fmla="*/ 276225 w 366713"/>
                  <a:gd name="connsiteY6" fmla="*/ 66355 h 240187"/>
                  <a:gd name="connsiteX7" fmla="*/ 319088 w 366713"/>
                  <a:gd name="connsiteY7" fmla="*/ 99693 h 240187"/>
                  <a:gd name="connsiteX8" fmla="*/ 366713 w 366713"/>
                  <a:gd name="connsiteY8" fmla="*/ 137793 h 240187"/>
                  <a:gd name="connsiteX9" fmla="*/ 326231 w 366713"/>
                  <a:gd name="connsiteY9" fmla="*/ 240187 h 240187"/>
                  <a:gd name="connsiteX10" fmla="*/ 0 w 366713"/>
                  <a:gd name="connsiteY10" fmla="*/ 11586 h 240187"/>
                  <a:gd name="connsiteX0" fmla="*/ 0 w 366713"/>
                  <a:gd name="connsiteY0" fmla="*/ 11586 h 240187"/>
                  <a:gd name="connsiteX1" fmla="*/ 40482 w 366713"/>
                  <a:gd name="connsiteY1" fmla="*/ 4442 h 240187"/>
                  <a:gd name="connsiteX2" fmla="*/ 100013 w 366713"/>
                  <a:gd name="connsiteY2" fmla="*/ 2062 h 240187"/>
                  <a:gd name="connsiteX3" fmla="*/ 140494 w 366713"/>
                  <a:gd name="connsiteY3" fmla="*/ 35399 h 240187"/>
                  <a:gd name="connsiteX4" fmla="*/ 197644 w 366713"/>
                  <a:gd name="connsiteY4" fmla="*/ 78262 h 240187"/>
                  <a:gd name="connsiteX5" fmla="*/ 242888 w 366713"/>
                  <a:gd name="connsiteY5" fmla="*/ 75880 h 240187"/>
                  <a:gd name="connsiteX6" fmla="*/ 276225 w 366713"/>
                  <a:gd name="connsiteY6" fmla="*/ 66355 h 240187"/>
                  <a:gd name="connsiteX7" fmla="*/ 319088 w 366713"/>
                  <a:gd name="connsiteY7" fmla="*/ 99693 h 240187"/>
                  <a:gd name="connsiteX8" fmla="*/ 366713 w 366713"/>
                  <a:gd name="connsiteY8" fmla="*/ 137793 h 240187"/>
                  <a:gd name="connsiteX9" fmla="*/ 326231 w 366713"/>
                  <a:gd name="connsiteY9" fmla="*/ 240187 h 240187"/>
                  <a:gd name="connsiteX10" fmla="*/ 0 w 366713"/>
                  <a:gd name="connsiteY10" fmla="*/ 11586 h 240187"/>
                  <a:gd name="connsiteX0" fmla="*/ 0 w 366713"/>
                  <a:gd name="connsiteY0" fmla="*/ 11586 h 240187"/>
                  <a:gd name="connsiteX1" fmla="*/ 40482 w 366713"/>
                  <a:gd name="connsiteY1" fmla="*/ 4442 h 240187"/>
                  <a:gd name="connsiteX2" fmla="*/ 100013 w 366713"/>
                  <a:gd name="connsiteY2" fmla="*/ 2062 h 240187"/>
                  <a:gd name="connsiteX3" fmla="*/ 140494 w 366713"/>
                  <a:gd name="connsiteY3" fmla="*/ 35399 h 240187"/>
                  <a:gd name="connsiteX4" fmla="*/ 197644 w 366713"/>
                  <a:gd name="connsiteY4" fmla="*/ 78262 h 240187"/>
                  <a:gd name="connsiteX5" fmla="*/ 242888 w 366713"/>
                  <a:gd name="connsiteY5" fmla="*/ 75880 h 240187"/>
                  <a:gd name="connsiteX6" fmla="*/ 276225 w 366713"/>
                  <a:gd name="connsiteY6" fmla="*/ 66355 h 240187"/>
                  <a:gd name="connsiteX7" fmla="*/ 319088 w 366713"/>
                  <a:gd name="connsiteY7" fmla="*/ 99693 h 240187"/>
                  <a:gd name="connsiteX8" fmla="*/ 366713 w 366713"/>
                  <a:gd name="connsiteY8" fmla="*/ 137793 h 240187"/>
                  <a:gd name="connsiteX9" fmla="*/ 326231 w 366713"/>
                  <a:gd name="connsiteY9" fmla="*/ 240187 h 240187"/>
                  <a:gd name="connsiteX10" fmla="*/ 0 w 366713"/>
                  <a:gd name="connsiteY10" fmla="*/ 11586 h 240187"/>
                  <a:gd name="connsiteX0" fmla="*/ 0 w 366713"/>
                  <a:gd name="connsiteY0" fmla="*/ 11586 h 240187"/>
                  <a:gd name="connsiteX1" fmla="*/ 40482 w 366713"/>
                  <a:gd name="connsiteY1" fmla="*/ 4442 h 240187"/>
                  <a:gd name="connsiteX2" fmla="*/ 100013 w 366713"/>
                  <a:gd name="connsiteY2" fmla="*/ 2062 h 240187"/>
                  <a:gd name="connsiteX3" fmla="*/ 140494 w 366713"/>
                  <a:gd name="connsiteY3" fmla="*/ 35399 h 240187"/>
                  <a:gd name="connsiteX4" fmla="*/ 197644 w 366713"/>
                  <a:gd name="connsiteY4" fmla="*/ 78262 h 240187"/>
                  <a:gd name="connsiteX5" fmla="*/ 242888 w 366713"/>
                  <a:gd name="connsiteY5" fmla="*/ 75880 h 240187"/>
                  <a:gd name="connsiteX6" fmla="*/ 276225 w 366713"/>
                  <a:gd name="connsiteY6" fmla="*/ 66355 h 240187"/>
                  <a:gd name="connsiteX7" fmla="*/ 319088 w 366713"/>
                  <a:gd name="connsiteY7" fmla="*/ 99693 h 240187"/>
                  <a:gd name="connsiteX8" fmla="*/ 366713 w 366713"/>
                  <a:gd name="connsiteY8" fmla="*/ 137793 h 240187"/>
                  <a:gd name="connsiteX9" fmla="*/ 326231 w 366713"/>
                  <a:gd name="connsiteY9" fmla="*/ 240187 h 240187"/>
                  <a:gd name="connsiteX10" fmla="*/ 0 w 366713"/>
                  <a:gd name="connsiteY10" fmla="*/ 11586 h 240187"/>
                  <a:gd name="connsiteX0" fmla="*/ 0 w 366713"/>
                  <a:gd name="connsiteY0" fmla="*/ 11586 h 244949"/>
                  <a:gd name="connsiteX1" fmla="*/ 40482 w 366713"/>
                  <a:gd name="connsiteY1" fmla="*/ 4442 h 244949"/>
                  <a:gd name="connsiteX2" fmla="*/ 100013 w 366713"/>
                  <a:gd name="connsiteY2" fmla="*/ 2062 h 244949"/>
                  <a:gd name="connsiteX3" fmla="*/ 140494 w 366713"/>
                  <a:gd name="connsiteY3" fmla="*/ 35399 h 244949"/>
                  <a:gd name="connsiteX4" fmla="*/ 197644 w 366713"/>
                  <a:gd name="connsiteY4" fmla="*/ 78262 h 244949"/>
                  <a:gd name="connsiteX5" fmla="*/ 242888 w 366713"/>
                  <a:gd name="connsiteY5" fmla="*/ 75880 h 244949"/>
                  <a:gd name="connsiteX6" fmla="*/ 276225 w 366713"/>
                  <a:gd name="connsiteY6" fmla="*/ 66355 h 244949"/>
                  <a:gd name="connsiteX7" fmla="*/ 319088 w 366713"/>
                  <a:gd name="connsiteY7" fmla="*/ 99693 h 244949"/>
                  <a:gd name="connsiteX8" fmla="*/ 366713 w 366713"/>
                  <a:gd name="connsiteY8" fmla="*/ 137793 h 244949"/>
                  <a:gd name="connsiteX9" fmla="*/ 323849 w 366713"/>
                  <a:gd name="connsiteY9" fmla="*/ 244949 h 244949"/>
                  <a:gd name="connsiteX10" fmla="*/ 0 w 366713"/>
                  <a:gd name="connsiteY10" fmla="*/ 11586 h 244949"/>
                  <a:gd name="connsiteX0" fmla="*/ 0 w 366713"/>
                  <a:gd name="connsiteY0" fmla="*/ 11586 h 244949"/>
                  <a:gd name="connsiteX1" fmla="*/ 40482 w 366713"/>
                  <a:gd name="connsiteY1" fmla="*/ 4442 h 244949"/>
                  <a:gd name="connsiteX2" fmla="*/ 100013 w 366713"/>
                  <a:gd name="connsiteY2" fmla="*/ 2062 h 244949"/>
                  <a:gd name="connsiteX3" fmla="*/ 140494 w 366713"/>
                  <a:gd name="connsiteY3" fmla="*/ 35399 h 244949"/>
                  <a:gd name="connsiteX4" fmla="*/ 197644 w 366713"/>
                  <a:gd name="connsiteY4" fmla="*/ 78262 h 244949"/>
                  <a:gd name="connsiteX5" fmla="*/ 242888 w 366713"/>
                  <a:gd name="connsiteY5" fmla="*/ 75880 h 244949"/>
                  <a:gd name="connsiteX6" fmla="*/ 276225 w 366713"/>
                  <a:gd name="connsiteY6" fmla="*/ 66355 h 244949"/>
                  <a:gd name="connsiteX7" fmla="*/ 319088 w 366713"/>
                  <a:gd name="connsiteY7" fmla="*/ 99693 h 244949"/>
                  <a:gd name="connsiteX8" fmla="*/ 366713 w 366713"/>
                  <a:gd name="connsiteY8" fmla="*/ 137793 h 244949"/>
                  <a:gd name="connsiteX9" fmla="*/ 323849 w 366713"/>
                  <a:gd name="connsiteY9" fmla="*/ 244949 h 244949"/>
                  <a:gd name="connsiteX10" fmla="*/ 0 w 366713"/>
                  <a:gd name="connsiteY10" fmla="*/ 11586 h 244949"/>
                  <a:gd name="connsiteX0" fmla="*/ 0 w 366713"/>
                  <a:gd name="connsiteY0" fmla="*/ 11586 h 244949"/>
                  <a:gd name="connsiteX1" fmla="*/ 40482 w 366713"/>
                  <a:gd name="connsiteY1" fmla="*/ 4442 h 244949"/>
                  <a:gd name="connsiteX2" fmla="*/ 100013 w 366713"/>
                  <a:gd name="connsiteY2" fmla="*/ 2062 h 244949"/>
                  <a:gd name="connsiteX3" fmla="*/ 140494 w 366713"/>
                  <a:gd name="connsiteY3" fmla="*/ 35399 h 244949"/>
                  <a:gd name="connsiteX4" fmla="*/ 197644 w 366713"/>
                  <a:gd name="connsiteY4" fmla="*/ 78262 h 244949"/>
                  <a:gd name="connsiteX5" fmla="*/ 242888 w 366713"/>
                  <a:gd name="connsiteY5" fmla="*/ 75880 h 244949"/>
                  <a:gd name="connsiteX6" fmla="*/ 276225 w 366713"/>
                  <a:gd name="connsiteY6" fmla="*/ 66355 h 244949"/>
                  <a:gd name="connsiteX7" fmla="*/ 319088 w 366713"/>
                  <a:gd name="connsiteY7" fmla="*/ 99693 h 244949"/>
                  <a:gd name="connsiteX8" fmla="*/ 366713 w 366713"/>
                  <a:gd name="connsiteY8" fmla="*/ 137793 h 244949"/>
                  <a:gd name="connsiteX9" fmla="*/ 323849 w 366713"/>
                  <a:gd name="connsiteY9" fmla="*/ 244949 h 244949"/>
                  <a:gd name="connsiteX10" fmla="*/ 0 w 366713"/>
                  <a:gd name="connsiteY10" fmla="*/ 11586 h 244949"/>
                  <a:gd name="connsiteX0" fmla="*/ 0 w 366713"/>
                  <a:gd name="connsiteY0" fmla="*/ 11586 h 254474"/>
                  <a:gd name="connsiteX1" fmla="*/ 40482 w 366713"/>
                  <a:gd name="connsiteY1" fmla="*/ 4442 h 254474"/>
                  <a:gd name="connsiteX2" fmla="*/ 100013 w 366713"/>
                  <a:gd name="connsiteY2" fmla="*/ 2062 h 254474"/>
                  <a:gd name="connsiteX3" fmla="*/ 140494 w 366713"/>
                  <a:gd name="connsiteY3" fmla="*/ 35399 h 254474"/>
                  <a:gd name="connsiteX4" fmla="*/ 197644 w 366713"/>
                  <a:gd name="connsiteY4" fmla="*/ 78262 h 254474"/>
                  <a:gd name="connsiteX5" fmla="*/ 242888 w 366713"/>
                  <a:gd name="connsiteY5" fmla="*/ 75880 h 254474"/>
                  <a:gd name="connsiteX6" fmla="*/ 276225 w 366713"/>
                  <a:gd name="connsiteY6" fmla="*/ 66355 h 254474"/>
                  <a:gd name="connsiteX7" fmla="*/ 319088 w 366713"/>
                  <a:gd name="connsiteY7" fmla="*/ 99693 h 254474"/>
                  <a:gd name="connsiteX8" fmla="*/ 366713 w 366713"/>
                  <a:gd name="connsiteY8" fmla="*/ 137793 h 254474"/>
                  <a:gd name="connsiteX9" fmla="*/ 342899 w 366713"/>
                  <a:gd name="connsiteY9" fmla="*/ 254474 h 254474"/>
                  <a:gd name="connsiteX10" fmla="*/ 0 w 366713"/>
                  <a:gd name="connsiteY10" fmla="*/ 11586 h 25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6713" h="254474">
                    <a:moveTo>
                      <a:pt x="0" y="11586"/>
                    </a:moveTo>
                    <a:lnTo>
                      <a:pt x="40482" y="4442"/>
                    </a:lnTo>
                    <a:cubicBezTo>
                      <a:pt x="57151" y="2855"/>
                      <a:pt x="83344" y="-3097"/>
                      <a:pt x="100013" y="2062"/>
                    </a:cubicBezTo>
                    <a:cubicBezTo>
                      <a:pt x="116682" y="7221"/>
                      <a:pt x="121444" y="21111"/>
                      <a:pt x="140494" y="35399"/>
                    </a:cubicBezTo>
                    <a:lnTo>
                      <a:pt x="197644" y="78262"/>
                    </a:lnTo>
                    <a:cubicBezTo>
                      <a:pt x="214710" y="85009"/>
                      <a:pt x="231776" y="79055"/>
                      <a:pt x="242888" y="75880"/>
                    </a:cubicBezTo>
                    <a:lnTo>
                      <a:pt x="276225" y="66355"/>
                    </a:lnTo>
                    <a:cubicBezTo>
                      <a:pt x="287337" y="63180"/>
                      <a:pt x="304007" y="87787"/>
                      <a:pt x="319088" y="99693"/>
                    </a:cubicBezTo>
                    <a:cubicBezTo>
                      <a:pt x="334169" y="111599"/>
                      <a:pt x="365523" y="114377"/>
                      <a:pt x="366713" y="137793"/>
                    </a:cubicBezTo>
                    <a:lnTo>
                      <a:pt x="342899" y="254474"/>
                    </a:lnTo>
                    <a:lnTo>
                      <a:pt x="0" y="11586"/>
                    </a:lnTo>
                    <a:close/>
                  </a:path>
                </a:pathLst>
              </a:custGeom>
              <a:solidFill>
                <a:srgbClr val="CBA1A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DED3397-F0A2-4F69-9ABC-327E8FF513D6}"/>
                  </a:ext>
                </a:extLst>
              </p:cNvPr>
              <p:cNvSpPr/>
              <p:nvPr/>
            </p:nvSpPr>
            <p:spPr>
              <a:xfrm>
                <a:off x="6019963" y="3655321"/>
                <a:ext cx="947618" cy="355465"/>
              </a:xfrm>
              <a:custGeom>
                <a:avLst/>
                <a:gdLst>
                  <a:gd name="connsiteX0" fmla="*/ 0 w 1052513"/>
                  <a:gd name="connsiteY0" fmla="*/ 107156 h 416719"/>
                  <a:gd name="connsiteX1" fmla="*/ 88106 w 1052513"/>
                  <a:gd name="connsiteY1" fmla="*/ 66675 h 416719"/>
                  <a:gd name="connsiteX2" fmla="*/ 204788 w 1052513"/>
                  <a:gd name="connsiteY2" fmla="*/ 57150 h 416719"/>
                  <a:gd name="connsiteX3" fmla="*/ 352425 w 1052513"/>
                  <a:gd name="connsiteY3" fmla="*/ 30956 h 416719"/>
                  <a:gd name="connsiteX4" fmla="*/ 466725 w 1052513"/>
                  <a:gd name="connsiteY4" fmla="*/ 19050 h 416719"/>
                  <a:gd name="connsiteX5" fmla="*/ 566738 w 1052513"/>
                  <a:gd name="connsiteY5" fmla="*/ 0 h 416719"/>
                  <a:gd name="connsiteX6" fmla="*/ 659606 w 1052513"/>
                  <a:gd name="connsiteY6" fmla="*/ 78581 h 416719"/>
                  <a:gd name="connsiteX7" fmla="*/ 809625 w 1052513"/>
                  <a:gd name="connsiteY7" fmla="*/ 185737 h 416719"/>
                  <a:gd name="connsiteX8" fmla="*/ 954881 w 1052513"/>
                  <a:gd name="connsiteY8" fmla="*/ 261937 h 416719"/>
                  <a:gd name="connsiteX9" fmla="*/ 1031081 w 1052513"/>
                  <a:gd name="connsiteY9" fmla="*/ 321469 h 416719"/>
                  <a:gd name="connsiteX10" fmla="*/ 1052513 w 1052513"/>
                  <a:gd name="connsiteY10" fmla="*/ 366712 h 416719"/>
                  <a:gd name="connsiteX11" fmla="*/ 1042988 w 1052513"/>
                  <a:gd name="connsiteY11" fmla="*/ 397669 h 416719"/>
                  <a:gd name="connsiteX12" fmla="*/ 992981 w 1052513"/>
                  <a:gd name="connsiteY12" fmla="*/ 416719 h 416719"/>
                  <a:gd name="connsiteX13" fmla="*/ 795338 w 1052513"/>
                  <a:gd name="connsiteY13" fmla="*/ 390525 h 416719"/>
                  <a:gd name="connsiteX14" fmla="*/ 516731 w 1052513"/>
                  <a:gd name="connsiteY14" fmla="*/ 302419 h 416719"/>
                  <a:gd name="connsiteX15" fmla="*/ 309563 w 1052513"/>
                  <a:gd name="connsiteY15" fmla="*/ 221456 h 416719"/>
                  <a:gd name="connsiteX16" fmla="*/ 171450 w 1052513"/>
                  <a:gd name="connsiteY16" fmla="*/ 169069 h 416719"/>
                  <a:gd name="connsiteX17" fmla="*/ 0 w 1052513"/>
                  <a:gd name="connsiteY17" fmla="*/ 107156 h 416719"/>
                  <a:gd name="connsiteX0" fmla="*/ 0 w 1052513"/>
                  <a:gd name="connsiteY0" fmla="*/ 107156 h 416719"/>
                  <a:gd name="connsiteX1" fmla="*/ 95250 w 1052513"/>
                  <a:gd name="connsiteY1" fmla="*/ 69056 h 416719"/>
                  <a:gd name="connsiteX2" fmla="*/ 204788 w 1052513"/>
                  <a:gd name="connsiteY2" fmla="*/ 57150 h 416719"/>
                  <a:gd name="connsiteX3" fmla="*/ 352425 w 1052513"/>
                  <a:gd name="connsiteY3" fmla="*/ 30956 h 416719"/>
                  <a:gd name="connsiteX4" fmla="*/ 466725 w 1052513"/>
                  <a:gd name="connsiteY4" fmla="*/ 19050 h 416719"/>
                  <a:gd name="connsiteX5" fmla="*/ 566738 w 1052513"/>
                  <a:gd name="connsiteY5" fmla="*/ 0 h 416719"/>
                  <a:gd name="connsiteX6" fmla="*/ 659606 w 1052513"/>
                  <a:gd name="connsiteY6" fmla="*/ 78581 h 416719"/>
                  <a:gd name="connsiteX7" fmla="*/ 809625 w 1052513"/>
                  <a:gd name="connsiteY7" fmla="*/ 185737 h 416719"/>
                  <a:gd name="connsiteX8" fmla="*/ 954881 w 1052513"/>
                  <a:gd name="connsiteY8" fmla="*/ 261937 h 416719"/>
                  <a:gd name="connsiteX9" fmla="*/ 1031081 w 1052513"/>
                  <a:gd name="connsiteY9" fmla="*/ 321469 h 416719"/>
                  <a:gd name="connsiteX10" fmla="*/ 1052513 w 1052513"/>
                  <a:gd name="connsiteY10" fmla="*/ 366712 h 416719"/>
                  <a:gd name="connsiteX11" fmla="*/ 1042988 w 1052513"/>
                  <a:gd name="connsiteY11" fmla="*/ 397669 h 416719"/>
                  <a:gd name="connsiteX12" fmla="*/ 992981 w 1052513"/>
                  <a:gd name="connsiteY12" fmla="*/ 416719 h 416719"/>
                  <a:gd name="connsiteX13" fmla="*/ 795338 w 1052513"/>
                  <a:gd name="connsiteY13" fmla="*/ 390525 h 416719"/>
                  <a:gd name="connsiteX14" fmla="*/ 516731 w 1052513"/>
                  <a:gd name="connsiteY14" fmla="*/ 302419 h 416719"/>
                  <a:gd name="connsiteX15" fmla="*/ 309563 w 1052513"/>
                  <a:gd name="connsiteY15" fmla="*/ 221456 h 416719"/>
                  <a:gd name="connsiteX16" fmla="*/ 171450 w 1052513"/>
                  <a:gd name="connsiteY16" fmla="*/ 169069 h 416719"/>
                  <a:gd name="connsiteX17" fmla="*/ 0 w 1052513"/>
                  <a:gd name="connsiteY17" fmla="*/ 107156 h 416719"/>
                  <a:gd name="connsiteX0" fmla="*/ 0 w 1050131"/>
                  <a:gd name="connsiteY0" fmla="*/ 88106 h 416719"/>
                  <a:gd name="connsiteX1" fmla="*/ 92868 w 1050131"/>
                  <a:gd name="connsiteY1" fmla="*/ 69056 h 416719"/>
                  <a:gd name="connsiteX2" fmla="*/ 202406 w 1050131"/>
                  <a:gd name="connsiteY2" fmla="*/ 57150 h 416719"/>
                  <a:gd name="connsiteX3" fmla="*/ 350043 w 1050131"/>
                  <a:gd name="connsiteY3" fmla="*/ 30956 h 416719"/>
                  <a:gd name="connsiteX4" fmla="*/ 464343 w 1050131"/>
                  <a:gd name="connsiteY4" fmla="*/ 19050 h 416719"/>
                  <a:gd name="connsiteX5" fmla="*/ 564356 w 1050131"/>
                  <a:gd name="connsiteY5" fmla="*/ 0 h 416719"/>
                  <a:gd name="connsiteX6" fmla="*/ 657224 w 1050131"/>
                  <a:gd name="connsiteY6" fmla="*/ 78581 h 416719"/>
                  <a:gd name="connsiteX7" fmla="*/ 807243 w 1050131"/>
                  <a:gd name="connsiteY7" fmla="*/ 185737 h 416719"/>
                  <a:gd name="connsiteX8" fmla="*/ 952499 w 1050131"/>
                  <a:gd name="connsiteY8" fmla="*/ 261937 h 416719"/>
                  <a:gd name="connsiteX9" fmla="*/ 1028699 w 1050131"/>
                  <a:gd name="connsiteY9" fmla="*/ 321469 h 416719"/>
                  <a:gd name="connsiteX10" fmla="*/ 1050131 w 1050131"/>
                  <a:gd name="connsiteY10" fmla="*/ 366712 h 416719"/>
                  <a:gd name="connsiteX11" fmla="*/ 1040606 w 1050131"/>
                  <a:gd name="connsiteY11" fmla="*/ 397669 h 416719"/>
                  <a:gd name="connsiteX12" fmla="*/ 990599 w 1050131"/>
                  <a:gd name="connsiteY12" fmla="*/ 416719 h 416719"/>
                  <a:gd name="connsiteX13" fmla="*/ 792956 w 1050131"/>
                  <a:gd name="connsiteY13" fmla="*/ 390525 h 416719"/>
                  <a:gd name="connsiteX14" fmla="*/ 514349 w 1050131"/>
                  <a:gd name="connsiteY14" fmla="*/ 302419 h 416719"/>
                  <a:gd name="connsiteX15" fmla="*/ 307181 w 1050131"/>
                  <a:gd name="connsiteY15" fmla="*/ 221456 h 416719"/>
                  <a:gd name="connsiteX16" fmla="*/ 169068 w 1050131"/>
                  <a:gd name="connsiteY16" fmla="*/ 169069 h 416719"/>
                  <a:gd name="connsiteX17" fmla="*/ 0 w 1050131"/>
                  <a:gd name="connsiteY17" fmla="*/ 88106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85737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85737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78594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78594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78594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3944"/>
                  <a:gd name="connsiteY0" fmla="*/ 100012 h 416719"/>
                  <a:gd name="connsiteX1" fmla="*/ 116681 w 1073944"/>
                  <a:gd name="connsiteY1" fmla="*/ 69056 h 416719"/>
                  <a:gd name="connsiteX2" fmla="*/ 226219 w 1073944"/>
                  <a:gd name="connsiteY2" fmla="*/ 57150 h 416719"/>
                  <a:gd name="connsiteX3" fmla="*/ 373856 w 1073944"/>
                  <a:gd name="connsiteY3" fmla="*/ 30956 h 416719"/>
                  <a:gd name="connsiteX4" fmla="*/ 488156 w 1073944"/>
                  <a:gd name="connsiteY4" fmla="*/ 19050 h 416719"/>
                  <a:gd name="connsiteX5" fmla="*/ 588169 w 1073944"/>
                  <a:gd name="connsiteY5" fmla="*/ 0 h 416719"/>
                  <a:gd name="connsiteX6" fmla="*/ 681037 w 1073944"/>
                  <a:gd name="connsiteY6" fmla="*/ 78581 h 416719"/>
                  <a:gd name="connsiteX7" fmla="*/ 831056 w 1073944"/>
                  <a:gd name="connsiteY7" fmla="*/ 178594 h 416719"/>
                  <a:gd name="connsiteX8" fmla="*/ 976312 w 1073944"/>
                  <a:gd name="connsiteY8" fmla="*/ 261937 h 416719"/>
                  <a:gd name="connsiteX9" fmla="*/ 1052512 w 1073944"/>
                  <a:gd name="connsiteY9" fmla="*/ 321469 h 416719"/>
                  <a:gd name="connsiteX10" fmla="*/ 1073944 w 1073944"/>
                  <a:gd name="connsiteY10" fmla="*/ 366712 h 416719"/>
                  <a:gd name="connsiteX11" fmla="*/ 1064419 w 1073944"/>
                  <a:gd name="connsiteY11" fmla="*/ 397669 h 416719"/>
                  <a:gd name="connsiteX12" fmla="*/ 1014412 w 1073944"/>
                  <a:gd name="connsiteY12" fmla="*/ 416719 h 416719"/>
                  <a:gd name="connsiteX13" fmla="*/ 816769 w 1073944"/>
                  <a:gd name="connsiteY13" fmla="*/ 390525 h 416719"/>
                  <a:gd name="connsiteX14" fmla="*/ 538162 w 1073944"/>
                  <a:gd name="connsiteY14" fmla="*/ 302419 h 416719"/>
                  <a:gd name="connsiteX15" fmla="*/ 330994 w 1073944"/>
                  <a:gd name="connsiteY15" fmla="*/ 221456 h 416719"/>
                  <a:gd name="connsiteX16" fmla="*/ 192881 w 1073944"/>
                  <a:gd name="connsiteY16" fmla="*/ 169069 h 416719"/>
                  <a:gd name="connsiteX17" fmla="*/ 0 w 1073944"/>
                  <a:gd name="connsiteY17" fmla="*/ 100012 h 416719"/>
                  <a:gd name="connsiteX0" fmla="*/ 0 w 1076915"/>
                  <a:gd name="connsiteY0" fmla="*/ 100012 h 416719"/>
                  <a:gd name="connsiteX1" fmla="*/ 116681 w 1076915"/>
                  <a:gd name="connsiteY1" fmla="*/ 69056 h 416719"/>
                  <a:gd name="connsiteX2" fmla="*/ 226219 w 1076915"/>
                  <a:gd name="connsiteY2" fmla="*/ 57150 h 416719"/>
                  <a:gd name="connsiteX3" fmla="*/ 373856 w 1076915"/>
                  <a:gd name="connsiteY3" fmla="*/ 30956 h 416719"/>
                  <a:gd name="connsiteX4" fmla="*/ 488156 w 1076915"/>
                  <a:gd name="connsiteY4" fmla="*/ 19050 h 416719"/>
                  <a:gd name="connsiteX5" fmla="*/ 588169 w 1076915"/>
                  <a:gd name="connsiteY5" fmla="*/ 0 h 416719"/>
                  <a:gd name="connsiteX6" fmla="*/ 681037 w 1076915"/>
                  <a:gd name="connsiteY6" fmla="*/ 78581 h 416719"/>
                  <a:gd name="connsiteX7" fmla="*/ 831056 w 1076915"/>
                  <a:gd name="connsiteY7" fmla="*/ 178594 h 416719"/>
                  <a:gd name="connsiteX8" fmla="*/ 976312 w 1076915"/>
                  <a:gd name="connsiteY8" fmla="*/ 261937 h 416719"/>
                  <a:gd name="connsiteX9" fmla="*/ 1052512 w 1076915"/>
                  <a:gd name="connsiteY9" fmla="*/ 321469 h 416719"/>
                  <a:gd name="connsiteX10" fmla="*/ 1073944 w 1076915"/>
                  <a:gd name="connsiteY10" fmla="*/ 366712 h 416719"/>
                  <a:gd name="connsiteX11" fmla="*/ 1064419 w 1076915"/>
                  <a:gd name="connsiteY11" fmla="*/ 397669 h 416719"/>
                  <a:gd name="connsiteX12" fmla="*/ 1014412 w 1076915"/>
                  <a:gd name="connsiteY12" fmla="*/ 416719 h 416719"/>
                  <a:gd name="connsiteX13" fmla="*/ 816769 w 1076915"/>
                  <a:gd name="connsiteY13" fmla="*/ 390525 h 416719"/>
                  <a:gd name="connsiteX14" fmla="*/ 538162 w 1076915"/>
                  <a:gd name="connsiteY14" fmla="*/ 302419 h 416719"/>
                  <a:gd name="connsiteX15" fmla="*/ 330994 w 1076915"/>
                  <a:gd name="connsiteY15" fmla="*/ 221456 h 416719"/>
                  <a:gd name="connsiteX16" fmla="*/ 192881 w 1076915"/>
                  <a:gd name="connsiteY16" fmla="*/ 169069 h 416719"/>
                  <a:gd name="connsiteX17" fmla="*/ 0 w 1076915"/>
                  <a:gd name="connsiteY17" fmla="*/ 100012 h 416719"/>
                  <a:gd name="connsiteX0" fmla="*/ 0 w 1076277"/>
                  <a:gd name="connsiteY0" fmla="*/ 100012 h 416719"/>
                  <a:gd name="connsiteX1" fmla="*/ 116681 w 1076277"/>
                  <a:gd name="connsiteY1" fmla="*/ 69056 h 416719"/>
                  <a:gd name="connsiteX2" fmla="*/ 226219 w 1076277"/>
                  <a:gd name="connsiteY2" fmla="*/ 57150 h 416719"/>
                  <a:gd name="connsiteX3" fmla="*/ 373856 w 1076277"/>
                  <a:gd name="connsiteY3" fmla="*/ 30956 h 416719"/>
                  <a:gd name="connsiteX4" fmla="*/ 488156 w 1076277"/>
                  <a:gd name="connsiteY4" fmla="*/ 19050 h 416719"/>
                  <a:gd name="connsiteX5" fmla="*/ 588169 w 1076277"/>
                  <a:gd name="connsiteY5" fmla="*/ 0 h 416719"/>
                  <a:gd name="connsiteX6" fmla="*/ 681037 w 1076277"/>
                  <a:gd name="connsiteY6" fmla="*/ 78581 h 416719"/>
                  <a:gd name="connsiteX7" fmla="*/ 831056 w 1076277"/>
                  <a:gd name="connsiteY7" fmla="*/ 178594 h 416719"/>
                  <a:gd name="connsiteX8" fmla="*/ 976312 w 1076277"/>
                  <a:gd name="connsiteY8" fmla="*/ 261937 h 416719"/>
                  <a:gd name="connsiteX9" fmla="*/ 1052512 w 1076277"/>
                  <a:gd name="connsiteY9" fmla="*/ 321469 h 416719"/>
                  <a:gd name="connsiteX10" fmla="*/ 1073944 w 1076277"/>
                  <a:gd name="connsiteY10" fmla="*/ 366712 h 416719"/>
                  <a:gd name="connsiteX11" fmla="*/ 1064419 w 1076277"/>
                  <a:gd name="connsiteY11" fmla="*/ 397669 h 416719"/>
                  <a:gd name="connsiteX12" fmla="*/ 1014412 w 1076277"/>
                  <a:gd name="connsiteY12" fmla="*/ 416719 h 416719"/>
                  <a:gd name="connsiteX13" fmla="*/ 816769 w 1076277"/>
                  <a:gd name="connsiteY13" fmla="*/ 390525 h 416719"/>
                  <a:gd name="connsiteX14" fmla="*/ 538162 w 1076277"/>
                  <a:gd name="connsiteY14" fmla="*/ 302419 h 416719"/>
                  <a:gd name="connsiteX15" fmla="*/ 330994 w 1076277"/>
                  <a:gd name="connsiteY15" fmla="*/ 221456 h 416719"/>
                  <a:gd name="connsiteX16" fmla="*/ 192881 w 1076277"/>
                  <a:gd name="connsiteY16" fmla="*/ 169069 h 416719"/>
                  <a:gd name="connsiteX17" fmla="*/ 0 w 1076277"/>
                  <a:gd name="connsiteY17" fmla="*/ 100012 h 416719"/>
                  <a:gd name="connsiteX0" fmla="*/ 0 w 1076277"/>
                  <a:gd name="connsiteY0" fmla="*/ 100012 h 418307"/>
                  <a:gd name="connsiteX1" fmla="*/ 116681 w 1076277"/>
                  <a:gd name="connsiteY1" fmla="*/ 69056 h 418307"/>
                  <a:gd name="connsiteX2" fmla="*/ 226219 w 1076277"/>
                  <a:gd name="connsiteY2" fmla="*/ 57150 h 418307"/>
                  <a:gd name="connsiteX3" fmla="*/ 373856 w 1076277"/>
                  <a:gd name="connsiteY3" fmla="*/ 30956 h 418307"/>
                  <a:gd name="connsiteX4" fmla="*/ 488156 w 1076277"/>
                  <a:gd name="connsiteY4" fmla="*/ 19050 h 418307"/>
                  <a:gd name="connsiteX5" fmla="*/ 588169 w 1076277"/>
                  <a:gd name="connsiteY5" fmla="*/ 0 h 418307"/>
                  <a:gd name="connsiteX6" fmla="*/ 681037 w 1076277"/>
                  <a:gd name="connsiteY6" fmla="*/ 78581 h 418307"/>
                  <a:gd name="connsiteX7" fmla="*/ 831056 w 1076277"/>
                  <a:gd name="connsiteY7" fmla="*/ 178594 h 418307"/>
                  <a:gd name="connsiteX8" fmla="*/ 976312 w 1076277"/>
                  <a:gd name="connsiteY8" fmla="*/ 261937 h 418307"/>
                  <a:gd name="connsiteX9" fmla="*/ 1052512 w 1076277"/>
                  <a:gd name="connsiteY9" fmla="*/ 321469 h 418307"/>
                  <a:gd name="connsiteX10" fmla="*/ 1073944 w 1076277"/>
                  <a:gd name="connsiteY10" fmla="*/ 366712 h 418307"/>
                  <a:gd name="connsiteX11" fmla="*/ 1064419 w 1076277"/>
                  <a:gd name="connsiteY11" fmla="*/ 397669 h 418307"/>
                  <a:gd name="connsiteX12" fmla="*/ 1014412 w 1076277"/>
                  <a:gd name="connsiteY12" fmla="*/ 416719 h 418307"/>
                  <a:gd name="connsiteX13" fmla="*/ 816769 w 1076277"/>
                  <a:gd name="connsiteY13" fmla="*/ 390525 h 418307"/>
                  <a:gd name="connsiteX14" fmla="*/ 538162 w 1076277"/>
                  <a:gd name="connsiteY14" fmla="*/ 302419 h 418307"/>
                  <a:gd name="connsiteX15" fmla="*/ 330994 w 1076277"/>
                  <a:gd name="connsiteY15" fmla="*/ 221456 h 418307"/>
                  <a:gd name="connsiteX16" fmla="*/ 192881 w 1076277"/>
                  <a:gd name="connsiteY16" fmla="*/ 169069 h 418307"/>
                  <a:gd name="connsiteX17" fmla="*/ 0 w 1076277"/>
                  <a:gd name="connsiteY17" fmla="*/ 100012 h 418307"/>
                  <a:gd name="connsiteX0" fmla="*/ 0 w 1076277"/>
                  <a:gd name="connsiteY0" fmla="*/ 100012 h 416719"/>
                  <a:gd name="connsiteX1" fmla="*/ 116681 w 1076277"/>
                  <a:gd name="connsiteY1" fmla="*/ 69056 h 416719"/>
                  <a:gd name="connsiteX2" fmla="*/ 226219 w 1076277"/>
                  <a:gd name="connsiteY2" fmla="*/ 57150 h 416719"/>
                  <a:gd name="connsiteX3" fmla="*/ 373856 w 1076277"/>
                  <a:gd name="connsiteY3" fmla="*/ 30956 h 416719"/>
                  <a:gd name="connsiteX4" fmla="*/ 488156 w 1076277"/>
                  <a:gd name="connsiteY4" fmla="*/ 19050 h 416719"/>
                  <a:gd name="connsiteX5" fmla="*/ 588169 w 1076277"/>
                  <a:gd name="connsiteY5" fmla="*/ 0 h 416719"/>
                  <a:gd name="connsiteX6" fmla="*/ 681037 w 1076277"/>
                  <a:gd name="connsiteY6" fmla="*/ 78581 h 416719"/>
                  <a:gd name="connsiteX7" fmla="*/ 831056 w 1076277"/>
                  <a:gd name="connsiteY7" fmla="*/ 178594 h 416719"/>
                  <a:gd name="connsiteX8" fmla="*/ 976312 w 1076277"/>
                  <a:gd name="connsiteY8" fmla="*/ 261937 h 416719"/>
                  <a:gd name="connsiteX9" fmla="*/ 1052512 w 1076277"/>
                  <a:gd name="connsiteY9" fmla="*/ 321469 h 416719"/>
                  <a:gd name="connsiteX10" fmla="*/ 1073944 w 1076277"/>
                  <a:gd name="connsiteY10" fmla="*/ 366712 h 416719"/>
                  <a:gd name="connsiteX11" fmla="*/ 1064419 w 1076277"/>
                  <a:gd name="connsiteY11" fmla="*/ 397669 h 416719"/>
                  <a:gd name="connsiteX12" fmla="*/ 1014412 w 1076277"/>
                  <a:gd name="connsiteY12" fmla="*/ 416719 h 416719"/>
                  <a:gd name="connsiteX13" fmla="*/ 816769 w 1076277"/>
                  <a:gd name="connsiteY13" fmla="*/ 390525 h 416719"/>
                  <a:gd name="connsiteX14" fmla="*/ 538162 w 1076277"/>
                  <a:gd name="connsiteY14" fmla="*/ 302419 h 416719"/>
                  <a:gd name="connsiteX15" fmla="*/ 330994 w 1076277"/>
                  <a:gd name="connsiteY15" fmla="*/ 221456 h 416719"/>
                  <a:gd name="connsiteX16" fmla="*/ 192881 w 1076277"/>
                  <a:gd name="connsiteY16" fmla="*/ 169069 h 416719"/>
                  <a:gd name="connsiteX17" fmla="*/ 0 w 1076277"/>
                  <a:gd name="connsiteY17" fmla="*/ 100012 h 416719"/>
                  <a:gd name="connsiteX0" fmla="*/ 0 w 1076277"/>
                  <a:gd name="connsiteY0" fmla="*/ 100012 h 416719"/>
                  <a:gd name="connsiteX1" fmla="*/ 116681 w 1076277"/>
                  <a:gd name="connsiteY1" fmla="*/ 69056 h 416719"/>
                  <a:gd name="connsiteX2" fmla="*/ 226219 w 1076277"/>
                  <a:gd name="connsiteY2" fmla="*/ 57150 h 416719"/>
                  <a:gd name="connsiteX3" fmla="*/ 373856 w 1076277"/>
                  <a:gd name="connsiteY3" fmla="*/ 30956 h 416719"/>
                  <a:gd name="connsiteX4" fmla="*/ 488156 w 1076277"/>
                  <a:gd name="connsiteY4" fmla="*/ 19050 h 416719"/>
                  <a:gd name="connsiteX5" fmla="*/ 588169 w 1076277"/>
                  <a:gd name="connsiteY5" fmla="*/ 0 h 416719"/>
                  <a:gd name="connsiteX6" fmla="*/ 681037 w 1076277"/>
                  <a:gd name="connsiteY6" fmla="*/ 78581 h 416719"/>
                  <a:gd name="connsiteX7" fmla="*/ 831056 w 1076277"/>
                  <a:gd name="connsiteY7" fmla="*/ 178594 h 416719"/>
                  <a:gd name="connsiteX8" fmla="*/ 976312 w 1076277"/>
                  <a:gd name="connsiteY8" fmla="*/ 261937 h 416719"/>
                  <a:gd name="connsiteX9" fmla="*/ 1052512 w 1076277"/>
                  <a:gd name="connsiteY9" fmla="*/ 321469 h 416719"/>
                  <a:gd name="connsiteX10" fmla="*/ 1073944 w 1076277"/>
                  <a:gd name="connsiteY10" fmla="*/ 366712 h 416719"/>
                  <a:gd name="connsiteX11" fmla="*/ 1064419 w 1076277"/>
                  <a:gd name="connsiteY11" fmla="*/ 397669 h 416719"/>
                  <a:gd name="connsiteX12" fmla="*/ 1014412 w 1076277"/>
                  <a:gd name="connsiteY12" fmla="*/ 416719 h 416719"/>
                  <a:gd name="connsiteX13" fmla="*/ 816769 w 1076277"/>
                  <a:gd name="connsiteY13" fmla="*/ 390525 h 416719"/>
                  <a:gd name="connsiteX14" fmla="*/ 538162 w 1076277"/>
                  <a:gd name="connsiteY14" fmla="*/ 302419 h 416719"/>
                  <a:gd name="connsiteX15" fmla="*/ 330994 w 1076277"/>
                  <a:gd name="connsiteY15" fmla="*/ 221456 h 416719"/>
                  <a:gd name="connsiteX16" fmla="*/ 192881 w 1076277"/>
                  <a:gd name="connsiteY16" fmla="*/ 169069 h 416719"/>
                  <a:gd name="connsiteX17" fmla="*/ 0 w 1076277"/>
                  <a:gd name="connsiteY17" fmla="*/ 100012 h 416719"/>
                  <a:gd name="connsiteX0" fmla="*/ 0 w 1076277"/>
                  <a:gd name="connsiteY0" fmla="*/ 100012 h 416719"/>
                  <a:gd name="connsiteX1" fmla="*/ 116681 w 1076277"/>
                  <a:gd name="connsiteY1" fmla="*/ 69056 h 416719"/>
                  <a:gd name="connsiteX2" fmla="*/ 226219 w 1076277"/>
                  <a:gd name="connsiteY2" fmla="*/ 57150 h 416719"/>
                  <a:gd name="connsiteX3" fmla="*/ 373856 w 1076277"/>
                  <a:gd name="connsiteY3" fmla="*/ 30956 h 416719"/>
                  <a:gd name="connsiteX4" fmla="*/ 488156 w 1076277"/>
                  <a:gd name="connsiteY4" fmla="*/ 19050 h 416719"/>
                  <a:gd name="connsiteX5" fmla="*/ 588169 w 1076277"/>
                  <a:gd name="connsiteY5" fmla="*/ 0 h 416719"/>
                  <a:gd name="connsiteX6" fmla="*/ 681037 w 1076277"/>
                  <a:gd name="connsiteY6" fmla="*/ 78581 h 416719"/>
                  <a:gd name="connsiteX7" fmla="*/ 831056 w 1076277"/>
                  <a:gd name="connsiteY7" fmla="*/ 178594 h 416719"/>
                  <a:gd name="connsiteX8" fmla="*/ 976312 w 1076277"/>
                  <a:gd name="connsiteY8" fmla="*/ 261937 h 416719"/>
                  <a:gd name="connsiteX9" fmla="*/ 1052512 w 1076277"/>
                  <a:gd name="connsiteY9" fmla="*/ 321469 h 416719"/>
                  <a:gd name="connsiteX10" fmla="*/ 1073944 w 1076277"/>
                  <a:gd name="connsiteY10" fmla="*/ 366712 h 416719"/>
                  <a:gd name="connsiteX11" fmla="*/ 1064419 w 1076277"/>
                  <a:gd name="connsiteY11" fmla="*/ 397669 h 416719"/>
                  <a:gd name="connsiteX12" fmla="*/ 1014412 w 1076277"/>
                  <a:gd name="connsiteY12" fmla="*/ 416719 h 416719"/>
                  <a:gd name="connsiteX13" fmla="*/ 816769 w 1076277"/>
                  <a:gd name="connsiteY13" fmla="*/ 390525 h 416719"/>
                  <a:gd name="connsiteX14" fmla="*/ 538162 w 1076277"/>
                  <a:gd name="connsiteY14" fmla="*/ 302419 h 416719"/>
                  <a:gd name="connsiteX15" fmla="*/ 330994 w 1076277"/>
                  <a:gd name="connsiteY15" fmla="*/ 221456 h 416719"/>
                  <a:gd name="connsiteX16" fmla="*/ 192881 w 1076277"/>
                  <a:gd name="connsiteY16" fmla="*/ 169069 h 416719"/>
                  <a:gd name="connsiteX17" fmla="*/ 0 w 1076277"/>
                  <a:gd name="connsiteY17" fmla="*/ 100012 h 416719"/>
                  <a:gd name="connsiteX0" fmla="*/ 0 w 1076277"/>
                  <a:gd name="connsiteY0" fmla="*/ 100012 h 416719"/>
                  <a:gd name="connsiteX1" fmla="*/ 116681 w 1076277"/>
                  <a:gd name="connsiteY1" fmla="*/ 69056 h 416719"/>
                  <a:gd name="connsiteX2" fmla="*/ 226219 w 1076277"/>
                  <a:gd name="connsiteY2" fmla="*/ 57150 h 416719"/>
                  <a:gd name="connsiteX3" fmla="*/ 373856 w 1076277"/>
                  <a:gd name="connsiteY3" fmla="*/ 30956 h 416719"/>
                  <a:gd name="connsiteX4" fmla="*/ 488156 w 1076277"/>
                  <a:gd name="connsiteY4" fmla="*/ 19050 h 416719"/>
                  <a:gd name="connsiteX5" fmla="*/ 588169 w 1076277"/>
                  <a:gd name="connsiteY5" fmla="*/ 0 h 416719"/>
                  <a:gd name="connsiteX6" fmla="*/ 681037 w 1076277"/>
                  <a:gd name="connsiteY6" fmla="*/ 78581 h 416719"/>
                  <a:gd name="connsiteX7" fmla="*/ 831056 w 1076277"/>
                  <a:gd name="connsiteY7" fmla="*/ 178594 h 416719"/>
                  <a:gd name="connsiteX8" fmla="*/ 976312 w 1076277"/>
                  <a:gd name="connsiteY8" fmla="*/ 261937 h 416719"/>
                  <a:gd name="connsiteX9" fmla="*/ 1052512 w 1076277"/>
                  <a:gd name="connsiteY9" fmla="*/ 321469 h 416719"/>
                  <a:gd name="connsiteX10" fmla="*/ 1073944 w 1076277"/>
                  <a:gd name="connsiteY10" fmla="*/ 366712 h 416719"/>
                  <a:gd name="connsiteX11" fmla="*/ 1064419 w 1076277"/>
                  <a:gd name="connsiteY11" fmla="*/ 397669 h 416719"/>
                  <a:gd name="connsiteX12" fmla="*/ 1014412 w 1076277"/>
                  <a:gd name="connsiteY12" fmla="*/ 416719 h 416719"/>
                  <a:gd name="connsiteX13" fmla="*/ 816769 w 1076277"/>
                  <a:gd name="connsiteY13" fmla="*/ 390525 h 416719"/>
                  <a:gd name="connsiteX14" fmla="*/ 538162 w 1076277"/>
                  <a:gd name="connsiteY14" fmla="*/ 302419 h 416719"/>
                  <a:gd name="connsiteX15" fmla="*/ 330994 w 1076277"/>
                  <a:gd name="connsiteY15" fmla="*/ 221456 h 416719"/>
                  <a:gd name="connsiteX16" fmla="*/ 192881 w 1076277"/>
                  <a:gd name="connsiteY16" fmla="*/ 169069 h 416719"/>
                  <a:gd name="connsiteX17" fmla="*/ 0 w 1076277"/>
                  <a:gd name="connsiteY17" fmla="*/ 100012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6277" h="416719">
                    <a:moveTo>
                      <a:pt x="0" y="100012"/>
                    </a:moveTo>
                    <a:lnTo>
                      <a:pt x="116681" y="69056"/>
                    </a:lnTo>
                    <a:lnTo>
                      <a:pt x="226219" y="57150"/>
                    </a:lnTo>
                    <a:lnTo>
                      <a:pt x="373856" y="30956"/>
                    </a:lnTo>
                    <a:lnTo>
                      <a:pt x="488156" y="19050"/>
                    </a:lnTo>
                    <a:lnTo>
                      <a:pt x="588169" y="0"/>
                    </a:lnTo>
                    <a:cubicBezTo>
                      <a:pt x="620316" y="9922"/>
                      <a:pt x="640556" y="48815"/>
                      <a:pt x="681037" y="78581"/>
                    </a:cubicBezTo>
                    <a:cubicBezTo>
                      <a:pt x="721518" y="108347"/>
                      <a:pt x="782637" y="150813"/>
                      <a:pt x="831056" y="178594"/>
                    </a:cubicBezTo>
                    <a:lnTo>
                      <a:pt x="976312" y="261937"/>
                    </a:lnTo>
                    <a:cubicBezTo>
                      <a:pt x="1013221" y="285749"/>
                      <a:pt x="1045368" y="306388"/>
                      <a:pt x="1052512" y="321469"/>
                    </a:cubicBezTo>
                    <a:lnTo>
                      <a:pt x="1073944" y="366712"/>
                    </a:lnTo>
                    <a:cubicBezTo>
                      <a:pt x="1075928" y="379412"/>
                      <a:pt x="1081088" y="391319"/>
                      <a:pt x="1064419" y="397669"/>
                    </a:cubicBezTo>
                    <a:lnTo>
                      <a:pt x="1014412" y="416719"/>
                    </a:lnTo>
                    <a:cubicBezTo>
                      <a:pt x="973137" y="415528"/>
                      <a:pt x="909638" y="419894"/>
                      <a:pt x="816769" y="390525"/>
                    </a:cubicBezTo>
                    <a:lnTo>
                      <a:pt x="538162" y="302419"/>
                    </a:lnTo>
                    <a:cubicBezTo>
                      <a:pt x="457200" y="274241"/>
                      <a:pt x="377032" y="238918"/>
                      <a:pt x="330994" y="221456"/>
                    </a:cubicBezTo>
                    <a:lnTo>
                      <a:pt x="192881" y="169069"/>
                    </a:lnTo>
                    <a:cubicBezTo>
                      <a:pt x="146843" y="151607"/>
                      <a:pt x="12700" y="116681"/>
                      <a:pt x="0" y="100012"/>
                    </a:cubicBezTo>
                    <a:close/>
                  </a:path>
                </a:pathLst>
              </a:custGeom>
              <a:solidFill>
                <a:srgbClr val="CBA1A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A8C8AC-59A0-4D36-A236-7C9EFDA6335D}"/>
                  </a:ext>
                </a:extLst>
              </p:cNvPr>
              <p:cNvSpPr/>
              <p:nvPr/>
            </p:nvSpPr>
            <p:spPr>
              <a:xfrm>
                <a:off x="4995494" y="3566440"/>
                <a:ext cx="1017533" cy="201855"/>
              </a:xfrm>
              <a:custGeom>
                <a:avLst/>
                <a:gdLst>
                  <a:gd name="connsiteX0" fmla="*/ 1072342 w 1072342"/>
                  <a:gd name="connsiteY0" fmla="*/ 199505 h 224444"/>
                  <a:gd name="connsiteX1" fmla="*/ 648393 w 1072342"/>
                  <a:gd name="connsiteY1" fmla="*/ 16625 h 224444"/>
                  <a:gd name="connsiteX2" fmla="*/ 257694 w 1072342"/>
                  <a:gd name="connsiteY2" fmla="*/ 0 h 224444"/>
                  <a:gd name="connsiteX3" fmla="*/ 91440 w 1072342"/>
                  <a:gd name="connsiteY3" fmla="*/ 41564 h 224444"/>
                  <a:gd name="connsiteX4" fmla="*/ 0 w 1072342"/>
                  <a:gd name="connsiteY4" fmla="*/ 224444 h 224444"/>
                  <a:gd name="connsiteX0" fmla="*/ 1072342 w 1072342"/>
                  <a:gd name="connsiteY0" fmla="*/ 199505 h 224444"/>
                  <a:gd name="connsiteX1" fmla="*/ 648393 w 1072342"/>
                  <a:gd name="connsiteY1" fmla="*/ 16625 h 224444"/>
                  <a:gd name="connsiteX2" fmla="*/ 257694 w 1072342"/>
                  <a:gd name="connsiteY2" fmla="*/ 0 h 224444"/>
                  <a:gd name="connsiteX3" fmla="*/ 91440 w 1072342"/>
                  <a:gd name="connsiteY3" fmla="*/ 41564 h 224444"/>
                  <a:gd name="connsiteX4" fmla="*/ 0 w 1072342"/>
                  <a:gd name="connsiteY4" fmla="*/ 224444 h 224444"/>
                  <a:gd name="connsiteX0" fmla="*/ 1072342 w 1072342"/>
                  <a:gd name="connsiteY0" fmla="*/ 205265 h 230204"/>
                  <a:gd name="connsiteX1" fmla="*/ 648393 w 1072342"/>
                  <a:gd name="connsiteY1" fmla="*/ 22385 h 230204"/>
                  <a:gd name="connsiteX2" fmla="*/ 257694 w 1072342"/>
                  <a:gd name="connsiteY2" fmla="*/ 5760 h 230204"/>
                  <a:gd name="connsiteX3" fmla="*/ 91440 w 1072342"/>
                  <a:gd name="connsiteY3" fmla="*/ 47324 h 230204"/>
                  <a:gd name="connsiteX4" fmla="*/ 0 w 1072342"/>
                  <a:gd name="connsiteY4" fmla="*/ 230204 h 230204"/>
                  <a:gd name="connsiteX0" fmla="*/ 1072342 w 1072342"/>
                  <a:gd name="connsiteY0" fmla="*/ 205265 h 230204"/>
                  <a:gd name="connsiteX1" fmla="*/ 648393 w 1072342"/>
                  <a:gd name="connsiteY1" fmla="*/ 22385 h 230204"/>
                  <a:gd name="connsiteX2" fmla="*/ 257694 w 1072342"/>
                  <a:gd name="connsiteY2" fmla="*/ 5760 h 230204"/>
                  <a:gd name="connsiteX3" fmla="*/ 91440 w 1072342"/>
                  <a:gd name="connsiteY3" fmla="*/ 47324 h 230204"/>
                  <a:gd name="connsiteX4" fmla="*/ 0 w 1072342"/>
                  <a:gd name="connsiteY4" fmla="*/ 230204 h 230204"/>
                  <a:gd name="connsiteX0" fmla="*/ 1072342 w 1072342"/>
                  <a:gd name="connsiteY0" fmla="*/ 205579 h 230518"/>
                  <a:gd name="connsiteX1" fmla="*/ 648393 w 1072342"/>
                  <a:gd name="connsiteY1" fmla="*/ 22699 h 230518"/>
                  <a:gd name="connsiteX2" fmla="*/ 257694 w 1072342"/>
                  <a:gd name="connsiteY2" fmla="*/ 6074 h 230518"/>
                  <a:gd name="connsiteX3" fmla="*/ 91440 w 1072342"/>
                  <a:gd name="connsiteY3" fmla="*/ 52401 h 230518"/>
                  <a:gd name="connsiteX4" fmla="*/ 0 w 1072342"/>
                  <a:gd name="connsiteY4" fmla="*/ 230518 h 230518"/>
                  <a:gd name="connsiteX0" fmla="*/ 1155685 w 1155685"/>
                  <a:gd name="connsiteY0" fmla="*/ 190484 h 229711"/>
                  <a:gd name="connsiteX1" fmla="*/ 648393 w 1155685"/>
                  <a:gd name="connsiteY1" fmla="*/ 21892 h 229711"/>
                  <a:gd name="connsiteX2" fmla="*/ 257694 w 1155685"/>
                  <a:gd name="connsiteY2" fmla="*/ 5267 h 229711"/>
                  <a:gd name="connsiteX3" fmla="*/ 91440 w 1155685"/>
                  <a:gd name="connsiteY3" fmla="*/ 51594 h 229711"/>
                  <a:gd name="connsiteX4" fmla="*/ 0 w 1155685"/>
                  <a:gd name="connsiteY4" fmla="*/ 229711 h 229711"/>
                  <a:gd name="connsiteX0" fmla="*/ 1155685 w 1155685"/>
                  <a:gd name="connsiteY0" fmla="*/ 197411 h 236638"/>
                  <a:gd name="connsiteX1" fmla="*/ 648393 w 1155685"/>
                  <a:gd name="connsiteY1" fmla="*/ 28819 h 236638"/>
                  <a:gd name="connsiteX2" fmla="*/ 269600 w 1155685"/>
                  <a:gd name="connsiteY2" fmla="*/ 2669 h 236638"/>
                  <a:gd name="connsiteX3" fmla="*/ 91440 w 1155685"/>
                  <a:gd name="connsiteY3" fmla="*/ 58521 h 236638"/>
                  <a:gd name="connsiteX4" fmla="*/ 0 w 1155685"/>
                  <a:gd name="connsiteY4" fmla="*/ 236638 h 23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85" h="236638">
                    <a:moveTo>
                      <a:pt x="1155685" y="197411"/>
                    </a:moveTo>
                    <a:cubicBezTo>
                      <a:pt x="1014369" y="136451"/>
                      <a:pt x="796074" y="61276"/>
                      <a:pt x="648393" y="28819"/>
                    </a:cubicBezTo>
                    <a:cubicBezTo>
                      <a:pt x="500712" y="-3638"/>
                      <a:pt x="362426" y="-2281"/>
                      <a:pt x="269600" y="2669"/>
                    </a:cubicBezTo>
                    <a:cubicBezTo>
                      <a:pt x="176775" y="7619"/>
                      <a:pt x="136373" y="19526"/>
                      <a:pt x="91440" y="58521"/>
                    </a:cubicBezTo>
                    <a:cubicBezTo>
                      <a:pt x="46507" y="97516"/>
                      <a:pt x="30480" y="175678"/>
                      <a:pt x="0" y="23663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30E1CC7-073A-4452-8569-EEB76968DC53}"/>
                  </a:ext>
                </a:extLst>
              </p:cNvPr>
              <p:cNvSpPr/>
              <p:nvPr/>
            </p:nvSpPr>
            <p:spPr>
              <a:xfrm>
                <a:off x="5035513" y="3607234"/>
                <a:ext cx="889641" cy="171144"/>
              </a:xfrm>
              <a:custGeom>
                <a:avLst/>
                <a:gdLst>
                  <a:gd name="connsiteX0" fmla="*/ 1072342 w 1072342"/>
                  <a:gd name="connsiteY0" fmla="*/ 199505 h 224444"/>
                  <a:gd name="connsiteX1" fmla="*/ 648393 w 1072342"/>
                  <a:gd name="connsiteY1" fmla="*/ 16625 h 224444"/>
                  <a:gd name="connsiteX2" fmla="*/ 257694 w 1072342"/>
                  <a:gd name="connsiteY2" fmla="*/ 0 h 224444"/>
                  <a:gd name="connsiteX3" fmla="*/ 91440 w 1072342"/>
                  <a:gd name="connsiteY3" fmla="*/ 41564 h 224444"/>
                  <a:gd name="connsiteX4" fmla="*/ 0 w 1072342"/>
                  <a:gd name="connsiteY4" fmla="*/ 224444 h 224444"/>
                  <a:gd name="connsiteX0" fmla="*/ 1072342 w 1072342"/>
                  <a:gd name="connsiteY0" fmla="*/ 199505 h 224444"/>
                  <a:gd name="connsiteX1" fmla="*/ 648393 w 1072342"/>
                  <a:gd name="connsiteY1" fmla="*/ 16625 h 224444"/>
                  <a:gd name="connsiteX2" fmla="*/ 257694 w 1072342"/>
                  <a:gd name="connsiteY2" fmla="*/ 0 h 224444"/>
                  <a:gd name="connsiteX3" fmla="*/ 91440 w 1072342"/>
                  <a:gd name="connsiteY3" fmla="*/ 41564 h 224444"/>
                  <a:gd name="connsiteX4" fmla="*/ 0 w 1072342"/>
                  <a:gd name="connsiteY4" fmla="*/ 224444 h 224444"/>
                  <a:gd name="connsiteX0" fmla="*/ 1072342 w 1072342"/>
                  <a:gd name="connsiteY0" fmla="*/ 205265 h 230204"/>
                  <a:gd name="connsiteX1" fmla="*/ 648393 w 1072342"/>
                  <a:gd name="connsiteY1" fmla="*/ 22385 h 230204"/>
                  <a:gd name="connsiteX2" fmla="*/ 257694 w 1072342"/>
                  <a:gd name="connsiteY2" fmla="*/ 5760 h 230204"/>
                  <a:gd name="connsiteX3" fmla="*/ 91440 w 1072342"/>
                  <a:gd name="connsiteY3" fmla="*/ 47324 h 230204"/>
                  <a:gd name="connsiteX4" fmla="*/ 0 w 1072342"/>
                  <a:gd name="connsiteY4" fmla="*/ 230204 h 230204"/>
                  <a:gd name="connsiteX0" fmla="*/ 1072342 w 1072342"/>
                  <a:gd name="connsiteY0" fmla="*/ 205265 h 230204"/>
                  <a:gd name="connsiteX1" fmla="*/ 648393 w 1072342"/>
                  <a:gd name="connsiteY1" fmla="*/ 22385 h 230204"/>
                  <a:gd name="connsiteX2" fmla="*/ 257694 w 1072342"/>
                  <a:gd name="connsiteY2" fmla="*/ 5760 h 230204"/>
                  <a:gd name="connsiteX3" fmla="*/ 91440 w 1072342"/>
                  <a:gd name="connsiteY3" fmla="*/ 47324 h 230204"/>
                  <a:gd name="connsiteX4" fmla="*/ 0 w 1072342"/>
                  <a:gd name="connsiteY4" fmla="*/ 230204 h 230204"/>
                  <a:gd name="connsiteX0" fmla="*/ 1072342 w 1072342"/>
                  <a:gd name="connsiteY0" fmla="*/ 205579 h 230518"/>
                  <a:gd name="connsiteX1" fmla="*/ 648393 w 1072342"/>
                  <a:gd name="connsiteY1" fmla="*/ 22699 h 230518"/>
                  <a:gd name="connsiteX2" fmla="*/ 257694 w 1072342"/>
                  <a:gd name="connsiteY2" fmla="*/ 6074 h 230518"/>
                  <a:gd name="connsiteX3" fmla="*/ 91440 w 1072342"/>
                  <a:gd name="connsiteY3" fmla="*/ 52401 h 230518"/>
                  <a:gd name="connsiteX4" fmla="*/ 0 w 1072342"/>
                  <a:gd name="connsiteY4" fmla="*/ 230518 h 230518"/>
                  <a:gd name="connsiteX0" fmla="*/ 1155685 w 1155685"/>
                  <a:gd name="connsiteY0" fmla="*/ 190484 h 229711"/>
                  <a:gd name="connsiteX1" fmla="*/ 648393 w 1155685"/>
                  <a:gd name="connsiteY1" fmla="*/ 21892 h 229711"/>
                  <a:gd name="connsiteX2" fmla="*/ 257694 w 1155685"/>
                  <a:gd name="connsiteY2" fmla="*/ 5267 h 229711"/>
                  <a:gd name="connsiteX3" fmla="*/ 91440 w 1155685"/>
                  <a:gd name="connsiteY3" fmla="*/ 51594 h 229711"/>
                  <a:gd name="connsiteX4" fmla="*/ 0 w 1155685"/>
                  <a:gd name="connsiteY4" fmla="*/ 229711 h 229711"/>
                  <a:gd name="connsiteX0" fmla="*/ 1155685 w 1155685"/>
                  <a:gd name="connsiteY0" fmla="*/ 197411 h 236638"/>
                  <a:gd name="connsiteX1" fmla="*/ 648393 w 1155685"/>
                  <a:gd name="connsiteY1" fmla="*/ 28819 h 236638"/>
                  <a:gd name="connsiteX2" fmla="*/ 269600 w 1155685"/>
                  <a:gd name="connsiteY2" fmla="*/ 2669 h 236638"/>
                  <a:gd name="connsiteX3" fmla="*/ 91440 w 1155685"/>
                  <a:gd name="connsiteY3" fmla="*/ 58521 h 236638"/>
                  <a:gd name="connsiteX4" fmla="*/ 0 w 1155685"/>
                  <a:gd name="connsiteY4" fmla="*/ 236638 h 236638"/>
                  <a:gd name="connsiteX0" fmla="*/ 1010429 w 1010429"/>
                  <a:gd name="connsiteY0" fmla="*/ 202330 h 236794"/>
                  <a:gd name="connsiteX1" fmla="*/ 648393 w 1010429"/>
                  <a:gd name="connsiteY1" fmla="*/ 28975 h 236794"/>
                  <a:gd name="connsiteX2" fmla="*/ 269600 w 1010429"/>
                  <a:gd name="connsiteY2" fmla="*/ 2825 h 236794"/>
                  <a:gd name="connsiteX3" fmla="*/ 91440 w 1010429"/>
                  <a:gd name="connsiteY3" fmla="*/ 58677 h 236794"/>
                  <a:gd name="connsiteX4" fmla="*/ 0 w 1010429"/>
                  <a:gd name="connsiteY4" fmla="*/ 236794 h 236794"/>
                  <a:gd name="connsiteX0" fmla="*/ 1010429 w 1010429"/>
                  <a:gd name="connsiteY0" fmla="*/ 199580 h 234044"/>
                  <a:gd name="connsiteX1" fmla="*/ 619818 w 1010429"/>
                  <a:gd name="connsiteY1" fmla="*/ 64325 h 234044"/>
                  <a:gd name="connsiteX2" fmla="*/ 269600 w 1010429"/>
                  <a:gd name="connsiteY2" fmla="*/ 75 h 234044"/>
                  <a:gd name="connsiteX3" fmla="*/ 91440 w 1010429"/>
                  <a:gd name="connsiteY3" fmla="*/ 55927 h 234044"/>
                  <a:gd name="connsiteX4" fmla="*/ 0 w 1010429"/>
                  <a:gd name="connsiteY4" fmla="*/ 234044 h 234044"/>
                  <a:gd name="connsiteX0" fmla="*/ 1010429 w 1010429"/>
                  <a:gd name="connsiteY0" fmla="*/ 168482 h 202946"/>
                  <a:gd name="connsiteX1" fmla="*/ 619818 w 1010429"/>
                  <a:gd name="connsiteY1" fmla="*/ 33227 h 202946"/>
                  <a:gd name="connsiteX2" fmla="*/ 269600 w 1010429"/>
                  <a:gd name="connsiteY2" fmla="*/ 2315 h 202946"/>
                  <a:gd name="connsiteX3" fmla="*/ 91440 w 1010429"/>
                  <a:gd name="connsiteY3" fmla="*/ 24829 h 202946"/>
                  <a:gd name="connsiteX4" fmla="*/ 0 w 1010429"/>
                  <a:gd name="connsiteY4" fmla="*/ 202946 h 202946"/>
                  <a:gd name="connsiteX0" fmla="*/ 1010429 w 1010429"/>
                  <a:gd name="connsiteY0" fmla="*/ 166175 h 200639"/>
                  <a:gd name="connsiteX1" fmla="*/ 619818 w 1010429"/>
                  <a:gd name="connsiteY1" fmla="*/ 30920 h 200639"/>
                  <a:gd name="connsiteX2" fmla="*/ 269600 w 1010429"/>
                  <a:gd name="connsiteY2" fmla="*/ 8 h 200639"/>
                  <a:gd name="connsiteX3" fmla="*/ 79534 w 1010429"/>
                  <a:gd name="connsiteY3" fmla="*/ 32047 h 200639"/>
                  <a:gd name="connsiteX4" fmla="*/ 0 w 1010429"/>
                  <a:gd name="connsiteY4" fmla="*/ 200639 h 200639"/>
                  <a:gd name="connsiteX0" fmla="*/ 1010429 w 1010429"/>
                  <a:gd name="connsiteY0" fmla="*/ 178074 h 212538"/>
                  <a:gd name="connsiteX1" fmla="*/ 619818 w 1010429"/>
                  <a:gd name="connsiteY1" fmla="*/ 42819 h 212538"/>
                  <a:gd name="connsiteX2" fmla="*/ 274363 w 1010429"/>
                  <a:gd name="connsiteY2" fmla="*/ 1 h 212538"/>
                  <a:gd name="connsiteX3" fmla="*/ 79534 w 1010429"/>
                  <a:gd name="connsiteY3" fmla="*/ 43946 h 212538"/>
                  <a:gd name="connsiteX4" fmla="*/ 0 w 1010429"/>
                  <a:gd name="connsiteY4" fmla="*/ 212538 h 212538"/>
                  <a:gd name="connsiteX0" fmla="*/ 1010429 w 1010429"/>
                  <a:gd name="connsiteY0" fmla="*/ 178120 h 212584"/>
                  <a:gd name="connsiteX1" fmla="*/ 619818 w 1010429"/>
                  <a:gd name="connsiteY1" fmla="*/ 42865 h 212584"/>
                  <a:gd name="connsiteX2" fmla="*/ 274363 w 1010429"/>
                  <a:gd name="connsiteY2" fmla="*/ 47 h 212584"/>
                  <a:gd name="connsiteX3" fmla="*/ 91440 w 1010429"/>
                  <a:gd name="connsiteY3" fmla="*/ 48755 h 212584"/>
                  <a:gd name="connsiteX4" fmla="*/ 0 w 1010429"/>
                  <a:gd name="connsiteY4" fmla="*/ 212584 h 212584"/>
                  <a:gd name="connsiteX0" fmla="*/ 1010429 w 1010429"/>
                  <a:gd name="connsiteY0" fmla="*/ 166294 h 200758"/>
                  <a:gd name="connsiteX1" fmla="*/ 619818 w 1010429"/>
                  <a:gd name="connsiteY1" fmla="*/ 31039 h 200758"/>
                  <a:gd name="connsiteX2" fmla="*/ 276745 w 1010429"/>
                  <a:gd name="connsiteY2" fmla="*/ 127 h 200758"/>
                  <a:gd name="connsiteX3" fmla="*/ 91440 w 1010429"/>
                  <a:gd name="connsiteY3" fmla="*/ 36929 h 200758"/>
                  <a:gd name="connsiteX4" fmla="*/ 0 w 1010429"/>
                  <a:gd name="connsiteY4" fmla="*/ 200758 h 200758"/>
                  <a:gd name="connsiteX0" fmla="*/ 1010429 w 1010429"/>
                  <a:gd name="connsiteY0" fmla="*/ 166171 h 200635"/>
                  <a:gd name="connsiteX1" fmla="*/ 622199 w 1010429"/>
                  <a:gd name="connsiteY1" fmla="*/ 35679 h 200635"/>
                  <a:gd name="connsiteX2" fmla="*/ 276745 w 1010429"/>
                  <a:gd name="connsiteY2" fmla="*/ 4 h 200635"/>
                  <a:gd name="connsiteX3" fmla="*/ 91440 w 1010429"/>
                  <a:gd name="connsiteY3" fmla="*/ 36806 h 200635"/>
                  <a:gd name="connsiteX4" fmla="*/ 0 w 1010429"/>
                  <a:gd name="connsiteY4" fmla="*/ 200635 h 20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429" h="200635">
                    <a:moveTo>
                      <a:pt x="1010429" y="166171"/>
                    </a:moveTo>
                    <a:cubicBezTo>
                      <a:pt x="869113" y="105211"/>
                      <a:pt x="744480" y="63373"/>
                      <a:pt x="622199" y="35679"/>
                    </a:cubicBezTo>
                    <a:cubicBezTo>
                      <a:pt x="499918" y="7985"/>
                      <a:pt x="365205" y="-184"/>
                      <a:pt x="276745" y="4"/>
                    </a:cubicBezTo>
                    <a:cubicBezTo>
                      <a:pt x="188285" y="192"/>
                      <a:pt x="137564" y="3368"/>
                      <a:pt x="91440" y="36806"/>
                    </a:cubicBezTo>
                    <a:cubicBezTo>
                      <a:pt x="45316" y="70244"/>
                      <a:pt x="30480" y="139675"/>
                      <a:pt x="0" y="200635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02589B-7208-4F56-86D1-4316CF2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3236" y="3217025"/>
                <a:ext cx="4334747" cy="3125244"/>
              </a:xfrm>
              <a:prstGeom prst="line">
                <a:avLst/>
              </a:prstGeom>
              <a:ln w="31750">
                <a:solidFill>
                  <a:srgbClr val="0594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55953F-68C4-47C8-9FD3-5D3B43CA2C69}"/>
                  </a:ext>
                </a:extLst>
              </p:cNvPr>
              <p:cNvSpPr/>
              <p:nvPr/>
            </p:nvSpPr>
            <p:spPr>
              <a:xfrm>
                <a:off x="7014681" y="3233892"/>
                <a:ext cx="631264" cy="682698"/>
              </a:xfrm>
              <a:custGeom>
                <a:avLst/>
                <a:gdLst>
                  <a:gd name="connsiteX0" fmla="*/ 798022 w 798022"/>
                  <a:gd name="connsiteY0" fmla="*/ 806335 h 806335"/>
                  <a:gd name="connsiteX1" fmla="*/ 598516 w 798022"/>
                  <a:gd name="connsiteY1" fmla="*/ 615142 h 806335"/>
                  <a:gd name="connsiteX2" fmla="*/ 399011 w 798022"/>
                  <a:gd name="connsiteY2" fmla="*/ 399011 h 806335"/>
                  <a:gd name="connsiteX3" fmla="*/ 83127 w 798022"/>
                  <a:gd name="connsiteY3" fmla="*/ 241069 h 806335"/>
                  <a:gd name="connsiteX4" fmla="*/ 0 w 798022"/>
                  <a:gd name="connsiteY4" fmla="*/ 24938 h 806335"/>
                  <a:gd name="connsiteX5" fmla="*/ 16625 w 798022"/>
                  <a:gd name="connsiteY5" fmla="*/ 0 h 806335"/>
                  <a:gd name="connsiteX6" fmla="*/ 8313 w 798022"/>
                  <a:gd name="connsiteY6" fmla="*/ 49876 h 806335"/>
                  <a:gd name="connsiteX0" fmla="*/ 824216 w 824216"/>
                  <a:gd name="connsiteY0" fmla="*/ 792047 h 792047"/>
                  <a:gd name="connsiteX1" fmla="*/ 598516 w 824216"/>
                  <a:gd name="connsiteY1" fmla="*/ 615142 h 792047"/>
                  <a:gd name="connsiteX2" fmla="*/ 399011 w 824216"/>
                  <a:gd name="connsiteY2" fmla="*/ 399011 h 792047"/>
                  <a:gd name="connsiteX3" fmla="*/ 83127 w 824216"/>
                  <a:gd name="connsiteY3" fmla="*/ 241069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399011 w 824216"/>
                  <a:gd name="connsiteY2" fmla="*/ 399011 h 792047"/>
                  <a:gd name="connsiteX3" fmla="*/ 83127 w 824216"/>
                  <a:gd name="connsiteY3" fmla="*/ 241069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429967 w 824216"/>
                  <a:gd name="connsiteY2" fmla="*/ 379961 h 792047"/>
                  <a:gd name="connsiteX3" fmla="*/ 83127 w 824216"/>
                  <a:gd name="connsiteY3" fmla="*/ 241069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429967 w 824216"/>
                  <a:gd name="connsiteY2" fmla="*/ 379961 h 792047"/>
                  <a:gd name="connsiteX3" fmla="*/ 80746 w 824216"/>
                  <a:gd name="connsiteY3" fmla="*/ 231544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429967 w 824216"/>
                  <a:gd name="connsiteY2" fmla="*/ 379961 h 792047"/>
                  <a:gd name="connsiteX3" fmla="*/ 80746 w 824216"/>
                  <a:gd name="connsiteY3" fmla="*/ 231544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429967 w 824216"/>
                  <a:gd name="connsiteY2" fmla="*/ 379961 h 792047"/>
                  <a:gd name="connsiteX3" fmla="*/ 80746 w 824216"/>
                  <a:gd name="connsiteY3" fmla="*/ 231544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24216 w 824216"/>
                  <a:gd name="connsiteY0" fmla="*/ 792047 h 792047"/>
                  <a:gd name="connsiteX1" fmla="*/ 667572 w 824216"/>
                  <a:gd name="connsiteY1" fmla="*/ 567517 h 792047"/>
                  <a:gd name="connsiteX2" fmla="*/ 429967 w 824216"/>
                  <a:gd name="connsiteY2" fmla="*/ 379961 h 792047"/>
                  <a:gd name="connsiteX3" fmla="*/ 80746 w 824216"/>
                  <a:gd name="connsiteY3" fmla="*/ 231544 h 792047"/>
                  <a:gd name="connsiteX4" fmla="*/ 0 w 824216"/>
                  <a:gd name="connsiteY4" fmla="*/ 24938 h 792047"/>
                  <a:gd name="connsiteX5" fmla="*/ 16625 w 824216"/>
                  <a:gd name="connsiteY5" fmla="*/ 0 h 792047"/>
                  <a:gd name="connsiteX6" fmla="*/ 8313 w 824216"/>
                  <a:gd name="connsiteY6" fmla="*/ 49876 h 792047"/>
                  <a:gd name="connsiteX0" fmla="*/ 817073 w 817073"/>
                  <a:gd name="connsiteY0" fmla="*/ 808715 h 808715"/>
                  <a:gd name="connsiteX1" fmla="*/ 667572 w 817073"/>
                  <a:gd name="connsiteY1" fmla="*/ 567517 h 808715"/>
                  <a:gd name="connsiteX2" fmla="*/ 429967 w 817073"/>
                  <a:gd name="connsiteY2" fmla="*/ 379961 h 808715"/>
                  <a:gd name="connsiteX3" fmla="*/ 80746 w 817073"/>
                  <a:gd name="connsiteY3" fmla="*/ 231544 h 808715"/>
                  <a:gd name="connsiteX4" fmla="*/ 0 w 817073"/>
                  <a:gd name="connsiteY4" fmla="*/ 24938 h 808715"/>
                  <a:gd name="connsiteX5" fmla="*/ 16625 w 817073"/>
                  <a:gd name="connsiteY5" fmla="*/ 0 h 808715"/>
                  <a:gd name="connsiteX6" fmla="*/ 8313 w 817073"/>
                  <a:gd name="connsiteY6" fmla="*/ 49876 h 808715"/>
                  <a:gd name="connsiteX0" fmla="*/ 808760 w 808760"/>
                  <a:gd name="connsiteY0" fmla="*/ 808715 h 808715"/>
                  <a:gd name="connsiteX1" fmla="*/ 659259 w 808760"/>
                  <a:gd name="connsiteY1" fmla="*/ 567517 h 808715"/>
                  <a:gd name="connsiteX2" fmla="*/ 421654 w 808760"/>
                  <a:gd name="connsiteY2" fmla="*/ 379961 h 808715"/>
                  <a:gd name="connsiteX3" fmla="*/ 72433 w 808760"/>
                  <a:gd name="connsiteY3" fmla="*/ 231544 h 808715"/>
                  <a:gd name="connsiteX4" fmla="*/ 8312 w 808760"/>
                  <a:gd name="connsiteY4" fmla="*/ 0 h 808715"/>
                  <a:gd name="connsiteX5" fmla="*/ 0 w 808760"/>
                  <a:gd name="connsiteY5" fmla="*/ 49876 h 808715"/>
                  <a:gd name="connsiteX0" fmla="*/ 800448 w 800448"/>
                  <a:gd name="connsiteY0" fmla="*/ 808715 h 808715"/>
                  <a:gd name="connsiteX1" fmla="*/ 650947 w 800448"/>
                  <a:gd name="connsiteY1" fmla="*/ 567517 h 808715"/>
                  <a:gd name="connsiteX2" fmla="*/ 413342 w 800448"/>
                  <a:gd name="connsiteY2" fmla="*/ 379961 h 808715"/>
                  <a:gd name="connsiteX3" fmla="*/ 64121 w 800448"/>
                  <a:gd name="connsiteY3" fmla="*/ 231544 h 808715"/>
                  <a:gd name="connsiteX4" fmla="*/ 0 w 800448"/>
                  <a:gd name="connsiteY4" fmla="*/ 0 h 808715"/>
                  <a:gd name="connsiteX0" fmla="*/ 800448 w 800448"/>
                  <a:gd name="connsiteY0" fmla="*/ 808715 h 808715"/>
                  <a:gd name="connsiteX1" fmla="*/ 659060 w 800448"/>
                  <a:gd name="connsiteY1" fmla="*/ 556351 h 808715"/>
                  <a:gd name="connsiteX2" fmla="*/ 413342 w 800448"/>
                  <a:gd name="connsiteY2" fmla="*/ 379961 h 808715"/>
                  <a:gd name="connsiteX3" fmla="*/ 64121 w 800448"/>
                  <a:gd name="connsiteY3" fmla="*/ 231544 h 808715"/>
                  <a:gd name="connsiteX4" fmla="*/ 0 w 800448"/>
                  <a:gd name="connsiteY4" fmla="*/ 0 h 808715"/>
                  <a:gd name="connsiteX0" fmla="*/ 800448 w 800448"/>
                  <a:gd name="connsiteY0" fmla="*/ 808715 h 808715"/>
                  <a:gd name="connsiteX1" fmla="*/ 659060 w 800448"/>
                  <a:gd name="connsiteY1" fmla="*/ 556351 h 808715"/>
                  <a:gd name="connsiteX2" fmla="*/ 437684 w 800448"/>
                  <a:gd name="connsiteY2" fmla="*/ 360421 h 808715"/>
                  <a:gd name="connsiteX3" fmla="*/ 64121 w 800448"/>
                  <a:gd name="connsiteY3" fmla="*/ 231544 h 808715"/>
                  <a:gd name="connsiteX4" fmla="*/ 0 w 800448"/>
                  <a:gd name="connsiteY4" fmla="*/ 0 h 808715"/>
                  <a:gd name="connsiteX0" fmla="*/ 800448 w 800448"/>
                  <a:gd name="connsiteY0" fmla="*/ 808715 h 808715"/>
                  <a:gd name="connsiteX1" fmla="*/ 659060 w 800448"/>
                  <a:gd name="connsiteY1" fmla="*/ 556351 h 808715"/>
                  <a:gd name="connsiteX2" fmla="*/ 437684 w 800448"/>
                  <a:gd name="connsiteY2" fmla="*/ 360421 h 808715"/>
                  <a:gd name="connsiteX3" fmla="*/ 120916 w 800448"/>
                  <a:gd name="connsiteY3" fmla="*/ 231544 h 808715"/>
                  <a:gd name="connsiteX4" fmla="*/ 0 w 800448"/>
                  <a:gd name="connsiteY4" fmla="*/ 0 h 808715"/>
                  <a:gd name="connsiteX0" fmla="*/ 708857 w 708857"/>
                  <a:gd name="connsiteY0" fmla="*/ 805924 h 805924"/>
                  <a:gd name="connsiteX1" fmla="*/ 567469 w 708857"/>
                  <a:gd name="connsiteY1" fmla="*/ 553560 h 805924"/>
                  <a:gd name="connsiteX2" fmla="*/ 346093 w 708857"/>
                  <a:gd name="connsiteY2" fmla="*/ 357630 h 805924"/>
                  <a:gd name="connsiteX3" fmla="*/ 29325 w 708857"/>
                  <a:gd name="connsiteY3" fmla="*/ 228753 h 805924"/>
                  <a:gd name="connsiteX4" fmla="*/ 5773 w 708857"/>
                  <a:gd name="connsiteY4" fmla="*/ 0 h 805924"/>
                  <a:gd name="connsiteX0" fmla="*/ 716971 w 716971"/>
                  <a:gd name="connsiteY0" fmla="*/ 800340 h 800340"/>
                  <a:gd name="connsiteX1" fmla="*/ 567469 w 716971"/>
                  <a:gd name="connsiteY1" fmla="*/ 553560 h 800340"/>
                  <a:gd name="connsiteX2" fmla="*/ 346093 w 716971"/>
                  <a:gd name="connsiteY2" fmla="*/ 357630 h 800340"/>
                  <a:gd name="connsiteX3" fmla="*/ 29325 w 716971"/>
                  <a:gd name="connsiteY3" fmla="*/ 228753 h 800340"/>
                  <a:gd name="connsiteX4" fmla="*/ 5773 w 716971"/>
                  <a:gd name="connsiteY4" fmla="*/ 0 h 80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971" h="800340">
                    <a:moveTo>
                      <a:pt x="716971" y="800340"/>
                    </a:moveTo>
                    <a:cubicBezTo>
                      <a:pt x="664756" y="725497"/>
                      <a:pt x="629282" y="627345"/>
                      <a:pt x="567469" y="553560"/>
                    </a:cubicBezTo>
                    <a:cubicBezTo>
                      <a:pt x="505656" y="479775"/>
                      <a:pt x="435784" y="411764"/>
                      <a:pt x="346093" y="357630"/>
                    </a:cubicBezTo>
                    <a:cubicBezTo>
                      <a:pt x="256402" y="303496"/>
                      <a:pt x="86045" y="288358"/>
                      <a:pt x="29325" y="228753"/>
                    </a:cubicBezTo>
                    <a:cubicBezTo>
                      <a:pt x="-27395" y="169148"/>
                      <a:pt x="17845" y="30278"/>
                      <a:pt x="5773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8769CA4-867D-4D08-A3DD-2DCA30BDC782}"/>
                  </a:ext>
                </a:extLst>
              </p:cNvPr>
              <p:cNvSpPr/>
              <p:nvPr/>
            </p:nvSpPr>
            <p:spPr>
              <a:xfrm>
                <a:off x="6408897" y="3234688"/>
                <a:ext cx="177146" cy="414370"/>
              </a:xfrm>
              <a:custGeom>
                <a:avLst/>
                <a:gdLst>
                  <a:gd name="connsiteX0" fmla="*/ 192881 w 192881"/>
                  <a:gd name="connsiteY0" fmla="*/ 471487 h 471487"/>
                  <a:gd name="connsiteX1" fmla="*/ 97631 w 192881"/>
                  <a:gd name="connsiteY1" fmla="*/ 402431 h 471487"/>
                  <a:gd name="connsiteX2" fmla="*/ 26194 w 192881"/>
                  <a:gd name="connsiteY2" fmla="*/ 319087 h 471487"/>
                  <a:gd name="connsiteX3" fmla="*/ 0 w 192881"/>
                  <a:gd name="connsiteY3" fmla="*/ 233362 h 471487"/>
                  <a:gd name="connsiteX4" fmla="*/ 7144 w 192881"/>
                  <a:gd name="connsiteY4" fmla="*/ 128587 h 471487"/>
                  <a:gd name="connsiteX5" fmla="*/ 16669 w 192881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6028 w 196028"/>
                  <a:gd name="connsiteY0" fmla="*/ 485774 h 485774"/>
                  <a:gd name="connsiteX1" fmla="*/ 98397 w 196028"/>
                  <a:gd name="connsiteY1" fmla="*/ 402431 h 485774"/>
                  <a:gd name="connsiteX2" fmla="*/ 26960 w 196028"/>
                  <a:gd name="connsiteY2" fmla="*/ 319087 h 485774"/>
                  <a:gd name="connsiteX3" fmla="*/ 766 w 196028"/>
                  <a:gd name="connsiteY3" fmla="*/ 233362 h 485774"/>
                  <a:gd name="connsiteX4" fmla="*/ 7910 w 196028"/>
                  <a:gd name="connsiteY4" fmla="*/ 128587 h 485774"/>
                  <a:gd name="connsiteX5" fmla="*/ 17435 w 196028"/>
                  <a:gd name="connsiteY5" fmla="*/ 0 h 485774"/>
                  <a:gd name="connsiteX0" fmla="*/ 201197 w 201197"/>
                  <a:gd name="connsiteY0" fmla="*/ 485774 h 485774"/>
                  <a:gd name="connsiteX1" fmla="*/ 103566 w 201197"/>
                  <a:gd name="connsiteY1" fmla="*/ 402431 h 485774"/>
                  <a:gd name="connsiteX2" fmla="*/ 32129 w 201197"/>
                  <a:gd name="connsiteY2" fmla="*/ 319087 h 485774"/>
                  <a:gd name="connsiteX3" fmla="*/ 5935 w 201197"/>
                  <a:gd name="connsiteY3" fmla="*/ 233362 h 485774"/>
                  <a:gd name="connsiteX4" fmla="*/ 1173 w 201197"/>
                  <a:gd name="connsiteY4" fmla="*/ 130968 h 485774"/>
                  <a:gd name="connsiteX5" fmla="*/ 22604 w 201197"/>
                  <a:gd name="connsiteY5" fmla="*/ 0 h 48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197" h="485774">
                    <a:moveTo>
                      <a:pt x="201197" y="485774"/>
                    </a:moveTo>
                    <a:cubicBezTo>
                      <a:pt x="169447" y="462755"/>
                      <a:pt x="131744" y="430212"/>
                      <a:pt x="103566" y="402431"/>
                    </a:cubicBezTo>
                    <a:cubicBezTo>
                      <a:pt x="75388" y="374650"/>
                      <a:pt x="48401" y="347265"/>
                      <a:pt x="32129" y="319087"/>
                    </a:cubicBezTo>
                    <a:cubicBezTo>
                      <a:pt x="15857" y="290909"/>
                      <a:pt x="11094" y="264715"/>
                      <a:pt x="5935" y="233362"/>
                    </a:cubicBezTo>
                    <a:cubicBezTo>
                      <a:pt x="776" y="202009"/>
                      <a:pt x="-1605" y="169862"/>
                      <a:pt x="1173" y="130968"/>
                    </a:cubicBezTo>
                    <a:cubicBezTo>
                      <a:pt x="3951" y="92074"/>
                      <a:pt x="19429" y="42862"/>
                      <a:pt x="22604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5EA7BC-16A0-4862-B370-AC75B44EF368}"/>
                  </a:ext>
                </a:extLst>
              </p:cNvPr>
              <p:cNvSpPr/>
              <p:nvPr/>
            </p:nvSpPr>
            <p:spPr>
              <a:xfrm>
                <a:off x="6361816" y="3237776"/>
                <a:ext cx="197198" cy="428588"/>
              </a:xfrm>
              <a:custGeom>
                <a:avLst/>
                <a:gdLst>
                  <a:gd name="connsiteX0" fmla="*/ 192881 w 192881"/>
                  <a:gd name="connsiteY0" fmla="*/ 471487 h 471487"/>
                  <a:gd name="connsiteX1" fmla="*/ 97631 w 192881"/>
                  <a:gd name="connsiteY1" fmla="*/ 402431 h 471487"/>
                  <a:gd name="connsiteX2" fmla="*/ 26194 w 192881"/>
                  <a:gd name="connsiteY2" fmla="*/ 319087 h 471487"/>
                  <a:gd name="connsiteX3" fmla="*/ 0 w 192881"/>
                  <a:gd name="connsiteY3" fmla="*/ 233362 h 471487"/>
                  <a:gd name="connsiteX4" fmla="*/ 7144 w 192881"/>
                  <a:gd name="connsiteY4" fmla="*/ 128587 h 471487"/>
                  <a:gd name="connsiteX5" fmla="*/ 16669 w 192881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3647 w 193647"/>
                  <a:gd name="connsiteY0" fmla="*/ 471487 h 471487"/>
                  <a:gd name="connsiteX1" fmla="*/ 98397 w 193647"/>
                  <a:gd name="connsiteY1" fmla="*/ 402431 h 471487"/>
                  <a:gd name="connsiteX2" fmla="*/ 26960 w 193647"/>
                  <a:gd name="connsiteY2" fmla="*/ 319087 h 471487"/>
                  <a:gd name="connsiteX3" fmla="*/ 766 w 193647"/>
                  <a:gd name="connsiteY3" fmla="*/ 233362 h 471487"/>
                  <a:gd name="connsiteX4" fmla="*/ 7910 w 193647"/>
                  <a:gd name="connsiteY4" fmla="*/ 128587 h 471487"/>
                  <a:gd name="connsiteX5" fmla="*/ 17435 w 193647"/>
                  <a:gd name="connsiteY5" fmla="*/ 0 h 471487"/>
                  <a:gd name="connsiteX0" fmla="*/ 196028 w 196028"/>
                  <a:gd name="connsiteY0" fmla="*/ 485774 h 485774"/>
                  <a:gd name="connsiteX1" fmla="*/ 98397 w 196028"/>
                  <a:gd name="connsiteY1" fmla="*/ 402431 h 485774"/>
                  <a:gd name="connsiteX2" fmla="*/ 26960 w 196028"/>
                  <a:gd name="connsiteY2" fmla="*/ 319087 h 485774"/>
                  <a:gd name="connsiteX3" fmla="*/ 766 w 196028"/>
                  <a:gd name="connsiteY3" fmla="*/ 233362 h 485774"/>
                  <a:gd name="connsiteX4" fmla="*/ 7910 w 196028"/>
                  <a:gd name="connsiteY4" fmla="*/ 128587 h 485774"/>
                  <a:gd name="connsiteX5" fmla="*/ 17435 w 196028"/>
                  <a:gd name="connsiteY5" fmla="*/ 0 h 485774"/>
                  <a:gd name="connsiteX0" fmla="*/ 201197 w 201197"/>
                  <a:gd name="connsiteY0" fmla="*/ 485774 h 485774"/>
                  <a:gd name="connsiteX1" fmla="*/ 103566 w 201197"/>
                  <a:gd name="connsiteY1" fmla="*/ 402431 h 485774"/>
                  <a:gd name="connsiteX2" fmla="*/ 32129 w 201197"/>
                  <a:gd name="connsiteY2" fmla="*/ 319087 h 485774"/>
                  <a:gd name="connsiteX3" fmla="*/ 5935 w 201197"/>
                  <a:gd name="connsiteY3" fmla="*/ 233362 h 485774"/>
                  <a:gd name="connsiteX4" fmla="*/ 1173 w 201197"/>
                  <a:gd name="connsiteY4" fmla="*/ 130968 h 485774"/>
                  <a:gd name="connsiteX5" fmla="*/ 22604 w 201197"/>
                  <a:gd name="connsiteY5" fmla="*/ 0 h 485774"/>
                  <a:gd name="connsiteX0" fmla="*/ 207881 w 207881"/>
                  <a:gd name="connsiteY0" fmla="*/ 500061 h 500061"/>
                  <a:gd name="connsiteX1" fmla="*/ 110250 w 207881"/>
                  <a:gd name="connsiteY1" fmla="*/ 416718 h 500061"/>
                  <a:gd name="connsiteX2" fmla="*/ 38813 w 207881"/>
                  <a:gd name="connsiteY2" fmla="*/ 333374 h 500061"/>
                  <a:gd name="connsiteX3" fmla="*/ 12619 w 207881"/>
                  <a:gd name="connsiteY3" fmla="*/ 247649 h 500061"/>
                  <a:gd name="connsiteX4" fmla="*/ 7857 w 207881"/>
                  <a:gd name="connsiteY4" fmla="*/ 145255 h 500061"/>
                  <a:gd name="connsiteX5" fmla="*/ 713 w 207881"/>
                  <a:gd name="connsiteY5" fmla="*/ 0 h 500061"/>
                  <a:gd name="connsiteX0" fmla="*/ 214707 w 214707"/>
                  <a:gd name="connsiteY0" fmla="*/ 500061 h 500061"/>
                  <a:gd name="connsiteX1" fmla="*/ 117076 w 214707"/>
                  <a:gd name="connsiteY1" fmla="*/ 416718 h 500061"/>
                  <a:gd name="connsiteX2" fmla="*/ 45639 w 214707"/>
                  <a:gd name="connsiteY2" fmla="*/ 333374 h 500061"/>
                  <a:gd name="connsiteX3" fmla="*/ 19445 w 214707"/>
                  <a:gd name="connsiteY3" fmla="*/ 247649 h 500061"/>
                  <a:gd name="connsiteX4" fmla="*/ 396 w 214707"/>
                  <a:gd name="connsiteY4" fmla="*/ 145255 h 500061"/>
                  <a:gd name="connsiteX5" fmla="*/ 7539 w 214707"/>
                  <a:gd name="connsiteY5" fmla="*/ 0 h 500061"/>
                  <a:gd name="connsiteX0" fmla="*/ 214979 w 214979"/>
                  <a:gd name="connsiteY0" fmla="*/ 500061 h 500061"/>
                  <a:gd name="connsiteX1" fmla="*/ 117348 w 214979"/>
                  <a:gd name="connsiteY1" fmla="*/ 416718 h 500061"/>
                  <a:gd name="connsiteX2" fmla="*/ 45911 w 214979"/>
                  <a:gd name="connsiteY2" fmla="*/ 333374 h 500061"/>
                  <a:gd name="connsiteX3" fmla="*/ 5429 w 214979"/>
                  <a:gd name="connsiteY3" fmla="*/ 254793 h 500061"/>
                  <a:gd name="connsiteX4" fmla="*/ 668 w 214979"/>
                  <a:gd name="connsiteY4" fmla="*/ 145255 h 500061"/>
                  <a:gd name="connsiteX5" fmla="*/ 7811 w 214979"/>
                  <a:gd name="connsiteY5" fmla="*/ 0 h 500061"/>
                  <a:gd name="connsiteX0" fmla="*/ 214865 w 214865"/>
                  <a:gd name="connsiteY0" fmla="*/ 500061 h 500061"/>
                  <a:gd name="connsiteX1" fmla="*/ 117234 w 214865"/>
                  <a:gd name="connsiteY1" fmla="*/ 416718 h 500061"/>
                  <a:gd name="connsiteX2" fmla="*/ 43415 w 214865"/>
                  <a:gd name="connsiteY2" fmla="*/ 347662 h 500061"/>
                  <a:gd name="connsiteX3" fmla="*/ 5315 w 214865"/>
                  <a:gd name="connsiteY3" fmla="*/ 254793 h 500061"/>
                  <a:gd name="connsiteX4" fmla="*/ 554 w 214865"/>
                  <a:gd name="connsiteY4" fmla="*/ 145255 h 500061"/>
                  <a:gd name="connsiteX5" fmla="*/ 7697 w 214865"/>
                  <a:gd name="connsiteY5" fmla="*/ 0 h 500061"/>
                  <a:gd name="connsiteX0" fmla="*/ 214865 w 214865"/>
                  <a:gd name="connsiteY0" fmla="*/ 500061 h 500061"/>
                  <a:gd name="connsiteX1" fmla="*/ 107709 w 214865"/>
                  <a:gd name="connsiteY1" fmla="*/ 416718 h 500061"/>
                  <a:gd name="connsiteX2" fmla="*/ 43415 w 214865"/>
                  <a:gd name="connsiteY2" fmla="*/ 347662 h 500061"/>
                  <a:gd name="connsiteX3" fmla="*/ 5315 w 214865"/>
                  <a:gd name="connsiteY3" fmla="*/ 254793 h 500061"/>
                  <a:gd name="connsiteX4" fmla="*/ 554 w 214865"/>
                  <a:gd name="connsiteY4" fmla="*/ 145255 h 500061"/>
                  <a:gd name="connsiteX5" fmla="*/ 7697 w 214865"/>
                  <a:gd name="connsiteY5" fmla="*/ 0 h 500061"/>
                  <a:gd name="connsiteX0" fmla="*/ 223854 w 223854"/>
                  <a:gd name="connsiteY0" fmla="*/ 500061 h 500061"/>
                  <a:gd name="connsiteX1" fmla="*/ 116698 w 223854"/>
                  <a:gd name="connsiteY1" fmla="*/ 416718 h 500061"/>
                  <a:gd name="connsiteX2" fmla="*/ 52404 w 223854"/>
                  <a:gd name="connsiteY2" fmla="*/ 347662 h 500061"/>
                  <a:gd name="connsiteX3" fmla="*/ 14304 w 223854"/>
                  <a:gd name="connsiteY3" fmla="*/ 254793 h 500061"/>
                  <a:gd name="connsiteX4" fmla="*/ 18 w 223854"/>
                  <a:gd name="connsiteY4" fmla="*/ 145255 h 500061"/>
                  <a:gd name="connsiteX5" fmla="*/ 16686 w 223854"/>
                  <a:gd name="connsiteY5" fmla="*/ 0 h 500061"/>
                  <a:gd name="connsiteX0" fmla="*/ 223972 w 223972"/>
                  <a:gd name="connsiteY0" fmla="*/ 502442 h 502442"/>
                  <a:gd name="connsiteX1" fmla="*/ 116816 w 223972"/>
                  <a:gd name="connsiteY1" fmla="*/ 419099 h 502442"/>
                  <a:gd name="connsiteX2" fmla="*/ 52522 w 223972"/>
                  <a:gd name="connsiteY2" fmla="*/ 350043 h 502442"/>
                  <a:gd name="connsiteX3" fmla="*/ 14422 w 223972"/>
                  <a:gd name="connsiteY3" fmla="*/ 257174 h 502442"/>
                  <a:gd name="connsiteX4" fmla="*/ 136 w 223972"/>
                  <a:gd name="connsiteY4" fmla="*/ 147636 h 502442"/>
                  <a:gd name="connsiteX5" fmla="*/ 21566 w 223972"/>
                  <a:gd name="connsiteY5" fmla="*/ 0 h 5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972" h="502442">
                    <a:moveTo>
                      <a:pt x="223972" y="502442"/>
                    </a:moveTo>
                    <a:cubicBezTo>
                      <a:pt x="192222" y="479423"/>
                      <a:pt x="145391" y="444499"/>
                      <a:pt x="116816" y="419099"/>
                    </a:cubicBezTo>
                    <a:cubicBezTo>
                      <a:pt x="88241" y="393699"/>
                      <a:pt x="69588" y="377031"/>
                      <a:pt x="52522" y="350043"/>
                    </a:cubicBezTo>
                    <a:cubicBezTo>
                      <a:pt x="35456" y="323056"/>
                      <a:pt x="23153" y="290908"/>
                      <a:pt x="14422" y="257174"/>
                    </a:cubicBezTo>
                    <a:cubicBezTo>
                      <a:pt x="5691" y="223440"/>
                      <a:pt x="-1055" y="190498"/>
                      <a:pt x="136" y="147636"/>
                    </a:cubicBezTo>
                    <a:cubicBezTo>
                      <a:pt x="1327" y="104774"/>
                      <a:pt x="18391" y="42862"/>
                      <a:pt x="21566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D9A7DFE-0573-4E5D-9F51-08B71F056CB5}"/>
                  </a:ext>
                </a:extLst>
              </p:cNvPr>
              <p:cNvCxnSpPr/>
              <p:nvPr/>
            </p:nvCxnSpPr>
            <p:spPr>
              <a:xfrm>
                <a:off x="839899" y="6594412"/>
                <a:ext cx="0" cy="720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FF18BC8-C2F3-464A-A063-BBCBAD266461}"/>
                  </a:ext>
                </a:extLst>
              </p:cNvPr>
              <p:cNvCxnSpPr/>
              <p:nvPr/>
            </p:nvCxnSpPr>
            <p:spPr>
              <a:xfrm>
                <a:off x="2484178" y="6594412"/>
                <a:ext cx="0" cy="720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1721C85-3A1D-48A5-AAB1-CA9117E91C59}"/>
                  </a:ext>
                </a:extLst>
              </p:cNvPr>
              <p:cNvCxnSpPr/>
              <p:nvPr/>
            </p:nvCxnSpPr>
            <p:spPr>
              <a:xfrm>
                <a:off x="4099885" y="6596549"/>
                <a:ext cx="0" cy="720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5F2EDE8-C684-435E-88DE-709026DBD1F6}"/>
                  </a:ext>
                </a:extLst>
              </p:cNvPr>
              <p:cNvCxnSpPr/>
              <p:nvPr/>
            </p:nvCxnSpPr>
            <p:spPr>
              <a:xfrm>
                <a:off x="5717395" y="6596549"/>
                <a:ext cx="0" cy="720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FD7B59B-3C79-4A25-A253-BFC881E15139}"/>
                  </a:ext>
                </a:extLst>
              </p:cNvPr>
              <p:cNvCxnSpPr/>
              <p:nvPr/>
            </p:nvCxnSpPr>
            <p:spPr>
              <a:xfrm>
                <a:off x="7330721" y="6596794"/>
                <a:ext cx="0" cy="720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B8D0851-E381-4074-B15E-08D48CBA7D24}"/>
                  </a:ext>
                </a:extLst>
              </p:cNvPr>
              <p:cNvSpPr txBox="1"/>
              <p:nvPr/>
            </p:nvSpPr>
            <p:spPr>
              <a:xfrm>
                <a:off x="669013" y="6632513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565AA8D-A00A-4E3E-9B33-2DC30DD41FD4}"/>
                  </a:ext>
                </a:extLst>
              </p:cNvPr>
              <p:cNvSpPr txBox="1"/>
              <p:nvPr/>
            </p:nvSpPr>
            <p:spPr>
              <a:xfrm>
                <a:off x="2311725" y="6632513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5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B912A8-35D7-44F5-905B-79A4A078F2ED}"/>
                  </a:ext>
                </a:extLst>
              </p:cNvPr>
              <p:cNvSpPr txBox="1"/>
              <p:nvPr/>
            </p:nvSpPr>
            <p:spPr>
              <a:xfrm>
                <a:off x="3912133" y="6632513"/>
                <a:ext cx="378705" cy="32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10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FC4D6EA-AE26-4049-A7A5-E2B4533524B0}"/>
                  </a:ext>
                </a:extLst>
              </p:cNvPr>
              <p:cNvSpPr txBox="1"/>
              <p:nvPr/>
            </p:nvSpPr>
            <p:spPr>
              <a:xfrm>
                <a:off x="5528849" y="6632513"/>
                <a:ext cx="3787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15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8A69839-54C6-4254-8C76-DC3E257D0EE9}"/>
                  </a:ext>
                </a:extLst>
              </p:cNvPr>
              <p:cNvSpPr txBox="1"/>
              <p:nvPr/>
            </p:nvSpPr>
            <p:spPr>
              <a:xfrm>
                <a:off x="7146032" y="6632513"/>
                <a:ext cx="3787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20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271578-D960-4FA3-BED2-A5B57579FB90}"/>
                  </a:ext>
                </a:extLst>
              </p:cNvPr>
              <p:cNvSpPr txBox="1"/>
              <p:nvPr/>
            </p:nvSpPr>
            <p:spPr>
              <a:xfrm>
                <a:off x="7395008" y="6632513"/>
                <a:ext cx="416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Km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3A73CC1-0E9D-4A1D-A67E-F7C6EB148645}"/>
                  </a:ext>
                </a:extLst>
              </p:cNvPr>
              <p:cNvCxnSpPr/>
              <p:nvPr/>
            </p:nvCxnSpPr>
            <p:spPr>
              <a:xfrm flipH="1">
                <a:off x="835657" y="3472484"/>
                <a:ext cx="4763" cy="28789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25C16D2-511A-4A4D-A416-8F3B11262602}"/>
                  </a:ext>
                </a:extLst>
              </p:cNvPr>
              <p:cNvCxnSpPr/>
              <p:nvPr/>
            </p:nvCxnSpPr>
            <p:spPr>
              <a:xfrm>
                <a:off x="770272" y="4437590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8CE17F0-BFFE-4819-9B6C-E85BCAE24805}"/>
                  </a:ext>
                </a:extLst>
              </p:cNvPr>
              <p:cNvCxnSpPr/>
              <p:nvPr/>
            </p:nvCxnSpPr>
            <p:spPr>
              <a:xfrm>
                <a:off x="767891" y="4915982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107EFB4-CE9B-4DE4-A060-AF502720012A}"/>
                  </a:ext>
                </a:extLst>
              </p:cNvPr>
              <p:cNvCxnSpPr/>
              <p:nvPr/>
            </p:nvCxnSpPr>
            <p:spPr>
              <a:xfrm>
                <a:off x="772653" y="3963211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702C37-02AA-4BC9-AEE0-EAD30482A8B8}"/>
                  </a:ext>
                </a:extLst>
              </p:cNvPr>
              <p:cNvSpPr txBox="1"/>
              <p:nvPr/>
            </p:nvSpPr>
            <p:spPr>
              <a:xfrm>
                <a:off x="411299" y="3805561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951248-9B7D-4F65-9F00-5BEBC5449BC4}"/>
                  </a:ext>
                </a:extLst>
              </p:cNvPr>
              <p:cNvSpPr txBox="1"/>
              <p:nvPr/>
            </p:nvSpPr>
            <p:spPr>
              <a:xfrm>
                <a:off x="411299" y="4274934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1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24359FD-E34C-4901-BF65-B695358A1135}"/>
                  </a:ext>
                </a:extLst>
              </p:cNvPr>
              <p:cNvSpPr txBox="1"/>
              <p:nvPr/>
            </p:nvSpPr>
            <p:spPr>
              <a:xfrm>
                <a:off x="411299" y="4764648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CE3D47-13B5-4C7F-8938-E2808874C5F2}"/>
                  </a:ext>
                </a:extLst>
              </p:cNvPr>
              <p:cNvSpPr txBox="1"/>
              <p:nvPr/>
            </p:nvSpPr>
            <p:spPr>
              <a:xfrm>
                <a:off x="411299" y="5239021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-1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23A02FB-E6C8-4E18-AE85-DEA0EC2F78F1}"/>
                  </a:ext>
                </a:extLst>
              </p:cNvPr>
              <p:cNvSpPr txBox="1"/>
              <p:nvPr/>
            </p:nvSpPr>
            <p:spPr>
              <a:xfrm>
                <a:off x="411299" y="5717228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-2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D101669-E0A6-4F34-B0ED-3E8AD506718B}"/>
                  </a:ext>
                </a:extLst>
              </p:cNvPr>
              <p:cNvSpPr txBox="1"/>
              <p:nvPr/>
            </p:nvSpPr>
            <p:spPr>
              <a:xfrm>
                <a:off x="411299" y="6188332"/>
                <a:ext cx="344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-3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49434E7-A2A3-4D89-A237-95195FDA83A4}"/>
                  </a:ext>
                </a:extLst>
              </p:cNvPr>
              <p:cNvCxnSpPr/>
              <p:nvPr/>
            </p:nvCxnSpPr>
            <p:spPr>
              <a:xfrm>
                <a:off x="770272" y="3473359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E446328-C963-4E42-B633-A8A545D018F3}"/>
                  </a:ext>
                </a:extLst>
              </p:cNvPr>
              <p:cNvSpPr txBox="1"/>
              <p:nvPr/>
            </p:nvSpPr>
            <p:spPr>
              <a:xfrm>
                <a:off x="359684" y="3326249"/>
                <a:ext cx="467900" cy="313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3 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7323452-3CB2-4768-9B90-49DA06338CEA}"/>
                  </a:ext>
                </a:extLst>
              </p:cNvPr>
              <p:cNvCxnSpPr/>
              <p:nvPr/>
            </p:nvCxnSpPr>
            <p:spPr>
              <a:xfrm>
                <a:off x="755576" y="5408377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AE2D7E-C7B0-4C0C-9F1B-12DB2359A6C3}"/>
                  </a:ext>
                </a:extLst>
              </p:cNvPr>
              <p:cNvSpPr txBox="1"/>
              <p:nvPr/>
            </p:nvSpPr>
            <p:spPr>
              <a:xfrm>
                <a:off x="296913" y="3138237"/>
                <a:ext cx="602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Km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F89944F-F1BA-4BCB-A4A8-827C29BAD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9887" y="3500734"/>
                <a:ext cx="0" cy="2234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19F9CAF-938E-4A92-A403-7F8CEDA24B19}"/>
                  </a:ext>
                </a:extLst>
              </p:cNvPr>
              <p:cNvSpPr txBox="1"/>
              <p:nvPr/>
            </p:nvSpPr>
            <p:spPr>
              <a:xfrm>
                <a:off x="5354138" y="3148111"/>
                <a:ext cx="111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900" dirty="0"/>
                  <a:t>3 km east of Teeberg viewpoint </a:t>
                </a:r>
              </a:p>
            </p:txBody>
          </p:sp>
          <p:sp>
            <p:nvSpPr>
              <p:cNvPr id="132" name="Freeform 87">
                <a:extLst>
                  <a:ext uri="{FF2B5EF4-FFF2-40B4-BE49-F238E27FC236}">
                    <a16:creationId xmlns:a16="http://schemas.microsoft.com/office/drawing/2014/main" id="{54949CBF-9947-4306-BC3E-2B47A15CFAE4}"/>
                  </a:ext>
                </a:extLst>
              </p:cNvPr>
              <p:cNvSpPr/>
              <p:nvPr/>
            </p:nvSpPr>
            <p:spPr>
              <a:xfrm>
                <a:off x="1428957" y="3227044"/>
                <a:ext cx="1029590" cy="731044"/>
              </a:xfrm>
              <a:custGeom>
                <a:avLst/>
                <a:gdLst>
                  <a:gd name="connsiteX0" fmla="*/ 150019 w 845344"/>
                  <a:gd name="connsiteY0" fmla="*/ 981075 h 981075"/>
                  <a:gd name="connsiteX1" fmla="*/ 150019 w 845344"/>
                  <a:gd name="connsiteY1" fmla="*/ 981075 h 981075"/>
                  <a:gd name="connsiteX2" fmla="*/ 102394 w 845344"/>
                  <a:gd name="connsiteY2" fmla="*/ 926306 h 981075"/>
                  <a:gd name="connsiteX3" fmla="*/ 45244 w 845344"/>
                  <a:gd name="connsiteY3" fmla="*/ 859631 h 981075"/>
                  <a:gd name="connsiteX4" fmla="*/ 0 w 845344"/>
                  <a:gd name="connsiteY4" fmla="*/ 800100 h 981075"/>
                  <a:gd name="connsiteX5" fmla="*/ 0 w 845344"/>
                  <a:gd name="connsiteY5" fmla="*/ 762000 h 981075"/>
                  <a:gd name="connsiteX6" fmla="*/ 21431 w 845344"/>
                  <a:gd name="connsiteY6" fmla="*/ 738187 h 981075"/>
                  <a:gd name="connsiteX7" fmla="*/ 50006 w 845344"/>
                  <a:gd name="connsiteY7" fmla="*/ 728662 h 981075"/>
                  <a:gd name="connsiteX8" fmla="*/ 97631 w 845344"/>
                  <a:gd name="connsiteY8" fmla="*/ 726281 h 981075"/>
                  <a:gd name="connsiteX9" fmla="*/ 159544 w 845344"/>
                  <a:gd name="connsiteY9" fmla="*/ 740568 h 981075"/>
                  <a:gd name="connsiteX10" fmla="*/ 200025 w 845344"/>
                  <a:gd name="connsiteY10" fmla="*/ 750093 h 981075"/>
                  <a:gd name="connsiteX11" fmla="*/ 245269 w 845344"/>
                  <a:gd name="connsiteY11" fmla="*/ 764381 h 981075"/>
                  <a:gd name="connsiteX12" fmla="*/ 240506 w 845344"/>
                  <a:gd name="connsiteY12" fmla="*/ 735806 h 981075"/>
                  <a:gd name="connsiteX13" fmla="*/ 230981 w 845344"/>
                  <a:gd name="connsiteY13" fmla="*/ 673893 h 981075"/>
                  <a:gd name="connsiteX14" fmla="*/ 242888 w 845344"/>
                  <a:gd name="connsiteY14" fmla="*/ 652462 h 981075"/>
                  <a:gd name="connsiteX15" fmla="*/ 288131 w 845344"/>
                  <a:gd name="connsiteY15" fmla="*/ 633412 h 981075"/>
                  <a:gd name="connsiteX16" fmla="*/ 338138 w 845344"/>
                  <a:gd name="connsiteY16" fmla="*/ 650081 h 981075"/>
                  <a:gd name="connsiteX17" fmla="*/ 407194 w 845344"/>
                  <a:gd name="connsiteY17" fmla="*/ 681037 h 981075"/>
                  <a:gd name="connsiteX18" fmla="*/ 464344 w 845344"/>
                  <a:gd name="connsiteY18" fmla="*/ 702468 h 981075"/>
                  <a:gd name="connsiteX19" fmla="*/ 476250 w 845344"/>
                  <a:gd name="connsiteY19" fmla="*/ 704850 h 981075"/>
                  <a:gd name="connsiteX20" fmla="*/ 504825 w 845344"/>
                  <a:gd name="connsiteY20" fmla="*/ 669131 h 981075"/>
                  <a:gd name="connsiteX21" fmla="*/ 531019 w 845344"/>
                  <a:gd name="connsiteY21" fmla="*/ 654843 h 981075"/>
                  <a:gd name="connsiteX22" fmla="*/ 597694 w 845344"/>
                  <a:gd name="connsiteY22" fmla="*/ 666750 h 981075"/>
                  <a:gd name="connsiteX23" fmla="*/ 664369 w 845344"/>
                  <a:gd name="connsiteY23" fmla="*/ 685800 h 981075"/>
                  <a:gd name="connsiteX24" fmla="*/ 704850 w 845344"/>
                  <a:gd name="connsiteY24" fmla="*/ 709612 h 981075"/>
                  <a:gd name="connsiteX25" fmla="*/ 764381 w 845344"/>
                  <a:gd name="connsiteY25" fmla="*/ 733425 h 981075"/>
                  <a:gd name="connsiteX26" fmla="*/ 814388 w 845344"/>
                  <a:gd name="connsiteY26" fmla="*/ 759618 h 981075"/>
                  <a:gd name="connsiteX27" fmla="*/ 845344 w 845344"/>
                  <a:gd name="connsiteY27" fmla="*/ 766762 h 981075"/>
                  <a:gd name="connsiteX28" fmla="*/ 845344 w 845344"/>
                  <a:gd name="connsiteY28" fmla="*/ 731043 h 981075"/>
                  <a:gd name="connsiteX29" fmla="*/ 821531 w 845344"/>
                  <a:gd name="connsiteY29" fmla="*/ 678656 h 981075"/>
                  <a:gd name="connsiteX30" fmla="*/ 776288 w 845344"/>
                  <a:gd name="connsiteY30" fmla="*/ 616743 h 981075"/>
                  <a:gd name="connsiteX31" fmla="*/ 731044 w 845344"/>
                  <a:gd name="connsiteY31" fmla="*/ 545306 h 981075"/>
                  <a:gd name="connsiteX32" fmla="*/ 692944 w 845344"/>
                  <a:gd name="connsiteY32" fmla="*/ 445293 h 981075"/>
                  <a:gd name="connsiteX33" fmla="*/ 654844 w 845344"/>
                  <a:gd name="connsiteY33" fmla="*/ 354806 h 981075"/>
                  <a:gd name="connsiteX34" fmla="*/ 635794 w 845344"/>
                  <a:gd name="connsiteY34" fmla="*/ 233362 h 981075"/>
                  <a:gd name="connsiteX35" fmla="*/ 633413 w 845344"/>
                  <a:gd name="connsiteY35" fmla="*/ 166687 h 981075"/>
                  <a:gd name="connsiteX36" fmla="*/ 640556 w 845344"/>
                  <a:gd name="connsiteY36" fmla="*/ 73818 h 981075"/>
                  <a:gd name="connsiteX37" fmla="*/ 671513 w 845344"/>
                  <a:gd name="connsiteY37" fmla="*/ 11906 h 981075"/>
                  <a:gd name="connsiteX38" fmla="*/ 683419 w 845344"/>
                  <a:gd name="connsiteY38" fmla="*/ 0 h 981075"/>
                  <a:gd name="connsiteX39" fmla="*/ 683419 w 845344"/>
                  <a:gd name="connsiteY39" fmla="*/ 0 h 981075"/>
                  <a:gd name="connsiteX0" fmla="*/ 154311 w 849636"/>
                  <a:gd name="connsiteY0" fmla="*/ 981075 h 981075"/>
                  <a:gd name="connsiteX1" fmla="*/ 154311 w 849636"/>
                  <a:gd name="connsiteY1" fmla="*/ 981075 h 981075"/>
                  <a:gd name="connsiteX2" fmla="*/ 106686 w 849636"/>
                  <a:gd name="connsiteY2" fmla="*/ 926306 h 981075"/>
                  <a:gd name="connsiteX3" fmla="*/ 49536 w 849636"/>
                  <a:gd name="connsiteY3" fmla="*/ 859631 h 981075"/>
                  <a:gd name="connsiteX4" fmla="*/ 4292 w 849636"/>
                  <a:gd name="connsiteY4" fmla="*/ 800100 h 981075"/>
                  <a:gd name="connsiteX5" fmla="*/ 4292 w 849636"/>
                  <a:gd name="connsiteY5" fmla="*/ 762000 h 981075"/>
                  <a:gd name="connsiteX6" fmla="*/ 25723 w 849636"/>
                  <a:gd name="connsiteY6" fmla="*/ 738187 h 981075"/>
                  <a:gd name="connsiteX7" fmla="*/ 54298 w 849636"/>
                  <a:gd name="connsiteY7" fmla="*/ 728662 h 981075"/>
                  <a:gd name="connsiteX8" fmla="*/ 101923 w 849636"/>
                  <a:gd name="connsiteY8" fmla="*/ 726281 h 981075"/>
                  <a:gd name="connsiteX9" fmla="*/ 163836 w 849636"/>
                  <a:gd name="connsiteY9" fmla="*/ 740568 h 981075"/>
                  <a:gd name="connsiteX10" fmla="*/ 204317 w 849636"/>
                  <a:gd name="connsiteY10" fmla="*/ 750093 h 981075"/>
                  <a:gd name="connsiteX11" fmla="*/ 249561 w 849636"/>
                  <a:gd name="connsiteY11" fmla="*/ 764381 h 981075"/>
                  <a:gd name="connsiteX12" fmla="*/ 244798 w 849636"/>
                  <a:gd name="connsiteY12" fmla="*/ 735806 h 981075"/>
                  <a:gd name="connsiteX13" fmla="*/ 235273 w 849636"/>
                  <a:gd name="connsiteY13" fmla="*/ 673893 h 981075"/>
                  <a:gd name="connsiteX14" fmla="*/ 247180 w 849636"/>
                  <a:gd name="connsiteY14" fmla="*/ 652462 h 981075"/>
                  <a:gd name="connsiteX15" fmla="*/ 292423 w 849636"/>
                  <a:gd name="connsiteY15" fmla="*/ 633412 h 981075"/>
                  <a:gd name="connsiteX16" fmla="*/ 342430 w 849636"/>
                  <a:gd name="connsiteY16" fmla="*/ 650081 h 981075"/>
                  <a:gd name="connsiteX17" fmla="*/ 411486 w 849636"/>
                  <a:gd name="connsiteY17" fmla="*/ 681037 h 981075"/>
                  <a:gd name="connsiteX18" fmla="*/ 468636 w 849636"/>
                  <a:gd name="connsiteY18" fmla="*/ 702468 h 981075"/>
                  <a:gd name="connsiteX19" fmla="*/ 480542 w 849636"/>
                  <a:gd name="connsiteY19" fmla="*/ 704850 h 981075"/>
                  <a:gd name="connsiteX20" fmla="*/ 509117 w 849636"/>
                  <a:gd name="connsiteY20" fmla="*/ 669131 h 981075"/>
                  <a:gd name="connsiteX21" fmla="*/ 535311 w 849636"/>
                  <a:gd name="connsiteY21" fmla="*/ 654843 h 981075"/>
                  <a:gd name="connsiteX22" fmla="*/ 601986 w 849636"/>
                  <a:gd name="connsiteY22" fmla="*/ 666750 h 981075"/>
                  <a:gd name="connsiteX23" fmla="*/ 668661 w 849636"/>
                  <a:gd name="connsiteY23" fmla="*/ 685800 h 981075"/>
                  <a:gd name="connsiteX24" fmla="*/ 709142 w 849636"/>
                  <a:gd name="connsiteY24" fmla="*/ 709612 h 981075"/>
                  <a:gd name="connsiteX25" fmla="*/ 768673 w 849636"/>
                  <a:gd name="connsiteY25" fmla="*/ 733425 h 981075"/>
                  <a:gd name="connsiteX26" fmla="*/ 818680 w 849636"/>
                  <a:gd name="connsiteY26" fmla="*/ 759618 h 981075"/>
                  <a:gd name="connsiteX27" fmla="*/ 849636 w 849636"/>
                  <a:gd name="connsiteY27" fmla="*/ 766762 h 981075"/>
                  <a:gd name="connsiteX28" fmla="*/ 849636 w 849636"/>
                  <a:gd name="connsiteY28" fmla="*/ 731043 h 981075"/>
                  <a:gd name="connsiteX29" fmla="*/ 825823 w 849636"/>
                  <a:gd name="connsiteY29" fmla="*/ 678656 h 981075"/>
                  <a:gd name="connsiteX30" fmla="*/ 780580 w 849636"/>
                  <a:gd name="connsiteY30" fmla="*/ 616743 h 981075"/>
                  <a:gd name="connsiteX31" fmla="*/ 735336 w 849636"/>
                  <a:gd name="connsiteY31" fmla="*/ 545306 h 981075"/>
                  <a:gd name="connsiteX32" fmla="*/ 697236 w 849636"/>
                  <a:gd name="connsiteY32" fmla="*/ 445293 h 981075"/>
                  <a:gd name="connsiteX33" fmla="*/ 659136 w 849636"/>
                  <a:gd name="connsiteY33" fmla="*/ 354806 h 981075"/>
                  <a:gd name="connsiteX34" fmla="*/ 640086 w 849636"/>
                  <a:gd name="connsiteY34" fmla="*/ 233362 h 981075"/>
                  <a:gd name="connsiteX35" fmla="*/ 637705 w 849636"/>
                  <a:gd name="connsiteY35" fmla="*/ 166687 h 981075"/>
                  <a:gd name="connsiteX36" fmla="*/ 644848 w 849636"/>
                  <a:gd name="connsiteY36" fmla="*/ 73818 h 981075"/>
                  <a:gd name="connsiteX37" fmla="*/ 675805 w 849636"/>
                  <a:gd name="connsiteY37" fmla="*/ 11906 h 981075"/>
                  <a:gd name="connsiteX38" fmla="*/ 687711 w 849636"/>
                  <a:gd name="connsiteY38" fmla="*/ 0 h 981075"/>
                  <a:gd name="connsiteX39" fmla="*/ 687711 w 849636"/>
                  <a:gd name="connsiteY39" fmla="*/ 0 h 981075"/>
                  <a:gd name="connsiteX0" fmla="*/ 154311 w 849636"/>
                  <a:gd name="connsiteY0" fmla="*/ 981075 h 981075"/>
                  <a:gd name="connsiteX1" fmla="*/ 154311 w 849636"/>
                  <a:gd name="connsiteY1" fmla="*/ 981075 h 981075"/>
                  <a:gd name="connsiteX2" fmla="*/ 106686 w 849636"/>
                  <a:gd name="connsiteY2" fmla="*/ 926306 h 981075"/>
                  <a:gd name="connsiteX3" fmla="*/ 49536 w 849636"/>
                  <a:gd name="connsiteY3" fmla="*/ 859631 h 981075"/>
                  <a:gd name="connsiteX4" fmla="*/ 4292 w 849636"/>
                  <a:gd name="connsiteY4" fmla="*/ 800100 h 981075"/>
                  <a:gd name="connsiteX5" fmla="*/ 4292 w 849636"/>
                  <a:gd name="connsiteY5" fmla="*/ 762000 h 981075"/>
                  <a:gd name="connsiteX6" fmla="*/ 25723 w 849636"/>
                  <a:gd name="connsiteY6" fmla="*/ 738187 h 981075"/>
                  <a:gd name="connsiteX7" fmla="*/ 54298 w 849636"/>
                  <a:gd name="connsiteY7" fmla="*/ 728662 h 981075"/>
                  <a:gd name="connsiteX8" fmla="*/ 101923 w 849636"/>
                  <a:gd name="connsiteY8" fmla="*/ 726281 h 981075"/>
                  <a:gd name="connsiteX9" fmla="*/ 163836 w 849636"/>
                  <a:gd name="connsiteY9" fmla="*/ 740568 h 981075"/>
                  <a:gd name="connsiteX10" fmla="*/ 204317 w 849636"/>
                  <a:gd name="connsiteY10" fmla="*/ 750093 h 981075"/>
                  <a:gd name="connsiteX11" fmla="*/ 249561 w 849636"/>
                  <a:gd name="connsiteY11" fmla="*/ 764381 h 981075"/>
                  <a:gd name="connsiteX12" fmla="*/ 244798 w 849636"/>
                  <a:gd name="connsiteY12" fmla="*/ 735806 h 981075"/>
                  <a:gd name="connsiteX13" fmla="*/ 235273 w 849636"/>
                  <a:gd name="connsiteY13" fmla="*/ 673893 h 981075"/>
                  <a:gd name="connsiteX14" fmla="*/ 247180 w 849636"/>
                  <a:gd name="connsiteY14" fmla="*/ 652462 h 981075"/>
                  <a:gd name="connsiteX15" fmla="*/ 292423 w 849636"/>
                  <a:gd name="connsiteY15" fmla="*/ 633412 h 981075"/>
                  <a:gd name="connsiteX16" fmla="*/ 342430 w 849636"/>
                  <a:gd name="connsiteY16" fmla="*/ 650081 h 981075"/>
                  <a:gd name="connsiteX17" fmla="*/ 411486 w 849636"/>
                  <a:gd name="connsiteY17" fmla="*/ 681037 h 981075"/>
                  <a:gd name="connsiteX18" fmla="*/ 468636 w 849636"/>
                  <a:gd name="connsiteY18" fmla="*/ 702468 h 981075"/>
                  <a:gd name="connsiteX19" fmla="*/ 480542 w 849636"/>
                  <a:gd name="connsiteY19" fmla="*/ 704850 h 981075"/>
                  <a:gd name="connsiteX20" fmla="*/ 509117 w 849636"/>
                  <a:gd name="connsiteY20" fmla="*/ 669131 h 981075"/>
                  <a:gd name="connsiteX21" fmla="*/ 535311 w 849636"/>
                  <a:gd name="connsiteY21" fmla="*/ 654843 h 981075"/>
                  <a:gd name="connsiteX22" fmla="*/ 601986 w 849636"/>
                  <a:gd name="connsiteY22" fmla="*/ 666750 h 981075"/>
                  <a:gd name="connsiteX23" fmla="*/ 668661 w 849636"/>
                  <a:gd name="connsiteY23" fmla="*/ 685800 h 981075"/>
                  <a:gd name="connsiteX24" fmla="*/ 709142 w 849636"/>
                  <a:gd name="connsiteY24" fmla="*/ 709612 h 981075"/>
                  <a:gd name="connsiteX25" fmla="*/ 768673 w 849636"/>
                  <a:gd name="connsiteY25" fmla="*/ 733425 h 981075"/>
                  <a:gd name="connsiteX26" fmla="*/ 818680 w 849636"/>
                  <a:gd name="connsiteY26" fmla="*/ 759618 h 981075"/>
                  <a:gd name="connsiteX27" fmla="*/ 849636 w 849636"/>
                  <a:gd name="connsiteY27" fmla="*/ 766762 h 981075"/>
                  <a:gd name="connsiteX28" fmla="*/ 849636 w 849636"/>
                  <a:gd name="connsiteY28" fmla="*/ 731043 h 981075"/>
                  <a:gd name="connsiteX29" fmla="*/ 825823 w 849636"/>
                  <a:gd name="connsiteY29" fmla="*/ 678656 h 981075"/>
                  <a:gd name="connsiteX30" fmla="*/ 780580 w 849636"/>
                  <a:gd name="connsiteY30" fmla="*/ 616743 h 981075"/>
                  <a:gd name="connsiteX31" fmla="*/ 735336 w 849636"/>
                  <a:gd name="connsiteY31" fmla="*/ 545306 h 981075"/>
                  <a:gd name="connsiteX32" fmla="*/ 697236 w 849636"/>
                  <a:gd name="connsiteY32" fmla="*/ 445293 h 981075"/>
                  <a:gd name="connsiteX33" fmla="*/ 659136 w 849636"/>
                  <a:gd name="connsiteY33" fmla="*/ 354806 h 981075"/>
                  <a:gd name="connsiteX34" fmla="*/ 640086 w 849636"/>
                  <a:gd name="connsiteY34" fmla="*/ 233362 h 981075"/>
                  <a:gd name="connsiteX35" fmla="*/ 637705 w 849636"/>
                  <a:gd name="connsiteY35" fmla="*/ 166687 h 981075"/>
                  <a:gd name="connsiteX36" fmla="*/ 644848 w 849636"/>
                  <a:gd name="connsiteY36" fmla="*/ 73818 h 981075"/>
                  <a:gd name="connsiteX37" fmla="*/ 675805 w 849636"/>
                  <a:gd name="connsiteY37" fmla="*/ 11906 h 981075"/>
                  <a:gd name="connsiteX38" fmla="*/ 687711 w 849636"/>
                  <a:gd name="connsiteY38" fmla="*/ 0 h 981075"/>
                  <a:gd name="connsiteX39" fmla="*/ 687711 w 849636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481757 w 850851"/>
                  <a:gd name="connsiteY19" fmla="*/ 704850 h 981075"/>
                  <a:gd name="connsiteX20" fmla="*/ 510332 w 850851"/>
                  <a:gd name="connsiteY20" fmla="*/ 669131 h 981075"/>
                  <a:gd name="connsiteX21" fmla="*/ 536526 w 850851"/>
                  <a:gd name="connsiteY21" fmla="*/ 654843 h 981075"/>
                  <a:gd name="connsiteX22" fmla="*/ 603201 w 850851"/>
                  <a:gd name="connsiteY22" fmla="*/ 666750 h 981075"/>
                  <a:gd name="connsiteX23" fmla="*/ 669876 w 850851"/>
                  <a:gd name="connsiteY23" fmla="*/ 685800 h 981075"/>
                  <a:gd name="connsiteX24" fmla="*/ 710357 w 850851"/>
                  <a:gd name="connsiteY24" fmla="*/ 709612 h 981075"/>
                  <a:gd name="connsiteX25" fmla="*/ 769888 w 850851"/>
                  <a:gd name="connsiteY25" fmla="*/ 733425 h 981075"/>
                  <a:gd name="connsiteX26" fmla="*/ 819895 w 850851"/>
                  <a:gd name="connsiteY26" fmla="*/ 759618 h 981075"/>
                  <a:gd name="connsiteX27" fmla="*/ 850851 w 850851"/>
                  <a:gd name="connsiteY27" fmla="*/ 766762 h 981075"/>
                  <a:gd name="connsiteX28" fmla="*/ 850851 w 850851"/>
                  <a:gd name="connsiteY28" fmla="*/ 731043 h 981075"/>
                  <a:gd name="connsiteX29" fmla="*/ 827038 w 850851"/>
                  <a:gd name="connsiteY29" fmla="*/ 678656 h 981075"/>
                  <a:gd name="connsiteX30" fmla="*/ 781795 w 850851"/>
                  <a:gd name="connsiteY30" fmla="*/ 616743 h 981075"/>
                  <a:gd name="connsiteX31" fmla="*/ 736551 w 850851"/>
                  <a:gd name="connsiteY31" fmla="*/ 545306 h 981075"/>
                  <a:gd name="connsiteX32" fmla="*/ 698451 w 850851"/>
                  <a:gd name="connsiteY32" fmla="*/ 445293 h 981075"/>
                  <a:gd name="connsiteX33" fmla="*/ 660351 w 850851"/>
                  <a:gd name="connsiteY33" fmla="*/ 354806 h 981075"/>
                  <a:gd name="connsiteX34" fmla="*/ 641301 w 850851"/>
                  <a:gd name="connsiteY34" fmla="*/ 233362 h 981075"/>
                  <a:gd name="connsiteX35" fmla="*/ 638920 w 850851"/>
                  <a:gd name="connsiteY35" fmla="*/ 166687 h 981075"/>
                  <a:gd name="connsiteX36" fmla="*/ 646063 w 850851"/>
                  <a:gd name="connsiteY36" fmla="*/ 73818 h 981075"/>
                  <a:gd name="connsiteX37" fmla="*/ 677020 w 850851"/>
                  <a:gd name="connsiteY37" fmla="*/ 11906 h 981075"/>
                  <a:gd name="connsiteX38" fmla="*/ 688926 w 850851"/>
                  <a:gd name="connsiteY38" fmla="*/ 0 h 981075"/>
                  <a:gd name="connsiteX39" fmla="*/ 688926 w 850851"/>
                  <a:gd name="connsiteY39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0851"/>
                  <a:gd name="connsiteY0" fmla="*/ 981075 h 981075"/>
                  <a:gd name="connsiteX1" fmla="*/ 155526 w 850851"/>
                  <a:gd name="connsiteY1" fmla="*/ 981075 h 981075"/>
                  <a:gd name="connsiteX2" fmla="*/ 107901 w 850851"/>
                  <a:gd name="connsiteY2" fmla="*/ 926306 h 981075"/>
                  <a:gd name="connsiteX3" fmla="*/ 50751 w 850851"/>
                  <a:gd name="connsiteY3" fmla="*/ 859631 h 981075"/>
                  <a:gd name="connsiteX4" fmla="*/ 5507 w 850851"/>
                  <a:gd name="connsiteY4" fmla="*/ 800100 h 981075"/>
                  <a:gd name="connsiteX5" fmla="*/ 5507 w 850851"/>
                  <a:gd name="connsiteY5" fmla="*/ 762000 h 981075"/>
                  <a:gd name="connsiteX6" fmla="*/ 26938 w 850851"/>
                  <a:gd name="connsiteY6" fmla="*/ 738187 h 981075"/>
                  <a:gd name="connsiteX7" fmla="*/ 55513 w 850851"/>
                  <a:gd name="connsiteY7" fmla="*/ 728662 h 981075"/>
                  <a:gd name="connsiteX8" fmla="*/ 103138 w 850851"/>
                  <a:gd name="connsiteY8" fmla="*/ 726281 h 981075"/>
                  <a:gd name="connsiteX9" fmla="*/ 165051 w 850851"/>
                  <a:gd name="connsiteY9" fmla="*/ 740568 h 981075"/>
                  <a:gd name="connsiteX10" fmla="*/ 205532 w 850851"/>
                  <a:gd name="connsiteY10" fmla="*/ 750093 h 981075"/>
                  <a:gd name="connsiteX11" fmla="*/ 250776 w 850851"/>
                  <a:gd name="connsiteY11" fmla="*/ 764381 h 981075"/>
                  <a:gd name="connsiteX12" fmla="*/ 246013 w 850851"/>
                  <a:gd name="connsiteY12" fmla="*/ 735806 h 981075"/>
                  <a:gd name="connsiteX13" fmla="*/ 236488 w 850851"/>
                  <a:gd name="connsiteY13" fmla="*/ 673893 h 981075"/>
                  <a:gd name="connsiteX14" fmla="*/ 248395 w 850851"/>
                  <a:gd name="connsiteY14" fmla="*/ 652462 h 981075"/>
                  <a:gd name="connsiteX15" fmla="*/ 293638 w 850851"/>
                  <a:gd name="connsiteY15" fmla="*/ 633412 h 981075"/>
                  <a:gd name="connsiteX16" fmla="*/ 343645 w 850851"/>
                  <a:gd name="connsiteY16" fmla="*/ 650081 h 981075"/>
                  <a:gd name="connsiteX17" fmla="*/ 412701 w 850851"/>
                  <a:gd name="connsiteY17" fmla="*/ 681037 h 981075"/>
                  <a:gd name="connsiteX18" fmla="*/ 469851 w 850851"/>
                  <a:gd name="connsiteY18" fmla="*/ 702468 h 981075"/>
                  <a:gd name="connsiteX19" fmla="*/ 510332 w 850851"/>
                  <a:gd name="connsiteY19" fmla="*/ 669131 h 981075"/>
                  <a:gd name="connsiteX20" fmla="*/ 536526 w 850851"/>
                  <a:gd name="connsiteY20" fmla="*/ 654843 h 981075"/>
                  <a:gd name="connsiteX21" fmla="*/ 603201 w 850851"/>
                  <a:gd name="connsiteY21" fmla="*/ 666750 h 981075"/>
                  <a:gd name="connsiteX22" fmla="*/ 669876 w 850851"/>
                  <a:gd name="connsiteY22" fmla="*/ 685800 h 981075"/>
                  <a:gd name="connsiteX23" fmla="*/ 710357 w 850851"/>
                  <a:gd name="connsiteY23" fmla="*/ 709612 h 981075"/>
                  <a:gd name="connsiteX24" fmla="*/ 769888 w 850851"/>
                  <a:gd name="connsiteY24" fmla="*/ 733425 h 981075"/>
                  <a:gd name="connsiteX25" fmla="*/ 819895 w 850851"/>
                  <a:gd name="connsiteY25" fmla="*/ 759618 h 981075"/>
                  <a:gd name="connsiteX26" fmla="*/ 850851 w 850851"/>
                  <a:gd name="connsiteY26" fmla="*/ 766762 h 981075"/>
                  <a:gd name="connsiteX27" fmla="*/ 850851 w 850851"/>
                  <a:gd name="connsiteY27" fmla="*/ 731043 h 981075"/>
                  <a:gd name="connsiteX28" fmla="*/ 827038 w 850851"/>
                  <a:gd name="connsiteY28" fmla="*/ 678656 h 981075"/>
                  <a:gd name="connsiteX29" fmla="*/ 781795 w 850851"/>
                  <a:gd name="connsiteY29" fmla="*/ 616743 h 981075"/>
                  <a:gd name="connsiteX30" fmla="*/ 736551 w 850851"/>
                  <a:gd name="connsiteY30" fmla="*/ 545306 h 981075"/>
                  <a:gd name="connsiteX31" fmla="*/ 698451 w 850851"/>
                  <a:gd name="connsiteY31" fmla="*/ 445293 h 981075"/>
                  <a:gd name="connsiteX32" fmla="*/ 660351 w 850851"/>
                  <a:gd name="connsiteY32" fmla="*/ 354806 h 981075"/>
                  <a:gd name="connsiteX33" fmla="*/ 641301 w 850851"/>
                  <a:gd name="connsiteY33" fmla="*/ 233362 h 981075"/>
                  <a:gd name="connsiteX34" fmla="*/ 638920 w 850851"/>
                  <a:gd name="connsiteY34" fmla="*/ 166687 h 981075"/>
                  <a:gd name="connsiteX35" fmla="*/ 646063 w 850851"/>
                  <a:gd name="connsiteY35" fmla="*/ 73818 h 981075"/>
                  <a:gd name="connsiteX36" fmla="*/ 677020 w 850851"/>
                  <a:gd name="connsiteY36" fmla="*/ 11906 h 981075"/>
                  <a:gd name="connsiteX37" fmla="*/ 688926 w 850851"/>
                  <a:gd name="connsiteY37" fmla="*/ 0 h 981075"/>
                  <a:gd name="connsiteX38" fmla="*/ 688926 w 850851"/>
                  <a:gd name="connsiteY38" fmla="*/ 0 h 981075"/>
                  <a:gd name="connsiteX0" fmla="*/ 155526 w 856451"/>
                  <a:gd name="connsiteY0" fmla="*/ 981075 h 981075"/>
                  <a:gd name="connsiteX1" fmla="*/ 155526 w 856451"/>
                  <a:gd name="connsiteY1" fmla="*/ 981075 h 981075"/>
                  <a:gd name="connsiteX2" fmla="*/ 107901 w 856451"/>
                  <a:gd name="connsiteY2" fmla="*/ 926306 h 981075"/>
                  <a:gd name="connsiteX3" fmla="*/ 50751 w 856451"/>
                  <a:gd name="connsiteY3" fmla="*/ 859631 h 981075"/>
                  <a:gd name="connsiteX4" fmla="*/ 5507 w 856451"/>
                  <a:gd name="connsiteY4" fmla="*/ 800100 h 981075"/>
                  <a:gd name="connsiteX5" fmla="*/ 5507 w 856451"/>
                  <a:gd name="connsiteY5" fmla="*/ 762000 h 981075"/>
                  <a:gd name="connsiteX6" fmla="*/ 26938 w 856451"/>
                  <a:gd name="connsiteY6" fmla="*/ 738187 h 981075"/>
                  <a:gd name="connsiteX7" fmla="*/ 55513 w 856451"/>
                  <a:gd name="connsiteY7" fmla="*/ 728662 h 981075"/>
                  <a:gd name="connsiteX8" fmla="*/ 103138 w 856451"/>
                  <a:gd name="connsiteY8" fmla="*/ 726281 h 981075"/>
                  <a:gd name="connsiteX9" fmla="*/ 165051 w 856451"/>
                  <a:gd name="connsiteY9" fmla="*/ 740568 h 981075"/>
                  <a:gd name="connsiteX10" fmla="*/ 205532 w 856451"/>
                  <a:gd name="connsiteY10" fmla="*/ 750093 h 981075"/>
                  <a:gd name="connsiteX11" fmla="*/ 250776 w 856451"/>
                  <a:gd name="connsiteY11" fmla="*/ 764381 h 981075"/>
                  <a:gd name="connsiteX12" fmla="*/ 246013 w 856451"/>
                  <a:gd name="connsiteY12" fmla="*/ 735806 h 981075"/>
                  <a:gd name="connsiteX13" fmla="*/ 236488 w 856451"/>
                  <a:gd name="connsiteY13" fmla="*/ 673893 h 981075"/>
                  <a:gd name="connsiteX14" fmla="*/ 248395 w 856451"/>
                  <a:gd name="connsiteY14" fmla="*/ 652462 h 981075"/>
                  <a:gd name="connsiteX15" fmla="*/ 293638 w 856451"/>
                  <a:gd name="connsiteY15" fmla="*/ 633412 h 981075"/>
                  <a:gd name="connsiteX16" fmla="*/ 343645 w 856451"/>
                  <a:gd name="connsiteY16" fmla="*/ 650081 h 981075"/>
                  <a:gd name="connsiteX17" fmla="*/ 412701 w 856451"/>
                  <a:gd name="connsiteY17" fmla="*/ 681037 h 981075"/>
                  <a:gd name="connsiteX18" fmla="*/ 469851 w 856451"/>
                  <a:gd name="connsiteY18" fmla="*/ 702468 h 981075"/>
                  <a:gd name="connsiteX19" fmla="*/ 510332 w 856451"/>
                  <a:gd name="connsiteY19" fmla="*/ 669131 h 981075"/>
                  <a:gd name="connsiteX20" fmla="*/ 536526 w 856451"/>
                  <a:gd name="connsiteY20" fmla="*/ 654843 h 981075"/>
                  <a:gd name="connsiteX21" fmla="*/ 603201 w 856451"/>
                  <a:gd name="connsiteY21" fmla="*/ 666750 h 981075"/>
                  <a:gd name="connsiteX22" fmla="*/ 669876 w 856451"/>
                  <a:gd name="connsiteY22" fmla="*/ 685800 h 981075"/>
                  <a:gd name="connsiteX23" fmla="*/ 710357 w 856451"/>
                  <a:gd name="connsiteY23" fmla="*/ 709612 h 981075"/>
                  <a:gd name="connsiteX24" fmla="*/ 769888 w 856451"/>
                  <a:gd name="connsiteY24" fmla="*/ 733425 h 981075"/>
                  <a:gd name="connsiteX25" fmla="*/ 819895 w 856451"/>
                  <a:gd name="connsiteY25" fmla="*/ 759618 h 981075"/>
                  <a:gd name="connsiteX26" fmla="*/ 850851 w 856451"/>
                  <a:gd name="connsiteY26" fmla="*/ 766762 h 981075"/>
                  <a:gd name="connsiteX27" fmla="*/ 850851 w 856451"/>
                  <a:gd name="connsiteY27" fmla="*/ 731043 h 981075"/>
                  <a:gd name="connsiteX28" fmla="*/ 827038 w 856451"/>
                  <a:gd name="connsiteY28" fmla="*/ 678656 h 981075"/>
                  <a:gd name="connsiteX29" fmla="*/ 781795 w 856451"/>
                  <a:gd name="connsiteY29" fmla="*/ 616743 h 981075"/>
                  <a:gd name="connsiteX30" fmla="*/ 736551 w 856451"/>
                  <a:gd name="connsiteY30" fmla="*/ 545306 h 981075"/>
                  <a:gd name="connsiteX31" fmla="*/ 698451 w 856451"/>
                  <a:gd name="connsiteY31" fmla="*/ 445293 h 981075"/>
                  <a:gd name="connsiteX32" fmla="*/ 660351 w 856451"/>
                  <a:gd name="connsiteY32" fmla="*/ 354806 h 981075"/>
                  <a:gd name="connsiteX33" fmla="*/ 641301 w 856451"/>
                  <a:gd name="connsiteY33" fmla="*/ 233362 h 981075"/>
                  <a:gd name="connsiteX34" fmla="*/ 638920 w 856451"/>
                  <a:gd name="connsiteY34" fmla="*/ 166687 h 981075"/>
                  <a:gd name="connsiteX35" fmla="*/ 646063 w 856451"/>
                  <a:gd name="connsiteY35" fmla="*/ 73818 h 981075"/>
                  <a:gd name="connsiteX36" fmla="*/ 677020 w 856451"/>
                  <a:gd name="connsiteY36" fmla="*/ 11906 h 981075"/>
                  <a:gd name="connsiteX37" fmla="*/ 688926 w 856451"/>
                  <a:gd name="connsiteY37" fmla="*/ 0 h 981075"/>
                  <a:gd name="connsiteX38" fmla="*/ 688926 w 856451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77020 w 855816"/>
                  <a:gd name="connsiteY36" fmla="*/ 11906 h 981075"/>
                  <a:gd name="connsiteX37" fmla="*/ 688926 w 855816"/>
                  <a:gd name="connsiteY37" fmla="*/ 0 h 981075"/>
                  <a:gd name="connsiteX38" fmla="*/ 688926 w 855816"/>
                  <a:gd name="connsiteY38" fmla="*/ 0 h 981075"/>
                  <a:gd name="connsiteX0" fmla="*/ 155526 w 855816"/>
                  <a:gd name="connsiteY0" fmla="*/ 981075 h 981075"/>
                  <a:gd name="connsiteX1" fmla="*/ 155526 w 855816"/>
                  <a:gd name="connsiteY1" fmla="*/ 981075 h 981075"/>
                  <a:gd name="connsiteX2" fmla="*/ 107901 w 855816"/>
                  <a:gd name="connsiteY2" fmla="*/ 926306 h 981075"/>
                  <a:gd name="connsiteX3" fmla="*/ 50751 w 855816"/>
                  <a:gd name="connsiteY3" fmla="*/ 859631 h 981075"/>
                  <a:gd name="connsiteX4" fmla="*/ 5507 w 855816"/>
                  <a:gd name="connsiteY4" fmla="*/ 800100 h 981075"/>
                  <a:gd name="connsiteX5" fmla="*/ 5507 w 855816"/>
                  <a:gd name="connsiteY5" fmla="*/ 762000 h 981075"/>
                  <a:gd name="connsiteX6" fmla="*/ 26938 w 855816"/>
                  <a:gd name="connsiteY6" fmla="*/ 738187 h 981075"/>
                  <a:gd name="connsiteX7" fmla="*/ 55513 w 855816"/>
                  <a:gd name="connsiteY7" fmla="*/ 728662 h 981075"/>
                  <a:gd name="connsiteX8" fmla="*/ 103138 w 855816"/>
                  <a:gd name="connsiteY8" fmla="*/ 726281 h 981075"/>
                  <a:gd name="connsiteX9" fmla="*/ 165051 w 855816"/>
                  <a:gd name="connsiteY9" fmla="*/ 740568 h 981075"/>
                  <a:gd name="connsiteX10" fmla="*/ 205532 w 855816"/>
                  <a:gd name="connsiteY10" fmla="*/ 750093 h 981075"/>
                  <a:gd name="connsiteX11" fmla="*/ 250776 w 855816"/>
                  <a:gd name="connsiteY11" fmla="*/ 764381 h 981075"/>
                  <a:gd name="connsiteX12" fmla="*/ 246013 w 855816"/>
                  <a:gd name="connsiteY12" fmla="*/ 735806 h 981075"/>
                  <a:gd name="connsiteX13" fmla="*/ 236488 w 855816"/>
                  <a:gd name="connsiteY13" fmla="*/ 673893 h 981075"/>
                  <a:gd name="connsiteX14" fmla="*/ 248395 w 855816"/>
                  <a:gd name="connsiteY14" fmla="*/ 652462 h 981075"/>
                  <a:gd name="connsiteX15" fmla="*/ 293638 w 855816"/>
                  <a:gd name="connsiteY15" fmla="*/ 633412 h 981075"/>
                  <a:gd name="connsiteX16" fmla="*/ 343645 w 855816"/>
                  <a:gd name="connsiteY16" fmla="*/ 650081 h 981075"/>
                  <a:gd name="connsiteX17" fmla="*/ 412701 w 855816"/>
                  <a:gd name="connsiteY17" fmla="*/ 681037 h 981075"/>
                  <a:gd name="connsiteX18" fmla="*/ 469851 w 855816"/>
                  <a:gd name="connsiteY18" fmla="*/ 702468 h 981075"/>
                  <a:gd name="connsiteX19" fmla="*/ 510332 w 855816"/>
                  <a:gd name="connsiteY19" fmla="*/ 669131 h 981075"/>
                  <a:gd name="connsiteX20" fmla="*/ 536526 w 855816"/>
                  <a:gd name="connsiteY20" fmla="*/ 654843 h 981075"/>
                  <a:gd name="connsiteX21" fmla="*/ 603201 w 855816"/>
                  <a:gd name="connsiteY21" fmla="*/ 666750 h 981075"/>
                  <a:gd name="connsiteX22" fmla="*/ 669876 w 855816"/>
                  <a:gd name="connsiteY22" fmla="*/ 685800 h 981075"/>
                  <a:gd name="connsiteX23" fmla="*/ 710357 w 855816"/>
                  <a:gd name="connsiteY23" fmla="*/ 709612 h 981075"/>
                  <a:gd name="connsiteX24" fmla="*/ 769888 w 855816"/>
                  <a:gd name="connsiteY24" fmla="*/ 733425 h 981075"/>
                  <a:gd name="connsiteX25" fmla="*/ 819895 w 855816"/>
                  <a:gd name="connsiteY25" fmla="*/ 759618 h 981075"/>
                  <a:gd name="connsiteX26" fmla="*/ 850851 w 855816"/>
                  <a:gd name="connsiteY26" fmla="*/ 766762 h 981075"/>
                  <a:gd name="connsiteX27" fmla="*/ 850851 w 855816"/>
                  <a:gd name="connsiteY27" fmla="*/ 731043 h 981075"/>
                  <a:gd name="connsiteX28" fmla="*/ 827038 w 855816"/>
                  <a:gd name="connsiteY28" fmla="*/ 678656 h 981075"/>
                  <a:gd name="connsiteX29" fmla="*/ 781795 w 855816"/>
                  <a:gd name="connsiteY29" fmla="*/ 616743 h 981075"/>
                  <a:gd name="connsiteX30" fmla="*/ 736551 w 855816"/>
                  <a:gd name="connsiteY30" fmla="*/ 545306 h 981075"/>
                  <a:gd name="connsiteX31" fmla="*/ 698451 w 855816"/>
                  <a:gd name="connsiteY31" fmla="*/ 445293 h 981075"/>
                  <a:gd name="connsiteX32" fmla="*/ 660351 w 855816"/>
                  <a:gd name="connsiteY32" fmla="*/ 354806 h 981075"/>
                  <a:gd name="connsiteX33" fmla="*/ 641301 w 855816"/>
                  <a:gd name="connsiteY33" fmla="*/ 233362 h 981075"/>
                  <a:gd name="connsiteX34" fmla="*/ 638920 w 855816"/>
                  <a:gd name="connsiteY34" fmla="*/ 166687 h 981075"/>
                  <a:gd name="connsiteX35" fmla="*/ 646063 w 855816"/>
                  <a:gd name="connsiteY35" fmla="*/ 73818 h 981075"/>
                  <a:gd name="connsiteX36" fmla="*/ 688926 w 855816"/>
                  <a:gd name="connsiteY36" fmla="*/ 0 h 981075"/>
                  <a:gd name="connsiteX37" fmla="*/ 688926 w 855816"/>
                  <a:gd name="connsiteY37" fmla="*/ 0 h 981075"/>
                  <a:gd name="connsiteX0" fmla="*/ 155526 w 884799"/>
                  <a:gd name="connsiteY0" fmla="*/ 981075 h 981075"/>
                  <a:gd name="connsiteX1" fmla="*/ 155526 w 884799"/>
                  <a:gd name="connsiteY1" fmla="*/ 981075 h 981075"/>
                  <a:gd name="connsiteX2" fmla="*/ 107901 w 884799"/>
                  <a:gd name="connsiteY2" fmla="*/ 926306 h 981075"/>
                  <a:gd name="connsiteX3" fmla="*/ 50751 w 884799"/>
                  <a:gd name="connsiteY3" fmla="*/ 859631 h 981075"/>
                  <a:gd name="connsiteX4" fmla="*/ 5507 w 884799"/>
                  <a:gd name="connsiteY4" fmla="*/ 800100 h 981075"/>
                  <a:gd name="connsiteX5" fmla="*/ 5507 w 884799"/>
                  <a:gd name="connsiteY5" fmla="*/ 762000 h 981075"/>
                  <a:gd name="connsiteX6" fmla="*/ 26938 w 884799"/>
                  <a:gd name="connsiteY6" fmla="*/ 738187 h 981075"/>
                  <a:gd name="connsiteX7" fmla="*/ 55513 w 884799"/>
                  <a:gd name="connsiteY7" fmla="*/ 728662 h 981075"/>
                  <a:gd name="connsiteX8" fmla="*/ 103138 w 884799"/>
                  <a:gd name="connsiteY8" fmla="*/ 726281 h 981075"/>
                  <a:gd name="connsiteX9" fmla="*/ 165051 w 884799"/>
                  <a:gd name="connsiteY9" fmla="*/ 740568 h 981075"/>
                  <a:gd name="connsiteX10" fmla="*/ 205532 w 884799"/>
                  <a:gd name="connsiteY10" fmla="*/ 750093 h 981075"/>
                  <a:gd name="connsiteX11" fmla="*/ 250776 w 884799"/>
                  <a:gd name="connsiteY11" fmla="*/ 764381 h 981075"/>
                  <a:gd name="connsiteX12" fmla="*/ 246013 w 884799"/>
                  <a:gd name="connsiteY12" fmla="*/ 735806 h 981075"/>
                  <a:gd name="connsiteX13" fmla="*/ 236488 w 884799"/>
                  <a:gd name="connsiteY13" fmla="*/ 673893 h 981075"/>
                  <a:gd name="connsiteX14" fmla="*/ 248395 w 884799"/>
                  <a:gd name="connsiteY14" fmla="*/ 652462 h 981075"/>
                  <a:gd name="connsiteX15" fmla="*/ 293638 w 884799"/>
                  <a:gd name="connsiteY15" fmla="*/ 633412 h 981075"/>
                  <a:gd name="connsiteX16" fmla="*/ 343645 w 884799"/>
                  <a:gd name="connsiteY16" fmla="*/ 650081 h 981075"/>
                  <a:gd name="connsiteX17" fmla="*/ 412701 w 884799"/>
                  <a:gd name="connsiteY17" fmla="*/ 681037 h 981075"/>
                  <a:gd name="connsiteX18" fmla="*/ 469851 w 884799"/>
                  <a:gd name="connsiteY18" fmla="*/ 702468 h 981075"/>
                  <a:gd name="connsiteX19" fmla="*/ 510332 w 884799"/>
                  <a:gd name="connsiteY19" fmla="*/ 669131 h 981075"/>
                  <a:gd name="connsiteX20" fmla="*/ 536526 w 884799"/>
                  <a:gd name="connsiteY20" fmla="*/ 654843 h 981075"/>
                  <a:gd name="connsiteX21" fmla="*/ 603201 w 884799"/>
                  <a:gd name="connsiteY21" fmla="*/ 666750 h 981075"/>
                  <a:gd name="connsiteX22" fmla="*/ 669876 w 884799"/>
                  <a:gd name="connsiteY22" fmla="*/ 685800 h 981075"/>
                  <a:gd name="connsiteX23" fmla="*/ 710357 w 884799"/>
                  <a:gd name="connsiteY23" fmla="*/ 709612 h 981075"/>
                  <a:gd name="connsiteX24" fmla="*/ 769888 w 884799"/>
                  <a:gd name="connsiteY24" fmla="*/ 733425 h 981075"/>
                  <a:gd name="connsiteX25" fmla="*/ 819895 w 884799"/>
                  <a:gd name="connsiteY25" fmla="*/ 759618 h 981075"/>
                  <a:gd name="connsiteX26" fmla="*/ 884189 w 884799"/>
                  <a:gd name="connsiteY26" fmla="*/ 790575 h 981075"/>
                  <a:gd name="connsiteX27" fmla="*/ 850851 w 884799"/>
                  <a:gd name="connsiteY27" fmla="*/ 731043 h 981075"/>
                  <a:gd name="connsiteX28" fmla="*/ 827038 w 884799"/>
                  <a:gd name="connsiteY28" fmla="*/ 678656 h 981075"/>
                  <a:gd name="connsiteX29" fmla="*/ 781795 w 884799"/>
                  <a:gd name="connsiteY29" fmla="*/ 616743 h 981075"/>
                  <a:gd name="connsiteX30" fmla="*/ 736551 w 884799"/>
                  <a:gd name="connsiteY30" fmla="*/ 545306 h 981075"/>
                  <a:gd name="connsiteX31" fmla="*/ 698451 w 884799"/>
                  <a:gd name="connsiteY31" fmla="*/ 445293 h 981075"/>
                  <a:gd name="connsiteX32" fmla="*/ 660351 w 884799"/>
                  <a:gd name="connsiteY32" fmla="*/ 354806 h 981075"/>
                  <a:gd name="connsiteX33" fmla="*/ 641301 w 884799"/>
                  <a:gd name="connsiteY33" fmla="*/ 233362 h 981075"/>
                  <a:gd name="connsiteX34" fmla="*/ 638920 w 884799"/>
                  <a:gd name="connsiteY34" fmla="*/ 166687 h 981075"/>
                  <a:gd name="connsiteX35" fmla="*/ 646063 w 884799"/>
                  <a:gd name="connsiteY35" fmla="*/ 73818 h 981075"/>
                  <a:gd name="connsiteX36" fmla="*/ 688926 w 884799"/>
                  <a:gd name="connsiteY36" fmla="*/ 0 h 981075"/>
                  <a:gd name="connsiteX37" fmla="*/ 688926 w 884799"/>
                  <a:gd name="connsiteY37" fmla="*/ 0 h 981075"/>
                  <a:gd name="connsiteX0" fmla="*/ 155526 w 884799"/>
                  <a:gd name="connsiteY0" fmla="*/ 981075 h 981075"/>
                  <a:gd name="connsiteX1" fmla="*/ 134095 w 884799"/>
                  <a:gd name="connsiteY1" fmla="*/ 964406 h 981075"/>
                  <a:gd name="connsiteX2" fmla="*/ 107901 w 884799"/>
                  <a:gd name="connsiteY2" fmla="*/ 926306 h 981075"/>
                  <a:gd name="connsiteX3" fmla="*/ 50751 w 884799"/>
                  <a:gd name="connsiteY3" fmla="*/ 859631 h 981075"/>
                  <a:gd name="connsiteX4" fmla="*/ 5507 w 884799"/>
                  <a:gd name="connsiteY4" fmla="*/ 800100 h 981075"/>
                  <a:gd name="connsiteX5" fmla="*/ 5507 w 884799"/>
                  <a:gd name="connsiteY5" fmla="*/ 762000 h 981075"/>
                  <a:gd name="connsiteX6" fmla="*/ 26938 w 884799"/>
                  <a:gd name="connsiteY6" fmla="*/ 738187 h 981075"/>
                  <a:gd name="connsiteX7" fmla="*/ 55513 w 884799"/>
                  <a:gd name="connsiteY7" fmla="*/ 728662 h 981075"/>
                  <a:gd name="connsiteX8" fmla="*/ 103138 w 884799"/>
                  <a:gd name="connsiteY8" fmla="*/ 726281 h 981075"/>
                  <a:gd name="connsiteX9" fmla="*/ 165051 w 884799"/>
                  <a:gd name="connsiteY9" fmla="*/ 740568 h 981075"/>
                  <a:gd name="connsiteX10" fmla="*/ 205532 w 884799"/>
                  <a:gd name="connsiteY10" fmla="*/ 750093 h 981075"/>
                  <a:gd name="connsiteX11" fmla="*/ 250776 w 884799"/>
                  <a:gd name="connsiteY11" fmla="*/ 764381 h 981075"/>
                  <a:gd name="connsiteX12" fmla="*/ 246013 w 884799"/>
                  <a:gd name="connsiteY12" fmla="*/ 735806 h 981075"/>
                  <a:gd name="connsiteX13" fmla="*/ 236488 w 884799"/>
                  <a:gd name="connsiteY13" fmla="*/ 673893 h 981075"/>
                  <a:gd name="connsiteX14" fmla="*/ 248395 w 884799"/>
                  <a:gd name="connsiteY14" fmla="*/ 652462 h 981075"/>
                  <a:gd name="connsiteX15" fmla="*/ 293638 w 884799"/>
                  <a:gd name="connsiteY15" fmla="*/ 633412 h 981075"/>
                  <a:gd name="connsiteX16" fmla="*/ 343645 w 884799"/>
                  <a:gd name="connsiteY16" fmla="*/ 650081 h 981075"/>
                  <a:gd name="connsiteX17" fmla="*/ 412701 w 884799"/>
                  <a:gd name="connsiteY17" fmla="*/ 681037 h 981075"/>
                  <a:gd name="connsiteX18" fmla="*/ 469851 w 884799"/>
                  <a:gd name="connsiteY18" fmla="*/ 702468 h 981075"/>
                  <a:gd name="connsiteX19" fmla="*/ 510332 w 884799"/>
                  <a:gd name="connsiteY19" fmla="*/ 669131 h 981075"/>
                  <a:gd name="connsiteX20" fmla="*/ 536526 w 884799"/>
                  <a:gd name="connsiteY20" fmla="*/ 654843 h 981075"/>
                  <a:gd name="connsiteX21" fmla="*/ 603201 w 884799"/>
                  <a:gd name="connsiteY21" fmla="*/ 666750 h 981075"/>
                  <a:gd name="connsiteX22" fmla="*/ 669876 w 884799"/>
                  <a:gd name="connsiteY22" fmla="*/ 685800 h 981075"/>
                  <a:gd name="connsiteX23" fmla="*/ 710357 w 884799"/>
                  <a:gd name="connsiteY23" fmla="*/ 709612 h 981075"/>
                  <a:gd name="connsiteX24" fmla="*/ 769888 w 884799"/>
                  <a:gd name="connsiteY24" fmla="*/ 733425 h 981075"/>
                  <a:gd name="connsiteX25" fmla="*/ 819895 w 884799"/>
                  <a:gd name="connsiteY25" fmla="*/ 759618 h 981075"/>
                  <a:gd name="connsiteX26" fmla="*/ 884189 w 884799"/>
                  <a:gd name="connsiteY26" fmla="*/ 790575 h 981075"/>
                  <a:gd name="connsiteX27" fmla="*/ 850851 w 884799"/>
                  <a:gd name="connsiteY27" fmla="*/ 731043 h 981075"/>
                  <a:gd name="connsiteX28" fmla="*/ 827038 w 884799"/>
                  <a:gd name="connsiteY28" fmla="*/ 678656 h 981075"/>
                  <a:gd name="connsiteX29" fmla="*/ 781795 w 884799"/>
                  <a:gd name="connsiteY29" fmla="*/ 616743 h 981075"/>
                  <a:gd name="connsiteX30" fmla="*/ 736551 w 884799"/>
                  <a:gd name="connsiteY30" fmla="*/ 545306 h 981075"/>
                  <a:gd name="connsiteX31" fmla="*/ 698451 w 884799"/>
                  <a:gd name="connsiteY31" fmla="*/ 445293 h 981075"/>
                  <a:gd name="connsiteX32" fmla="*/ 660351 w 884799"/>
                  <a:gd name="connsiteY32" fmla="*/ 354806 h 981075"/>
                  <a:gd name="connsiteX33" fmla="*/ 641301 w 884799"/>
                  <a:gd name="connsiteY33" fmla="*/ 233362 h 981075"/>
                  <a:gd name="connsiteX34" fmla="*/ 638920 w 884799"/>
                  <a:gd name="connsiteY34" fmla="*/ 166687 h 981075"/>
                  <a:gd name="connsiteX35" fmla="*/ 646063 w 884799"/>
                  <a:gd name="connsiteY35" fmla="*/ 73818 h 981075"/>
                  <a:gd name="connsiteX36" fmla="*/ 688926 w 884799"/>
                  <a:gd name="connsiteY36" fmla="*/ 0 h 981075"/>
                  <a:gd name="connsiteX37" fmla="*/ 688926 w 884799"/>
                  <a:gd name="connsiteY37" fmla="*/ 0 h 981075"/>
                  <a:gd name="connsiteX0" fmla="*/ 155526 w 884799"/>
                  <a:gd name="connsiteY0" fmla="*/ 981075 h 981075"/>
                  <a:gd name="connsiteX1" fmla="*/ 134095 w 884799"/>
                  <a:gd name="connsiteY1" fmla="*/ 964406 h 981075"/>
                  <a:gd name="connsiteX2" fmla="*/ 100757 w 884799"/>
                  <a:gd name="connsiteY2" fmla="*/ 919163 h 981075"/>
                  <a:gd name="connsiteX3" fmla="*/ 50751 w 884799"/>
                  <a:gd name="connsiteY3" fmla="*/ 859631 h 981075"/>
                  <a:gd name="connsiteX4" fmla="*/ 5507 w 884799"/>
                  <a:gd name="connsiteY4" fmla="*/ 800100 h 981075"/>
                  <a:gd name="connsiteX5" fmla="*/ 5507 w 884799"/>
                  <a:gd name="connsiteY5" fmla="*/ 762000 h 981075"/>
                  <a:gd name="connsiteX6" fmla="*/ 26938 w 884799"/>
                  <a:gd name="connsiteY6" fmla="*/ 738187 h 981075"/>
                  <a:gd name="connsiteX7" fmla="*/ 55513 w 884799"/>
                  <a:gd name="connsiteY7" fmla="*/ 728662 h 981075"/>
                  <a:gd name="connsiteX8" fmla="*/ 103138 w 884799"/>
                  <a:gd name="connsiteY8" fmla="*/ 726281 h 981075"/>
                  <a:gd name="connsiteX9" fmla="*/ 165051 w 884799"/>
                  <a:gd name="connsiteY9" fmla="*/ 740568 h 981075"/>
                  <a:gd name="connsiteX10" fmla="*/ 205532 w 884799"/>
                  <a:gd name="connsiteY10" fmla="*/ 750093 h 981075"/>
                  <a:gd name="connsiteX11" fmla="*/ 250776 w 884799"/>
                  <a:gd name="connsiteY11" fmla="*/ 764381 h 981075"/>
                  <a:gd name="connsiteX12" fmla="*/ 246013 w 884799"/>
                  <a:gd name="connsiteY12" fmla="*/ 735806 h 981075"/>
                  <a:gd name="connsiteX13" fmla="*/ 236488 w 884799"/>
                  <a:gd name="connsiteY13" fmla="*/ 673893 h 981075"/>
                  <a:gd name="connsiteX14" fmla="*/ 248395 w 884799"/>
                  <a:gd name="connsiteY14" fmla="*/ 652462 h 981075"/>
                  <a:gd name="connsiteX15" fmla="*/ 293638 w 884799"/>
                  <a:gd name="connsiteY15" fmla="*/ 633412 h 981075"/>
                  <a:gd name="connsiteX16" fmla="*/ 343645 w 884799"/>
                  <a:gd name="connsiteY16" fmla="*/ 650081 h 981075"/>
                  <a:gd name="connsiteX17" fmla="*/ 412701 w 884799"/>
                  <a:gd name="connsiteY17" fmla="*/ 681037 h 981075"/>
                  <a:gd name="connsiteX18" fmla="*/ 469851 w 884799"/>
                  <a:gd name="connsiteY18" fmla="*/ 702468 h 981075"/>
                  <a:gd name="connsiteX19" fmla="*/ 510332 w 884799"/>
                  <a:gd name="connsiteY19" fmla="*/ 669131 h 981075"/>
                  <a:gd name="connsiteX20" fmla="*/ 536526 w 884799"/>
                  <a:gd name="connsiteY20" fmla="*/ 654843 h 981075"/>
                  <a:gd name="connsiteX21" fmla="*/ 603201 w 884799"/>
                  <a:gd name="connsiteY21" fmla="*/ 666750 h 981075"/>
                  <a:gd name="connsiteX22" fmla="*/ 669876 w 884799"/>
                  <a:gd name="connsiteY22" fmla="*/ 685800 h 981075"/>
                  <a:gd name="connsiteX23" fmla="*/ 710357 w 884799"/>
                  <a:gd name="connsiteY23" fmla="*/ 709612 h 981075"/>
                  <a:gd name="connsiteX24" fmla="*/ 769888 w 884799"/>
                  <a:gd name="connsiteY24" fmla="*/ 733425 h 981075"/>
                  <a:gd name="connsiteX25" fmla="*/ 819895 w 884799"/>
                  <a:gd name="connsiteY25" fmla="*/ 759618 h 981075"/>
                  <a:gd name="connsiteX26" fmla="*/ 884189 w 884799"/>
                  <a:gd name="connsiteY26" fmla="*/ 790575 h 981075"/>
                  <a:gd name="connsiteX27" fmla="*/ 850851 w 884799"/>
                  <a:gd name="connsiteY27" fmla="*/ 731043 h 981075"/>
                  <a:gd name="connsiteX28" fmla="*/ 827038 w 884799"/>
                  <a:gd name="connsiteY28" fmla="*/ 678656 h 981075"/>
                  <a:gd name="connsiteX29" fmla="*/ 781795 w 884799"/>
                  <a:gd name="connsiteY29" fmla="*/ 616743 h 981075"/>
                  <a:gd name="connsiteX30" fmla="*/ 736551 w 884799"/>
                  <a:gd name="connsiteY30" fmla="*/ 545306 h 981075"/>
                  <a:gd name="connsiteX31" fmla="*/ 698451 w 884799"/>
                  <a:gd name="connsiteY31" fmla="*/ 445293 h 981075"/>
                  <a:gd name="connsiteX32" fmla="*/ 660351 w 884799"/>
                  <a:gd name="connsiteY32" fmla="*/ 354806 h 981075"/>
                  <a:gd name="connsiteX33" fmla="*/ 641301 w 884799"/>
                  <a:gd name="connsiteY33" fmla="*/ 233362 h 981075"/>
                  <a:gd name="connsiteX34" fmla="*/ 638920 w 884799"/>
                  <a:gd name="connsiteY34" fmla="*/ 166687 h 981075"/>
                  <a:gd name="connsiteX35" fmla="*/ 646063 w 884799"/>
                  <a:gd name="connsiteY35" fmla="*/ 73818 h 981075"/>
                  <a:gd name="connsiteX36" fmla="*/ 688926 w 884799"/>
                  <a:gd name="connsiteY36" fmla="*/ 0 h 981075"/>
                  <a:gd name="connsiteX37" fmla="*/ 688926 w 884799"/>
                  <a:gd name="connsiteY37" fmla="*/ 0 h 981075"/>
                  <a:gd name="connsiteX0" fmla="*/ 153145 w 884799"/>
                  <a:gd name="connsiteY0" fmla="*/ 973931 h 973931"/>
                  <a:gd name="connsiteX1" fmla="*/ 134095 w 884799"/>
                  <a:gd name="connsiteY1" fmla="*/ 964406 h 973931"/>
                  <a:gd name="connsiteX2" fmla="*/ 100757 w 884799"/>
                  <a:gd name="connsiteY2" fmla="*/ 919163 h 973931"/>
                  <a:gd name="connsiteX3" fmla="*/ 50751 w 884799"/>
                  <a:gd name="connsiteY3" fmla="*/ 859631 h 973931"/>
                  <a:gd name="connsiteX4" fmla="*/ 5507 w 884799"/>
                  <a:gd name="connsiteY4" fmla="*/ 800100 h 973931"/>
                  <a:gd name="connsiteX5" fmla="*/ 5507 w 884799"/>
                  <a:gd name="connsiteY5" fmla="*/ 762000 h 973931"/>
                  <a:gd name="connsiteX6" fmla="*/ 26938 w 884799"/>
                  <a:gd name="connsiteY6" fmla="*/ 738187 h 973931"/>
                  <a:gd name="connsiteX7" fmla="*/ 55513 w 884799"/>
                  <a:gd name="connsiteY7" fmla="*/ 728662 h 973931"/>
                  <a:gd name="connsiteX8" fmla="*/ 103138 w 884799"/>
                  <a:gd name="connsiteY8" fmla="*/ 726281 h 973931"/>
                  <a:gd name="connsiteX9" fmla="*/ 165051 w 884799"/>
                  <a:gd name="connsiteY9" fmla="*/ 740568 h 973931"/>
                  <a:gd name="connsiteX10" fmla="*/ 205532 w 884799"/>
                  <a:gd name="connsiteY10" fmla="*/ 750093 h 973931"/>
                  <a:gd name="connsiteX11" fmla="*/ 250776 w 884799"/>
                  <a:gd name="connsiteY11" fmla="*/ 764381 h 973931"/>
                  <a:gd name="connsiteX12" fmla="*/ 246013 w 884799"/>
                  <a:gd name="connsiteY12" fmla="*/ 735806 h 973931"/>
                  <a:gd name="connsiteX13" fmla="*/ 236488 w 884799"/>
                  <a:gd name="connsiteY13" fmla="*/ 673893 h 973931"/>
                  <a:gd name="connsiteX14" fmla="*/ 248395 w 884799"/>
                  <a:gd name="connsiteY14" fmla="*/ 652462 h 973931"/>
                  <a:gd name="connsiteX15" fmla="*/ 293638 w 884799"/>
                  <a:gd name="connsiteY15" fmla="*/ 633412 h 973931"/>
                  <a:gd name="connsiteX16" fmla="*/ 343645 w 884799"/>
                  <a:gd name="connsiteY16" fmla="*/ 650081 h 973931"/>
                  <a:gd name="connsiteX17" fmla="*/ 412701 w 884799"/>
                  <a:gd name="connsiteY17" fmla="*/ 681037 h 973931"/>
                  <a:gd name="connsiteX18" fmla="*/ 469851 w 884799"/>
                  <a:gd name="connsiteY18" fmla="*/ 702468 h 973931"/>
                  <a:gd name="connsiteX19" fmla="*/ 510332 w 884799"/>
                  <a:gd name="connsiteY19" fmla="*/ 669131 h 973931"/>
                  <a:gd name="connsiteX20" fmla="*/ 536526 w 884799"/>
                  <a:gd name="connsiteY20" fmla="*/ 654843 h 973931"/>
                  <a:gd name="connsiteX21" fmla="*/ 603201 w 884799"/>
                  <a:gd name="connsiteY21" fmla="*/ 666750 h 973931"/>
                  <a:gd name="connsiteX22" fmla="*/ 669876 w 884799"/>
                  <a:gd name="connsiteY22" fmla="*/ 685800 h 973931"/>
                  <a:gd name="connsiteX23" fmla="*/ 710357 w 884799"/>
                  <a:gd name="connsiteY23" fmla="*/ 709612 h 973931"/>
                  <a:gd name="connsiteX24" fmla="*/ 769888 w 884799"/>
                  <a:gd name="connsiteY24" fmla="*/ 733425 h 973931"/>
                  <a:gd name="connsiteX25" fmla="*/ 819895 w 884799"/>
                  <a:gd name="connsiteY25" fmla="*/ 759618 h 973931"/>
                  <a:gd name="connsiteX26" fmla="*/ 884189 w 884799"/>
                  <a:gd name="connsiteY26" fmla="*/ 790575 h 973931"/>
                  <a:gd name="connsiteX27" fmla="*/ 850851 w 884799"/>
                  <a:gd name="connsiteY27" fmla="*/ 731043 h 973931"/>
                  <a:gd name="connsiteX28" fmla="*/ 827038 w 884799"/>
                  <a:gd name="connsiteY28" fmla="*/ 678656 h 973931"/>
                  <a:gd name="connsiteX29" fmla="*/ 781795 w 884799"/>
                  <a:gd name="connsiteY29" fmla="*/ 616743 h 973931"/>
                  <a:gd name="connsiteX30" fmla="*/ 736551 w 884799"/>
                  <a:gd name="connsiteY30" fmla="*/ 545306 h 973931"/>
                  <a:gd name="connsiteX31" fmla="*/ 698451 w 884799"/>
                  <a:gd name="connsiteY31" fmla="*/ 445293 h 973931"/>
                  <a:gd name="connsiteX32" fmla="*/ 660351 w 884799"/>
                  <a:gd name="connsiteY32" fmla="*/ 354806 h 973931"/>
                  <a:gd name="connsiteX33" fmla="*/ 641301 w 884799"/>
                  <a:gd name="connsiteY33" fmla="*/ 233362 h 973931"/>
                  <a:gd name="connsiteX34" fmla="*/ 638920 w 884799"/>
                  <a:gd name="connsiteY34" fmla="*/ 166687 h 973931"/>
                  <a:gd name="connsiteX35" fmla="*/ 646063 w 884799"/>
                  <a:gd name="connsiteY35" fmla="*/ 73818 h 973931"/>
                  <a:gd name="connsiteX36" fmla="*/ 688926 w 884799"/>
                  <a:gd name="connsiteY36" fmla="*/ 0 h 973931"/>
                  <a:gd name="connsiteX37" fmla="*/ 688926 w 884799"/>
                  <a:gd name="connsiteY37" fmla="*/ 0 h 973931"/>
                  <a:gd name="connsiteX0" fmla="*/ 143620 w 884799"/>
                  <a:gd name="connsiteY0" fmla="*/ 973931 h 973931"/>
                  <a:gd name="connsiteX1" fmla="*/ 134095 w 884799"/>
                  <a:gd name="connsiteY1" fmla="*/ 964406 h 973931"/>
                  <a:gd name="connsiteX2" fmla="*/ 100757 w 884799"/>
                  <a:gd name="connsiteY2" fmla="*/ 919163 h 973931"/>
                  <a:gd name="connsiteX3" fmla="*/ 50751 w 884799"/>
                  <a:gd name="connsiteY3" fmla="*/ 859631 h 973931"/>
                  <a:gd name="connsiteX4" fmla="*/ 5507 w 884799"/>
                  <a:gd name="connsiteY4" fmla="*/ 800100 h 973931"/>
                  <a:gd name="connsiteX5" fmla="*/ 5507 w 884799"/>
                  <a:gd name="connsiteY5" fmla="*/ 762000 h 973931"/>
                  <a:gd name="connsiteX6" fmla="*/ 26938 w 884799"/>
                  <a:gd name="connsiteY6" fmla="*/ 738187 h 973931"/>
                  <a:gd name="connsiteX7" fmla="*/ 55513 w 884799"/>
                  <a:gd name="connsiteY7" fmla="*/ 728662 h 973931"/>
                  <a:gd name="connsiteX8" fmla="*/ 103138 w 884799"/>
                  <a:gd name="connsiteY8" fmla="*/ 726281 h 973931"/>
                  <a:gd name="connsiteX9" fmla="*/ 165051 w 884799"/>
                  <a:gd name="connsiteY9" fmla="*/ 740568 h 973931"/>
                  <a:gd name="connsiteX10" fmla="*/ 205532 w 884799"/>
                  <a:gd name="connsiteY10" fmla="*/ 750093 h 973931"/>
                  <a:gd name="connsiteX11" fmla="*/ 250776 w 884799"/>
                  <a:gd name="connsiteY11" fmla="*/ 764381 h 973931"/>
                  <a:gd name="connsiteX12" fmla="*/ 246013 w 884799"/>
                  <a:gd name="connsiteY12" fmla="*/ 735806 h 973931"/>
                  <a:gd name="connsiteX13" fmla="*/ 236488 w 884799"/>
                  <a:gd name="connsiteY13" fmla="*/ 673893 h 973931"/>
                  <a:gd name="connsiteX14" fmla="*/ 248395 w 884799"/>
                  <a:gd name="connsiteY14" fmla="*/ 652462 h 973931"/>
                  <a:gd name="connsiteX15" fmla="*/ 293638 w 884799"/>
                  <a:gd name="connsiteY15" fmla="*/ 633412 h 973931"/>
                  <a:gd name="connsiteX16" fmla="*/ 343645 w 884799"/>
                  <a:gd name="connsiteY16" fmla="*/ 650081 h 973931"/>
                  <a:gd name="connsiteX17" fmla="*/ 412701 w 884799"/>
                  <a:gd name="connsiteY17" fmla="*/ 681037 h 973931"/>
                  <a:gd name="connsiteX18" fmla="*/ 469851 w 884799"/>
                  <a:gd name="connsiteY18" fmla="*/ 702468 h 973931"/>
                  <a:gd name="connsiteX19" fmla="*/ 510332 w 884799"/>
                  <a:gd name="connsiteY19" fmla="*/ 669131 h 973931"/>
                  <a:gd name="connsiteX20" fmla="*/ 536526 w 884799"/>
                  <a:gd name="connsiteY20" fmla="*/ 654843 h 973931"/>
                  <a:gd name="connsiteX21" fmla="*/ 603201 w 884799"/>
                  <a:gd name="connsiteY21" fmla="*/ 666750 h 973931"/>
                  <a:gd name="connsiteX22" fmla="*/ 669876 w 884799"/>
                  <a:gd name="connsiteY22" fmla="*/ 685800 h 973931"/>
                  <a:gd name="connsiteX23" fmla="*/ 710357 w 884799"/>
                  <a:gd name="connsiteY23" fmla="*/ 709612 h 973931"/>
                  <a:gd name="connsiteX24" fmla="*/ 769888 w 884799"/>
                  <a:gd name="connsiteY24" fmla="*/ 733425 h 973931"/>
                  <a:gd name="connsiteX25" fmla="*/ 819895 w 884799"/>
                  <a:gd name="connsiteY25" fmla="*/ 759618 h 973931"/>
                  <a:gd name="connsiteX26" fmla="*/ 884189 w 884799"/>
                  <a:gd name="connsiteY26" fmla="*/ 790575 h 973931"/>
                  <a:gd name="connsiteX27" fmla="*/ 850851 w 884799"/>
                  <a:gd name="connsiteY27" fmla="*/ 731043 h 973931"/>
                  <a:gd name="connsiteX28" fmla="*/ 827038 w 884799"/>
                  <a:gd name="connsiteY28" fmla="*/ 678656 h 973931"/>
                  <a:gd name="connsiteX29" fmla="*/ 781795 w 884799"/>
                  <a:gd name="connsiteY29" fmla="*/ 616743 h 973931"/>
                  <a:gd name="connsiteX30" fmla="*/ 736551 w 884799"/>
                  <a:gd name="connsiteY30" fmla="*/ 545306 h 973931"/>
                  <a:gd name="connsiteX31" fmla="*/ 698451 w 884799"/>
                  <a:gd name="connsiteY31" fmla="*/ 445293 h 973931"/>
                  <a:gd name="connsiteX32" fmla="*/ 660351 w 884799"/>
                  <a:gd name="connsiteY32" fmla="*/ 354806 h 973931"/>
                  <a:gd name="connsiteX33" fmla="*/ 641301 w 884799"/>
                  <a:gd name="connsiteY33" fmla="*/ 233362 h 973931"/>
                  <a:gd name="connsiteX34" fmla="*/ 638920 w 884799"/>
                  <a:gd name="connsiteY34" fmla="*/ 166687 h 973931"/>
                  <a:gd name="connsiteX35" fmla="*/ 646063 w 884799"/>
                  <a:gd name="connsiteY35" fmla="*/ 73818 h 973931"/>
                  <a:gd name="connsiteX36" fmla="*/ 688926 w 884799"/>
                  <a:gd name="connsiteY36" fmla="*/ 0 h 973931"/>
                  <a:gd name="connsiteX37" fmla="*/ 688926 w 884799"/>
                  <a:gd name="connsiteY37" fmla="*/ 0 h 973931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50776 w 884799"/>
                  <a:gd name="connsiteY10" fmla="*/ 764381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12701 w 884799"/>
                  <a:gd name="connsiteY16" fmla="*/ 681037 h 964406"/>
                  <a:gd name="connsiteX17" fmla="*/ 469851 w 884799"/>
                  <a:gd name="connsiteY17" fmla="*/ 702468 h 964406"/>
                  <a:gd name="connsiteX18" fmla="*/ 510332 w 884799"/>
                  <a:gd name="connsiteY18" fmla="*/ 669131 h 964406"/>
                  <a:gd name="connsiteX19" fmla="*/ 536526 w 884799"/>
                  <a:gd name="connsiteY19" fmla="*/ 654843 h 964406"/>
                  <a:gd name="connsiteX20" fmla="*/ 603201 w 884799"/>
                  <a:gd name="connsiteY20" fmla="*/ 666750 h 964406"/>
                  <a:gd name="connsiteX21" fmla="*/ 669876 w 884799"/>
                  <a:gd name="connsiteY21" fmla="*/ 685800 h 964406"/>
                  <a:gd name="connsiteX22" fmla="*/ 710357 w 884799"/>
                  <a:gd name="connsiteY22" fmla="*/ 709612 h 964406"/>
                  <a:gd name="connsiteX23" fmla="*/ 769888 w 884799"/>
                  <a:gd name="connsiteY23" fmla="*/ 733425 h 964406"/>
                  <a:gd name="connsiteX24" fmla="*/ 819895 w 884799"/>
                  <a:gd name="connsiteY24" fmla="*/ 759618 h 964406"/>
                  <a:gd name="connsiteX25" fmla="*/ 884189 w 884799"/>
                  <a:gd name="connsiteY25" fmla="*/ 790575 h 964406"/>
                  <a:gd name="connsiteX26" fmla="*/ 850851 w 884799"/>
                  <a:gd name="connsiteY26" fmla="*/ 731043 h 964406"/>
                  <a:gd name="connsiteX27" fmla="*/ 827038 w 884799"/>
                  <a:gd name="connsiteY27" fmla="*/ 678656 h 964406"/>
                  <a:gd name="connsiteX28" fmla="*/ 781795 w 884799"/>
                  <a:gd name="connsiteY28" fmla="*/ 616743 h 964406"/>
                  <a:gd name="connsiteX29" fmla="*/ 736551 w 884799"/>
                  <a:gd name="connsiteY29" fmla="*/ 545306 h 964406"/>
                  <a:gd name="connsiteX30" fmla="*/ 698451 w 884799"/>
                  <a:gd name="connsiteY30" fmla="*/ 445293 h 964406"/>
                  <a:gd name="connsiteX31" fmla="*/ 660351 w 884799"/>
                  <a:gd name="connsiteY31" fmla="*/ 354806 h 964406"/>
                  <a:gd name="connsiteX32" fmla="*/ 641301 w 884799"/>
                  <a:gd name="connsiteY32" fmla="*/ 233362 h 964406"/>
                  <a:gd name="connsiteX33" fmla="*/ 638920 w 884799"/>
                  <a:gd name="connsiteY33" fmla="*/ 166687 h 964406"/>
                  <a:gd name="connsiteX34" fmla="*/ 646063 w 884799"/>
                  <a:gd name="connsiteY34" fmla="*/ 73818 h 964406"/>
                  <a:gd name="connsiteX35" fmla="*/ 688926 w 884799"/>
                  <a:gd name="connsiteY35" fmla="*/ 0 h 964406"/>
                  <a:gd name="connsiteX36" fmla="*/ 688926 w 884799"/>
                  <a:gd name="connsiteY36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12701 w 884799"/>
                  <a:gd name="connsiteY16" fmla="*/ 681037 h 964406"/>
                  <a:gd name="connsiteX17" fmla="*/ 469851 w 884799"/>
                  <a:gd name="connsiteY17" fmla="*/ 702468 h 964406"/>
                  <a:gd name="connsiteX18" fmla="*/ 510332 w 884799"/>
                  <a:gd name="connsiteY18" fmla="*/ 669131 h 964406"/>
                  <a:gd name="connsiteX19" fmla="*/ 536526 w 884799"/>
                  <a:gd name="connsiteY19" fmla="*/ 654843 h 964406"/>
                  <a:gd name="connsiteX20" fmla="*/ 603201 w 884799"/>
                  <a:gd name="connsiteY20" fmla="*/ 666750 h 964406"/>
                  <a:gd name="connsiteX21" fmla="*/ 669876 w 884799"/>
                  <a:gd name="connsiteY21" fmla="*/ 685800 h 964406"/>
                  <a:gd name="connsiteX22" fmla="*/ 710357 w 884799"/>
                  <a:gd name="connsiteY22" fmla="*/ 709612 h 964406"/>
                  <a:gd name="connsiteX23" fmla="*/ 769888 w 884799"/>
                  <a:gd name="connsiteY23" fmla="*/ 733425 h 964406"/>
                  <a:gd name="connsiteX24" fmla="*/ 819895 w 884799"/>
                  <a:gd name="connsiteY24" fmla="*/ 759618 h 964406"/>
                  <a:gd name="connsiteX25" fmla="*/ 884189 w 884799"/>
                  <a:gd name="connsiteY25" fmla="*/ 790575 h 964406"/>
                  <a:gd name="connsiteX26" fmla="*/ 850851 w 884799"/>
                  <a:gd name="connsiteY26" fmla="*/ 731043 h 964406"/>
                  <a:gd name="connsiteX27" fmla="*/ 827038 w 884799"/>
                  <a:gd name="connsiteY27" fmla="*/ 678656 h 964406"/>
                  <a:gd name="connsiteX28" fmla="*/ 781795 w 884799"/>
                  <a:gd name="connsiteY28" fmla="*/ 616743 h 964406"/>
                  <a:gd name="connsiteX29" fmla="*/ 736551 w 884799"/>
                  <a:gd name="connsiteY29" fmla="*/ 545306 h 964406"/>
                  <a:gd name="connsiteX30" fmla="*/ 698451 w 884799"/>
                  <a:gd name="connsiteY30" fmla="*/ 445293 h 964406"/>
                  <a:gd name="connsiteX31" fmla="*/ 660351 w 884799"/>
                  <a:gd name="connsiteY31" fmla="*/ 354806 h 964406"/>
                  <a:gd name="connsiteX32" fmla="*/ 641301 w 884799"/>
                  <a:gd name="connsiteY32" fmla="*/ 233362 h 964406"/>
                  <a:gd name="connsiteX33" fmla="*/ 638920 w 884799"/>
                  <a:gd name="connsiteY33" fmla="*/ 166687 h 964406"/>
                  <a:gd name="connsiteX34" fmla="*/ 646063 w 884799"/>
                  <a:gd name="connsiteY34" fmla="*/ 73818 h 964406"/>
                  <a:gd name="connsiteX35" fmla="*/ 688926 w 884799"/>
                  <a:gd name="connsiteY35" fmla="*/ 0 h 964406"/>
                  <a:gd name="connsiteX36" fmla="*/ 688926 w 884799"/>
                  <a:gd name="connsiteY36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69851 w 884799"/>
                  <a:gd name="connsiteY17" fmla="*/ 702468 h 964406"/>
                  <a:gd name="connsiteX18" fmla="*/ 510332 w 884799"/>
                  <a:gd name="connsiteY18" fmla="*/ 669131 h 964406"/>
                  <a:gd name="connsiteX19" fmla="*/ 536526 w 884799"/>
                  <a:gd name="connsiteY19" fmla="*/ 654843 h 964406"/>
                  <a:gd name="connsiteX20" fmla="*/ 603201 w 884799"/>
                  <a:gd name="connsiteY20" fmla="*/ 666750 h 964406"/>
                  <a:gd name="connsiteX21" fmla="*/ 669876 w 884799"/>
                  <a:gd name="connsiteY21" fmla="*/ 685800 h 964406"/>
                  <a:gd name="connsiteX22" fmla="*/ 710357 w 884799"/>
                  <a:gd name="connsiteY22" fmla="*/ 709612 h 964406"/>
                  <a:gd name="connsiteX23" fmla="*/ 769888 w 884799"/>
                  <a:gd name="connsiteY23" fmla="*/ 733425 h 964406"/>
                  <a:gd name="connsiteX24" fmla="*/ 819895 w 884799"/>
                  <a:gd name="connsiteY24" fmla="*/ 759618 h 964406"/>
                  <a:gd name="connsiteX25" fmla="*/ 884189 w 884799"/>
                  <a:gd name="connsiteY25" fmla="*/ 790575 h 964406"/>
                  <a:gd name="connsiteX26" fmla="*/ 850851 w 884799"/>
                  <a:gd name="connsiteY26" fmla="*/ 731043 h 964406"/>
                  <a:gd name="connsiteX27" fmla="*/ 827038 w 884799"/>
                  <a:gd name="connsiteY27" fmla="*/ 678656 h 964406"/>
                  <a:gd name="connsiteX28" fmla="*/ 781795 w 884799"/>
                  <a:gd name="connsiteY28" fmla="*/ 616743 h 964406"/>
                  <a:gd name="connsiteX29" fmla="*/ 736551 w 884799"/>
                  <a:gd name="connsiteY29" fmla="*/ 545306 h 964406"/>
                  <a:gd name="connsiteX30" fmla="*/ 698451 w 884799"/>
                  <a:gd name="connsiteY30" fmla="*/ 445293 h 964406"/>
                  <a:gd name="connsiteX31" fmla="*/ 660351 w 884799"/>
                  <a:gd name="connsiteY31" fmla="*/ 354806 h 964406"/>
                  <a:gd name="connsiteX32" fmla="*/ 641301 w 884799"/>
                  <a:gd name="connsiteY32" fmla="*/ 233362 h 964406"/>
                  <a:gd name="connsiteX33" fmla="*/ 638920 w 884799"/>
                  <a:gd name="connsiteY33" fmla="*/ 166687 h 964406"/>
                  <a:gd name="connsiteX34" fmla="*/ 646063 w 884799"/>
                  <a:gd name="connsiteY34" fmla="*/ 73818 h 964406"/>
                  <a:gd name="connsiteX35" fmla="*/ 688926 w 884799"/>
                  <a:gd name="connsiteY35" fmla="*/ 0 h 964406"/>
                  <a:gd name="connsiteX36" fmla="*/ 688926 w 884799"/>
                  <a:gd name="connsiteY36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10332 w 884799"/>
                  <a:gd name="connsiteY18" fmla="*/ 669131 h 964406"/>
                  <a:gd name="connsiteX19" fmla="*/ 536526 w 884799"/>
                  <a:gd name="connsiteY19" fmla="*/ 654843 h 964406"/>
                  <a:gd name="connsiteX20" fmla="*/ 603201 w 884799"/>
                  <a:gd name="connsiteY20" fmla="*/ 666750 h 964406"/>
                  <a:gd name="connsiteX21" fmla="*/ 669876 w 884799"/>
                  <a:gd name="connsiteY21" fmla="*/ 685800 h 964406"/>
                  <a:gd name="connsiteX22" fmla="*/ 710357 w 884799"/>
                  <a:gd name="connsiteY22" fmla="*/ 709612 h 964406"/>
                  <a:gd name="connsiteX23" fmla="*/ 769888 w 884799"/>
                  <a:gd name="connsiteY23" fmla="*/ 733425 h 964406"/>
                  <a:gd name="connsiteX24" fmla="*/ 819895 w 884799"/>
                  <a:gd name="connsiteY24" fmla="*/ 759618 h 964406"/>
                  <a:gd name="connsiteX25" fmla="*/ 884189 w 884799"/>
                  <a:gd name="connsiteY25" fmla="*/ 790575 h 964406"/>
                  <a:gd name="connsiteX26" fmla="*/ 850851 w 884799"/>
                  <a:gd name="connsiteY26" fmla="*/ 731043 h 964406"/>
                  <a:gd name="connsiteX27" fmla="*/ 827038 w 884799"/>
                  <a:gd name="connsiteY27" fmla="*/ 678656 h 964406"/>
                  <a:gd name="connsiteX28" fmla="*/ 781795 w 884799"/>
                  <a:gd name="connsiteY28" fmla="*/ 616743 h 964406"/>
                  <a:gd name="connsiteX29" fmla="*/ 736551 w 884799"/>
                  <a:gd name="connsiteY29" fmla="*/ 545306 h 964406"/>
                  <a:gd name="connsiteX30" fmla="*/ 698451 w 884799"/>
                  <a:gd name="connsiteY30" fmla="*/ 445293 h 964406"/>
                  <a:gd name="connsiteX31" fmla="*/ 660351 w 884799"/>
                  <a:gd name="connsiteY31" fmla="*/ 354806 h 964406"/>
                  <a:gd name="connsiteX32" fmla="*/ 641301 w 884799"/>
                  <a:gd name="connsiteY32" fmla="*/ 233362 h 964406"/>
                  <a:gd name="connsiteX33" fmla="*/ 638920 w 884799"/>
                  <a:gd name="connsiteY33" fmla="*/ 166687 h 964406"/>
                  <a:gd name="connsiteX34" fmla="*/ 646063 w 884799"/>
                  <a:gd name="connsiteY34" fmla="*/ 73818 h 964406"/>
                  <a:gd name="connsiteX35" fmla="*/ 688926 w 884799"/>
                  <a:gd name="connsiteY35" fmla="*/ 0 h 964406"/>
                  <a:gd name="connsiteX36" fmla="*/ 688926 w 884799"/>
                  <a:gd name="connsiteY36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36526 w 884799"/>
                  <a:gd name="connsiteY18" fmla="*/ 654843 h 964406"/>
                  <a:gd name="connsiteX19" fmla="*/ 603201 w 884799"/>
                  <a:gd name="connsiteY19" fmla="*/ 666750 h 964406"/>
                  <a:gd name="connsiteX20" fmla="*/ 669876 w 884799"/>
                  <a:gd name="connsiteY20" fmla="*/ 685800 h 964406"/>
                  <a:gd name="connsiteX21" fmla="*/ 710357 w 884799"/>
                  <a:gd name="connsiteY21" fmla="*/ 709612 h 964406"/>
                  <a:gd name="connsiteX22" fmla="*/ 769888 w 884799"/>
                  <a:gd name="connsiteY22" fmla="*/ 73342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41288 w 884799"/>
                  <a:gd name="connsiteY18" fmla="*/ 647699 h 964406"/>
                  <a:gd name="connsiteX19" fmla="*/ 603201 w 884799"/>
                  <a:gd name="connsiteY19" fmla="*/ 666750 h 964406"/>
                  <a:gd name="connsiteX20" fmla="*/ 669876 w 884799"/>
                  <a:gd name="connsiteY20" fmla="*/ 685800 h 964406"/>
                  <a:gd name="connsiteX21" fmla="*/ 710357 w 884799"/>
                  <a:gd name="connsiteY21" fmla="*/ 709612 h 964406"/>
                  <a:gd name="connsiteX22" fmla="*/ 769888 w 884799"/>
                  <a:gd name="connsiteY22" fmla="*/ 73342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41288 w 884799"/>
                  <a:gd name="connsiteY18" fmla="*/ 647699 h 964406"/>
                  <a:gd name="connsiteX19" fmla="*/ 638920 w 884799"/>
                  <a:gd name="connsiteY19" fmla="*/ 640556 h 964406"/>
                  <a:gd name="connsiteX20" fmla="*/ 669876 w 884799"/>
                  <a:gd name="connsiteY20" fmla="*/ 685800 h 964406"/>
                  <a:gd name="connsiteX21" fmla="*/ 710357 w 884799"/>
                  <a:gd name="connsiteY21" fmla="*/ 709612 h 964406"/>
                  <a:gd name="connsiteX22" fmla="*/ 769888 w 884799"/>
                  <a:gd name="connsiteY22" fmla="*/ 73342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41288 w 884799"/>
                  <a:gd name="connsiteY18" fmla="*/ 647699 h 964406"/>
                  <a:gd name="connsiteX19" fmla="*/ 638920 w 884799"/>
                  <a:gd name="connsiteY19" fmla="*/ 640556 h 964406"/>
                  <a:gd name="connsiteX20" fmla="*/ 700832 w 884799"/>
                  <a:gd name="connsiteY20" fmla="*/ 666750 h 964406"/>
                  <a:gd name="connsiteX21" fmla="*/ 710357 w 884799"/>
                  <a:gd name="connsiteY21" fmla="*/ 709612 h 964406"/>
                  <a:gd name="connsiteX22" fmla="*/ 769888 w 884799"/>
                  <a:gd name="connsiteY22" fmla="*/ 73342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41288 w 884799"/>
                  <a:gd name="connsiteY18" fmla="*/ 647699 h 964406"/>
                  <a:gd name="connsiteX19" fmla="*/ 638920 w 884799"/>
                  <a:gd name="connsiteY19" fmla="*/ 640556 h 964406"/>
                  <a:gd name="connsiteX20" fmla="*/ 700832 w 884799"/>
                  <a:gd name="connsiteY20" fmla="*/ 666750 h 964406"/>
                  <a:gd name="connsiteX21" fmla="*/ 738932 w 884799"/>
                  <a:gd name="connsiteY21" fmla="*/ 690562 h 964406"/>
                  <a:gd name="connsiteX22" fmla="*/ 769888 w 884799"/>
                  <a:gd name="connsiteY22" fmla="*/ 73342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884799"/>
                  <a:gd name="connsiteY0" fmla="*/ 964406 h 964406"/>
                  <a:gd name="connsiteX1" fmla="*/ 100757 w 884799"/>
                  <a:gd name="connsiteY1" fmla="*/ 919163 h 964406"/>
                  <a:gd name="connsiteX2" fmla="*/ 50751 w 884799"/>
                  <a:gd name="connsiteY2" fmla="*/ 859631 h 964406"/>
                  <a:gd name="connsiteX3" fmla="*/ 5507 w 884799"/>
                  <a:gd name="connsiteY3" fmla="*/ 800100 h 964406"/>
                  <a:gd name="connsiteX4" fmla="*/ 5507 w 884799"/>
                  <a:gd name="connsiteY4" fmla="*/ 762000 h 964406"/>
                  <a:gd name="connsiteX5" fmla="*/ 26938 w 884799"/>
                  <a:gd name="connsiteY5" fmla="*/ 738187 h 964406"/>
                  <a:gd name="connsiteX6" fmla="*/ 55513 w 884799"/>
                  <a:gd name="connsiteY6" fmla="*/ 728662 h 964406"/>
                  <a:gd name="connsiteX7" fmla="*/ 103138 w 884799"/>
                  <a:gd name="connsiteY7" fmla="*/ 726281 h 964406"/>
                  <a:gd name="connsiteX8" fmla="*/ 165051 w 884799"/>
                  <a:gd name="connsiteY8" fmla="*/ 740568 h 964406"/>
                  <a:gd name="connsiteX9" fmla="*/ 205532 w 884799"/>
                  <a:gd name="connsiteY9" fmla="*/ 750093 h 964406"/>
                  <a:gd name="connsiteX10" fmla="*/ 267445 w 884799"/>
                  <a:gd name="connsiteY10" fmla="*/ 762000 h 964406"/>
                  <a:gd name="connsiteX11" fmla="*/ 246013 w 884799"/>
                  <a:gd name="connsiteY11" fmla="*/ 735806 h 964406"/>
                  <a:gd name="connsiteX12" fmla="*/ 236488 w 884799"/>
                  <a:gd name="connsiteY12" fmla="*/ 673893 h 964406"/>
                  <a:gd name="connsiteX13" fmla="*/ 248395 w 884799"/>
                  <a:gd name="connsiteY13" fmla="*/ 652462 h 964406"/>
                  <a:gd name="connsiteX14" fmla="*/ 293638 w 884799"/>
                  <a:gd name="connsiteY14" fmla="*/ 633412 h 964406"/>
                  <a:gd name="connsiteX15" fmla="*/ 343645 w 884799"/>
                  <a:gd name="connsiteY15" fmla="*/ 650081 h 964406"/>
                  <a:gd name="connsiteX16" fmla="*/ 443658 w 884799"/>
                  <a:gd name="connsiteY16" fmla="*/ 661987 h 964406"/>
                  <a:gd name="connsiteX17" fmla="*/ 479376 w 884799"/>
                  <a:gd name="connsiteY17" fmla="*/ 690562 h 964406"/>
                  <a:gd name="connsiteX18" fmla="*/ 541288 w 884799"/>
                  <a:gd name="connsiteY18" fmla="*/ 647699 h 964406"/>
                  <a:gd name="connsiteX19" fmla="*/ 638920 w 884799"/>
                  <a:gd name="connsiteY19" fmla="*/ 640556 h 964406"/>
                  <a:gd name="connsiteX20" fmla="*/ 700832 w 884799"/>
                  <a:gd name="connsiteY20" fmla="*/ 666750 h 964406"/>
                  <a:gd name="connsiteX21" fmla="*/ 738932 w 884799"/>
                  <a:gd name="connsiteY21" fmla="*/ 690562 h 964406"/>
                  <a:gd name="connsiteX22" fmla="*/ 791319 w 884799"/>
                  <a:gd name="connsiteY22" fmla="*/ 714375 h 964406"/>
                  <a:gd name="connsiteX23" fmla="*/ 819895 w 884799"/>
                  <a:gd name="connsiteY23" fmla="*/ 759618 h 964406"/>
                  <a:gd name="connsiteX24" fmla="*/ 884189 w 884799"/>
                  <a:gd name="connsiteY24" fmla="*/ 790575 h 964406"/>
                  <a:gd name="connsiteX25" fmla="*/ 850851 w 884799"/>
                  <a:gd name="connsiteY25" fmla="*/ 731043 h 964406"/>
                  <a:gd name="connsiteX26" fmla="*/ 827038 w 884799"/>
                  <a:gd name="connsiteY26" fmla="*/ 678656 h 964406"/>
                  <a:gd name="connsiteX27" fmla="*/ 781795 w 884799"/>
                  <a:gd name="connsiteY27" fmla="*/ 616743 h 964406"/>
                  <a:gd name="connsiteX28" fmla="*/ 736551 w 884799"/>
                  <a:gd name="connsiteY28" fmla="*/ 545306 h 964406"/>
                  <a:gd name="connsiteX29" fmla="*/ 698451 w 884799"/>
                  <a:gd name="connsiteY29" fmla="*/ 445293 h 964406"/>
                  <a:gd name="connsiteX30" fmla="*/ 660351 w 884799"/>
                  <a:gd name="connsiteY30" fmla="*/ 354806 h 964406"/>
                  <a:gd name="connsiteX31" fmla="*/ 641301 w 884799"/>
                  <a:gd name="connsiteY31" fmla="*/ 233362 h 964406"/>
                  <a:gd name="connsiteX32" fmla="*/ 638920 w 884799"/>
                  <a:gd name="connsiteY32" fmla="*/ 166687 h 964406"/>
                  <a:gd name="connsiteX33" fmla="*/ 646063 w 884799"/>
                  <a:gd name="connsiteY33" fmla="*/ 73818 h 964406"/>
                  <a:gd name="connsiteX34" fmla="*/ 688926 w 884799"/>
                  <a:gd name="connsiteY34" fmla="*/ 0 h 964406"/>
                  <a:gd name="connsiteX35" fmla="*/ 688926 w 884799"/>
                  <a:gd name="connsiteY35" fmla="*/ 0 h 964406"/>
                  <a:gd name="connsiteX0" fmla="*/ 134095 w 989130"/>
                  <a:gd name="connsiteY0" fmla="*/ 964406 h 964406"/>
                  <a:gd name="connsiteX1" fmla="*/ 100757 w 989130"/>
                  <a:gd name="connsiteY1" fmla="*/ 919163 h 964406"/>
                  <a:gd name="connsiteX2" fmla="*/ 50751 w 989130"/>
                  <a:gd name="connsiteY2" fmla="*/ 859631 h 964406"/>
                  <a:gd name="connsiteX3" fmla="*/ 5507 w 989130"/>
                  <a:gd name="connsiteY3" fmla="*/ 800100 h 964406"/>
                  <a:gd name="connsiteX4" fmla="*/ 5507 w 989130"/>
                  <a:gd name="connsiteY4" fmla="*/ 762000 h 964406"/>
                  <a:gd name="connsiteX5" fmla="*/ 26938 w 989130"/>
                  <a:gd name="connsiteY5" fmla="*/ 738187 h 964406"/>
                  <a:gd name="connsiteX6" fmla="*/ 55513 w 989130"/>
                  <a:gd name="connsiteY6" fmla="*/ 728662 h 964406"/>
                  <a:gd name="connsiteX7" fmla="*/ 103138 w 989130"/>
                  <a:gd name="connsiteY7" fmla="*/ 726281 h 964406"/>
                  <a:gd name="connsiteX8" fmla="*/ 165051 w 989130"/>
                  <a:gd name="connsiteY8" fmla="*/ 740568 h 964406"/>
                  <a:gd name="connsiteX9" fmla="*/ 205532 w 989130"/>
                  <a:gd name="connsiteY9" fmla="*/ 750093 h 964406"/>
                  <a:gd name="connsiteX10" fmla="*/ 267445 w 989130"/>
                  <a:gd name="connsiteY10" fmla="*/ 762000 h 964406"/>
                  <a:gd name="connsiteX11" fmla="*/ 246013 w 989130"/>
                  <a:gd name="connsiteY11" fmla="*/ 735806 h 964406"/>
                  <a:gd name="connsiteX12" fmla="*/ 236488 w 989130"/>
                  <a:gd name="connsiteY12" fmla="*/ 673893 h 964406"/>
                  <a:gd name="connsiteX13" fmla="*/ 248395 w 989130"/>
                  <a:gd name="connsiteY13" fmla="*/ 652462 h 964406"/>
                  <a:gd name="connsiteX14" fmla="*/ 293638 w 989130"/>
                  <a:gd name="connsiteY14" fmla="*/ 633412 h 964406"/>
                  <a:gd name="connsiteX15" fmla="*/ 343645 w 989130"/>
                  <a:gd name="connsiteY15" fmla="*/ 650081 h 964406"/>
                  <a:gd name="connsiteX16" fmla="*/ 443658 w 989130"/>
                  <a:gd name="connsiteY16" fmla="*/ 661987 h 964406"/>
                  <a:gd name="connsiteX17" fmla="*/ 479376 w 989130"/>
                  <a:gd name="connsiteY17" fmla="*/ 690562 h 964406"/>
                  <a:gd name="connsiteX18" fmla="*/ 541288 w 989130"/>
                  <a:gd name="connsiteY18" fmla="*/ 647699 h 964406"/>
                  <a:gd name="connsiteX19" fmla="*/ 638920 w 989130"/>
                  <a:gd name="connsiteY19" fmla="*/ 640556 h 964406"/>
                  <a:gd name="connsiteX20" fmla="*/ 700832 w 989130"/>
                  <a:gd name="connsiteY20" fmla="*/ 666750 h 964406"/>
                  <a:gd name="connsiteX21" fmla="*/ 738932 w 989130"/>
                  <a:gd name="connsiteY21" fmla="*/ 690562 h 964406"/>
                  <a:gd name="connsiteX22" fmla="*/ 791319 w 989130"/>
                  <a:gd name="connsiteY22" fmla="*/ 714375 h 964406"/>
                  <a:gd name="connsiteX23" fmla="*/ 819895 w 989130"/>
                  <a:gd name="connsiteY23" fmla="*/ 759618 h 964406"/>
                  <a:gd name="connsiteX24" fmla="*/ 988964 w 989130"/>
                  <a:gd name="connsiteY24" fmla="*/ 842963 h 964406"/>
                  <a:gd name="connsiteX25" fmla="*/ 850851 w 989130"/>
                  <a:gd name="connsiteY25" fmla="*/ 731043 h 964406"/>
                  <a:gd name="connsiteX26" fmla="*/ 827038 w 989130"/>
                  <a:gd name="connsiteY26" fmla="*/ 678656 h 964406"/>
                  <a:gd name="connsiteX27" fmla="*/ 781795 w 989130"/>
                  <a:gd name="connsiteY27" fmla="*/ 616743 h 964406"/>
                  <a:gd name="connsiteX28" fmla="*/ 736551 w 989130"/>
                  <a:gd name="connsiteY28" fmla="*/ 545306 h 964406"/>
                  <a:gd name="connsiteX29" fmla="*/ 698451 w 989130"/>
                  <a:gd name="connsiteY29" fmla="*/ 445293 h 964406"/>
                  <a:gd name="connsiteX30" fmla="*/ 660351 w 989130"/>
                  <a:gd name="connsiteY30" fmla="*/ 354806 h 964406"/>
                  <a:gd name="connsiteX31" fmla="*/ 641301 w 989130"/>
                  <a:gd name="connsiteY31" fmla="*/ 233362 h 964406"/>
                  <a:gd name="connsiteX32" fmla="*/ 638920 w 989130"/>
                  <a:gd name="connsiteY32" fmla="*/ 166687 h 964406"/>
                  <a:gd name="connsiteX33" fmla="*/ 646063 w 989130"/>
                  <a:gd name="connsiteY33" fmla="*/ 73818 h 964406"/>
                  <a:gd name="connsiteX34" fmla="*/ 688926 w 989130"/>
                  <a:gd name="connsiteY34" fmla="*/ 0 h 964406"/>
                  <a:gd name="connsiteX35" fmla="*/ 688926 w 989130"/>
                  <a:gd name="connsiteY35" fmla="*/ 0 h 964406"/>
                  <a:gd name="connsiteX0" fmla="*/ 134095 w 989130"/>
                  <a:gd name="connsiteY0" fmla="*/ 964406 h 964406"/>
                  <a:gd name="connsiteX1" fmla="*/ 100757 w 989130"/>
                  <a:gd name="connsiteY1" fmla="*/ 919163 h 964406"/>
                  <a:gd name="connsiteX2" fmla="*/ 50751 w 989130"/>
                  <a:gd name="connsiteY2" fmla="*/ 859631 h 964406"/>
                  <a:gd name="connsiteX3" fmla="*/ 5507 w 989130"/>
                  <a:gd name="connsiteY3" fmla="*/ 800100 h 964406"/>
                  <a:gd name="connsiteX4" fmla="*/ 5507 w 989130"/>
                  <a:gd name="connsiteY4" fmla="*/ 762000 h 964406"/>
                  <a:gd name="connsiteX5" fmla="*/ 26938 w 989130"/>
                  <a:gd name="connsiteY5" fmla="*/ 738187 h 964406"/>
                  <a:gd name="connsiteX6" fmla="*/ 55513 w 989130"/>
                  <a:gd name="connsiteY6" fmla="*/ 728662 h 964406"/>
                  <a:gd name="connsiteX7" fmla="*/ 103138 w 989130"/>
                  <a:gd name="connsiteY7" fmla="*/ 726281 h 964406"/>
                  <a:gd name="connsiteX8" fmla="*/ 165051 w 989130"/>
                  <a:gd name="connsiteY8" fmla="*/ 740568 h 964406"/>
                  <a:gd name="connsiteX9" fmla="*/ 205532 w 989130"/>
                  <a:gd name="connsiteY9" fmla="*/ 750093 h 964406"/>
                  <a:gd name="connsiteX10" fmla="*/ 267445 w 989130"/>
                  <a:gd name="connsiteY10" fmla="*/ 762000 h 964406"/>
                  <a:gd name="connsiteX11" fmla="*/ 246013 w 989130"/>
                  <a:gd name="connsiteY11" fmla="*/ 735806 h 964406"/>
                  <a:gd name="connsiteX12" fmla="*/ 236488 w 989130"/>
                  <a:gd name="connsiteY12" fmla="*/ 673893 h 964406"/>
                  <a:gd name="connsiteX13" fmla="*/ 248395 w 989130"/>
                  <a:gd name="connsiteY13" fmla="*/ 652462 h 964406"/>
                  <a:gd name="connsiteX14" fmla="*/ 293638 w 989130"/>
                  <a:gd name="connsiteY14" fmla="*/ 633412 h 964406"/>
                  <a:gd name="connsiteX15" fmla="*/ 343645 w 989130"/>
                  <a:gd name="connsiteY15" fmla="*/ 650081 h 964406"/>
                  <a:gd name="connsiteX16" fmla="*/ 443658 w 989130"/>
                  <a:gd name="connsiteY16" fmla="*/ 661987 h 964406"/>
                  <a:gd name="connsiteX17" fmla="*/ 479376 w 989130"/>
                  <a:gd name="connsiteY17" fmla="*/ 690562 h 964406"/>
                  <a:gd name="connsiteX18" fmla="*/ 541288 w 989130"/>
                  <a:gd name="connsiteY18" fmla="*/ 647699 h 964406"/>
                  <a:gd name="connsiteX19" fmla="*/ 638920 w 989130"/>
                  <a:gd name="connsiteY19" fmla="*/ 640556 h 964406"/>
                  <a:gd name="connsiteX20" fmla="*/ 700832 w 989130"/>
                  <a:gd name="connsiteY20" fmla="*/ 666750 h 964406"/>
                  <a:gd name="connsiteX21" fmla="*/ 738932 w 989130"/>
                  <a:gd name="connsiteY21" fmla="*/ 690562 h 964406"/>
                  <a:gd name="connsiteX22" fmla="*/ 791319 w 989130"/>
                  <a:gd name="connsiteY22" fmla="*/ 714375 h 964406"/>
                  <a:gd name="connsiteX23" fmla="*/ 824658 w 989130"/>
                  <a:gd name="connsiteY23" fmla="*/ 747712 h 964406"/>
                  <a:gd name="connsiteX24" fmla="*/ 988964 w 989130"/>
                  <a:gd name="connsiteY24" fmla="*/ 842963 h 964406"/>
                  <a:gd name="connsiteX25" fmla="*/ 850851 w 989130"/>
                  <a:gd name="connsiteY25" fmla="*/ 731043 h 964406"/>
                  <a:gd name="connsiteX26" fmla="*/ 827038 w 989130"/>
                  <a:gd name="connsiteY26" fmla="*/ 678656 h 964406"/>
                  <a:gd name="connsiteX27" fmla="*/ 781795 w 989130"/>
                  <a:gd name="connsiteY27" fmla="*/ 616743 h 964406"/>
                  <a:gd name="connsiteX28" fmla="*/ 736551 w 989130"/>
                  <a:gd name="connsiteY28" fmla="*/ 545306 h 964406"/>
                  <a:gd name="connsiteX29" fmla="*/ 698451 w 989130"/>
                  <a:gd name="connsiteY29" fmla="*/ 445293 h 964406"/>
                  <a:gd name="connsiteX30" fmla="*/ 660351 w 989130"/>
                  <a:gd name="connsiteY30" fmla="*/ 354806 h 964406"/>
                  <a:gd name="connsiteX31" fmla="*/ 641301 w 989130"/>
                  <a:gd name="connsiteY31" fmla="*/ 233362 h 964406"/>
                  <a:gd name="connsiteX32" fmla="*/ 638920 w 989130"/>
                  <a:gd name="connsiteY32" fmla="*/ 166687 h 964406"/>
                  <a:gd name="connsiteX33" fmla="*/ 646063 w 989130"/>
                  <a:gd name="connsiteY33" fmla="*/ 73818 h 964406"/>
                  <a:gd name="connsiteX34" fmla="*/ 688926 w 989130"/>
                  <a:gd name="connsiteY34" fmla="*/ 0 h 964406"/>
                  <a:gd name="connsiteX35" fmla="*/ 688926 w 989130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43645 w 989157"/>
                  <a:gd name="connsiteY15" fmla="*/ 650081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91319 w 989157"/>
                  <a:gd name="connsiteY22" fmla="*/ 714375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43645 w 989157"/>
                  <a:gd name="connsiteY15" fmla="*/ 650081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4650 w 989157"/>
                  <a:gd name="connsiteY22" fmla="*/ 73818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38920 w 989157"/>
                  <a:gd name="connsiteY32" fmla="*/ 166687 h 964406"/>
                  <a:gd name="connsiteX33" fmla="*/ 646063 w 989157"/>
                  <a:gd name="connsiteY33" fmla="*/ 73818 h 964406"/>
                  <a:gd name="connsiteX34" fmla="*/ 688926 w 989157"/>
                  <a:gd name="connsiteY34" fmla="*/ 0 h 964406"/>
                  <a:gd name="connsiteX35" fmla="*/ 688926 w 989157"/>
                  <a:gd name="connsiteY35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46063 w 989157"/>
                  <a:gd name="connsiteY32" fmla="*/ 73818 h 964406"/>
                  <a:gd name="connsiteX33" fmla="*/ 688926 w 989157"/>
                  <a:gd name="connsiteY33" fmla="*/ 0 h 964406"/>
                  <a:gd name="connsiteX34" fmla="*/ 688926 w 989157"/>
                  <a:gd name="connsiteY34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88926 w 989157"/>
                  <a:gd name="connsiteY32" fmla="*/ 0 h 964406"/>
                  <a:gd name="connsiteX33" fmla="*/ 688926 w 989157"/>
                  <a:gd name="connsiteY33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60351 w 989157"/>
                  <a:gd name="connsiteY30" fmla="*/ 354806 h 964406"/>
                  <a:gd name="connsiteX31" fmla="*/ 641301 w 989157"/>
                  <a:gd name="connsiteY31" fmla="*/ 233362 h 964406"/>
                  <a:gd name="connsiteX32" fmla="*/ 688926 w 989157"/>
                  <a:gd name="connsiteY32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98451 w 989157"/>
                  <a:gd name="connsiteY29" fmla="*/ 445293 h 964406"/>
                  <a:gd name="connsiteX30" fmla="*/ 648444 w 989157"/>
                  <a:gd name="connsiteY30" fmla="*/ 359569 h 964406"/>
                  <a:gd name="connsiteX31" fmla="*/ 641301 w 989157"/>
                  <a:gd name="connsiteY31" fmla="*/ 233362 h 964406"/>
                  <a:gd name="connsiteX32" fmla="*/ 688926 w 989157"/>
                  <a:gd name="connsiteY32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79413 w 989157"/>
                  <a:gd name="connsiteY22" fmla="*/ 728662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86544 w 989157"/>
                  <a:gd name="connsiteY29" fmla="*/ 450056 h 964406"/>
                  <a:gd name="connsiteX30" fmla="*/ 648444 w 989157"/>
                  <a:gd name="connsiteY30" fmla="*/ 359569 h 964406"/>
                  <a:gd name="connsiteX31" fmla="*/ 641301 w 989157"/>
                  <a:gd name="connsiteY31" fmla="*/ 233362 h 964406"/>
                  <a:gd name="connsiteX32" fmla="*/ 688926 w 989157"/>
                  <a:gd name="connsiteY32" fmla="*/ 0 h 964406"/>
                  <a:gd name="connsiteX0" fmla="*/ 134095 w 989157"/>
                  <a:gd name="connsiteY0" fmla="*/ 964406 h 964406"/>
                  <a:gd name="connsiteX1" fmla="*/ 100757 w 989157"/>
                  <a:gd name="connsiteY1" fmla="*/ 919163 h 964406"/>
                  <a:gd name="connsiteX2" fmla="*/ 50751 w 989157"/>
                  <a:gd name="connsiteY2" fmla="*/ 859631 h 964406"/>
                  <a:gd name="connsiteX3" fmla="*/ 5507 w 989157"/>
                  <a:gd name="connsiteY3" fmla="*/ 800100 h 964406"/>
                  <a:gd name="connsiteX4" fmla="*/ 5507 w 989157"/>
                  <a:gd name="connsiteY4" fmla="*/ 762000 h 964406"/>
                  <a:gd name="connsiteX5" fmla="*/ 26938 w 989157"/>
                  <a:gd name="connsiteY5" fmla="*/ 738187 h 964406"/>
                  <a:gd name="connsiteX6" fmla="*/ 55513 w 989157"/>
                  <a:gd name="connsiteY6" fmla="*/ 728662 h 964406"/>
                  <a:gd name="connsiteX7" fmla="*/ 103138 w 989157"/>
                  <a:gd name="connsiteY7" fmla="*/ 726281 h 964406"/>
                  <a:gd name="connsiteX8" fmla="*/ 165051 w 989157"/>
                  <a:gd name="connsiteY8" fmla="*/ 740568 h 964406"/>
                  <a:gd name="connsiteX9" fmla="*/ 205532 w 989157"/>
                  <a:gd name="connsiteY9" fmla="*/ 750093 h 964406"/>
                  <a:gd name="connsiteX10" fmla="*/ 267445 w 989157"/>
                  <a:gd name="connsiteY10" fmla="*/ 762000 h 964406"/>
                  <a:gd name="connsiteX11" fmla="*/ 246013 w 989157"/>
                  <a:gd name="connsiteY11" fmla="*/ 735806 h 964406"/>
                  <a:gd name="connsiteX12" fmla="*/ 236488 w 989157"/>
                  <a:gd name="connsiteY12" fmla="*/ 673893 h 964406"/>
                  <a:gd name="connsiteX13" fmla="*/ 248395 w 989157"/>
                  <a:gd name="connsiteY13" fmla="*/ 652462 h 964406"/>
                  <a:gd name="connsiteX14" fmla="*/ 293638 w 989157"/>
                  <a:gd name="connsiteY14" fmla="*/ 633412 h 964406"/>
                  <a:gd name="connsiteX15" fmla="*/ 362695 w 989157"/>
                  <a:gd name="connsiteY15" fmla="*/ 635793 h 964406"/>
                  <a:gd name="connsiteX16" fmla="*/ 443658 w 989157"/>
                  <a:gd name="connsiteY16" fmla="*/ 661987 h 964406"/>
                  <a:gd name="connsiteX17" fmla="*/ 479376 w 989157"/>
                  <a:gd name="connsiteY17" fmla="*/ 690562 h 964406"/>
                  <a:gd name="connsiteX18" fmla="*/ 541288 w 989157"/>
                  <a:gd name="connsiteY18" fmla="*/ 647699 h 964406"/>
                  <a:gd name="connsiteX19" fmla="*/ 638920 w 989157"/>
                  <a:gd name="connsiteY19" fmla="*/ 640556 h 964406"/>
                  <a:gd name="connsiteX20" fmla="*/ 700832 w 989157"/>
                  <a:gd name="connsiteY20" fmla="*/ 666750 h 964406"/>
                  <a:gd name="connsiteX21" fmla="*/ 738932 w 989157"/>
                  <a:gd name="connsiteY21" fmla="*/ 690562 h 964406"/>
                  <a:gd name="connsiteX22" fmla="*/ 788938 w 989157"/>
                  <a:gd name="connsiteY22" fmla="*/ 719137 h 964406"/>
                  <a:gd name="connsiteX23" fmla="*/ 824658 w 989157"/>
                  <a:gd name="connsiteY23" fmla="*/ 747712 h 964406"/>
                  <a:gd name="connsiteX24" fmla="*/ 988964 w 989157"/>
                  <a:gd name="connsiteY24" fmla="*/ 842963 h 964406"/>
                  <a:gd name="connsiteX25" fmla="*/ 867520 w 989157"/>
                  <a:gd name="connsiteY25" fmla="*/ 723900 h 964406"/>
                  <a:gd name="connsiteX26" fmla="*/ 827038 w 989157"/>
                  <a:gd name="connsiteY26" fmla="*/ 678656 h 964406"/>
                  <a:gd name="connsiteX27" fmla="*/ 781795 w 989157"/>
                  <a:gd name="connsiteY27" fmla="*/ 616743 h 964406"/>
                  <a:gd name="connsiteX28" fmla="*/ 736551 w 989157"/>
                  <a:gd name="connsiteY28" fmla="*/ 545306 h 964406"/>
                  <a:gd name="connsiteX29" fmla="*/ 686544 w 989157"/>
                  <a:gd name="connsiteY29" fmla="*/ 450056 h 964406"/>
                  <a:gd name="connsiteX30" fmla="*/ 648444 w 989157"/>
                  <a:gd name="connsiteY30" fmla="*/ 359569 h 964406"/>
                  <a:gd name="connsiteX31" fmla="*/ 641301 w 989157"/>
                  <a:gd name="connsiteY31" fmla="*/ 233362 h 964406"/>
                  <a:gd name="connsiteX32" fmla="*/ 688926 w 989157"/>
                  <a:gd name="connsiteY32" fmla="*/ 0 h 964406"/>
                  <a:gd name="connsiteX0" fmla="*/ 134095 w 989157"/>
                  <a:gd name="connsiteY0" fmla="*/ 731044 h 731044"/>
                  <a:gd name="connsiteX1" fmla="*/ 100757 w 989157"/>
                  <a:gd name="connsiteY1" fmla="*/ 685801 h 731044"/>
                  <a:gd name="connsiteX2" fmla="*/ 50751 w 989157"/>
                  <a:gd name="connsiteY2" fmla="*/ 626269 h 731044"/>
                  <a:gd name="connsiteX3" fmla="*/ 5507 w 989157"/>
                  <a:gd name="connsiteY3" fmla="*/ 566738 h 731044"/>
                  <a:gd name="connsiteX4" fmla="*/ 5507 w 989157"/>
                  <a:gd name="connsiteY4" fmla="*/ 528638 h 731044"/>
                  <a:gd name="connsiteX5" fmla="*/ 26938 w 989157"/>
                  <a:gd name="connsiteY5" fmla="*/ 504825 h 731044"/>
                  <a:gd name="connsiteX6" fmla="*/ 55513 w 989157"/>
                  <a:gd name="connsiteY6" fmla="*/ 495300 h 731044"/>
                  <a:gd name="connsiteX7" fmla="*/ 103138 w 989157"/>
                  <a:gd name="connsiteY7" fmla="*/ 492919 h 731044"/>
                  <a:gd name="connsiteX8" fmla="*/ 165051 w 989157"/>
                  <a:gd name="connsiteY8" fmla="*/ 507206 h 731044"/>
                  <a:gd name="connsiteX9" fmla="*/ 205532 w 989157"/>
                  <a:gd name="connsiteY9" fmla="*/ 516731 h 731044"/>
                  <a:gd name="connsiteX10" fmla="*/ 267445 w 989157"/>
                  <a:gd name="connsiteY10" fmla="*/ 528638 h 731044"/>
                  <a:gd name="connsiteX11" fmla="*/ 246013 w 989157"/>
                  <a:gd name="connsiteY11" fmla="*/ 502444 h 731044"/>
                  <a:gd name="connsiteX12" fmla="*/ 236488 w 989157"/>
                  <a:gd name="connsiteY12" fmla="*/ 440531 h 731044"/>
                  <a:gd name="connsiteX13" fmla="*/ 248395 w 989157"/>
                  <a:gd name="connsiteY13" fmla="*/ 419100 h 731044"/>
                  <a:gd name="connsiteX14" fmla="*/ 293638 w 989157"/>
                  <a:gd name="connsiteY14" fmla="*/ 400050 h 731044"/>
                  <a:gd name="connsiteX15" fmla="*/ 362695 w 989157"/>
                  <a:gd name="connsiteY15" fmla="*/ 402431 h 731044"/>
                  <a:gd name="connsiteX16" fmla="*/ 443658 w 989157"/>
                  <a:gd name="connsiteY16" fmla="*/ 428625 h 731044"/>
                  <a:gd name="connsiteX17" fmla="*/ 479376 w 989157"/>
                  <a:gd name="connsiteY17" fmla="*/ 457200 h 731044"/>
                  <a:gd name="connsiteX18" fmla="*/ 541288 w 989157"/>
                  <a:gd name="connsiteY18" fmla="*/ 414337 h 731044"/>
                  <a:gd name="connsiteX19" fmla="*/ 638920 w 989157"/>
                  <a:gd name="connsiteY19" fmla="*/ 407194 h 731044"/>
                  <a:gd name="connsiteX20" fmla="*/ 700832 w 989157"/>
                  <a:gd name="connsiteY20" fmla="*/ 433388 h 731044"/>
                  <a:gd name="connsiteX21" fmla="*/ 738932 w 989157"/>
                  <a:gd name="connsiteY21" fmla="*/ 457200 h 731044"/>
                  <a:gd name="connsiteX22" fmla="*/ 788938 w 989157"/>
                  <a:gd name="connsiteY22" fmla="*/ 485775 h 731044"/>
                  <a:gd name="connsiteX23" fmla="*/ 824658 w 989157"/>
                  <a:gd name="connsiteY23" fmla="*/ 514350 h 731044"/>
                  <a:gd name="connsiteX24" fmla="*/ 988964 w 989157"/>
                  <a:gd name="connsiteY24" fmla="*/ 609601 h 731044"/>
                  <a:gd name="connsiteX25" fmla="*/ 867520 w 989157"/>
                  <a:gd name="connsiteY25" fmla="*/ 490538 h 731044"/>
                  <a:gd name="connsiteX26" fmla="*/ 827038 w 989157"/>
                  <a:gd name="connsiteY26" fmla="*/ 445294 h 731044"/>
                  <a:gd name="connsiteX27" fmla="*/ 781795 w 989157"/>
                  <a:gd name="connsiteY27" fmla="*/ 383381 h 731044"/>
                  <a:gd name="connsiteX28" fmla="*/ 736551 w 989157"/>
                  <a:gd name="connsiteY28" fmla="*/ 311944 h 731044"/>
                  <a:gd name="connsiteX29" fmla="*/ 686544 w 989157"/>
                  <a:gd name="connsiteY29" fmla="*/ 216694 h 731044"/>
                  <a:gd name="connsiteX30" fmla="*/ 648444 w 989157"/>
                  <a:gd name="connsiteY30" fmla="*/ 126207 h 731044"/>
                  <a:gd name="connsiteX31" fmla="*/ 641301 w 989157"/>
                  <a:gd name="connsiteY31" fmla="*/ 0 h 731044"/>
                  <a:gd name="connsiteX0" fmla="*/ 134095 w 1029590"/>
                  <a:gd name="connsiteY0" fmla="*/ 731044 h 731044"/>
                  <a:gd name="connsiteX1" fmla="*/ 100757 w 1029590"/>
                  <a:gd name="connsiteY1" fmla="*/ 685801 h 731044"/>
                  <a:gd name="connsiteX2" fmla="*/ 50751 w 1029590"/>
                  <a:gd name="connsiteY2" fmla="*/ 626269 h 731044"/>
                  <a:gd name="connsiteX3" fmla="*/ 5507 w 1029590"/>
                  <a:gd name="connsiteY3" fmla="*/ 566738 h 731044"/>
                  <a:gd name="connsiteX4" fmla="*/ 5507 w 1029590"/>
                  <a:gd name="connsiteY4" fmla="*/ 528638 h 731044"/>
                  <a:gd name="connsiteX5" fmla="*/ 26938 w 1029590"/>
                  <a:gd name="connsiteY5" fmla="*/ 504825 h 731044"/>
                  <a:gd name="connsiteX6" fmla="*/ 55513 w 1029590"/>
                  <a:gd name="connsiteY6" fmla="*/ 495300 h 731044"/>
                  <a:gd name="connsiteX7" fmla="*/ 103138 w 1029590"/>
                  <a:gd name="connsiteY7" fmla="*/ 492919 h 731044"/>
                  <a:gd name="connsiteX8" fmla="*/ 165051 w 1029590"/>
                  <a:gd name="connsiteY8" fmla="*/ 507206 h 731044"/>
                  <a:gd name="connsiteX9" fmla="*/ 205532 w 1029590"/>
                  <a:gd name="connsiteY9" fmla="*/ 516731 h 731044"/>
                  <a:gd name="connsiteX10" fmla="*/ 267445 w 1029590"/>
                  <a:gd name="connsiteY10" fmla="*/ 528638 h 731044"/>
                  <a:gd name="connsiteX11" fmla="*/ 246013 w 1029590"/>
                  <a:gd name="connsiteY11" fmla="*/ 502444 h 731044"/>
                  <a:gd name="connsiteX12" fmla="*/ 236488 w 1029590"/>
                  <a:gd name="connsiteY12" fmla="*/ 440531 h 731044"/>
                  <a:gd name="connsiteX13" fmla="*/ 248395 w 1029590"/>
                  <a:gd name="connsiteY13" fmla="*/ 419100 h 731044"/>
                  <a:gd name="connsiteX14" fmla="*/ 293638 w 1029590"/>
                  <a:gd name="connsiteY14" fmla="*/ 400050 h 731044"/>
                  <a:gd name="connsiteX15" fmla="*/ 362695 w 1029590"/>
                  <a:gd name="connsiteY15" fmla="*/ 402431 h 731044"/>
                  <a:gd name="connsiteX16" fmla="*/ 443658 w 1029590"/>
                  <a:gd name="connsiteY16" fmla="*/ 428625 h 731044"/>
                  <a:gd name="connsiteX17" fmla="*/ 479376 w 1029590"/>
                  <a:gd name="connsiteY17" fmla="*/ 457200 h 731044"/>
                  <a:gd name="connsiteX18" fmla="*/ 541288 w 1029590"/>
                  <a:gd name="connsiteY18" fmla="*/ 414337 h 731044"/>
                  <a:gd name="connsiteX19" fmla="*/ 638920 w 1029590"/>
                  <a:gd name="connsiteY19" fmla="*/ 407194 h 731044"/>
                  <a:gd name="connsiteX20" fmla="*/ 700832 w 1029590"/>
                  <a:gd name="connsiteY20" fmla="*/ 433388 h 731044"/>
                  <a:gd name="connsiteX21" fmla="*/ 738932 w 1029590"/>
                  <a:gd name="connsiteY21" fmla="*/ 457200 h 731044"/>
                  <a:gd name="connsiteX22" fmla="*/ 788938 w 1029590"/>
                  <a:gd name="connsiteY22" fmla="*/ 485775 h 731044"/>
                  <a:gd name="connsiteX23" fmla="*/ 824658 w 1029590"/>
                  <a:gd name="connsiteY23" fmla="*/ 514350 h 731044"/>
                  <a:gd name="connsiteX24" fmla="*/ 1029445 w 1029590"/>
                  <a:gd name="connsiteY24" fmla="*/ 671513 h 731044"/>
                  <a:gd name="connsiteX25" fmla="*/ 867520 w 1029590"/>
                  <a:gd name="connsiteY25" fmla="*/ 490538 h 731044"/>
                  <a:gd name="connsiteX26" fmla="*/ 827038 w 1029590"/>
                  <a:gd name="connsiteY26" fmla="*/ 445294 h 731044"/>
                  <a:gd name="connsiteX27" fmla="*/ 781795 w 1029590"/>
                  <a:gd name="connsiteY27" fmla="*/ 383381 h 731044"/>
                  <a:gd name="connsiteX28" fmla="*/ 736551 w 1029590"/>
                  <a:gd name="connsiteY28" fmla="*/ 311944 h 731044"/>
                  <a:gd name="connsiteX29" fmla="*/ 686544 w 1029590"/>
                  <a:gd name="connsiteY29" fmla="*/ 216694 h 731044"/>
                  <a:gd name="connsiteX30" fmla="*/ 648444 w 1029590"/>
                  <a:gd name="connsiteY30" fmla="*/ 126207 h 731044"/>
                  <a:gd name="connsiteX31" fmla="*/ 641301 w 1029590"/>
                  <a:gd name="connsiteY31" fmla="*/ 0 h 73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29590" h="731044">
                    <a:moveTo>
                      <a:pt x="134095" y="731044"/>
                    </a:moveTo>
                    <a:lnTo>
                      <a:pt x="100757" y="685801"/>
                    </a:lnTo>
                    <a:lnTo>
                      <a:pt x="50751" y="626269"/>
                    </a:lnTo>
                    <a:cubicBezTo>
                      <a:pt x="33685" y="605235"/>
                      <a:pt x="13048" y="583010"/>
                      <a:pt x="5507" y="566738"/>
                    </a:cubicBezTo>
                    <a:cubicBezTo>
                      <a:pt x="-2034" y="550466"/>
                      <a:pt x="-1637" y="536576"/>
                      <a:pt x="5507" y="528638"/>
                    </a:cubicBezTo>
                    <a:lnTo>
                      <a:pt x="26938" y="504825"/>
                    </a:lnTo>
                    <a:cubicBezTo>
                      <a:pt x="35272" y="499269"/>
                      <a:pt x="39638" y="496094"/>
                      <a:pt x="55513" y="495300"/>
                    </a:cubicBezTo>
                    <a:lnTo>
                      <a:pt x="103138" y="492919"/>
                    </a:lnTo>
                    <a:cubicBezTo>
                      <a:pt x="121394" y="494903"/>
                      <a:pt x="151557" y="504031"/>
                      <a:pt x="165051" y="507206"/>
                    </a:cubicBezTo>
                    <a:lnTo>
                      <a:pt x="205532" y="516731"/>
                    </a:lnTo>
                    <a:cubicBezTo>
                      <a:pt x="219819" y="520700"/>
                      <a:pt x="269033" y="538163"/>
                      <a:pt x="267445" y="528638"/>
                    </a:cubicBezTo>
                    <a:lnTo>
                      <a:pt x="246013" y="502444"/>
                    </a:lnTo>
                    <a:cubicBezTo>
                      <a:pt x="243632" y="487363"/>
                      <a:pt x="232519" y="447675"/>
                      <a:pt x="236488" y="440531"/>
                    </a:cubicBezTo>
                    <a:lnTo>
                      <a:pt x="248395" y="419100"/>
                    </a:lnTo>
                    <a:cubicBezTo>
                      <a:pt x="257920" y="412353"/>
                      <a:pt x="276969" y="394494"/>
                      <a:pt x="293638" y="400050"/>
                    </a:cubicBezTo>
                    <a:lnTo>
                      <a:pt x="362695" y="402431"/>
                    </a:lnTo>
                    <a:cubicBezTo>
                      <a:pt x="387698" y="407193"/>
                      <a:pt x="431752" y="419100"/>
                      <a:pt x="443658" y="428625"/>
                    </a:cubicBezTo>
                    <a:lnTo>
                      <a:pt x="479376" y="457200"/>
                    </a:lnTo>
                    <a:cubicBezTo>
                      <a:pt x="495648" y="454819"/>
                      <a:pt x="520651" y="418306"/>
                      <a:pt x="541288" y="414337"/>
                    </a:cubicBezTo>
                    <a:cubicBezTo>
                      <a:pt x="561925" y="410368"/>
                      <a:pt x="618283" y="398463"/>
                      <a:pt x="638920" y="407194"/>
                    </a:cubicBezTo>
                    <a:lnTo>
                      <a:pt x="700832" y="433388"/>
                    </a:lnTo>
                    <a:cubicBezTo>
                      <a:pt x="717501" y="441722"/>
                      <a:pt x="724248" y="448469"/>
                      <a:pt x="738932" y="457200"/>
                    </a:cubicBezTo>
                    <a:cubicBezTo>
                      <a:pt x="753616" y="465931"/>
                      <a:pt x="772269" y="476250"/>
                      <a:pt x="788938" y="485775"/>
                    </a:cubicBezTo>
                    <a:cubicBezTo>
                      <a:pt x="802432" y="498475"/>
                      <a:pt x="784574" y="483394"/>
                      <a:pt x="824658" y="514350"/>
                    </a:cubicBezTo>
                    <a:cubicBezTo>
                      <a:pt x="864743" y="545306"/>
                      <a:pt x="1024286" y="676275"/>
                      <a:pt x="1029445" y="671513"/>
                    </a:cubicBezTo>
                    <a:cubicBezTo>
                      <a:pt x="1034604" y="666751"/>
                      <a:pt x="901255" y="528241"/>
                      <a:pt x="867520" y="490538"/>
                    </a:cubicBezTo>
                    <a:cubicBezTo>
                      <a:pt x="833786" y="452835"/>
                      <a:pt x="838547" y="464344"/>
                      <a:pt x="827038" y="445294"/>
                    </a:cubicBezTo>
                    <a:cubicBezTo>
                      <a:pt x="815529" y="426244"/>
                      <a:pt x="796876" y="407193"/>
                      <a:pt x="781795" y="383381"/>
                    </a:cubicBezTo>
                    <a:lnTo>
                      <a:pt x="736551" y="311944"/>
                    </a:lnTo>
                    <a:cubicBezTo>
                      <a:pt x="722660" y="283369"/>
                      <a:pt x="699244" y="246856"/>
                      <a:pt x="686544" y="216694"/>
                    </a:cubicBezTo>
                    <a:lnTo>
                      <a:pt x="648444" y="126207"/>
                    </a:lnTo>
                    <a:cubicBezTo>
                      <a:pt x="638919" y="90885"/>
                      <a:pt x="634554" y="59928"/>
                      <a:pt x="641301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Freeform 89">
                <a:extLst>
                  <a:ext uri="{FF2B5EF4-FFF2-40B4-BE49-F238E27FC236}">
                    <a16:creationId xmlns:a16="http://schemas.microsoft.com/office/drawing/2014/main" id="{2FA818DE-76B5-4C61-9B75-1A2C2638074A}"/>
                  </a:ext>
                </a:extLst>
              </p:cNvPr>
              <p:cNvSpPr/>
              <p:nvPr/>
            </p:nvSpPr>
            <p:spPr>
              <a:xfrm rot="21360000">
                <a:off x="2254754" y="3309091"/>
                <a:ext cx="372780" cy="625460"/>
              </a:xfrm>
              <a:custGeom>
                <a:avLst/>
                <a:gdLst>
                  <a:gd name="connsiteX0" fmla="*/ 321469 w 321469"/>
                  <a:gd name="connsiteY0" fmla="*/ 866775 h 866775"/>
                  <a:gd name="connsiteX1" fmla="*/ 269081 w 321469"/>
                  <a:gd name="connsiteY1" fmla="*/ 800100 h 866775"/>
                  <a:gd name="connsiteX2" fmla="*/ 185737 w 321469"/>
                  <a:gd name="connsiteY2" fmla="*/ 688181 h 866775"/>
                  <a:gd name="connsiteX3" fmla="*/ 128587 w 321469"/>
                  <a:gd name="connsiteY3" fmla="*/ 585787 h 866775"/>
                  <a:gd name="connsiteX4" fmla="*/ 76200 w 321469"/>
                  <a:gd name="connsiteY4" fmla="*/ 476250 h 866775"/>
                  <a:gd name="connsiteX5" fmla="*/ 26194 w 321469"/>
                  <a:gd name="connsiteY5" fmla="*/ 350043 h 866775"/>
                  <a:gd name="connsiteX6" fmla="*/ 21431 w 321469"/>
                  <a:gd name="connsiteY6" fmla="*/ 261937 h 866775"/>
                  <a:gd name="connsiteX7" fmla="*/ 7144 w 321469"/>
                  <a:gd name="connsiteY7" fmla="*/ 190500 h 866775"/>
                  <a:gd name="connsiteX8" fmla="*/ 0 w 321469"/>
                  <a:gd name="connsiteY8" fmla="*/ 123825 h 866775"/>
                  <a:gd name="connsiteX9" fmla="*/ 14287 w 321469"/>
                  <a:gd name="connsiteY9" fmla="*/ 54768 h 866775"/>
                  <a:gd name="connsiteX10" fmla="*/ 40481 w 321469"/>
                  <a:gd name="connsiteY10" fmla="*/ 0 h 866775"/>
                  <a:gd name="connsiteX0" fmla="*/ 321469 w 321469"/>
                  <a:gd name="connsiteY0" fmla="*/ 812007 h 812007"/>
                  <a:gd name="connsiteX1" fmla="*/ 269081 w 321469"/>
                  <a:gd name="connsiteY1" fmla="*/ 745332 h 812007"/>
                  <a:gd name="connsiteX2" fmla="*/ 185737 w 321469"/>
                  <a:gd name="connsiteY2" fmla="*/ 633413 h 812007"/>
                  <a:gd name="connsiteX3" fmla="*/ 128587 w 321469"/>
                  <a:gd name="connsiteY3" fmla="*/ 531019 h 812007"/>
                  <a:gd name="connsiteX4" fmla="*/ 76200 w 321469"/>
                  <a:gd name="connsiteY4" fmla="*/ 421482 h 812007"/>
                  <a:gd name="connsiteX5" fmla="*/ 26194 w 321469"/>
                  <a:gd name="connsiteY5" fmla="*/ 295275 h 812007"/>
                  <a:gd name="connsiteX6" fmla="*/ 21431 w 321469"/>
                  <a:gd name="connsiteY6" fmla="*/ 207169 h 812007"/>
                  <a:gd name="connsiteX7" fmla="*/ 7144 w 321469"/>
                  <a:gd name="connsiteY7" fmla="*/ 135732 h 812007"/>
                  <a:gd name="connsiteX8" fmla="*/ 0 w 321469"/>
                  <a:gd name="connsiteY8" fmla="*/ 69057 h 812007"/>
                  <a:gd name="connsiteX9" fmla="*/ 14287 w 321469"/>
                  <a:gd name="connsiteY9" fmla="*/ 0 h 812007"/>
                  <a:gd name="connsiteX0" fmla="*/ 321469 w 321469"/>
                  <a:gd name="connsiteY0" fmla="*/ 742950 h 742950"/>
                  <a:gd name="connsiteX1" fmla="*/ 269081 w 321469"/>
                  <a:gd name="connsiteY1" fmla="*/ 676275 h 742950"/>
                  <a:gd name="connsiteX2" fmla="*/ 185737 w 321469"/>
                  <a:gd name="connsiteY2" fmla="*/ 564356 h 742950"/>
                  <a:gd name="connsiteX3" fmla="*/ 128587 w 321469"/>
                  <a:gd name="connsiteY3" fmla="*/ 461962 h 742950"/>
                  <a:gd name="connsiteX4" fmla="*/ 76200 w 321469"/>
                  <a:gd name="connsiteY4" fmla="*/ 352425 h 742950"/>
                  <a:gd name="connsiteX5" fmla="*/ 26194 w 321469"/>
                  <a:gd name="connsiteY5" fmla="*/ 226218 h 742950"/>
                  <a:gd name="connsiteX6" fmla="*/ 21431 w 321469"/>
                  <a:gd name="connsiteY6" fmla="*/ 138112 h 742950"/>
                  <a:gd name="connsiteX7" fmla="*/ 7144 w 321469"/>
                  <a:gd name="connsiteY7" fmla="*/ 66675 h 742950"/>
                  <a:gd name="connsiteX8" fmla="*/ 0 w 321469"/>
                  <a:gd name="connsiteY8" fmla="*/ 0 h 742950"/>
                  <a:gd name="connsiteX0" fmla="*/ 314325 w 314325"/>
                  <a:gd name="connsiteY0" fmla="*/ 676275 h 676275"/>
                  <a:gd name="connsiteX1" fmla="*/ 261937 w 314325"/>
                  <a:gd name="connsiteY1" fmla="*/ 609600 h 676275"/>
                  <a:gd name="connsiteX2" fmla="*/ 178593 w 314325"/>
                  <a:gd name="connsiteY2" fmla="*/ 497681 h 676275"/>
                  <a:gd name="connsiteX3" fmla="*/ 121443 w 314325"/>
                  <a:gd name="connsiteY3" fmla="*/ 395287 h 676275"/>
                  <a:gd name="connsiteX4" fmla="*/ 69056 w 314325"/>
                  <a:gd name="connsiteY4" fmla="*/ 285750 h 676275"/>
                  <a:gd name="connsiteX5" fmla="*/ 19050 w 314325"/>
                  <a:gd name="connsiteY5" fmla="*/ 159543 h 676275"/>
                  <a:gd name="connsiteX6" fmla="*/ 14287 w 314325"/>
                  <a:gd name="connsiteY6" fmla="*/ 71437 h 676275"/>
                  <a:gd name="connsiteX7" fmla="*/ 0 w 314325"/>
                  <a:gd name="connsiteY7" fmla="*/ 0 h 676275"/>
                  <a:gd name="connsiteX0" fmla="*/ 319522 w 319522"/>
                  <a:gd name="connsiteY0" fmla="*/ 679515 h 679515"/>
                  <a:gd name="connsiteX1" fmla="*/ 267134 w 319522"/>
                  <a:gd name="connsiteY1" fmla="*/ 612840 h 679515"/>
                  <a:gd name="connsiteX2" fmla="*/ 183790 w 319522"/>
                  <a:gd name="connsiteY2" fmla="*/ 500921 h 679515"/>
                  <a:gd name="connsiteX3" fmla="*/ 126640 w 319522"/>
                  <a:gd name="connsiteY3" fmla="*/ 398527 h 679515"/>
                  <a:gd name="connsiteX4" fmla="*/ 74253 w 319522"/>
                  <a:gd name="connsiteY4" fmla="*/ 288990 h 679515"/>
                  <a:gd name="connsiteX5" fmla="*/ 24247 w 319522"/>
                  <a:gd name="connsiteY5" fmla="*/ 162783 h 679515"/>
                  <a:gd name="connsiteX6" fmla="*/ 19484 w 319522"/>
                  <a:gd name="connsiteY6" fmla="*/ 74677 h 679515"/>
                  <a:gd name="connsiteX7" fmla="*/ 5197 w 319522"/>
                  <a:gd name="connsiteY7" fmla="*/ 3240 h 679515"/>
                  <a:gd name="connsiteX8" fmla="*/ 0 w 319522"/>
                  <a:gd name="connsiteY8" fmla="*/ 12456 h 679515"/>
                  <a:gd name="connsiteX0" fmla="*/ 319522 w 319522"/>
                  <a:gd name="connsiteY0" fmla="*/ 679515 h 679515"/>
                  <a:gd name="connsiteX1" fmla="*/ 267134 w 319522"/>
                  <a:gd name="connsiteY1" fmla="*/ 612840 h 679515"/>
                  <a:gd name="connsiteX2" fmla="*/ 183790 w 319522"/>
                  <a:gd name="connsiteY2" fmla="*/ 500921 h 679515"/>
                  <a:gd name="connsiteX3" fmla="*/ 126640 w 319522"/>
                  <a:gd name="connsiteY3" fmla="*/ 398527 h 679515"/>
                  <a:gd name="connsiteX4" fmla="*/ 74253 w 319522"/>
                  <a:gd name="connsiteY4" fmla="*/ 288990 h 679515"/>
                  <a:gd name="connsiteX5" fmla="*/ 24247 w 319522"/>
                  <a:gd name="connsiteY5" fmla="*/ 162783 h 679515"/>
                  <a:gd name="connsiteX6" fmla="*/ 5197 w 319522"/>
                  <a:gd name="connsiteY6" fmla="*/ 3240 h 679515"/>
                  <a:gd name="connsiteX7" fmla="*/ 0 w 319522"/>
                  <a:gd name="connsiteY7" fmla="*/ 12456 h 679515"/>
                  <a:gd name="connsiteX0" fmla="*/ 314325 w 314325"/>
                  <a:gd name="connsiteY0" fmla="*/ 676275 h 676275"/>
                  <a:gd name="connsiteX1" fmla="*/ 261937 w 314325"/>
                  <a:gd name="connsiteY1" fmla="*/ 609600 h 676275"/>
                  <a:gd name="connsiteX2" fmla="*/ 178593 w 314325"/>
                  <a:gd name="connsiteY2" fmla="*/ 497681 h 676275"/>
                  <a:gd name="connsiteX3" fmla="*/ 121443 w 314325"/>
                  <a:gd name="connsiteY3" fmla="*/ 395287 h 676275"/>
                  <a:gd name="connsiteX4" fmla="*/ 69056 w 314325"/>
                  <a:gd name="connsiteY4" fmla="*/ 285750 h 676275"/>
                  <a:gd name="connsiteX5" fmla="*/ 19050 w 314325"/>
                  <a:gd name="connsiteY5" fmla="*/ 159543 h 676275"/>
                  <a:gd name="connsiteX6" fmla="*/ 0 w 314325"/>
                  <a:gd name="connsiteY6" fmla="*/ 0 h 676275"/>
                  <a:gd name="connsiteX0" fmla="*/ 345438 w 345438"/>
                  <a:gd name="connsiteY0" fmla="*/ 606838 h 606838"/>
                  <a:gd name="connsiteX1" fmla="*/ 293050 w 345438"/>
                  <a:gd name="connsiteY1" fmla="*/ 540163 h 606838"/>
                  <a:gd name="connsiteX2" fmla="*/ 209706 w 345438"/>
                  <a:gd name="connsiteY2" fmla="*/ 428244 h 606838"/>
                  <a:gd name="connsiteX3" fmla="*/ 152556 w 345438"/>
                  <a:gd name="connsiteY3" fmla="*/ 325850 h 606838"/>
                  <a:gd name="connsiteX4" fmla="*/ 100169 w 345438"/>
                  <a:gd name="connsiteY4" fmla="*/ 216313 h 606838"/>
                  <a:gd name="connsiteX5" fmla="*/ 50163 w 345438"/>
                  <a:gd name="connsiteY5" fmla="*/ 90106 h 606838"/>
                  <a:gd name="connsiteX6" fmla="*/ 0 w 345438"/>
                  <a:gd name="connsiteY6" fmla="*/ 0 h 606838"/>
                  <a:gd name="connsiteX0" fmla="*/ 345438 w 345438"/>
                  <a:gd name="connsiteY0" fmla="*/ 606838 h 606838"/>
                  <a:gd name="connsiteX1" fmla="*/ 293050 w 345438"/>
                  <a:gd name="connsiteY1" fmla="*/ 540163 h 606838"/>
                  <a:gd name="connsiteX2" fmla="*/ 209706 w 345438"/>
                  <a:gd name="connsiteY2" fmla="*/ 428244 h 606838"/>
                  <a:gd name="connsiteX3" fmla="*/ 152556 w 345438"/>
                  <a:gd name="connsiteY3" fmla="*/ 325850 h 606838"/>
                  <a:gd name="connsiteX4" fmla="*/ 100169 w 345438"/>
                  <a:gd name="connsiteY4" fmla="*/ 216313 h 606838"/>
                  <a:gd name="connsiteX5" fmla="*/ 27621 w 345438"/>
                  <a:gd name="connsiteY5" fmla="*/ 105239 h 606838"/>
                  <a:gd name="connsiteX6" fmla="*/ 0 w 345438"/>
                  <a:gd name="connsiteY6" fmla="*/ 0 h 606838"/>
                  <a:gd name="connsiteX0" fmla="*/ 345438 w 345438"/>
                  <a:gd name="connsiteY0" fmla="*/ 606838 h 606838"/>
                  <a:gd name="connsiteX1" fmla="*/ 293050 w 345438"/>
                  <a:gd name="connsiteY1" fmla="*/ 540163 h 606838"/>
                  <a:gd name="connsiteX2" fmla="*/ 209706 w 345438"/>
                  <a:gd name="connsiteY2" fmla="*/ 428244 h 606838"/>
                  <a:gd name="connsiteX3" fmla="*/ 152556 w 345438"/>
                  <a:gd name="connsiteY3" fmla="*/ 325850 h 606838"/>
                  <a:gd name="connsiteX4" fmla="*/ 82876 w 345438"/>
                  <a:gd name="connsiteY4" fmla="*/ 224652 h 606838"/>
                  <a:gd name="connsiteX5" fmla="*/ 27621 w 345438"/>
                  <a:gd name="connsiteY5" fmla="*/ 105239 h 606838"/>
                  <a:gd name="connsiteX6" fmla="*/ 0 w 345438"/>
                  <a:gd name="connsiteY6" fmla="*/ 0 h 606838"/>
                  <a:gd name="connsiteX0" fmla="*/ 384823 w 384823"/>
                  <a:gd name="connsiteY0" fmla="*/ 623915 h 623915"/>
                  <a:gd name="connsiteX1" fmla="*/ 332435 w 384823"/>
                  <a:gd name="connsiteY1" fmla="*/ 557240 h 623915"/>
                  <a:gd name="connsiteX2" fmla="*/ 249091 w 384823"/>
                  <a:gd name="connsiteY2" fmla="*/ 445321 h 623915"/>
                  <a:gd name="connsiteX3" fmla="*/ 191941 w 384823"/>
                  <a:gd name="connsiteY3" fmla="*/ 342927 h 623915"/>
                  <a:gd name="connsiteX4" fmla="*/ 122261 w 384823"/>
                  <a:gd name="connsiteY4" fmla="*/ 241729 h 623915"/>
                  <a:gd name="connsiteX5" fmla="*/ 67006 w 384823"/>
                  <a:gd name="connsiteY5" fmla="*/ 122316 h 623915"/>
                  <a:gd name="connsiteX6" fmla="*/ 0 w 384823"/>
                  <a:gd name="connsiteY6" fmla="*/ 0 h 623915"/>
                  <a:gd name="connsiteX0" fmla="*/ 384823 w 384823"/>
                  <a:gd name="connsiteY0" fmla="*/ 623915 h 623915"/>
                  <a:gd name="connsiteX1" fmla="*/ 332435 w 384823"/>
                  <a:gd name="connsiteY1" fmla="*/ 557240 h 623915"/>
                  <a:gd name="connsiteX2" fmla="*/ 249091 w 384823"/>
                  <a:gd name="connsiteY2" fmla="*/ 445321 h 623915"/>
                  <a:gd name="connsiteX3" fmla="*/ 191941 w 384823"/>
                  <a:gd name="connsiteY3" fmla="*/ 342927 h 623915"/>
                  <a:gd name="connsiteX4" fmla="*/ 122261 w 384823"/>
                  <a:gd name="connsiteY4" fmla="*/ 241729 h 623915"/>
                  <a:gd name="connsiteX5" fmla="*/ 47504 w 384823"/>
                  <a:gd name="connsiteY5" fmla="*/ 128113 h 623915"/>
                  <a:gd name="connsiteX6" fmla="*/ 0 w 384823"/>
                  <a:gd name="connsiteY6" fmla="*/ 0 h 623915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9898 w 372780"/>
                  <a:gd name="connsiteY3" fmla="*/ 344472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  <a:gd name="connsiteX0" fmla="*/ 372780 w 372780"/>
                  <a:gd name="connsiteY0" fmla="*/ 625460 h 625460"/>
                  <a:gd name="connsiteX1" fmla="*/ 320392 w 372780"/>
                  <a:gd name="connsiteY1" fmla="*/ 558785 h 625460"/>
                  <a:gd name="connsiteX2" fmla="*/ 237048 w 372780"/>
                  <a:gd name="connsiteY2" fmla="*/ 446866 h 625460"/>
                  <a:gd name="connsiteX3" fmla="*/ 170729 w 372780"/>
                  <a:gd name="connsiteY3" fmla="*/ 339056 h 625460"/>
                  <a:gd name="connsiteX4" fmla="*/ 110218 w 372780"/>
                  <a:gd name="connsiteY4" fmla="*/ 243274 h 625460"/>
                  <a:gd name="connsiteX5" fmla="*/ 35461 w 372780"/>
                  <a:gd name="connsiteY5" fmla="*/ 129658 h 625460"/>
                  <a:gd name="connsiteX6" fmla="*/ 0 w 372780"/>
                  <a:gd name="connsiteY6" fmla="*/ 0 h 62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2780" h="625460">
                    <a:moveTo>
                      <a:pt x="372780" y="625460"/>
                    </a:moveTo>
                    <a:cubicBezTo>
                      <a:pt x="355317" y="603235"/>
                      <a:pt x="343014" y="588551"/>
                      <a:pt x="320392" y="558785"/>
                    </a:cubicBezTo>
                    <a:cubicBezTo>
                      <a:pt x="297770" y="529019"/>
                      <a:pt x="261992" y="483487"/>
                      <a:pt x="237048" y="446866"/>
                    </a:cubicBezTo>
                    <a:cubicBezTo>
                      <a:pt x="212104" y="410245"/>
                      <a:pt x="191867" y="372988"/>
                      <a:pt x="170729" y="339056"/>
                    </a:cubicBezTo>
                    <a:cubicBezTo>
                      <a:pt x="149591" y="305124"/>
                      <a:pt x="132763" y="278174"/>
                      <a:pt x="110218" y="243274"/>
                    </a:cubicBezTo>
                    <a:cubicBezTo>
                      <a:pt x="87673" y="208374"/>
                      <a:pt x="53831" y="170204"/>
                      <a:pt x="35461" y="129658"/>
                    </a:cubicBezTo>
                    <a:cubicBezTo>
                      <a:pt x="17091" y="89112"/>
                      <a:pt x="11820" y="43219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4" name="Freeform 88">
                <a:extLst>
                  <a:ext uri="{FF2B5EF4-FFF2-40B4-BE49-F238E27FC236}">
                    <a16:creationId xmlns:a16="http://schemas.microsoft.com/office/drawing/2014/main" id="{48F44442-A225-479D-BD36-AF1AC112AC45}"/>
                  </a:ext>
                </a:extLst>
              </p:cNvPr>
              <p:cNvSpPr/>
              <p:nvPr/>
            </p:nvSpPr>
            <p:spPr>
              <a:xfrm>
                <a:off x="1656224" y="3754369"/>
                <a:ext cx="670093" cy="219836"/>
              </a:xfrm>
              <a:custGeom>
                <a:avLst/>
                <a:gdLst>
                  <a:gd name="connsiteX0" fmla="*/ 88106 w 647700"/>
                  <a:gd name="connsiteY0" fmla="*/ 202407 h 202407"/>
                  <a:gd name="connsiteX1" fmla="*/ 28575 w 647700"/>
                  <a:gd name="connsiteY1" fmla="*/ 138113 h 202407"/>
                  <a:gd name="connsiteX2" fmla="*/ 0 w 647700"/>
                  <a:gd name="connsiteY2" fmla="*/ 85725 h 202407"/>
                  <a:gd name="connsiteX3" fmla="*/ 54768 w 647700"/>
                  <a:gd name="connsiteY3" fmla="*/ 90488 h 202407"/>
                  <a:gd name="connsiteX4" fmla="*/ 107156 w 647700"/>
                  <a:gd name="connsiteY4" fmla="*/ 104775 h 202407"/>
                  <a:gd name="connsiteX5" fmla="*/ 150018 w 647700"/>
                  <a:gd name="connsiteY5" fmla="*/ 104775 h 202407"/>
                  <a:gd name="connsiteX6" fmla="*/ 128587 w 647700"/>
                  <a:gd name="connsiteY6" fmla="*/ 59532 h 202407"/>
                  <a:gd name="connsiteX7" fmla="*/ 107156 w 647700"/>
                  <a:gd name="connsiteY7" fmla="*/ 7144 h 202407"/>
                  <a:gd name="connsiteX8" fmla="*/ 107156 w 647700"/>
                  <a:gd name="connsiteY8" fmla="*/ 7144 h 202407"/>
                  <a:gd name="connsiteX9" fmla="*/ 185737 w 647700"/>
                  <a:gd name="connsiteY9" fmla="*/ 11907 h 202407"/>
                  <a:gd name="connsiteX10" fmla="*/ 226218 w 647700"/>
                  <a:gd name="connsiteY10" fmla="*/ 40482 h 202407"/>
                  <a:gd name="connsiteX11" fmla="*/ 285750 w 647700"/>
                  <a:gd name="connsiteY11" fmla="*/ 66675 h 202407"/>
                  <a:gd name="connsiteX12" fmla="*/ 307181 w 647700"/>
                  <a:gd name="connsiteY12" fmla="*/ 28575 h 202407"/>
                  <a:gd name="connsiteX13" fmla="*/ 326231 w 647700"/>
                  <a:gd name="connsiteY13" fmla="*/ 0 h 202407"/>
                  <a:gd name="connsiteX14" fmla="*/ 388143 w 647700"/>
                  <a:gd name="connsiteY14" fmla="*/ 0 h 202407"/>
                  <a:gd name="connsiteX15" fmla="*/ 428625 w 647700"/>
                  <a:gd name="connsiteY15" fmla="*/ 30957 h 202407"/>
                  <a:gd name="connsiteX16" fmla="*/ 476250 w 647700"/>
                  <a:gd name="connsiteY16" fmla="*/ 61913 h 202407"/>
                  <a:gd name="connsiteX17" fmla="*/ 533400 w 647700"/>
                  <a:gd name="connsiteY17" fmla="*/ 97632 h 202407"/>
                  <a:gd name="connsiteX18" fmla="*/ 588168 w 647700"/>
                  <a:gd name="connsiteY18" fmla="*/ 138113 h 202407"/>
                  <a:gd name="connsiteX19" fmla="*/ 635793 w 647700"/>
                  <a:gd name="connsiteY19" fmla="*/ 176213 h 202407"/>
                  <a:gd name="connsiteX20" fmla="*/ 647700 w 647700"/>
                  <a:gd name="connsiteY20" fmla="*/ 192882 h 202407"/>
                  <a:gd name="connsiteX21" fmla="*/ 647700 w 647700"/>
                  <a:gd name="connsiteY21" fmla="*/ 195263 h 202407"/>
                  <a:gd name="connsiteX0" fmla="*/ 88763 w 648357"/>
                  <a:gd name="connsiteY0" fmla="*/ 202407 h 202407"/>
                  <a:gd name="connsiteX1" fmla="*/ 29232 w 648357"/>
                  <a:gd name="connsiteY1" fmla="*/ 138113 h 202407"/>
                  <a:gd name="connsiteX2" fmla="*/ 657 w 648357"/>
                  <a:gd name="connsiteY2" fmla="*/ 85725 h 202407"/>
                  <a:gd name="connsiteX3" fmla="*/ 55425 w 648357"/>
                  <a:gd name="connsiteY3" fmla="*/ 90488 h 202407"/>
                  <a:gd name="connsiteX4" fmla="*/ 107813 w 648357"/>
                  <a:gd name="connsiteY4" fmla="*/ 104775 h 202407"/>
                  <a:gd name="connsiteX5" fmla="*/ 150675 w 648357"/>
                  <a:gd name="connsiteY5" fmla="*/ 104775 h 202407"/>
                  <a:gd name="connsiteX6" fmla="*/ 129244 w 648357"/>
                  <a:gd name="connsiteY6" fmla="*/ 59532 h 202407"/>
                  <a:gd name="connsiteX7" fmla="*/ 107813 w 648357"/>
                  <a:gd name="connsiteY7" fmla="*/ 7144 h 202407"/>
                  <a:gd name="connsiteX8" fmla="*/ 107813 w 648357"/>
                  <a:gd name="connsiteY8" fmla="*/ 7144 h 202407"/>
                  <a:gd name="connsiteX9" fmla="*/ 186394 w 648357"/>
                  <a:gd name="connsiteY9" fmla="*/ 11907 h 202407"/>
                  <a:gd name="connsiteX10" fmla="*/ 226875 w 648357"/>
                  <a:gd name="connsiteY10" fmla="*/ 40482 h 202407"/>
                  <a:gd name="connsiteX11" fmla="*/ 286407 w 648357"/>
                  <a:gd name="connsiteY11" fmla="*/ 66675 h 202407"/>
                  <a:gd name="connsiteX12" fmla="*/ 307838 w 648357"/>
                  <a:gd name="connsiteY12" fmla="*/ 28575 h 202407"/>
                  <a:gd name="connsiteX13" fmla="*/ 326888 w 648357"/>
                  <a:gd name="connsiteY13" fmla="*/ 0 h 202407"/>
                  <a:gd name="connsiteX14" fmla="*/ 388800 w 648357"/>
                  <a:gd name="connsiteY14" fmla="*/ 0 h 202407"/>
                  <a:gd name="connsiteX15" fmla="*/ 429282 w 648357"/>
                  <a:gd name="connsiteY15" fmla="*/ 30957 h 202407"/>
                  <a:gd name="connsiteX16" fmla="*/ 476907 w 648357"/>
                  <a:gd name="connsiteY16" fmla="*/ 61913 h 202407"/>
                  <a:gd name="connsiteX17" fmla="*/ 534057 w 648357"/>
                  <a:gd name="connsiteY17" fmla="*/ 97632 h 202407"/>
                  <a:gd name="connsiteX18" fmla="*/ 588825 w 648357"/>
                  <a:gd name="connsiteY18" fmla="*/ 138113 h 202407"/>
                  <a:gd name="connsiteX19" fmla="*/ 636450 w 648357"/>
                  <a:gd name="connsiteY19" fmla="*/ 176213 h 202407"/>
                  <a:gd name="connsiteX20" fmla="*/ 648357 w 648357"/>
                  <a:gd name="connsiteY20" fmla="*/ 192882 h 202407"/>
                  <a:gd name="connsiteX21" fmla="*/ 648357 w 648357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93567 w 653161"/>
                  <a:gd name="connsiteY0" fmla="*/ 202407 h 202407"/>
                  <a:gd name="connsiteX1" fmla="*/ 34036 w 653161"/>
                  <a:gd name="connsiteY1" fmla="*/ 138113 h 202407"/>
                  <a:gd name="connsiteX2" fmla="*/ 5461 w 653161"/>
                  <a:gd name="connsiteY2" fmla="*/ 85725 h 202407"/>
                  <a:gd name="connsiteX3" fmla="*/ 60229 w 653161"/>
                  <a:gd name="connsiteY3" fmla="*/ 90488 h 202407"/>
                  <a:gd name="connsiteX4" fmla="*/ 112617 w 653161"/>
                  <a:gd name="connsiteY4" fmla="*/ 104775 h 202407"/>
                  <a:gd name="connsiteX5" fmla="*/ 155479 w 653161"/>
                  <a:gd name="connsiteY5" fmla="*/ 104775 h 202407"/>
                  <a:gd name="connsiteX6" fmla="*/ 134048 w 653161"/>
                  <a:gd name="connsiteY6" fmla="*/ 59532 h 202407"/>
                  <a:gd name="connsiteX7" fmla="*/ 112617 w 653161"/>
                  <a:gd name="connsiteY7" fmla="*/ 7144 h 202407"/>
                  <a:gd name="connsiteX8" fmla="*/ 112617 w 653161"/>
                  <a:gd name="connsiteY8" fmla="*/ 7144 h 202407"/>
                  <a:gd name="connsiteX9" fmla="*/ 191198 w 653161"/>
                  <a:gd name="connsiteY9" fmla="*/ 11907 h 202407"/>
                  <a:gd name="connsiteX10" fmla="*/ 231679 w 653161"/>
                  <a:gd name="connsiteY10" fmla="*/ 40482 h 202407"/>
                  <a:gd name="connsiteX11" fmla="*/ 291211 w 653161"/>
                  <a:gd name="connsiteY11" fmla="*/ 66675 h 202407"/>
                  <a:gd name="connsiteX12" fmla="*/ 312642 w 653161"/>
                  <a:gd name="connsiteY12" fmla="*/ 28575 h 202407"/>
                  <a:gd name="connsiteX13" fmla="*/ 331692 w 653161"/>
                  <a:gd name="connsiteY13" fmla="*/ 0 h 202407"/>
                  <a:gd name="connsiteX14" fmla="*/ 393604 w 653161"/>
                  <a:gd name="connsiteY14" fmla="*/ 0 h 202407"/>
                  <a:gd name="connsiteX15" fmla="*/ 434086 w 653161"/>
                  <a:gd name="connsiteY15" fmla="*/ 30957 h 202407"/>
                  <a:gd name="connsiteX16" fmla="*/ 481711 w 653161"/>
                  <a:gd name="connsiteY16" fmla="*/ 61913 h 202407"/>
                  <a:gd name="connsiteX17" fmla="*/ 538861 w 653161"/>
                  <a:gd name="connsiteY17" fmla="*/ 97632 h 202407"/>
                  <a:gd name="connsiteX18" fmla="*/ 593629 w 653161"/>
                  <a:gd name="connsiteY18" fmla="*/ 138113 h 202407"/>
                  <a:gd name="connsiteX19" fmla="*/ 641254 w 653161"/>
                  <a:gd name="connsiteY19" fmla="*/ 176213 h 202407"/>
                  <a:gd name="connsiteX20" fmla="*/ 653161 w 653161"/>
                  <a:gd name="connsiteY20" fmla="*/ 192882 h 202407"/>
                  <a:gd name="connsiteX21" fmla="*/ 653161 w 653161"/>
                  <a:gd name="connsiteY21" fmla="*/ 195263 h 202407"/>
                  <a:gd name="connsiteX0" fmla="*/ 120290 w 679884"/>
                  <a:gd name="connsiteY0" fmla="*/ 202407 h 202407"/>
                  <a:gd name="connsiteX1" fmla="*/ 60759 w 679884"/>
                  <a:gd name="connsiteY1" fmla="*/ 138113 h 202407"/>
                  <a:gd name="connsiteX2" fmla="*/ 3609 w 679884"/>
                  <a:gd name="connsiteY2" fmla="*/ 85725 h 202407"/>
                  <a:gd name="connsiteX3" fmla="*/ 86952 w 679884"/>
                  <a:gd name="connsiteY3" fmla="*/ 90488 h 202407"/>
                  <a:gd name="connsiteX4" fmla="*/ 139340 w 679884"/>
                  <a:gd name="connsiteY4" fmla="*/ 104775 h 202407"/>
                  <a:gd name="connsiteX5" fmla="*/ 182202 w 679884"/>
                  <a:gd name="connsiteY5" fmla="*/ 104775 h 202407"/>
                  <a:gd name="connsiteX6" fmla="*/ 160771 w 679884"/>
                  <a:gd name="connsiteY6" fmla="*/ 59532 h 202407"/>
                  <a:gd name="connsiteX7" fmla="*/ 139340 w 679884"/>
                  <a:gd name="connsiteY7" fmla="*/ 7144 h 202407"/>
                  <a:gd name="connsiteX8" fmla="*/ 139340 w 679884"/>
                  <a:gd name="connsiteY8" fmla="*/ 7144 h 202407"/>
                  <a:gd name="connsiteX9" fmla="*/ 217921 w 679884"/>
                  <a:gd name="connsiteY9" fmla="*/ 11907 h 202407"/>
                  <a:gd name="connsiteX10" fmla="*/ 258402 w 679884"/>
                  <a:gd name="connsiteY10" fmla="*/ 40482 h 202407"/>
                  <a:gd name="connsiteX11" fmla="*/ 317934 w 679884"/>
                  <a:gd name="connsiteY11" fmla="*/ 66675 h 202407"/>
                  <a:gd name="connsiteX12" fmla="*/ 339365 w 679884"/>
                  <a:gd name="connsiteY12" fmla="*/ 28575 h 202407"/>
                  <a:gd name="connsiteX13" fmla="*/ 358415 w 679884"/>
                  <a:gd name="connsiteY13" fmla="*/ 0 h 202407"/>
                  <a:gd name="connsiteX14" fmla="*/ 420327 w 679884"/>
                  <a:gd name="connsiteY14" fmla="*/ 0 h 202407"/>
                  <a:gd name="connsiteX15" fmla="*/ 460809 w 679884"/>
                  <a:gd name="connsiteY15" fmla="*/ 30957 h 202407"/>
                  <a:gd name="connsiteX16" fmla="*/ 508434 w 679884"/>
                  <a:gd name="connsiteY16" fmla="*/ 61913 h 202407"/>
                  <a:gd name="connsiteX17" fmla="*/ 565584 w 679884"/>
                  <a:gd name="connsiteY17" fmla="*/ 97632 h 202407"/>
                  <a:gd name="connsiteX18" fmla="*/ 620352 w 679884"/>
                  <a:gd name="connsiteY18" fmla="*/ 138113 h 202407"/>
                  <a:gd name="connsiteX19" fmla="*/ 667977 w 679884"/>
                  <a:gd name="connsiteY19" fmla="*/ 176213 h 202407"/>
                  <a:gd name="connsiteX20" fmla="*/ 679884 w 679884"/>
                  <a:gd name="connsiteY20" fmla="*/ 192882 h 202407"/>
                  <a:gd name="connsiteX21" fmla="*/ 679884 w 679884"/>
                  <a:gd name="connsiteY21" fmla="*/ 195263 h 202407"/>
                  <a:gd name="connsiteX0" fmla="*/ 134051 w 693645"/>
                  <a:gd name="connsiteY0" fmla="*/ 202407 h 202407"/>
                  <a:gd name="connsiteX1" fmla="*/ 74520 w 693645"/>
                  <a:gd name="connsiteY1" fmla="*/ 138113 h 202407"/>
                  <a:gd name="connsiteX2" fmla="*/ 3082 w 693645"/>
                  <a:gd name="connsiteY2" fmla="*/ 83344 h 202407"/>
                  <a:gd name="connsiteX3" fmla="*/ 100713 w 693645"/>
                  <a:gd name="connsiteY3" fmla="*/ 90488 h 202407"/>
                  <a:gd name="connsiteX4" fmla="*/ 153101 w 693645"/>
                  <a:gd name="connsiteY4" fmla="*/ 104775 h 202407"/>
                  <a:gd name="connsiteX5" fmla="*/ 195963 w 693645"/>
                  <a:gd name="connsiteY5" fmla="*/ 104775 h 202407"/>
                  <a:gd name="connsiteX6" fmla="*/ 174532 w 693645"/>
                  <a:gd name="connsiteY6" fmla="*/ 59532 h 202407"/>
                  <a:gd name="connsiteX7" fmla="*/ 153101 w 693645"/>
                  <a:gd name="connsiteY7" fmla="*/ 7144 h 202407"/>
                  <a:gd name="connsiteX8" fmla="*/ 153101 w 693645"/>
                  <a:gd name="connsiteY8" fmla="*/ 7144 h 202407"/>
                  <a:gd name="connsiteX9" fmla="*/ 231682 w 693645"/>
                  <a:gd name="connsiteY9" fmla="*/ 11907 h 202407"/>
                  <a:gd name="connsiteX10" fmla="*/ 272163 w 693645"/>
                  <a:gd name="connsiteY10" fmla="*/ 40482 h 202407"/>
                  <a:gd name="connsiteX11" fmla="*/ 331695 w 693645"/>
                  <a:gd name="connsiteY11" fmla="*/ 66675 h 202407"/>
                  <a:gd name="connsiteX12" fmla="*/ 353126 w 693645"/>
                  <a:gd name="connsiteY12" fmla="*/ 28575 h 202407"/>
                  <a:gd name="connsiteX13" fmla="*/ 372176 w 693645"/>
                  <a:gd name="connsiteY13" fmla="*/ 0 h 202407"/>
                  <a:gd name="connsiteX14" fmla="*/ 434088 w 693645"/>
                  <a:gd name="connsiteY14" fmla="*/ 0 h 202407"/>
                  <a:gd name="connsiteX15" fmla="*/ 474570 w 693645"/>
                  <a:gd name="connsiteY15" fmla="*/ 30957 h 202407"/>
                  <a:gd name="connsiteX16" fmla="*/ 522195 w 693645"/>
                  <a:gd name="connsiteY16" fmla="*/ 61913 h 202407"/>
                  <a:gd name="connsiteX17" fmla="*/ 579345 w 693645"/>
                  <a:gd name="connsiteY17" fmla="*/ 97632 h 202407"/>
                  <a:gd name="connsiteX18" fmla="*/ 634113 w 693645"/>
                  <a:gd name="connsiteY18" fmla="*/ 138113 h 202407"/>
                  <a:gd name="connsiteX19" fmla="*/ 681738 w 693645"/>
                  <a:gd name="connsiteY19" fmla="*/ 176213 h 202407"/>
                  <a:gd name="connsiteX20" fmla="*/ 693645 w 693645"/>
                  <a:gd name="connsiteY20" fmla="*/ 192882 h 202407"/>
                  <a:gd name="connsiteX21" fmla="*/ 693645 w 693645"/>
                  <a:gd name="connsiteY21" fmla="*/ 195263 h 202407"/>
                  <a:gd name="connsiteX0" fmla="*/ 134051 w 693645"/>
                  <a:gd name="connsiteY0" fmla="*/ 202407 h 202407"/>
                  <a:gd name="connsiteX1" fmla="*/ 74520 w 693645"/>
                  <a:gd name="connsiteY1" fmla="*/ 138113 h 202407"/>
                  <a:gd name="connsiteX2" fmla="*/ 3082 w 693645"/>
                  <a:gd name="connsiteY2" fmla="*/ 83344 h 202407"/>
                  <a:gd name="connsiteX3" fmla="*/ 100713 w 693645"/>
                  <a:gd name="connsiteY3" fmla="*/ 90488 h 202407"/>
                  <a:gd name="connsiteX4" fmla="*/ 36422 w 693645"/>
                  <a:gd name="connsiteY4" fmla="*/ 85725 h 202407"/>
                  <a:gd name="connsiteX5" fmla="*/ 153101 w 693645"/>
                  <a:gd name="connsiteY5" fmla="*/ 104775 h 202407"/>
                  <a:gd name="connsiteX6" fmla="*/ 195963 w 693645"/>
                  <a:gd name="connsiteY6" fmla="*/ 104775 h 202407"/>
                  <a:gd name="connsiteX7" fmla="*/ 174532 w 693645"/>
                  <a:gd name="connsiteY7" fmla="*/ 59532 h 202407"/>
                  <a:gd name="connsiteX8" fmla="*/ 153101 w 693645"/>
                  <a:gd name="connsiteY8" fmla="*/ 7144 h 202407"/>
                  <a:gd name="connsiteX9" fmla="*/ 153101 w 693645"/>
                  <a:gd name="connsiteY9" fmla="*/ 7144 h 202407"/>
                  <a:gd name="connsiteX10" fmla="*/ 231682 w 693645"/>
                  <a:gd name="connsiteY10" fmla="*/ 11907 h 202407"/>
                  <a:gd name="connsiteX11" fmla="*/ 272163 w 693645"/>
                  <a:gd name="connsiteY11" fmla="*/ 40482 h 202407"/>
                  <a:gd name="connsiteX12" fmla="*/ 331695 w 693645"/>
                  <a:gd name="connsiteY12" fmla="*/ 66675 h 202407"/>
                  <a:gd name="connsiteX13" fmla="*/ 353126 w 693645"/>
                  <a:gd name="connsiteY13" fmla="*/ 28575 h 202407"/>
                  <a:gd name="connsiteX14" fmla="*/ 372176 w 693645"/>
                  <a:gd name="connsiteY14" fmla="*/ 0 h 202407"/>
                  <a:gd name="connsiteX15" fmla="*/ 434088 w 693645"/>
                  <a:gd name="connsiteY15" fmla="*/ 0 h 202407"/>
                  <a:gd name="connsiteX16" fmla="*/ 474570 w 693645"/>
                  <a:gd name="connsiteY16" fmla="*/ 30957 h 202407"/>
                  <a:gd name="connsiteX17" fmla="*/ 522195 w 693645"/>
                  <a:gd name="connsiteY17" fmla="*/ 61913 h 202407"/>
                  <a:gd name="connsiteX18" fmla="*/ 579345 w 693645"/>
                  <a:gd name="connsiteY18" fmla="*/ 97632 h 202407"/>
                  <a:gd name="connsiteX19" fmla="*/ 634113 w 693645"/>
                  <a:gd name="connsiteY19" fmla="*/ 138113 h 202407"/>
                  <a:gd name="connsiteX20" fmla="*/ 681738 w 693645"/>
                  <a:gd name="connsiteY20" fmla="*/ 176213 h 202407"/>
                  <a:gd name="connsiteX21" fmla="*/ 693645 w 693645"/>
                  <a:gd name="connsiteY21" fmla="*/ 192882 h 202407"/>
                  <a:gd name="connsiteX22" fmla="*/ 693645 w 693645"/>
                  <a:gd name="connsiteY22" fmla="*/ 195263 h 202407"/>
                  <a:gd name="connsiteX0" fmla="*/ 134051 w 693645"/>
                  <a:gd name="connsiteY0" fmla="*/ 202407 h 202407"/>
                  <a:gd name="connsiteX1" fmla="*/ 74520 w 693645"/>
                  <a:gd name="connsiteY1" fmla="*/ 138113 h 202407"/>
                  <a:gd name="connsiteX2" fmla="*/ 3082 w 693645"/>
                  <a:gd name="connsiteY2" fmla="*/ 83344 h 202407"/>
                  <a:gd name="connsiteX3" fmla="*/ 100713 w 693645"/>
                  <a:gd name="connsiteY3" fmla="*/ 90488 h 202407"/>
                  <a:gd name="connsiteX4" fmla="*/ 36422 w 693645"/>
                  <a:gd name="connsiteY4" fmla="*/ 85725 h 202407"/>
                  <a:gd name="connsiteX5" fmla="*/ 153101 w 693645"/>
                  <a:gd name="connsiteY5" fmla="*/ 104775 h 202407"/>
                  <a:gd name="connsiteX6" fmla="*/ 195963 w 693645"/>
                  <a:gd name="connsiteY6" fmla="*/ 104775 h 202407"/>
                  <a:gd name="connsiteX7" fmla="*/ 174532 w 693645"/>
                  <a:gd name="connsiteY7" fmla="*/ 59532 h 202407"/>
                  <a:gd name="connsiteX8" fmla="*/ 153101 w 693645"/>
                  <a:gd name="connsiteY8" fmla="*/ 7144 h 202407"/>
                  <a:gd name="connsiteX9" fmla="*/ 153101 w 693645"/>
                  <a:gd name="connsiteY9" fmla="*/ 7144 h 202407"/>
                  <a:gd name="connsiteX10" fmla="*/ 231682 w 693645"/>
                  <a:gd name="connsiteY10" fmla="*/ 11907 h 202407"/>
                  <a:gd name="connsiteX11" fmla="*/ 272163 w 693645"/>
                  <a:gd name="connsiteY11" fmla="*/ 40482 h 202407"/>
                  <a:gd name="connsiteX12" fmla="*/ 331695 w 693645"/>
                  <a:gd name="connsiteY12" fmla="*/ 66675 h 202407"/>
                  <a:gd name="connsiteX13" fmla="*/ 353126 w 693645"/>
                  <a:gd name="connsiteY13" fmla="*/ 28575 h 202407"/>
                  <a:gd name="connsiteX14" fmla="*/ 372176 w 693645"/>
                  <a:gd name="connsiteY14" fmla="*/ 0 h 202407"/>
                  <a:gd name="connsiteX15" fmla="*/ 434088 w 693645"/>
                  <a:gd name="connsiteY15" fmla="*/ 0 h 202407"/>
                  <a:gd name="connsiteX16" fmla="*/ 474570 w 693645"/>
                  <a:gd name="connsiteY16" fmla="*/ 30957 h 202407"/>
                  <a:gd name="connsiteX17" fmla="*/ 522195 w 693645"/>
                  <a:gd name="connsiteY17" fmla="*/ 61913 h 202407"/>
                  <a:gd name="connsiteX18" fmla="*/ 579345 w 693645"/>
                  <a:gd name="connsiteY18" fmla="*/ 97632 h 202407"/>
                  <a:gd name="connsiteX19" fmla="*/ 634113 w 693645"/>
                  <a:gd name="connsiteY19" fmla="*/ 138113 h 202407"/>
                  <a:gd name="connsiteX20" fmla="*/ 681738 w 693645"/>
                  <a:gd name="connsiteY20" fmla="*/ 176213 h 202407"/>
                  <a:gd name="connsiteX21" fmla="*/ 693645 w 693645"/>
                  <a:gd name="connsiteY21" fmla="*/ 192882 h 202407"/>
                  <a:gd name="connsiteX22" fmla="*/ 693645 w 693645"/>
                  <a:gd name="connsiteY22" fmla="*/ 195263 h 202407"/>
                  <a:gd name="connsiteX0" fmla="*/ 134051 w 693645"/>
                  <a:gd name="connsiteY0" fmla="*/ 202407 h 202407"/>
                  <a:gd name="connsiteX1" fmla="*/ 74520 w 693645"/>
                  <a:gd name="connsiteY1" fmla="*/ 138113 h 202407"/>
                  <a:gd name="connsiteX2" fmla="*/ 3082 w 693645"/>
                  <a:gd name="connsiteY2" fmla="*/ 83344 h 202407"/>
                  <a:gd name="connsiteX3" fmla="*/ 100713 w 693645"/>
                  <a:gd name="connsiteY3" fmla="*/ 90488 h 202407"/>
                  <a:gd name="connsiteX4" fmla="*/ 153101 w 693645"/>
                  <a:gd name="connsiteY4" fmla="*/ 104775 h 202407"/>
                  <a:gd name="connsiteX5" fmla="*/ 195963 w 693645"/>
                  <a:gd name="connsiteY5" fmla="*/ 104775 h 202407"/>
                  <a:gd name="connsiteX6" fmla="*/ 174532 w 693645"/>
                  <a:gd name="connsiteY6" fmla="*/ 59532 h 202407"/>
                  <a:gd name="connsiteX7" fmla="*/ 153101 w 693645"/>
                  <a:gd name="connsiteY7" fmla="*/ 7144 h 202407"/>
                  <a:gd name="connsiteX8" fmla="*/ 153101 w 693645"/>
                  <a:gd name="connsiteY8" fmla="*/ 7144 h 202407"/>
                  <a:gd name="connsiteX9" fmla="*/ 231682 w 693645"/>
                  <a:gd name="connsiteY9" fmla="*/ 11907 h 202407"/>
                  <a:gd name="connsiteX10" fmla="*/ 272163 w 693645"/>
                  <a:gd name="connsiteY10" fmla="*/ 40482 h 202407"/>
                  <a:gd name="connsiteX11" fmla="*/ 331695 w 693645"/>
                  <a:gd name="connsiteY11" fmla="*/ 66675 h 202407"/>
                  <a:gd name="connsiteX12" fmla="*/ 353126 w 693645"/>
                  <a:gd name="connsiteY12" fmla="*/ 28575 h 202407"/>
                  <a:gd name="connsiteX13" fmla="*/ 372176 w 693645"/>
                  <a:gd name="connsiteY13" fmla="*/ 0 h 202407"/>
                  <a:gd name="connsiteX14" fmla="*/ 434088 w 693645"/>
                  <a:gd name="connsiteY14" fmla="*/ 0 h 202407"/>
                  <a:gd name="connsiteX15" fmla="*/ 474570 w 693645"/>
                  <a:gd name="connsiteY15" fmla="*/ 30957 h 202407"/>
                  <a:gd name="connsiteX16" fmla="*/ 522195 w 693645"/>
                  <a:gd name="connsiteY16" fmla="*/ 61913 h 202407"/>
                  <a:gd name="connsiteX17" fmla="*/ 579345 w 693645"/>
                  <a:gd name="connsiteY17" fmla="*/ 97632 h 202407"/>
                  <a:gd name="connsiteX18" fmla="*/ 634113 w 693645"/>
                  <a:gd name="connsiteY18" fmla="*/ 138113 h 202407"/>
                  <a:gd name="connsiteX19" fmla="*/ 681738 w 693645"/>
                  <a:gd name="connsiteY19" fmla="*/ 176213 h 202407"/>
                  <a:gd name="connsiteX20" fmla="*/ 693645 w 693645"/>
                  <a:gd name="connsiteY20" fmla="*/ 192882 h 202407"/>
                  <a:gd name="connsiteX21" fmla="*/ 693645 w 693645"/>
                  <a:gd name="connsiteY21" fmla="*/ 195263 h 202407"/>
                  <a:gd name="connsiteX0" fmla="*/ 134051 w 693645"/>
                  <a:gd name="connsiteY0" fmla="*/ 202407 h 202407"/>
                  <a:gd name="connsiteX1" fmla="*/ 74520 w 693645"/>
                  <a:gd name="connsiteY1" fmla="*/ 138113 h 202407"/>
                  <a:gd name="connsiteX2" fmla="*/ 3082 w 693645"/>
                  <a:gd name="connsiteY2" fmla="*/ 83344 h 202407"/>
                  <a:gd name="connsiteX3" fmla="*/ 100713 w 693645"/>
                  <a:gd name="connsiteY3" fmla="*/ 90488 h 202407"/>
                  <a:gd name="connsiteX4" fmla="*/ 153101 w 693645"/>
                  <a:gd name="connsiteY4" fmla="*/ 104775 h 202407"/>
                  <a:gd name="connsiteX5" fmla="*/ 195963 w 693645"/>
                  <a:gd name="connsiteY5" fmla="*/ 104775 h 202407"/>
                  <a:gd name="connsiteX6" fmla="*/ 174532 w 693645"/>
                  <a:gd name="connsiteY6" fmla="*/ 59532 h 202407"/>
                  <a:gd name="connsiteX7" fmla="*/ 153101 w 693645"/>
                  <a:gd name="connsiteY7" fmla="*/ 7144 h 202407"/>
                  <a:gd name="connsiteX8" fmla="*/ 153101 w 693645"/>
                  <a:gd name="connsiteY8" fmla="*/ 7144 h 202407"/>
                  <a:gd name="connsiteX9" fmla="*/ 231682 w 693645"/>
                  <a:gd name="connsiteY9" fmla="*/ 11907 h 202407"/>
                  <a:gd name="connsiteX10" fmla="*/ 272163 w 693645"/>
                  <a:gd name="connsiteY10" fmla="*/ 40482 h 202407"/>
                  <a:gd name="connsiteX11" fmla="*/ 331695 w 693645"/>
                  <a:gd name="connsiteY11" fmla="*/ 66675 h 202407"/>
                  <a:gd name="connsiteX12" fmla="*/ 353126 w 693645"/>
                  <a:gd name="connsiteY12" fmla="*/ 28575 h 202407"/>
                  <a:gd name="connsiteX13" fmla="*/ 372176 w 693645"/>
                  <a:gd name="connsiteY13" fmla="*/ 0 h 202407"/>
                  <a:gd name="connsiteX14" fmla="*/ 434088 w 693645"/>
                  <a:gd name="connsiteY14" fmla="*/ 0 h 202407"/>
                  <a:gd name="connsiteX15" fmla="*/ 474570 w 693645"/>
                  <a:gd name="connsiteY15" fmla="*/ 30957 h 202407"/>
                  <a:gd name="connsiteX16" fmla="*/ 522195 w 693645"/>
                  <a:gd name="connsiteY16" fmla="*/ 61913 h 202407"/>
                  <a:gd name="connsiteX17" fmla="*/ 579345 w 693645"/>
                  <a:gd name="connsiteY17" fmla="*/ 97632 h 202407"/>
                  <a:gd name="connsiteX18" fmla="*/ 634113 w 693645"/>
                  <a:gd name="connsiteY18" fmla="*/ 138113 h 202407"/>
                  <a:gd name="connsiteX19" fmla="*/ 681738 w 693645"/>
                  <a:gd name="connsiteY19" fmla="*/ 176213 h 202407"/>
                  <a:gd name="connsiteX20" fmla="*/ 693645 w 693645"/>
                  <a:gd name="connsiteY20" fmla="*/ 192882 h 202407"/>
                  <a:gd name="connsiteX21" fmla="*/ 693645 w 693645"/>
                  <a:gd name="connsiteY21" fmla="*/ 195263 h 202407"/>
                  <a:gd name="connsiteX0" fmla="*/ 154928 w 714522"/>
                  <a:gd name="connsiteY0" fmla="*/ 202407 h 202407"/>
                  <a:gd name="connsiteX1" fmla="*/ 95397 w 714522"/>
                  <a:gd name="connsiteY1" fmla="*/ 138113 h 202407"/>
                  <a:gd name="connsiteX2" fmla="*/ 2528 w 714522"/>
                  <a:gd name="connsiteY2" fmla="*/ 69056 h 202407"/>
                  <a:gd name="connsiteX3" fmla="*/ 121590 w 714522"/>
                  <a:gd name="connsiteY3" fmla="*/ 90488 h 202407"/>
                  <a:gd name="connsiteX4" fmla="*/ 173978 w 714522"/>
                  <a:gd name="connsiteY4" fmla="*/ 104775 h 202407"/>
                  <a:gd name="connsiteX5" fmla="*/ 216840 w 714522"/>
                  <a:gd name="connsiteY5" fmla="*/ 104775 h 202407"/>
                  <a:gd name="connsiteX6" fmla="*/ 195409 w 714522"/>
                  <a:gd name="connsiteY6" fmla="*/ 59532 h 202407"/>
                  <a:gd name="connsiteX7" fmla="*/ 173978 w 714522"/>
                  <a:gd name="connsiteY7" fmla="*/ 7144 h 202407"/>
                  <a:gd name="connsiteX8" fmla="*/ 173978 w 714522"/>
                  <a:gd name="connsiteY8" fmla="*/ 7144 h 202407"/>
                  <a:gd name="connsiteX9" fmla="*/ 252559 w 714522"/>
                  <a:gd name="connsiteY9" fmla="*/ 11907 h 202407"/>
                  <a:gd name="connsiteX10" fmla="*/ 293040 w 714522"/>
                  <a:gd name="connsiteY10" fmla="*/ 40482 h 202407"/>
                  <a:gd name="connsiteX11" fmla="*/ 352572 w 714522"/>
                  <a:gd name="connsiteY11" fmla="*/ 66675 h 202407"/>
                  <a:gd name="connsiteX12" fmla="*/ 374003 w 714522"/>
                  <a:gd name="connsiteY12" fmla="*/ 28575 h 202407"/>
                  <a:gd name="connsiteX13" fmla="*/ 393053 w 714522"/>
                  <a:gd name="connsiteY13" fmla="*/ 0 h 202407"/>
                  <a:gd name="connsiteX14" fmla="*/ 454965 w 714522"/>
                  <a:gd name="connsiteY14" fmla="*/ 0 h 202407"/>
                  <a:gd name="connsiteX15" fmla="*/ 495447 w 714522"/>
                  <a:gd name="connsiteY15" fmla="*/ 30957 h 202407"/>
                  <a:gd name="connsiteX16" fmla="*/ 543072 w 714522"/>
                  <a:gd name="connsiteY16" fmla="*/ 61913 h 202407"/>
                  <a:gd name="connsiteX17" fmla="*/ 600222 w 714522"/>
                  <a:gd name="connsiteY17" fmla="*/ 97632 h 202407"/>
                  <a:gd name="connsiteX18" fmla="*/ 654990 w 714522"/>
                  <a:gd name="connsiteY18" fmla="*/ 138113 h 202407"/>
                  <a:gd name="connsiteX19" fmla="*/ 702615 w 714522"/>
                  <a:gd name="connsiteY19" fmla="*/ 176213 h 202407"/>
                  <a:gd name="connsiteX20" fmla="*/ 714522 w 714522"/>
                  <a:gd name="connsiteY20" fmla="*/ 192882 h 202407"/>
                  <a:gd name="connsiteX21" fmla="*/ 714522 w 714522"/>
                  <a:gd name="connsiteY21" fmla="*/ 195263 h 202407"/>
                  <a:gd name="connsiteX0" fmla="*/ 154928 w 714522"/>
                  <a:gd name="connsiteY0" fmla="*/ 202407 h 202407"/>
                  <a:gd name="connsiteX1" fmla="*/ 95397 w 714522"/>
                  <a:gd name="connsiteY1" fmla="*/ 138113 h 202407"/>
                  <a:gd name="connsiteX2" fmla="*/ 2528 w 714522"/>
                  <a:gd name="connsiteY2" fmla="*/ 69056 h 202407"/>
                  <a:gd name="connsiteX3" fmla="*/ 121590 w 714522"/>
                  <a:gd name="connsiteY3" fmla="*/ 90488 h 202407"/>
                  <a:gd name="connsiteX4" fmla="*/ 173978 w 714522"/>
                  <a:gd name="connsiteY4" fmla="*/ 104775 h 202407"/>
                  <a:gd name="connsiteX5" fmla="*/ 216840 w 714522"/>
                  <a:gd name="connsiteY5" fmla="*/ 104775 h 202407"/>
                  <a:gd name="connsiteX6" fmla="*/ 195409 w 714522"/>
                  <a:gd name="connsiteY6" fmla="*/ 59532 h 202407"/>
                  <a:gd name="connsiteX7" fmla="*/ 173978 w 714522"/>
                  <a:gd name="connsiteY7" fmla="*/ 7144 h 202407"/>
                  <a:gd name="connsiteX8" fmla="*/ 173978 w 714522"/>
                  <a:gd name="connsiteY8" fmla="*/ 7144 h 202407"/>
                  <a:gd name="connsiteX9" fmla="*/ 252559 w 714522"/>
                  <a:gd name="connsiteY9" fmla="*/ 23814 h 202407"/>
                  <a:gd name="connsiteX10" fmla="*/ 293040 w 714522"/>
                  <a:gd name="connsiteY10" fmla="*/ 40482 h 202407"/>
                  <a:gd name="connsiteX11" fmla="*/ 352572 w 714522"/>
                  <a:gd name="connsiteY11" fmla="*/ 66675 h 202407"/>
                  <a:gd name="connsiteX12" fmla="*/ 374003 w 714522"/>
                  <a:gd name="connsiteY12" fmla="*/ 28575 h 202407"/>
                  <a:gd name="connsiteX13" fmla="*/ 393053 w 714522"/>
                  <a:gd name="connsiteY13" fmla="*/ 0 h 202407"/>
                  <a:gd name="connsiteX14" fmla="*/ 454965 w 714522"/>
                  <a:gd name="connsiteY14" fmla="*/ 0 h 202407"/>
                  <a:gd name="connsiteX15" fmla="*/ 495447 w 714522"/>
                  <a:gd name="connsiteY15" fmla="*/ 30957 h 202407"/>
                  <a:gd name="connsiteX16" fmla="*/ 543072 w 714522"/>
                  <a:gd name="connsiteY16" fmla="*/ 61913 h 202407"/>
                  <a:gd name="connsiteX17" fmla="*/ 600222 w 714522"/>
                  <a:gd name="connsiteY17" fmla="*/ 97632 h 202407"/>
                  <a:gd name="connsiteX18" fmla="*/ 654990 w 714522"/>
                  <a:gd name="connsiteY18" fmla="*/ 138113 h 202407"/>
                  <a:gd name="connsiteX19" fmla="*/ 702615 w 714522"/>
                  <a:gd name="connsiteY19" fmla="*/ 176213 h 202407"/>
                  <a:gd name="connsiteX20" fmla="*/ 714522 w 714522"/>
                  <a:gd name="connsiteY20" fmla="*/ 192882 h 202407"/>
                  <a:gd name="connsiteX21" fmla="*/ 714522 w 714522"/>
                  <a:gd name="connsiteY21" fmla="*/ 195263 h 202407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2572 w 714522"/>
                  <a:gd name="connsiteY11" fmla="*/ 76200 h 211932"/>
                  <a:gd name="connsiteX12" fmla="*/ 374003 w 714522"/>
                  <a:gd name="connsiteY12" fmla="*/ 38100 h 211932"/>
                  <a:gd name="connsiteX13" fmla="*/ 393053 w 714522"/>
                  <a:gd name="connsiteY13" fmla="*/ 9525 h 211932"/>
                  <a:gd name="connsiteX14" fmla="*/ 454965 w 714522"/>
                  <a:gd name="connsiteY14" fmla="*/ 9525 h 211932"/>
                  <a:gd name="connsiteX15" fmla="*/ 495447 w 714522"/>
                  <a:gd name="connsiteY15" fmla="*/ 40482 h 211932"/>
                  <a:gd name="connsiteX16" fmla="*/ 543072 w 714522"/>
                  <a:gd name="connsiteY16" fmla="*/ 71438 h 211932"/>
                  <a:gd name="connsiteX17" fmla="*/ 600222 w 714522"/>
                  <a:gd name="connsiteY17" fmla="*/ 107157 h 211932"/>
                  <a:gd name="connsiteX18" fmla="*/ 654990 w 714522"/>
                  <a:gd name="connsiteY18" fmla="*/ 147638 h 211932"/>
                  <a:gd name="connsiteX19" fmla="*/ 702615 w 714522"/>
                  <a:gd name="connsiteY19" fmla="*/ 185738 h 211932"/>
                  <a:gd name="connsiteX20" fmla="*/ 714522 w 714522"/>
                  <a:gd name="connsiteY20" fmla="*/ 202407 h 211932"/>
                  <a:gd name="connsiteX21" fmla="*/ 714522 w 714522"/>
                  <a:gd name="connsiteY21" fmla="*/ 204788 h 211932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2572 w 714522"/>
                  <a:gd name="connsiteY11" fmla="*/ 76200 h 211932"/>
                  <a:gd name="connsiteX12" fmla="*/ 393053 w 714522"/>
                  <a:gd name="connsiteY12" fmla="*/ 9525 h 211932"/>
                  <a:gd name="connsiteX13" fmla="*/ 454965 w 714522"/>
                  <a:gd name="connsiteY13" fmla="*/ 9525 h 211932"/>
                  <a:gd name="connsiteX14" fmla="*/ 495447 w 714522"/>
                  <a:gd name="connsiteY14" fmla="*/ 40482 h 211932"/>
                  <a:gd name="connsiteX15" fmla="*/ 543072 w 714522"/>
                  <a:gd name="connsiteY15" fmla="*/ 71438 h 211932"/>
                  <a:gd name="connsiteX16" fmla="*/ 600222 w 714522"/>
                  <a:gd name="connsiteY16" fmla="*/ 107157 h 211932"/>
                  <a:gd name="connsiteX17" fmla="*/ 654990 w 714522"/>
                  <a:gd name="connsiteY17" fmla="*/ 147638 h 211932"/>
                  <a:gd name="connsiteX18" fmla="*/ 702615 w 714522"/>
                  <a:gd name="connsiteY18" fmla="*/ 185738 h 211932"/>
                  <a:gd name="connsiteX19" fmla="*/ 714522 w 714522"/>
                  <a:gd name="connsiteY19" fmla="*/ 202407 h 211932"/>
                  <a:gd name="connsiteX20" fmla="*/ 714522 w 714522"/>
                  <a:gd name="connsiteY20" fmla="*/ 204788 h 211932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2572 w 714522"/>
                  <a:gd name="connsiteY11" fmla="*/ 76200 h 211932"/>
                  <a:gd name="connsiteX12" fmla="*/ 393053 w 714522"/>
                  <a:gd name="connsiteY12" fmla="*/ 9525 h 211932"/>
                  <a:gd name="connsiteX13" fmla="*/ 454965 w 714522"/>
                  <a:gd name="connsiteY13" fmla="*/ 9525 h 211932"/>
                  <a:gd name="connsiteX14" fmla="*/ 495447 w 714522"/>
                  <a:gd name="connsiteY14" fmla="*/ 40482 h 211932"/>
                  <a:gd name="connsiteX15" fmla="*/ 543072 w 714522"/>
                  <a:gd name="connsiteY15" fmla="*/ 71438 h 211932"/>
                  <a:gd name="connsiteX16" fmla="*/ 600222 w 714522"/>
                  <a:gd name="connsiteY16" fmla="*/ 107157 h 211932"/>
                  <a:gd name="connsiteX17" fmla="*/ 654990 w 714522"/>
                  <a:gd name="connsiteY17" fmla="*/ 147638 h 211932"/>
                  <a:gd name="connsiteX18" fmla="*/ 702615 w 714522"/>
                  <a:gd name="connsiteY18" fmla="*/ 185738 h 211932"/>
                  <a:gd name="connsiteX19" fmla="*/ 714522 w 714522"/>
                  <a:gd name="connsiteY19" fmla="*/ 202407 h 211932"/>
                  <a:gd name="connsiteX20" fmla="*/ 714522 w 714522"/>
                  <a:gd name="connsiteY20" fmla="*/ 204788 h 211932"/>
                  <a:gd name="connsiteX0" fmla="*/ 154928 w 714522"/>
                  <a:gd name="connsiteY0" fmla="*/ 213534 h 213534"/>
                  <a:gd name="connsiteX1" fmla="*/ 95397 w 714522"/>
                  <a:gd name="connsiteY1" fmla="*/ 149240 h 213534"/>
                  <a:gd name="connsiteX2" fmla="*/ 2528 w 714522"/>
                  <a:gd name="connsiteY2" fmla="*/ 80183 h 213534"/>
                  <a:gd name="connsiteX3" fmla="*/ 121590 w 714522"/>
                  <a:gd name="connsiteY3" fmla="*/ 101615 h 213534"/>
                  <a:gd name="connsiteX4" fmla="*/ 173978 w 714522"/>
                  <a:gd name="connsiteY4" fmla="*/ 115902 h 213534"/>
                  <a:gd name="connsiteX5" fmla="*/ 216840 w 714522"/>
                  <a:gd name="connsiteY5" fmla="*/ 115902 h 213534"/>
                  <a:gd name="connsiteX6" fmla="*/ 195409 w 714522"/>
                  <a:gd name="connsiteY6" fmla="*/ 70659 h 213534"/>
                  <a:gd name="connsiteX7" fmla="*/ 173978 w 714522"/>
                  <a:gd name="connsiteY7" fmla="*/ 18271 h 213534"/>
                  <a:gd name="connsiteX8" fmla="*/ 169215 w 714522"/>
                  <a:gd name="connsiteY8" fmla="*/ 1602 h 213534"/>
                  <a:gd name="connsiteX9" fmla="*/ 252559 w 714522"/>
                  <a:gd name="connsiteY9" fmla="*/ 34941 h 213534"/>
                  <a:gd name="connsiteX10" fmla="*/ 293040 w 714522"/>
                  <a:gd name="connsiteY10" fmla="*/ 51609 h 213534"/>
                  <a:gd name="connsiteX11" fmla="*/ 352572 w 714522"/>
                  <a:gd name="connsiteY11" fmla="*/ 77802 h 213534"/>
                  <a:gd name="connsiteX12" fmla="*/ 393053 w 714522"/>
                  <a:gd name="connsiteY12" fmla="*/ 11127 h 213534"/>
                  <a:gd name="connsiteX13" fmla="*/ 454965 w 714522"/>
                  <a:gd name="connsiteY13" fmla="*/ 11127 h 213534"/>
                  <a:gd name="connsiteX14" fmla="*/ 495447 w 714522"/>
                  <a:gd name="connsiteY14" fmla="*/ 42084 h 213534"/>
                  <a:gd name="connsiteX15" fmla="*/ 543072 w 714522"/>
                  <a:gd name="connsiteY15" fmla="*/ 73040 h 213534"/>
                  <a:gd name="connsiteX16" fmla="*/ 600222 w 714522"/>
                  <a:gd name="connsiteY16" fmla="*/ 108759 h 213534"/>
                  <a:gd name="connsiteX17" fmla="*/ 654990 w 714522"/>
                  <a:gd name="connsiteY17" fmla="*/ 149240 h 213534"/>
                  <a:gd name="connsiteX18" fmla="*/ 702615 w 714522"/>
                  <a:gd name="connsiteY18" fmla="*/ 187340 h 213534"/>
                  <a:gd name="connsiteX19" fmla="*/ 714522 w 714522"/>
                  <a:gd name="connsiteY19" fmla="*/ 204009 h 213534"/>
                  <a:gd name="connsiteX20" fmla="*/ 714522 w 714522"/>
                  <a:gd name="connsiteY20" fmla="*/ 206390 h 213534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2572 w 714522"/>
                  <a:gd name="connsiteY11" fmla="*/ 76200 h 211932"/>
                  <a:gd name="connsiteX12" fmla="*/ 393053 w 714522"/>
                  <a:gd name="connsiteY12" fmla="*/ 9525 h 211932"/>
                  <a:gd name="connsiteX13" fmla="*/ 454965 w 714522"/>
                  <a:gd name="connsiteY13" fmla="*/ 9525 h 211932"/>
                  <a:gd name="connsiteX14" fmla="*/ 495447 w 714522"/>
                  <a:gd name="connsiteY14" fmla="*/ 40482 h 211932"/>
                  <a:gd name="connsiteX15" fmla="*/ 543072 w 714522"/>
                  <a:gd name="connsiteY15" fmla="*/ 71438 h 211932"/>
                  <a:gd name="connsiteX16" fmla="*/ 600222 w 714522"/>
                  <a:gd name="connsiteY16" fmla="*/ 107157 h 211932"/>
                  <a:gd name="connsiteX17" fmla="*/ 654990 w 714522"/>
                  <a:gd name="connsiteY17" fmla="*/ 147638 h 211932"/>
                  <a:gd name="connsiteX18" fmla="*/ 702615 w 714522"/>
                  <a:gd name="connsiteY18" fmla="*/ 185738 h 211932"/>
                  <a:gd name="connsiteX19" fmla="*/ 714522 w 714522"/>
                  <a:gd name="connsiteY19" fmla="*/ 202407 h 211932"/>
                  <a:gd name="connsiteX20" fmla="*/ 714522 w 714522"/>
                  <a:gd name="connsiteY20" fmla="*/ 204788 h 211932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2572 w 714522"/>
                  <a:gd name="connsiteY11" fmla="*/ 76200 h 211932"/>
                  <a:gd name="connsiteX12" fmla="*/ 393053 w 714522"/>
                  <a:gd name="connsiteY12" fmla="*/ 9525 h 211932"/>
                  <a:gd name="connsiteX13" fmla="*/ 454965 w 714522"/>
                  <a:gd name="connsiteY13" fmla="*/ 16668 h 211932"/>
                  <a:gd name="connsiteX14" fmla="*/ 495447 w 714522"/>
                  <a:gd name="connsiteY14" fmla="*/ 40482 h 211932"/>
                  <a:gd name="connsiteX15" fmla="*/ 543072 w 714522"/>
                  <a:gd name="connsiteY15" fmla="*/ 71438 h 211932"/>
                  <a:gd name="connsiteX16" fmla="*/ 600222 w 714522"/>
                  <a:gd name="connsiteY16" fmla="*/ 107157 h 211932"/>
                  <a:gd name="connsiteX17" fmla="*/ 654990 w 714522"/>
                  <a:gd name="connsiteY17" fmla="*/ 147638 h 211932"/>
                  <a:gd name="connsiteX18" fmla="*/ 702615 w 714522"/>
                  <a:gd name="connsiteY18" fmla="*/ 185738 h 211932"/>
                  <a:gd name="connsiteX19" fmla="*/ 714522 w 714522"/>
                  <a:gd name="connsiteY19" fmla="*/ 202407 h 211932"/>
                  <a:gd name="connsiteX20" fmla="*/ 714522 w 714522"/>
                  <a:gd name="connsiteY20" fmla="*/ 204788 h 211932"/>
                  <a:gd name="connsiteX0" fmla="*/ 154928 w 714522"/>
                  <a:gd name="connsiteY0" fmla="*/ 211932 h 211932"/>
                  <a:gd name="connsiteX1" fmla="*/ 95397 w 714522"/>
                  <a:gd name="connsiteY1" fmla="*/ 147638 h 211932"/>
                  <a:gd name="connsiteX2" fmla="*/ 2528 w 714522"/>
                  <a:gd name="connsiteY2" fmla="*/ 78581 h 211932"/>
                  <a:gd name="connsiteX3" fmla="*/ 121590 w 714522"/>
                  <a:gd name="connsiteY3" fmla="*/ 100013 h 211932"/>
                  <a:gd name="connsiteX4" fmla="*/ 173978 w 714522"/>
                  <a:gd name="connsiteY4" fmla="*/ 114300 h 211932"/>
                  <a:gd name="connsiteX5" fmla="*/ 216840 w 714522"/>
                  <a:gd name="connsiteY5" fmla="*/ 114300 h 211932"/>
                  <a:gd name="connsiteX6" fmla="*/ 195409 w 714522"/>
                  <a:gd name="connsiteY6" fmla="*/ 69057 h 211932"/>
                  <a:gd name="connsiteX7" fmla="*/ 173978 w 714522"/>
                  <a:gd name="connsiteY7" fmla="*/ 16669 h 211932"/>
                  <a:gd name="connsiteX8" fmla="*/ 169215 w 714522"/>
                  <a:gd name="connsiteY8" fmla="*/ 0 h 211932"/>
                  <a:gd name="connsiteX9" fmla="*/ 252559 w 714522"/>
                  <a:gd name="connsiteY9" fmla="*/ 33339 h 211932"/>
                  <a:gd name="connsiteX10" fmla="*/ 293040 w 714522"/>
                  <a:gd name="connsiteY10" fmla="*/ 50007 h 211932"/>
                  <a:gd name="connsiteX11" fmla="*/ 357335 w 714522"/>
                  <a:gd name="connsiteY11" fmla="*/ 66675 h 211932"/>
                  <a:gd name="connsiteX12" fmla="*/ 393053 w 714522"/>
                  <a:gd name="connsiteY12" fmla="*/ 9525 h 211932"/>
                  <a:gd name="connsiteX13" fmla="*/ 454965 w 714522"/>
                  <a:gd name="connsiteY13" fmla="*/ 16668 h 211932"/>
                  <a:gd name="connsiteX14" fmla="*/ 495447 w 714522"/>
                  <a:gd name="connsiteY14" fmla="*/ 40482 h 211932"/>
                  <a:gd name="connsiteX15" fmla="*/ 543072 w 714522"/>
                  <a:gd name="connsiteY15" fmla="*/ 71438 h 211932"/>
                  <a:gd name="connsiteX16" fmla="*/ 600222 w 714522"/>
                  <a:gd name="connsiteY16" fmla="*/ 107157 h 211932"/>
                  <a:gd name="connsiteX17" fmla="*/ 654990 w 714522"/>
                  <a:gd name="connsiteY17" fmla="*/ 147638 h 211932"/>
                  <a:gd name="connsiteX18" fmla="*/ 702615 w 714522"/>
                  <a:gd name="connsiteY18" fmla="*/ 185738 h 211932"/>
                  <a:gd name="connsiteX19" fmla="*/ 714522 w 714522"/>
                  <a:gd name="connsiteY19" fmla="*/ 202407 h 211932"/>
                  <a:gd name="connsiteX20" fmla="*/ 714522 w 714522"/>
                  <a:gd name="connsiteY20" fmla="*/ 204788 h 211932"/>
                  <a:gd name="connsiteX0" fmla="*/ 154928 w 714522"/>
                  <a:gd name="connsiteY0" fmla="*/ 211932 h 216694"/>
                  <a:gd name="connsiteX1" fmla="*/ 95397 w 714522"/>
                  <a:gd name="connsiteY1" fmla="*/ 147638 h 216694"/>
                  <a:gd name="connsiteX2" fmla="*/ 2528 w 714522"/>
                  <a:gd name="connsiteY2" fmla="*/ 78581 h 216694"/>
                  <a:gd name="connsiteX3" fmla="*/ 121590 w 714522"/>
                  <a:gd name="connsiteY3" fmla="*/ 100013 h 216694"/>
                  <a:gd name="connsiteX4" fmla="*/ 173978 w 714522"/>
                  <a:gd name="connsiteY4" fmla="*/ 114300 h 216694"/>
                  <a:gd name="connsiteX5" fmla="*/ 216840 w 714522"/>
                  <a:gd name="connsiteY5" fmla="*/ 114300 h 216694"/>
                  <a:gd name="connsiteX6" fmla="*/ 195409 w 714522"/>
                  <a:gd name="connsiteY6" fmla="*/ 69057 h 216694"/>
                  <a:gd name="connsiteX7" fmla="*/ 173978 w 714522"/>
                  <a:gd name="connsiteY7" fmla="*/ 16669 h 216694"/>
                  <a:gd name="connsiteX8" fmla="*/ 169215 w 714522"/>
                  <a:gd name="connsiteY8" fmla="*/ 0 h 216694"/>
                  <a:gd name="connsiteX9" fmla="*/ 252559 w 714522"/>
                  <a:gd name="connsiteY9" fmla="*/ 33339 h 216694"/>
                  <a:gd name="connsiteX10" fmla="*/ 293040 w 714522"/>
                  <a:gd name="connsiteY10" fmla="*/ 50007 h 216694"/>
                  <a:gd name="connsiteX11" fmla="*/ 357335 w 714522"/>
                  <a:gd name="connsiteY11" fmla="*/ 66675 h 216694"/>
                  <a:gd name="connsiteX12" fmla="*/ 393053 w 714522"/>
                  <a:gd name="connsiteY12" fmla="*/ 9525 h 216694"/>
                  <a:gd name="connsiteX13" fmla="*/ 454965 w 714522"/>
                  <a:gd name="connsiteY13" fmla="*/ 16668 h 216694"/>
                  <a:gd name="connsiteX14" fmla="*/ 495447 w 714522"/>
                  <a:gd name="connsiteY14" fmla="*/ 40482 h 216694"/>
                  <a:gd name="connsiteX15" fmla="*/ 543072 w 714522"/>
                  <a:gd name="connsiteY15" fmla="*/ 71438 h 216694"/>
                  <a:gd name="connsiteX16" fmla="*/ 600222 w 714522"/>
                  <a:gd name="connsiteY16" fmla="*/ 107157 h 216694"/>
                  <a:gd name="connsiteX17" fmla="*/ 654990 w 714522"/>
                  <a:gd name="connsiteY17" fmla="*/ 147638 h 216694"/>
                  <a:gd name="connsiteX18" fmla="*/ 702615 w 714522"/>
                  <a:gd name="connsiteY18" fmla="*/ 185738 h 216694"/>
                  <a:gd name="connsiteX19" fmla="*/ 714522 w 714522"/>
                  <a:gd name="connsiteY19" fmla="*/ 202407 h 216694"/>
                  <a:gd name="connsiteX20" fmla="*/ 697854 w 714522"/>
                  <a:gd name="connsiteY20" fmla="*/ 216694 h 216694"/>
                  <a:gd name="connsiteX0" fmla="*/ 154928 w 702615"/>
                  <a:gd name="connsiteY0" fmla="*/ 211932 h 216694"/>
                  <a:gd name="connsiteX1" fmla="*/ 95397 w 702615"/>
                  <a:gd name="connsiteY1" fmla="*/ 147638 h 216694"/>
                  <a:gd name="connsiteX2" fmla="*/ 2528 w 702615"/>
                  <a:gd name="connsiteY2" fmla="*/ 78581 h 216694"/>
                  <a:gd name="connsiteX3" fmla="*/ 121590 w 702615"/>
                  <a:gd name="connsiteY3" fmla="*/ 100013 h 216694"/>
                  <a:gd name="connsiteX4" fmla="*/ 173978 w 702615"/>
                  <a:gd name="connsiteY4" fmla="*/ 114300 h 216694"/>
                  <a:gd name="connsiteX5" fmla="*/ 216840 w 702615"/>
                  <a:gd name="connsiteY5" fmla="*/ 114300 h 216694"/>
                  <a:gd name="connsiteX6" fmla="*/ 195409 w 702615"/>
                  <a:gd name="connsiteY6" fmla="*/ 69057 h 216694"/>
                  <a:gd name="connsiteX7" fmla="*/ 173978 w 702615"/>
                  <a:gd name="connsiteY7" fmla="*/ 16669 h 216694"/>
                  <a:gd name="connsiteX8" fmla="*/ 169215 w 702615"/>
                  <a:gd name="connsiteY8" fmla="*/ 0 h 216694"/>
                  <a:gd name="connsiteX9" fmla="*/ 252559 w 702615"/>
                  <a:gd name="connsiteY9" fmla="*/ 33339 h 216694"/>
                  <a:gd name="connsiteX10" fmla="*/ 293040 w 702615"/>
                  <a:gd name="connsiteY10" fmla="*/ 50007 h 216694"/>
                  <a:gd name="connsiteX11" fmla="*/ 357335 w 702615"/>
                  <a:gd name="connsiteY11" fmla="*/ 66675 h 216694"/>
                  <a:gd name="connsiteX12" fmla="*/ 393053 w 702615"/>
                  <a:gd name="connsiteY12" fmla="*/ 9525 h 216694"/>
                  <a:gd name="connsiteX13" fmla="*/ 454965 w 702615"/>
                  <a:gd name="connsiteY13" fmla="*/ 16668 h 216694"/>
                  <a:gd name="connsiteX14" fmla="*/ 495447 w 702615"/>
                  <a:gd name="connsiteY14" fmla="*/ 40482 h 216694"/>
                  <a:gd name="connsiteX15" fmla="*/ 543072 w 702615"/>
                  <a:gd name="connsiteY15" fmla="*/ 71438 h 216694"/>
                  <a:gd name="connsiteX16" fmla="*/ 600222 w 702615"/>
                  <a:gd name="connsiteY16" fmla="*/ 107157 h 216694"/>
                  <a:gd name="connsiteX17" fmla="*/ 654990 w 702615"/>
                  <a:gd name="connsiteY17" fmla="*/ 147638 h 216694"/>
                  <a:gd name="connsiteX18" fmla="*/ 702615 w 702615"/>
                  <a:gd name="connsiteY18" fmla="*/ 185738 h 216694"/>
                  <a:gd name="connsiteX19" fmla="*/ 697854 w 702615"/>
                  <a:gd name="connsiteY19" fmla="*/ 216694 h 216694"/>
                  <a:gd name="connsiteX0" fmla="*/ 154928 w 702615"/>
                  <a:gd name="connsiteY0" fmla="*/ 211932 h 216694"/>
                  <a:gd name="connsiteX1" fmla="*/ 95397 w 702615"/>
                  <a:gd name="connsiteY1" fmla="*/ 147638 h 216694"/>
                  <a:gd name="connsiteX2" fmla="*/ 2528 w 702615"/>
                  <a:gd name="connsiteY2" fmla="*/ 78581 h 216694"/>
                  <a:gd name="connsiteX3" fmla="*/ 121590 w 702615"/>
                  <a:gd name="connsiteY3" fmla="*/ 100013 h 216694"/>
                  <a:gd name="connsiteX4" fmla="*/ 173978 w 702615"/>
                  <a:gd name="connsiteY4" fmla="*/ 114300 h 216694"/>
                  <a:gd name="connsiteX5" fmla="*/ 216840 w 702615"/>
                  <a:gd name="connsiteY5" fmla="*/ 114300 h 216694"/>
                  <a:gd name="connsiteX6" fmla="*/ 195409 w 702615"/>
                  <a:gd name="connsiteY6" fmla="*/ 69057 h 216694"/>
                  <a:gd name="connsiteX7" fmla="*/ 173978 w 702615"/>
                  <a:gd name="connsiteY7" fmla="*/ 16669 h 216694"/>
                  <a:gd name="connsiteX8" fmla="*/ 169215 w 702615"/>
                  <a:gd name="connsiteY8" fmla="*/ 0 h 216694"/>
                  <a:gd name="connsiteX9" fmla="*/ 252559 w 702615"/>
                  <a:gd name="connsiteY9" fmla="*/ 33339 h 216694"/>
                  <a:gd name="connsiteX10" fmla="*/ 293040 w 702615"/>
                  <a:gd name="connsiteY10" fmla="*/ 50007 h 216694"/>
                  <a:gd name="connsiteX11" fmla="*/ 357335 w 702615"/>
                  <a:gd name="connsiteY11" fmla="*/ 66675 h 216694"/>
                  <a:gd name="connsiteX12" fmla="*/ 393053 w 702615"/>
                  <a:gd name="connsiteY12" fmla="*/ 9525 h 216694"/>
                  <a:gd name="connsiteX13" fmla="*/ 454965 w 702615"/>
                  <a:gd name="connsiteY13" fmla="*/ 16668 h 216694"/>
                  <a:gd name="connsiteX14" fmla="*/ 495447 w 702615"/>
                  <a:gd name="connsiteY14" fmla="*/ 40482 h 216694"/>
                  <a:gd name="connsiteX15" fmla="*/ 543072 w 702615"/>
                  <a:gd name="connsiteY15" fmla="*/ 71438 h 216694"/>
                  <a:gd name="connsiteX16" fmla="*/ 600222 w 702615"/>
                  <a:gd name="connsiteY16" fmla="*/ 107157 h 216694"/>
                  <a:gd name="connsiteX17" fmla="*/ 654990 w 702615"/>
                  <a:gd name="connsiteY17" fmla="*/ 147638 h 216694"/>
                  <a:gd name="connsiteX18" fmla="*/ 702615 w 702615"/>
                  <a:gd name="connsiteY18" fmla="*/ 185738 h 216694"/>
                  <a:gd name="connsiteX19" fmla="*/ 697854 w 702615"/>
                  <a:gd name="connsiteY19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4990 w 697854"/>
                  <a:gd name="connsiteY17" fmla="*/ 147638 h 216694"/>
                  <a:gd name="connsiteX18" fmla="*/ 695471 w 697854"/>
                  <a:gd name="connsiteY18" fmla="*/ 183357 h 216694"/>
                  <a:gd name="connsiteX19" fmla="*/ 697854 w 697854"/>
                  <a:gd name="connsiteY19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4990 w 697854"/>
                  <a:gd name="connsiteY17" fmla="*/ 147638 h 216694"/>
                  <a:gd name="connsiteX18" fmla="*/ 688328 w 697854"/>
                  <a:gd name="connsiteY18" fmla="*/ 180975 h 216694"/>
                  <a:gd name="connsiteX19" fmla="*/ 697854 w 697854"/>
                  <a:gd name="connsiteY19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4990 w 697854"/>
                  <a:gd name="connsiteY17" fmla="*/ 147638 h 216694"/>
                  <a:gd name="connsiteX18" fmla="*/ 697854 w 697854"/>
                  <a:gd name="connsiteY18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0227 w 697854"/>
                  <a:gd name="connsiteY17" fmla="*/ 166688 h 216694"/>
                  <a:gd name="connsiteX18" fmla="*/ 697854 w 697854"/>
                  <a:gd name="connsiteY18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0227 w 697854"/>
                  <a:gd name="connsiteY17" fmla="*/ 166688 h 216694"/>
                  <a:gd name="connsiteX18" fmla="*/ 697854 w 697854"/>
                  <a:gd name="connsiteY18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0227 w 697854"/>
                  <a:gd name="connsiteY17" fmla="*/ 166688 h 216694"/>
                  <a:gd name="connsiteX18" fmla="*/ 697854 w 697854"/>
                  <a:gd name="connsiteY18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50227 w 697854"/>
                  <a:gd name="connsiteY17" fmla="*/ 166688 h 216694"/>
                  <a:gd name="connsiteX18" fmla="*/ 697854 w 697854"/>
                  <a:gd name="connsiteY18" fmla="*/ 216694 h 216694"/>
                  <a:gd name="connsiteX0" fmla="*/ 154928 w 697854"/>
                  <a:gd name="connsiteY0" fmla="*/ 211932 h 216694"/>
                  <a:gd name="connsiteX1" fmla="*/ 95397 w 697854"/>
                  <a:gd name="connsiteY1" fmla="*/ 147638 h 216694"/>
                  <a:gd name="connsiteX2" fmla="*/ 2528 w 697854"/>
                  <a:gd name="connsiteY2" fmla="*/ 78581 h 216694"/>
                  <a:gd name="connsiteX3" fmla="*/ 121590 w 697854"/>
                  <a:gd name="connsiteY3" fmla="*/ 100013 h 216694"/>
                  <a:gd name="connsiteX4" fmla="*/ 173978 w 697854"/>
                  <a:gd name="connsiteY4" fmla="*/ 114300 h 216694"/>
                  <a:gd name="connsiteX5" fmla="*/ 216840 w 697854"/>
                  <a:gd name="connsiteY5" fmla="*/ 114300 h 216694"/>
                  <a:gd name="connsiteX6" fmla="*/ 195409 w 697854"/>
                  <a:gd name="connsiteY6" fmla="*/ 69057 h 216694"/>
                  <a:gd name="connsiteX7" fmla="*/ 173978 w 697854"/>
                  <a:gd name="connsiteY7" fmla="*/ 16669 h 216694"/>
                  <a:gd name="connsiteX8" fmla="*/ 169215 w 697854"/>
                  <a:gd name="connsiteY8" fmla="*/ 0 h 216694"/>
                  <a:gd name="connsiteX9" fmla="*/ 252559 w 697854"/>
                  <a:gd name="connsiteY9" fmla="*/ 33339 h 216694"/>
                  <a:gd name="connsiteX10" fmla="*/ 293040 w 697854"/>
                  <a:gd name="connsiteY10" fmla="*/ 50007 h 216694"/>
                  <a:gd name="connsiteX11" fmla="*/ 357335 w 697854"/>
                  <a:gd name="connsiteY11" fmla="*/ 66675 h 216694"/>
                  <a:gd name="connsiteX12" fmla="*/ 393053 w 697854"/>
                  <a:gd name="connsiteY12" fmla="*/ 9525 h 216694"/>
                  <a:gd name="connsiteX13" fmla="*/ 454965 w 697854"/>
                  <a:gd name="connsiteY13" fmla="*/ 16668 h 216694"/>
                  <a:gd name="connsiteX14" fmla="*/ 495447 w 697854"/>
                  <a:gd name="connsiteY14" fmla="*/ 40482 h 216694"/>
                  <a:gd name="connsiteX15" fmla="*/ 543072 w 697854"/>
                  <a:gd name="connsiteY15" fmla="*/ 71438 h 216694"/>
                  <a:gd name="connsiteX16" fmla="*/ 600222 w 697854"/>
                  <a:gd name="connsiteY16" fmla="*/ 107157 h 216694"/>
                  <a:gd name="connsiteX17" fmla="*/ 662133 w 697854"/>
                  <a:gd name="connsiteY17" fmla="*/ 166688 h 216694"/>
                  <a:gd name="connsiteX18" fmla="*/ 697854 w 697854"/>
                  <a:gd name="connsiteY18" fmla="*/ 216694 h 216694"/>
                  <a:gd name="connsiteX0" fmla="*/ 152537 w 697845"/>
                  <a:gd name="connsiteY0" fmla="*/ 226220 h 226220"/>
                  <a:gd name="connsiteX1" fmla="*/ 95388 w 697845"/>
                  <a:gd name="connsiteY1" fmla="*/ 147638 h 226220"/>
                  <a:gd name="connsiteX2" fmla="*/ 2519 w 697845"/>
                  <a:gd name="connsiteY2" fmla="*/ 78581 h 226220"/>
                  <a:gd name="connsiteX3" fmla="*/ 121581 w 697845"/>
                  <a:gd name="connsiteY3" fmla="*/ 100013 h 226220"/>
                  <a:gd name="connsiteX4" fmla="*/ 173969 w 697845"/>
                  <a:gd name="connsiteY4" fmla="*/ 114300 h 226220"/>
                  <a:gd name="connsiteX5" fmla="*/ 216831 w 697845"/>
                  <a:gd name="connsiteY5" fmla="*/ 114300 h 226220"/>
                  <a:gd name="connsiteX6" fmla="*/ 195400 w 697845"/>
                  <a:gd name="connsiteY6" fmla="*/ 69057 h 226220"/>
                  <a:gd name="connsiteX7" fmla="*/ 173969 w 697845"/>
                  <a:gd name="connsiteY7" fmla="*/ 16669 h 226220"/>
                  <a:gd name="connsiteX8" fmla="*/ 169206 w 697845"/>
                  <a:gd name="connsiteY8" fmla="*/ 0 h 226220"/>
                  <a:gd name="connsiteX9" fmla="*/ 252550 w 697845"/>
                  <a:gd name="connsiteY9" fmla="*/ 33339 h 226220"/>
                  <a:gd name="connsiteX10" fmla="*/ 293031 w 697845"/>
                  <a:gd name="connsiteY10" fmla="*/ 50007 h 226220"/>
                  <a:gd name="connsiteX11" fmla="*/ 357326 w 697845"/>
                  <a:gd name="connsiteY11" fmla="*/ 66675 h 226220"/>
                  <a:gd name="connsiteX12" fmla="*/ 393044 w 697845"/>
                  <a:gd name="connsiteY12" fmla="*/ 9525 h 226220"/>
                  <a:gd name="connsiteX13" fmla="*/ 454956 w 697845"/>
                  <a:gd name="connsiteY13" fmla="*/ 16668 h 226220"/>
                  <a:gd name="connsiteX14" fmla="*/ 495438 w 697845"/>
                  <a:gd name="connsiteY14" fmla="*/ 40482 h 226220"/>
                  <a:gd name="connsiteX15" fmla="*/ 543063 w 697845"/>
                  <a:gd name="connsiteY15" fmla="*/ 71438 h 226220"/>
                  <a:gd name="connsiteX16" fmla="*/ 600213 w 697845"/>
                  <a:gd name="connsiteY16" fmla="*/ 107157 h 226220"/>
                  <a:gd name="connsiteX17" fmla="*/ 662124 w 697845"/>
                  <a:gd name="connsiteY17" fmla="*/ 166688 h 226220"/>
                  <a:gd name="connsiteX18" fmla="*/ 697845 w 697845"/>
                  <a:gd name="connsiteY18" fmla="*/ 216694 h 226220"/>
                  <a:gd name="connsiteX0" fmla="*/ 152662 w 697970"/>
                  <a:gd name="connsiteY0" fmla="*/ 226220 h 226220"/>
                  <a:gd name="connsiteX1" fmla="*/ 90751 w 697970"/>
                  <a:gd name="connsiteY1" fmla="*/ 152400 h 226220"/>
                  <a:gd name="connsiteX2" fmla="*/ 2644 w 697970"/>
                  <a:gd name="connsiteY2" fmla="*/ 78581 h 226220"/>
                  <a:gd name="connsiteX3" fmla="*/ 121706 w 697970"/>
                  <a:gd name="connsiteY3" fmla="*/ 100013 h 226220"/>
                  <a:gd name="connsiteX4" fmla="*/ 174094 w 697970"/>
                  <a:gd name="connsiteY4" fmla="*/ 114300 h 226220"/>
                  <a:gd name="connsiteX5" fmla="*/ 216956 w 697970"/>
                  <a:gd name="connsiteY5" fmla="*/ 114300 h 226220"/>
                  <a:gd name="connsiteX6" fmla="*/ 195525 w 697970"/>
                  <a:gd name="connsiteY6" fmla="*/ 69057 h 226220"/>
                  <a:gd name="connsiteX7" fmla="*/ 174094 w 697970"/>
                  <a:gd name="connsiteY7" fmla="*/ 16669 h 226220"/>
                  <a:gd name="connsiteX8" fmla="*/ 169331 w 697970"/>
                  <a:gd name="connsiteY8" fmla="*/ 0 h 226220"/>
                  <a:gd name="connsiteX9" fmla="*/ 252675 w 697970"/>
                  <a:gd name="connsiteY9" fmla="*/ 33339 h 226220"/>
                  <a:gd name="connsiteX10" fmla="*/ 293156 w 697970"/>
                  <a:gd name="connsiteY10" fmla="*/ 50007 h 226220"/>
                  <a:gd name="connsiteX11" fmla="*/ 357451 w 697970"/>
                  <a:gd name="connsiteY11" fmla="*/ 66675 h 226220"/>
                  <a:gd name="connsiteX12" fmla="*/ 393169 w 697970"/>
                  <a:gd name="connsiteY12" fmla="*/ 9525 h 226220"/>
                  <a:gd name="connsiteX13" fmla="*/ 455081 w 697970"/>
                  <a:gd name="connsiteY13" fmla="*/ 16668 h 226220"/>
                  <a:gd name="connsiteX14" fmla="*/ 495563 w 697970"/>
                  <a:gd name="connsiteY14" fmla="*/ 40482 h 226220"/>
                  <a:gd name="connsiteX15" fmla="*/ 543188 w 697970"/>
                  <a:gd name="connsiteY15" fmla="*/ 71438 h 226220"/>
                  <a:gd name="connsiteX16" fmla="*/ 600338 w 697970"/>
                  <a:gd name="connsiteY16" fmla="*/ 107157 h 226220"/>
                  <a:gd name="connsiteX17" fmla="*/ 662249 w 697970"/>
                  <a:gd name="connsiteY17" fmla="*/ 166688 h 226220"/>
                  <a:gd name="connsiteX18" fmla="*/ 697970 w 697970"/>
                  <a:gd name="connsiteY18" fmla="*/ 216694 h 226220"/>
                  <a:gd name="connsiteX0" fmla="*/ 129548 w 674856"/>
                  <a:gd name="connsiteY0" fmla="*/ 226220 h 226220"/>
                  <a:gd name="connsiteX1" fmla="*/ 67637 w 674856"/>
                  <a:gd name="connsiteY1" fmla="*/ 152400 h 226220"/>
                  <a:gd name="connsiteX2" fmla="*/ 3342 w 674856"/>
                  <a:gd name="connsiteY2" fmla="*/ 80963 h 226220"/>
                  <a:gd name="connsiteX3" fmla="*/ 98592 w 674856"/>
                  <a:gd name="connsiteY3" fmla="*/ 100013 h 226220"/>
                  <a:gd name="connsiteX4" fmla="*/ 150980 w 674856"/>
                  <a:gd name="connsiteY4" fmla="*/ 114300 h 226220"/>
                  <a:gd name="connsiteX5" fmla="*/ 193842 w 674856"/>
                  <a:gd name="connsiteY5" fmla="*/ 114300 h 226220"/>
                  <a:gd name="connsiteX6" fmla="*/ 172411 w 674856"/>
                  <a:gd name="connsiteY6" fmla="*/ 69057 h 226220"/>
                  <a:gd name="connsiteX7" fmla="*/ 150980 w 674856"/>
                  <a:gd name="connsiteY7" fmla="*/ 16669 h 226220"/>
                  <a:gd name="connsiteX8" fmla="*/ 146217 w 674856"/>
                  <a:gd name="connsiteY8" fmla="*/ 0 h 226220"/>
                  <a:gd name="connsiteX9" fmla="*/ 229561 w 674856"/>
                  <a:gd name="connsiteY9" fmla="*/ 33339 h 226220"/>
                  <a:gd name="connsiteX10" fmla="*/ 270042 w 674856"/>
                  <a:gd name="connsiteY10" fmla="*/ 50007 h 226220"/>
                  <a:gd name="connsiteX11" fmla="*/ 334337 w 674856"/>
                  <a:gd name="connsiteY11" fmla="*/ 66675 h 226220"/>
                  <a:gd name="connsiteX12" fmla="*/ 370055 w 674856"/>
                  <a:gd name="connsiteY12" fmla="*/ 9525 h 226220"/>
                  <a:gd name="connsiteX13" fmla="*/ 431967 w 674856"/>
                  <a:gd name="connsiteY13" fmla="*/ 16668 h 226220"/>
                  <a:gd name="connsiteX14" fmla="*/ 472449 w 674856"/>
                  <a:gd name="connsiteY14" fmla="*/ 40482 h 226220"/>
                  <a:gd name="connsiteX15" fmla="*/ 520074 w 674856"/>
                  <a:gd name="connsiteY15" fmla="*/ 71438 h 226220"/>
                  <a:gd name="connsiteX16" fmla="*/ 577224 w 674856"/>
                  <a:gd name="connsiteY16" fmla="*/ 107157 h 226220"/>
                  <a:gd name="connsiteX17" fmla="*/ 639135 w 674856"/>
                  <a:gd name="connsiteY17" fmla="*/ 166688 h 226220"/>
                  <a:gd name="connsiteX18" fmla="*/ 674856 w 674856"/>
                  <a:gd name="connsiteY18" fmla="*/ 216694 h 226220"/>
                  <a:gd name="connsiteX0" fmla="*/ 129548 w 674856"/>
                  <a:gd name="connsiteY0" fmla="*/ 226220 h 226220"/>
                  <a:gd name="connsiteX1" fmla="*/ 67637 w 674856"/>
                  <a:gd name="connsiteY1" fmla="*/ 152400 h 226220"/>
                  <a:gd name="connsiteX2" fmla="*/ 3342 w 674856"/>
                  <a:gd name="connsiteY2" fmla="*/ 80963 h 226220"/>
                  <a:gd name="connsiteX3" fmla="*/ 98592 w 674856"/>
                  <a:gd name="connsiteY3" fmla="*/ 100013 h 226220"/>
                  <a:gd name="connsiteX4" fmla="*/ 150980 w 674856"/>
                  <a:gd name="connsiteY4" fmla="*/ 114300 h 226220"/>
                  <a:gd name="connsiteX5" fmla="*/ 193842 w 674856"/>
                  <a:gd name="connsiteY5" fmla="*/ 114300 h 226220"/>
                  <a:gd name="connsiteX6" fmla="*/ 172411 w 674856"/>
                  <a:gd name="connsiteY6" fmla="*/ 69057 h 226220"/>
                  <a:gd name="connsiteX7" fmla="*/ 150980 w 674856"/>
                  <a:gd name="connsiteY7" fmla="*/ 16669 h 226220"/>
                  <a:gd name="connsiteX8" fmla="*/ 146217 w 674856"/>
                  <a:gd name="connsiteY8" fmla="*/ 0 h 226220"/>
                  <a:gd name="connsiteX9" fmla="*/ 229561 w 674856"/>
                  <a:gd name="connsiteY9" fmla="*/ 33339 h 226220"/>
                  <a:gd name="connsiteX10" fmla="*/ 270042 w 674856"/>
                  <a:gd name="connsiteY10" fmla="*/ 50007 h 226220"/>
                  <a:gd name="connsiteX11" fmla="*/ 334337 w 674856"/>
                  <a:gd name="connsiteY11" fmla="*/ 66675 h 226220"/>
                  <a:gd name="connsiteX12" fmla="*/ 370055 w 674856"/>
                  <a:gd name="connsiteY12" fmla="*/ 9525 h 226220"/>
                  <a:gd name="connsiteX13" fmla="*/ 431967 w 674856"/>
                  <a:gd name="connsiteY13" fmla="*/ 16668 h 226220"/>
                  <a:gd name="connsiteX14" fmla="*/ 472449 w 674856"/>
                  <a:gd name="connsiteY14" fmla="*/ 40482 h 226220"/>
                  <a:gd name="connsiteX15" fmla="*/ 520074 w 674856"/>
                  <a:gd name="connsiteY15" fmla="*/ 71438 h 226220"/>
                  <a:gd name="connsiteX16" fmla="*/ 577224 w 674856"/>
                  <a:gd name="connsiteY16" fmla="*/ 107157 h 226220"/>
                  <a:gd name="connsiteX17" fmla="*/ 639135 w 674856"/>
                  <a:gd name="connsiteY17" fmla="*/ 166688 h 226220"/>
                  <a:gd name="connsiteX18" fmla="*/ 674856 w 674856"/>
                  <a:gd name="connsiteY18" fmla="*/ 216694 h 226220"/>
                  <a:gd name="connsiteX0" fmla="*/ 129548 w 674856"/>
                  <a:gd name="connsiteY0" fmla="*/ 226220 h 226220"/>
                  <a:gd name="connsiteX1" fmla="*/ 67637 w 674856"/>
                  <a:gd name="connsiteY1" fmla="*/ 152400 h 226220"/>
                  <a:gd name="connsiteX2" fmla="*/ 3342 w 674856"/>
                  <a:gd name="connsiteY2" fmla="*/ 80963 h 226220"/>
                  <a:gd name="connsiteX3" fmla="*/ 98592 w 674856"/>
                  <a:gd name="connsiteY3" fmla="*/ 100013 h 226220"/>
                  <a:gd name="connsiteX4" fmla="*/ 150980 w 674856"/>
                  <a:gd name="connsiteY4" fmla="*/ 114300 h 226220"/>
                  <a:gd name="connsiteX5" fmla="*/ 193842 w 674856"/>
                  <a:gd name="connsiteY5" fmla="*/ 114300 h 226220"/>
                  <a:gd name="connsiteX6" fmla="*/ 172411 w 674856"/>
                  <a:gd name="connsiteY6" fmla="*/ 69057 h 226220"/>
                  <a:gd name="connsiteX7" fmla="*/ 150980 w 674856"/>
                  <a:gd name="connsiteY7" fmla="*/ 16669 h 226220"/>
                  <a:gd name="connsiteX8" fmla="*/ 146217 w 674856"/>
                  <a:gd name="connsiteY8" fmla="*/ 0 h 226220"/>
                  <a:gd name="connsiteX9" fmla="*/ 229561 w 674856"/>
                  <a:gd name="connsiteY9" fmla="*/ 33339 h 226220"/>
                  <a:gd name="connsiteX10" fmla="*/ 270042 w 674856"/>
                  <a:gd name="connsiteY10" fmla="*/ 50007 h 226220"/>
                  <a:gd name="connsiteX11" fmla="*/ 334337 w 674856"/>
                  <a:gd name="connsiteY11" fmla="*/ 66675 h 226220"/>
                  <a:gd name="connsiteX12" fmla="*/ 370055 w 674856"/>
                  <a:gd name="connsiteY12" fmla="*/ 9525 h 226220"/>
                  <a:gd name="connsiteX13" fmla="*/ 431967 w 674856"/>
                  <a:gd name="connsiteY13" fmla="*/ 16668 h 226220"/>
                  <a:gd name="connsiteX14" fmla="*/ 472449 w 674856"/>
                  <a:gd name="connsiteY14" fmla="*/ 40482 h 226220"/>
                  <a:gd name="connsiteX15" fmla="*/ 520074 w 674856"/>
                  <a:gd name="connsiteY15" fmla="*/ 71438 h 226220"/>
                  <a:gd name="connsiteX16" fmla="*/ 577224 w 674856"/>
                  <a:gd name="connsiteY16" fmla="*/ 107157 h 226220"/>
                  <a:gd name="connsiteX17" fmla="*/ 639135 w 674856"/>
                  <a:gd name="connsiteY17" fmla="*/ 166688 h 226220"/>
                  <a:gd name="connsiteX18" fmla="*/ 674856 w 674856"/>
                  <a:gd name="connsiteY18" fmla="*/ 216694 h 226220"/>
                  <a:gd name="connsiteX0" fmla="*/ 129548 w 674856"/>
                  <a:gd name="connsiteY0" fmla="*/ 226220 h 226220"/>
                  <a:gd name="connsiteX1" fmla="*/ 67637 w 674856"/>
                  <a:gd name="connsiteY1" fmla="*/ 152400 h 226220"/>
                  <a:gd name="connsiteX2" fmla="*/ 3342 w 674856"/>
                  <a:gd name="connsiteY2" fmla="*/ 80963 h 226220"/>
                  <a:gd name="connsiteX3" fmla="*/ 98592 w 674856"/>
                  <a:gd name="connsiteY3" fmla="*/ 100013 h 226220"/>
                  <a:gd name="connsiteX4" fmla="*/ 150980 w 674856"/>
                  <a:gd name="connsiteY4" fmla="*/ 114300 h 226220"/>
                  <a:gd name="connsiteX5" fmla="*/ 193842 w 674856"/>
                  <a:gd name="connsiteY5" fmla="*/ 114300 h 226220"/>
                  <a:gd name="connsiteX6" fmla="*/ 172411 w 674856"/>
                  <a:gd name="connsiteY6" fmla="*/ 69057 h 226220"/>
                  <a:gd name="connsiteX7" fmla="*/ 150980 w 674856"/>
                  <a:gd name="connsiteY7" fmla="*/ 16669 h 226220"/>
                  <a:gd name="connsiteX8" fmla="*/ 146217 w 674856"/>
                  <a:gd name="connsiteY8" fmla="*/ 0 h 226220"/>
                  <a:gd name="connsiteX9" fmla="*/ 229561 w 674856"/>
                  <a:gd name="connsiteY9" fmla="*/ 33339 h 226220"/>
                  <a:gd name="connsiteX10" fmla="*/ 270042 w 674856"/>
                  <a:gd name="connsiteY10" fmla="*/ 50007 h 226220"/>
                  <a:gd name="connsiteX11" fmla="*/ 334337 w 674856"/>
                  <a:gd name="connsiteY11" fmla="*/ 66675 h 226220"/>
                  <a:gd name="connsiteX12" fmla="*/ 370055 w 674856"/>
                  <a:gd name="connsiteY12" fmla="*/ 9525 h 226220"/>
                  <a:gd name="connsiteX13" fmla="*/ 431967 w 674856"/>
                  <a:gd name="connsiteY13" fmla="*/ 16668 h 226220"/>
                  <a:gd name="connsiteX14" fmla="*/ 472449 w 674856"/>
                  <a:gd name="connsiteY14" fmla="*/ 40482 h 226220"/>
                  <a:gd name="connsiteX15" fmla="*/ 520074 w 674856"/>
                  <a:gd name="connsiteY15" fmla="*/ 71438 h 226220"/>
                  <a:gd name="connsiteX16" fmla="*/ 577224 w 674856"/>
                  <a:gd name="connsiteY16" fmla="*/ 107157 h 226220"/>
                  <a:gd name="connsiteX17" fmla="*/ 639135 w 674856"/>
                  <a:gd name="connsiteY17" fmla="*/ 166688 h 226220"/>
                  <a:gd name="connsiteX18" fmla="*/ 674856 w 674856"/>
                  <a:gd name="connsiteY18" fmla="*/ 216694 h 226220"/>
                  <a:gd name="connsiteX0" fmla="*/ 129548 w 674856"/>
                  <a:gd name="connsiteY0" fmla="*/ 226220 h 226220"/>
                  <a:gd name="connsiteX1" fmla="*/ 67637 w 674856"/>
                  <a:gd name="connsiteY1" fmla="*/ 152400 h 226220"/>
                  <a:gd name="connsiteX2" fmla="*/ 3342 w 674856"/>
                  <a:gd name="connsiteY2" fmla="*/ 80963 h 226220"/>
                  <a:gd name="connsiteX3" fmla="*/ 98592 w 674856"/>
                  <a:gd name="connsiteY3" fmla="*/ 100013 h 226220"/>
                  <a:gd name="connsiteX4" fmla="*/ 150980 w 674856"/>
                  <a:gd name="connsiteY4" fmla="*/ 114300 h 226220"/>
                  <a:gd name="connsiteX5" fmla="*/ 193842 w 674856"/>
                  <a:gd name="connsiteY5" fmla="*/ 114300 h 226220"/>
                  <a:gd name="connsiteX6" fmla="*/ 172411 w 674856"/>
                  <a:gd name="connsiteY6" fmla="*/ 69057 h 226220"/>
                  <a:gd name="connsiteX7" fmla="*/ 150980 w 674856"/>
                  <a:gd name="connsiteY7" fmla="*/ 16669 h 226220"/>
                  <a:gd name="connsiteX8" fmla="*/ 146217 w 674856"/>
                  <a:gd name="connsiteY8" fmla="*/ 0 h 226220"/>
                  <a:gd name="connsiteX9" fmla="*/ 229561 w 674856"/>
                  <a:gd name="connsiteY9" fmla="*/ 33339 h 226220"/>
                  <a:gd name="connsiteX10" fmla="*/ 270042 w 674856"/>
                  <a:gd name="connsiteY10" fmla="*/ 50007 h 226220"/>
                  <a:gd name="connsiteX11" fmla="*/ 334337 w 674856"/>
                  <a:gd name="connsiteY11" fmla="*/ 66675 h 226220"/>
                  <a:gd name="connsiteX12" fmla="*/ 370055 w 674856"/>
                  <a:gd name="connsiteY12" fmla="*/ 9525 h 226220"/>
                  <a:gd name="connsiteX13" fmla="*/ 431967 w 674856"/>
                  <a:gd name="connsiteY13" fmla="*/ 16668 h 226220"/>
                  <a:gd name="connsiteX14" fmla="*/ 472449 w 674856"/>
                  <a:gd name="connsiteY14" fmla="*/ 40482 h 226220"/>
                  <a:gd name="connsiteX15" fmla="*/ 520074 w 674856"/>
                  <a:gd name="connsiteY15" fmla="*/ 71438 h 226220"/>
                  <a:gd name="connsiteX16" fmla="*/ 577224 w 674856"/>
                  <a:gd name="connsiteY16" fmla="*/ 107157 h 226220"/>
                  <a:gd name="connsiteX17" fmla="*/ 639135 w 674856"/>
                  <a:gd name="connsiteY17" fmla="*/ 166688 h 226220"/>
                  <a:gd name="connsiteX18" fmla="*/ 674856 w 674856"/>
                  <a:gd name="connsiteY18" fmla="*/ 216694 h 226220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20074 w 674856"/>
                  <a:gd name="connsiteY14" fmla="*/ 65054 h 219836"/>
                  <a:gd name="connsiteX15" fmla="*/ 577224 w 674856"/>
                  <a:gd name="connsiteY15" fmla="*/ 100773 h 219836"/>
                  <a:gd name="connsiteX16" fmla="*/ 639135 w 674856"/>
                  <a:gd name="connsiteY16" fmla="*/ 160304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20074 w 674856"/>
                  <a:gd name="connsiteY14" fmla="*/ 65054 h 219836"/>
                  <a:gd name="connsiteX15" fmla="*/ 572461 w 674856"/>
                  <a:gd name="connsiteY15" fmla="*/ 107917 h 219836"/>
                  <a:gd name="connsiteX16" fmla="*/ 639135 w 674856"/>
                  <a:gd name="connsiteY16" fmla="*/ 160304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20074 w 674856"/>
                  <a:gd name="connsiteY14" fmla="*/ 65054 h 219836"/>
                  <a:gd name="connsiteX15" fmla="*/ 572461 w 674856"/>
                  <a:gd name="connsiteY15" fmla="*/ 107917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20074 w 674856"/>
                  <a:gd name="connsiteY14" fmla="*/ 65054 h 219836"/>
                  <a:gd name="connsiteX15" fmla="*/ 567699 w 674856"/>
                  <a:gd name="connsiteY15" fmla="*/ 115061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15311 w 674856"/>
                  <a:gd name="connsiteY14" fmla="*/ 69816 h 219836"/>
                  <a:gd name="connsiteX15" fmla="*/ 567699 w 674856"/>
                  <a:gd name="connsiteY15" fmla="*/ 115061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15311 w 674856"/>
                  <a:gd name="connsiteY14" fmla="*/ 69816 h 219836"/>
                  <a:gd name="connsiteX15" fmla="*/ 567699 w 674856"/>
                  <a:gd name="connsiteY15" fmla="*/ 115061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15311 w 674856"/>
                  <a:gd name="connsiteY14" fmla="*/ 69816 h 219836"/>
                  <a:gd name="connsiteX15" fmla="*/ 567699 w 674856"/>
                  <a:gd name="connsiteY15" fmla="*/ 115061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31980 w 674856"/>
                  <a:gd name="connsiteY14" fmla="*/ 84104 h 219836"/>
                  <a:gd name="connsiteX15" fmla="*/ 567699 w 674856"/>
                  <a:gd name="connsiteY15" fmla="*/ 115061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4856"/>
                  <a:gd name="connsiteY0" fmla="*/ 219836 h 219836"/>
                  <a:gd name="connsiteX1" fmla="*/ 67637 w 674856"/>
                  <a:gd name="connsiteY1" fmla="*/ 146016 h 219836"/>
                  <a:gd name="connsiteX2" fmla="*/ 3342 w 674856"/>
                  <a:gd name="connsiteY2" fmla="*/ 74579 h 219836"/>
                  <a:gd name="connsiteX3" fmla="*/ 98592 w 674856"/>
                  <a:gd name="connsiteY3" fmla="*/ 93629 h 219836"/>
                  <a:gd name="connsiteX4" fmla="*/ 150980 w 674856"/>
                  <a:gd name="connsiteY4" fmla="*/ 107916 h 219836"/>
                  <a:gd name="connsiteX5" fmla="*/ 193842 w 674856"/>
                  <a:gd name="connsiteY5" fmla="*/ 107916 h 219836"/>
                  <a:gd name="connsiteX6" fmla="*/ 172411 w 674856"/>
                  <a:gd name="connsiteY6" fmla="*/ 62673 h 219836"/>
                  <a:gd name="connsiteX7" fmla="*/ 150980 w 674856"/>
                  <a:gd name="connsiteY7" fmla="*/ 10285 h 219836"/>
                  <a:gd name="connsiteX8" fmla="*/ 229561 w 674856"/>
                  <a:gd name="connsiteY8" fmla="*/ 26955 h 219836"/>
                  <a:gd name="connsiteX9" fmla="*/ 270042 w 674856"/>
                  <a:gd name="connsiteY9" fmla="*/ 43623 h 219836"/>
                  <a:gd name="connsiteX10" fmla="*/ 334337 w 674856"/>
                  <a:gd name="connsiteY10" fmla="*/ 60291 h 219836"/>
                  <a:gd name="connsiteX11" fmla="*/ 370055 w 674856"/>
                  <a:gd name="connsiteY11" fmla="*/ 3141 h 219836"/>
                  <a:gd name="connsiteX12" fmla="*/ 431967 w 674856"/>
                  <a:gd name="connsiteY12" fmla="*/ 10284 h 219836"/>
                  <a:gd name="connsiteX13" fmla="*/ 472449 w 674856"/>
                  <a:gd name="connsiteY13" fmla="*/ 34098 h 219836"/>
                  <a:gd name="connsiteX14" fmla="*/ 531980 w 674856"/>
                  <a:gd name="connsiteY14" fmla="*/ 84104 h 219836"/>
                  <a:gd name="connsiteX15" fmla="*/ 584367 w 674856"/>
                  <a:gd name="connsiteY15" fmla="*/ 119823 h 219836"/>
                  <a:gd name="connsiteX16" fmla="*/ 627228 w 674856"/>
                  <a:gd name="connsiteY16" fmla="*/ 157923 h 219836"/>
                  <a:gd name="connsiteX17" fmla="*/ 674856 w 674856"/>
                  <a:gd name="connsiteY17" fmla="*/ 210310 h 219836"/>
                  <a:gd name="connsiteX0" fmla="*/ 129548 w 670093"/>
                  <a:gd name="connsiteY0" fmla="*/ 219836 h 219836"/>
                  <a:gd name="connsiteX1" fmla="*/ 67637 w 670093"/>
                  <a:gd name="connsiteY1" fmla="*/ 146016 h 219836"/>
                  <a:gd name="connsiteX2" fmla="*/ 3342 w 670093"/>
                  <a:gd name="connsiteY2" fmla="*/ 74579 h 219836"/>
                  <a:gd name="connsiteX3" fmla="*/ 98592 w 670093"/>
                  <a:gd name="connsiteY3" fmla="*/ 93629 h 219836"/>
                  <a:gd name="connsiteX4" fmla="*/ 150980 w 670093"/>
                  <a:gd name="connsiteY4" fmla="*/ 107916 h 219836"/>
                  <a:gd name="connsiteX5" fmla="*/ 193842 w 670093"/>
                  <a:gd name="connsiteY5" fmla="*/ 107916 h 219836"/>
                  <a:gd name="connsiteX6" fmla="*/ 172411 w 670093"/>
                  <a:gd name="connsiteY6" fmla="*/ 62673 h 219836"/>
                  <a:gd name="connsiteX7" fmla="*/ 150980 w 670093"/>
                  <a:gd name="connsiteY7" fmla="*/ 10285 h 219836"/>
                  <a:gd name="connsiteX8" fmla="*/ 229561 w 670093"/>
                  <a:gd name="connsiteY8" fmla="*/ 26955 h 219836"/>
                  <a:gd name="connsiteX9" fmla="*/ 270042 w 670093"/>
                  <a:gd name="connsiteY9" fmla="*/ 43623 h 219836"/>
                  <a:gd name="connsiteX10" fmla="*/ 334337 w 670093"/>
                  <a:gd name="connsiteY10" fmla="*/ 60291 h 219836"/>
                  <a:gd name="connsiteX11" fmla="*/ 370055 w 670093"/>
                  <a:gd name="connsiteY11" fmla="*/ 3141 h 219836"/>
                  <a:gd name="connsiteX12" fmla="*/ 431967 w 670093"/>
                  <a:gd name="connsiteY12" fmla="*/ 10284 h 219836"/>
                  <a:gd name="connsiteX13" fmla="*/ 472449 w 670093"/>
                  <a:gd name="connsiteY13" fmla="*/ 34098 h 219836"/>
                  <a:gd name="connsiteX14" fmla="*/ 531980 w 670093"/>
                  <a:gd name="connsiteY14" fmla="*/ 84104 h 219836"/>
                  <a:gd name="connsiteX15" fmla="*/ 584367 w 670093"/>
                  <a:gd name="connsiteY15" fmla="*/ 119823 h 219836"/>
                  <a:gd name="connsiteX16" fmla="*/ 627228 w 670093"/>
                  <a:gd name="connsiteY16" fmla="*/ 157923 h 219836"/>
                  <a:gd name="connsiteX17" fmla="*/ 670093 w 670093"/>
                  <a:gd name="connsiteY17" fmla="*/ 210310 h 219836"/>
                  <a:gd name="connsiteX0" fmla="*/ 129548 w 670093"/>
                  <a:gd name="connsiteY0" fmla="*/ 219836 h 219836"/>
                  <a:gd name="connsiteX1" fmla="*/ 67637 w 670093"/>
                  <a:gd name="connsiteY1" fmla="*/ 146016 h 219836"/>
                  <a:gd name="connsiteX2" fmla="*/ 3342 w 670093"/>
                  <a:gd name="connsiteY2" fmla="*/ 74579 h 219836"/>
                  <a:gd name="connsiteX3" fmla="*/ 98592 w 670093"/>
                  <a:gd name="connsiteY3" fmla="*/ 93629 h 219836"/>
                  <a:gd name="connsiteX4" fmla="*/ 150980 w 670093"/>
                  <a:gd name="connsiteY4" fmla="*/ 107916 h 219836"/>
                  <a:gd name="connsiteX5" fmla="*/ 193842 w 670093"/>
                  <a:gd name="connsiteY5" fmla="*/ 107916 h 219836"/>
                  <a:gd name="connsiteX6" fmla="*/ 172411 w 670093"/>
                  <a:gd name="connsiteY6" fmla="*/ 62673 h 219836"/>
                  <a:gd name="connsiteX7" fmla="*/ 150980 w 670093"/>
                  <a:gd name="connsiteY7" fmla="*/ 10285 h 219836"/>
                  <a:gd name="connsiteX8" fmla="*/ 229561 w 670093"/>
                  <a:gd name="connsiteY8" fmla="*/ 26955 h 219836"/>
                  <a:gd name="connsiteX9" fmla="*/ 270042 w 670093"/>
                  <a:gd name="connsiteY9" fmla="*/ 43623 h 219836"/>
                  <a:gd name="connsiteX10" fmla="*/ 334337 w 670093"/>
                  <a:gd name="connsiteY10" fmla="*/ 60291 h 219836"/>
                  <a:gd name="connsiteX11" fmla="*/ 370055 w 670093"/>
                  <a:gd name="connsiteY11" fmla="*/ 3141 h 219836"/>
                  <a:gd name="connsiteX12" fmla="*/ 431967 w 670093"/>
                  <a:gd name="connsiteY12" fmla="*/ 10284 h 219836"/>
                  <a:gd name="connsiteX13" fmla="*/ 472449 w 670093"/>
                  <a:gd name="connsiteY13" fmla="*/ 34098 h 219836"/>
                  <a:gd name="connsiteX14" fmla="*/ 531980 w 670093"/>
                  <a:gd name="connsiteY14" fmla="*/ 84104 h 219836"/>
                  <a:gd name="connsiteX15" fmla="*/ 584367 w 670093"/>
                  <a:gd name="connsiteY15" fmla="*/ 119823 h 219836"/>
                  <a:gd name="connsiteX16" fmla="*/ 620084 w 670093"/>
                  <a:gd name="connsiteY16" fmla="*/ 160304 h 219836"/>
                  <a:gd name="connsiteX17" fmla="*/ 670093 w 670093"/>
                  <a:gd name="connsiteY17" fmla="*/ 210310 h 219836"/>
                  <a:gd name="connsiteX0" fmla="*/ 129548 w 670093"/>
                  <a:gd name="connsiteY0" fmla="*/ 219836 h 219836"/>
                  <a:gd name="connsiteX1" fmla="*/ 67637 w 670093"/>
                  <a:gd name="connsiteY1" fmla="*/ 146016 h 219836"/>
                  <a:gd name="connsiteX2" fmla="*/ 3342 w 670093"/>
                  <a:gd name="connsiteY2" fmla="*/ 74579 h 219836"/>
                  <a:gd name="connsiteX3" fmla="*/ 98592 w 670093"/>
                  <a:gd name="connsiteY3" fmla="*/ 93629 h 219836"/>
                  <a:gd name="connsiteX4" fmla="*/ 150980 w 670093"/>
                  <a:gd name="connsiteY4" fmla="*/ 107916 h 219836"/>
                  <a:gd name="connsiteX5" fmla="*/ 193842 w 670093"/>
                  <a:gd name="connsiteY5" fmla="*/ 107916 h 219836"/>
                  <a:gd name="connsiteX6" fmla="*/ 172411 w 670093"/>
                  <a:gd name="connsiteY6" fmla="*/ 62673 h 219836"/>
                  <a:gd name="connsiteX7" fmla="*/ 150980 w 670093"/>
                  <a:gd name="connsiteY7" fmla="*/ 10285 h 219836"/>
                  <a:gd name="connsiteX8" fmla="*/ 229561 w 670093"/>
                  <a:gd name="connsiteY8" fmla="*/ 26955 h 219836"/>
                  <a:gd name="connsiteX9" fmla="*/ 270042 w 670093"/>
                  <a:gd name="connsiteY9" fmla="*/ 43623 h 219836"/>
                  <a:gd name="connsiteX10" fmla="*/ 334337 w 670093"/>
                  <a:gd name="connsiteY10" fmla="*/ 60291 h 219836"/>
                  <a:gd name="connsiteX11" fmla="*/ 370055 w 670093"/>
                  <a:gd name="connsiteY11" fmla="*/ 3141 h 219836"/>
                  <a:gd name="connsiteX12" fmla="*/ 431967 w 670093"/>
                  <a:gd name="connsiteY12" fmla="*/ 10284 h 219836"/>
                  <a:gd name="connsiteX13" fmla="*/ 472449 w 670093"/>
                  <a:gd name="connsiteY13" fmla="*/ 34098 h 219836"/>
                  <a:gd name="connsiteX14" fmla="*/ 531980 w 670093"/>
                  <a:gd name="connsiteY14" fmla="*/ 84104 h 219836"/>
                  <a:gd name="connsiteX15" fmla="*/ 581985 w 670093"/>
                  <a:gd name="connsiteY15" fmla="*/ 119823 h 219836"/>
                  <a:gd name="connsiteX16" fmla="*/ 620084 w 670093"/>
                  <a:gd name="connsiteY16" fmla="*/ 160304 h 219836"/>
                  <a:gd name="connsiteX17" fmla="*/ 670093 w 670093"/>
                  <a:gd name="connsiteY17" fmla="*/ 210310 h 21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0093" h="219836">
                    <a:moveTo>
                      <a:pt x="129548" y="219836"/>
                    </a:moveTo>
                    <a:cubicBezTo>
                      <a:pt x="109704" y="198405"/>
                      <a:pt x="88671" y="170225"/>
                      <a:pt x="67637" y="146016"/>
                    </a:cubicBezTo>
                    <a:cubicBezTo>
                      <a:pt x="46603" y="121807"/>
                      <a:pt x="-14914" y="72991"/>
                      <a:pt x="3342" y="74579"/>
                    </a:cubicBezTo>
                    <a:cubicBezTo>
                      <a:pt x="31123" y="76167"/>
                      <a:pt x="73986" y="88073"/>
                      <a:pt x="98592" y="93629"/>
                    </a:cubicBezTo>
                    <a:cubicBezTo>
                      <a:pt x="123198" y="99185"/>
                      <a:pt x="136693" y="107916"/>
                      <a:pt x="150980" y="107916"/>
                    </a:cubicBezTo>
                    <a:lnTo>
                      <a:pt x="193842" y="107916"/>
                    </a:lnTo>
                    <a:cubicBezTo>
                      <a:pt x="208129" y="107916"/>
                      <a:pt x="179555" y="78945"/>
                      <a:pt x="172411" y="62673"/>
                    </a:cubicBezTo>
                    <a:cubicBezTo>
                      <a:pt x="165267" y="45210"/>
                      <a:pt x="141455" y="16238"/>
                      <a:pt x="150980" y="10285"/>
                    </a:cubicBezTo>
                    <a:cubicBezTo>
                      <a:pt x="160505" y="4332"/>
                      <a:pt x="209717" y="21399"/>
                      <a:pt x="229561" y="26955"/>
                    </a:cubicBezTo>
                    <a:cubicBezTo>
                      <a:pt x="249405" y="32511"/>
                      <a:pt x="252579" y="38067"/>
                      <a:pt x="270042" y="43623"/>
                    </a:cubicBezTo>
                    <a:cubicBezTo>
                      <a:pt x="287505" y="49179"/>
                      <a:pt x="320843" y="82516"/>
                      <a:pt x="334337" y="60291"/>
                    </a:cubicBezTo>
                    <a:cubicBezTo>
                      <a:pt x="347831" y="38066"/>
                      <a:pt x="353783" y="11476"/>
                      <a:pt x="370055" y="3141"/>
                    </a:cubicBezTo>
                    <a:cubicBezTo>
                      <a:pt x="386327" y="-5193"/>
                      <a:pt x="414901" y="5125"/>
                      <a:pt x="431967" y="10284"/>
                    </a:cubicBezTo>
                    <a:cubicBezTo>
                      <a:pt x="449033" y="15443"/>
                      <a:pt x="455780" y="21795"/>
                      <a:pt x="472449" y="34098"/>
                    </a:cubicBezTo>
                    <a:cubicBezTo>
                      <a:pt x="489118" y="46401"/>
                      <a:pt x="513724" y="69817"/>
                      <a:pt x="531980" y="84104"/>
                    </a:cubicBezTo>
                    <a:cubicBezTo>
                      <a:pt x="550236" y="98391"/>
                      <a:pt x="567301" y="107123"/>
                      <a:pt x="581985" y="119823"/>
                    </a:cubicBezTo>
                    <a:cubicBezTo>
                      <a:pt x="596669" y="132523"/>
                      <a:pt x="605399" y="145223"/>
                      <a:pt x="620084" y="160304"/>
                    </a:cubicBezTo>
                    <a:cubicBezTo>
                      <a:pt x="634769" y="175385"/>
                      <a:pt x="661163" y="195923"/>
                      <a:pt x="670093" y="21031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4B22B03-703E-4CD7-9BA6-DD8B403FA810}"/>
                  </a:ext>
                </a:extLst>
              </p:cNvPr>
              <p:cNvSpPr txBox="1"/>
              <p:nvPr/>
            </p:nvSpPr>
            <p:spPr>
              <a:xfrm>
                <a:off x="465270" y="6326359"/>
                <a:ext cx="362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O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0CC86D1-CFB0-4581-B550-E1CD41FBEE97}"/>
                  </a:ext>
                </a:extLst>
              </p:cNvPr>
              <p:cNvSpPr txBox="1"/>
              <p:nvPr/>
            </p:nvSpPr>
            <p:spPr>
              <a:xfrm>
                <a:off x="8341355" y="6326359"/>
                <a:ext cx="362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P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999F54-76FF-46F7-A231-E02A836D409C}"/>
                  </a:ext>
                </a:extLst>
              </p:cNvPr>
              <p:cNvSpPr txBox="1"/>
              <p:nvPr/>
            </p:nvSpPr>
            <p:spPr>
              <a:xfrm>
                <a:off x="6962265" y="4945927"/>
                <a:ext cx="1495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Undifferentiated Kango Group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F76AD00-E9B0-44EB-BF74-B99CA0E0A683}"/>
                  </a:ext>
                </a:extLst>
              </p:cNvPr>
              <p:cNvSpPr txBox="1"/>
              <p:nvPr/>
            </p:nvSpPr>
            <p:spPr>
              <a:xfrm>
                <a:off x="760676" y="4161990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Pa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DC8DC1A-C2AA-4D18-8F3D-804234E89DD0}"/>
                  </a:ext>
                </a:extLst>
              </p:cNvPr>
              <p:cNvSpPr txBox="1"/>
              <p:nvPr/>
            </p:nvSpPr>
            <p:spPr>
              <a:xfrm>
                <a:off x="1059233" y="3911120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Pw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617874E-4675-4083-B426-DC5977F9DCAF}"/>
                  </a:ext>
                </a:extLst>
              </p:cNvPr>
              <p:cNvSpPr txBox="1"/>
              <p:nvPr/>
            </p:nvSpPr>
            <p:spPr>
              <a:xfrm>
                <a:off x="744469" y="4528725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Pf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5D24D8-F6C8-479C-81E4-D033A7164B49}"/>
                  </a:ext>
                </a:extLst>
              </p:cNvPr>
              <p:cNvSpPr txBox="1"/>
              <p:nvPr/>
            </p:nvSpPr>
            <p:spPr>
              <a:xfrm>
                <a:off x="1158171" y="4209622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Pr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8CC413C-97D8-4FA6-A9BD-7274371A1EF7}"/>
                  </a:ext>
                </a:extLst>
              </p:cNvPr>
              <p:cNvSpPr txBox="1"/>
              <p:nvPr/>
            </p:nvSpPr>
            <p:spPr>
              <a:xfrm>
                <a:off x="1126562" y="4523421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Pv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73CBEDDF-A981-4F73-BA11-B982A70A2BEC}"/>
                  </a:ext>
                </a:extLst>
              </p:cNvPr>
              <p:cNvCxnSpPr>
                <a:cxnSpLocks/>
                <a:endCxn id="38" idx="5"/>
              </p:cNvCxnSpPr>
              <p:nvPr/>
            </p:nvCxnSpPr>
            <p:spPr>
              <a:xfrm>
                <a:off x="1459185" y="4697834"/>
                <a:ext cx="153739" cy="381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90C4CBAE-6585-485B-9B3D-259C61AAF17C}"/>
                  </a:ext>
                </a:extLst>
              </p:cNvPr>
              <p:cNvCxnSpPr>
                <a:cxnSpLocks/>
              </p:cNvCxnSpPr>
              <p:nvPr/>
            </p:nvCxnSpPr>
            <p:spPr>
              <a:xfrm rot="1920000" flipH="1">
                <a:off x="1062987" y="4048582"/>
                <a:ext cx="65616" cy="1103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39DDFDF-DB7D-47BB-AC26-B4972C89E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3372" y="4190854"/>
                <a:ext cx="112544" cy="9669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0D0C5FFB-D5DC-4BDE-9F1E-CA91776C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7" y="4444544"/>
                <a:ext cx="254880" cy="1514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93CC893-6F8A-4FC9-9399-866E2687FAEA}"/>
                  </a:ext>
                </a:extLst>
              </p:cNvPr>
              <p:cNvSpPr txBox="1"/>
              <p:nvPr/>
            </p:nvSpPr>
            <p:spPr>
              <a:xfrm>
                <a:off x="1134901" y="4858469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Pp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A388CD-8E0D-4157-926C-187AA2EE91D4}"/>
                  </a:ext>
                </a:extLst>
              </p:cNvPr>
              <p:cNvSpPr txBox="1"/>
              <p:nvPr/>
            </p:nvSpPr>
            <p:spPr>
              <a:xfrm rot="19080000">
                <a:off x="1498514" y="4840827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Pd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7D9255D-780D-4CB5-B2A9-FCBBCEB5278F}"/>
                  </a:ext>
                </a:extLst>
              </p:cNvPr>
              <p:cNvSpPr txBox="1"/>
              <p:nvPr/>
            </p:nvSpPr>
            <p:spPr>
              <a:xfrm rot="18900000">
                <a:off x="1698520" y="4988195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Dk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FE404C-7D28-46AC-B3F9-7CF1E9DA1CCE}"/>
                  </a:ext>
                </a:extLst>
              </p:cNvPr>
              <p:cNvSpPr txBox="1"/>
              <p:nvPr/>
            </p:nvSpPr>
            <p:spPr>
              <a:xfrm rot="18660000">
                <a:off x="1868908" y="5072847"/>
                <a:ext cx="501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Dws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2F3BA03-EFBB-4C6E-A607-2FA25C557C31}"/>
                  </a:ext>
                </a:extLst>
              </p:cNvPr>
              <p:cNvSpPr txBox="1"/>
              <p:nvPr/>
            </p:nvSpPr>
            <p:spPr>
              <a:xfrm rot="18900000">
                <a:off x="2211217" y="5255745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Dw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E800A17-AB38-40A7-B55C-7246DAAEB7E4}"/>
                  </a:ext>
                </a:extLst>
              </p:cNvPr>
              <p:cNvSpPr txBox="1"/>
              <p:nvPr/>
            </p:nvSpPr>
            <p:spPr>
              <a:xfrm rot="18900000">
                <a:off x="2554772" y="5514886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Da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C864487-8988-488F-BAD8-D68404BCE21A}"/>
                  </a:ext>
                </a:extLst>
              </p:cNvPr>
              <p:cNvSpPr txBox="1"/>
              <p:nvPr/>
            </p:nvSpPr>
            <p:spPr>
              <a:xfrm rot="20220000">
                <a:off x="1991439" y="6200965"/>
                <a:ext cx="982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Dg – Dgs 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F79A472-0E91-4823-A0A3-201F50D05A8F}"/>
                  </a:ext>
                </a:extLst>
              </p:cNvPr>
              <p:cNvSpPr txBox="1"/>
              <p:nvPr/>
            </p:nvSpPr>
            <p:spPr>
              <a:xfrm rot="18780000">
                <a:off x="2424849" y="5759775"/>
                <a:ext cx="1353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 – Ds – Dh –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01BC65B-DE5F-406B-9334-B24E22E781C5}"/>
                  </a:ext>
                </a:extLst>
              </p:cNvPr>
              <p:cNvSpPr txBox="1"/>
              <p:nvPr/>
            </p:nvSpPr>
            <p:spPr>
              <a:xfrm rot="19800000">
                <a:off x="3177790" y="5266482"/>
                <a:ext cx="834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  Dt - Db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287D164-F485-424F-AE21-399AD31259A0}"/>
                  </a:ext>
                </a:extLst>
              </p:cNvPr>
              <p:cNvSpPr txBox="1"/>
              <p:nvPr/>
            </p:nvSpPr>
            <p:spPr>
              <a:xfrm rot="18480000">
                <a:off x="3302509" y="5618002"/>
                <a:ext cx="437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Sb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677E7B8-86BA-476E-AB51-C440E19D8CB2}"/>
                  </a:ext>
                </a:extLst>
              </p:cNvPr>
              <p:cNvSpPr txBox="1"/>
              <p:nvPr/>
            </p:nvSpPr>
            <p:spPr>
              <a:xfrm rot="18540000">
                <a:off x="3477492" y="5731449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Sk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528EBD8-74A9-4C93-A005-C9F869799702}"/>
                  </a:ext>
                </a:extLst>
              </p:cNvPr>
              <p:cNvSpPr txBox="1"/>
              <p:nvPr/>
            </p:nvSpPr>
            <p:spPr>
              <a:xfrm rot="18540000">
                <a:off x="3679692" y="5884042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St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924E78F-5F2E-4CC7-9387-E9A9AA485592}"/>
                  </a:ext>
                </a:extLst>
              </p:cNvPr>
              <p:cNvSpPr txBox="1"/>
              <p:nvPr/>
            </p:nvSpPr>
            <p:spPr>
              <a:xfrm rot="18300000">
                <a:off x="3900323" y="5977224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Oc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7F67827-26C1-4977-93B5-05A6DA64E28E}"/>
                  </a:ext>
                </a:extLst>
              </p:cNvPr>
              <p:cNvSpPr txBox="1"/>
              <p:nvPr/>
            </p:nvSpPr>
            <p:spPr>
              <a:xfrm rot="18300000">
                <a:off x="4252154" y="6153225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Op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D6913FC-017E-4B97-8EB1-A57F799D113D}"/>
                  </a:ext>
                </a:extLst>
              </p:cNvPr>
              <p:cNvSpPr txBox="1"/>
              <p:nvPr/>
            </p:nvSpPr>
            <p:spPr>
              <a:xfrm>
                <a:off x="6300192" y="3645024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St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D900BEB-2D87-4564-AB8A-8203722E462F}"/>
                  </a:ext>
                </a:extLst>
              </p:cNvPr>
              <p:cNvSpPr txBox="1"/>
              <p:nvPr/>
            </p:nvSpPr>
            <p:spPr>
              <a:xfrm rot="21540000">
                <a:off x="6540564" y="3849231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>
                    <a:solidFill>
                      <a:schemeClr val="bg1"/>
                    </a:solidFill>
                  </a:rPr>
                  <a:t>Oc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F934F9B-22AD-4768-B853-8AD17309A74F}"/>
                  </a:ext>
                </a:extLst>
              </p:cNvPr>
              <p:cNvSpPr txBox="1"/>
              <p:nvPr/>
            </p:nvSpPr>
            <p:spPr>
              <a:xfrm>
                <a:off x="6725166" y="4152529"/>
                <a:ext cx="397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 dirty="0"/>
                  <a:t>Op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04F1BAA8-C7E5-4D9F-8151-6C04333F5A60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 flipH="1" flipV="1">
                <a:off x="2522399" y="3418652"/>
                <a:ext cx="115531" cy="143065"/>
              </a:xfrm>
              <a:prstGeom prst="straightConnector1">
                <a:avLst/>
              </a:prstGeom>
              <a:ln>
                <a:solidFill>
                  <a:srgbClr val="0594FF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A84E5F3F-4683-4B0A-A8D3-57ACAFB16695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 flipH="1" flipV="1">
                <a:off x="2497397" y="3521915"/>
                <a:ext cx="115531" cy="143065"/>
              </a:xfrm>
              <a:prstGeom prst="straightConnector1">
                <a:avLst/>
              </a:prstGeom>
              <a:ln>
                <a:solidFill>
                  <a:srgbClr val="0594FF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F397476-E848-4B35-A866-760DB08A1ADD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 flipH="1" flipV="1">
                <a:off x="4215263" y="3237611"/>
                <a:ext cx="115531" cy="143065"/>
              </a:xfrm>
              <a:prstGeom prst="straightConnector1">
                <a:avLst/>
              </a:prstGeom>
              <a:ln>
                <a:solidFill>
                  <a:srgbClr val="0594FF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3C4AEAB7-9439-4D0F-9A2F-E6175962B3AB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 flipH="1" flipV="1">
                <a:off x="4190261" y="3340874"/>
                <a:ext cx="115531" cy="143065"/>
              </a:xfrm>
              <a:prstGeom prst="straightConnector1">
                <a:avLst/>
              </a:prstGeom>
              <a:ln>
                <a:solidFill>
                  <a:srgbClr val="0594FF"/>
                </a:solidFill>
                <a:headEnd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1ED04A5-4FA1-47F7-8D0E-E72C16CC4D73}"/>
                </a:ext>
              </a:extLst>
            </p:cNvPr>
            <p:cNvGrpSpPr/>
            <p:nvPr/>
          </p:nvGrpSpPr>
          <p:grpSpPr>
            <a:xfrm>
              <a:off x="320719" y="-62886"/>
              <a:ext cx="8730635" cy="3181723"/>
              <a:chOff x="320719" y="-62886"/>
              <a:chExt cx="8730635" cy="318172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F95AA8-38EF-411D-9FDB-0757E52C5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188" r="28186"/>
              <a:stretch/>
            </p:blipFill>
            <p:spPr>
              <a:xfrm rot="16200000">
                <a:off x="2953704" y="-2680550"/>
                <a:ext cx="3166402" cy="8432372"/>
              </a:xfrm>
              <a:prstGeom prst="rect">
                <a:avLst/>
              </a:prstGeom>
            </p:spPr>
          </p:pic>
          <p:pic>
            <p:nvPicPr>
              <p:cNvPr id="144" name="Picture 6" descr="Image result for north arrow graphic">
                <a:extLst>
                  <a:ext uri="{FF2B5EF4-FFF2-40B4-BE49-F238E27FC236}">
                    <a16:creationId xmlns:a16="http://schemas.microsoft.com/office/drawing/2014/main" id="{2B41E698-981A-48A1-9A3B-B004F58A0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68404" y="-74633"/>
                <a:ext cx="702088" cy="991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1AC60E-E03A-4FD1-80DA-68641871EFA1}"/>
                  </a:ext>
                </a:extLst>
              </p:cNvPr>
              <p:cNvSpPr txBox="1"/>
              <p:nvPr/>
            </p:nvSpPr>
            <p:spPr>
              <a:xfrm>
                <a:off x="434827" y="770208"/>
                <a:ext cx="362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O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BE1E5A-5947-4103-AD28-4754882D3160}"/>
                  </a:ext>
                </a:extLst>
              </p:cNvPr>
              <p:cNvSpPr txBox="1"/>
              <p:nvPr/>
            </p:nvSpPr>
            <p:spPr>
              <a:xfrm>
                <a:off x="8288597" y="684383"/>
                <a:ext cx="362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P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7ABDDC4-3D36-4B4D-869C-7A6EC0B4FE7E}"/>
                  </a:ext>
                </a:extLst>
              </p:cNvPr>
              <p:cNvSpPr txBox="1"/>
              <p:nvPr/>
            </p:nvSpPr>
            <p:spPr>
              <a:xfrm>
                <a:off x="5996939" y="2234879"/>
                <a:ext cx="1928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>
                    <a:solidFill>
                      <a:schemeClr val="bg1"/>
                    </a:solidFill>
                  </a:rPr>
                  <a:t>Teeberg viewpoint</a:t>
                </a:r>
              </a:p>
              <a:p>
                <a:pPr algn="ctr"/>
                <a:r>
                  <a:rPr lang="en-ZA" dirty="0">
                    <a:solidFill>
                      <a:schemeClr val="bg1"/>
                    </a:solidFill>
                  </a:rPr>
                  <a:t>Swartberg Pass</a:t>
                </a: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6CF5882B-E164-452D-88A8-E96CDD78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0616" y="2085255"/>
                <a:ext cx="313552" cy="335633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0B9FF0-D620-48E6-8750-0749ED53AA55}"/>
                  </a:ext>
                </a:extLst>
              </p:cNvPr>
              <p:cNvSpPr txBox="1"/>
              <p:nvPr/>
            </p:nvSpPr>
            <p:spPr>
              <a:xfrm>
                <a:off x="1350711" y="-62886"/>
                <a:ext cx="7700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b="1" dirty="0">
                    <a:solidFill>
                      <a:schemeClr val="bg1"/>
                    </a:solidFill>
                  </a:rPr>
                  <a:t>Council for Geoscience 1:250K     Geology 3322 Oudtshoorn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A82B478-F0C4-4B3D-AF58-6A683E62B491}"/>
                  </a:ext>
                </a:extLst>
              </p:cNvPr>
              <p:cNvSpPr txBox="1"/>
              <p:nvPr/>
            </p:nvSpPr>
            <p:spPr>
              <a:xfrm rot="16200000">
                <a:off x="701627" y="221230"/>
                <a:ext cx="609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b="1" dirty="0">
                    <a:solidFill>
                      <a:srgbClr val="FFFF00"/>
                    </a:solidFill>
                  </a:rPr>
                  <a:t>TN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5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1"/>
            <a:ext cx="7379027" cy="685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4BBBA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94</Words>
  <Application>Microsoft Office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Fred van Berkel</cp:lastModifiedBy>
  <cp:revision>163</cp:revision>
  <cp:lastPrinted>2020-11-19T08:36:28Z</cp:lastPrinted>
  <dcterms:created xsi:type="dcterms:W3CDTF">2017-02-09T07:31:43Z</dcterms:created>
  <dcterms:modified xsi:type="dcterms:W3CDTF">2020-11-21T17:17:35Z</dcterms:modified>
</cp:coreProperties>
</file>