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01746-F088-44DD-9B48-836EAB495668}" v="14" dt="2025-10-22T15:33:17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GOMEZ GUTIERREZ" userId="c9cdbe3a-e273-4af7-91cd-9524f241f835" providerId="ADAL" clId="{03AFB908-3D12-439E-8B39-C860BCB7C30B}"/>
    <pc:docChg chg="custSel modSld">
      <pc:chgData name="FRANCISCO JAVIER GOMEZ GUTIERREZ" userId="c9cdbe3a-e273-4af7-91cd-9524f241f835" providerId="ADAL" clId="{03AFB908-3D12-439E-8B39-C860BCB7C30B}" dt="2025-10-22T15:33:17.424" v="16" actId="1076"/>
      <pc:docMkLst>
        <pc:docMk/>
      </pc:docMkLst>
      <pc:sldChg chg="addSp delSp modSp mod">
        <pc:chgData name="FRANCISCO JAVIER GOMEZ GUTIERREZ" userId="c9cdbe3a-e273-4af7-91cd-9524f241f835" providerId="ADAL" clId="{03AFB908-3D12-439E-8B39-C860BCB7C30B}" dt="2025-10-22T15:33:17.424" v="16" actId="1076"/>
        <pc:sldMkLst>
          <pc:docMk/>
          <pc:sldMk cId="0" sldId="256"/>
        </pc:sldMkLst>
        <pc:spChg chg="mod">
          <ac:chgData name="FRANCISCO JAVIER GOMEZ GUTIERREZ" userId="c9cdbe3a-e273-4af7-91cd-9524f241f835" providerId="ADAL" clId="{03AFB908-3D12-439E-8B39-C860BCB7C30B}" dt="2025-10-22T15:32:55.116" v="8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RANCISCO JAVIER GOMEZ GUTIERREZ" userId="c9cdbe3a-e273-4af7-91cd-9524f241f835" providerId="ADAL" clId="{03AFB908-3D12-439E-8B39-C860BCB7C30B}" dt="2025-10-22T15:29:43.357" v="3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FRANCISCO JAVIER GOMEZ GUTIERREZ" userId="c9cdbe3a-e273-4af7-91cd-9524f241f835" providerId="ADAL" clId="{03AFB908-3D12-439E-8B39-C860BCB7C30B}" dt="2025-10-22T15:29:14.139" v="1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FRANCISCO JAVIER GOMEZ GUTIERREZ" userId="c9cdbe3a-e273-4af7-91cd-9524f241f835" providerId="ADAL" clId="{03AFB908-3D12-439E-8B39-C860BCB7C30B}" dt="2025-10-22T15:29:11.584" v="0" actId="1076"/>
          <ac:spMkLst>
            <pc:docMk/>
            <pc:sldMk cId="0" sldId="256"/>
            <ac:spMk id="5" creationId="{00000000-0000-0000-0000-000000000000}"/>
          </ac:spMkLst>
        </pc:spChg>
        <pc:picChg chg="add del mod">
          <ac:chgData name="FRANCISCO JAVIER GOMEZ GUTIERREZ" userId="c9cdbe3a-e273-4af7-91cd-9524f241f835" providerId="ADAL" clId="{03AFB908-3D12-439E-8B39-C860BCB7C30B}" dt="2025-10-22T15:30:05.651" v="5" actId="478"/>
          <ac:picMkLst>
            <pc:docMk/>
            <pc:sldMk cId="0" sldId="256"/>
            <ac:picMk id="7" creationId="{A44C1400-DFF1-0FD0-293C-EF30E7063774}"/>
          </ac:picMkLst>
        </pc:picChg>
        <pc:picChg chg="add mod">
          <ac:chgData name="FRANCISCO JAVIER GOMEZ GUTIERREZ" userId="c9cdbe3a-e273-4af7-91cd-9524f241f835" providerId="ADAL" clId="{03AFB908-3D12-439E-8B39-C860BCB7C30B}" dt="2025-10-22T15:33:17.424" v="16" actId="1076"/>
          <ac:picMkLst>
            <pc:docMk/>
            <pc:sldMk cId="0" sldId="256"/>
            <ac:picMk id="8" creationId="{F5FB9A62-AB03-EC1A-FB52-7A71715F0EB7}"/>
          </ac:picMkLst>
        </pc:picChg>
        <pc:picChg chg="add del mod">
          <ac:chgData name="FRANCISCO JAVIER GOMEZ GUTIERREZ" userId="c9cdbe3a-e273-4af7-91cd-9524f241f835" providerId="ADAL" clId="{03AFB908-3D12-439E-8B39-C860BCB7C30B}" dt="2025-10-22T15:32:57.975" v="9" actId="21"/>
          <ac:picMkLst>
            <pc:docMk/>
            <pc:sldMk cId="0" sldId="256"/>
            <ac:picMk id="1026" creationId="{F5FB9A62-AB03-EC1A-FB52-7A71715F0E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49744" y="2378939"/>
            <a:ext cx="664451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D4AF37"/>
                </a:solidFill>
              </a:defRPr>
            </a:pPr>
            <a:r>
              <a:rPr dirty="0"/>
              <a:t>Sistema Web de Préstamos </a:t>
            </a:r>
            <a:br>
              <a:rPr lang="es-MX" dirty="0"/>
            </a:br>
            <a:r>
              <a:rPr dirty="0"/>
              <a:t>Pignoraticios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568" y="4156031"/>
            <a:ext cx="450886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dirty="0" err="1"/>
              <a:t>Arquitectura</a:t>
            </a:r>
            <a:r>
              <a:rPr dirty="0"/>
              <a:t> </a:t>
            </a:r>
            <a:br>
              <a:rPr lang="es-MX" dirty="0"/>
            </a:br>
            <a:r>
              <a:rPr dirty="0"/>
              <a:t>Vue.js + Node.js + PostgreSQL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406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CF0F1"/>
                </a:solidFill>
              </a:defRPr>
            </a:pPr>
            <a:r>
              <a:t>Fredy Fasbear Industries</a:t>
            </a:r>
          </a:p>
          <a:p>
            <a:pPr algn="ctr">
              <a:defRPr sz="2000">
                <a:solidFill>
                  <a:srgbClr val="ECF0F1"/>
                </a:solidFill>
              </a:defRPr>
            </a:pPr>
            <a:r>
              <a:t>Presentación Técnica y Administrativa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FB9A62-AB03-EC1A-FB52-7A71715F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33" y="332406"/>
            <a:ext cx="2046533" cy="20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Módulo de Comercio Electrónico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Catálogo de productos provenientes de préstamos no recuperados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Sistema de carrito de compras y checkout con múltiples métodos de pago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Configuración flexible: manejo de IVA, costos de envío, promociones activas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Gestión completa de pedidos con estados y tracking de envíos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Integración automática con inventario de préstamos vencidos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Reportes detallados de ventas y análisis de productos más vendidos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Panel de Administración del Sistema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Dashboard con métricas en tiempo real: préstamos activos, tasa de mora, volumen ventas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Gestión completa de usuarios: creación, edición, activación/desactivación de cuentas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Configuración de parámetros operacionales: tasas interés, plazos máximos, tipos artículos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Configuración del ecommerce: métodos pago, costos envío, promociones, políticas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Sistema de respaldos automáticos de base de datos en formato JSON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Generación de reportes exportables: préstamos, pagos, ventas, mora, usuarios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Seguridad y Cumplimiento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Autenticación</a:t>
            </a:r>
            <a:r>
              <a:rPr dirty="0"/>
              <a:t>: JWT con </a:t>
            </a:r>
            <a:r>
              <a:rPr dirty="0" err="1"/>
              <a:t>expiración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, refresh tokens </a:t>
            </a:r>
            <a:r>
              <a:rPr dirty="0" err="1"/>
              <a:t>seguros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Encriptación</a:t>
            </a:r>
            <a:r>
              <a:rPr dirty="0"/>
              <a:t>: </a:t>
            </a:r>
            <a:r>
              <a:rPr dirty="0" err="1"/>
              <a:t>bcrypt</a:t>
            </a:r>
            <a:r>
              <a:rPr dirty="0"/>
              <a:t> para </a:t>
            </a:r>
            <a:r>
              <a:rPr dirty="0" err="1"/>
              <a:t>contraseñas</a:t>
            </a:r>
            <a:r>
              <a:rPr dirty="0"/>
              <a:t>, HTTPS </a:t>
            </a:r>
            <a:r>
              <a:rPr dirty="0" err="1"/>
              <a:t>obligatorio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todas</a:t>
            </a:r>
            <a:r>
              <a:rPr dirty="0"/>
              <a:t> las </a:t>
            </a:r>
            <a:r>
              <a:rPr dirty="0" err="1"/>
              <a:t>comunicaciones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Validación</a:t>
            </a:r>
            <a:r>
              <a:rPr dirty="0"/>
              <a:t>: Prisma ORM </a:t>
            </a:r>
            <a:r>
              <a:rPr dirty="0" err="1"/>
              <a:t>previene</a:t>
            </a:r>
            <a:r>
              <a:rPr dirty="0"/>
              <a:t> SQL injection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sanitización</a:t>
            </a:r>
            <a:r>
              <a:rPr dirty="0"/>
              <a:t> de inputs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Autorización</a:t>
            </a:r>
            <a:r>
              <a:rPr dirty="0"/>
              <a:t>: middleware de </a:t>
            </a:r>
            <a:r>
              <a:rPr dirty="0" err="1"/>
              <a:t>verificación</a:t>
            </a:r>
            <a:r>
              <a:rPr dirty="0"/>
              <a:t> de roles, control de </a:t>
            </a:r>
            <a:r>
              <a:rPr dirty="0" err="1"/>
              <a:t>permisos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ruta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Auditoría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: logs de </a:t>
            </a:r>
            <a:r>
              <a:rPr dirty="0" err="1"/>
              <a:t>actividad</a:t>
            </a:r>
            <a:r>
              <a:rPr dirty="0"/>
              <a:t> </a:t>
            </a:r>
            <a:r>
              <a:rPr dirty="0" err="1"/>
              <a:t>detallados</a:t>
            </a:r>
            <a:r>
              <a:rPr dirty="0"/>
              <a:t>, </a:t>
            </a:r>
            <a:r>
              <a:rPr dirty="0" err="1"/>
              <a:t>registro</a:t>
            </a:r>
            <a:r>
              <a:rPr dirty="0"/>
              <a:t> de </a:t>
            </a:r>
            <a:r>
              <a:rPr dirty="0" err="1"/>
              <a:t>sesiones</a:t>
            </a:r>
            <a:r>
              <a:rPr dirty="0"/>
              <a:t> con IP y user agent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Cumplimiento</a:t>
            </a:r>
            <a:r>
              <a:rPr dirty="0"/>
              <a:t> OWASP: </a:t>
            </a:r>
            <a:r>
              <a:rPr dirty="0" err="1"/>
              <a:t>implementación</a:t>
            </a:r>
            <a:r>
              <a:rPr dirty="0"/>
              <a:t> de las Top 10 security best practices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Plan de Implementación - 8 Semanas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Fase 1 (Semana 1): Setup del entorno de desarrollo y arquitectura base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Fase 2 (Semana 2): Implementación del módulo de autenticación y gestión de usuarios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Fase 3 (Semanas 3-4): Desarrollo del sistema de préstamos y evaluaciones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Fase 4 (Semanas 5-6): Desarrollo del módulo de comercio electrónico completo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Fase 5 (Semana 7): Testing exhaustivo, correcciones y optimizaciones de performance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Fase 6 (Semana 8): Deployment en producción, documentación técnica y capacitación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Gestión de Riesgos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45920"/>
          <a:ext cx="7315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Riesgo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Probabilidad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Impacto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Estrategia</a:t>
                      </a:r>
                      <a:r>
                        <a:rPr dirty="0"/>
                        <a:t> de </a:t>
                      </a:r>
                      <a:r>
                        <a:rPr dirty="0" err="1"/>
                        <a:t>Mitigación</a:t>
                      </a:r>
                      <a:endParaRPr dirty="0"/>
                    </a:p>
                  </a:txBody>
                  <a:tcPr>
                    <a:solidFill>
                      <a:srgbClr val="2C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Vulnerabilidades de 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rPr dirty="0"/>
                        <a:t>OWASP guidelines, </a:t>
                      </a:r>
                      <a:r>
                        <a:rPr dirty="0" err="1"/>
                        <a:t>auditorías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Problemas de 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Arquitectura microservicios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Dependencias Obsoletas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Automated updates, LTS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Degradación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Monitoring continuo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Pérdida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rPr dirty="0"/>
                        <a:t>Backups </a:t>
                      </a:r>
                      <a:r>
                        <a:rPr dirty="0" err="1"/>
                        <a:t>automáticos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redundancia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Conclusiones y Resultados Esperados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Digitalización completa del proceso de préstamos pignoraticios tradicional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Arquitectura técnica optimizada: 80% de reducción en costos operacionales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Sistema integral: préstamos + comercio electrónico + administración + cobranza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Implementación viable en 8 semanas con tecnologías modernas y accesibles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Escalabilidad comprobada: capacidad para manejar 1000 usuarios concurrentes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Próximos pasos: deployment en producción, capacitación de usuarios, lanzamiento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Características Técnicas Destacadas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PWA (Progressive Web App) con score perfecto 100/100 en Lighthouse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Sistema de notificaciones por email en cada etapa del proceso (Resend)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Generación automática de contratos PDF con contenido personalizado (PDFKit)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Cálculo automático de intereses, cuotas y fechas de vencimiento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Sistema de tracking completo de artículos desde solicitud hasta venta/recuperación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Backup automático de base de datos con exportación a JSON mediante Prisma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Contexto del Proyecto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Industria </a:t>
            </a:r>
            <a:r>
              <a:rPr dirty="0" err="1"/>
              <a:t>tradicional</a:t>
            </a:r>
            <a:r>
              <a:rPr dirty="0"/>
              <a:t> de </a:t>
            </a:r>
            <a:r>
              <a:rPr dirty="0" err="1"/>
              <a:t>préstamos</a:t>
            </a:r>
            <a:r>
              <a:rPr dirty="0"/>
              <a:t> </a:t>
            </a:r>
            <a:r>
              <a:rPr dirty="0" err="1"/>
              <a:t>pignoraticios</a:t>
            </a:r>
            <a:r>
              <a:rPr dirty="0"/>
              <a:t> </a:t>
            </a:r>
            <a:r>
              <a:rPr dirty="0" err="1"/>
              <a:t>requiere</a:t>
            </a:r>
            <a:r>
              <a:rPr dirty="0"/>
              <a:t> </a:t>
            </a:r>
            <a:r>
              <a:rPr dirty="0" err="1"/>
              <a:t>digitalización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Procesos</a:t>
            </a:r>
            <a:r>
              <a:rPr dirty="0"/>
              <a:t> </a:t>
            </a:r>
            <a:r>
              <a:rPr dirty="0" err="1"/>
              <a:t>manuales</a:t>
            </a:r>
            <a:r>
              <a:rPr dirty="0"/>
              <a:t> lentos y </a:t>
            </a:r>
            <a:r>
              <a:rPr dirty="0" err="1"/>
              <a:t>propensos</a:t>
            </a:r>
            <a:r>
              <a:rPr dirty="0"/>
              <a:t> a </a:t>
            </a:r>
            <a:r>
              <a:rPr dirty="0" err="1"/>
              <a:t>errores</a:t>
            </a:r>
            <a:r>
              <a:rPr dirty="0"/>
              <a:t> (2-3 días de </a:t>
            </a:r>
            <a:r>
              <a:rPr dirty="0" err="1"/>
              <a:t>evaluación</a:t>
            </a:r>
            <a:r>
              <a:rPr dirty="0"/>
              <a:t>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Falta de </a:t>
            </a:r>
            <a:r>
              <a:rPr dirty="0" err="1"/>
              <a:t>transparencia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evaluaciones</a:t>
            </a:r>
            <a:r>
              <a:rPr dirty="0"/>
              <a:t> y </a:t>
            </a:r>
            <a:r>
              <a:rPr dirty="0" err="1"/>
              <a:t>seguimiento</a:t>
            </a:r>
            <a:r>
              <a:rPr dirty="0"/>
              <a:t> de </a:t>
            </a:r>
            <a:r>
              <a:rPr dirty="0" err="1"/>
              <a:t>préstamos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Oportunidad</a:t>
            </a:r>
            <a:r>
              <a:rPr dirty="0"/>
              <a:t>: </a:t>
            </a:r>
            <a:r>
              <a:rPr dirty="0" err="1"/>
              <a:t>sistema</a:t>
            </a:r>
            <a:r>
              <a:rPr dirty="0"/>
              <a:t> web </a:t>
            </a:r>
            <a:r>
              <a:rPr dirty="0" err="1"/>
              <a:t>moderno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integra </a:t>
            </a:r>
            <a:r>
              <a:rPr dirty="0" err="1"/>
              <a:t>préstamos</a:t>
            </a:r>
            <a:r>
              <a:rPr dirty="0"/>
              <a:t> y </a:t>
            </a:r>
            <a:r>
              <a:rPr dirty="0" err="1"/>
              <a:t>comercio</a:t>
            </a:r>
            <a:r>
              <a:rPr dirty="0"/>
              <a:t> </a:t>
            </a:r>
            <a:r>
              <a:rPr dirty="0" err="1"/>
              <a:t>electrónico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Beneficios</a:t>
            </a:r>
            <a:r>
              <a:rPr dirty="0"/>
              <a:t> clave: </a:t>
            </a:r>
            <a:r>
              <a:rPr dirty="0" err="1"/>
              <a:t>rapidez</a:t>
            </a:r>
            <a:r>
              <a:rPr dirty="0"/>
              <a:t> (</a:t>
            </a:r>
            <a:r>
              <a:rPr dirty="0" err="1"/>
              <a:t>minutos</a:t>
            </a:r>
            <a:r>
              <a:rPr dirty="0"/>
              <a:t> vs días), </a:t>
            </a:r>
            <a:r>
              <a:rPr dirty="0" err="1"/>
              <a:t>transparencia</a:t>
            </a:r>
            <a:r>
              <a:rPr dirty="0"/>
              <a:t> total, </a:t>
            </a:r>
            <a:r>
              <a:rPr dirty="0" err="1"/>
              <a:t>accesibilidad</a:t>
            </a:r>
            <a:r>
              <a:rPr dirty="0"/>
              <a:t> 24/7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Transformación</a:t>
            </a:r>
            <a:r>
              <a:rPr dirty="0"/>
              <a:t> digital </a:t>
            </a:r>
            <a:r>
              <a:rPr dirty="0" err="1"/>
              <a:t>completa</a:t>
            </a:r>
            <a:r>
              <a:rPr dirty="0"/>
              <a:t> del </a:t>
            </a:r>
            <a:r>
              <a:rPr dirty="0" err="1"/>
              <a:t>proceso</a:t>
            </a:r>
            <a:r>
              <a:rPr dirty="0"/>
              <a:t> </a:t>
            </a:r>
            <a:r>
              <a:rPr dirty="0" err="1"/>
              <a:t>tradicional</a:t>
            </a:r>
            <a:r>
              <a:rPr dirty="0"/>
              <a:t> de </a:t>
            </a:r>
            <a:r>
              <a:rPr dirty="0" err="1"/>
              <a:t>empeño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Objetivos del Proyecto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Desarrollar plataforma web progresiva (PWA) para gestión integral de préstamos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Implementar sistema de evaluación profesional de artículos con criterios estandarizados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Automatizar proceso de contratos digitales con firma electrónica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Integrar módulo de comercio electrónico para artículos no recuperados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Garantizar seguridad financiera en todas las transacciones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Optimizar costos operacionales: reducción del 80% vs soluciones enterprise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Arquitectura Técnica Seleccionada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Frontend: Vue.js 3 + </a:t>
            </a:r>
            <a:r>
              <a:rPr dirty="0" err="1"/>
              <a:t>Nuxt</a:t>
            </a:r>
            <a:r>
              <a:rPr dirty="0"/>
              <a:t> 3 (framework </a:t>
            </a:r>
            <a:r>
              <a:rPr dirty="0" err="1"/>
              <a:t>progresivo</a:t>
            </a:r>
            <a:r>
              <a:rPr dirty="0"/>
              <a:t>, </a:t>
            </a:r>
            <a:r>
              <a:rPr dirty="0" err="1"/>
              <a:t>soporte</a:t>
            </a:r>
            <a:r>
              <a:rPr dirty="0"/>
              <a:t> PWA </a:t>
            </a:r>
            <a:r>
              <a:rPr dirty="0" err="1"/>
              <a:t>nativo</a:t>
            </a:r>
            <a:r>
              <a:rPr dirty="0"/>
              <a:t>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Backend: Node.js + Express (JavaScript full-stack, alto </a:t>
            </a:r>
            <a:r>
              <a:rPr dirty="0" err="1"/>
              <a:t>rendimiento</a:t>
            </a:r>
            <a:r>
              <a:rPr dirty="0"/>
              <a:t>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ORM: Prisma (type-safe, </a:t>
            </a:r>
            <a:r>
              <a:rPr dirty="0" err="1"/>
              <a:t>desarrollo</a:t>
            </a:r>
            <a:r>
              <a:rPr dirty="0"/>
              <a:t> </a:t>
            </a:r>
            <a:r>
              <a:rPr dirty="0" err="1"/>
              <a:t>ágil</a:t>
            </a:r>
            <a:r>
              <a:rPr dirty="0"/>
              <a:t>, </a:t>
            </a:r>
            <a:r>
              <a:rPr dirty="0" err="1"/>
              <a:t>migraciones</a:t>
            </a:r>
            <a:r>
              <a:rPr dirty="0"/>
              <a:t> </a:t>
            </a:r>
            <a:r>
              <a:rPr dirty="0" err="1"/>
              <a:t>automáticas</a:t>
            </a:r>
            <a:r>
              <a:rPr dirty="0"/>
              <a:t>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Base de Datos: PostgreSQL (robusta, open source, </a:t>
            </a:r>
            <a:r>
              <a:rPr dirty="0" err="1"/>
              <a:t>soporte</a:t>
            </a:r>
            <a:r>
              <a:rPr dirty="0"/>
              <a:t> JSON, ACID)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Hosting: </a:t>
            </a:r>
            <a:r>
              <a:rPr dirty="0" err="1"/>
              <a:t>Vercel</a:t>
            </a:r>
            <a:r>
              <a:rPr dirty="0"/>
              <a:t>/Netlify (CI/CD </a:t>
            </a:r>
            <a:r>
              <a:rPr dirty="0" err="1"/>
              <a:t>automático</a:t>
            </a:r>
            <a:r>
              <a:rPr dirty="0"/>
              <a:t>, </a:t>
            </a:r>
            <a:r>
              <a:rPr dirty="0" err="1"/>
              <a:t>escalabilidad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Métricas de Rendimiento Técnico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45920"/>
          <a:ext cx="7315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Stack Tecnológico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RPS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Latencia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Costo Mensual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Vue.js + 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15,234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45ms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Microsoft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85ms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$300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Python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2,856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180ms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Java 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8,123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85ms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Modelo de Base de Datos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25+ </a:t>
            </a:r>
            <a:r>
              <a:rPr dirty="0" err="1"/>
              <a:t>tablas</a:t>
            </a:r>
            <a:r>
              <a:rPr dirty="0"/>
              <a:t> </a:t>
            </a:r>
            <a:r>
              <a:rPr dirty="0" err="1"/>
              <a:t>relacionales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PostgreSQL con </a:t>
            </a:r>
            <a:r>
              <a:rPr dirty="0" err="1"/>
              <a:t>integridad</a:t>
            </a:r>
            <a:r>
              <a:rPr dirty="0"/>
              <a:t> </a:t>
            </a:r>
            <a:r>
              <a:rPr dirty="0" err="1"/>
              <a:t>referencial</a:t>
            </a:r>
            <a:r>
              <a:rPr dirty="0"/>
              <a:t> </a:t>
            </a:r>
            <a:r>
              <a:rPr dirty="0" err="1"/>
              <a:t>completa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Módulo</a:t>
            </a:r>
            <a:r>
              <a:rPr dirty="0"/>
              <a:t> de </a:t>
            </a:r>
            <a:r>
              <a:rPr dirty="0" err="1"/>
              <a:t>usuarios</a:t>
            </a:r>
            <a:r>
              <a:rPr dirty="0"/>
              <a:t>: 4 roles (</a:t>
            </a:r>
            <a:r>
              <a:rPr dirty="0" err="1"/>
              <a:t>Cliente</a:t>
            </a:r>
            <a:r>
              <a:rPr dirty="0"/>
              <a:t>, </a:t>
            </a:r>
            <a:r>
              <a:rPr dirty="0" err="1"/>
              <a:t>Administrador</a:t>
            </a:r>
            <a:r>
              <a:rPr dirty="0"/>
              <a:t>, </a:t>
            </a:r>
            <a:r>
              <a:rPr dirty="0" err="1"/>
              <a:t>Evaluador</a:t>
            </a:r>
            <a:r>
              <a:rPr dirty="0"/>
              <a:t>, </a:t>
            </a:r>
            <a:r>
              <a:rPr dirty="0" err="1"/>
              <a:t>Cobrador</a:t>
            </a:r>
            <a:r>
              <a:rPr dirty="0"/>
              <a:t>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Módulo</a:t>
            </a:r>
            <a:r>
              <a:rPr dirty="0"/>
              <a:t> de </a:t>
            </a:r>
            <a:r>
              <a:rPr dirty="0" err="1"/>
              <a:t>préstamos</a:t>
            </a:r>
            <a:r>
              <a:rPr dirty="0"/>
              <a:t>: solicitudes, </a:t>
            </a:r>
            <a:r>
              <a:rPr dirty="0" err="1"/>
              <a:t>artículos</a:t>
            </a:r>
            <a:r>
              <a:rPr dirty="0"/>
              <a:t>, </a:t>
            </a:r>
            <a:r>
              <a:rPr dirty="0" err="1"/>
              <a:t>avalúos</a:t>
            </a:r>
            <a:r>
              <a:rPr dirty="0"/>
              <a:t>, </a:t>
            </a:r>
            <a:r>
              <a:rPr dirty="0" err="1"/>
              <a:t>contratos</a:t>
            </a:r>
            <a:r>
              <a:rPr dirty="0"/>
              <a:t>, plan de </a:t>
            </a:r>
            <a:r>
              <a:rPr dirty="0" err="1"/>
              <a:t>pagos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Módulo</a:t>
            </a:r>
            <a:r>
              <a:rPr dirty="0"/>
              <a:t> de </a:t>
            </a:r>
            <a:r>
              <a:rPr dirty="0" err="1"/>
              <a:t>comercio</a:t>
            </a:r>
            <a:r>
              <a:rPr dirty="0"/>
              <a:t>: </a:t>
            </a:r>
            <a:r>
              <a:rPr dirty="0" err="1"/>
              <a:t>productos</a:t>
            </a:r>
            <a:r>
              <a:rPr dirty="0"/>
              <a:t> tienda, </a:t>
            </a:r>
            <a:r>
              <a:rPr dirty="0" err="1"/>
              <a:t>pedidos</a:t>
            </a:r>
            <a:r>
              <a:rPr dirty="0"/>
              <a:t>, </a:t>
            </a:r>
            <a:r>
              <a:rPr dirty="0" err="1"/>
              <a:t>carrito</a:t>
            </a:r>
            <a:r>
              <a:rPr dirty="0"/>
              <a:t>, </a:t>
            </a:r>
            <a:r>
              <a:rPr dirty="0" err="1"/>
              <a:t>métodos</a:t>
            </a:r>
            <a:r>
              <a:rPr dirty="0"/>
              <a:t> de </a:t>
            </a:r>
            <a:r>
              <a:rPr dirty="0" err="1"/>
              <a:t>pago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Módulo</a:t>
            </a:r>
            <a:r>
              <a:rPr dirty="0"/>
              <a:t> de </a:t>
            </a:r>
            <a:r>
              <a:rPr dirty="0" err="1"/>
              <a:t>cobranza</a:t>
            </a:r>
            <a:r>
              <a:rPr dirty="0"/>
              <a:t>: </a:t>
            </a:r>
            <a:r>
              <a:rPr dirty="0" err="1"/>
              <a:t>seguimiento</a:t>
            </a:r>
            <a:r>
              <a:rPr dirty="0"/>
              <a:t> de mora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Sistema de </a:t>
            </a:r>
            <a:r>
              <a:rPr dirty="0" err="1"/>
              <a:t>auditoría</a:t>
            </a:r>
            <a:r>
              <a:rPr dirty="0"/>
              <a:t>: logs de </a:t>
            </a:r>
            <a:r>
              <a:rPr dirty="0" err="1"/>
              <a:t>actividad</a:t>
            </a:r>
            <a:r>
              <a:rPr dirty="0"/>
              <a:t>, </a:t>
            </a:r>
            <a:r>
              <a:rPr dirty="0" err="1"/>
              <a:t>sesiones</a:t>
            </a:r>
            <a:r>
              <a:rPr dirty="0"/>
              <a:t>, </a:t>
            </a:r>
            <a:r>
              <a:rPr dirty="0" err="1"/>
              <a:t>documentos</a:t>
            </a:r>
            <a:r>
              <a:rPr dirty="0"/>
              <a:t>, </a:t>
            </a:r>
            <a:r>
              <a:rPr dirty="0" err="1"/>
              <a:t>parámetros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Módulos Principales del Sistema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Autenticación: registro, verificación email, recuperación contraseña, JWT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Solicitudes: formulario artículos, carga documentos, tracking de estado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Evaluación: avalúo profesional, aprobación/rechazo, definición términos préstamo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Contratos: generación automática PDF, firma digital, almacenamiento seguro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Préstamos: plan de pagos, registro pagos, validación, seguimiento saldo pendiente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Tienda: catálogo productos, carrito compras, checkout, gestión pedidos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Funcionalidades por Rol de Usuario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Cliente</a:t>
            </a:r>
            <a:r>
              <a:rPr dirty="0"/>
              <a:t>: </a:t>
            </a:r>
            <a:r>
              <a:rPr dirty="0" err="1"/>
              <a:t>solicitar</a:t>
            </a:r>
            <a:r>
              <a:rPr dirty="0"/>
              <a:t> </a:t>
            </a:r>
            <a:r>
              <a:rPr dirty="0" err="1"/>
              <a:t>préstamos</a:t>
            </a:r>
            <a:r>
              <a:rPr dirty="0"/>
              <a:t>, </a:t>
            </a:r>
            <a:r>
              <a:rPr dirty="0" err="1"/>
              <a:t>cargar</a:t>
            </a:r>
            <a:r>
              <a:rPr dirty="0"/>
              <a:t> </a:t>
            </a:r>
            <a:r>
              <a:rPr dirty="0" err="1"/>
              <a:t>documentos</a:t>
            </a:r>
            <a:r>
              <a:rPr dirty="0"/>
              <a:t>, </a:t>
            </a:r>
            <a:r>
              <a:rPr dirty="0" err="1"/>
              <a:t>firmar</a:t>
            </a:r>
            <a:r>
              <a:rPr dirty="0"/>
              <a:t> </a:t>
            </a:r>
            <a:r>
              <a:rPr dirty="0" err="1"/>
              <a:t>contratos</a:t>
            </a:r>
            <a:r>
              <a:rPr dirty="0"/>
              <a:t>, registrar </a:t>
            </a:r>
            <a:r>
              <a:rPr dirty="0" err="1"/>
              <a:t>pagos</a:t>
            </a:r>
            <a:r>
              <a:rPr dirty="0"/>
              <a:t>, </a:t>
            </a:r>
            <a:r>
              <a:rPr dirty="0" err="1"/>
              <a:t>comprar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Evaluador</a:t>
            </a:r>
            <a:r>
              <a:rPr dirty="0"/>
              <a:t>: </a:t>
            </a:r>
            <a:r>
              <a:rPr dirty="0" err="1"/>
              <a:t>revisar</a:t>
            </a:r>
            <a:r>
              <a:rPr dirty="0"/>
              <a:t> solicitudes, </a:t>
            </a:r>
            <a:r>
              <a:rPr dirty="0" err="1"/>
              <a:t>avaluar</a:t>
            </a:r>
            <a:r>
              <a:rPr dirty="0"/>
              <a:t> </a:t>
            </a:r>
            <a:r>
              <a:rPr dirty="0" err="1"/>
              <a:t>artículos</a:t>
            </a:r>
            <a:r>
              <a:rPr dirty="0"/>
              <a:t>, </a:t>
            </a:r>
            <a:r>
              <a:rPr dirty="0" err="1"/>
              <a:t>aprobar</a:t>
            </a:r>
            <a:r>
              <a:rPr dirty="0"/>
              <a:t>/</a:t>
            </a:r>
            <a:r>
              <a:rPr dirty="0" err="1"/>
              <a:t>rechazar</a:t>
            </a:r>
            <a:r>
              <a:rPr dirty="0"/>
              <a:t>, </a:t>
            </a:r>
            <a:r>
              <a:rPr dirty="0" err="1"/>
              <a:t>definir</a:t>
            </a:r>
            <a:r>
              <a:rPr dirty="0"/>
              <a:t> </a:t>
            </a:r>
            <a:r>
              <a:rPr dirty="0" err="1"/>
              <a:t>términos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Cobrador</a:t>
            </a:r>
            <a:r>
              <a:rPr dirty="0"/>
              <a:t>: </a:t>
            </a:r>
            <a:r>
              <a:rPr dirty="0" err="1"/>
              <a:t>seguimiento</a:t>
            </a:r>
            <a:r>
              <a:rPr dirty="0"/>
              <a:t> mora, </a:t>
            </a:r>
            <a:r>
              <a:rPr dirty="0" err="1"/>
              <a:t>reportes</a:t>
            </a:r>
            <a:endParaRPr dirty="0"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</a:t>
            </a:r>
            <a:r>
              <a:rPr dirty="0" err="1"/>
              <a:t>Administrador</a:t>
            </a:r>
            <a:r>
              <a:rPr dirty="0"/>
              <a:t>: </a:t>
            </a:r>
            <a:r>
              <a:rPr dirty="0" err="1"/>
              <a:t>gestión</a:t>
            </a:r>
            <a:r>
              <a:rPr dirty="0"/>
              <a:t> </a:t>
            </a:r>
            <a:r>
              <a:rPr dirty="0" err="1"/>
              <a:t>usuarios</a:t>
            </a:r>
            <a:r>
              <a:rPr dirty="0"/>
              <a:t>, </a:t>
            </a:r>
            <a:r>
              <a:rPr dirty="0" err="1"/>
              <a:t>configuración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, </a:t>
            </a:r>
            <a:r>
              <a:rPr dirty="0" err="1"/>
              <a:t>parámetros</a:t>
            </a:r>
            <a:r>
              <a:rPr dirty="0"/>
              <a:t> tienda, backups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rPr dirty="0"/>
              <a:t>• Todos </a:t>
            </a:r>
            <a:r>
              <a:rPr dirty="0" err="1"/>
              <a:t>los</a:t>
            </a:r>
            <a:r>
              <a:rPr dirty="0"/>
              <a:t> roles: dashboard </a:t>
            </a:r>
            <a:r>
              <a:rPr dirty="0" err="1"/>
              <a:t>personalizado</a:t>
            </a:r>
            <a:r>
              <a:rPr dirty="0"/>
              <a:t>, </a:t>
            </a:r>
            <a:r>
              <a:rPr dirty="0" err="1"/>
              <a:t>notificaciones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email, </a:t>
            </a:r>
            <a:r>
              <a:rPr dirty="0" err="1"/>
              <a:t>historial</a:t>
            </a:r>
            <a:r>
              <a:rPr dirty="0"/>
              <a:t> </a:t>
            </a:r>
            <a:r>
              <a:rPr dirty="0" err="1"/>
              <a:t>completo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Flujo Completo del Proceso de Préstamo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Paso 1: Cliente solicita préstamo, registra artículos con fotos y especificaciones técnicas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Paso 2: Evaluador revisa solicitud, realiza avalúo profesional, define términos del préstamo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Paso 3: Sistema genera contrato automático (PDF), cliente firma digitalmente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Paso 4: Préstamo activado, plan de pagos calculado según modalidad seleccionada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Paso 5: Cliente registra pagos periódicos, validación por administrador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</a:defRPr>
            </a:pPr>
            <a:r>
              <a:t>• Paso 6: Al completar pagos o vencer plazo, artículo recuperado o pasa a tienda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1151</Words>
  <Application>Microsoft Office PowerPoint</Application>
  <PresentationFormat>Presentación en pantalla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222394 - FRANCISCO JAVIER GOMEZ GUTIERREZ</cp:lastModifiedBy>
  <cp:revision>6</cp:revision>
  <dcterms:created xsi:type="dcterms:W3CDTF">2013-01-27T09:14:16Z</dcterms:created>
  <dcterms:modified xsi:type="dcterms:W3CDTF">2025-10-23T04:02:56Z</dcterms:modified>
  <cp:category/>
</cp:coreProperties>
</file>