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1" r:id="rId2"/>
    <p:sldId id="277" r:id="rId3"/>
    <p:sldId id="280" r:id="rId4"/>
    <p:sldId id="276" r:id="rId5"/>
    <p:sldId id="27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4"/>
  </p:normalViewPr>
  <p:slideViewPr>
    <p:cSldViewPr snapToGrid="0" snapToObjects="1">
      <p:cViewPr varScale="1">
        <p:scale>
          <a:sx n="69" d="100"/>
          <a:sy n="69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901EB-5565-4BC4-B8C2-C67EA087245D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B763D-1E96-48C9-8235-577A7AD4ED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57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45F297F-E427-964B-8E82-39276995D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6CB022-6ACF-7143-AEF0-DA954F83F9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clic para modificar el estilo de título del </a:t>
            </a:r>
            <a:r>
              <a:rPr lang="es-ES" dirty="0" err="1"/>
              <a:t>patrónHaga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47BD3B-1628-A04C-80D5-CB2F614AD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D518BF-6BD5-5342-8FD9-5062DEF9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5804C-AB0F-484C-B028-CBF3FF05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D61AE5-02F9-DF42-9382-25FF3901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284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876E1D4-704A-1E4E-B62E-C90CB88AC3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F43C6F-C607-C449-A7D7-0D49C972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434C62-CD56-C145-888A-83ED84C1F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89BC05-5945-6A49-9DBD-5A42368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3E99FD-4D24-1349-8884-193C65D1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0F5510-9339-5442-A879-387A2359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58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7E85B1-DB8E-1C4B-A690-3E84A31544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EDCCD1-4420-4048-B999-27F64374F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23F83A-98F6-CE42-A854-F3C4D945F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A635ED-2117-8A44-A295-F5E15F88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05A19-719D-0B4C-AE57-F17D9DBA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0FD55-B4E4-9C41-AB6B-049266E4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8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29E3DB5-07EC-6045-A1C3-7CC4B76FD7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4C83EC-5892-9846-91D7-6BE64205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C70B94-5535-E14C-974B-DED60B90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Editar los estilos de texto del patrón
Segundo nivel
Tercer nivel
Cuarto nivel
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B3D483-AB5D-E94E-873A-1C966F35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659E05-C7C5-F248-B5C6-7E45EAB4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CDA398-FAE6-1A48-873B-4BAC0B73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89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1890E03-DFAE-7040-BBA7-E220A2C9F1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8A0C5F-690E-CC46-9DF2-F678A83D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2A13A7-0EB1-2747-8B10-2C897E6F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8B9FD-54F8-5541-A549-B45DB882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AC4B6E-72BD-EC45-87F3-3C86C3B9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BCE5F6-10D2-604C-924B-0B8774C0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72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D9399F2-0493-E94C-BB1D-72615E72BE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B2CA96-BBDC-D84B-AB7E-3DC314E7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3CC77B-C13E-E248-AF3D-5C7DDCC75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 dirty="0"/>
              <a:t>Editar los estilos de texto del patrón
Segundo nivel
Tercer nivel
Cuarto nivel
Quinto nivel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957DCC-0903-4941-89EF-F096DF66E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ED2511-7C19-C549-99E7-59FFD6B2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E93ED1-E258-E341-BD43-E14BDDD4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B00CB8-FF65-6E4B-AA52-B5EBCE2A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511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BE73433-6D43-344A-8BC0-5BA42466AB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EA2480-95D0-7145-AF0B-EE7FB627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94E520-45A5-064C-BE4E-E83E0B7A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1E1FD9-2A07-D449-ADD2-F9B6F1E6C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3DB191-FCE6-DB40-9616-7B8B01191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856523-0004-874F-82FD-F9D0F64B8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C68F3C-9844-914C-B140-0E536C0A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1DA80C-35E2-2143-BF6F-87FAF184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E55CE4-B078-5840-82FB-AD45865E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499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CC368A0-B14B-CB4F-B8CD-6D5D242282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97F000-C3F0-E245-9767-E9139912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2770EC-5E87-574A-82CB-A6D155FD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3C2251-59D1-614F-B80E-0803F730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907845-4CED-CE48-86E1-F21262B6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367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1C8340-B184-934A-BF35-9FBE99B1E1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281872-1A98-7C4F-9B64-936C8A3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6209C1-CE17-774A-ACC9-19AE2284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5A55C8-730B-B547-81AD-FF8A017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0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C4B5DDD-316C-BB42-9539-2829B508D8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1D196D-599B-8E46-B467-4A45C105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97B519-3E9B-5846-8523-727A41F22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D54FCE-A760-0B4D-BBD9-EC5456641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1FE8E7-11C8-BA40-A2F0-6E753AB7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F5D030-60E0-F140-AB50-0E1BF12A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2CB9B5-5B78-2147-937C-161E0959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67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5EBCA9D-0895-0840-AD87-46EA5422F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1FE379-C9EB-4247-8415-DEAEFF89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154CF0-AACE-E043-9D84-DACA651EE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7BF87D-D978-0048-BBA8-E6C3AB490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CE6B1C-EFFD-0349-9CB2-7CD823AD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772970-A5BB-D044-BC46-D393A55B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89D9D2-2576-FF47-A02A-91406969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8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84736D8-CD2B-B24B-9298-5A0288A69D7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21C8D8-65C0-464C-9865-C62DA6A0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522E43-0DC7-464F-9FB7-FAEAC8822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Editar los estilos de texto del patrón
Segundo nivel
Tercer nivel
Cuarto nivel
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B9FBF3-8E06-E449-9307-46595021C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A496-255F-E74A-819C-15767F033107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D3C330-FDDB-604E-B349-21E920294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705823-0764-7E40-8D28-4A365A5F8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412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762686" y="2095012"/>
            <a:ext cx="2912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1C1C1C"/>
                </a:solidFill>
                <a:latin typeface="Algerian" panose="04020705040A02060702" pitchFamily="82" charset="0"/>
              </a:rPr>
              <a:t>EV Site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680364" y="4559865"/>
            <a:ext cx="651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Fredy Stick</a:t>
            </a:r>
            <a:r>
              <a:rPr lang="es-CO" sz="3200" dirty="0"/>
              <a:t> </a:t>
            </a:r>
            <a:r>
              <a:rPr lang="es-CO" sz="3200" dirty="0" smtClean="0"/>
              <a:t>Paez Cañon </a:t>
            </a:r>
          </a:p>
          <a:p>
            <a:r>
              <a:rPr lang="es-CO" sz="3200" dirty="0" smtClean="0"/>
              <a:t>Cristian Sneider Velasquez Montaña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14002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1F53BAA-2906-1142-8E16-C3685FE86A69}"/>
              </a:ext>
            </a:extLst>
          </p:cNvPr>
          <p:cNvSpPr txBox="1">
            <a:spLocks/>
          </p:cNvSpPr>
          <p:nvPr/>
        </p:nvSpPr>
        <p:spPr>
          <a:xfrm>
            <a:off x="629588" y="143298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000" b="1" dirty="0">
                <a:solidFill>
                  <a:schemeClr val="accent2">
                    <a:lumMod val="75000"/>
                  </a:schemeClr>
                </a:solidFill>
              </a:rPr>
              <a:t>Pregunta Problema:</a:t>
            </a:r>
          </a:p>
          <a:p>
            <a:pPr algn="ctr"/>
            <a:endParaRPr lang="es-CO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39759" y="1937723"/>
            <a:ext cx="8919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1C1C1C"/>
                </a:solidFill>
              </a:rPr>
              <a:t>¿</a:t>
            </a:r>
            <a:r>
              <a:rPr lang="es-US" sz="2400" b="1" dirty="0" smtClean="0">
                <a:solidFill>
                  <a:srgbClr val="1C1C1C"/>
                </a:solidFill>
              </a:rPr>
              <a:t>Qué pensaría usted si existiera </a:t>
            </a:r>
            <a:r>
              <a:rPr lang="es-CO" sz="2400" b="1" dirty="0" smtClean="0">
                <a:solidFill>
                  <a:srgbClr val="1C1C1C"/>
                </a:solidFill>
              </a:rPr>
              <a:t>una </a:t>
            </a:r>
            <a:r>
              <a:rPr lang="es-CO" sz="2400" b="1" dirty="0">
                <a:solidFill>
                  <a:srgbClr val="1C1C1C"/>
                </a:solidFill>
              </a:rPr>
              <a:t>aplicación móvil</a:t>
            </a:r>
            <a:r>
              <a:rPr lang="es-US" sz="2400" b="1" dirty="0">
                <a:solidFill>
                  <a:srgbClr val="1C1C1C"/>
                </a:solidFill>
              </a:rPr>
              <a:t> mediante la </a:t>
            </a:r>
            <a:r>
              <a:rPr lang="es-US" sz="2400" b="1" dirty="0" smtClean="0">
                <a:solidFill>
                  <a:srgbClr val="1C1C1C"/>
                </a:solidFill>
              </a:rPr>
              <a:t>cual pueda conocer nuevas personas en sitios reales y le permita</a:t>
            </a:r>
            <a:r>
              <a:rPr lang="es-CO" sz="2400" b="1" dirty="0" smtClean="0">
                <a:solidFill>
                  <a:srgbClr val="1C1C1C"/>
                </a:solidFill>
              </a:rPr>
              <a:t> ampliar sus relaciones interpersonales  de acuerdo a sus preferencias?</a:t>
            </a:r>
            <a:endParaRPr lang="es-CO" sz="2400" b="1" dirty="0">
              <a:solidFill>
                <a:srgbClr val="1C1C1C"/>
              </a:solidFill>
            </a:endParaRPr>
          </a:p>
          <a:p>
            <a:endParaRPr lang="es-CO" sz="2400" b="1" dirty="0">
              <a:solidFill>
                <a:srgbClr val="1C1C1C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64448" y="4012121"/>
            <a:ext cx="89195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¿las aplicaciones o redes sociales que usa usted le permiten crear y ver  reuniones o eventos cercanos en la zona?</a:t>
            </a:r>
          </a:p>
          <a:p>
            <a:endParaRPr lang="es-CO" dirty="0"/>
          </a:p>
          <a:p>
            <a:r>
              <a:rPr lang="es-CO" dirty="0" smtClean="0"/>
              <a:t>¿ Cuántos aplicaciones móviles conoce usted donde le permita crear reuniones en tiempo real ?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523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1F53BAA-2906-1142-8E16-C3685FE86A69}"/>
              </a:ext>
            </a:extLst>
          </p:cNvPr>
          <p:cNvSpPr txBox="1">
            <a:spLocks/>
          </p:cNvSpPr>
          <p:nvPr/>
        </p:nvSpPr>
        <p:spPr>
          <a:xfrm>
            <a:off x="449479" y="906512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Planteamiento</a:t>
            </a:r>
            <a:r>
              <a:rPr lang="es-CO" sz="4000" b="1" dirty="0">
                <a:solidFill>
                  <a:schemeClr val="accent2">
                    <a:lumMod val="75000"/>
                  </a:schemeClr>
                </a:solidFill>
              </a:rPr>
              <a:t> del Problema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679272" y="2041539"/>
            <a:ext cx="89850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1C1C1C"/>
                </a:solidFill>
              </a:rPr>
              <a:t>En la actualidad se evidencia que una gran parte de la población local a nivel Bogotá, </a:t>
            </a:r>
            <a:r>
              <a:rPr lang="es-CO" sz="2400" b="1" dirty="0" smtClean="0">
                <a:solidFill>
                  <a:srgbClr val="1C1C1C"/>
                </a:solidFill>
              </a:rPr>
              <a:t>prefiere </a:t>
            </a:r>
            <a:r>
              <a:rPr lang="es-CO" sz="2400" b="1" dirty="0">
                <a:solidFill>
                  <a:srgbClr val="1C1C1C"/>
                </a:solidFill>
              </a:rPr>
              <a:t>socializar mediante canales de comunicación virtual, ya que por allí es posible conocer fácilmente más y diversas personas.</a:t>
            </a:r>
          </a:p>
          <a:p>
            <a:r>
              <a:rPr lang="es-CO" sz="2400" b="1" dirty="0">
                <a:solidFill>
                  <a:srgbClr val="1C1C1C"/>
                </a:solidFill>
              </a:rPr>
              <a:t> </a:t>
            </a:r>
          </a:p>
          <a:p>
            <a:r>
              <a:rPr lang="es-CO" sz="2400" b="1" dirty="0">
                <a:solidFill>
                  <a:srgbClr val="1C1C1C"/>
                </a:solidFill>
              </a:rPr>
              <a:t>Debido a la</a:t>
            </a:r>
            <a:r>
              <a:rPr lang="es-US" sz="2400" b="1" dirty="0">
                <a:solidFill>
                  <a:srgbClr val="1C1C1C"/>
                </a:solidFill>
              </a:rPr>
              <a:t> falta</a:t>
            </a:r>
            <a:r>
              <a:rPr lang="es-CO" sz="2400" b="1" dirty="0">
                <a:solidFill>
                  <a:srgbClr val="1C1C1C"/>
                </a:solidFill>
              </a:rPr>
              <a:t> de interacción presencial </a:t>
            </a:r>
            <a:r>
              <a:rPr lang="es-US" sz="2400" b="1" dirty="0">
                <a:solidFill>
                  <a:srgbClr val="1C1C1C"/>
                </a:solidFill>
              </a:rPr>
              <a:t>que se expone anteriormente</a:t>
            </a:r>
            <a:r>
              <a:rPr lang="es-CO" sz="2400" b="1" dirty="0">
                <a:solidFill>
                  <a:srgbClr val="1C1C1C"/>
                </a:solidFill>
              </a:rPr>
              <a:t>, se propone crear un medio de comunicación virtual que haga posible el encuentro presencial entre grupos de personas con intereses en común y así puedan facilitar un acercamiento personal con el fin de conocerse entre si y la vez ampliar su círculo de amigos reales.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590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1F53BAA-2906-1142-8E16-C3685FE86A69}"/>
              </a:ext>
            </a:extLst>
          </p:cNvPr>
          <p:cNvSpPr txBox="1">
            <a:spLocks/>
          </p:cNvSpPr>
          <p:nvPr/>
        </p:nvSpPr>
        <p:spPr>
          <a:xfrm>
            <a:off x="546461" y="130829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000" b="1" dirty="0">
                <a:solidFill>
                  <a:schemeClr val="accent2">
                    <a:lumMod val="75000"/>
                  </a:schemeClr>
                </a:solidFill>
              </a:rPr>
              <a:t>Objetivo General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625158" y="2479963"/>
            <a:ext cx="8975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CO" sz="2400" b="1" dirty="0">
                <a:solidFill>
                  <a:srgbClr val="1C1C1C"/>
                </a:solidFill>
              </a:rPr>
              <a:t>Implementar </a:t>
            </a:r>
            <a:r>
              <a:rPr lang="es-US" sz="2400" b="1" dirty="0">
                <a:solidFill>
                  <a:srgbClr val="1C1C1C"/>
                </a:solidFill>
              </a:rPr>
              <a:t>u</a:t>
            </a:r>
            <a:r>
              <a:rPr lang="es-CO" sz="2400" b="1" dirty="0">
                <a:solidFill>
                  <a:srgbClr val="1C1C1C"/>
                </a:solidFill>
              </a:rPr>
              <a:t>na aplicación para dispositivos móviles Android que </a:t>
            </a:r>
          </a:p>
          <a:p>
            <a:pPr lvl="0"/>
            <a:r>
              <a:rPr lang="es-CO" sz="2400" b="1" dirty="0">
                <a:solidFill>
                  <a:srgbClr val="1C1C1C"/>
                </a:solidFill>
              </a:rPr>
              <a:t>Permita crear reuniones físico-grupales entre personas con intereses </a:t>
            </a:r>
          </a:p>
          <a:p>
            <a:pPr lvl="0"/>
            <a:r>
              <a:rPr lang="es-CO" sz="2400" b="1" dirty="0">
                <a:solidFill>
                  <a:srgbClr val="1C1C1C"/>
                </a:solidFill>
              </a:rPr>
              <a:t>En común y facilite en tiempo real la ubicación de dicha reunión por </a:t>
            </a:r>
          </a:p>
          <a:p>
            <a:pPr lvl="0"/>
            <a:r>
              <a:rPr lang="es-CO" sz="2400" b="1" dirty="0">
                <a:solidFill>
                  <a:srgbClr val="1C1C1C"/>
                </a:solidFill>
              </a:rPr>
              <a:t>cada uno de sus participantes</a:t>
            </a:r>
            <a:r>
              <a:rPr lang="es-CO" sz="2400" b="1" dirty="0" smtClean="0">
                <a:solidFill>
                  <a:srgbClr val="1C1C1C"/>
                </a:solidFill>
              </a:rPr>
              <a:t>.</a:t>
            </a:r>
            <a:endParaRPr lang="es-CO" sz="2400" b="1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7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1F53BAA-2906-1142-8E16-C3685FE86A69}"/>
              </a:ext>
            </a:extLst>
          </p:cNvPr>
          <p:cNvSpPr txBox="1">
            <a:spLocks/>
          </p:cNvSpPr>
          <p:nvPr/>
        </p:nvSpPr>
        <p:spPr>
          <a:xfrm>
            <a:off x="303837" y="1109147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000" b="1" dirty="0">
                <a:solidFill>
                  <a:schemeClr val="accent2">
                    <a:lumMod val="75000"/>
                  </a:schemeClr>
                </a:solidFill>
              </a:rPr>
              <a:t>Objetivos específicos:</a:t>
            </a:r>
          </a:p>
          <a:p>
            <a:pPr algn="ctr"/>
            <a:endParaRPr lang="es-CO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54538" y="2059308"/>
            <a:ext cx="7855356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s-CO" sz="2400" b="1" dirty="0" smtClean="0">
                <a:solidFill>
                  <a:srgbClr val="1C1C1C"/>
                </a:solidFill>
              </a:rPr>
              <a:t>Implementar un sistema de Geolocalización </a:t>
            </a:r>
            <a:r>
              <a:rPr lang="es-CO" sz="2400" b="1" dirty="0">
                <a:solidFill>
                  <a:srgbClr val="1C1C1C"/>
                </a:solidFill>
              </a:rPr>
              <a:t>satelital en </a:t>
            </a:r>
          </a:p>
          <a:p>
            <a:pPr lvl="0"/>
            <a:r>
              <a:rPr lang="es-CO" sz="2400" b="1" dirty="0">
                <a:solidFill>
                  <a:srgbClr val="1C1C1C"/>
                </a:solidFill>
              </a:rPr>
              <a:t>      tiempo real, los eventos y reuniones disponibles a los</a:t>
            </a:r>
          </a:p>
          <a:p>
            <a:pPr lvl="0"/>
            <a:r>
              <a:rPr lang="es-CO" sz="2400" b="1" dirty="0">
                <a:solidFill>
                  <a:srgbClr val="1C1C1C"/>
                </a:solidFill>
              </a:rPr>
              <a:t>      usuarios registrados en la aplicación móvil.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s-ES" sz="2400" b="1" dirty="0">
              <a:solidFill>
                <a:srgbClr val="1C1C1C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s-CO" sz="2400" b="1" dirty="0">
                <a:solidFill>
                  <a:srgbClr val="1C1C1C"/>
                </a:solidFill>
              </a:rPr>
              <a:t>Establecer eventos y reuniones por parte de usuarios </a:t>
            </a:r>
          </a:p>
          <a:p>
            <a:pPr lvl="0"/>
            <a:r>
              <a:rPr lang="es-CO" sz="2400" b="1" dirty="0">
                <a:solidFill>
                  <a:srgbClr val="1C1C1C"/>
                </a:solidFill>
              </a:rPr>
              <a:t>     registrados en la aplicación móvil.</a:t>
            </a:r>
          </a:p>
          <a:p>
            <a:pPr lvl="0"/>
            <a:endParaRPr lang="es-ES" sz="2400" b="1" dirty="0">
              <a:solidFill>
                <a:srgbClr val="1C1C1C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s-CO" sz="2400" b="1" dirty="0">
                <a:solidFill>
                  <a:srgbClr val="1C1C1C"/>
                </a:solidFill>
              </a:rPr>
              <a:t>Mostrar a los usuarios registrados los establecimientos </a:t>
            </a:r>
          </a:p>
          <a:p>
            <a:pPr lvl="0"/>
            <a:r>
              <a:rPr lang="es-CO" sz="2400" b="1" dirty="0">
                <a:solidFill>
                  <a:srgbClr val="1C1C1C"/>
                </a:solidFill>
              </a:rPr>
              <a:t>     comerciales que quieran organizar sus eventos </a:t>
            </a:r>
          </a:p>
          <a:p>
            <a:pPr lvl="0"/>
            <a:r>
              <a:rPr lang="es-CO" sz="2400" b="1" dirty="0">
                <a:solidFill>
                  <a:srgbClr val="1C1C1C"/>
                </a:solidFill>
              </a:rPr>
              <a:t>     mediante la aplicación móvil.</a:t>
            </a:r>
            <a:endParaRPr lang="es-ES" sz="2400" b="1" dirty="0">
              <a:solidFill>
                <a:srgbClr val="1C1C1C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959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225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Especialización Seguridad Informática   UNIPAHU- FESTO  Énfasis Industria 4.0</dc:title>
  <dc:creator>User</dc:creator>
  <cp:lastModifiedBy>ESTUDIANTES</cp:lastModifiedBy>
  <cp:revision>57</cp:revision>
  <dcterms:created xsi:type="dcterms:W3CDTF">2019-05-15T02:05:00Z</dcterms:created>
  <dcterms:modified xsi:type="dcterms:W3CDTF">2019-09-17T00:20:02Z</dcterms:modified>
</cp:coreProperties>
</file>