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325" r:id="rId3"/>
    <p:sldId id="355" r:id="rId4"/>
    <p:sldId id="329" r:id="rId5"/>
    <p:sldId id="346" r:id="rId6"/>
    <p:sldId id="330" r:id="rId7"/>
    <p:sldId id="331" r:id="rId8"/>
    <p:sldId id="332" r:id="rId9"/>
    <p:sldId id="333" r:id="rId10"/>
    <p:sldId id="334" r:id="rId11"/>
    <p:sldId id="347" r:id="rId12"/>
    <p:sldId id="348" r:id="rId13"/>
    <p:sldId id="350" r:id="rId14"/>
    <p:sldId id="349" r:id="rId15"/>
    <p:sldId id="351" r:id="rId16"/>
    <p:sldId id="359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993" autoAdjust="0"/>
  </p:normalViewPr>
  <p:slideViewPr>
    <p:cSldViewPr snapToGrid="0" snapToObjects="1">
      <p:cViewPr varScale="1">
        <p:scale>
          <a:sx n="116" d="100"/>
          <a:sy n="116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680" y="2479241"/>
            <a:ext cx="9037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fin, implementar una herramienta portable en dispositivos móviles, 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5938" y="1775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3081" y="1091953"/>
            <a:ext cx="12766884" cy="305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TÉCNICAS DE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LEVANTAMIENTO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DE INFORMACIÓN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1751" y="378188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046787"/>
            <a:ext cx="8966447" cy="3298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Encuesta.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Ésta se realizó a 19 personas aleatoriamente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transcurrían por el parque urbano El virrey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(calle 88).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 directa.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 En el establecimiento Andrés carne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Res (Calle 95) y consistió en observar cada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mediante los cuales los usuarios efectuaban </a:t>
            </a:r>
          </a:p>
          <a:p>
            <a:pPr algn="l"/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cancelación de la cuenta.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1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827903" y="469557"/>
            <a:ext cx="10527957" cy="704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TABULACIÓN DE DATOS 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507872"/>
            <a:ext cx="8841250" cy="46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" y="1259884"/>
            <a:ext cx="8775511" cy="433569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6853" y="5049671"/>
            <a:ext cx="5513695" cy="22478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Esta gráfica indica que el  76%  de las personas encuestadas creen que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hacer esta aplicación si los beneficiaría dándoles una mejor satisfacción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y /o experiencia al momento de disponer de este servicio.</a:t>
            </a:r>
          </a:p>
        </p:txBody>
      </p:sp>
    </p:spTree>
    <p:extLst>
      <p:ext uri="{BB962C8B-B14F-4D97-AF65-F5344CB8AC3E}">
        <p14:creationId xmlns:p14="http://schemas.microsoft.com/office/powerpoint/2010/main" val="8404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69459" y="600635"/>
            <a:ext cx="5127812" cy="6723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5" y="2838123"/>
            <a:ext cx="8719930" cy="30988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44388" y="4190901"/>
            <a:ext cx="5872265" cy="1928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" y="631475"/>
            <a:ext cx="9034818" cy="44924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9904" y="5245878"/>
            <a:ext cx="8318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Las estadísticas indican que de 12 personas encuestadas que han ido a comer a los establecimientos de Andrés carne de res. El 41% ha tenido una Buena experiencia, el 42% ha tenido una experiencia regular, y el 17% ha tenido una mala experiencia en estos establecimientos.</a:t>
            </a:r>
          </a:p>
        </p:txBody>
      </p:sp>
    </p:spTree>
    <p:extLst>
      <p:ext uri="{BB962C8B-B14F-4D97-AF65-F5344CB8AC3E}">
        <p14:creationId xmlns:p14="http://schemas.microsoft.com/office/powerpoint/2010/main" val="11613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978" y="0"/>
            <a:ext cx="726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978" y="2677298"/>
            <a:ext cx="7865168" cy="1882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Hardware: </a:t>
            </a:r>
            <a:endParaRPr lang="es-CO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almacenamiento:</a:t>
            </a:r>
          </a:p>
          <a:p>
            <a:pPr algn="l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371493" y="2170120"/>
            <a:ext cx="5503295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S.A.N.F</a:t>
            </a: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6569" y="4159962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factor por el cual presentamos la idea de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proyecto, surgió debido a que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identificamos una problemática al instante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una persona desea cancelar su consumo, ya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no cuenta con una herramienta tecnológica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agilice este proceso. También notamos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las personas no se sienten satisfechas ni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cómodas al hacer filas para realizar el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pago.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3981" y="353289"/>
            <a:ext cx="5268191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 que permita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reducir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los tiempos de espera para el 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49302" y="156411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Reducir la fila de usuarios que desean cancelar sus consumos en el establecimiento.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Cancelar la cuenta desde un dispositivo móvil a través de pagos en línea (</a:t>
            </a:r>
            <a:r>
              <a:rPr lang="es-CO" sz="3200" dirty="0" err="1">
                <a:latin typeface="Arial" panose="020B0604020202020204" pitchFamily="34" charset="0"/>
                <a:cs typeface="Arial" panose="020B0604020202020204" pitchFamily="34" charset="0"/>
              </a:rPr>
              <a:t>PayU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Verificar el costo de las transacciones a través de mensajes de texto al  teléfono móvil del usuario.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1557" y="-793493"/>
            <a:ext cx="6933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023" y="2599804"/>
            <a:ext cx="858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el sector gastronómico no existe actualmente un método de pago práctico y efectivo que brinde comodidad y ahorro de tiempo para el usuario al momento de cancelar su cuenta, lo cuál genera congestión en los establecimientos por largas filas que dichos usuarios deben hacer para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 lo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693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2493" y="2716971"/>
            <a:ext cx="7938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Esta aplicación tiene como alcance ser implementada tanto en establecimientos gastronómicos (Restaurantes) como en diferentes sitios comerciales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haciendo mas fácil la forma de pagar diferentes  productos y servicios.</a:t>
            </a:r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484</Words>
  <Application>Microsoft Office PowerPoint</Application>
  <PresentationFormat>Presentación en pantalla (4:3)</PresentationFormat>
  <Paragraphs>85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310</cp:revision>
  <dcterms:created xsi:type="dcterms:W3CDTF">2014-06-25T16:18:26Z</dcterms:created>
  <dcterms:modified xsi:type="dcterms:W3CDTF">2017-03-14T13:20:15Z</dcterms:modified>
</cp:coreProperties>
</file>