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3" r:id="rId2"/>
    <p:sldId id="325" r:id="rId3"/>
    <p:sldId id="329" r:id="rId4"/>
    <p:sldId id="355" r:id="rId5"/>
    <p:sldId id="346" r:id="rId6"/>
    <p:sldId id="330" r:id="rId7"/>
    <p:sldId id="331" r:id="rId8"/>
    <p:sldId id="332" r:id="rId9"/>
    <p:sldId id="333" r:id="rId10"/>
    <p:sldId id="334" r:id="rId11"/>
    <p:sldId id="359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78993" autoAdjust="0"/>
  </p:normalViewPr>
  <p:slideViewPr>
    <p:cSldViewPr snapToGrid="0" snapToObjects="1">
      <p:cViewPr varScale="1">
        <p:scale>
          <a:sx n="73" d="100"/>
          <a:sy n="73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06/04/2017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06/04/2017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6680" y="2479241"/>
            <a:ext cx="9037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Este proyecto tiene como fin, implementar una herramienta portable en dispositivos 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electrónicos,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 cual permitirá 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1978" y="0"/>
            <a:ext cx="7268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5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1978" y="2677298"/>
            <a:ext cx="7865168" cy="18823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Hardware: </a:t>
            </a:r>
            <a:endParaRPr lang="es-CO"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almacenamiento:</a:t>
            </a:r>
          </a:p>
          <a:p>
            <a:pPr algn="l"/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Procesador.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Disco duro.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Memoria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RAM.</a:t>
            </a:r>
          </a:p>
          <a:p>
            <a:pPr algn="l"/>
            <a:endParaRPr lang="es-CO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Pagina Web.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datos.(Actualizar a SQL server).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371493" y="2170120"/>
            <a:ext cx="5503295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proyecto.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 recolección de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datos.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y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y modelo de persistencia.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S.A.N.F</a:t>
            </a:r>
            <a: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49086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tiene como fin implementar un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el cual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permita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ordenar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pagar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 forma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efectiva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los consumos realizados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parte de los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usuarios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los diferentes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establecimientos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del sector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gastronómico,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Restaurantes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). La idea es que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dichos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usuarios ordenen su pedido por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medio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 un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dispositivo electrónico (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Celular, Tablet, Pc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),permitiéndole 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así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ahorro de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tiempo y la fila que se genera para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realizar estos procesos. Por otra parte 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 evidencia que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el Cliente (Restaurante) facilita la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atención,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tiempos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 respuesta  y el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descongestionamiento 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establecimiento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63981" y="353289"/>
            <a:ext cx="5268191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de información que permita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reducir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los tiempos de espera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49302" y="156411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Cancelar el valor de los consumos de los usuarios a través de un dispositivo electrónico (Celular, Tablet, Pc).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Verificar detalles de la factura y estado de la transacción del pedido por medio de notificación enviada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través de la aplicación.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Optimizar y reducir el congestionamiento de los procesos de pago en establecimiento gastronómicos.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21557" y="-793493"/>
            <a:ext cx="69333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5023" y="2599804"/>
            <a:ext cx="8588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En el sector gastronómico no existe actualmente un método de pago práctico y efectivo que brinde comodidad y ahorro de tiempo para el usuario al momento de cancelar su cuenta, lo cuál genera congestión en los establecimientos por largas filas que dichos usuarios deben hacer para 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cancelar lo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6933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13893" y="2004105"/>
            <a:ext cx="8397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El alcance del proyecto consiste en la realización de un análisis exhaustivo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acerca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de la problemática y solución que se le pueda dar a la idea.  también se quiere lograr la creación de una herramienta innovadora y practica para los usuarios con cuestión al diseño, y como producto final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implementarla tanto en establecimientos gastronómicos (Restaurantes) como en diferentes sitios comerciales, haciendo más fácil la forma de pagar diferentes productos y servicios</a:t>
            </a:r>
            <a:r>
              <a:rPr lang="es-ES" dirty="0"/>
              <a:t>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433</Words>
  <Application>Microsoft Office PowerPoint</Application>
  <PresentationFormat>Presentación en pantalla (4:3)</PresentationFormat>
  <Paragraphs>69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Gladys Angelica Garzon Espitia</cp:lastModifiedBy>
  <cp:revision>325</cp:revision>
  <dcterms:created xsi:type="dcterms:W3CDTF">2014-06-25T16:18:26Z</dcterms:created>
  <dcterms:modified xsi:type="dcterms:W3CDTF">2017-04-06T12:06:18Z</dcterms:modified>
</cp:coreProperties>
</file>