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3" r:id="rId2"/>
    <p:sldId id="325" r:id="rId3"/>
    <p:sldId id="329" r:id="rId4"/>
    <p:sldId id="355" r:id="rId5"/>
    <p:sldId id="346" r:id="rId6"/>
    <p:sldId id="330" r:id="rId7"/>
    <p:sldId id="331" r:id="rId8"/>
    <p:sldId id="332" r:id="rId9"/>
    <p:sldId id="333" r:id="rId10"/>
    <p:sldId id="334" r:id="rId11"/>
    <p:sldId id="359" r:id="rId1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A" initials="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78993" autoAdjust="0"/>
  </p:normalViewPr>
  <p:slideViewPr>
    <p:cSldViewPr snapToGrid="0" snapToObjects="1">
      <p:cViewPr varScale="1">
        <p:scale>
          <a:sx n="116" d="100"/>
          <a:sy n="116" d="100"/>
        </p:scale>
        <p:origin x="177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6/04/2017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6/04/2017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752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650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46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451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86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06/04/2017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06/04/2017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Proyecto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ADSI 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03873" y="355002"/>
            <a:ext cx="6933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6680" y="2479241"/>
            <a:ext cx="90373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Este proyecto tiene como fin, implementar una herramienta portable en dispositivos </a:t>
            </a:r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electrónicos,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la cual permitirá realizar y agilizar los procesos de pago efectuados por los usuarios. También se busca beneficiar al cliente con el rápido descongestionamiento del establecimiento.</a:t>
            </a:r>
          </a:p>
        </p:txBody>
      </p:sp>
    </p:spTree>
    <p:extLst>
      <p:ext uri="{BB962C8B-B14F-4D97-AF65-F5344CB8AC3E}">
        <p14:creationId xmlns:p14="http://schemas.microsoft.com/office/powerpoint/2010/main" val="27437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91978" y="0"/>
            <a:ext cx="72682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5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y software </a:t>
            </a:r>
          </a:p>
          <a:p>
            <a:pPr algn="ctr"/>
            <a:r>
              <a:rPr lang="es-CO" sz="5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CO" sz="5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36605" y="2677297"/>
            <a:ext cx="8361406" cy="376469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32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91978" y="2677298"/>
            <a:ext cx="7865168" cy="18823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CO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CO" sz="32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Hardware: </a:t>
            </a:r>
            <a:endParaRPr lang="es-CO" sz="32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 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almacenamiento:</a:t>
            </a:r>
          </a:p>
          <a:p>
            <a:pPr algn="l"/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Procesador.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Disco duro.</a:t>
            </a:r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Memoria 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RAM.</a:t>
            </a:r>
          </a:p>
          <a:p>
            <a:pPr algn="l"/>
            <a:endParaRPr lang="es-CO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CO" sz="2800" b="1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Software: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Pagina Web.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Base de datos.(Actualizar a SQL server).</a:t>
            </a:r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1792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371493" y="2170120"/>
            <a:ext cx="5503295" cy="4778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Nombre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proyecto.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Resumen.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del problema.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del proyecto.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Técnicas de recolección de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datos.</a:t>
            </a: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 y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Software.</a:t>
            </a:r>
          </a:p>
          <a:p>
            <a:pPr>
              <a:buFont typeface="Wingdings" pitchFamily="2" charset="2"/>
              <a:buChar char="q"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Diagramas y modelo de persistencia.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62445" y="4042064"/>
            <a:ext cx="7408719" cy="21924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CO" sz="4000" b="1" dirty="0">
              <a:solidFill>
                <a:srgbClr val="92D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43671" y="1982301"/>
            <a:ext cx="8037715" cy="24210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s-CO" sz="80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S.A.N.F</a:t>
            </a:r>
            <a:r>
              <a:rPr lang="es-CO" sz="80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8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8000" b="1" dirty="0">
                <a:latin typeface="Arial" panose="020B0604020202020204" pitchFamily="34" charset="0"/>
                <a:cs typeface="Arial" panose="020B0604020202020204" pitchFamily="34" charset="0"/>
              </a:rPr>
              <a:t>SOLUTION HELPS 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88370" y="283336"/>
            <a:ext cx="7322288" cy="9916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</a:rPr>
              <a:t>		</a:t>
            </a:r>
            <a:r>
              <a:rPr lang="es-CO" sz="5400" b="1" dirty="0">
                <a:solidFill>
                  <a:srgbClr val="92D050"/>
                </a:solidFill>
              </a:rPr>
              <a:t>NOMBRE COMERCIAL </a:t>
            </a:r>
          </a:p>
        </p:txBody>
      </p:sp>
    </p:spTree>
    <p:extLst>
      <p:ext uri="{BB962C8B-B14F-4D97-AF65-F5344CB8AC3E}">
        <p14:creationId xmlns:p14="http://schemas.microsoft.com/office/powerpoint/2010/main" val="98818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30711" y="3693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  <a:t>SISTEMA DE AUTOMATIZACIÓN DE </a:t>
            </a:r>
          </a:p>
          <a:p>
            <a:pPr algn="ctr"/>
            <a: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  <a:t>PAGOS PARA ESTABLECIMIENTOS </a:t>
            </a:r>
          </a:p>
          <a:p>
            <a:pPr algn="ctr"/>
            <a:r>
              <a:rPr lang="es-CO" sz="3200" b="1" dirty="0">
                <a:latin typeface="Arial" panose="020B0604020202020204" pitchFamily="34" charset="0"/>
                <a:cs typeface="Arial" panose="020B0604020202020204" pitchFamily="34" charset="0"/>
              </a:rPr>
              <a:t>DEL SECTOR GASTRONÓMICO.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" y="1403797"/>
            <a:ext cx="8461420" cy="14166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8000" b="1" dirty="0">
                <a:solidFill>
                  <a:srgbClr val="92D050"/>
                </a:solidFill>
              </a:rPr>
              <a:t>					NOMBRE</a:t>
            </a:r>
          </a:p>
          <a:p>
            <a:pPr algn="l"/>
            <a:r>
              <a:rPr lang="es-CO" sz="8000" b="1" dirty="0">
                <a:solidFill>
                  <a:srgbClr val="92D050"/>
                </a:solidFill>
              </a:rPr>
              <a:t> 			DEL  PROYECTO </a:t>
            </a:r>
          </a:p>
        </p:txBody>
      </p:sp>
    </p:spTree>
    <p:extLst>
      <p:ext uri="{BB962C8B-B14F-4D97-AF65-F5344CB8AC3E}">
        <p14:creationId xmlns:p14="http://schemas.microsoft.com/office/powerpoint/2010/main" val="130568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33670" y="463826"/>
            <a:ext cx="7010400" cy="80838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CO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RESUMEN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49086" y="3931646"/>
            <a:ext cx="6533322" cy="4770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Este proyecto tiene como fin implementar un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de </a:t>
            </a: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información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el cual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permita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ordenar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 pagar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de forma </a:t>
            </a:r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efectiva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los consumos realizados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parte de los </a:t>
            </a:r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usuarios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en los diferentes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establecimientos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del sector </a:t>
            </a:r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gastronómico, (Restaurantes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). La idea es que </a:t>
            </a:r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dichos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usuarios ordenen su pedido por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medio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de un </a:t>
            </a:r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dispositivo electrónico (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Celular, Tablet, Pc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),permitiéndole </a:t>
            </a: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así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ahorro de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tiempo y la fila que se genera para </a:t>
            </a:r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realizar estos procesos. Por otra parte 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se evidencia que </a:t>
            </a:r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el Cliente (Restaurante) facilita la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atención,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endParaRPr lang="es-C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tiempos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de respuesta  y el </a:t>
            </a:r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descongestionamiento </a:t>
            </a:r>
          </a:p>
          <a:p>
            <a:r>
              <a:rPr lang="es-C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establecimiento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070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63981" y="353289"/>
            <a:ext cx="5268191" cy="11741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00988" y="3211208"/>
            <a:ext cx="7907482" cy="17456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Implementar un sistema de información que permita </a:t>
            </a:r>
            <a:r>
              <a:rPr lang="es-CO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reducir </a:t>
            </a: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los tiempos de espera </a:t>
            </a:r>
            <a:r>
              <a:rPr lang="es-CO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CO" sz="3200" dirty="0">
                <a:latin typeface="Arial" panose="020B0604020202020204" pitchFamily="34" charset="0"/>
                <a:cs typeface="Arial" panose="020B0604020202020204" pitchFamily="34" charset="0"/>
              </a:rPr>
              <a:t>usuario al momento de cancelar su consumo en los diferentes establecimientos del sector gastronómico.</a:t>
            </a:r>
          </a:p>
          <a:p>
            <a:endParaRPr lang="es-CO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1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149302" y="156411"/>
            <a:ext cx="9525729" cy="14859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CO" sz="5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OBJETIVOS 						 				ESPECÍFICOS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71864" y="3106483"/>
            <a:ext cx="8083396" cy="24626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Cancelar el valor de los consumos de los usuarios a través de un dispositivo electrónico (Celular, Tablet, Pc).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Verificar detalles de la factura y estado de la transacción del pedido por medio de notificación enviada 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través de la aplicación.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Optimizar y reducir el congestionamiento de los procesos de pago en establecimiento gastronómicos.</a:t>
            </a:r>
          </a:p>
        </p:txBody>
      </p:sp>
    </p:spTree>
    <p:extLst>
      <p:ext uri="{BB962C8B-B14F-4D97-AF65-F5344CB8AC3E}">
        <p14:creationId xmlns:p14="http://schemas.microsoft.com/office/powerpoint/2010/main" val="218403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21557" y="-793493"/>
            <a:ext cx="69333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5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5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85023" y="2599804"/>
            <a:ext cx="85881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En el sector gastronómico no existe actualmente un método de pago práctico y efectivo que brinde comodidad y ahorro de tiempo para el usuario al momento de cancelar su cuenta, lo cuál genera congestión en los establecimientos por largas filas que dichos usuarios deben hacer para </a:t>
            </a:r>
            <a:r>
              <a:rPr lang="es-E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cancelar lo 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consumido.</a:t>
            </a:r>
          </a:p>
          <a:p>
            <a:pPr algn="ctr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5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10696" y="95534"/>
            <a:ext cx="69333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ALCANCE DEL   	PROYECTO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13893" y="2004105"/>
            <a:ext cx="83977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El alcance del proyecto consiste en la realización de un análisis exhaustivo </a:t>
            </a:r>
            <a:r>
              <a:rPr lang="es-CO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acerca </a:t>
            </a:r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de la problemática y solución que se le pueda dar a la idea.  también se quiere lograr la creación de una herramienta innovadora y practica para los usuarios con cuestión al diseño, y como producto final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implementarla tanto en establecimientos gastronómicos (Restaurantes) como en diferentes sitios comerciales, haciendo más fácil la forma de pagar diferentes productos y servicios</a:t>
            </a:r>
            <a:r>
              <a:rPr lang="es-ES" dirty="0"/>
              <a:t>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7711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433</Words>
  <Application>Microsoft Office PowerPoint</Application>
  <PresentationFormat>Presentación en pantalla (4:3)</PresentationFormat>
  <Paragraphs>69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SOPORTE</cp:lastModifiedBy>
  <cp:revision>325</cp:revision>
  <dcterms:created xsi:type="dcterms:W3CDTF">2014-06-25T16:18:26Z</dcterms:created>
  <dcterms:modified xsi:type="dcterms:W3CDTF">2017-04-06T12:13:31Z</dcterms:modified>
</cp:coreProperties>
</file>