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3777F-EC08-4351-A78C-70471146A52E}" v="17" dt="2023-04-24T17:48:29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9EDBD-4E93-496E-8EB5-EFAE74914B7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C44CBE-02C3-44A6-B390-18E74854AA54}">
      <dgm:prSet/>
      <dgm:spPr/>
      <dgm:t>
        <a:bodyPr/>
        <a:lstStyle/>
        <a:p>
          <a:r>
            <a:rPr lang="es-CO"/>
            <a:t>Ya sabemos que update consta de dos elementos</a:t>
          </a:r>
          <a:endParaRPr lang="en-US"/>
        </a:p>
      </dgm:t>
    </dgm:pt>
    <dgm:pt modelId="{FA820277-65E6-46D9-9164-5278FBE3D8EA}" type="parTrans" cxnId="{601ACBD4-B2C9-4E0C-A3DE-D536EA118B02}">
      <dgm:prSet/>
      <dgm:spPr/>
      <dgm:t>
        <a:bodyPr/>
        <a:lstStyle/>
        <a:p>
          <a:endParaRPr lang="en-US"/>
        </a:p>
      </dgm:t>
    </dgm:pt>
    <dgm:pt modelId="{3841D144-5C92-424C-A585-E4A50DD623AA}" type="sibTrans" cxnId="{601ACBD4-B2C9-4E0C-A3DE-D536EA118B02}">
      <dgm:prSet/>
      <dgm:spPr/>
      <dgm:t>
        <a:bodyPr/>
        <a:lstStyle/>
        <a:p>
          <a:endParaRPr lang="en-US"/>
        </a:p>
      </dgm:t>
    </dgm:pt>
    <dgm:pt modelId="{0DB620FB-C844-4267-826B-D92FDE54EE3C}">
      <dgm:prSet/>
      <dgm:spPr/>
      <dgm:t>
        <a:bodyPr/>
        <a:lstStyle/>
        <a:p>
          <a:r>
            <a:rPr lang="es-CO"/>
            <a:t>Condición</a:t>
          </a:r>
          <a:endParaRPr lang="en-US"/>
        </a:p>
      </dgm:t>
    </dgm:pt>
    <dgm:pt modelId="{59F37C20-5212-4CA6-B521-21E5DBF4A624}" type="parTrans" cxnId="{A8AD04A5-E30A-40FD-BD1C-D3D0B7090C62}">
      <dgm:prSet/>
      <dgm:spPr/>
      <dgm:t>
        <a:bodyPr/>
        <a:lstStyle/>
        <a:p>
          <a:endParaRPr lang="en-US"/>
        </a:p>
      </dgm:t>
    </dgm:pt>
    <dgm:pt modelId="{A5EEA0FF-DD47-4F8D-8F1A-38085F321FD7}" type="sibTrans" cxnId="{A8AD04A5-E30A-40FD-BD1C-D3D0B7090C62}">
      <dgm:prSet/>
      <dgm:spPr/>
      <dgm:t>
        <a:bodyPr/>
        <a:lstStyle/>
        <a:p>
          <a:endParaRPr lang="en-US"/>
        </a:p>
      </dgm:t>
    </dgm:pt>
    <dgm:pt modelId="{4F30DF9C-F23F-4C77-8501-7C9391E40E47}">
      <dgm:prSet/>
      <dgm:spPr/>
      <dgm:t>
        <a:bodyPr/>
        <a:lstStyle/>
        <a:p>
          <a:r>
            <a:rPr lang="es-CO"/>
            <a:t>Elemento a reemplazar</a:t>
          </a:r>
          <a:endParaRPr lang="en-US"/>
        </a:p>
      </dgm:t>
    </dgm:pt>
    <dgm:pt modelId="{AACF6FD0-9414-42E9-A1B3-8FDE1D63AED7}" type="parTrans" cxnId="{A30503B1-8EBD-42D3-9827-6EEC4C670CC7}">
      <dgm:prSet/>
      <dgm:spPr/>
      <dgm:t>
        <a:bodyPr/>
        <a:lstStyle/>
        <a:p>
          <a:endParaRPr lang="en-US"/>
        </a:p>
      </dgm:t>
    </dgm:pt>
    <dgm:pt modelId="{D5313ACB-8D33-4C29-A7D4-A5D4DC878E83}" type="sibTrans" cxnId="{A30503B1-8EBD-42D3-9827-6EEC4C670CC7}">
      <dgm:prSet/>
      <dgm:spPr/>
      <dgm:t>
        <a:bodyPr/>
        <a:lstStyle/>
        <a:p>
          <a:endParaRPr lang="en-US"/>
        </a:p>
      </dgm:t>
    </dgm:pt>
    <dgm:pt modelId="{5D47B946-9E15-42A2-80E1-061FAD7C6851}">
      <dgm:prSet/>
      <dgm:spPr/>
      <dgm:t>
        <a:bodyPr/>
        <a:lstStyle/>
        <a:p>
          <a:r>
            <a:rPr lang="es-CO"/>
            <a:t>Si se coloca la siguiente instrucción:</a:t>
          </a:r>
          <a:endParaRPr lang="en-US"/>
        </a:p>
      </dgm:t>
    </dgm:pt>
    <dgm:pt modelId="{DD939528-6EC5-499D-A7FA-61E242FD2F92}" type="parTrans" cxnId="{24E7E29B-7353-4A9E-822E-CD641BE26C8F}">
      <dgm:prSet/>
      <dgm:spPr/>
      <dgm:t>
        <a:bodyPr/>
        <a:lstStyle/>
        <a:p>
          <a:endParaRPr lang="en-US"/>
        </a:p>
      </dgm:t>
    </dgm:pt>
    <dgm:pt modelId="{A5F6379B-BB87-4C89-9782-AF3253253539}" type="sibTrans" cxnId="{24E7E29B-7353-4A9E-822E-CD641BE26C8F}">
      <dgm:prSet/>
      <dgm:spPr/>
      <dgm:t>
        <a:bodyPr/>
        <a:lstStyle/>
        <a:p>
          <a:endParaRPr lang="en-US"/>
        </a:p>
      </dgm:t>
    </dgm:pt>
    <dgm:pt modelId="{99993E97-0DE7-4C51-AB15-65056BDAD618}">
      <dgm:prSet/>
      <dgm:spPr/>
      <dgm:t>
        <a:bodyPr/>
        <a:lstStyle/>
        <a:p>
          <a:r>
            <a:rPr lang="es-CO"/>
            <a:t>db.libros.update({_id : {$eq:2}} , {precio:15,cantidad:1})</a:t>
          </a:r>
          <a:endParaRPr lang="en-US"/>
        </a:p>
      </dgm:t>
    </dgm:pt>
    <dgm:pt modelId="{DB5DEAD4-C195-4B5D-B58F-25389807ACB0}" type="parTrans" cxnId="{80492F37-0CDD-42FD-A0D9-602FAA529895}">
      <dgm:prSet/>
      <dgm:spPr/>
      <dgm:t>
        <a:bodyPr/>
        <a:lstStyle/>
        <a:p>
          <a:endParaRPr lang="en-US"/>
        </a:p>
      </dgm:t>
    </dgm:pt>
    <dgm:pt modelId="{541488CA-AB54-418A-AA52-CFEC0AFFEEC8}" type="sibTrans" cxnId="{80492F37-0CDD-42FD-A0D9-602FAA529895}">
      <dgm:prSet/>
      <dgm:spPr/>
      <dgm:t>
        <a:bodyPr/>
        <a:lstStyle/>
        <a:p>
          <a:endParaRPr lang="en-US"/>
        </a:p>
      </dgm:t>
    </dgm:pt>
    <dgm:pt modelId="{0436CE74-72F4-44CA-8F41-3FA5908AD5BA}">
      <dgm:prSet/>
      <dgm:spPr/>
      <dgm:t>
        <a:bodyPr/>
        <a:lstStyle/>
        <a:p>
          <a:r>
            <a:rPr lang="es-CO"/>
            <a:t>Que diferencia hay con esta instrucción:</a:t>
          </a:r>
          <a:endParaRPr lang="en-US"/>
        </a:p>
      </dgm:t>
    </dgm:pt>
    <dgm:pt modelId="{C123F345-9D54-43FB-B25B-FC3215792A0D}" type="parTrans" cxnId="{2E0D380F-7A47-4DB9-8C62-9D6F6EB3BA4D}">
      <dgm:prSet/>
      <dgm:spPr/>
      <dgm:t>
        <a:bodyPr/>
        <a:lstStyle/>
        <a:p>
          <a:endParaRPr lang="en-US"/>
        </a:p>
      </dgm:t>
    </dgm:pt>
    <dgm:pt modelId="{65538BEA-F451-4E00-9173-49F891ACC253}" type="sibTrans" cxnId="{2E0D380F-7A47-4DB9-8C62-9D6F6EB3BA4D}">
      <dgm:prSet/>
      <dgm:spPr/>
      <dgm:t>
        <a:bodyPr/>
        <a:lstStyle/>
        <a:p>
          <a:endParaRPr lang="en-US"/>
        </a:p>
      </dgm:t>
    </dgm:pt>
    <dgm:pt modelId="{8379B8EE-43AC-4148-8B9D-38DF41FF465D}">
      <dgm:prSet/>
      <dgm:spPr/>
      <dgm:t>
        <a:bodyPr/>
        <a:lstStyle/>
        <a:p>
          <a:r>
            <a:rPr lang="es-CO"/>
            <a:t>db.libros.update({_id : {$eq:2}} , {$set : {precio:15,cantidad:1} })</a:t>
          </a:r>
          <a:endParaRPr lang="en-US"/>
        </a:p>
      </dgm:t>
    </dgm:pt>
    <dgm:pt modelId="{9D5A7F7A-F7FD-43A8-BFE4-4697C0415C1C}" type="parTrans" cxnId="{00BBAAE4-6511-4B58-BB2F-369B77A45880}">
      <dgm:prSet/>
      <dgm:spPr/>
      <dgm:t>
        <a:bodyPr/>
        <a:lstStyle/>
        <a:p>
          <a:endParaRPr lang="en-US"/>
        </a:p>
      </dgm:t>
    </dgm:pt>
    <dgm:pt modelId="{D4527EB8-1756-45E6-A956-8E9DD75901AF}" type="sibTrans" cxnId="{00BBAAE4-6511-4B58-BB2F-369B77A45880}">
      <dgm:prSet/>
      <dgm:spPr/>
      <dgm:t>
        <a:bodyPr/>
        <a:lstStyle/>
        <a:p>
          <a:endParaRPr lang="en-US"/>
        </a:p>
      </dgm:t>
    </dgm:pt>
    <dgm:pt modelId="{728803B5-75EF-4421-910A-C41F086B55D2}">
      <dgm:prSet/>
      <dgm:spPr/>
      <dgm:t>
        <a:bodyPr/>
        <a:lstStyle/>
        <a:p>
          <a:r>
            <a:rPr lang="es-CO"/>
            <a:t>Renombrar el nombre de un campo:</a:t>
          </a:r>
          <a:endParaRPr lang="en-US"/>
        </a:p>
      </dgm:t>
    </dgm:pt>
    <dgm:pt modelId="{3F5A9C07-32F3-4712-ADC9-83FD628EF61D}" type="parTrans" cxnId="{AD809161-6E59-49B2-86AF-7E2BD29A210F}">
      <dgm:prSet/>
      <dgm:spPr/>
      <dgm:t>
        <a:bodyPr/>
        <a:lstStyle/>
        <a:p>
          <a:endParaRPr lang="en-US"/>
        </a:p>
      </dgm:t>
    </dgm:pt>
    <dgm:pt modelId="{577A2CC5-2441-46BC-9C25-A28AB1EA11EB}" type="sibTrans" cxnId="{AD809161-6E59-49B2-86AF-7E2BD29A210F}">
      <dgm:prSet/>
      <dgm:spPr/>
      <dgm:t>
        <a:bodyPr/>
        <a:lstStyle/>
        <a:p>
          <a:endParaRPr lang="en-US"/>
        </a:p>
      </dgm:t>
    </dgm:pt>
    <dgm:pt modelId="{0B447820-A7B6-4400-8918-44821C500040}">
      <dgm:prSet/>
      <dgm:spPr/>
      <dgm:t>
        <a:bodyPr/>
        <a:lstStyle/>
        <a:p>
          <a:r>
            <a:rPr lang="es-CO"/>
            <a:t>db.libros.update({_id : {$eq:2}} , {$rename:{cantidad:'Existencias'}})</a:t>
          </a:r>
          <a:endParaRPr lang="en-US"/>
        </a:p>
      </dgm:t>
    </dgm:pt>
    <dgm:pt modelId="{0D35D611-8B08-4BDA-BDC4-069AC4835198}" type="parTrans" cxnId="{D5BAE256-C129-4006-B411-D99B19BDF944}">
      <dgm:prSet/>
      <dgm:spPr/>
      <dgm:t>
        <a:bodyPr/>
        <a:lstStyle/>
        <a:p>
          <a:endParaRPr lang="en-US"/>
        </a:p>
      </dgm:t>
    </dgm:pt>
    <dgm:pt modelId="{EF45D936-413C-491F-BE9E-8396F92B3E34}" type="sibTrans" cxnId="{D5BAE256-C129-4006-B411-D99B19BDF944}">
      <dgm:prSet/>
      <dgm:spPr/>
      <dgm:t>
        <a:bodyPr/>
        <a:lstStyle/>
        <a:p>
          <a:endParaRPr lang="en-US"/>
        </a:p>
      </dgm:t>
    </dgm:pt>
    <dgm:pt modelId="{66BE45F5-DA31-4B70-ABEA-2D2E072E4080}" type="pres">
      <dgm:prSet presAssocID="{A2A9EDBD-4E93-496E-8EB5-EFAE74914B7C}" presName="linear" presStyleCnt="0">
        <dgm:presLayoutVars>
          <dgm:dir/>
          <dgm:animLvl val="lvl"/>
          <dgm:resizeHandles val="exact"/>
        </dgm:presLayoutVars>
      </dgm:prSet>
      <dgm:spPr/>
    </dgm:pt>
    <dgm:pt modelId="{43045E27-7D84-4BAF-B69A-E05DFB8838E7}" type="pres">
      <dgm:prSet presAssocID="{C8C44CBE-02C3-44A6-B390-18E74854AA54}" presName="parentLin" presStyleCnt="0"/>
      <dgm:spPr/>
    </dgm:pt>
    <dgm:pt modelId="{934E8A09-4EAC-4311-BDF0-FD5FB3441284}" type="pres">
      <dgm:prSet presAssocID="{C8C44CBE-02C3-44A6-B390-18E74854AA54}" presName="parentLeftMargin" presStyleLbl="node1" presStyleIdx="0" presStyleCnt="4"/>
      <dgm:spPr/>
    </dgm:pt>
    <dgm:pt modelId="{8847C522-0CC3-44DC-B146-EE2ED40D2203}" type="pres">
      <dgm:prSet presAssocID="{C8C44CBE-02C3-44A6-B390-18E74854AA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2C0371-C36D-485C-BF44-99B2DB744999}" type="pres">
      <dgm:prSet presAssocID="{C8C44CBE-02C3-44A6-B390-18E74854AA54}" presName="negativeSpace" presStyleCnt="0"/>
      <dgm:spPr/>
    </dgm:pt>
    <dgm:pt modelId="{350E5E7B-B3EE-4761-9317-11D179C203AA}" type="pres">
      <dgm:prSet presAssocID="{C8C44CBE-02C3-44A6-B390-18E74854AA54}" presName="childText" presStyleLbl="conFgAcc1" presStyleIdx="0" presStyleCnt="4">
        <dgm:presLayoutVars>
          <dgm:bulletEnabled val="1"/>
        </dgm:presLayoutVars>
      </dgm:prSet>
      <dgm:spPr/>
    </dgm:pt>
    <dgm:pt modelId="{71E33098-1109-4214-AD19-F06008FA0FA2}" type="pres">
      <dgm:prSet presAssocID="{3841D144-5C92-424C-A585-E4A50DD623AA}" presName="spaceBetweenRectangles" presStyleCnt="0"/>
      <dgm:spPr/>
    </dgm:pt>
    <dgm:pt modelId="{3EB9F069-1B05-4977-A91A-0933726126A9}" type="pres">
      <dgm:prSet presAssocID="{5D47B946-9E15-42A2-80E1-061FAD7C6851}" presName="parentLin" presStyleCnt="0"/>
      <dgm:spPr/>
    </dgm:pt>
    <dgm:pt modelId="{8CD894ED-111A-43F2-917C-1F04C16C4C35}" type="pres">
      <dgm:prSet presAssocID="{5D47B946-9E15-42A2-80E1-061FAD7C6851}" presName="parentLeftMargin" presStyleLbl="node1" presStyleIdx="0" presStyleCnt="4"/>
      <dgm:spPr/>
    </dgm:pt>
    <dgm:pt modelId="{A423DD49-B872-4315-AAA3-7C8BEF3E430F}" type="pres">
      <dgm:prSet presAssocID="{5D47B946-9E15-42A2-80E1-061FAD7C68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3FFC76-F6E7-4BF6-A33D-910DDFEEE3D9}" type="pres">
      <dgm:prSet presAssocID="{5D47B946-9E15-42A2-80E1-061FAD7C6851}" presName="negativeSpace" presStyleCnt="0"/>
      <dgm:spPr/>
    </dgm:pt>
    <dgm:pt modelId="{B8196FA4-0212-4E69-A6A6-03023B57782F}" type="pres">
      <dgm:prSet presAssocID="{5D47B946-9E15-42A2-80E1-061FAD7C6851}" presName="childText" presStyleLbl="conFgAcc1" presStyleIdx="1" presStyleCnt="4">
        <dgm:presLayoutVars>
          <dgm:bulletEnabled val="1"/>
        </dgm:presLayoutVars>
      </dgm:prSet>
      <dgm:spPr/>
    </dgm:pt>
    <dgm:pt modelId="{8F246FD1-F202-45D5-B57D-F269AE7F5E0B}" type="pres">
      <dgm:prSet presAssocID="{A5F6379B-BB87-4C89-9782-AF3253253539}" presName="spaceBetweenRectangles" presStyleCnt="0"/>
      <dgm:spPr/>
    </dgm:pt>
    <dgm:pt modelId="{27D6EBBD-3D2A-408F-B462-EFAA54288AE7}" type="pres">
      <dgm:prSet presAssocID="{0436CE74-72F4-44CA-8F41-3FA5908AD5BA}" presName="parentLin" presStyleCnt="0"/>
      <dgm:spPr/>
    </dgm:pt>
    <dgm:pt modelId="{F35AB10D-7B85-4460-8B48-9F6F38D1DEF8}" type="pres">
      <dgm:prSet presAssocID="{0436CE74-72F4-44CA-8F41-3FA5908AD5BA}" presName="parentLeftMargin" presStyleLbl="node1" presStyleIdx="1" presStyleCnt="4"/>
      <dgm:spPr/>
    </dgm:pt>
    <dgm:pt modelId="{C79E2E40-26F3-41D2-9207-4DCCC742D1E3}" type="pres">
      <dgm:prSet presAssocID="{0436CE74-72F4-44CA-8F41-3FA5908AD5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72F164-08B5-4039-8790-58FDA147C8F8}" type="pres">
      <dgm:prSet presAssocID="{0436CE74-72F4-44CA-8F41-3FA5908AD5BA}" presName="negativeSpace" presStyleCnt="0"/>
      <dgm:spPr/>
    </dgm:pt>
    <dgm:pt modelId="{9F674411-5F11-4873-B4D7-EBCF32400545}" type="pres">
      <dgm:prSet presAssocID="{0436CE74-72F4-44CA-8F41-3FA5908AD5BA}" presName="childText" presStyleLbl="conFgAcc1" presStyleIdx="2" presStyleCnt="4">
        <dgm:presLayoutVars>
          <dgm:bulletEnabled val="1"/>
        </dgm:presLayoutVars>
      </dgm:prSet>
      <dgm:spPr/>
    </dgm:pt>
    <dgm:pt modelId="{636C986D-E741-486E-B31A-E27B21FACDA5}" type="pres">
      <dgm:prSet presAssocID="{65538BEA-F451-4E00-9173-49F891ACC253}" presName="spaceBetweenRectangles" presStyleCnt="0"/>
      <dgm:spPr/>
    </dgm:pt>
    <dgm:pt modelId="{90D56E55-39BB-4C88-B1FF-4FEED27B4FB5}" type="pres">
      <dgm:prSet presAssocID="{728803B5-75EF-4421-910A-C41F086B55D2}" presName="parentLin" presStyleCnt="0"/>
      <dgm:spPr/>
    </dgm:pt>
    <dgm:pt modelId="{14E4FE9A-7B1F-434D-8298-13556070B43F}" type="pres">
      <dgm:prSet presAssocID="{728803B5-75EF-4421-910A-C41F086B55D2}" presName="parentLeftMargin" presStyleLbl="node1" presStyleIdx="2" presStyleCnt="4"/>
      <dgm:spPr/>
    </dgm:pt>
    <dgm:pt modelId="{E23D80CD-44A3-41F1-B2F7-85049926D5A1}" type="pres">
      <dgm:prSet presAssocID="{728803B5-75EF-4421-910A-C41F086B55D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99D957-3FFB-4832-9252-79649A01FC3B}" type="pres">
      <dgm:prSet presAssocID="{728803B5-75EF-4421-910A-C41F086B55D2}" presName="negativeSpace" presStyleCnt="0"/>
      <dgm:spPr/>
    </dgm:pt>
    <dgm:pt modelId="{390A06C4-BDF9-42D1-B9DA-1070DB4B82C6}" type="pres">
      <dgm:prSet presAssocID="{728803B5-75EF-4421-910A-C41F086B5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81D809-1593-4ED5-BDCE-950607C853DB}" type="presOf" srcId="{99993E97-0DE7-4C51-AB15-65056BDAD618}" destId="{B8196FA4-0212-4E69-A6A6-03023B57782F}" srcOrd="0" destOrd="0" presId="urn:microsoft.com/office/officeart/2005/8/layout/list1"/>
    <dgm:cxn modelId="{2E0D380F-7A47-4DB9-8C62-9D6F6EB3BA4D}" srcId="{A2A9EDBD-4E93-496E-8EB5-EFAE74914B7C}" destId="{0436CE74-72F4-44CA-8F41-3FA5908AD5BA}" srcOrd="2" destOrd="0" parTransId="{C123F345-9D54-43FB-B25B-FC3215792A0D}" sibTransId="{65538BEA-F451-4E00-9173-49F891ACC253}"/>
    <dgm:cxn modelId="{5BD0F524-1BDB-4F8A-9C48-0D5D65E1EDDC}" type="presOf" srcId="{8379B8EE-43AC-4148-8B9D-38DF41FF465D}" destId="{9F674411-5F11-4873-B4D7-EBCF32400545}" srcOrd="0" destOrd="0" presId="urn:microsoft.com/office/officeart/2005/8/layout/list1"/>
    <dgm:cxn modelId="{D7BA442E-7D57-404B-A973-C072AA64DE14}" type="presOf" srcId="{0436CE74-72F4-44CA-8F41-3FA5908AD5BA}" destId="{C79E2E40-26F3-41D2-9207-4DCCC742D1E3}" srcOrd="1" destOrd="0" presId="urn:microsoft.com/office/officeart/2005/8/layout/list1"/>
    <dgm:cxn modelId="{80492F37-0CDD-42FD-A0D9-602FAA529895}" srcId="{5D47B946-9E15-42A2-80E1-061FAD7C6851}" destId="{99993E97-0DE7-4C51-AB15-65056BDAD618}" srcOrd="0" destOrd="0" parTransId="{DB5DEAD4-C195-4B5D-B58F-25389807ACB0}" sibTransId="{541488CA-AB54-418A-AA52-CFEC0AFFEEC8}"/>
    <dgm:cxn modelId="{AD809161-6E59-49B2-86AF-7E2BD29A210F}" srcId="{A2A9EDBD-4E93-496E-8EB5-EFAE74914B7C}" destId="{728803B5-75EF-4421-910A-C41F086B55D2}" srcOrd="3" destOrd="0" parTransId="{3F5A9C07-32F3-4712-ADC9-83FD628EF61D}" sibTransId="{577A2CC5-2441-46BC-9C25-A28AB1EA11EB}"/>
    <dgm:cxn modelId="{D5BAE256-C129-4006-B411-D99B19BDF944}" srcId="{728803B5-75EF-4421-910A-C41F086B55D2}" destId="{0B447820-A7B6-4400-8918-44821C500040}" srcOrd="0" destOrd="0" parTransId="{0D35D611-8B08-4BDA-BDC4-069AC4835198}" sibTransId="{EF45D936-413C-491F-BE9E-8396F92B3E34}"/>
    <dgm:cxn modelId="{D17E8A58-5397-4CD0-BAF2-475548ECA16E}" type="presOf" srcId="{728803B5-75EF-4421-910A-C41F086B55D2}" destId="{14E4FE9A-7B1F-434D-8298-13556070B43F}" srcOrd="0" destOrd="0" presId="urn:microsoft.com/office/officeart/2005/8/layout/list1"/>
    <dgm:cxn modelId="{A9C9697A-97EF-4A28-9A13-DE6D6266BCFE}" type="presOf" srcId="{0436CE74-72F4-44CA-8F41-3FA5908AD5BA}" destId="{F35AB10D-7B85-4460-8B48-9F6F38D1DEF8}" srcOrd="0" destOrd="0" presId="urn:microsoft.com/office/officeart/2005/8/layout/list1"/>
    <dgm:cxn modelId="{13218F8F-DF4D-4CB8-8404-76103F78C3D6}" type="presOf" srcId="{5D47B946-9E15-42A2-80E1-061FAD7C6851}" destId="{A423DD49-B872-4315-AAA3-7C8BEF3E430F}" srcOrd="1" destOrd="0" presId="urn:microsoft.com/office/officeart/2005/8/layout/list1"/>
    <dgm:cxn modelId="{28BD6B93-0E21-42A1-8BFB-30A021412182}" type="presOf" srcId="{C8C44CBE-02C3-44A6-B390-18E74854AA54}" destId="{934E8A09-4EAC-4311-BDF0-FD5FB3441284}" srcOrd="0" destOrd="0" presId="urn:microsoft.com/office/officeart/2005/8/layout/list1"/>
    <dgm:cxn modelId="{24E7E29B-7353-4A9E-822E-CD641BE26C8F}" srcId="{A2A9EDBD-4E93-496E-8EB5-EFAE74914B7C}" destId="{5D47B946-9E15-42A2-80E1-061FAD7C6851}" srcOrd="1" destOrd="0" parTransId="{DD939528-6EC5-499D-A7FA-61E242FD2F92}" sibTransId="{A5F6379B-BB87-4C89-9782-AF3253253539}"/>
    <dgm:cxn modelId="{2AC5D79C-6506-4093-81F7-B4B1304A9EBF}" type="presOf" srcId="{5D47B946-9E15-42A2-80E1-061FAD7C6851}" destId="{8CD894ED-111A-43F2-917C-1F04C16C4C35}" srcOrd="0" destOrd="0" presId="urn:microsoft.com/office/officeart/2005/8/layout/list1"/>
    <dgm:cxn modelId="{A8AD04A5-E30A-40FD-BD1C-D3D0B7090C62}" srcId="{C8C44CBE-02C3-44A6-B390-18E74854AA54}" destId="{0DB620FB-C844-4267-826B-D92FDE54EE3C}" srcOrd="0" destOrd="0" parTransId="{59F37C20-5212-4CA6-B521-21E5DBF4A624}" sibTransId="{A5EEA0FF-DD47-4F8D-8F1A-38085F321FD7}"/>
    <dgm:cxn modelId="{A30503B1-8EBD-42D3-9827-6EEC4C670CC7}" srcId="{C8C44CBE-02C3-44A6-B390-18E74854AA54}" destId="{4F30DF9C-F23F-4C77-8501-7C9391E40E47}" srcOrd="1" destOrd="0" parTransId="{AACF6FD0-9414-42E9-A1B3-8FDE1D63AED7}" sibTransId="{D5313ACB-8D33-4C29-A7D4-A5D4DC878E83}"/>
    <dgm:cxn modelId="{C90862BA-6B0B-459D-B4B9-2E5A4679517F}" type="presOf" srcId="{0DB620FB-C844-4267-826B-D92FDE54EE3C}" destId="{350E5E7B-B3EE-4761-9317-11D179C203AA}" srcOrd="0" destOrd="0" presId="urn:microsoft.com/office/officeart/2005/8/layout/list1"/>
    <dgm:cxn modelId="{289BB9C0-4D5E-4A1E-8B12-BFD74FB7CADD}" type="presOf" srcId="{728803B5-75EF-4421-910A-C41F086B55D2}" destId="{E23D80CD-44A3-41F1-B2F7-85049926D5A1}" srcOrd="1" destOrd="0" presId="urn:microsoft.com/office/officeart/2005/8/layout/list1"/>
    <dgm:cxn modelId="{601ACBD4-B2C9-4E0C-A3DE-D536EA118B02}" srcId="{A2A9EDBD-4E93-496E-8EB5-EFAE74914B7C}" destId="{C8C44CBE-02C3-44A6-B390-18E74854AA54}" srcOrd="0" destOrd="0" parTransId="{FA820277-65E6-46D9-9164-5278FBE3D8EA}" sibTransId="{3841D144-5C92-424C-A585-E4A50DD623AA}"/>
    <dgm:cxn modelId="{255DC8D6-F842-4F2F-847E-41328E1C7661}" type="presOf" srcId="{0B447820-A7B6-4400-8918-44821C500040}" destId="{390A06C4-BDF9-42D1-B9DA-1070DB4B82C6}" srcOrd="0" destOrd="0" presId="urn:microsoft.com/office/officeart/2005/8/layout/list1"/>
    <dgm:cxn modelId="{90BE7EE2-CCAC-403D-87DD-FBAE7553FA45}" type="presOf" srcId="{A2A9EDBD-4E93-496E-8EB5-EFAE74914B7C}" destId="{66BE45F5-DA31-4B70-ABEA-2D2E072E4080}" srcOrd="0" destOrd="0" presId="urn:microsoft.com/office/officeart/2005/8/layout/list1"/>
    <dgm:cxn modelId="{AE746CE3-841C-46A3-940A-4674A86E303C}" type="presOf" srcId="{4F30DF9C-F23F-4C77-8501-7C9391E40E47}" destId="{350E5E7B-B3EE-4761-9317-11D179C203AA}" srcOrd="0" destOrd="1" presId="urn:microsoft.com/office/officeart/2005/8/layout/list1"/>
    <dgm:cxn modelId="{00BBAAE4-6511-4B58-BB2F-369B77A45880}" srcId="{0436CE74-72F4-44CA-8F41-3FA5908AD5BA}" destId="{8379B8EE-43AC-4148-8B9D-38DF41FF465D}" srcOrd="0" destOrd="0" parTransId="{9D5A7F7A-F7FD-43A8-BFE4-4697C0415C1C}" sibTransId="{D4527EB8-1756-45E6-A956-8E9DD75901AF}"/>
    <dgm:cxn modelId="{F7C592F9-272F-4C2A-8F4A-D1BD86CD7800}" type="presOf" srcId="{C8C44CBE-02C3-44A6-B390-18E74854AA54}" destId="{8847C522-0CC3-44DC-B146-EE2ED40D2203}" srcOrd="1" destOrd="0" presId="urn:microsoft.com/office/officeart/2005/8/layout/list1"/>
    <dgm:cxn modelId="{87FD1781-76BC-4182-A1F8-AD06DF59F691}" type="presParOf" srcId="{66BE45F5-DA31-4B70-ABEA-2D2E072E4080}" destId="{43045E27-7D84-4BAF-B69A-E05DFB8838E7}" srcOrd="0" destOrd="0" presId="urn:microsoft.com/office/officeart/2005/8/layout/list1"/>
    <dgm:cxn modelId="{5327EF54-34E5-42A2-A39B-B4BDBEA171C2}" type="presParOf" srcId="{43045E27-7D84-4BAF-B69A-E05DFB8838E7}" destId="{934E8A09-4EAC-4311-BDF0-FD5FB3441284}" srcOrd="0" destOrd="0" presId="urn:microsoft.com/office/officeart/2005/8/layout/list1"/>
    <dgm:cxn modelId="{5777B0C4-B9DE-4F59-BF94-BDE11DF6FEF6}" type="presParOf" srcId="{43045E27-7D84-4BAF-B69A-E05DFB8838E7}" destId="{8847C522-0CC3-44DC-B146-EE2ED40D2203}" srcOrd="1" destOrd="0" presId="urn:microsoft.com/office/officeart/2005/8/layout/list1"/>
    <dgm:cxn modelId="{66726491-495E-46CF-AB4A-F436AA28E80F}" type="presParOf" srcId="{66BE45F5-DA31-4B70-ABEA-2D2E072E4080}" destId="{5C2C0371-C36D-485C-BF44-99B2DB744999}" srcOrd="1" destOrd="0" presId="urn:microsoft.com/office/officeart/2005/8/layout/list1"/>
    <dgm:cxn modelId="{7D8CB97C-69FD-4F3D-9692-DE5BFBA00889}" type="presParOf" srcId="{66BE45F5-DA31-4B70-ABEA-2D2E072E4080}" destId="{350E5E7B-B3EE-4761-9317-11D179C203AA}" srcOrd="2" destOrd="0" presId="urn:microsoft.com/office/officeart/2005/8/layout/list1"/>
    <dgm:cxn modelId="{032EDE9C-7652-4FE7-9F13-CDCBB201E710}" type="presParOf" srcId="{66BE45F5-DA31-4B70-ABEA-2D2E072E4080}" destId="{71E33098-1109-4214-AD19-F06008FA0FA2}" srcOrd="3" destOrd="0" presId="urn:microsoft.com/office/officeart/2005/8/layout/list1"/>
    <dgm:cxn modelId="{33D5C05C-A4DE-4F1D-B78C-FE9EDE6BABDB}" type="presParOf" srcId="{66BE45F5-DA31-4B70-ABEA-2D2E072E4080}" destId="{3EB9F069-1B05-4977-A91A-0933726126A9}" srcOrd="4" destOrd="0" presId="urn:microsoft.com/office/officeart/2005/8/layout/list1"/>
    <dgm:cxn modelId="{B372C527-B847-43F6-A16F-7C0071AB5637}" type="presParOf" srcId="{3EB9F069-1B05-4977-A91A-0933726126A9}" destId="{8CD894ED-111A-43F2-917C-1F04C16C4C35}" srcOrd="0" destOrd="0" presId="urn:microsoft.com/office/officeart/2005/8/layout/list1"/>
    <dgm:cxn modelId="{CF3894CB-8416-4A55-82E4-960DB3640423}" type="presParOf" srcId="{3EB9F069-1B05-4977-A91A-0933726126A9}" destId="{A423DD49-B872-4315-AAA3-7C8BEF3E430F}" srcOrd="1" destOrd="0" presId="urn:microsoft.com/office/officeart/2005/8/layout/list1"/>
    <dgm:cxn modelId="{E38E1589-B0AE-4242-90D6-ED00E4AEE1B9}" type="presParOf" srcId="{66BE45F5-DA31-4B70-ABEA-2D2E072E4080}" destId="{F23FFC76-F6E7-4BF6-A33D-910DDFEEE3D9}" srcOrd="5" destOrd="0" presId="urn:microsoft.com/office/officeart/2005/8/layout/list1"/>
    <dgm:cxn modelId="{F4BF0F5B-94D6-4E69-87B3-ECD6F5A4E401}" type="presParOf" srcId="{66BE45F5-DA31-4B70-ABEA-2D2E072E4080}" destId="{B8196FA4-0212-4E69-A6A6-03023B57782F}" srcOrd="6" destOrd="0" presId="urn:microsoft.com/office/officeart/2005/8/layout/list1"/>
    <dgm:cxn modelId="{1E155E0E-240D-4D43-A5D6-0C4EE1C9D299}" type="presParOf" srcId="{66BE45F5-DA31-4B70-ABEA-2D2E072E4080}" destId="{8F246FD1-F202-45D5-B57D-F269AE7F5E0B}" srcOrd="7" destOrd="0" presId="urn:microsoft.com/office/officeart/2005/8/layout/list1"/>
    <dgm:cxn modelId="{5E63CADE-ADFE-4A09-B161-D26F43F214AD}" type="presParOf" srcId="{66BE45F5-DA31-4B70-ABEA-2D2E072E4080}" destId="{27D6EBBD-3D2A-408F-B462-EFAA54288AE7}" srcOrd="8" destOrd="0" presId="urn:microsoft.com/office/officeart/2005/8/layout/list1"/>
    <dgm:cxn modelId="{2F3EBDD6-0DEA-4DF3-86F2-12A0036ED990}" type="presParOf" srcId="{27D6EBBD-3D2A-408F-B462-EFAA54288AE7}" destId="{F35AB10D-7B85-4460-8B48-9F6F38D1DEF8}" srcOrd="0" destOrd="0" presId="urn:microsoft.com/office/officeart/2005/8/layout/list1"/>
    <dgm:cxn modelId="{8D8B5AA3-45A0-471D-B196-1780D9816067}" type="presParOf" srcId="{27D6EBBD-3D2A-408F-B462-EFAA54288AE7}" destId="{C79E2E40-26F3-41D2-9207-4DCCC742D1E3}" srcOrd="1" destOrd="0" presId="urn:microsoft.com/office/officeart/2005/8/layout/list1"/>
    <dgm:cxn modelId="{A146C35D-DBE3-4656-9E48-3F4C1B4EFF47}" type="presParOf" srcId="{66BE45F5-DA31-4B70-ABEA-2D2E072E4080}" destId="{A572F164-08B5-4039-8790-58FDA147C8F8}" srcOrd="9" destOrd="0" presId="urn:microsoft.com/office/officeart/2005/8/layout/list1"/>
    <dgm:cxn modelId="{3AFCD0E8-8871-4496-9ED4-86AAF3B90396}" type="presParOf" srcId="{66BE45F5-DA31-4B70-ABEA-2D2E072E4080}" destId="{9F674411-5F11-4873-B4D7-EBCF32400545}" srcOrd="10" destOrd="0" presId="urn:microsoft.com/office/officeart/2005/8/layout/list1"/>
    <dgm:cxn modelId="{7307F977-A634-4937-897A-1C68DE40FA6B}" type="presParOf" srcId="{66BE45F5-DA31-4B70-ABEA-2D2E072E4080}" destId="{636C986D-E741-486E-B31A-E27B21FACDA5}" srcOrd="11" destOrd="0" presId="urn:microsoft.com/office/officeart/2005/8/layout/list1"/>
    <dgm:cxn modelId="{6173D210-AAC4-46F4-86D6-FBCE58459AD9}" type="presParOf" srcId="{66BE45F5-DA31-4B70-ABEA-2D2E072E4080}" destId="{90D56E55-39BB-4C88-B1FF-4FEED27B4FB5}" srcOrd="12" destOrd="0" presId="urn:microsoft.com/office/officeart/2005/8/layout/list1"/>
    <dgm:cxn modelId="{DE50ABF3-5F7B-496C-98FB-830732CA2A44}" type="presParOf" srcId="{90D56E55-39BB-4C88-B1FF-4FEED27B4FB5}" destId="{14E4FE9A-7B1F-434D-8298-13556070B43F}" srcOrd="0" destOrd="0" presId="urn:microsoft.com/office/officeart/2005/8/layout/list1"/>
    <dgm:cxn modelId="{32CCDF36-7E30-4EEA-B90E-1C3AC0229BAE}" type="presParOf" srcId="{90D56E55-39BB-4C88-B1FF-4FEED27B4FB5}" destId="{E23D80CD-44A3-41F1-B2F7-85049926D5A1}" srcOrd="1" destOrd="0" presId="urn:microsoft.com/office/officeart/2005/8/layout/list1"/>
    <dgm:cxn modelId="{186E0D68-99BE-4DE9-AB11-0FFEEEEBE774}" type="presParOf" srcId="{66BE45F5-DA31-4B70-ABEA-2D2E072E4080}" destId="{5D99D957-3FFB-4832-9252-79649A01FC3B}" srcOrd="13" destOrd="0" presId="urn:microsoft.com/office/officeart/2005/8/layout/list1"/>
    <dgm:cxn modelId="{99845EFA-AF18-4727-8F5C-02B35F1C2998}" type="presParOf" srcId="{66BE45F5-DA31-4B70-ABEA-2D2E072E4080}" destId="{390A06C4-BDF9-42D1-B9DA-1070DB4B82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29307-D306-4F52-9AB1-D6821349E11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B8086B-5840-471E-A5B8-E557F828855B}">
      <dgm:prSet/>
      <dgm:spPr/>
      <dgm:t>
        <a:bodyPr/>
        <a:lstStyle/>
        <a:p>
          <a:r>
            <a:rPr lang="es-CO"/>
            <a:t>Usando update con Many</a:t>
          </a:r>
          <a:endParaRPr lang="en-US"/>
        </a:p>
      </dgm:t>
    </dgm:pt>
    <dgm:pt modelId="{8B2F98B1-38B1-4F19-8C17-A00C5BE78BE5}" type="parTrans" cxnId="{B98E24B0-6A51-49F2-9040-8FA76594D293}">
      <dgm:prSet/>
      <dgm:spPr/>
      <dgm:t>
        <a:bodyPr/>
        <a:lstStyle/>
        <a:p>
          <a:endParaRPr lang="en-US"/>
        </a:p>
      </dgm:t>
    </dgm:pt>
    <dgm:pt modelId="{D3695C1F-3D6D-41DC-BCDB-20F04612D2EF}" type="sibTrans" cxnId="{B98E24B0-6A51-49F2-9040-8FA76594D293}">
      <dgm:prSet/>
      <dgm:spPr/>
      <dgm:t>
        <a:bodyPr/>
        <a:lstStyle/>
        <a:p>
          <a:endParaRPr lang="en-US"/>
        </a:p>
      </dgm:t>
    </dgm:pt>
    <dgm:pt modelId="{021D09B5-252F-425B-B3AE-E2BA7527E490}">
      <dgm:prSet/>
      <dgm:spPr/>
      <dgm:t>
        <a:bodyPr/>
        <a:lstStyle/>
        <a:p>
          <a:r>
            <a:rPr lang="es-ES" dirty="0" err="1"/>
            <a:t>db.libros.updateMany</a:t>
          </a:r>
          <a:r>
            <a:rPr lang="es-ES" dirty="0"/>
            <a:t>({_id : {$eq:2}} , {$</a:t>
          </a:r>
          <a:r>
            <a:rPr lang="es-ES" dirty="0" err="1"/>
            <a:t>rename</a:t>
          </a:r>
          <a:r>
            <a:rPr lang="es-ES" dirty="0"/>
            <a:t>:{</a:t>
          </a:r>
          <a:r>
            <a:rPr lang="es-ES" dirty="0" err="1"/>
            <a:t>cantidad:'Existencias</a:t>
          </a:r>
          <a:r>
            <a:rPr lang="es-ES" dirty="0"/>
            <a:t>’}})</a:t>
          </a:r>
          <a:endParaRPr lang="en-US" dirty="0"/>
        </a:p>
      </dgm:t>
    </dgm:pt>
    <dgm:pt modelId="{A86FC7D1-04A6-4DED-916E-9517B6D1E416}" type="parTrans" cxnId="{86CF558F-21D4-4F01-AA15-738D70D0F93E}">
      <dgm:prSet/>
      <dgm:spPr/>
      <dgm:t>
        <a:bodyPr/>
        <a:lstStyle/>
        <a:p>
          <a:endParaRPr lang="en-US"/>
        </a:p>
      </dgm:t>
    </dgm:pt>
    <dgm:pt modelId="{D9159100-2ECE-4FB1-8843-EBBF8137A958}" type="sibTrans" cxnId="{86CF558F-21D4-4F01-AA15-738D70D0F93E}">
      <dgm:prSet/>
      <dgm:spPr/>
      <dgm:t>
        <a:bodyPr/>
        <a:lstStyle/>
        <a:p>
          <a:endParaRPr lang="en-US"/>
        </a:p>
      </dgm:t>
    </dgm:pt>
    <dgm:pt modelId="{23AF738B-BF1B-4EF0-A189-22D697FF791F}">
      <dgm:prSet/>
      <dgm:spPr/>
      <dgm:t>
        <a:bodyPr/>
        <a:lstStyle/>
        <a:p>
          <a:r>
            <a:rPr lang="es-ES"/>
            <a:t>Para borrar un solo elemento:</a:t>
          </a:r>
          <a:endParaRPr lang="en-US"/>
        </a:p>
      </dgm:t>
    </dgm:pt>
    <dgm:pt modelId="{BB0A2F24-0749-4D7E-8785-0211AAF55D5F}" type="parTrans" cxnId="{6664047D-C34C-445A-AF95-1A0D4AF1362F}">
      <dgm:prSet/>
      <dgm:spPr/>
      <dgm:t>
        <a:bodyPr/>
        <a:lstStyle/>
        <a:p>
          <a:endParaRPr lang="en-US"/>
        </a:p>
      </dgm:t>
    </dgm:pt>
    <dgm:pt modelId="{95321C61-EE8E-4418-A4CA-9DBBF13BD23E}" type="sibTrans" cxnId="{6664047D-C34C-445A-AF95-1A0D4AF1362F}">
      <dgm:prSet/>
      <dgm:spPr/>
      <dgm:t>
        <a:bodyPr/>
        <a:lstStyle/>
        <a:p>
          <a:endParaRPr lang="en-US"/>
        </a:p>
      </dgm:t>
    </dgm:pt>
    <dgm:pt modelId="{64F19AC5-B507-4764-AC59-988ACE4E81FF}">
      <dgm:prSet/>
      <dgm:spPr/>
      <dgm:t>
        <a:bodyPr/>
        <a:lstStyle/>
        <a:p>
          <a:r>
            <a:rPr lang="es-ES"/>
            <a:t>db.libros.deleteOne({})</a:t>
          </a:r>
          <a:endParaRPr lang="en-US"/>
        </a:p>
      </dgm:t>
    </dgm:pt>
    <dgm:pt modelId="{8235E7A5-6650-4EC3-9E8B-6020804D1407}" type="parTrans" cxnId="{DE1ECC2D-1D98-4D88-8F04-54FD3D50F164}">
      <dgm:prSet/>
      <dgm:spPr/>
      <dgm:t>
        <a:bodyPr/>
        <a:lstStyle/>
        <a:p>
          <a:endParaRPr lang="en-US"/>
        </a:p>
      </dgm:t>
    </dgm:pt>
    <dgm:pt modelId="{AC4F4FA3-1A64-4DAC-8E06-DF6AEF1EABCB}" type="sibTrans" cxnId="{DE1ECC2D-1D98-4D88-8F04-54FD3D50F164}">
      <dgm:prSet/>
      <dgm:spPr/>
      <dgm:t>
        <a:bodyPr/>
        <a:lstStyle/>
        <a:p>
          <a:endParaRPr lang="en-US"/>
        </a:p>
      </dgm:t>
    </dgm:pt>
    <dgm:pt modelId="{A2F447B6-6508-4E17-9208-134AC2F4446A}">
      <dgm:prSet/>
      <dgm:spPr/>
      <dgm:t>
        <a:bodyPr/>
        <a:lstStyle/>
        <a:p>
          <a:r>
            <a:rPr lang="es-ES"/>
            <a:t>Para borrar mas de un elemento</a:t>
          </a:r>
          <a:endParaRPr lang="en-US"/>
        </a:p>
      </dgm:t>
    </dgm:pt>
    <dgm:pt modelId="{20C7CB3A-83C7-41C5-AE25-3BFD880BE3AF}" type="parTrans" cxnId="{07B0A033-3756-4E52-936D-27E7F5C6EE49}">
      <dgm:prSet/>
      <dgm:spPr/>
      <dgm:t>
        <a:bodyPr/>
        <a:lstStyle/>
        <a:p>
          <a:endParaRPr lang="en-US"/>
        </a:p>
      </dgm:t>
    </dgm:pt>
    <dgm:pt modelId="{7E6E9116-0494-45A7-85B7-7ABB7997BAE3}" type="sibTrans" cxnId="{07B0A033-3756-4E52-936D-27E7F5C6EE49}">
      <dgm:prSet/>
      <dgm:spPr/>
      <dgm:t>
        <a:bodyPr/>
        <a:lstStyle/>
        <a:p>
          <a:endParaRPr lang="en-US"/>
        </a:p>
      </dgm:t>
    </dgm:pt>
    <dgm:pt modelId="{B1FA7C9C-12F9-4900-B20C-CF7D0095527B}">
      <dgm:prSet/>
      <dgm:spPr/>
      <dgm:t>
        <a:bodyPr/>
        <a:lstStyle/>
        <a:p>
          <a:r>
            <a:rPr lang="es-ES"/>
            <a:t>db.libros.deleteMany({})</a:t>
          </a:r>
          <a:endParaRPr lang="en-US"/>
        </a:p>
      </dgm:t>
    </dgm:pt>
    <dgm:pt modelId="{D87DD5B7-776D-46AB-BE52-DF79A52348E3}" type="parTrans" cxnId="{7031BC8A-EABB-4412-BCAD-9E57BDE46FDC}">
      <dgm:prSet/>
      <dgm:spPr/>
      <dgm:t>
        <a:bodyPr/>
        <a:lstStyle/>
        <a:p>
          <a:endParaRPr lang="en-US"/>
        </a:p>
      </dgm:t>
    </dgm:pt>
    <dgm:pt modelId="{CEF55770-37CF-465B-B9ED-A7AF5AD7752C}" type="sibTrans" cxnId="{7031BC8A-EABB-4412-BCAD-9E57BDE46FDC}">
      <dgm:prSet/>
      <dgm:spPr/>
      <dgm:t>
        <a:bodyPr/>
        <a:lstStyle/>
        <a:p>
          <a:endParaRPr lang="en-US"/>
        </a:p>
      </dgm:t>
    </dgm:pt>
    <dgm:pt modelId="{9A813992-94D2-4D95-B6A0-C1440C34F4F4}" type="pres">
      <dgm:prSet presAssocID="{84E29307-D306-4F52-9AB1-D6821349E11A}" presName="linear" presStyleCnt="0">
        <dgm:presLayoutVars>
          <dgm:dir/>
          <dgm:animLvl val="lvl"/>
          <dgm:resizeHandles val="exact"/>
        </dgm:presLayoutVars>
      </dgm:prSet>
      <dgm:spPr/>
    </dgm:pt>
    <dgm:pt modelId="{384ED217-6A0B-4334-AD83-D20FA86CB219}" type="pres">
      <dgm:prSet presAssocID="{97B8086B-5840-471E-A5B8-E557F828855B}" presName="parentLin" presStyleCnt="0"/>
      <dgm:spPr/>
    </dgm:pt>
    <dgm:pt modelId="{E689E515-4768-4885-953F-BB49D0811942}" type="pres">
      <dgm:prSet presAssocID="{97B8086B-5840-471E-A5B8-E557F828855B}" presName="parentLeftMargin" presStyleLbl="node1" presStyleIdx="0" presStyleCnt="3"/>
      <dgm:spPr/>
    </dgm:pt>
    <dgm:pt modelId="{B59A3451-DD1B-4325-8A78-6580AA93B385}" type="pres">
      <dgm:prSet presAssocID="{97B8086B-5840-471E-A5B8-E557F82885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75714C-F30A-45BE-A88A-7BB416B16251}" type="pres">
      <dgm:prSet presAssocID="{97B8086B-5840-471E-A5B8-E557F828855B}" presName="negativeSpace" presStyleCnt="0"/>
      <dgm:spPr/>
    </dgm:pt>
    <dgm:pt modelId="{D199343E-3266-4F6C-A50C-C84E67299BFF}" type="pres">
      <dgm:prSet presAssocID="{97B8086B-5840-471E-A5B8-E557F828855B}" presName="childText" presStyleLbl="conFgAcc1" presStyleIdx="0" presStyleCnt="3">
        <dgm:presLayoutVars>
          <dgm:bulletEnabled val="1"/>
        </dgm:presLayoutVars>
      </dgm:prSet>
      <dgm:spPr/>
    </dgm:pt>
    <dgm:pt modelId="{56F99D57-41CA-4C79-B6F4-7CEE5B517287}" type="pres">
      <dgm:prSet presAssocID="{D3695C1F-3D6D-41DC-BCDB-20F04612D2EF}" presName="spaceBetweenRectangles" presStyleCnt="0"/>
      <dgm:spPr/>
    </dgm:pt>
    <dgm:pt modelId="{87A8CFD4-3004-4640-9951-37DBFBF83DE1}" type="pres">
      <dgm:prSet presAssocID="{23AF738B-BF1B-4EF0-A189-22D697FF791F}" presName="parentLin" presStyleCnt="0"/>
      <dgm:spPr/>
    </dgm:pt>
    <dgm:pt modelId="{42D3BA62-BB2C-4736-8B5B-FB13F8BA5D11}" type="pres">
      <dgm:prSet presAssocID="{23AF738B-BF1B-4EF0-A189-22D697FF791F}" presName="parentLeftMargin" presStyleLbl="node1" presStyleIdx="0" presStyleCnt="3"/>
      <dgm:spPr/>
    </dgm:pt>
    <dgm:pt modelId="{93C314AD-D22A-4E91-8E7C-D22AECDB1895}" type="pres">
      <dgm:prSet presAssocID="{23AF738B-BF1B-4EF0-A189-22D697FF79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58BBB1-0BC6-48F7-B024-A2A5B9F2849F}" type="pres">
      <dgm:prSet presAssocID="{23AF738B-BF1B-4EF0-A189-22D697FF791F}" presName="negativeSpace" presStyleCnt="0"/>
      <dgm:spPr/>
    </dgm:pt>
    <dgm:pt modelId="{72EE0A3B-E618-422B-B4E3-9F664045C3FC}" type="pres">
      <dgm:prSet presAssocID="{23AF738B-BF1B-4EF0-A189-22D697FF791F}" presName="childText" presStyleLbl="conFgAcc1" presStyleIdx="1" presStyleCnt="3">
        <dgm:presLayoutVars>
          <dgm:bulletEnabled val="1"/>
        </dgm:presLayoutVars>
      </dgm:prSet>
      <dgm:spPr/>
    </dgm:pt>
    <dgm:pt modelId="{5C534FBD-23C4-46D8-8456-508BCEDFD9C6}" type="pres">
      <dgm:prSet presAssocID="{95321C61-EE8E-4418-A4CA-9DBBF13BD23E}" presName="spaceBetweenRectangles" presStyleCnt="0"/>
      <dgm:spPr/>
    </dgm:pt>
    <dgm:pt modelId="{06E332ED-80E8-4355-9D32-79A23A56EDAC}" type="pres">
      <dgm:prSet presAssocID="{A2F447B6-6508-4E17-9208-134AC2F4446A}" presName="parentLin" presStyleCnt="0"/>
      <dgm:spPr/>
    </dgm:pt>
    <dgm:pt modelId="{F0CEAA80-0368-41DB-8D73-713E30096EC1}" type="pres">
      <dgm:prSet presAssocID="{A2F447B6-6508-4E17-9208-134AC2F4446A}" presName="parentLeftMargin" presStyleLbl="node1" presStyleIdx="1" presStyleCnt="3"/>
      <dgm:spPr/>
    </dgm:pt>
    <dgm:pt modelId="{CB54A94F-B6FA-4082-8A3C-0AF6BD73F795}" type="pres">
      <dgm:prSet presAssocID="{A2F447B6-6508-4E17-9208-134AC2F444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FE4B3D-E7E2-4A7D-9EFC-305851713BFA}" type="pres">
      <dgm:prSet presAssocID="{A2F447B6-6508-4E17-9208-134AC2F4446A}" presName="negativeSpace" presStyleCnt="0"/>
      <dgm:spPr/>
    </dgm:pt>
    <dgm:pt modelId="{6D4933AC-C7DE-46DE-BC16-8BC1F6060C01}" type="pres">
      <dgm:prSet presAssocID="{A2F447B6-6508-4E17-9208-134AC2F444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023517-7027-43B5-84C0-29400274356C}" type="presOf" srcId="{64F19AC5-B507-4764-AC59-988ACE4E81FF}" destId="{72EE0A3B-E618-422B-B4E3-9F664045C3FC}" srcOrd="0" destOrd="0" presId="urn:microsoft.com/office/officeart/2005/8/layout/list1"/>
    <dgm:cxn modelId="{BFE3B819-AA9D-4EB2-8FE6-BE0E0EC1E1BD}" type="presOf" srcId="{97B8086B-5840-471E-A5B8-E557F828855B}" destId="{E689E515-4768-4885-953F-BB49D0811942}" srcOrd="0" destOrd="0" presId="urn:microsoft.com/office/officeart/2005/8/layout/list1"/>
    <dgm:cxn modelId="{DE1ECC2D-1D98-4D88-8F04-54FD3D50F164}" srcId="{23AF738B-BF1B-4EF0-A189-22D697FF791F}" destId="{64F19AC5-B507-4764-AC59-988ACE4E81FF}" srcOrd="0" destOrd="0" parTransId="{8235E7A5-6650-4EC3-9E8B-6020804D1407}" sibTransId="{AC4F4FA3-1A64-4DAC-8E06-DF6AEF1EABCB}"/>
    <dgm:cxn modelId="{07B0A033-3756-4E52-936D-27E7F5C6EE49}" srcId="{84E29307-D306-4F52-9AB1-D6821349E11A}" destId="{A2F447B6-6508-4E17-9208-134AC2F4446A}" srcOrd="2" destOrd="0" parTransId="{20C7CB3A-83C7-41C5-AE25-3BFD880BE3AF}" sibTransId="{7E6E9116-0494-45A7-85B7-7ABB7997BAE3}"/>
    <dgm:cxn modelId="{D4AD445C-AC28-4847-8E37-B6985B51130C}" type="presOf" srcId="{23AF738B-BF1B-4EF0-A189-22D697FF791F}" destId="{93C314AD-D22A-4E91-8E7C-D22AECDB1895}" srcOrd="1" destOrd="0" presId="urn:microsoft.com/office/officeart/2005/8/layout/list1"/>
    <dgm:cxn modelId="{E1E4E664-B499-4A50-910D-85D33D79FB57}" type="presOf" srcId="{A2F447B6-6508-4E17-9208-134AC2F4446A}" destId="{CB54A94F-B6FA-4082-8A3C-0AF6BD73F795}" srcOrd="1" destOrd="0" presId="urn:microsoft.com/office/officeart/2005/8/layout/list1"/>
    <dgm:cxn modelId="{92EC666D-914E-410C-9A4C-1849766DFD4F}" type="presOf" srcId="{23AF738B-BF1B-4EF0-A189-22D697FF791F}" destId="{42D3BA62-BB2C-4736-8B5B-FB13F8BA5D11}" srcOrd="0" destOrd="0" presId="urn:microsoft.com/office/officeart/2005/8/layout/list1"/>
    <dgm:cxn modelId="{6664047D-C34C-445A-AF95-1A0D4AF1362F}" srcId="{84E29307-D306-4F52-9AB1-D6821349E11A}" destId="{23AF738B-BF1B-4EF0-A189-22D697FF791F}" srcOrd="1" destOrd="0" parTransId="{BB0A2F24-0749-4D7E-8785-0211AAF55D5F}" sibTransId="{95321C61-EE8E-4418-A4CA-9DBBF13BD23E}"/>
    <dgm:cxn modelId="{7031BC8A-EABB-4412-BCAD-9E57BDE46FDC}" srcId="{A2F447B6-6508-4E17-9208-134AC2F4446A}" destId="{B1FA7C9C-12F9-4900-B20C-CF7D0095527B}" srcOrd="0" destOrd="0" parTransId="{D87DD5B7-776D-46AB-BE52-DF79A52348E3}" sibTransId="{CEF55770-37CF-465B-B9ED-A7AF5AD7752C}"/>
    <dgm:cxn modelId="{86CF558F-21D4-4F01-AA15-738D70D0F93E}" srcId="{97B8086B-5840-471E-A5B8-E557F828855B}" destId="{021D09B5-252F-425B-B3AE-E2BA7527E490}" srcOrd="0" destOrd="0" parTransId="{A86FC7D1-04A6-4DED-916E-9517B6D1E416}" sibTransId="{D9159100-2ECE-4FB1-8843-EBBF8137A958}"/>
    <dgm:cxn modelId="{B98E24B0-6A51-49F2-9040-8FA76594D293}" srcId="{84E29307-D306-4F52-9AB1-D6821349E11A}" destId="{97B8086B-5840-471E-A5B8-E557F828855B}" srcOrd="0" destOrd="0" parTransId="{8B2F98B1-38B1-4F19-8C17-A00C5BE78BE5}" sibTransId="{D3695C1F-3D6D-41DC-BCDB-20F04612D2EF}"/>
    <dgm:cxn modelId="{46FDFFB2-0FE4-452B-B6E5-2C252E8298C1}" type="presOf" srcId="{84E29307-D306-4F52-9AB1-D6821349E11A}" destId="{9A813992-94D2-4D95-B6A0-C1440C34F4F4}" srcOrd="0" destOrd="0" presId="urn:microsoft.com/office/officeart/2005/8/layout/list1"/>
    <dgm:cxn modelId="{90E58CBE-E0A6-43A9-A245-584B112883B3}" type="presOf" srcId="{B1FA7C9C-12F9-4900-B20C-CF7D0095527B}" destId="{6D4933AC-C7DE-46DE-BC16-8BC1F6060C01}" srcOrd="0" destOrd="0" presId="urn:microsoft.com/office/officeart/2005/8/layout/list1"/>
    <dgm:cxn modelId="{A642AACB-E3D2-49A6-9212-A9458CE67B3C}" type="presOf" srcId="{A2F447B6-6508-4E17-9208-134AC2F4446A}" destId="{F0CEAA80-0368-41DB-8D73-713E30096EC1}" srcOrd="0" destOrd="0" presId="urn:microsoft.com/office/officeart/2005/8/layout/list1"/>
    <dgm:cxn modelId="{298AB3CD-231E-4B4C-97C3-5C853A317768}" type="presOf" srcId="{021D09B5-252F-425B-B3AE-E2BA7527E490}" destId="{D199343E-3266-4F6C-A50C-C84E67299BFF}" srcOrd="0" destOrd="0" presId="urn:microsoft.com/office/officeart/2005/8/layout/list1"/>
    <dgm:cxn modelId="{2797FEFD-FD53-402A-B7C8-9A61DFECBDB4}" type="presOf" srcId="{97B8086B-5840-471E-A5B8-E557F828855B}" destId="{B59A3451-DD1B-4325-8A78-6580AA93B385}" srcOrd="1" destOrd="0" presId="urn:microsoft.com/office/officeart/2005/8/layout/list1"/>
    <dgm:cxn modelId="{08A8B849-65C7-4B68-8B24-E31C815CA44E}" type="presParOf" srcId="{9A813992-94D2-4D95-B6A0-C1440C34F4F4}" destId="{384ED217-6A0B-4334-AD83-D20FA86CB219}" srcOrd="0" destOrd="0" presId="urn:microsoft.com/office/officeart/2005/8/layout/list1"/>
    <dgm:cxn modelId="{DD82ABF3-460D-4408-AF63-5DAE885F45F9}" type="presParOf" srcId="{384ED217-6A0B-4334-AD83-D20FA86CB219}" destId="{E689E515-4768-4885-953F-BB49D0811942}" srcOrd="0" destOrd="0" presId="urn:microsoft.com/office/officeart/2005/8/layout/list1"/>
    <dgm:cxn modelId="{EB11E0BA-CBC2-4AF4-9F7C-38BB043D7AE1}" type="presParOf" srcId="{384ED217-6A0B-4334-AD83-D20FA86CB219}" destId="{B59A3451-DD1B-4325-8A78-6580AA93B385}" srcOrd="1" destOrd="0" presId="urn:microsoft.com/office/officeart/2005/8/layout/list1"/>
    <dgm:cxn modelId="{AA41E617-496C-4EFB-A04E-734137528C66}" type="presParOf" srcId="{9A813992-94D2-4D95-B6A0-C1440C34F4F4}" destId="{5B75714C-F30A-45BE-A88A-7BB416B16251}" srcOrd="1" destOrd="0" presId="urn:microsoft.com/office/officeart/2005/8/layout/list1"/>
    <dgm:cxn modelId="{23BC787A-6E85-44C5-A8E6-D5A54556C860}" type="presParOf" srcId="{9A813992-94D2-4D95-B6A0-C1440C34F4F4}" destId="{D199343E-3266-4F6C-A50C-C84E67299BFF}" srcOrd="2" destOrd="0" presId="urn:microsoft.com/office/officeart/2005/8/layout/list1"/>
    <dgm:cxn modelId="{00BE9CD1-EA76-4D18-8667-03D36362A46C}" type="presParOf" srcId="{9A813992-94D2-4D95-B6A0-C1440C34F4F4}" destId="{56F99D57-41CA-4C79-B6F4-7CEE5B517287}" srcOrd="3" destOrd="0" presId="urn:microsoft.com/office/officeart/2005/8/layout/list1"/>
    <dgm:cxn modelId="{5005E8DD-3822-48BE-9946-7A16D12E7221}" type="presParOf" srcId="{9A813992-94D2-4D95-B6A0-C1440C34F4F4}" destId="{87A8CFD4-3004-4640-9951-37DBFBF83DE1}" srcOrd="4" destOrd="0" presId="urn:microsoft.com/office/officeart/2005/8/layout/list1"/>
    <dgm:cxn modelId="{D550F1A8-671F-47CA-B9C5-2F1D76BD608B}" type="presParOf" srcId="{87A8CFD4-3004-4640-9951-37DBFBF83DE1}" destId="{42D3BA62-BB2C-4736-8B5B-FB13F8BA5D11}" srcOrd="0" destOrd="0" presId="urn:microsoft.com/office/officeart/2005/8/layout/list1"/>
    <dgm:cxn modelId="{C5FF7DC6-B78B-4592-AA15-AF49946D63DB}" type="presParOf" srcId="{87A8CFD4-3004-4640-9951-37DBFBF83DE1}" destId="{93C314AD-D22A-4E91-8E7C-D22AECDB1895}" srcOrd="1" destOrd="0" presId="urn:microsoft.com/office/officeart/2005/8/layout/list1"/>
    <dgm:cxn modelId="{8EB9421E-E232-4B0F-958E-8DD26D95B6C1}" type="presParOf" srcId="{9A813992-94D2-4D95-B6A0-C1440C34F4F4}" destId="{8758BBB1-0BC6-48F7-B024-A2A5B9F2849F}" srcOrd="5" destOrd="0" presId="urn:microsoft.com/office/officeart/2005/8/layout/list1"/>
    <dgm:cxn modelId="{181A1156-ACEC-4CAA-AAFB-BF421CB83AB0}" type="presParOf" srcId="{9A813992-94D2-4D95-B6A0-C1440C34F4F4}" destId="{72EE0A3B-E618-422B-B4E3-9F664045C3FC}" srcOrd="6" destOrd="0" presId="urn:microsoft.com/office/officeart/2005/8/layout/list1"/>
    <dgm:cxn modelId="{23FF8856-A718-4A01-9A96-2FEEB45E6EAA}" type="presParOf" srcId="{9A813992-94D2-4D95-B6A0-C1440C34F4F4}" destId="{5C534FBD-23C4-46D8-8456-508BCEDFD9C6}" srcOrd="7" destOrd="0" presId="urn:microsoft.com/office/officeart/2005/8/layout/list1"/>
    <dgm:cxn modelId="{7930515D-903E-45F6-A193-B383978A5518}" type="presParOf" srcId="{9A813992-94D2-4D95-B6A0-C1440C34F4F4}" destId="{06E332ED-80E8-4355-9D32-79A23A56EDAC}" srcOrd="8" destOrd="0" presId="urn:microsoft.com/office/officeart/2005/8/layout/list1"/>
    <dgm:cxn modelId="{41715890-000E-44F2-9980-AB9B7F0E5917}" type="presParOf" srcId="{06E332ED-80E8-4355-9D32-79A23A56EDAC}" destId="{F0CEAA80-0368-41DB-8D73-713E30096EC1}" srcOrd="0" destOrd="0" presId="urn:microsoft.com/office/officeart/2005/8/layout/list1"/>
    <dgm:cxn modelId="{A67942A8-8283-485F-8637-414AA5FE66AD}" type="presParOf" srcId="{06E332ED-80E8-4355-9D32-79A23A56EDAC}" destId="{CB54A94F-B6FA-4082-8A3C-0AF6BD73F795}" srcOrd="1" destOrd="0" presId="urn:microsoft.com/office/officeart/2005/8/layout/list1"/>
    <dgm:cxn modelId="{9A6FC888-96A0-41A9-89CE-9C97BAA7E1AB}" type="presParOf" srcId="{9A813992-94D2-4D95-B6A0-C1440C34F4F4}" destId="{A3FE4B3D-E7E2-4A7D-9EFC-305851713BFA}" srcOrd="9" destOrd="0" presId="urn:microsoft.com/office/officeart/2005/8/layout/list1"/>
    <dgm:cxn modelId="{F7D5EB5D-42A3-4FC8-A01A-B4665B856085}" type="presParOf" srcId="{9A813992-94D2-4D95-B6A0-C1440C34F4F4}" destId="{6D4933AC-C7DE-46DE-BC16-8BC1F6060C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9E4A6-8F78-48EE-B6DC-7F11280B72C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F670D9-3C14-47B1-AF52-AC80D6D65766}">
      <dgm:prSet custT="1"/>
      <dgm:spPr/>
      <dgm:t>
        <a:bodyPr/>
        <a:lstStyle/>
        <a:p>
          <a:r>
            <a:rPr lang="es-CO" sz="2000" b="1" dirty="0"/>
            <a:t>Para agregar un elemento a un documento embebido:</a:t>
          </a:r>
          <a:endParaRPr lang="en-US" sz="2000" b="1" dirty="0"/>
        </a:p>
      </dgm:t>
    </dgm:pt>
    <dgm:pt modelId="{A2515C24-741F-4D45-BFB6-71B90D0D8519}" type="parTrans" cxnId="{7B6030CF-326A-45B6-AB15-530ADA271AB9}">
      <dgm:prSet/>
      <dgm:spPr/>
      <dgm:t>
        <a:bodyPr/>
        <a:lstStyle/>
        <a:p>
          <a:endParaRPr lang="en-US"/>
        </a:p>
      </dgm:t>
    </dgm:pt>
    <dgm:pt modelId="{6E3A2C92-4322-4351-A6C8-9A7DDF52855B}" type="sibTrans" cxnId="{7B6030CF-326A-45B6-AB15-530ADA271AB9}">
      <dgm:prSet/>
      <dgm:spPr/>
      <dgm:t>
        <a:bodyPr/>
        <a:lstStyle/>
        <a:p>
          <a:endParaRPr lang="en-US"/>
        </a:p>
      </dgm:t>
    </dgm:pt>
    <dgm:pt modelId="{AEB92A4A-59CB-4EDC-94A3-56C7B7EB2EA4}">
      <dgm:prSet/>
      <dgm:spPr/>
      <dgm:t>
        <a:bodyPr/>
        <a:lstStyle/>
        <a:p>
          <a:r>
            <a:rPr lang="es-ES"/>
            <a:t>db.nombreColeccion.updateOne({_id : {CondiciondelId}} , {$push : {nombreArreglo:’Dato a Ingresar'} })</a:t>
          </a:r>
          <a:endParaRPr lang="en-US"/>
        </a:p>
      </dgm:t>
    </dgm:pt>
    <dgm:pt modelId="{F842342E-5BA3-4C4C-97EE-D625A83525AF}" type="parTrans" cxnId="{D139F691-9BEA-48F9-8C90-1E842919BEE9}">
      <dgm:prSet/>
      <dgm:spPr/>
      <dgm:t>
        <a:bodyPr/>
        <a:lstStyle/>
        <a:p>
          <a:endParaRPr lang="en-US"/>
        </a:p>
      </dgm:t>
    </dgm:pt>
    <dgm:pt modelId="{9E321546-E63F-4E47-BD00-B72C6FF87F3A}" type="sibTrans" cxnId="{D139F691-9BEA-48F9-8C90-1E842919BEE9}">
      <dgm:prSet/>
      <dgm:spPr/>
      <dgm:t>
        <a:bodyPr/>
        <a:lstStyle/>
        <a:p>
          <a:endParaRPr lang="en-US"/>
        </a:p>
      </dgm:t>
    </dgm:pt>
    <dgm:pt modelId="{628D74E0-D136-4D33-A57F-CA078C85ADE1}">
      <dgm:prSet/>
      <dgm:spPr/>
      <dgm:t>
        <a:bodyPr/>
        <a:lstStyle/>
        <a:p>
          <a:r>
            <a:rPr lang="es-ES" b="1" dirty="0"/>
            <a:t>Para eliminar un elemento del arreglo:</a:t>
          </a:r>
          <a:endParaRPr lang="en-US" b="1" dirty="0"/>
        </a:p>
      </dgm:t>
    </dgm:pt>
    <dgm:pt modelId="{283FB8C1-A4D4-441D-BCDD-4CEDD572E9D8}" type="parTrans" cxnId="{F06BE43D-5A0C-47E5-8B61-9FCB7FD07C41}">
      <dgm:prSet/>
      <dgm:spPr/>
      <dgm:t>
        <a:bodyPr/>
        <a:lstStyle/>
        <a:p>
          <a:endParaRPr lang="en-US"/>
        </a:p>
      </dgm:t>
    </dgm:pt>
    <dgm:pt modelId="{662160DF-382D-4997-99B6-392C3B5939A7}" type="sibTrans" cxnId="{F06BE43D-5A0C-47E5-8B61-9FCB7FD07C41}">
      <dgm:prSet/>
      <dgm:spPr/>
      <dgm:t>
        <a:bodyPr/>
        <a:lstStyle/>
        <a:p>
          <a:endParaRPr lang="en-US"/>
        </a:p>
      </dgm:t>
    </dgm:pt>
    <dgm:pt modelId="{4979350C-A50D-4BF8-993B-355E1F670026}">
      <dgm:prSet/>
      <dgm:spPr/>
      <dgm:t>
        <a:bodyPr/>
        <a:lstStyle/>
        <a:p>
          <a:r>
            <a:rPr lang="es-ES"/>
            <a:t>db.nombreColeccion.updateOne({_id : {CondiciondelId}} , {$pull : {nombreArreglo:’Dato a borrar'} })</a:t>
          </a:r>
          <a:endParaRPr lang="en-US"/>
        </a:p>
      </dgm:t>
    </dgm:pt>
    <dgm:pt modelId="{B5EB599D-9A9C-4992-AE60-F8C276EE6C93}" type="parTrans" cxnId="{C0331F5E-181D-40DA-9095-E799DB724DBA}">
      <dgm:prSet/>
      <dgm:spPr/>
      <dgm:t>
        <a:bodyPr/>
        <a:lstStyle/>
        <a:p>
          <a:endParaRPr lang="en-US"/>
        </a:p>
      </dgm:t>
    </dgm:pt>
    <dgm:pt modelId="{36E9A49F-71D3-48A8-9A91-BD8B5A979B1D}" type="sibTrans" cxnId="{C0331F5E-181D-40DA-9095-E799DB724DBA}">
      <dgm:prSet/>
      <dgm:spPr/>
      <dgm:t>
        <a:bodyPr/>
        <a:lstStyle/>
        <a:p>
          <a:endParaRPr lang="en-US"/>
        </a:p>
      </dgm:t>
    </dgm:pt>
    <dgm:pt modelId="{B725D0BA-438C-4E20-A03B-23454AA51314}">
      <dgm:prSet/>
      <dgm:spPr/>
      <dgm:t>
        <a:bodyPr/>
        <a:lstStyle/>
        <a:p>
          <a:r>
            <a:rPr lang="es-ES" b="1" dirty="0"/>
            <a:t>Para eliminar el primer o ultimo elemento de una matriz</a:t>
          </a:r>
          <a:endParaRPr lang="en-US" b="1" dirty="0"/>
        </a:p>
      </dgm:t>
    </dgm:pt>
    <dgm:pt modelId="{36C009DD-8DD5-4F5A-9242-8C6F038CC488}" type="parTrans" cxnId="{0E5B7F37-6913-40F1-8279-D3566BD0A4A3}">
      <dgm:prSet/>
      <dgm:spPr/>
      <dgm:t>
        <a:bodyPr/>
        <a:lstStyle/>
        <a:p>
          <a:endParaRPr lang="en-US"/>
        </a:p>
      </dgm:t>
    </dgm:pt>
    <dgm:pt modelId="{61BADAAF-E6AC-4F10-AAEA-A0A174E3E5EE}" type="sibTrans" cxnId="{0E5B7F37-6913-40F1-8279-D3566BD0A4A3}">
      <dgm:prSet/>
      <dgm:spPr/>
      <dgm:t>
        <a:bodyPr/>
        <a:lstStyle/>
        <a:p>
          <a:endParaRPr lang="en-US"/>
        </a:p>
      </dgm:t>
    </dgm:pt>
    <dgm:pt modelId="{003CACE7-76DA-4F9E-96D1-7CB010E721D4}">
      <dgm:prSet/>
      <dgm:spPr/>
      <dgm:t>
        <a:bodyPr/>
        <a:lstStyle/>
        <a:p>
          <a:r>
            <a:rPr lang="es-ES" dirty="0" err="1"/>
            <a:t>db.nombreColeccion.updateOne</a:t>
          </a:r>
          <a:r>
            <a:rPr lang="es-ES" dirty="0"/>
            <a:t>( { _id: 1 }, { $pop: { scores: -1 } } ) Elimina el primer elemento</a:t>
          </a:r>
          <a:endParaRPr lang="en-US" dirty="0"/>
        </a:p>
      </dgm:t>
    </dgm:pt>
    <dgm:pt modelId="{D594DCBA-BD3A-44C0-87AB-7F9E4194F23B}" type="parTrans" cxnId="{17EB5A7A-5908-4F1A-8998-299268D087A3}">
      <dgm:prSet/>
      <dgm:spPr/>
      <dgm:t>
        <a:bodyPr/>
        <a:lstStyle/>
        <a:p>
          <a:endParaRPr lang="en-US"/>
        </a:p>
      </dgm:t>
    </dgm:pt>
    <dgm:pt modelId="{865E5BB7-256E-4358-8A61-83BEBAA68E65}" type="sibTrans" cxnId="{17EB5A7A-5908-4F1A-8998-299268D087A3}">
      <dgm:prSet/>
      <dgm:spPr/>
      <dgm:t>
        <a:bodyPr/>
        <a:lstStyle/>
        <a:p>
          <a:endParaRPr lang="en-US"/>
        </a:p>
      </dgm:t>
    </dgm:pt>
    <dgm:pt modelId="{E0EA284E-F22B-40C5-9201-EC8FD0659BD3}">
      <dgm:prSet/>
      <dgm:spPr/>
      <dgm:t>
        <a:bodyPr/>
        <a:lstStyle/>
        <a:p>
          <a:r>
            <a:rPr lang="es-ES"/>
            <a:t>db.nombreColeccion.updateOne( { _id: 10 }, { $pop: { scores: 1 } } ) Elimina el último elemento</a:t>
          </a:r>
          <a:endParaRPr lang="en-US"/>
        </a:p>
      </dgm:t>
    </dgm:pt>
    <dgm:pt modelId="{91369A92-40C9-4B0E-98C7-DC9AA01349C9}" type="parTrans" cxnId="{DD4C99DC-0F66-4DBB-8632-50D1AE3A9DE2}">
      <dgm:prSet/>
      <dgm:spPr/>
      <dgm:t>
        <a:bodyPr/>
        <a:lstStyle/>
        <a:p>
          <a:endParaRPr lang="en-US"/>
        </a:p>
      </dgm:t>
    </dgm:pt>
    <dgm:pt modelId="{6D4D11B8-7F5D-4191-8A99-6673DAEC3845}" type="sibTrans" cxnId="{DD4C99DC-0F66-4DBB-8632-50D1AE3A9DE2}">
      <dgm:prSet/>
      <dgm:spPr/>
      <dgm:t>
        <a:bodyPr/>
        <a:lstStyle/>
        <a:p>
          <a:endParaRPr lang="en-US"/>
        </a:p>
      </dgm:t>
    </dgm:pt>
    <dgm:pt modelId="{3AB2963C-0C2C-45EE-B91A-6B3C4C044AAA}" type="pres">
      <dgm:prSet presAssocID="{91B9E4A6-8F78-48EE-B6DC-7F11280B72C1}" presName="vert0" presStyleCnt="0">
        <dgm:presLayoutVars>
          <dgm:dir/>
          <dgm:animOne val="branch"/>
          <dgm:animLvl val="lvl"/>
        </dgm:presLayoutVars>
      </dgm:prSet>
      <dgm:spPr/>
    </dgm:pt>
    <dgm:pt modelId="{70236E1E-264C-43A8-8202-0C26AEF7EAB3}" type="pres">
      <dgm:prSet presAssocID="{49F670D9-3C14-47B1-AF52-AC80D6D65766}" presName="thickLine" presStyleLbl="alignNode1" presStyleIdx="0" presStyleCnt="7"/>
      <dgm:spPr/>
    </dgm:pt>
    <dgm:pt modelId="{AA897ED1-B148-4864-890E-A2E1AA30F4BC}" type="pres">
      <dgm:prSet presAssocID="{49F670D9-3C14-47B1-AF52-AC80D6D65766}" presName="horz1" presStyleCnt="0"/>
      <dgm:spPr/>
    </dgm:pt>
    <dgm:pt modelId="{48AA23CF-A263-4FB0-93F0-E3D1F34BB1B3}" type="pres">
      <dgm:prSet presAssocID="{49F670D9-3C14-47B1-AF52-AC80D6D65766}" presName="tx1" presStyleLbl="revTx" presStyleIdx="0" presStyleCnt="7"/>
      <dgm:spPr/>
    </dgm:pt>
    <dgm:pt modelId="{D6E7CC7E-A24F-4DD7-907C-EC77AD86EC2A}" type="pres">
      <dgm:prSet presAssocID="{49F670D9-3C14-47B1-AF52-AC80D6D65766}" presName="vert1" presStyleCnt="0"/>
      <dgm:spPr/>
    </dgm:pt>
    <dgm:pt modelId="{FBE36163-9523-4F60-BDBB-9AEBE3716059}" type="pres">
      <dgm:prSet presAssocID="{AEB92A4A-59CB-4EDC-94A3-56C7B7EB2EA4}" presName="thickLine" presStyleLbl="alignNode1" presStyleIdx="1" presStyleCnt="7"/>
      <dgm:spPr/>
    </dgm:pt>
    <dgm:pt modelId="{38DBDBDE-E724-40C4-BA51-9CAD1BD2D134}" type="pres">
      <dgm:prSet presAssocID="{AEB92A4A-59CB-4EDC-94A3-56C7B7EB2EA4}" presName="horz1" presStyleCnt="0"/>
      <dgm:spPr/>
    </dgm:pt>
    <dgm:pt modelId="{7D06AEC5-BACA-473C-A952-A9B94A317081}" type="pres">
      <dgm:prSet presAssocID="{AEB92A4A-59CB-4EDC-94A3-56C7B7EB2EA4}" presName="tx1" presStyleLbl="revTx" presStyleIdx="1" presStyleCnt="7"/>
      <dgm:spPr/>
    </dgm:pt>
    <dgm:pt modelId="{8EB7C089-C4CF-433C-9AD1-A30059B533C7}" type="pres">
      <dgm:prSet presAssocID="{AEB92A4A-59CB-4EDC-94A3-56C7B7EB2EA4}" presName="vert1" presStyleCnt="0"/>
      <dgm:spPr/>
    </dgm:pt>
    <dgm:pt modelId="{7FA91E26-DDE5-4ED4-8C65-D70BD7509F81}" type="pres">
      <dgm:prSet presAssocID="{628D74E0-D136-4D33-A57F-CA078C85ADE1}" presName="thickLine" presStyleLbl="alignNode1" presStyleIdx="2" presStyleCnt="7"/>
      <dgm:spPr/>
    </dgm:pt>
    <dgm:pt modelId="{F72E822B-C93D-4B4E-A8B8-0C7D94D83C98}" type="pres">
      <dgm:prSet presAssocID="{628D74E0-D136-4D33-A57F-CA078C85ADE1}" presName="horz1" presStyleCnt="0"/>
      <dgm:spPr/>
    </dgm:pt>
    <dgm:pt modelId="{9D67A403-4F54-490B-BD50-DAA31D5F329F}" type="pres">
      <dgm:prSet presAssocID="{628D74E0-D136-4D33-A57F-CA078C85ADE1}" presName="tx1" presStyleLbl="revTx" presStyleIdx="2" presStyleCnt="7"/>
      <dgm:spPr/>
    </dgm:pt>
    <dgm:pt modelId="{42FF6D69-91C3-47C8-8609-550B615C3103}" type="pres">
      <dgm:prSet presAssocID="{628D74E0-D136-4D33-A57F-CA078C85ADE1}" presName="vert1" presStyleCnt="0"/>
      <dgm:spPr/>
    </dgm:pt>
    <dgm:pt modelId="{51429DC3-2317-42FB-925D-99BC20443BC7}" type="pres">
      <dgm:prSet presAssocID="{4979350C-A50D-4BF8-993B-355E1F670026}" presName="thickLine" presStyleLbl="alignNode1" presStyleIdx="3" presStyleCnt="7"/>
      <dgm:spPr/>
    </dgm:pt>
    <dgm:pt modelId="{97D9F11A-C980-4CB1-81BB-311737101D0A}" type="pres">
      <dgm:prSet presAssocID="{4979350C-A50D-4BF8-993B-355E1F670026}" presName="horz1" presStyleCnt="0"/>
      <dgm:spPr/>
    </dgm:pt>
    <dgm:pt modelId="{0DA4A105-89B2-493F-9111-BEDE440A7E5B}" type="pres">
      <dgm:prSet presAssocID="{4979350C-A50D-4BF8-993B-355E1F670026}" presName="tx1" presStyleLbl="revTx" presStyleIdx="3" presStyleCnt="7"/>
      <dgm:spPr/>
    </dgm:pt>
    <dgm:pt modelId="{6C21B007-E3F6-480D-8196-03AED4D55DC9}" type="pres">
      <dgm:prSet presAssocID="{4979350C-A50D-4BF8-993B-355E1F670026}" presName="vert1" presStyleCnt="0"/>
      <dgm:spPr/>
    </dgm:pt>
    <dgm:pt modelId="{05E101F5-3FCA-4261-BDE0-470AEA71080B}" type="pres">
      <dgm:prSet presAssocID="{B725D0BA-438C-4E20-A03B-23454AA51314}" presName="thickLine" presStyleLbl="alignNode1" presStyleIdx="4" presStyleCnt="7"/>
      <dgm:spPr/>
    </dgm:pt>
    <dgm:pt modelId="{06356F16-8245-4DEF-BBC1-600CCCFD712E}" type="pres">
      <dgm:prSet presAssocID="{B725D0BA-438C-4E20-A03B-23454AA51314}" presName="horz1" presStyleCnt="0"/>
      <dgm:spPr/>
    </dgm:pt>
    <dgm:pt modelId="{95CDA83C-3522-4E89-94E5-C307F18582CC}" type="pres">
      <dgm:prSet presAssocID="{B725D0BA-438C-4E20-A03B-23454AA51314}" presName="tx1" presStyleLbl="revTx" presStyleIdx="4" presStyleCnt="7"/>
      <dgm:spPr/>
    </dgm:pt>
    <dgm:pt modelId="{BF297862-CA36-4400-B6FD-E97228A42C1D}" type="pres">
      <dgm:prSet presAssocID="{B725D0BA-438C-4E20-A03B-23454AA51314}" presName="vert1" presStyleCnt="0"/>
      <dgm:spPr/>
    </dgm:pt>
    <dgm:pt modelId="{32F76162-B9A5-4BD5-AEDD-0353DD916118}" type="pres">
      <dgm:prSet presAssocID="{003CACE7-76DA-4F9E-96D1-7CB010E721D4}" presName="thickLine" presStyleLbl="alignNode1" presStyleIdx="5" presStyleCnt="7"/>
      <dgm:spPr/>
    </dgm:pt>
    <dgm:pt modelId="{62E4E4CD-6CEC-4301-94B5-790108B879E7}" type="pres">
      <dgm:prSet presAssocID="{003CACE7-76DA-4F9E-96D1-7CB010E721D4}" presName="horz1" presStyleCnt="0"/>
      <dgm:spPr/>
    </dgm:pt>
    <dgm:pt modelId="{889ADA7D-7F36-4C71-8BEF-7C3948297968}" type="pres">
      <dgm:prSet presAssocID="{003CACE7-76DA-4F9E-96D1-7CB010E721D4}" presName="tx1" presStyleLbl="revTx" presStyleIdx="5" presStyleCnt="7"/>
      <dgm:spPr/>
    </dgm:pt>
    <dgm:pt modelId="{C092270A-0ED2-4D6E-9989-82AD9797B1FC}" type="pres">
      <dgm:prSet presAssocID="{003CACE7-76DA-4F9E-96D1-7CB010E721D4}" presName="vert1" presStyleCnt="0"/>
      <dgm:spPr/>
    </dgm:pt>
    <dgm:pt modelId="{BDFA4AF7-5766-4E81-B260-ECAD0440EEC2}" type="pres">
      <dgm:prSet presAssocID="{E0EA284E-F22B-40C5-9201-EC8FD0659BD3}" presName="thickLine" presStyleLbl="alignNode1" presStyleIdx="6" presStyleCnt="7"/>
      <dgm:spPr/>
    </dgm:pt>
    <dgm:pt modelId="{9E8BE3BC-924D-4AF4-9216-3B0FED489FE1}" type="pres">
      <dgm:prSet presAssocID="{E0EA284E-F22B-40C5-9201-EC8FD0659BD3}" presName="horz1" presStyleCnt="0"/>
      <dgm:spPr/>
    </dgm:pt>
    <dgm:pt modelId="{5152C80C-6ECC-4818-8E9D-448F1F44EBED}" type="pres">
      <dgm:prSet presAssocID="{E0EA284E-F22B-40C5-9201-EC8FD0659BD3}" presName="tx1" presStyleLbl="revTx" presStyleIdx="6" presStyleCnt="7"/>
      <dgm:spPr/>
    </dgm:pt>
    <dgm:pt modelId="{DE813D09-E8AD-47ED-BEC4-83F4C854460E}" type="pres">
      <dgm:prSet presAssocID="{E0EA284E-F22B-40C5-9201-EC8FD0659BD3}" presName="vert1" presStyleCnt="0"/>
      <dgm:spPr/>
    </dgm:pt>
  </dgm:ptLst>
  <dgm:cxnLst>
    <dgm:cxn modelId="{CD0A2908-D87D-4CB6-B0A7-AC2AB68FC152}" type="presOf" srcId="{91B9E4A6-8F78-48EE-B6DC-7F11280B72C1}" destId="{3AB2963C-0C2C-45EE-B91A-6B3C4C044AAA}" srcOrd="0" destOrd="0" presId="urn:microsoft.com/office/officeart/2008/layout/LinedList"/>
    <dgm:cxn modelId="{10DDEE20-D562-4B48-833F-D3CEAD974E6C}" type="presOf" srcId="{628D74E0-D136-4D33-A57F-CA078C85ADE1}" destId="{9D67A403-4F54-490B-BD50-DAA31D5F329F}" srcOrd="0" destOrd="0" presId="urn:microsoft.com/office/officeart/2008/layout/LinedList"/>
    <dgm:cxn modelId="{0E5B7F37-6913-40F1-8279-D3566BD0A4A3}" srcId="{91B9E4A6-8F78-48EE-B6DC-7F11280B72C1}" destId="{B725D0BA-438C-4E20-A03B-23454AA51314}" srcOrd="4" destOrd="0" parTransId="{36C009DD-8DD5-4F5A-9242-8C6F038CC488}" sibTransId="{61BADAAF-E6AC-4F10-AAEA-A0A174E3E5EE}"/>
    <dgm:cxn modelId="{F06BE43D-5A0C-47E5-8B61-9FCB7FD07C41}" srcId="{91B9E4A6-8F78-48EE-B6DC-7F11280B72C1}" destId="{628D74E0-D136-4D33-A57F-CA078C85ADE1}" srcOrd="2" destOrd="0" parTransId="{283FB8C1-A4D4-441D-BCDD-4CEDD572E9D8}" sibTransId="{662160DF-382D-4997-99B6-392C3B5939A7}"/>
    <dgm:cxn modelId="{B962683E-6E36-42CC-9C6C-C9FCB50C758D}" type="presOf" srcId="{E0EA284E-F22B-40C5-9201-EC8FD0659BD3}" destId="{5152C80C-6ECC-4818-8E9D-448F1F44EBED}" srcOrd="0" destOrd="0" presId="urn:microsoft.com/office/officeart/2008/layout/LinedList"/>
    <dgm:cxn modelId="{C0331F5E-181D-40DA-9095-E799DB724DBA}" srcId="{91B9E4A6-8F78-48EE-B6DC-7F11280B72C1}" destId="{4979350C-A50D-4BF8-993B-355E1F670026}" srcOrd="3" destOrd="0" parTransId="{B5EB599D-9A9C-4992-AE60-F8C276EE6C93}" sibTransId="{36E9A49F-71D3-48A8-9A91-BD8B5A979B1D}"/>
    <dgm:cxn modelId="{17EB5A7A-5908-4F1A-8998-299268D087A3}" srcId="{91B9E4A6-8F78-48EE-B6DC-7F11280B72C1}" destId="{003CACE7-76DA-4F9E-96D1-7CB010E721D4}" srcOrd="5" destOrd="0" parTransId="{D594DCBA-BD3A-44C0-87AB-7F9E4194F23B}" sibTransId="{865E5BB7-256E-4358-8A61-83BEBAA68E65}"/>
    <dgm:cxn modelId="{830E9983-9117-437E-8B71-A6BCA96316AE}" type="presOf" srcId="{B725D0BA-438C-4E20-A03B-23454AA51314}" destId="{95CDA83C-3522-4E89-94E5-C307F18582CC}" srcOrd="0" destOrd="0" presId="urn:microsoft.com/office/officeart/2008/layout/LinedList"/>
    <dgm:cxn modelId="{A09C2887-4F00-423C-896F-DF17DDD2C89E}" type="presOf" srcId="{003CACE7-76DA-4F9E-96D1-7CB010E721D4}" destId="{889ADA7D-7F36-4C71-8BEF-7C3948297968}" srcOrd="0" destOrd="0" presId="urn:microsoft.com/office/officeart/2008/layout/LinedList"/>
    <dgm:cxn modelId="{D139F691-9BEA-48F9-8C90-1E842919BEE9}" srcId="{91B9E4A6-8F78-48EE-B6DC-7F11280B72C1}" destId="{AEB92A4A-59CB-4EDC-94A3-56C7B7EB2EA4}" srcOrd="1" destOrd="0" parTransId="{F842342E-5BA3-4C4C-97EE-D625A83525AF}" sibTransId="{9E321546-E63F-4E47-BD00-B72C6FF87F3A}"/>
    <dgm:cxn modelId="{DACD289B-27A9-4F15-8A00-77CF73830320}" type="presOf" srcId="{49F670D9-3C14-47B1-AF52-AC80D6D65766}" destId="{48AA23CF-A263-4FB0-93F0-E3D1F34BB1B3}" srcOrd="0" destOrd="0" presId="urn:microsoft.com/office/officeart/2008/layout/LinedList"/>
    <dgm:cxn modelId="{575C7CBD-0E9A-4452-BE80-65456072E57B}" type="presOf" srcId="{4979350C-A50D-4BF8-993B-355E1F670026}" destId="{0DA4A105-89B2-493F-9111-BEDE440A7E5B}" srcOrd="0" destOrd="0" presId="urn:microsoft.com/office/officeart/2008/layout/LinedList"/>
    <dgm:cxn modelId="{7B6030CF-326A-45B6-AB15-530ADA271AB9}" srcId="{91B9E4A6-8F78-48EE-B6DC-7F11280B72C1}" destId="{49F670D9-3C14-47B1-AF52-AC80D6D65766}" srcOrd="0" destOrd="0" parTransId="{A2515C24-741F-4D45-BFB6-71B90D0D8519}" sibTransId="{6E3A2C92-4322-4351-A6C8-9A7DDF52855B}"/>
    <dgm:cxn modelId="{DD4C99DC-0F66-4DBB-8632-50D1AE3A9DE2}" srcId="{91B9E4A6-8F78-48EE-B6DC-7F11280B72C1}" destId="{E0EA284E-F22B-40C5-9201-EC8FD0659BD3}" srcOrd="6" destOrd="0" parTransId="{91369A92-40C9-4B0E-98C7-DC9AA01349C9}" sibTransId="{6D4D11B8-7F5D-4191-8A99-6673DAEC3845}"/>
    <dgm:cxn modelId="{BA96FAFB-D161-4AFC-9E5C-54F4F4D8B873}" type="presOf" srcId="{AEB92A4A-59CB-4EDC-94A3-56C7B7EB2EA4}" destId="{7D06AEC5-BACA-473C-A952-A9B94A317081}" srcOrd="0" destOrd="0" presId="urn:microsoft.com/office/officeart/2008/layout/LinedList"/>
    <dgm:cxn modelId="{01FDDCE1-9235-41E3-9DCF-7CB14755C212}" type="presParOf" srcId="{3AB2963C-0C2C-45EE-B91A-6B3C4C044AAA}" destId="{70236E1E-264C-43A8-8202-0C26AEF7EAB3}" srcOrd="0" destOrd="0" presId="urn:microsoft.com/office/officeart/2008/layout/LinedList"/>
    <dgm:cxn modelId="{D0FD4D29-F7D8-4E01-B67A-A9799BCA883C}" type="presParOf" srcId="{3AB2963C-0C2C-45EE-B91A-6B3C4C044AAA}" destId="{AA897ED1-B148-4864-890E-A2E1AA30F4BC}" srcOrd="1" destOrd="0" presId="urn:microsoft.com/office/officeart/2008/layout/LinedList"/>
    <dgm:cxn modelId="{CB88F7B8-A90F-42A6-8116-B1AA0F149B95}" type="presParOf" srcId="{AA897ED1-B148-4864-890E-A2E1AA30F4BC}" destId="{48AA23CF-A263-4FB0-93F0-E3D1F34BB1B3}" srcOrd="0" destOrd="0" presId="urn:microsoft.com/office/officeart/2008/layout/LinedList"/>
    <dgm:cxn modelId="{BAE75418-767D-4C67-A5F0-73C8CFDF73A2}" type="presParOf" srcId="{AA897ED1-B148-4864-890E-A2E1AA30F4BC}" destId="{D6E7CC7E-A24F-4DD7-907C-EC77AD86EC2A}" srcOrd="1" destOrd="0" presId="urn:microsoft.com/office/officeart/2008/layout/LinedList"/>
    <dgm:cxn modelId="{42CCAB16-9C03-4017-83AB-4E7698535E1C}" type="presParOf" srcId="{3AB2963C-0C2C-45EE-B91A-6B3C4C044AAA}" destId="{FBE36163-9523-4F60-BDBB-9AEBE3716059}" srcOrd="2" destOrd="0" presId="urn:microsoft.com/office/officeart/2008/layout/LinedList"/>
    <dgm:cxn modelId="{4C8C5CE6-0FCC-4C66-A9B4-566245A7D128}" type="presParOf" srcId="{3AB2963C-0C2C-45EE-B91A-6B3C4C044AAA}" destId="{38DBDBDE-E724-40C4-BA51-9CAD1BD2D134}" srcOrd="3" destOrd="0" presId="urn:microsoft.com/office/officeart/2008/layout/LinedList"/>
    <dgm:cxn modelId="{BDCCFF7C-C75B-43AB-9841-9DA61E608D51}" type="presParOf" srcId="{38DBDBDE-E724-40C4-BA51-9CAD1BD2D134}" destId="{7D06AEC5-BACA-473C-A952-A9B94A317081}" srcOrd="0" destOrd="0" presId="urn:microsoft.com/office/officeart/2008/layout/LinedList"/>
    <dgm:cxn modelId="{2D76668C-F89E-4C83-86BD-C7F090A261D2}" type="presParOf" srcId="{38DBDBDE-E724-40C4-BA51-9CAD1BD2D134}" destId="{8EB7C089-C4CF-433C-9AD1-A30059B533C7}" srcOrd="1" destOrd="0" presId="urn:microsoft.com/office/officeart/2008/layout/LinedList"/>
    <dgm:cxn modelId="{8CA846D0-F6FD-4CDE-9A89-75F12227E13F}" type="presParOf" srcId="{3AB2963C-0C2C-45EE-B91A-6B3C4C044AAA}" destId="{7FA91E26-DDE5-4ED4-8C65-D70BD7509F81}" srcOrd="4" destOrd="0" presId="urn:microsoft.com/office/officeart/2008/layout/LinedList"/>
    <dgm:cxn modelId="{E14E1198-437F-4117-80D8-9F6393925806}" type="presParOf" srcId="{3AB2963C-0C2C-45EE-B91A-6B3C4C044AAA}" destId="{F72E822B-C93D-4B4E-A8B8-0C7D94D83C98}" srcOrd="5" destOrd="0" presId="urn:microsoft.com/office/officeart/2008/layout/LinedList"/>
    <dgm:cxn modelId="{1B91C107-4548-4B74-997D-19AB0EC28D4F}" type="presParOf" srcId="{F72E822B-C93D-4B4E-A8B8-0C7D94D83C98}" destId="{9D67A403-4F54-490B-BD50-DAA31D5F329F}" srcOrd="0" destOrd="0" presId="urn:microsoft.com/office/officeart/2008/layout/LinedList"/>
    <dgm:cxn modelId="{F6B670EA-40F5-412C-9289-7D3AA3DE1AE7}" type="presParOf" srcId="{F72E822B-C93D-4B4E-A8B8-0C7D94D83C98}" destId="{42FF6D69-91C3-47C8-8609-550B615C3103}" srcOrd="1" destOrd="0" presId="urn:microsoft.com/office/officeart/2008/layout/LinedList"/>
    <dgm:cxn modelId="{FE9018D3-0A86-48E1-B089-10613C0E7419}" type="presParOf" srcId="{3AB2963C-0C2C-45EE-B91A-6B3C4C044AAA}" destId="{51429DC3-2317-42FB-925D-99BC20443BC7}" srcOrd="6" destOrd="0" presId="urn:microsoft.com/office/officeart/2008/layout/LinedList"/>
    <dgm:cxn modelId="{26FA9927-3E6D-4952-B16B-B980AAFDEABC}" type="presParOf" srcId="{3AB2963C-0C2C-45EE-B91A-6B3C4C044AAA}" destId="{97D9F11A-C980-4CB1-81BB-311737101D0A}" srcOrd="7" destOrd="0" presId="urn:microsoft.com/office/officeart/2008/layout/LinedList"/>
    <dgm:cxn modelId="{8E536BD0-C3D2-457D-A0D3-F88D13FC3A32}" type="presParOf" srcId="{97D9F11A-C980-4CB1-81BB-311737101D0A}" destId="{0DA4A105-89B2-493F-9111-BEDE440A7E5B}" srcOrd="0" destOrd="0" presId="urn:microsoft.com/office/officeart/2008/layout/LinedList"/>
    <dgm:cxn modelId="{533716CD-4988-4A7F-9BD5-EEA3CBF97EA0}" type="presParOf" srcId="{97D9F11A-C980-4CB1-81BB-311737101D0A}" destId="{6C21B007-E3F6-480D-8196-03AED4D55DC9}" srcOrd="1" destOrd="0" presId="urn:microsoft.com/office/officeart/2008/layout/LinedList"/>
    <dgm:cxn modelId="{579F404C-7416-4F07-912B-4768190FAA51}" type="presParOf" srcId="{3AB2963C-0C2C-45EE-B91A-6B3C4C044AAA}" destId="{05E101F5-3FCA-4261-BDE0-470AEA71080B}" srcOrd="8" destOrd="0" presId="urn:microsoft.com/office/officeart/2008/layout/LinedList"/>
    <dgm:cxn modelId="{854E5934-7263-4CE4-B343-6ED8CCB29411}" type="presParOf" srcId="{3AB2963C-0C2C-45EE-B91A-6B3C4C044AAA}" destId="{06356F16-8245-4DEF-BBC1-600CCCFD712E}" srcOrd="9" destOrd="0" presId="urn:microsoft.com/office/officeart/2008/layout/LinedList"/>
    <dgm:cxn modelId="{CF996715-0D21-4CA4-AE03-E4BFEBC11BB2}" type="presParOf" srcId="{06356F16-8245-4DEF-BBC1-600CCCFD712E}" destId="{95CDA83C-3522-4E89-94E5-C307F18582CC}" srcOrd="0" destOrd="0" presId="urn:microsoft.com/office/officeart/2008/layout/LinedList"/>
    <dgm:cxn modelId="{FFB2F3A4-BCE0-4F2C-9FBE-9C970A294CFA}" type="presParOf" srcId="{06356F16-8245-4DEF-BBC1-600CCCFD712E}" destId="{BF297862-CA36-4400-B6FD-E97228A42C1D}" srcOrd="1" destOrd="0" presId="urn:microsoft.com/office/officeart/2008/layout/LinedList"/>
    <dgm:cxn modelId="{01976CB0-E7F3-4232-A25A-48F5809ED99D}" type="presParOf" srcId="{3AB2963C-0C2C-45EE-B91A-6B3C4C044AAA}" destId="{32F76162-B9A5-4BD5-AEDD-0353DD916118}" srcOrd="10" destOrd="0" presId="urn:microsoft.com/office/officeart/2008/layout/LinedList"/>
    <dgm:cxn modelId="{71172A22-C791-4F15-A863-7EFDADAC2D54}" type="presParOf" srcId="{3AB2963C-0C2C-45EE-B91A-6B3C4C044AAA}" destId="{62E4E4CD-6CEC-4301-94B5-790108B879E7}" srcOrd="11" destOrd="0" presId="urn:microsoft.com/office/officeart/2008/layout/LinedList"/>
    <dgm:cxn modelId="{5957C8C7-0162-413D-B61A-E17A87BF72FE}" type="presParOf" srcId="{62E4E4CD-6CEC-4301-94B5-790108B879E7}" destId="{889ADA7D-7F36-4C71-8BEF-7C3948297968}" srcOrd="0" destOrd="0" presId="urn:microsoft.com/office/officeart/2008/layout/LinedList"/>
    <dgm:cxn modelId="{F2A56F61-CDC5-457C-9181-0C203E598E2A}" type="presParOf" srcId="{62E4E4CD-6CEC-4301-94B5-790108B879E7}" destId="{C092270A-0ED2-4D6E-9989-82AD9797B1FC}" srcOrd="1" destOrd="0" presId="urn:microsoft.com/office/officeart/2008/layout/LinedList"/>
    <dgm:cxn modelId="{3998F75B-5BD3-4627-B773-778ACBE3013D}" type="presParOf" srcId="{3AB2963C-0C2C-45EE-B91A-6B3C4C044AAA}" destId="{BDFA4AF7-5766-4E81-B260-ECAD0440EEC2}" srcOrd="12" destOrd="0" presId="urn:microsoft.com/office/officeart/2008/layout/LinedList"/>
    <dgm:cxn modelId="{2CBB759A-ECB4-4853-A55B-F3A582C6F03B}" type="presParOf" srcId="{3AB2963C-0C2C-45EE-B91A-6B3C4C044AAA}" destId="{9E8BE3BC-924D-4AF4-9216-3B0FED489FE1}" srcOrd="13" destOrd="0" presId="urn:microsoft.com/office/officeart/2008/layout/LinedList"/>
    <dgm:cxn modelId="{291785F2-9DE3-4EF4-B7FC-C20F09BCA273}" type="presParOf" srcId="{9E8BE3BC-924D-4AF4-9216-3B0FED489FE1}" destId="{5152C80C-6ECC-4818-8E9D-448F1F44EBED}" srcOrd="0" destOrd="0" presId="urn:microsoft.com/office/officeart/2008/layout/LinedList"/>
    <dgm:cxn modelId="{2FD9D21F-BC21-4015-B281-33E735829F65}" type="presParOf" srcId="{9E8BE3BC-924D-4AF4-9216-3B0FED489FE1}" destId="{DE813D09-E8AD-47ED-BEC4-83F4C85446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02F47A-CEBC-430C-8E9F-98E12C12EF16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F6F8D79-6933-46EC-82E1-B8F818FDFD21}">
      <dgm:prSet custT="1"/>
      <dgm:spPr/>
      <dgm:t>
        <a:bodyPr/>
        <a:lstStyle/>
        <a:p>
          <a:r>
            <a:rPr lang="es-ES" sz="1800" b="1" dirty="0"/>
            <a:t>Esta es la sintaxis de </a:t>
          </a:r>
          <a:r>
            <a:rPr lang="es-ES" sz="1800" b="1" dirty="0" err="1"/>
            <a:t>Mongodb</a:t>
          </a:r>
          <a:r>
            <a:rPr lang="es-ES" sz="1800" b="1" dirty="0"/>
            <a:t> para crear funciones.  Difiere demasiado de versión a versión</a:t>
          </a:r>
          <a:endParaRPr lang="en-US" sz="1800" b="1" dirty="0"/>
        </a:p>
      </dgm:t>
    </dgm:pt>
    <dgm:pt modelId="{063CDB47-22D8-4291-9C99-CB204F77B161}" type="parTrans" cxnId="{72D58EB7-FA10-436F-999C-FC34DD6B9249}">
      <dgm:prSet/>
      <dgm:spPr/>
      <dgm:t>
        <a:bodyPr/>
        <a:lstStyle/>
        <a:p>
          <a:endParaRPr lang="en-US"/>
        </a:p>
      </dgm:t>
    </dgm:pt>
    <dgm:pt modelId="{02D3F965-5102-4DF2-90B5-6D9DF7FA472D}" type="sibTrans" cxnId="{72D58EB7-FA10-436F-999C-FC34DD6B9249}">
      <dgm:prSet/>
      <dgm:spPr/>
      <dgm:t>
        <a:bodyPr/>
        <a:lstStyle/>
        <a:p>
          <a:endParaRPr lang="en-US"/>
        </a:p>
      </dgm:t>
    </dgm:pt>
    <dgm:pt modelId="{EFFA8165-F68B-469A-93C6-F3F70DFC298D}">
      <dgm:prSet/>
      <dgm:spPr/>
      <dgm:t>
        <a:bodyPr/>
        <a:lstStyle/>
        <a:p>
          <a:r>
            <a:rPr lang="es-ES"/>
            <a:t>db.system.js.save({_id: "insertarDocumento",value: function(coleccion, documento){db.getCollection(coleccion).insertOne(documento)}});</a:t>
          </a:r>
          <a:endParaRPr lang="en-US"/>
        </a:p>
      </dgm:t>
    </dgm:pt>
    <dgm:pt modelId="{5662F3F3-052E-4678-AECC-B8F842D8CDEE}" type="parTrans" cxnId="{498A2D57-4719-4E31-AA95-721C63BBE8E9}">
      <dgm:prSet/>
      <dgm:spPr/>
      <dgm:t>
        <a:bodyPr/>
        <a:lstStyle/>
        <a:p>
          <a:endParaRPr lang="en-US"/>
        </a:p>
      </dgm:t>
    </dgm:pt>
    <dgm:pt modelId="{5649CCF3-5083-4C86-837A-63444537135B}" type="sibTrans" cxnId="{498A2D57-4719-4E31-AA95-721C63BBE8E9}">
      <dgm:prSet/>
      <dgm:spPr/>
      <dgm:t>
        <a:bodyPr/>
        <a:lstStyle/>
        <a:p>
          <a:endParaRPr lang="en-US"/>
        </a:p>
      </dgm:t>
    </dgm:pt>
    <dgm:pt modelId="{A67C24B2-2208-4319-B012-14BFAAD161CE}">
      <dgm:prSet/>
      <dgm:spPr/>
      <dgm:t>
        <a:bodyPr/>
        <a:lstStyle/>
        <a:p>
          <a:r>
            <a:rPr lang="es-CO" b="1" dirty="0"/>
            <a:t>La función utiliza la función </a:t>
          </a:r>
          <a:r>
            <a:rPr lang="es-CO" b="1" dirty="0" err="1"/>
            <a:t>getCollection</a:t>
          </a:r>
          <a:r>
            <a:rPr lang="es-CO" b="1" dirty="0"/>
            <a:t>()para obtener la colección deseada y luego utiliza la función </a:t>
          </a:r>
          <a:r>
            <a:rPr lang="es-CO" b="1" dirty="0" err="1"/>
            <a:t>insertOne</a:t>
          </a:r>
          <a:r>
            <a:rPr lang="es-CO" b="1" dirty="0"/>
            <a:t>()para insertar el documento en la colección.</a:t>
          </a:r>
          <a:endParaRPr lang="en-US" b="1" dirty="0"/>
        </a:p>
      </dgm:t>
    </dgm:pt>
    <dgm:pt modelId="{F8F2F20A-BA5D-4633-952C-98561D7ACA6F}" type="parTrans" cxnId="{7673E705-D6D1-4E7B-9CE9-AC9AA07E3FF8}">
      <dgm:prSet/>
      <dgm:spPr/>
      <dgm:t>
        <a:bodyPr/>
        <a:lstStyle/>
        <a:p>
          <a:endParaRPr lang="en-US"/>
        </a:p>
      </dgm:t>
    </dgm:pt>
    <dgm:pt modelId="{E112FB96-6E2F-4169-9214-6F3356AC8C37}" type="sibTrans" cxnId="{7673E705-D6D1-4E7B-9CE9-AC9AA07E3FF8}">
      <dgm:prSet/>
      <dgm:spPr/>
      <dgm:t>
        <a:bodyPr/>
        <a:lstStyle/>
        <a:p>
          <a:endParaRPr lang="en-US"/>
        </a:p>
      </dgm:t>
    </dgm:pt>
    <dgm:pt modelId="{D7B0545A-618C-47DE-8391-758A680C546C}">
      <dgm:prSet/>
      <dgm:spPr/>
      <dgm:t>
        <a:bodyPr/>
        <a:lstStyle/>
        <a:p>
          <a:r>
            <a:rPr lang="es-CO" b="1" dirty="0"/>
            <a:t>Una vez creada la función, se puede utilizar simplemente llamándola con los parámetros adecuados:</a:t>
          </a:r>
          <a:endParaRPr lang="en-US" b="1" dirty="0"/>
        </a:p>
      </dgm:t>
    </dgm:pt>
    <dgm:pt modelId="{F0A1B783-DAA7-4F1C-9075-221BA550A6E2}" type="parTrans" cxnId="{80DDADF7-D9F9-4339-BFC7-A807A4D16B3B}">
      <dgm:prSet/>
      <dgm:spPr/>
      <dgm:t>
        <a:bodyPr/>
        <a:lstStyle/>
        <a:p>
          <a:endParaRPr lang="en-US"/>
        </a:p>
      </dgm:t>
    </dgm:pt>
    <dgm:pt modelId="{A0A7704D-8734-40BC-A992-1DB1A20547B2}" type="sibTrans" cxnId="{80DDADF7-D9F9-4339-BFC7-A807A4D16B3B}">
      <dgm:prSet/>
      <dgm:spPr/>
      <dgm:t>
        <a:bodyPr/>
        <a:lstStyle/>
        <a:p>
          <a:endParaRPr lang="en-US"/>
        </a:p>
      </dgm:t>
    </dgm:pt>
    <dgm:pt modelId="{1B8EEFA5-E938-453E-B3C5-C11E9246196D}">
      <dgm:prSet/>
      <dgm:spPr/>
      <dgm:t>
        <a:bodyPr/>
        <a:lstStyle/>
        <a:p>
          <a:r>
            <a:rPr lang="es-ES"/>
            <a:t>insertarDocumento("cliente", {nombre: "Diana", empresa: "DiSi S.A"});</a:t>
          </a:r>
          <a:endParaRPr lang="en-US"/>
        </a:p>
      </dgm:t>
    </dgm:pt>
    <dgm:pt modelId="{714ADFC0-7F76-4830-8FEE-4B5414BEC299}" type="parTrans" cxnId="{A0BCF4FB-C2AE-468E-B666-8EC140C0B220}">
      <dgm:prSet/>
      <dgm:spPr/>
      <dgm:t>
        <a:bodyPr/>
        <a:lstStyle/>
        <a:p>
          <a:endParaRPr lang="en-US"/>
        </a:p>
      </dgm:t>
    </dgm:pt>
    <dgm:pt modelId="{633ECFE0-E73C-46F4-AC05-93A2CE11AAC8}" type="sibTrans" cxnId="{A0BCF4FB-C2AE-468E-B666-8EC140C0B220}">
      <dgm:prSet/>
      <dgm:spPr/>
      <dgm:t>
        <a:bodyPr/>
        <a:lstStyle/>
        <a:p>
          <a:endParaRPr lang="en-US"/>
        </a:p>
      </dgm:t>
    </dgm:pt>
    <dgm:pt modelId="{2D0C0E78-0A4E-45FE-BA23-5B4C5EDADB7C}" type="pres">
      <dgm:prSet presAssocID="{C102F47A-CEBC-430C-8E9F-98E12C12EF16}" presName="vert0" presStyleCnt="0">
        <dgm:presLayoutVars>
          <dgm:dir/>
          <dgm:animOne val="branch"/>
          <dgm:animLvl val="lvl"/>
        </dgm:presLayoutVars>
      </dgm:prSet>
      <dgm:spPr/>
    </dgm:pt>
    <dgm:pt modelId="{2A5E1F65-ED1D-423B-A4DD-2A4901A5A2CA}" type="pres">
      <dgm:prSet presAssocID="{EF6F8D79-6933-46EC-82E1-B8F818FDFD21}" presName="thickLine" presStyleLbl="alignNode1" presStyleIdx="0" presStyleCnt="5"/>
      <dgm:spPr/>
    </dgm:pt>
    <dgm:pt modelId="{239774BC-9F11-4329-ACDD-5D45EE9F9156}" type="pres">
      <dgm:prSet presAssocID="{EF6F8D79-6933-46EC-82E1-B8F818FDFD21}" presName="horz1" presStyleCnt="0"/>
      <dgm:spPr/>
    </dgm:pt>
    <dgm:pt modelId="{8DBE5CBD-39A1-46E0-8972-A6305D62D1A0}" type="pres">
      <dgm:prSet presAssocID="{EF6F8D79-6933-46EC-82E1-B8F818FDFD21}" presName="tx1" presStyleLbl="revTx" presStyleIdx="0" presStyleCnt="5"/>
      <dgm:spPr/>
    </dgm:pt>
    <dgm:pt modelId="{F4FBB2F4-57EB-422E-9CF8-A021FDACBE65}" type="pres">
      <dgm:prSet presAssocID="{EF6F8D79-6933-46EC-82E1-B8F818FDFD21}" presName="vert1" presStyleCnt="0"/>
      <dgm:spPr/>
    </dgm:pt>
    <dgm:pt modelId="{E55241A2-B1AC-4AED-BF36-DC18DCE1AA3C}" type="pres">
      <dgm:prSet presAssocID="{EFFA8165-F68B-469A-93C6-F3F70DFC298D}" presName="thickLine" presStyleLbl="alignNode1" presStyleIdx="1" presStyleCnt="5"/>
      <dgm:spPr/>
    </dgm:pt>
    <dgm:pt modelId="{959772A6-5376-4AEB-90EA-B367B5B11A7A}" type="pres">
      <dgm:prSet presAssocID="{EFFA8165-F68B-469A-93C6-F3F70DFC298D}" presName="horz1" presStyleCnt="0"/>
      <dgm:spPr/>
    </dgm:pt>
    <dgm:pt modelId="{032A958A-4167-4DB1-A16F-007773FD6CBA}" type="pres">
      <dgm:prSet presAssocID="{EFFA8165-F68B-469A-93C6-F3F70DFC298D}" presName="tx1" presStyleLbl="revTx" presStyleIdx="1" presStyleCnt="5"/>
      <dgm:spPr/>
    </dgm:pt>
    <dgm:pt modelId="{0645D097-9FFE-41F7-A23F-5BB0988C02A2}" type="pres">
      <dgm:prSet presAssocID="{EFFA8165-F68B-469A-93C6-F3F70DFC298D}" presName="vert1" presStyleCnt="0"/>
      <dgm:spPr/>
    </dgm:pt>
    <dgm:pt modelId="{909B4C4A-58ED-46EE-8121-50A6071AF087}" type="pres">
      <dgm:prSet presAssocID="{A67C24B2-2208-4319-B012-14BFAAD161CE}" presName="thickLine" presStyleLbl="alignNode1" presStyleIdx="2" presStyleCnt="5"/>
      <dgm:spPr/>
    </dgm:pt>
    <dgm:pt modelId="{117193C5-9242-4477-B4B7-09CE33F5BBB0}" type="pres">
      <dgm:prSet presAssocID="{A67C24B2-2208-4319-B012-14BFAAD161CE}" presName="horz1" presStyleCnt="0"/>
      <dgm:spPr/>
    </dgm:pt>
    <dgm:pt modelId="{6ABB1C8B-F3EA-4FE3-8A8F-2FF23E65FA27}" type="pres">
      <dgm:prSet presAssocID="{A67C24B2-2208-4319-B012-14BFAAD161CE}" presName="tx1" presStyleLbl="revTx" presStyleIdx="2" presStyleCnt="5"/>
      <dgm:spPr/>
    </dgm:pt>
    <dgm:pt modelId="{1DD77CAE-E2B3-4761-A259-70EE6888E59C}" type="pres">
      <dgm:prSet presAssocID="{A67C24B2-2208-4319-B012-14BFAAD161CE}" presName="vert1" presStyleCnt="0"/>
      <dgm:spPr/>
    </dgm:pt>
    <dgm:pt modelId="{30D9783D-18F0-4F60-A8D5-329B7E7FB96E}" type="pres">
      <dgm:prSet presAssocID="{D7B0545A-618C-47DE-8391-758A680C546C}" presName="thickLine" presStyleLbl="alignNode1" presStyleIdx="3" presStyleCnt="5"/>
      <dgm:spPr/>
    </dgm:pt>
    <dgm:pt modelId="{366D024A-9459-4EA5-953A-58349F4CB5D5}" type="pres">
      <dgm:prSet presAssocID="{D7B0545A-618C-47DE-8391-758A680C546C}" presName="horz1" presStyleCnt="0"/>
      <dgm:spPr/>
    </dgm:pt>
    <dgm:pt modelId="{13C5BE44-E1CD-45E6-9B52-51D07F2F1815}" type="pres">
      <dgm:prSet presAssocID="{D7B0545A-618C-47DE-8391-758A680C546C}" presName="tx1" presStyleLbl="revTx" presStyleIdx="3" presStyleCnt="5"/>
      <dgm:spPr/>
    </dgm:pt>
    <dgm:pt modelId="{4531640C-AC7B-4E7E-B23C-4CD127DC2E5F}" type="pres">
      <dgm:prSet presAssocID="{D7B0545A-618C-47DE-8391-758A680C546C}" presName="vert1" presStyleCnt="0"/>
      <dgm:spPr/>
    </dgm:pt>
    <dgm:pt modelId="{7737CEA6-EF10-468B-993F-CF3A72B2A810}" type="pres">
      <dgm:prSet presAssocID="{1B8EEFA5-E938-453E-B3C5-C11E9246196D}" presName="thickLine" presStyleLbl="alignNode1" presStyleIdx="4" presStyleCnt="5"/>
      <dgm:spPr/>
    </dgm:pt>
    <dgm:pt modelId="{8919CB5B-FFF9-4655-94A4-12B8E9EAE9EB}" type="pres">
      <dgm:prSet presAssocID="{1B8EEFA5-E938-453E-B3C5-C11E9246196D}" presName="horz1" presStyleCnt="0"/>
      <dgm:spPr/>
    </dgm:pt>
    <dgm:pt modelId="{ADD4DB1A-0712-4B75-91EA-2334EA185616}" type="pres">
      <dgm:prSet presAssocID="{1B8EEFA5-E938-453E-B3C5-C11E9246196D}" presName="tx1" presStyleLbl="revTx" presStyleIdx="4" presStyleCnt="5"/>
      <dgm:spPr/>
    </dgm:pt>
    <dgm:pt modelId="{38FE084D-7DA7-401A-82E2-4D20AB45E1A0}" type="pres">
      <dgm:prSet presAssocID="{1B8EEFA5-E938-453E-B3C5-C11E9246196D}" presName="vert1" presStyleCnt="0"/>
      <dgm:spPr/>
    </dgm:pt>
  </dgm:ptLst>
  <dgm:cxnLst>
    <dgm:cxn modelId="{7673E705-D6D1-4E7B-9CE9-AC9AA07E3FF8}" srcId="{C102F47A-CEBC-430C-8E9F-98E12C12EF16}" destId="{A67C24B2-2208-4319-B012-14BFAAD161CE}" srcOrd="2" destOrd="0" parTransId="{F8F2F20A-BA5D-4633-952C-98561D7ACA6F}" sibTransId="{E112FB96-6E2F-4169-9214-6F3356AC8C37}"/>
    <dgm:cxn modelId="{685A6C27-BEBB-45D2-A280-5FCBE2BDBF3D}" type="presOf" srcId="{C102F47A-CEBC-430C-8E9F-98E12C12EF16}" destId="{2D0C0E78-0A4E-45FE-BA23-5B4C5EDADB7C}" srcOrd="0" destOrd="0" presId="urn:microsoft.com/office/officeart/2008/layout/LinedList"/>
    <dgm:cxn modelId="{35C3616E-BE71-433D-A4A3-C03149FD6A24}" type="presOf" srcId="{EFFA8165-F68B-469A-93C6-F3F70DFC298D}" destId="{032A958A-4167-4DB1-A16F-007773FD6CBA}" srcOrd="0" destOrd="0" presId="urn:microsoft.com/office/officeart/2008/layout/LinedList"/>
    <dgm:cxn modelId="{498A2D57-4719-4E31-AA95-721C63BBE8E9}" srcId="{C102F47A-CEBC-430C-8E9F-98E12C12EF16}" destId="{EFFA8165-F68B-469A-93C6-F3F70DFC298D}" srcOrd="1" destOrd="0" parTransId="{5662F3F3-052E-4678-AECC-B8F842D8CDEE}" sibTransId="{5649CCF3-5083-4C86-837A-63444537135B}"/>
    <dgm:cxn modelId="{59FADC93-C416-4E75-9632-0A17BA638C27}" type="presOf" srcId="{1B8EEFA5-E938-453E-B3C5-C11E9246196D}" destId="{ADD4DB1A-0712-4B75-91EA-2334EA185616}" srcOrd="0" destOrd="0" presId="urn:microsoft.com/office/officeart/2008/layout/LinedList"/>
    <dgm:cxn modelId="{AA7ED5A3-34D9-4611-A2BA-BDF05005B6A1}" type="presOf" srcId="{EF6F8D79-6933-46EC-82E1-B8F818FDFD21}" destId="{8DBE5CBD-39A1-46E0-8972-A6305D62D1A0}" srcOrd="0" destOrd="0" presId="urn:microsoft.com/office/officeart/2008/layout/LinedList"/>
    <dgm:cxn modelId="{FDE402B2-187D-48B6-B204-F49ED03D46D1}" type="presOf" srcId="{D7B0545A-618C-47DE-8391-758A680C546C}" destId="{13C5BE44-E1CD-45E6-9B52-51D07F2F1815}" srcOrd="0" destOrd="0" presId="urn:microsoft.com/office/officeart/2008/layout/LinedList"/>
    <dgm:cxn modelId="{72D58EB7-FA10-436F-999C-FC34DD6B9249}" srcId="{C102F47A-CEBC-430C-8E9F-98E12C12EF16}" destId="{EF6F8D79-6933-46EC-82E1-B8F818FDFD21}" srcOrd="0" destOrd="0" parTransId="{063CDB47-22D8-4291-9C99-CB204F77B161}" sibTransId="{02D3F965-5102-4DF2-90B5-6D9DF7FA472D}"/>
    <dgm:cxn modelId="{0238B7D3-C484-41EF-B229-609B64C017B7}" type="presOf" srcId="{A67C24B2-2208-4319-B012-14BFAAD161CE}" destId="{6ABB1C8B-F3EA-4FE3-8A8F-2FF23E65FA27}" srcOrd="0" destOrd="0" presId="urn:microsoft.com/office/officeart/2008/layout/LinedList"/>
    <dgm:cxn modelId="{80DDADF7-D9F9-4339-BFC7-A807A4D16B3B}" srcId="{C102F47A-CEBC-430C-8E9F-98E12C12EF16}" destId="{D7B0545A-618C-47DE-8391-758A680C546C}" srcOrd="3" destOrd="0" parTransId="{F0A1B783-DAA7-4F1C-9075-221BA550A6E2}" sibTransId="{A0A7704D-8734-40BC-A992-1DB1A20547B2}"/>
    <dgm:cxn modelId="{A0BCF4FB-C2AE-468E-B666-8EC140C0B220}" srcId="{C102F47A-CEBC-430C-8E9F-98E12C12EF16}" destId="{1B8EEFA5-E938-453E-B3C5-C11E9246196D}" srcOrd="4" destOrd="0" parTransId="{714ADFC0-7F76-4830-8FEE-4B5414BEC299}" sibTransId="{633ECFE0-E73C-46F4-AC05-93A2CE11AAC8}"/>
    <dgm:cxn modelId="{E2CA056F-72F9-4C07-8A58-D04E00BE7992}" type="presParOf" srcId="{2D0C0E78-0A4E-45FE-BA23-5B4C5EDADB7C}" destId="{2A5E1F65-ED1D-423B-A4DD-2A4901A5A2CA}" srcOrd="0" destOrd="0" presId="urn:microsoft.com/office/officeart/2008/layout/LinedList"/>
    <dgm:cxn modelId="{C98FC6AE-4953-44A3-B921-28AE6CA7B5DF}" type="presParOf" srcId="{2D0C0E78-0A4E-45FE-BA23-5B4C5EDADB7C}" destId="{239774BC-9F11-4329-ACDD-5D45EE9F9156}" srcOrd="1" destOrd="0" presId="urn:microsoft.com/office/officeart/2008/layout/LinedList"/>
    <dgm:cxn modelId="{A57FC43A-E56F-4C8C-8739-A124B48D17AA}" type="presParOf" srcId="{239774BC-9F11-4329-ACDD-5D45EE9F9156}" destId="{8DBE5CBD-39A1-46E0-8972-A6305D62D1A0}" srcOrd="0" destOrd="0" presId="urn:microsoft.com/office/officeart/2008/layout/LinedList"/>
    <dgm:cxn modelId="{518C9512-6BBB-4263-ACC3-414B4BDFB30B}" type="presParOf" srcId="{239774BC-9F11-4329-ACDD-5D45EE9F9156}" destId="{F4FBB2F4-57EB-422E-9CF8-A021FDACBE65}" srcOrd="1" destOrd="0" presId="urn:microsoft.com/office/officeart/2008/layout/LinedList"/>
    <dgm:cxn modelId="{C9820673-97C0-4F8D-B59F-A13FE6E8F321}" type="presParOf" srcId="{2D0C0E78-0A4E-45FE-BA23-5B4C5EDADB7C}" destId="{E55241A2-B1AC-4AED-BF36-DC18DCE1AA3C}" srcOrd="2" destOrd="0" presId="urn:microsoft.com/office/officeart/2008/layout/LinedList"/>
    <dgm:cxn modelId="{7D07B8FA-F8F8-4FE5-96D1-63A3F0BF2FA5}" type="presParOf" srcId="{2D0C0E78-0A4E-45FE-BA23-5B4C5EDADB7C}" destId="{959772A6-5376-4AEB-90EA-B367B5B11A7A}" srcOrd="3" destOrd="0" presId="urn:microsoft.com/office/officeart/2008/layout/LinedList"/>
    <dgm:cxn modelId="{BB989056-DEB6-4040-BB24-A5920CD6A2E9}" type="presParOf" srcId="{959772A6-5376-4AEB-90EA-B367B5B11A7A}" destId="{032A958A-4167-4DB1-A16F-007773FD6CBA}" srcOrd="0" destOrd="0" presId="urn:microsoft.com/office/officeart/2008/layout/LinedList"/>
    <dgm:cxn modelId="{D434C91E-28C1-49E9-B357-EB37B2B10437}" type="presParOf" srcId="{959772A6-5376-4AEB-90EA-B367B5B11A7A}" destId="{0645D097-9FFE-41F7-A23F-5BB0988C02A2}" srcOrd="1" destOrd="0" presId="urn:microsoft.com/office/officeart/2008/layout/LinedList"/>
    <dgm:cxn modelId="{1AF9DE96-B670-483B-B0F5-8838E46B58A5}" type="presParOf" srcId="{2D0C0E78-0A4E-45FE-BA23-5B4C5EDADB7C}" destId="{909B4C4A-58ED-46EE-8121-50A6071AF087}" srcOrd="4" destOrd="0" presId="urn:microsoft.com/office/officeart/2008/layout/LinedList"/>
    <dgm:cxn modelId="{03DF43CD-F6AB-465F-A47D-AE0DA7D5EA24}" type="presParOf" srcId="{2D0C0E78-0A4E-45FE-BA23-5B4C5EDADB7C}" destId="{117193C5-9242-4477-B4B7-09CE33F5BBB0}" srcOrd="5" destOrd="0" presId="urn:microsoft.com/office/officeart/2008/layout/LinedList"/>
    <dgm:cxn modelId="{8777946C-A636-49D9-8D08-53B257D56FD8}" type="presParOf" srcId="{117193C5-9242-4477-B4B7-09CE33F5BBB0}" destId="{6ABB1C8B-F3EA-4FE3-8A8F-2FF23E65FA27}" srcOrd="0" destOrd="0" presId="urn:microsoft.com/office/officeart/2008/layout/LinedList"/>
    <dgm:cxn modelId="{4B5C4DD2-2CAD-471D-950C-BE93A3FF1CB5}" type="presParOf" srcId="{117193C5-9242-4477-B4B7-09CE33F5BBB0}" destId="{1DD77CAE-E2B3-4761-A259-70EE6888E59C}" srcOrd="1" destOrd="0" presId="urn:microsoft.com/office/officeart/2008/layout/LinedList"/>
    <dgm:cxn modelId="{74C0DCAF-3D7A-44B1-9F0E-B959B14679A7}" type="presParOf" srcId="{2D0C0E78-0A4E-45FE-BA23-5B4C5EDADB7C}" destId="{30D9783D-18F0-4F60-A8D5-329B7E7FB96E}" srcOrd="6" destOrd="0" presId="urn:microsoft.com/office/officeart/2008/layout/LinedList"/>
    <dgm:cxn modelId="{84B15A41-3769-47AD-A642-9B8ACDF6CA6B}" type="presParOf" srcId="{2D0C0E78-0A4E-45FE-BA23-5B4C5EDADB7C}" destId="{366D024A-9459-4EA5-953A-58349F4CB5D5}" srcOrd="7" destOrd="0" presId="urn:microsoft.com/office/officeart/2008/layout/LinedList"/>
    <dgm:cxn modelId="{B2AA90D7-EFB5-47B4-BF9B-0DFD2C5A11AC}" type="presParOf" srcId="{366D024A-9459-4EA5-953A-58349F4CB5D5}" destId="{13C5BE44-E1CD-45E6-9B52-51D07F2F1815}" srcOrd="0" destOrd="0" presId="urn:microsoft.com/office/officeart/2008/layout/LinedList"/>
    <dgm:cxn modelId="{3CC488C3-F4A9-4F98-878B-F29C90891919}" type="presParOf" srcId="{366D024A-9459-4EA5-953A-58349F4CB5D5}" destId="{4531640C-AC7B-4E7E-B23C-4CD127DC2E5F}" srcOrd="1" destOrd="0" presId="urn:microsoft.com/office/officeart/2008/layout/LinedList"/>
    <dgm:cxn modelId="{EC548E26-A31C-4D64-94D3-DFE329CC7859}" type="presParOf" srcId="{2D0C0E78-0A4E-45FE-BA23-5B4C5EDADB7C}" destId="{7737CEA6-EF10-468B-993F-CF3A72B2A810}" srcOrd="8" destOrd="0" presId="urn:microsoft.com/office/officeart/2008/layout/LinedList"/>
    <dgm:cxn modelId="{827AFFB5-6729-4E31-82C3-12C4AE56EAD3}" type="presParOf" srcId="{2D0C0E78-0A4E-45FE-BA23-5B4C5EDADB7C}" destId="{8919CB5B-FFF9-4655-94A4-12B8E9EAE9EB}" srcOrd="9" destOrd="0" presId="urn:microsoft.com/office/officeart/2008/layout/LinedList"/>
    <dgm:cxn modelId="{14E80F71-FAB6-45C9-AC72-B218727387D6}" type="presParOf" srcId="{8919CB5B-FFF9-4655-94A4-12B8E9EAE9EB}" destId="{ADD4DB1A-0712-4B75-91EA-2334EA185616}" srcOrd="0" destOrd="0" presId="urn:microsoft.com/office/officeart/2008/layout/LinedList"/>
    <dgm:cxn modelId="{AE7B4BC4-EF27-47AA-993B-D7742526D881}" type="presParOf" srcId="{8919CB5B-FFF9-4655-94A4-12B8E9EAE9EB}" destId="{38FE084D-7DA7-401A-82E2-4D20AB45E1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E5E7B-B3EE-4761-9317-11D179C203AA}">
      <dsp:nvSpPr>
        <dsp:cNvPr id="0" name=""/>
        <dsp:cNvSpPr/>
      </dsp:nvSpPr>
      <dsp:spPr>
        <a:xfrm>
          <a:off x="0" y="76099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/>
            <a:t>Condición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/>
            <a:t>Elemento a reemplazar</a:t>
          </a:r>
          <a:endParaRPr lang="en-US" sz="1600" kern="1200"/>
        </a:p>
      </dsp:txBody>
      <dsp:txXfrm>
        <a:off x="0" y="760999"/>
        <a:ext cx="6666833" cy="932400"/>
      </dsp:txXfrm>
    </dsp:sp>
    <dsp:sp modelId="{8847C522-0CC3-44DC-B146-EE2ED40D2203}">
      <dsp:nvSpPr>
        <dsp:cNvPr id="0" name=""/>
        <dsp:cNvSpPr/>
      </dsp:nvSpPr>
      <dsp:spPr>
        <a:xfrm>
          <a:off x="333341" y="52483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Ya sabemos que update consta de dos elementos</a:t>
          </a:r>
          <a:endParaRPr lang="en-US" sz="1600" kern="1200"/>
        </a:p>
      </dsp:txBody>
      <dsp:txXfrm>
        <a:off x="356398" y="547896"/>
        <a:ext cx="4620669" cy="426206"/>
      </dsp:txXfrm>
    </dsp:sp>
    <dsp:sp modelId="{B8196FA4-0212-4E69-A6A6-03023B57782F}">
      <dsp:nvSpPr>
        <dsp:cNvPr id="0" name=""/>
        <dsp:cNvSpPr/>
      </dsp:nvSpPr>
      <dsp:spPr>
        <a:xfrm>
          <a:off x="0" y="20159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/>
            <a:t>db.libros.update({_id : {$eq:2}} , {precio:15,cantidad:1})</a:t>
          </a:r>
          <a:endParaRPr lang="en-US" sz="1600" kern="1200"/>
        </a:p>
      </dsp:txBody>
      <dsp:txXfrm>
        <a:off x="0" y="2015959"/>
        <a:ext cx="6666833" cy="680400"/>
      </dsp:txXfrm>
    </dsp:sp>
    <dsp:sp modelId="{A423DD49-B872-4315-AAA3-7C8BEF3E430F}">
      <dsp:nvSpPr>
        <dsp:cNvPr id="0" name=""/>
        <dsp:cNvSpPr/>
      </dsp:nvSpPr>
      <dsp:spPr>
        <a:xfrm>
          <a:off x="333341" y="177979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Si se coloca la siguiente instrucción:</a:t>
          </a:r>
          <a:endParaRPr lang="en-US" sz="1600" kern="1200"/>
        </a:p>
      </dsp:txBody>
      <dsp:txXfrm>
        <a:off x="356398" y="1802856"/>
        <a:ext cx="4620669" cy="426206"/>
      </dsp:txXfrm>
    </dsp:sp>
    <dsp:sp modelId="{9F674411-5F11-4873-B4D7-EBCF32400545}">
      <dsp:nvSpPr>
        <dsp:cNvPr id="0" name=""/>
        <dsp:cNvSpPr/>
      </dsp:nvSpPr>
      <dsp:spPr>
        <a:xfrm>
          <a:off x="0" y="301892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/>
            <a:t>db.libros.update({_id : {$eq:2}} , {$set : {precio:15,cantidad:1} })</a:t>
          </a:r>
          <a:endParaRPr lang="en-US" sz="1600" kern="1200"/>
        </a:p>
      </dsp:txBody>
      <dsp:txXfrm>
        <a:off x="0" y="3018920"/>
        <a:ext cx="6666833" cy="680400"/>
      </dsp:txXfrm>
    </dsp:sp>
    <dsp:sp modelId="{C79E2E40-26F3-41D2-9207-4DCCC742D1E3}">
      <dsp:nvSpPr>
        <dsp:cNvPr id="0" name=""/>
        <dsp:cNvSpPr/>
      </dsp:nvSpPr>
      <dsp:spPr>
        <a:xfrm>
          <a:off x="333341" y="278275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Que diferencia hay con esta instrucción:</a:t>
          </a:r>
          <a:endParaRPr lang="en-US" sz="1600" kern="1200"/>
        </a:p>
      </dsp:txBody>
      <dsp:txXfrm>
        <a:off x="356398" y="2805816"/>
        <a:ext cx="4620669" cy="426206"/>
      </dsp:txXfrm>
    </dsp:sp>
    <dsp:sp modelId="{390A06C4-BDF9-42D1-B9DA-1070DB4B82C6}">
      <dsp:nvSpPr>
        <dsp:cNvPr id="0" name=""/>
        <dsp:cNvSpPr/>
      </dsp:nvSpPr>
      <dsp:spPr>
        <a:xfrm>
          <a:off x="0" y="4021880"/>
          <a:ext cx="666683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/>
            <a:t>db.libros.update({_id : {$eq:2}} , {$rename:{cantidad:'Existencias'}})</a:t>
          </a:r>
          <a:endParaRPr lang="en-US" sz="1600" kern="1200"/>
        </a:p>
      </dsp:txBody>
      <dsp:txXfrm>
        <a:off x="0" y="4021880"/>
        <a:ext cx="6666833" cy="907200"/>
      </dsp:txXfrm>
    </dsp:sp>
    <dsp:sp modelId="{E23D80CD-44A3-41F1-B2F7-85049926D5A1}">
      <dsp:nvSpPr>
        <dsp:cNvPr id="0" name=""/>
        <dsp:cNvSpPr/>
      </dsp:nvSpPr>
      <dsp:spPr>
        <a:xfrm>
          <a:off x="333341" y="378572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Renombrar el nombre de un campo:</a:t>
          </a:r>
          <a:endParaRPr lang="en-US" sz="1600" kern="1200"/>
        </a:p>
      </dsp:txBody>
      <dsp:txXfrm>
        <a:off x="356398" y="3808777"/>
        <a:ext cx="462066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343E-3266-4F6C-A50C-C84E67299BFF}">
      <dsp:nvSpPr>
        <dsp:cNvPr id="0" name=""/>
        <dsp:cNvSpPr/>
      </dsp:nvSpPr>
      <dsp:spPr>
        <a:xfrm>
          <a:off x="0" y="468274"/>
          <a:ext cx="7286948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548" tIns="562356" rIns="56554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 dirty="0" err="1"/>
            <a:t>db.libros.updateMany</a:t>
          </a:r>
          <a:r>
            <a:rPr lang="es-ES" sz="2700" kern="1200" dirty="0"/>
            <a:t>({_id : {$eq:2}} , {$</a:t>
          </a:r>
          <a:r>
            <a:rPr lang="es-ES" sz="2700" kern="1200" dirty="0" err="1"/>
            <a:t>rename</a:t>
          </a:r>
          <a:r>
            <a:rPr lang="es-ES" sz="2700" kern="1200" dirty="0"/>
            <a:t>:{</a:t>
          </a:r>
          <a:r>
            <a:rPr lang="es-ES" sz="2700" kern="1200" dirty="0" err="1"/>
            <a:t>cantidad:'Existencias</a:t>
          </a:r>
          <a:r>
            <a:rPr lang="es-ES" sz="2700" kern="1200" dirty="0"/>
            <a:t>’}})</a:t>
          </a:r>
          <a:endParaRPr lang="en-US" sz="2700" kern="1200" dirty="0"/>
        </a:p>
      </dsp:txBody>
      <dsp:txXfrm>
        <a:off x="0" y="468274"/>
        <a:ext cx="7286948" cy="1530900"/>
      </dsp:txXfrm>
    </dsp:sp>
    <dsp:sp modelId="{B59A3451-DD1B-4325-8A78-6580AA93B385}">
      <dsp:nvSpPr>
        <dsp:cNvPr id="0" name=""/>
        <dsp:cNvSpPr/>
      </dsp:nvSpPr>
      <dsp:spPr>
        <a:xfrm>
          <a:off x="364347" y="69754"/>
          <a:ext cx="510086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800" tIns="0" rIns="1928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Usando update con Many</a:t>
          </a:r>
          <a:endParaRPr lang="en-US" sz="2700" kern="1200"/>
        </a:p>
      </dsp:txBody>
      <dsp:txXfrm>
        <a:off x="403255" y="108662"/>
        <a:ext cx="5023047" cy="719224"/>
      </dsp:txXfrm>
    </dsp:sp>
    <dsp:sp modelId="{72EE0A3B-E618-422B-B4E3-9F664045C3FC}">
      <dsp:nvSpPr>
        <dsp:cNvPr id="0" name=""/>
        <dsp:cNvSpPr/>
      </dsp:nvSpPr>
      <dsp:spPr>
        <a:xfrm>
          <a:off x="0" y="2543495"/>
          <a:ext cx="7286948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548" tIns="562356" rIns="56554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/>
            <a:t>db.libros.deleteOne({})</a:t>
          </a:r>
          <a:endParaRPr lang="en-US" sz="2700" kern="1200"/>
        </a:p>
      </dsp:txBody>
      <dsp:txXfrm>
        <a:off x="0" y="2543495"/>
        <a:ext cx="7286948" cy="1148175"/>
      </dsp:txXfrm>
    </dsp:sp>
    <dsp:sp modelId="{93C314AD-D22A-4E91-8E7C-D22AECDB1895}">
      <dsp:nvSpPr>
        <dsp:cNvPr id="0" name=""/>
        <dsp:cNvSpPr/>
      </dsp:nvSpPr>
      <dsp:spPr>
        <a:xfrm>
          <a:off x="364347" y="2144975"/>
          <a:ext cx="5100863" cy="7970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800" tIns="0" rIns="1928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Para borrar un solo elemento:</a:t>
          </a:r>
          <a:endParaRPr lang="en-US" sz="2700" kern="1200"/>
        </a:p>
      </dsp:txBody>
      <dsp:txXfrm>
        <a:off x="403255" y="2183883"/>
        <a:ext cx="5023047" cy="719224"/>
      </dsp:txXfrm>
    </dsp:sp>
    <dsp:sp modelId="{6D4933AC-C7DE-46DE-BC16-8BC1F6060C01}">
      <dsp:nvSpPr>
        <dsp:cNvPr id="0" name=""/>
        <dsp:cNvSpPr/>
      </dsp:nvSpPr>
      <dsp:spPr>
        <a:xfrm>
          <a:off x="0" y="4235989"/>
          <a:ext cx="7286948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548" tIns="562356" rIns="56554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kern="1200"/>
            <a:t>db.libros.deleteMany({})</a:t>
          </a:r>
          <a:endParaRPr lang="en-US" sz="2700" kern="1200"/>
        </a:p>
      </dsp:txBody>
      <dsp:txXfrm>
        <a:off x="0" y="4235989"/>
        <a:ext cx="7286948" cy="1148175"/>
      </dsp:txXfrm>
    </dsp:sp>
    <dsp:sp modelId="{CB54A94F-B6FA-4082-8A3C-0AF6BD73F795}">
      <dsp:nvSpPr>
        <dsp:cNvPr id="0" name=""/>
        <dsp:cNvSpPr/>
      </dsp:nvSpPr>
      <dsp:spPr>
        <a:xfrm>
          <a:off x="364347" y="3837470"/>
          <a:ext cx="5100863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800" tIns="0" rIns="1928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Para borrar mas de un elemento</a:t>
          </a:r>
          <a:endParaRPr lang="en-US" sz="2700" kern="1200"/>
        </a:p>
      </dsp:txBody>
      <dsp:txXfrm>
        <a:off x="403255" y="3876378"/>
        <a:ext cx="5023047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36E1E-264C-43A8-8202-0C26AEF7EAB3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AA23CF-A263-4FB0-93F0-E3D1F34BB1B3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Para agregar un elemento a un documento embebido:</a:t>
          </a:r>
          <a:endParaRPr lang="en-US" sz="2000" b="1" kern="1200" dirty="0"/>
        </a:p>
      </dsp:txBody>
      <dsp:txXfrm>
        <a:off x="0" y="665"/>
        <a:ext cx="6666833" cy="778941"/>
      </dsp:txXfrm>
    </dsp:sp>
    <dsp:sp modelId="{FBE36163-9523-4F60-BDBB-9AEBE3716059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6AEC5-BACA-473C-A952-A9B94A317081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db.nombreColeccion.updateOne({_id : {CondiciondelId}} , {$push : {nombreArreglo:’Dato a Ingresar'} })</a:t>
          </a:r>
          <a:endParaRPr lang="en-US" sz="2100" kern="1200"/>
        </a:p>
      </dsp:txBody>
      <dsp:txXfrm>
        <a:off x="0" y="779606"/>
        <a:ext cx="6666833" cy="778941"/>
      </dsp:txXfrm>
    </dsp:sp>
    <dsp:sp modelId="{7FA91E26-DDE5-4ED4-8C65-D70BD7509F81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67A403-4F54-490B-BD50-DAA31D5F329F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/>
            <a:t>Para eliminar un elemento del arreglo:</a:t>
          </a:r>
          <a:endParaRPr lang="en-US" sz="2100" b="1" kern="1200" dirty="0"/>
        </a:p>
      </dsp:txBody>
      <dsp:txXfrm>
        <a:off x="0" y="1558548"/>
        <a:ext cx="6666833" cy="778941"/>
      </dsp:txXfrm>
    </dsp:sp>
    <dsp:sp modelId="{51429DC3-2317-42FB-925D-99BC20443BC7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4A105-89B2-493F-9111-BEDE440A7E5B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db.nombreColeccion.updateOne({_id : {CondiciondelId}} , {$pull : {nombreArreglo:’Dato a borrar'} })</a:t>
          </a:r>
          <a:endParaRPr lang="en-US" sz="2100" kern="1200"/>
        </a:p>
      </dsp:txBody>
      <dsp:txXfrm>
        <a:off x="0" y="2337489"/>
        <a:ext cx="6666833" cy="778941"/>
      </dsp:txXfrm>
    </dsp:sp>
    <dsp:sp modelId="{05E101F5-3FCA-4261-BDE0-470AEA71080B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DA83C-3522-4E89-94E5-C307F18582CC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/>
            <a:t>Para eliminar el primer o ultimo elemento de una matriz</a:t>
          </a:r>
          <a:endParaRPr lang="en-US" sz="2100" b="1" kern="1200" dirty="0"/>
        </a:p>
      </dsp:txBody>
      <dsp:txXfrm>
        <a:off x="0" y="3116430"/>
        <a:ext cx="6666833" cy="778941"/>
      </dsp:txXfrm>
    </dsp:sp>
    <dsp:sp modelId="{32F76162-B9A5-4BD5-AEDD-0353DD916118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ADA7D-7F36-4C71-8BEF-7C3948297968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db.nombreColeccion.updateOne</a:t>
          </a:r>
          <a:r>
            <a:rPr lang="es-ES" sz="2100" kern="1200" dirty="0"/>
            <a:t>( { _id: 1 }, { $pop: { scores: -1 } } ) Elimina el primer elemento</a:t>
          </a:r>
          <a:endParaRPr lang="en-US" sz="2100" kern="1200" dirty="0"/>
        </a:p>
      </dsp:txBody>
      <dsp:txXfrm>
        <a:off x="0" y="3895371"/>
        <a:ext cx="6666833" cy="778941"/>
      </dsp:txXfrm>
    </dsp:sp>
    <dsp:sp modelId="{BDFA4AF7-5766-4E81-B260-ECAD0440EEC2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52C80C-6ECC-4818-8E9D-448F1F44EBED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db.nombreColeccion.updateOne( { _id: 10 }, { $pop: { scores: 1 } } ) Elimina el último elemento</a:t>
          </a:r>
          <a:endParaRPr lang="en-US" sz="2100" kern="1200"/>
        </a:p>
      </dsp:txBody>
      <dsp:txXfrm>
        <a:off x="0" y="4674313"/>
        <a:ext cx="6666833" cy="778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E1F65-ED1D-423B-A4DD-2A4901A5A2CA}">
      <dsp:nvSpPr>
        <dsp:cNvPr id="0" name=""/>
        <dsp:cNvSpPr/>
      </dsp:nvSpPr>
      <dsp:spPr>
        <a:xfrm>
          <a:off x="0" y="654"/>
          <a:ext cx="791480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E5CBD-39A1-46E0-8972-A6305D62D1A0}">
      <dsp:nvSpPr>
        <dsp:cNvPr id="0" name=""/>
        <dsp:cNvSpPr/>
      </dsp:nvSpPr>
      <dsp:spPr>
        <a:xfrm>
          <a:off x="0" y="654"/>
          <a:ext cx="7914807" cy="10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Esta es la sintaxis de </a:t>
          </a:r>
          <a:r>
            <a:rPr lang="es-ES" sz="1800" b="1" kern="1200" dirty="0" err="1"/>
            <a:t>Mongodb</a:t>
          </a:r>
          <a:r>
            <a:rPr lang="es-ES" sz="1800" b="1" kern="1200" dirty="0"/>
            <a:t> para crear funciones.  Difiere demasiado de versión a versión</a:t>
          </a:r>
          <a:endParaRPr lang="en-US" sz="1800" b="1" kern="1200" dirty="0"/>
        </a:p>
      </dsp:txBody>
      <dsp:txXfrm>
        <a:off x="0" y="654"/>
        <a:ext cx="7914807" cy="1072847"/>
      </dsp:txXfrm>
    </dsp:sp>
    <dsp:sp modelId="{E55241A2-B1AC-4AED-BF36-DC18DCE1AA3C}">
      <dsp:nvSpPr>
        <dsp:cNvPr id="0" name=""/>
        <dsp:cNvSpPr/>
      </dsp:nvSpPr>
      <dsp:spPr>
        <a:xfrm>
          <a:off x="0" y="1073502"/>
          <a:ext cx="791480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A958A-4167-4DB1-A16F-007773FD6CBA}">
      <dsp:nvSpPr>
        <dsp:cNvPr id="0" name=""/>
        <dsp:cNvSpPr/>
      </dsp:nvSpPr>
      <dsp:spPr>
        <a:xfrm>
          <a:off x="0" y="1073502"/>
          <a:ext cx="7914807" cy="10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db.system.js.save({_id: "insertarDocumento",value: function(coleccion, documento){db.getCollection(coleccion).insertOne(documento)}});</a:t>
          </a:r>
          <a:endParaRPr lang="en-US" sz="2100" kern="1200"/>
        </a:p>
      </dsp:txBody>
      <dsp:txXfrm>
        <a:off x="0" y="1073502"/>
        <a:ext cx="7914807" cy="1072847"/>
      </dsp:txXfrm>
    </dsp:sp>
    <dsp:sp modelId="{909B4C4A-58ED-46EE-8121-50A6071AF087}">
      <dsp:nvSpPr>
        <dsp:cNvPr id="0" name=""/>
        <dsp:cNvSpPr/>
      </dsp:nvSpPr>
      <dsp:spPr>
        <a:xfrm>
          <a:off x="0" y="2146349"/>
          <a:ext cx="791480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B1C8B-F3EA-4FE3-8A8F-2FF23E65FA27}">
      <dsp:nvSpPr>
        <dsp:cNvPr id="0" name=""/>
        <dsp:cNvSpPr/>
      </dsp:nvSpPr>
      <dsp:spPr>
        <a:xfrm>
          <a:off x="0" y="2146349"/>
          <a:ext cx="7914807" cy="10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La función utiliza la función </a:t>
          </a:r>
          <a:r>
            <a:rPr lang="es-CO" sz="2100" b="1" kern="1200" dirty="0" err="1"/>
            <a:t>getCollection</a:t>
          </a:r>
          <a:r>
            <a:rPr lang="es-CO" sz="2100" b="1" kern="1200" dirty="0"/>
            <a:t>()para obtener la colección deseada y luego utiliza la función </a:t>
          </a:r>
          <a:r>
            <a:rPr lang="es-CO" sz="2100" b="1" kern="1200" dirty="0" err="1"/>
            <a:t>insertOne</a:t>
          </a:r>
          <a:r>
            <a:rPr lang="es-CO" sz="2100" b="1" kern="1200" dirty="0"/>
            <a:t>()para insertar el documento en la colección.</a:t>
          </a:r>
          <a:endParaRPr lang="en-US" sz="2100" b="1" kern="1200" dirty="0"/>
        </a:p>
      </dsp:txBody>
      <dsp:txXfrm>
        <a:off x="0" y="2146349"/>
        <a:ext cx="7914807" cy="1072847"/>
      </dsp:txXfrm>
    </dsp:sp>
    <dsp:sp modelId="{30D9783D-18F0-4F60-A8D5-329B7E7FB96E}">
      <dsp:nvSpPr>
        <dsp:cNvPr id="0" name=""/>
        <dsp:cNvSpPr/>
      </dsp:nvSpPr>
      <dsp:spPr>
        <a:xfrm>
          <a:off x="0" y="3219197"/>
          <a:ext cx="791480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BE44-E1CD-45E6-9B52-51D07F2F1815}">
      <dsp:nvSpPr>
        <dsp:cNvPr id="0" name=""/>
        <dsp:cNvSpPr/>
      </dsp:nvSpPr>
      <dsp:spPr>
        <a:xfrm>
          <a:off x="0" y="3219197"/>
          <a:ext cx="7914807" cy="10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Una vez creada la función, se puede utilizar simplemente llamándola con los parámetros adecuados:</a:t>
          </a:r>
          <a:endParaRPr lang="en-US" sz="2100" b="1" kern="1200" dirty="0"/>
        </a:p>
      </dsp:txBody>
      <dsp:txXfrm>
        <a:off x="0" y="3219197"/>
        <a:ext cx="7914807" cy="1072847"/>
      </dsp:txXfrm>
    </dsp:sp>
    <dsp:sp modelId="{7737CEA6-EF10-468B-993F-CF3A72B2A810}">
      <dsp:nvSpPr>
        <dsp:cNvPr id="0" name=""/>
        <dsp:cNvSpPr/>
      </dsp:nvSpPr>
      <dsp:spPr>
        <a:xfrm>
          <a:off x="0" y="4292044"/>
          <a:ext cx="791480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D4DB1A-0712-4B75-91EA-2334EA185616}">
      <dsp:nvSpPr>
        <dsp:cNvPr id="0" name=""/>
        <dsp:cNvSpPr/>
      </dsp:nvSpPr>
      <dsp:spPr>
        <a:xfrm>
          <a:off x="0" y="4292044"/>
          <a:ext cx="7914807" cy="10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insertarDocumento("cliente", {nombre: "Diana", empresa: "DiSi S.A"});</a:t>
          </a:r>
          <a:endParaRPr lang="en-US" sz="2100" kern="1200"/>
        </a:p>
      </dsp:txBody>
      <dsp:txXfrm>
        <a:off x="0" y="4292044"/>
        <a:ext cx="7914807" cy="1072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57A1-DAEC-40F5-99A0-FF26409C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69926-043C-413D-B741-6A1339F3D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C5329-283A-4935-AB2C-A4DA067A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27DBA-F9EA-44BD-84DC-15981186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D52D2-D829-4580-A811-A6F0A22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A6B24-685B-4653-983C-88977CA8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50EFF-6B85-4851-89A7-0EB133C2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EF640-97D2-4C70-9A6E-42197DE5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18A93-919E-452D-9529-31B0CD1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F230F-C927-40D4-9347-0CE7DC9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921EE-07B5-47F2-8D59-682A880B3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32BB13-4485-40AA-BDB9-A58E42A3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68928-0541-470A-B024-78E8646D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F0884-3CA8-4AA7-8A35-6504B1D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E3201-EED9-4BB6-8515-168DB053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73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BDF2E-10F9-4DF1-9C96-F22B23F4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066DE-64E6-47C4-9807-E474342C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1DDC8-B568-4E57-81A0-48CD4269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E8689-04E3-4A87-911B-98ABE933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BB0DF-0214-46D9-9D35-27EC6FF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4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1BE4-16E2-4DAE-A10C-2E3D6904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807C2-9212-4F53-AEC0-CCAFC5BD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5C152-D1E1-4CDD-B6F2-4A282501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CC66-5CDF-4066-A747-2E4C569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E2749-7791-44C6-A7BA-D606DA63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C981C-F49F-4E92-9619-E229D51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897A6-A8CA-4429-BD36-B5AACFCB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43A86-E675-4974-8A79-0B95F1DF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985508-0AB5-4455-B008-785971D8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28841F-62DA-4BE7-9CDF-50F5C3AB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1AC35B-1F1B-49AC-B308-9D7DADEE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0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4BA1-13B0-4031-BC73-8E112AB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5E413-504C-47D5-858A-8B5C7758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5F21AB-5C76-4F2A-94A4-BACFB5CE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98940-95A9-411E-8EB2-4439B6EA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E50C43-6D74-4DCF-BB31-3EFC9A340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B0DF9E-B1A0-48B0-90B7-A8410F7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F9F49F-426C-4152-A4AA-13F7A31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E92782-5CB2-4335-A547-1DF2DBF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67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353AF-3CB1-4F52-8DD3-FD9EFB47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322FEE-538A-4B6C-A135-11040E41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3011F2-1145-47DF-AB69-9611589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0282BA-B2D9-4FAB-9DA4-51A25D59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1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E67356-6788-4483-8BF7-F0E041F2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2CF47F-D0C4-4AA8-8176-F8EB46C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B69914-0FDF-4E72-B58B-2F602EA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28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FA305-F0B4-4557-BE05-090CE34A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49FAC-1845-4105-842B-07DC7013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DCD865-54E7-4169-BAE2-49893536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3F258-89BC-4A91-9F24-462AA761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A3A736-11D2-4BD7-9ACC-231409B0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2513C7-C0CA-402E-9203-AAF48F27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A063-C04C-4BED-A522-8E159DA9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7E5788-ABAB-42BC-A9DF-BA2335D3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84A08-39FD-40A4-B060-F2421732B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85C54-B5B0-4685-9967-46B5AD1D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6A2437-E232-4F22-B4A9-796EE4D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8164A1-EDA5-426E-8AC0-31DD8F50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8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1C7274-ABC9-4FE3-BF16-93FE422C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1AD6C9-EEC4-443D-A423-B580CD7C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FA463-A6AD-4C31-94E7-6B7C74604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5E3-A2D3-48ED-B05A-3613437B63C2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C3E7F-A902-4702-8C36-66C16B910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769D2-C997-4238-BF33-31FF60F91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7B7E-75D5-4819-A070-064ED3DAF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2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C297-94BC-EC82-EC43-1AB6150E0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55" b="5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B9013A-68B5-4CFF-8EF4-076BBB00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5200" dirty="0">
                <a:solidFill>
                  <a:srgbClr val="FFFFFF"/>
                </a:solidFill>
              </a:rPr>
              <a:t>Mongo </a:t>
            </a:r>
            <a:r>
              <a:rPr lang="es-CO" sz="5200" dirty="0" err="1">
                <a:solidFill>
                  <a:srgbClr val="FFFFFF"/>
                </a:solidFill>
              </a:rPr>
              <a:t>db</a:t>
            </a:r>
            <a:endParaRPr lang="es-ES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F04C3-63E2-4FDD-96BE-56272A71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Base de datos no relacionales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5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BE103-598D-4A88-A62C-7714E856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Variaciones update y delete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AF88ED-5F16-8E25-A0C0-974D091D6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6137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0F24A-493D-44DD-BCE9-D1ABA3B1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Variaciones update y delete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10412A-8FED-1B92-53C9-F276C10BA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61550"/>
              </p:ext>
            </p:extLst>
          </p:nvPr>
        </p:nvGraphicFramePr>
        <p:xfrm>
          <a:off x="4905052" y="750440"/>
          <a:ext cx="7286948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7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C7C41-2968-4052-90B2-AC6A0F37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 fontScale="90000"/>
          </a:bodyPr>
          <a:lstStyle/>
          <a:p>
            <a:pPr algn="ctr"/>
            <a:r>
              <a:rPr lang="es-CO"/>
              <a:t>Documentos embebidos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673179-7E62-47B9-A6FC-19CBEB65E3E7}"/>
              </a:ext>
            </a:extLst>
          </p:cNvPr>
          <p:cNvSpPr txBox="1"/>
          <p:nvPr/>
        </p:nvSpPr>
        <p:spPr>
          <a:xfrm>
            <a:off x="551329" y="1411941"/>
            <a:ext cx="11275909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Los documentos embebidos son arreglos que se  encuentran dentro de un registro o colección.  Ejemplo:</a:t>
            </a:r>
          </a:p>
          <a:p>
            <a:r>
              <a:rPr lang="es-CO" sz="1400" dirty="0" err="1"/>
              <a:t>db.series.insertOne</a:t>
            </a:r>
            <a:r>
              <a:rPr lang="es-CO" sz="1400" dirty="0"/>
              <a:t>(</a:t>
            </a:r>
          </a:p>
          <a:p>
            <a:r>
              <a:rPr lang="es-CO" sz="1400" dirty="0"/>
              <a:t>  {</a:t>
            </a:r>
          </a:p>
          <a:p>
            <a:r>
              <a:rPr lang="es-CO" sz="1400" dirty="0"/>
              <a:t>    _id: 1,  titulo: '</a:t>
            </a:r>
            <a:r>
              <a:rPr lang="es-CO" sz="1400" dirty="0" err="1"/>
              <a:t>The</a:t>
            </a:r>
            <a:r>
              <a:rPr lang="es-CO" sz="1400" dirty="0"/>
              <a:t> </a:t>
            </a:r>
            <a:r>
              <a:rPr lang="es-CO" sz="1400" dirty="0" err="1"/>
              <a:t>big</a:t>
            </a:r>
            <a:r>
              <a:rPr lang="es-CO" sz="1400" dirty="0"/>
              <a:t> </a:t>
            </a:r>
            <a:r>
              <a:rPr lang="es-CO" sz="1400" dirty="0" err="1"/>
              <a:t>bang</a:t>
            </a:r>
            <a:r>
              <a:rPr lang="es-CO" sz="1400" dirty="0"/>
              <a:t> </a:t>
            </a:r>
            <a:r>
              <a:rPr lang="es-CO" sz="1400" dirty="0" err="1"/>
              <a:t>theory</a:t>
            </a:r>
            <a:r>
              <a:rPr lang="es-CO" sz="1400" dirty="0"/>
              <a:t>',</a:t>
            </a:r>
          </a:p>
          <a:p>
            <a:r>
              <a:rPr lang="es-CO" sz="1400" dirty="0"/>
              <a:t>    productor: 'Chuck </a:t>
            </a:r>
            <a:r>
              <a:rPr lang="es-CO" sz="1400" dirty="0" err="1"/>
              <a:t>Lorre',actores</a:t>
            </a:r>
            <a:r>
              <a:rPr lang="es-CO" sz="1400" dirty="0"/>
              <a:t>: ['Johnny </a:t>
            </a:r>
            <a:r>
              <a:rPr lang="es-CO" sz="1400" dirty="0" err="1"/>
              <a:t>Galecki</a:t>
            </a:r>
            <a:r>
              <a:rPr lang="es-CO" sz="1400" dirty="0"/>
              <a:t>','Jim Parsons','</a:t>
            </a:r>
            <a:r>
              <a:rPr lang="es-CO" sz="1400" dirty="0" err="1"/>
              <a:t>Kaley</a:t>
            </a:r>
            <a:r>
              <a:rPr lang="es-CO" sz="1400" dirty="0"/>
              <a:t> </a:t>
            </a:r>
            <a:r>
              <a:rPr lang="es-CO" sz="1400" dirty="0" err="1"/>
              <a:t>Cuoco</a:t>
            </a:r>
            <a:r>
              <a:rPr lang="es-CO" sz="1400" dirty="0"/>
              <a:t>','</a:t>
            </a:r>
            <a:r>
              <a:rPr lang="es-CO" sz="1400" dirty="0" err="1"/>
              <a:t>Kunal</a:t>
            </a:r>
            <a:r>
              <a:rPr lang="es-CO" sz="1400" dirty="0"/>
              <a:t> </a:t>
            </a:r>
            <a:r>
              <a:rPr lang="es-CO" sz="1400" dirty="0" err="1"/>
              <a:t>Nayyar</a:t>
            </a:r>
            <a:r>
              <a:rPr lang="es-CO" sz="1400" dirty="0"/>
              <a:t>','Simon </a:t>
            </a:r>
            <a:r>
              <a:rPr lang="es-CO" sz="1400" dirty="0" err="1"/>
              <a:t>Helberg</a:t>
            </a:r>
            <a:r>
              <a:rPr lang="es-CO" sz="1400" dirty="0"/>
              <a:t>','</a:t>
            </a:r>
            <a:r>
              <a:rPr lang="es-CO" sz="1400" dirty="0" err="1"/>
              <a:t>Mayim</a:t>
            </a:r>
            <a:r>
              <a:rPr lang="es-CO" sz="1400" dirty="0"/>
              <a:t> </a:t>
            </a:r>
            <a:r>
              <a:rPr lang="es-CO" sz="1400" dirty="0" err="1"/>
              <a:t>Bialik</a:t>
            </a:r>
            <a:r>
              <a:rPr lang="es-CO" sz="1400" dirty="0"/>
              <a:t>','Melissa Rauch'],</a:t>
            </a:r>
          </a:p>
          <a:p>
            <a:r>
              <a:rPr lang="es-CO" sz="1400" dirty="0"/>
              <a:t>    temporada1: [ {capitulo1:{titulo:'Piloto',audiencia:8300000}},{capitulo2:{</a:t>
            </a:r>
            <a:r>
              <a:rPr lang="es-CO" sz="1400" dirty="0" err="1"/>
              <a:t>titulo:'La</a:t>
            </a:r>
            <a:r>
              <a:rPr lang="es-CO" sz="1400" dirty="0"/>
              <a:t> hipótesis del Gran Cerebro',audiencia:8700000},},{capitulo3:{</a:t>
            </a:r>
          </a:p>
          <a:p>
            <a:r>
              <a:rPr lang="es-CO" sz="1400" dirty="0"/>
              <a:t>           </a:t>
            </a:r>
            <a:r>
              <a:rPr lang="es-CO" sz="1400" dirty="0" err="1"/>
              <a:t>titulo:'El</a:t>
            </a:r>
            <a:r>
              <a:rPr lang="es-CO" sz="1400" dirty="0"/>
              <a:t> Corolario de el Gato con Botas',audiencia:9200000 }}],temporada2: [{capitulo1:{</a:t>
            </a:r>
            <a:r>
              <a:rPr lang="es-CO" sz="1400" dirty="0" err="1"/>
              <a:t>titulo:'El</a:t>
            </a:r>
            <a:r>
              <a:rPr lang="es-CO" sz="1400" dirty="0"/>
              <a:t> paradigma del pescado malo',audiencia:10000000}},{capitulo2:{</a:t>
            </a:r>
            <a:r>
              <a:rPr lang="es-CO" sz="1400" dirty="0" err="1"/>
              <a:t>titulo:'La</a:t>
            </a:r>
            <a:r>
              <a:rPr lang="es-CO" sz="1400" dirty="0"/>
              <a:t> topología de la bragueta',audiencia:11000000}}]})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Cuando se necesite hacer una consulta de alguno de los elementos del arreglo del documento con la instrucción:</a:t>
            </a:r>
          </a:p>
          <a:p>
            <a:endParaRPr lang="es-ES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.find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({</a:t>
            </a: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nombreCampo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:’</a:t>
            </a: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valorBuscado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'},{‘</a:t>
            </a: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NombreEmbebido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’: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Condicion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}).</a:t>
            </a:r>
            <a:r>
              <a:rPr lang="es-E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pretty</a:t>
            </a:r>
            <a:r>
              <a:rPr lang="es-E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</a:p>
          <a:p>
            <a:pPr>
              <a:spcAft>
                <a:spcPts val="750"/>
              </a:spcAft>
            </a:pPr>
            <a:r>
              <a:rPr lang="es-E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db.posts.find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({},{_id:0,titulo:1,'comentarios.autor':1}).</a:t>
            </a:r>
            <a:r>
              <a:rPr lang="es-E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pretty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76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60596-60D9-4E26-995E-67CEA2B0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Documentos embebidos</a:t>
            </a:r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F079331F-F5F3-930F-10EE-8FB280E74D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571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93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1F6FAE-30E2-4B5E-94C9-1041A0AF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 , métodos en Mongodb</a:t>
            </a:r>
          </a:p>
        </p:txBody>
      </p:sp>
      <p:graphicFrame>
        <p:nvGraphicFramePr>
          <p:cNvPr id="29" name="Marcador de contenido 4">
            <a:extLst>
              <a:ext uri="{FF2B5EF4-FFF2-40B4-BE49-F238E27FC236}">
                <a16:creationId xmlns:a16="http://schemas.microsoft.com/office/drawing/2014/main" id="{75F0E54E-23BD-F0F0-8FAD-2AF75F5B85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9025976"/>
              </p:ext>
            </p:extLst>
          </p:nvPr>
        </p:nvGraphicFramePr>
        <p:xfrm>
          <a:off x="4152275" y="750440"/>
          <a:ext cx="7914807" cy="536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8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9611-878D-41E2-A1FE-BF995E1D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s-CO" dirty="0"/>
              <a:t>Taller Mongo alias “Fastidio”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0A11A-2091-404A-85AD-370BC903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23682"/>
            <a:ext cx="10515600" cy="495328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Crear una colección llamada ‘estudiantes’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Crear cuatro documentos que incluyan:</a:t>
            </a:r>
          </a:p>
          <a:p>
            <a:pPr lvl="1"/>
            <a:r>
              <a:rPr lang="es-CO" dirty="0"/>
              <a:t>_id: Este id debe ser del 1 al 4</a:t>
            </a:r>
          </a:p>
          <a:p>
            <a:pPr lvl="1"/>
            <a:r>
              <a:rPr lang="es-CO" dirty="0"/>
              <a:t>nombre estudiante</a:t>
            </a:r>
          </a:p>
          <a:p>
            <a:pPr lvl="1"/>
            <a:r>
              <a:rPr lang="es-CO" dirty="0"/>
              <a:t>Ciudad</a:t>
            </a:r>
          </a:p>
          <a:p>
            <a:pPr lvl="1"/>
            <a:r>
              <a:rPr lang="es-CO" dirty="0"/>
              <a:t>Un arreglo con (Debe tener al menos 5 matriculas):</a:t>
            </a:r>
          </a:p>
          <a:p>
            <a:pPr lvl="2"/>
            <a:r>
              <a:rPr lang="es-CO" dirty="0"/>
              <a:t>Numero de la matricula</a:t>
            </a:r>
          </a:p>
          <a:p>
            <a:pPr lvl="2"/>
            <a:r>
              <a:rPr lang="es-ES" dirty="0"/>
              <a:t>Asignaturas.  Crear un arreglo con la asignaturas correspondientes a esa matricula (al menos cinco asignaturas)</a:t>
            </a:r>
          </a:p>
          <a:p>
            <a:pPr lvl="2"/>
            <a:r>
              <a:rPr lang="es-ES" dirty="0"/>
              <a:t>Valor de la matricula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Imprimir todas las matriculas del estudiante pepito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Imprimir solo la primera asignatura del estudiante Mateo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Imprimir todos los estudiantes que tienen la asignatura “Análisis”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Imprimir los estudiantes que pagaron mas de un millón en cualquier matrícula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Al estudiante “pepito” se le olvido anexar una asignatura en el numero de matricula 3.  Por favor anexarle la matricula.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Cambiar el nombre del campo numero de matricula por registro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estudiante Mateo, desea borrar la asignatura Física de la matricula 2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099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769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Mongo db</vt:lpstr>
      <vt:lpstr>Variaciones update y delete</vt:lpstr>
      <vt:lpstr>Variaciones update y delete</vt:lpstr>
      <vt:lpstr>Documentos embebidos</vt:lpstr>
      <vt:lpstr>Documentos embebidos</vt:lpstr>
      <vt:lpstr>Funciones , métodos en Mongodb</vt:lpstr>
      <vt:lpstr>Taller Mongo alias “Fastidio”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Diana Lucia Rios Rojas - Docente IUE</dc:creator>
  <cp:lastModifiedBy>Diana Lucia Rios Rojas - Docente IUE</cp:lastModifiedBy>
  <cp:revision>3</cp:revision>
  <dcterms:created xsi:type="dcterms:W3CDTF">2023-04-19T16:21:55Z</dcterms:created>
  <dcterms:modified xsi:type="dcterms:W3CDTF">2023-04-24T19:11:30Z</dcterms:modified>
</cp:coreProperties>
</file>